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diagrams/quickStyle3.xml" ContentType="application/vnd.openxmlformats-officedocument.drawingml.diagram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quickStyle4.xml" ContentType="application/vnd.openxmlformats-officedocument.drawingml.diagramStyle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data3.xml" ContentType="application/vnd.openxmlformats-officedocument.drawingml.diagramData+xml"/>
  <Override PartName="/ppt/diagrams/quickStyle5.xml" ContentType="application/vnd.openxmlformats-officedocument.drawingml.diagramStyle+xml"/>
  <Override PartName="/ppt/diagrams/layout3.xml" ContentType="application/vnd.openxmlformats-officedocument.drawingml.diagramLayou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colors5.xml" ContentType="application/vnd.openxmlformats-officedocument.drawingml.diagramColor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comments/comment4.xml" ContentType="application/vnd.openxmlformats-officedocument.presentationml.comment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presProps.xml" ContentType="application/vnd.openxmlformats-officedocument.presentationml.presProps+xml"/>
  <Override PartName="/ppt/commentAuthors.xml" ContentType="application/vnd.openxmlformats-officedocument.presentationml.commentAuthor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</p:sldMasterIdLst>
  <p:notesMasterIdLst>
    <p:notesMasterId r:id="rId18"/>
  </p:notes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82" r:id="rId45"/>
    <p:sldId id="283" r:id="rId46"/>
    <p:sldId id="284" r:id="rId47"/>
    <p:sldId id="285" r:id="rId48"/>
    <p:sldId id="286" r:id="rId49"/>
    <p:sldId id="287" r:id="rId50"/>
  </p:sldIdLst>
  <p:sldSz cx="9144000" cy="6858000"/>
  <p:notesSz cx="6858000" cy="9144000"/>
</p:presentation>
</file>

<file path=ppt/commentAuthors.xml><?xml version="1.0" encoding="utf-8"?>
<p:cmAuthorLst xmlns:p="http://schemas.openxmlformats.org/presentationml/2006/main">
  <p:cmAuthor id="0" name="Laura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notesMaster" Target="notesMasters/notesMaster1.xml"/><Relationship Id="rId19" Type="http://schemas.openxmlformats.org/officeDocument/2006/relationships/slide" Target="slides/slide1.xml"/><Relationship Id="rId20" Type="http://schemas.openxmlformats.org/officeDocument/2006/relationships/slide" Target="slides/slide2.xml"/><Relationship Id="rId21" Type="http://schemas.openxmlformats.org/officeDocument/2006/relationships/slide" Target="slides/slide3.xml"/><Relationship Id="rId22" Type="http://schemas.openxmlformats.org/officeDocument/2006/relationships/slide" Target="slides/slide4.xml"/><Relationship Id="rId23" Type="http://schemas.openxmlformats.org/officeDocument/2006/relationships/slide" Target="slides/slide5.xml"/><Relationship Id="rId24" Type="http://schemas.openxmlformats.org/officeDocument/2006/relationships/slide" Target="slides/slide6.xml"/><Relationship Id="rId25" Type="http://schemas.openxmlformats.org/officeDocument/2006/relationships/slide" Target="slides/slide7.xml"/><Relationship Id="rId26" Type="http://schemas.openxmlformats.org/officeDocument/2006/relationships/slide" Target="slides/slide8.xml"/><Relationship Id="rId27" Type="http://schemas.openxmlformats.org/officeDocument/2006/relationships/slide" Target="slides/slide9.xml"/><Relationship Id="rId28" Type="http://schemas.openxmlformats.org/officeDocument/2006/relationships/slide" Target="slides/slide10.xml"/><Relationship Id="rId29" Type="http://schemas.openxmlformats.org/officeDocument/2006/relationships/slide" Target="slides/slide11.xml"/><Relationship Id="rId30" Type="http://schemas.openxmlformats.org/officeDocument/2006/relationships/slide" Target="slides/slide12.xml"/><Relationship Id="rId31" Type="http://schemas.openxmlformats.org/officeDocument/2006/relationships/slide" Target="slides/slide13.xml"/><Relationship Id="rId32" Type="http://schemas.openxmlformats.org/officeDocument/2006/relationships/slide" Target="slides/slide14.xml"/><Relationship Id="rId33" Type="http://schemas.openxmlformats.org/officeDocument/2006/relationships/slide" Target="slides/slide15.xml"/><Relationship Id="rId34" Type="http://schemas.openxmlformats.org/officeDocument/2006/relationships/slide" Target="slides/slide16.xml"/><Relationship Id="rId35" Type="http://schemas.openxmlformats.org/officeDocument/2006/relationships/slide" Target="slides/slide17.xml"/><Relationship Id="rId36" Type="http://schemas.openxmlformats.org/officeDocument/2006/relationships/slide" Target="slides/slide18.xml"/><Relationship Id="rId37" Type="http://schemas.openxmlformats.org/officeDocument/2006/relationships/slide" Target="slides/slide19.xml"/><Relationship Id="rId38" Type="http://schemas.openxmlformats.org/officeDocument/2006/relationships/slide" Target="slides/slide20.xml"/><Relationship Id="rId39" Type="http://schemas.openxmlformats.org/officeDocument/2006/relationships/slide" Target="slides/slide21.xml"/><Relationship Id="rId40" Type="http://schemas.openxmlformats.org/officeDocument/2006/relationships/slide" Target="slides/slide22.xml"/><Relationship Id="rId41" Type="http://schemas.openxmlformats.org/officeDocument/2006/relationships/slide" Target="slides/slide23.xml"/><Relationship Id="rId42" Type="http://schemas.openxmlformats.org/officeDocument/2006/relationships/slide" Target="slides/slide24.xml"/><Relationship Id="rId43" Type="http://schemas.openxmlformats.org/officeDocument/2006/relationships/slide" Target="slides/slide25.xml"/><Relationship Id="rId44" Type="http://schemas.openxmlformats.org/officeDocument/2006/relationships/slide" Target="slides/slide26.xml"/><Relationship Id="rId45" Type="http://schemas.openxmlformats.org/officeDocument/2006/relationships/slide" Target="slides/slide27.xml"/><Relationship Id="rId46" Type="http://schemas.openxmlformats.org/officeDocument/2006/relationships/slide" Target="slides/slide28.xml"/><Relationship Id="rId47" Type="http://schemas.openxmlformats.org/officeDocument/2006/relationships/slide" Target="slides/slide29.xml"/><Relationship Id="rId48" Type="http://schemas.openxmlformats.org/officeDocument/2006/relationships/slide" Target="slides/slide30.xml"/><Relationship Id="rId49" Type="http://schemas.openxmlformats.org/officeDocument/2006/relationships/slide" Target="slides/slide31.xml"/><Relationship Id="rId50" Type="http://schemas.openxmlformats.org/officeDocument/2006/relationships/slide" Target="slides/slide32.xml"/><Relationship Id="rId51" Type="http://schemas.openxmlformats.org/officeDocument/2006/relationships/presProps" Target="presProps.xml"/><Relationship Id="rId52" Type="http://schemas.openxmlformats.org/officeDocument/2006/relationships/commentAuthors" Target="commentAuthors.xml"/>
</Relationships>
</file>

<file path=ppt/comments/comment4.xml><?xml version="1.0" encoding="utf-8"?>
<p:cmLst xmlns:p="http://schemas.openxmlformats.org/presentationml/2006/main">
  <p:cm authorId="0" dt="2020-04-17T18:22:38.563000000" idx="1">
    <p:pos x="0" y="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2901CC-D415-4FBA-A8FF-40C73DCCCB9D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0FE5E349-E810-49B0-9C37-ED39AEF631E4}">
      <dgm:prSet/>
      <dgm:spPr/>
      <dgm:t>
        <a:bodyPr/>
        <a:lstStyle/>
        <a:p>
          <a:pPr rtl="0"/>
          <a:r>
            <a:rPr lang="es-ES_tradnl" dirty="0"/>
            <a:t>IVA DÉBITO FISCAL: generado por ventas </a:t>
          </a:r>
          <a:endParaRPr lang="es-AR" dirty="0"/>
        </a:p>
      </dgm:t>
    </dgm:pt>
    <dgm:pt modelId="{13154F3A-681D-4AA3-A841-50569981F7AC}" type="parTrans" cxnId="{EF3C0DDC-374A-408F-85DA-75C2F17002F0}">
      <dgm:prSet/>
      <dgm:spPr/>
      <dgm:t>
        <a:bodyPr/>
        <a:lstStyle/>
        <a:p>
          <a:endParaRPr lang="es-AR"/>
        </a:p>
      </dgm:t>
    </dgm:pt>
    <dgm:pt modelId="{D38B8D0D-B2D0-45AB-9D07-7AD809220C21}" type="sibTrans" cxnId="{EF3C0DDC-374A-408F-85DA-75C2F17002F0}">
      <dgm:prSet/>
      <dgm:spPr/>
      <dgm:t>
        <a:bodyPr/>
        <a:lstStyle/>
        <a:p>
          <a:endParaRPr lang="es-AR"/>
        </a:p>
      </dgm:t>
    </dgm:pt>
    <dgm:pt modelId="{8B08157C-01C4-4759-ABB5-8F8AB4324AB4}">
      <dgm:prSet/>
      <dgm:spPr/>
      <dgm:t>
        <a:bodyPr/>
        <a:lstStyle/>
        <a:p>
          <a:pPr rtl="0"/>
          <a:r>
            <a:rPr lang="es-ES_tradnl" dirty="0"/>
            <a:t>IVA CRÉDITO FISCAL: generado por compras de insumos y servicios</a:t>
          </a:r>
          <a:endParaRPr lang="es-AR" dirty="0"/>
        </a:p>
      </dgm:t>
    </dgm:pt>
    <dgm:pt modelId="{F2F574FF-B027-4A8B-90DE-FC29465D7F9E}" type="parTrans" cxnId="{7493581B-8ECB-4B43-9770-6FB79C5D177C}">
      <dgm:prSet/>
      <dgm:spPr/>
      <dgm:t>
        <a:bodyPr/>
        <a:lstStyle/>
        <a:p>
          <a:endParaRPr lang="es-AR"/>
        </a:p>
      </dgm:t>
    </dgm:pt>
    <dgm:pt modelId="{0E0FD939-0A0E-42FF-8846-72DE568CCA89}" type="sibTrans" cxnId="{7493581B-8ECB-4B43-9770-6FB79C5D177C}">
      <dgm:prSet/>
      <dgm:spPr/>
      <dgm:t>
        <a:bodyPr/>
        <a:lstStyle/>
        <a:p>
          <a:endParaRPr lang="es-AR"/>
        </a:p>
      </dgm:t>
    </dgm:pt>
    <dgm:pt modelId="{E595F052-DA13-404A-8BE8-63F12AB502B4}">
      <dgm:prSet/>
      <dgm:spPr/>
      <dgm:t>
        <a:bodyPr/>
        <a:lstStyle/>
        <a:p>
          <a:pPr rtl="0"/>
          <a:r>
            <a:rPr lang="es-ES_tradnl" dirty="0"/>
            <a:t>SALDO TÉCNICO: diferencia entre ambas posiciones mensuales</a:t>
          </a:r>
          <a:endParaRPr lang="es-AR" dirty="0"/>
        </a:p>
      </dgm:t>
    </dgm:pt>
    <dgm:pt modelId="{ECD52C60-6C14-4B15-8106-0D2103C8A3AA}" type="parTrans" cxnId="{FC983B9D-4413-471A-B079-602BCB13B91B}">
      <dgm:prSet/>
      <dgm:spPr/>
      <dgm:t>
        <a:bodyPr/>
        <a:lstStyle/>
        <a:p>
          <a:endParaRPr lang="es-AR"/>
        </a:p>
      </dgm:t>
    </dgm:pt>
    <dgm:pt modelId="{CEB808E4-085C-4C57-B5A6-122BEE48F7A0}" type="sibTrans" cxnId="{FC983B9D-4413-471A-B079-602BCB13B91B}">
      <dgm:prSet/>
      <dgm:spPr/>
      <dgm:t>
        <a:bodyPr/>
        <a:lstStyle/>
        <a:p>
          <a:endParaRPr lang="es-AR"/>
        </a:p>
      </dgm:t>
    </dgm:pt>
    <dgm:pt modelId="{EC5BFA4C-E2D3-4A9A-87CC-56C1FCA86559}" type="pres">
      <dgm:prSet presAssocID="{F42901CC-D415-4FBA-A8FF-40C73DCCCB9D}" presName="linearFlow" presStyleCnt="0">
        <dgm:presLayoutVars>
          <dgm:dir/>
          <dgm:resizeHandles val="exact"/>
        </dgm:presLayoutVars>
      </dgm:prSet>
      <dgm:spPr/>
    </dgm:pt>
    <dgm:pt modelId="{D28ADD0B-DCA4-4A8F-8AB2-44A2647DBA12}" type="pres">
      <dgm:prSet presAssocID="{0FE5E349-E810-49B0-9C37-ED39AEF631E4}" presName="composite" presStyleCnt="0"/>
      <dgm:spPr/>
    </dgm:pt>
    <dgm:pt modelId="{EE49D1B3-59AC-4DB7-AA6B-92E154B4C497}" type="pres">
      <dgm:prSet presAssocID="{0FE5E349-E810-49B0-9C37-ED39AEF631E4}" presName="imgShp" presStyleLbl="fgImgPlace1" presStyleIdx="0" presStyleCnt="3"/>
      <dgm:spPr/>
    </dgm:pt>
    <dgm:pt modelId="{D7BC8470-3C8F-47E8-888D-8326CB0E8F4B}" type="pres">
      <dgm:prSet presAssocID="{0FE5E349-E810-49B0-9C37-ED39AEF631E4}" presName="txShp" presStyleLbl="node1" presStyleIdx="0" presStyleCnt="3">
        <dgm:presLayoutVars>
          <dgm:bulletEnabled val="1"/>
        </dgm:presLayoutVars>
      </dgm:prSet>
      <dgm:spPr/>
    </dgm:pt>
    <dgm:pt modelId="{97F9420D-1F52-4E8E-A84C-061BDAB0BD18}" type="pres">
      <dgm:prSet presAssocID="{D38B8D0D-B2D0-45AB-9D07-7AD809220C21}" presName="spacing" presStyleCnt="0"/>
      <dgm:spPr/>
    </dgm:pt>
    <dgm:pt modelId="{D8773C6B-F414-4B30-A926-5800E26DF483}" type="pres">
      <dgm:prSet presAssocID="{8B08157C-01C4-4759-ABB5-8F8AB4324AB4}" presName="composite" presStyleCnt="0"/>
      <dgm:spPr/>
    </dgm:pt>
    <dgm:pt modelId="{B146108C-91B9-4D3E-BF3C-51D201401345}" type="pres">
      <dgm:prSet presAssocID="{8B08157C-01C4-4759-ABB5-8F8AB4324AB4}" presName="imgShp" presStyleLbl="fgImgPlace1" presStyleIdx="1" presStyleCnt="3"/>
      <dgm:spPr/>
    </dgm:pt>
    <dgm:pt modelId="{E45055CE-8219-46AA-B379-E7F9F7C5FDF8}" type="pres">
      <dgm:prSet presAssocID="{8B08157C-01C4-4759-ABB5-8F8AB4324AB4}" presName="txShp" presStyleLbl="node1" presStyleIdx="1" presStyleCnt="3">
        <dgm:presLayoutVars>
          <dgm:bulletEnabled val="1"/>
        </dgm:presLayoutVars>
      </dgm:prSet>
      <dgm:spPr/>
    </dgm:pt>
    <dgm:pt modelId="{A07498AA-FD57-4F57-9688-5C148DDBFF5C}" type="pres">
      <dgm:prSet presAssocID="{0E0FD939-0A0E-42FF-8846-72DE568CCA89}" presName="spacing" presStyleCnt="0"/>
      <dgm:spPr/>
    </dgm:pt>
    <dgm:pt modelId="{57138134-D3D2-4E6E-9634-30B944EC26DF}" type="pres">
      <dgm:prSet presAssocID="{E595F052-DA13-404A-8BE8-63F12AB502B4}" presName="composite" presStyleCnt="0"/>
      <dgm:spPr/>
    </dgm:pt>
    <dgm:pt modelId="{FCB1C7A2-46C6-4F75-B20E-7422F1EA5EF6}" type="pres">
      <dgm:prSet presAssocID="{E595F052-DA13-404A-8BE8-63F12AB502B4}" presName="imgShp" presStyleLbl="fgImgPlace1" presStyleIdx="2" presStyleCnt="3"/>
      <dgm:spPr/>
    </dgm:pt>
    <dgm:pt modelId="{095DC759-36A2-4C9E-9EB7-8CBC683B46E4}" type="pres">
      <dgm:prSet presAssocID="{E595F052-DA13-404A-8BE8-63F12AB502B4}" presName="txShp" presStyleLbl="node1" presStyleIdx="2" presStyleCnt="3">
        <dgm:presLayoutVars>
          <dgm:bulletEnabled val="1"/>
        </dgm:presLayoutVars>
      </dgm:prSet>
      <dgm:spPr/>
    </dgm:pt>
  </dgm:ptLst>
  <dgm:cxnLst>
    <dgm:cxn modelId="{3D745715-3DB7-4858-9430-A8AD6C814A78}" type="presOf" srcId="{0FE5E349-E810-49B0-9C37-ED39AEF631E4}" destId="{D7BC8470-3C8F-47E8-888D-8326CB0E8F4B}" srcOrd="0" destOrd="0" presId="urn:microsoft.com/office/officeart/2005/8/layout/vList3#1"/>
    <dgm:cxn modelId="{7493581B-8ECB-4B43-9770-6FB79C5D177C}" srcId="{F42901CC-D415-4FBA-A8FF-40C73DCCCB9D}" destId="{8B08157C-01C4-4759-ABB5-8F8AB4324AB4}" srcOrd="1" destOrd="0" parTransId="{F2F574FF-B027-4A8B-90DE-FC29465D7F9E}" sibTransId="{0E0FD939-0A0E-42FF-8846-72DE568CCA89}"/>
    <dgm:cxn modelId="{F6F8A263-9F9F-4604-A5C9-5B7407FA4918}" type="presOf" srcId="{E595F052-DA13-404A-8BE8-63F12AB502B4}" destId="{095DC759-36A2-4C9E-9EB7-8CBC683B46E4}" srcOrd="0" destOrd="0" presId="urn:microsoft.com/office/officeart/2005/8/layout/vList3#1"/>
    <dgm:cxn modelId="{FC983B9D-4413-471A-B079-602BCB13B91B}" srcId="{F42901CC-D415-4FBA-A8FF-40C73DCCCB9D}" destId="{E595F052-DA13-404A-8BE8-63F12AB502B4}" srcOrd="2" destOrd="0" parTransId="{ECD52C60-6C14-4B15-8106-0D2103C8A3AA}" sibTransId="{CEB808E4-085C-4C57-B5A6-122BEE48F7A0}"/>
    <dgm:cxn modelId="{95F936AA-FCAB-4ECE-B7A0-2AADBBC4948F}" type="presOf" srcId="{8B08157C-01C4-4759-ABB5-8F8AB4324AB4}" destId="{E45055CE-8219-46AA-B379-E7F9F7C5FDF8}" srcOrd="0" destOrd="0" presId="urn:microsoft.com/office/officeart/2005/8/layout/vList3#1"/>
    <dgm:cxn modelId="{A1D570AA-16BC-4769-B9DF-2A4DF0202570}" type="presOf" srcId="{F42901CC-D415-4FBA-A8FF-40C73DCCCB9D}" destId="{EC5BFA4C-E2D3-4A9A-87CC-56C1FCA86559}" srcOrd="0" destOrd="0" presId="urn:microsoft.com/office/officeart/2005/8/layout/vList3#1"/>
    <dgm:cxn modelId="{EF3C0DDC-374A-408F-85DA-75C2F17002F0}" srcId="{F42901CC-D415-4FBA-A8FF-40C73DCCCB9D}" destId="{0FE5E349-E810-49B0-9C37-ED39AEF631E4}" srcOrd="0" destOrd="0" parTransId="{13154F3A-681D-4AA3-A841-50569981F7AC}" sibTransId="{D38B8D0D-B2D0-45AB-9D07-7AD809220C21}"/>
    <dgm:cxn modelId="{F3B88998-FE8D-408A-8925-CCD02007E037}" type="presParOf" srcId="{EC5BFA4C-E2D3-4A9A-87CC-56C1FCA86559}" destId="{D28ADD0B-DCA4-4A8F-8AB2-44A2647DBA12}" srcOrd="0" destOrd="0" presId="urn:microsoft.com/office/officeart/2005/8/layout/vList3#1"/>
    <dgm:cxn modelId="{9B89B6A3-EC5C-4EA0-91A6-8C51CC8E8907}" type="presParOf" srcId="{D28ADD0B-DCA4-4A8F-8AB2-44A2647DBA12}" destId="{EE49D1B3-59AC-4DB7-AA6B-92E154B4C497}" srcOrd="0" destOrd="0" presId="urn:microsoft.com/office/officeart/2005/8/layout/vList3#1"/>
    <dgm:cxn modelId="{DE1E7939-FCBF-4BF5-A6D1-C9CCFC2E6F94}" type="presParOf" srcId="{D28ADD0B-DCA4-4A8F-8AB2-44A2647DBA12}" destId="{D7BC8470-3C8F-47E8-888D-8326CB0E8F4B}" srcOrd="1" destOrd="0" presId="urn:microsoft.com/office/officeart/2005/8/layout/vList3#1"/>
    <dgm:cxn modelId="{BBF0E281-3442-4893-8E28-94BABDAB7022}" type="presParOf" srcId="{EC5BFA4C-E2D3-4A9A-87CC-56C1FCA86559}" destId="{97F9420D-1F52-4E8E-A84C-061BDAB0BD18}" srcOrd="1" destOrd="0" presId="urn:microsoft.com/office/officeart/2005/8/layout/vList3#1"/>
    <dgm:cxn modelId="{0BC48274-A3BE-4960-87E3-54D1C5A383A9}" type="presParOf" srcId="{EC5BFA4C-E2D3-4A9A-87CC-56C1FCA86559}" destId="{D8773C6B-F414-4B30-A926-5800E26DF483}" srcOrd="2" destOrd="0" presId="urn:microsoft.com/office/officeart/2005/8/layout/vList3#1"/>
    <dgm:cxn modelId="{A07BE383-494F-49A6-95FD-6BA41CF5890F}" type="presParOf" srcId="{D8773C6B-F414-4B30-A926-5800E26DF483}" destId="{B146108C-91B9-4D3E-BF3C-51D201401345}" srcOrd="0" destOrd="0" presId="urn:microsoft.com/office/officeart/2005/8/layout/vList3#1"/>
    <dgm:cxn modelId="{3DE72AA1-57C1-4CAE-A424-AE97DB86B354}" type="presParOf" srcId="{D8773C6B-F414-4B30-A926-5800E26DF483}" destId="{E45055CE-8219-46AA-B379-E7F9F7C5FDF8}" srcOrd="1" destOrd="0" presId="urn:microsoft.com/office/officeart/2005/8/layout/vList3#1"/>
    <dgm:cxn modelId="{BB8733B0-F484-43C3-8119-3C56F84B0071}" type="presParOf" srcId="{EC5BFA4C-E2D3-4A9A-87CC-56C1FCA86559}" destId="{A07498AA-FD57-4F57-9688-5C148DDBFF5C}" srcOrd="3" destOrd="0" presId="urn:microsoft.com/office/officeart/2005/8/layout/vList3#1"/>
    <dgm:cxn modelId="{C8167443-BDA2-4BE0-90D2-F04D08213D1F}" type="presParOf" srcId="{EC5BFA4C-E2D3-4A9A-87CC-56C1FCA86559}" destId="{57138134-D3D2-4E6E-9634-30B944EC26DF}" srcOrd="4" destOrd="0" presId="urn:microsoft.com/office/officeart/2005/8/layout/vList3#1"/>
    <dgm:cxn modelId="{6C95F973-868D-4D36-BC66-2C5638483A42}" type="presParOf" srcId="{57138134-D3D2-4E6E-9634-30B944EC26DF}" destId="{FCB1C7A2-46C6-4F75-B20E-7422F1EA5EF6}" srcOrd="0" destOrd="0" presId="urn:microsoft.com/office/officeart/2005/8/layout/vList3#1"/>
    <dgm:cxn modelId="{2E4D4834-7BF0-41D9-9B72-CFFCB544A05B}" type="presParOf" srcId="{57138134-D3D2-4E6E-9634-30B944EC26DF}" destId="{095DC759-36A2-4C9E-9EB7-8CBC683B46E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BCC701-9996-434E-BA58-69FBC8C8050A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673CB913-3658-4FC1-9FDB-D0DA3441D4A7}">
      <dgm:prSet phldrT="[Texto]"/>
      <dgm:spPr/>
      <dgm:t>
        <a:bodyPr/>
        <a:lstStyle/>
        <a:p>
          <a:r>
            <a:rPr lang="es-ES_tradnl" dirty="0"/>
            <a:t>IVA DÉB</a:t>
          </a:r>
          <a:endParaRPr lang="es-AR" dirty="0"/>
        </a:p>
      </dgm:t>
    </dgm:pt>
    <dgm:pt modelId="{BE1479F7-B810-43B8-AFA8-A154729FE1CF}" type="parTrans" cxnId="{812400FE-0A35-48CA-B535-72297FA2C33C}">
      <dgm:prSet/>
      <dgm:spPr/>
      <dgm:t>
        <a:bodyPr/>
        <a:lstStyle/>
        <a:p>
          <a:endParaRPr lang="es-AR"/>
        </a:p>
      </dgm:t>
    </dgm:pt>
    <dgm:pt modelId="{580AD081-1FF9-4D35-A4A2-6446D3FD5A63}" type="sibTrans" cxnId="{812400FE-0A35-48CA-B535-72297FA2C33C}">
      <dgm:prSet/>
      <dgm:spPr/>
      <dgm:t>
        <a:bodyPr/>
        <a:lstStyle/>
        <a:p>
          <a:endParaRPr lang="es-AR"/>
        </a:p>
      </dgm:t>
    </dgm:pt>
    <dgm:pt modelId="{497133C0-FB8E-403B-9458-56132F1B2767}">
      <dgm:prSet phldrT="[Texto]"/>
      <dgm:spPr/>
      <dgm:t>
        <a:bodyPr/>
        <a:lstStyle/>
        <a:p>
          <a:r>
            <a:rPr lang="es-ES_tradnl" dirty="0"/>
            <a:t>80000				</a:t>
          </a:r>
          <a:endParaRPr lang="es-AR" dirty="0"/>
        </a:p>
      </dgm:t>
    </dgm:pt>
    <dgm:pt modelId="{4A79B0AD-48BE-4E7C-BC47-00493F2FF741}" type="parTrans" cxnId="{E0E639E7-67B6-4F3E-94DD-934BCD2D32C9}">
      <dgm:prSet/>
      <dgm:spPr/>
      <dgm:t>
        <a:bodyPr/>
        <a:lstStyle/>
        <a:p>
          <a:endParaRPr lang="es-AR"/>
        </a:p>
      </dgm:t>
    </dgm:pt>
    <dgm:pt modelId="{0DE01333-6878-4B4D-A809-17F4A875EC1F}" type="sibTrans" cxnId="{E0E639E7-67B6-4F3E-94DD-934BCD2D32C9}">
      <dgm:prSet/>
      <dgm:spPr/>
      <dgm:t>
        <a:bodyPr/>
        <a:lstStyle/>
        <a:p>
          <a:endParaRPr lang="es-AR"/>
        </a:p>
      </dgm:t>
    </dgm:pt>
    <dgm:pt modelId="{973A6B83-C28D-47A1-99F9-E4A7F686EC1D}">
      <dgm:prSet phldrT="[Texto]"/>
      <dgm:spPr/>
      <dgm:t>
        <a:bodyPr/>
        <a:lstStyle/>
        <a:p>
          <a:r>
            <a:rPr lang="es-ES_tradnl" dirty="0"/>
            <a:t>IVA CRÉD</a:t>
          </a:r>
          <a:endParaRPr lang="es-AR" dirty="0"/>
        </a:p>
      </dgm:t>
    </dgm:pt>
    <dgm:pt modelId="{66CD6EF5-81D0-4B6D-80F7-03080911C578}" type="parTrans" cxnId="{9D6C37B6-6211-4C9C-8615-4F25C74B6917}">
      <dgm:prSet/>
      <dgm:spPr/>
      <dgm:t>
        <a:bodyPr/>
        <a:lstStyle/>
        <a:p>
          <a:endParaRPr lang="es-AR"/>
        </a:p>
      </dgm:t>
    </dgm:pt>
    <dgm:pt modelId="{4158C467-5652-42DE-8B6E-0623468A0C56}" type="sibTrans" cxnId="{9D6C37B6-6211-4C9C-8615-4F25C74B6917}">
      <dgm:prSet/>
      <dgm:spPr/>
      <dgm:t>
        <a:bodyPr/>
        <a:lstStyle/>
        <a:p>
          <a:endParaRPr lang="es-AR"/>
        </a:p>
      </dgm:t>
    </dgm:pt>
    <dgm:pt modelId="{3FE7261D-AACA-4E22-9A30-D41D91FDF537}">
      <dgm:prSet phldrT="[Texto]"/>
      <dgm:spPr/>
      <dgm:t>
        <a:bodyPr/>
        <a:lstStyle/>
        <a:p>
          <a:r>
            <a:rPr lang="es-ES_tradnl" dirty="0"/>
            <a:t>60000</a:t>
          </a:r>
          <a:endParaRPr lang="es-AR" dirty="0"/>
        </a:p>
      </dgm:t>
    </dgm:pt>
    <dgm:pt modelId="{6BEEDE37-204B-477E-AD53-F5674C20CDF6}" type="parTrans" cxnId="{28281311-BDC9-4359-8E39-6175FB61F14D}">
      <dgm:prSet/>
      <dgm:spPr/>
      <dgm:t>
        <a:bodyPr/>
        <a:lstStyle/>
        <a:p>
          <a:endParaRPr lang="es-AR"/>
        </a:p>
      </dgm:t>
    </dgm:pt>
    <dgm:pt modelId="{B028FF31-0BE8-480C-B9B3-9558216AF30C}" type="sibTrans" cxnId="{28281311-BDC9-4359-8E39-6175FB61F14D}">
      <dgm:prSet/>
      <dgm:spPr/>
      <dgm:t>
        <a:bodyPr/>
        <a:lstStyle/>
        <a:p>
          <a:endParaRPr lang="es-AR"/>
        </a:p>
      </dgm:t>
    </dgm:pt>
    <dgm:pt modelId="{2D52384B-B167-48DE-89D6-CDF003AD4705}">
      <dgm:prSet phldrT="[Texto]"/>
      <dgm:spPr/>
      <dgm:t>
        <a:bodyPr/>
        <a:lstStyle/>
        <a:p>
          <a:r>
            <a:rPr lang="es-ES_tradnl" dirty="0"/>
            <a:t>SALDO TÉCNICO</a:t>
          </a:r>
          <a:endParaRPr lang="es-AR" dirty="0"/>
        </a:p>
      </dgm:t>
    </dgm:pt>
    <dgm:pt modelId="{256FE1A8-9D1A-4E01-845B-231F5336E4B3}" type="parTrans" cxnId="{F1B8D8B6-5589-4301-9E8A-D703BD2805EB}">
      <dgm:prSet/>
      <dgm:spPr/>
      <dgm:t>
        <a:bodyPr/>
        <a:lstStyle/>
        <a:p>
          <a:endParaRPr lang="es-AR"/>
        </a:p>
      </dgm:t>
    </dgm:pt>
    <dgm:pt modelId="{4FF9012D-F863-447B-BDB5-83BF20FE8112}" type="sibTrans" cxnId="{F1B8D8B6-5589-4301-9E8A-D703BD2805EB}">
      <dgm:prSet/>
      <dgm:spPr/>
      <dgm:t>
        <a:bodyPr/>
        <a:lstStyle/>
        <a:p>
          <a:endParaRPr lang="es-AR"/>
        </a:p>
      </dgm:t>
    </dgm:pt>
    <dgm:pt modelId="{666672F6-5A42-4DCD-80CB-275CBAC50DF7}">
      <dgm:prSet phldrT="[Texto]"/>
      <dgm:spPr/>
      <dgm:t>
        <a:bodyPr/>
        <a:lstStyle/>
        <a:p>
          <a:r>
            <a:rPr lang="es-ES_tradnl" dirty="0"/>
            <a:t>20000</a:t>
          </a:r>
          <a:endParaRPr lang="es-AR" dirty="0"/>
        </a:p>
      </dgm:t>
    </dgm:pt>
    <dgm:pt modelId="{5FEEEA95-A3C9-42DF-853A-E32A475AEE44}" type="parTrans" cxnId="{8466A7AF-5384-4519-9FC6-CDAA6B6D7DCB}">
      <dgm:prSet/>
      <dgm:spPr/>
      <dgm:t>
        <a:bodyPr/>
        <a:lstStyle/>
        <a:p>
          <a:endParaRPr lang="es-AR"/>
        </a:p>
      </dgm:t>
    </dgm:pt>
    <dgm:pt modelId="{16E30434-932F-4E0E-925E-FD08FEFB4372}" type="sibTrans" cxnId="{8466A7AF-5384-4519-9FC6-CDAA6B6D7DCB}">
      <dgm:prSet/>
      <dgm:spPr/>
      <dgm:t>
        <a:bodyPr/>
        <a:lstStyle/>
        <a:p>
          <a:endParaRPr lang="es-AR"/>
        </a:p>
      </dgm:t>
    </dgm:pt>
    <dgm:pt modelId="{5D8E0013-1033-48C7-B53F-A22D5A2E74B5}">
      <dgm:prSet phldrT="[Texto]" custT="1"/>
      <dgm:spPr/>
      <dgm:t>
        <a:bodyPr/>
        <a:lstStyle/>
        <a:p>
          <a:r>
            <a:rPr lang="es-ES_tradnl" sz="1800" dirty="0"/>
            <a:t>A favor del fisco: se utiliza el saldo de libre disponibilidad si existe, para compensarlo. Caso contrario se paga al mes siguiente o al año si es de  pago anual, o al 3º mes si está dentro del beneficio Ley Pyme</a:t>
          </a:r>
          <a:endParaRPr lang="es-AR" sz="1800" dirty="0"/>
        </a:p>
      </dgm:t>
    </dgm:pt>
    <dgm:pt modelId="{EEABFB6D-9D09-47F9-AEEC-7AFFC68A7C4E}" type="parTrans" cxnId="{0EF8DBC0-3F9B-48C2-A335-40916B078A08}">
      <dgm:prSet/>
      <dgm:spPr/>
      <dgm:t>
        <a:bodyPr/>
        <a:lstStyle/>
        <a:p>
          <a:endParaRPr lang="es-AR"/>
        </a:p>
      </dgm:t>
    </dgm:pt>
    <dgm:pt modelId="{ED6D9BE3-9192-4BDB-A012-3E21747B7D91}" type="sibTrans" cxnId="{0EF8DBC0-3F9B-48C2-A335-40916B078A08}">
      <dgm:prSet/>
      <dgm:spPr/>
      <dgm:t>
        <a:bodyPr/>
        <a:lstStyle/>
        <a:p>
          <a:endParaRPr lang="es-AR"/>
        </a:p>
      </dgm:t>
    </dgm:pt>
    <dgm:pt modelId="{C4FE52BD-7A77-4937-B102-B6B3085F2485}" type="pres">
      <dgm:prSet presAssocID="{DDBCC701-9996-434E-BA58-69FBC8C8050A}" presName="list" presStyleCnt="0">
        <dgm:presLayoutVars>
          <dgm:dir/>
          <dgm:animLvl val="lvl"/>
        </dgm:presLayoutVars>
      </dgm:prSet>
      <dgm:spPr/>
    </dgm:pt>
    <dgm:pt modelId="{BDF0EE8C-A346-45E6-8649-94E54EDB9521}" type="pres">
      <dgm:prSet presAssocID="{673CB913-3658-4FC1-9FDB-D0DA3441D4A7}" presName="posSpace" presStyleCnt="0"/>
      <dgm:spPr/>
    </dgm:pt>
    <dgm:pt modelId="{2A3BD624-D134-4A26-80BF-64A14916010B}" type="pres">
      <dgm:prSet presAssocID="{673CB913-3658-4FC1-9FDB-D0DA3441D4A7}" presName="vertFlow" presStyleCnt="0"/>
      <dgm:spPr/>
    </dgm:pt>
    <dgm:pt modelId="{28393F0E-3099-4233-9043-83C580413AAD}" type="pres">
      <dgm:prSet presAssocID="{673CB913-3658-4FC1-9FDB-D0DA3441D4A7}" presName="topSpace" presStyleCnt="0"/>
      <dgm:spPr/>
    </dgm:pt>
    <dgm:pt modelId="{6D439E61-3301-4BF4-82F9-90B5DF5D67B6}" type="pres">
      <dgm:prSet presAssocID="{673CB913-3658-4FC1-9FDB-D0DA3441D4A7}" presName="firstComp" presStyleCnt="0"/>
      <dgm:spPr/>
    </dgm:pt>
    <dgm:pt modelId="{E5F90859-D983-4F86-A41C-F5CD063B8311}" type="pres">
      <dgm:prSet presAssocID="{673CB913-3658-4FC1-9FDB-D0DA3441D4A7}" presName="firstChild" presStyleLbl="bgAccFollowNode1" presStyleIdx="0" presStyleCnt="4"/>
      <dgm:spPr/>
    </dgm:pt>
    <dgm:pt modelId="{68CD2593-FA96-4CAB-A97A-8BDA3CF27F1F}" type="pres">
      <dgm:prSet presAssocID="{673CB913-3658-4FC1-9FDB-D0DA3441D4A7}" presName="firstChildTx" presStyleLbl="bgAccFollowNode1" presStyleIdx="0" presStyleCnt="4">
        <dgm:presLayoutVars>
          <dgm:bulletEnabled val="1"/>
        </dgm:presLayoutVars>
      </dgm:prSet>
      <dgm:spPr/>
    </dgm:pt>
    <dgm:pt modelId="{B21AB356-6129-4A46-A9C2-522493CA7A5E}" type="pres">
      <dgm:prSet presAssocID="{673CB913-3658-4FC1-9FDB-D0DA3441D4A7}" presName="negSpace" presStyleCnt="0"/>
      <dgm:spPr/>
    </dgm:pt>
    <dgm:pt modelId="{EC86B662-39DF-415F-978D-B00548FD8A8A}" type="pres">
      <dgm:prSet presAssocID="{673CB913-3658-4FC1-9FDB-D0DA3441D4A7}" presName="circle" presStyleLbl="node1" presStyleIdx="0" presStyleCnt="3"/>
      <dgm:spPr/>
    </dgm:pt>
    <dgm:pt modelId="{3D0ECE06-40B3-44E5-B3FB-AB202CEBBD65}" type="pres">
      <dgm:prSet presAssocID="{580AD081-1FF9-4D35-A4A2-6446D3FD5A63}" presName="transSpace" presStyleCnt="0"/>
      <dgm:spPr/>
    </dgm:pt>
    <dgm:pt modelId="{417F2CFB-CE25-489D-824B-66552EFA472E}" type="pres">
      <dgm:prSet presAssocID="{973A6B83-C28D-47A1-99F9-E4A7F686EC1D}" presName="posSpace" presStyleCnt="0"/>
      <dgm:spPr/>
    </dgm:pt>
    <dgm:pt modelId="{7B972D3A-46F0-40F4-BBDE-A4B90F46C685}" type="pres">
      <dgm:prSet presAssocID="{973A6B83-C28D-47A1-99F9-E4A7F686EC1D}" presName="vertFlow" presStyleCnt="0"/>
      <dgm:spPr/>
    </dgm:pt>
    <dgm:pt modelId="{29F6E853-251B-49AF-85BF-8CAFAC0B1659}" type="pres">
      <dgm:prSet presAssocID="{973A6B83-C28D-47A1-99F9-E4A7F686EC1D}" presName="topSpace" presStyleCnt="0"/>
      <dgm:spPr/>
    </dgm:pt>
    <dgm:pt modelId="{9AE08D57-1C48-430E-879A-68D7F7902C9F}" type="pres">
      <dgm:prSet presAssocID="{973A6B83-C28D-47A1-99F9-E4A7F686EC1D}" presName="firstComp" presStyleCnt="0"/>
      <dgm:spPr/>
    </dgm:pt>
    <dgm:pt modelId="{E272EF79-E23E-4357-889C-1AB92DC6B668}" type="pres">
      <dgm:prSet presAssocID="{973A6B83-C28D-47A1-99F9-E4A7F686EC1D}" presName="firstChild" presStyleLbl="bgAccFollowNode1" presStyleIdx="1" presStyleCnt="4"/>
      <dgm:spPr/>
    </dgm:pt>
    <dgm:pt modelId="{C89F5BFC-D2EC-4F12-8DB9-5EF7DC84CBEA}" type="pres">
      <dgm:prSet presAssocID="{973A6B83-C28D-47A1-99F9-E4A7F686EC1D}" presName="firstChildTx" presStyleLbl="bgAccFollowNode1" presStyleIdx="1" presStyleCnt="4">
        <dgm:presLayoutVars>
          <dgm:bulletEnabled val="1"/>
        </dgm:presLayoutVars>
      </dgm:prSet>
      <dgm:spPr/>
    </dgm:pt>
    <dgm:pt modelId="{C807CE70-472D-46D5-A20C-B0A7CF60FDC2}" type="pres">
      <dgm:prSet presAssocID="{973A6B83-C28D-47A1-99F9-E4A7F686EC1D}" presName="negSpace" presStyleCnt="0"/>
      <dgm:spPr/>
    </dgm:pt>
    <dgm:pt modelId="{344AF87B-0340-4B5E-84DC-211E5560D148}" type="pres">
      <dgm:prSet presAssocID="{973A6B83-C28D-47A1-99F9-E4A7F686EC1D}" presName="circle" presStyleLbl="node1" presStyleIdx="1" presStyleCnt="3"/>
      <dgm:spPr/>
    </dgm:pt>
    <dgm:pt modelId="{DE9CF218-8A2B-43F3-8CCD-22EF33509664}" type="pres">
      <dgm:prSet presAssocID="{4158C467-5652-42DE-8B6E-0623468A0C56}" presName="transSpace" presStyleCnt="0"/>
      <dgm:spPr/>
    </dgm:pt>
    <dgm:pt modelId="{B099DF32-6622-4EB3-8050-3D9A3EBD241B}" type="pres">
      <dgm:prSet presAssocID="{2D52384B-B167-48DE-89D6-CDF003AD4705}" presName="posSpace" presStyleCnt="0"/>
      <dgm:spPr/>
    </dgm:pt>
    <dgm:pt modelId="{01EA9A96-A0CC-42F5-8641-1A826795DCF2}" type="pres">
      <dgm:prSet presAssocID="{2D52384B-B167-48DE-89D6-CDF003AD4705}" presName="vertFlow" presStyleCnt="0"/>
      <dgm:spPr/>
    </dgm:pt>
    <dgm:pt modelId="{E157CC47-0C37-4E39-AD46-14E5599C8430}" type="pres">
      <dgm:prSet presAssocID="{2D52384B-B167-48DE-89D6-CDF003AD4705}" presName="topSpace" presStyleCnt="0"/>
      <dgm:spPr/>
    </dgm:pt>
    <dgm:pt modelId="{16F7D9AD-858A-46FA-85E6-5B4C40046507}" type="pres">
      <dgm:prSet presAssocID="{2D52384B-B167-48DE-89D6-CDF003AD4705}" presName="firstComp" presStyleCnt="0"/>
      <dgm:spPr/>
    </dgm:pt>
    <dgm:pt modelId="{25E92951-D1F8-4E23-BC4A-D74FA1FA471D}" type="pres">
      <dgm:prSet presAssocID="{2D52384B-B167-48DE-89D6-CDF003AD4705}" presName="firstChild" presStyleLbl="bgAccFollowNode1" presStyleIdx="2" presStyleCnt="4"/>
      <dgm:spPr/>
    </dgm:pt>
    <dgm:pt modelId="{7A4A85DF-2383-4354-B6C3-49CAFF8F8F64}" type="pres">
      <dgm:prSet presAssocID="{2D52384B-B167-48DE-89D6-CDF003AD4705}" presName="firstChildTx" presStyleLbl="bgAccFollowNode1" presStyleIdx="2" presStyleCnt="4">
        <dgm:presLayoutVars>
          <dgm:bulletEnabled val="1"/>
        </dgm:presLayoutVars>
      </dgm:prSet>
      <dgm:spPr/>
    </dgm:pt>
    <dgm:pt modelId="{44CE6504-382D-4D7D-966B-5ABE140A47AA}" type="pres">
      <dgm:prSet presAssocID="{5D8E0013-1033-48C7-B53F-A22D5A2E74B5}" presName="comp" presStyleCnt="0"/>
      <dgm:spPr/>
    </dgm:pt>
    <dgm:pt modelId="{7E6DEBBF-832B-4D71-8766-785F1CD7E655}" type="pres">
      <dgm:prSet presAssocID="{5D8E0013-1033-48C7-B53F-A22D5A2E74B5}" presName="child" presStyleLbl="bgAccFollowNode1" presStyleIdx="3" presStyleCnt="4" custScaleX="156681" custScaleY="207363" custLinFactNeighborX="-22866" custLinFactNeighborY="15077"/>
      <dgm:spPr/>
    </dgm:pt>
    <dgm:pt modelId="{40E28B46-0C00-4AAC-B1A0-463E12FA155D}" type="pres">
      <dgm:prSet presAssocID="{5D8E0013-1033-48C7-B53F-A22D5A2E74B5}" presName="childTx" presStyleLbl="bgAccFollowNode1" presStyleIdx="3" presStyleCnt="4">
        <dgm:presLayoutVars>
          <dgm:bulletEnabled val="1"/>
        </dgm:presLayoutVars>
      </dgm:prSet>
      <dgm:spPr/>
    </dgm:pt>
    <dgm:pt modelId="{99098F4D-6426-4129-A530-A240BD7973FA}" type="pres">
      <dgm:prSet presAssocID="{2D52384B-B167-48DE-89D6-CDF003AD4705}" presName="negSpace" presStyleCnt="0"/>
      <dgm:spPr/>
    </dgm:pt>
    <dgm:pt modelId="{4A550C67-C56D-4056-9157-8BFE8643DC07}" type="pres">
      <dgm:prSet presAssocID="{2D52384B-B167-48DE-89D6-CDF003AD4705}" presName="circle" presStyleLbl="node1" presStyleIdx="2" presStyleCnt="3"/>
      <dgm:spPr/>
    </dgm:pt>
  </dgm:ptLst>
  <dgm:cxnLst>
    <dgm:cxn modelId="{28281311-BDC9-4359-8E39-6175FB61F14D}" srcId="{973A6B83-C28D-47A1-99F9-E4A7F686EC1D}" destId="{3FE7261D-AACA-4E22-9A30-D41D91FDF537}" srcOrd="0" destOrd="0" parTransId="{6BEEDE37-204B-477E-AD53-F5674C20CDF6}" sibTransId="{B028FF31-0BE8-480C-B9B3-9558216AF30C}"/>
    <dgm:cxn modelId="{2F6EA71B-4E82-4889-A6FA-068D671689B9}" type="presOf" srcId="{DDBCC701-9996-434E-BA58-69FBC8C8050A}" destId="{C4FE52BD-7A77-4937-B102-B6B3085F2485}" srcOrd="0" destOrd="0" presId="urn:microsoft.com/office/officeart/2005/8/layout/hList9"/>
    <dgm:cxn modelId="{821BB127-917F-4B86-ADC5-0B48EFE19EC2}" type="presOf" srcId="{666672F6-5A42-4DCD-80CB-275CBAC50DF7}" destId="{7A4A85DF-2383-4354-B6C3-49CAFF8F8F64}" srcOrd="1" destOrd="0" presId="urn:microsoft.com/office/officeart/2005/8/layout/hList9"/>
    <dgm:cxn modelId="{99838A3E-ABC1-4583-BC35-3DA73B5F9DE6}" type="presOf" srcId="{666672F6-5A42-4DCD-80CB-275CBAC50DF7}" destId="{25E92951-D1F8-4E23-BC4A-D74FA1FA471D}" srcOrd="0" destOrd="0" presId="urn:microsoft.com/office/officeart/2005/8/layout/hList9"/>
    <dgm:cxn modelId="{3837D43E-512C-404D-8C25-85E0AC90BF81}" type="presOf" srcId="{3FE7261D-AACA-4E22-9A30-D41D91FDF537}" destId="{C89F5BFC-D2EC-4F12-8DB9-5EF7DC84CBEA}" srcOrd="1" destOrd="0" presId="urn:microsoft.com/office/officeart/2005/8/layout/hList9"/>
    <dgm:cxn modelId="{18C61345-7BC0-4238-A81E-B4625460D81D}" type="presOf" srcId="{497133C0-FB8E-403B-9458-56132F1B2767}" destId="{68CD2593-FA96-4CAB-A97A-8BDA3CF27F1F}" srcOrd="1" destOrd="0" presId="urn:microsoft.com/office/officeart/2005/8/layout/hList9"/>
    <dgm:cxn modelId="{ACEF6359-1452-4B1B-9F5E-2C27427AF0D9}" type="presOf" srcId="{3FE7261D-AACA-4E22-9A30-D41D91FDF537}" destId="{E272EF79-E23E-4357-889C-1AB92DC6B668}" srcOrd="0" destOrd="0" presId="urn:microsoft.com/office/officeart/2005/8/layout/hList9"/>
    <dgm:cxn modelId="{34D02E8C-67A6-46E3-9622-68136E28214B}" type="presOf" srcId="{2D52384B-B167-48DE-89D6-CDF003AD4705}" destId="{4A550C67-C56D-4056-9157-8BFE8643DC07}" srcOrd="0" destOrd="0" presId="urn:microsoft.com/office/officeart/2005/8/layout/hList9"/>
    <dgm:cxn modelId="{8466A7AF-5384-4519-9FC6-CDAA6B6D7DCB}" srcId="{2D52384B-B167-48DE-89D6-CDF003AD4705}" destId="{666672F6-5A42-4DCD-80CB-275CBAC50DF7}" srcOrd="0" destOrd="0" parTransId="{5FEEEA95-A3C9-42DF-853A-E32A475AEE44}" sibTransId="{16E30434-932F-4E0E-925E-FD08FEFB4372}"/>
    <dgm:cxn modelId="{9D6C37B6-6211-4C9C-8615-4F25C74B6917}" srcId="{DDBCC701-9996-434E-BA58-69FBC8C8050A}" destId="{973A6B83-C28D-47A1-99F9-E4A7F686EC1D}" srcOrd="1" destOrd="0" parTransId="{66CD6EF5-81D0-4B6D-80F7-03080911C578}" sibTransId="{4158C467-5652-42DE-8B6E-0623468A0C56}"/>
    <dgm:cxn modelId="{F1B8D8B6-5589-4301-9E8A-D703BD2805EB}" srcId="{DDBCC701-9996-434E-BA58-69FBC8C8050A}" destId="{2D52384B-B167-48DE-89D6-CDF003AD4705}" srcOrd="2" destOrd="0" parTransId="{256FE1A8-9D1A-4E01-845B-231F5336E4B3}" sibTransId="{4FF9012D-F863-447B-BDB5-83BF20FE8112}"/>
    <dgm:cxn modelId="{7EDA1AC0-96DE-425A-80EC-AB2AE0DE4B05}" type="presOf" srcId="{973A6B83-C28D-47A1-99F9-E4A7F686EC1D}" destId="{344AF87B-0340-4B5E-84DC-211E5560D148}" srcOrd="0" destOrd="0" presId="urn:microsoft.com/office/officeart/2005/8/layout/hList9"/>
    <dgm:cxn modelId="{0EF8DBC0-3F9B-48C2-A335-40916B078A08}" srcId="{2D52384B-B167-48DE-89D6-CDF003AD4705}" destId="{5D8E0013-1033-48C7-B53F-A22D5A2E74B5}" srcOrd="1" destOrd="0" parTransId="{EEABFB6D-9D09-47F9-AEEC-7AFFC68A7C4E}" sibTransId="{ED6D9BE3-9192-4BDB-A012-3E21747B7D91}"/>
    <dgm:cxn modelId="{EF6DF4C9-82E9-4F2D-9771-CF8262CAB227}" type="presOf" srcId="{497133C0-FB8E-403B-9458-56132F1B2767}" destId="{E5F90859-D983-4F86-A41C-F5CD063B8311}" srcOrd="0" destOrd="0" presId="urn:microsoft.com/office/officeart/2005/8/layout/hList9"/>
    <dgm:cxn modelId="{3DED63D6-0B13-4E16-A0F8-7C1A99D7BB77}" type="presOf" srcId="{5D8E0013-1033-48C7-B53F-A22D5A2E74B5}" destId="{40E28B46-0C00-4AAC-B1A0-463E12FA155D}" srcOrd="1" destOrd="0" presId="urn:microsoft.com/office/officeart/2005/8/layout/hList9"/>
    <dgm:cxn modelId="{29518ADF-B696-4550-BC7D-27AAA55F0D1E}" type="presOf" srcId="{5D8E0013-1033-48C7-B53F-A22D5A2E74B5}" destId="{7E6DEBBF-832B-4D71-8766-785F1CD7E655}" srcOrd="0" destOrd="0" presId="urn:microsoft.com/office/officeart/2005/8/layout/hList9"/>
    <dgm:cxn modelId="{E0E639E7-67B6-4F3E-94DD-934BCD2D32C9}" srcId="{673CB913-3658-4FC1-9FDB-D0DA3441D4A7}" destId="{497133C0-FB8E-403B-9458-56132F1B2767}" srcOrd="0" destOrd="0" parTransId="{4A79B0AD-48BE-4E7C-BC47-00493F2FF741}" sibTransId="{0DE01333-6878-4B4D-A809-17F4A875EC1F}"/>
    <dgm:cxn modelId="{915F01F0-F33C-411D-9E33-155180A27F47}" type="presOf" srcId="{673CB913-3658-4FC1-9FDB-D0DA3441D4A7}" destId="{EC86B662-39DF-415F-978D-B00548FD8A8A}" srcOrd="0" destOrd="0" presId="urn:microsoft.com/office/officeart/2005/8/layout/hList9"/>
    <dgm:cxn modelId="{812400FE-0A35-48CA-B535-72297FA2C33C}" srcId="{DDBCC701-9996-434E-BA58-69FBC8C8050A}" destId="{673CB913-3658-4FC1-9FDB-D0DA3441D4A7}" srcOrd="0" destOrd="0" parTransId="{BE1479F7-B810-43B8-AFA8-A154729FE1CF}" sibTransId="{580AD081-1FF9-4D35-A4A2-6446D3FD5A63}"/>
    <dgm:cxn modelId="{38EFA40E-63A3-4560-8D51-6B9A72D75680}" type="presParOf" srcId="{C4FE52BD-7A77-4937-B102-B6B3085F2485}" destId="{BDF0EE8C-A346-45E6-8649-94E54EDB9521}" srcOrd="0" destOrd="0" presId="urn:microsoft.com/office/officeart/2005/8/layout/hList9"/>
    <dgm:cxn modelId="{F5CAE93C-AE26-4B3F-B627-15DF6E42AB4F}" type="presParOf" srcId="{C4FE52BD-7A77-4937-B102-B6B3085F2485}" destId="{2A3BD624-D134-4A26-80BF-64A14916010B}" srcOrd="1" destOrd="0" presId="urn:microsoft.com/office/officeart/2005/8/layout/hList9"/>
    <dgm:cxn modelId="{9C672912-7E01-4845-8288-E30261B05499}" type="presParOf" srcId="{2A3BD624-D134-4A26-80BF-64A14916010B}" destId="{28393F0E-3099-4233-9043-83C580413AAD}" srcOrd="0" destOrd="0" presId="urn:microsoft.com/office/officeart/2005/8/layout/hList9"/>
    <dgm:cxn modelId="{3CE27074-01F7-47CB-AB1F-60334E977E30}" type="presParOf" srcId="{2A3BD624-D134-4A26-80BF-64A14916010B}" destId="{6D439E61-3301-4BF4-82F9-90B5DF5D67B6}" srcOrd="1" destOrd="0" presId="urn:microsoft.com/office/officeart/2005/8/layout/hList9"/>
    <dgm:cxn modelId="{91C34878-7B44-4398-9DA1-0590159403FE}" type="presParOf" srcId="{6D439E61-3301-4BF4-82F9-90B5DF5D67B6}" destId="{E5F90859-D983-4F86-A41C-F5CD063B8311}" srcOrd="0" destOrd="0" presId="urn:microsoft.com/office/officeart/2005/8/layout/hList9"/>
    <dgm:cxn modelId="{656ED729-74D9-4EC5-AB6C-C910A169C18A}" type="presParOf" srcId="{6D439E61-3301-4BF4-82F9-90B5DF5D67B6}" destId="{68CD2593-FA96-4CAB-A97A-8BDA3CF27F1F}" srcOrd="1" destOrd="0" presId="urn:microsoft.com/office/officeart/2005/8/layout/hList9"/>
    <dgm:cxn modelId="{2B561810-E471-4163-A8F5-7B3C4189B848}" type="presParOf" srcId="{C4FE52BD-7A77-4937-B102-B6B3085F2485}" destId="{B21AB356-6129-4A46-A9C2-522493CA7A5E}" srcOrd="2" destOrd="0" presId="urn:microsoft.com/office/officeart/2005/8/layout/hList9"/>
    <dgm:cxn modelId="{3371FA4A-FA14-4E16-AF44-59EEA2A675E6}" type="presParOf" srcId="{C4FE52BD-7A77-4937-B102-B6B3085F2485}" destId="{EC86B662-39DF-415F-978D-B00548FD8A8A}" srcOrd="3" destOrd="0" presId="urn:microsoft.com/office/officeart/2005/8/layout/hList9"/>
    <dgm:cxn modelId="{A31B9E08-23DA-45D0-8DA1-EBF7C2267C20}" type="presParOf" srcId="{C4FE52BD-7A77-4937-B102-B6B3085F2485}" destId="{3D0ECE06-40B3-44E5-B3FB-AB202CEBBD65}" srcOrd="4" destOrd="0" presId="urn:microsoft.com/office/officeart/2005/8/layout/hList9"/>
    <dgm:cxn modelId="{6D86AD58-ED65-4551-923E-66A7A4DFDCEA}" type="presParOf" srcId="{C4FE52BD-7A77-4937-B102-B6B3085F2485}" destId="{417F2CFB-CE25-489D-824B-66552EFA472E}" srcOrd="5" destOrd="0" presId="urn:microsoft.com/office/officeart/2005/8/layout/hList9"/>
    <dgm:cxn modelId="{491B2F16-6AD9-4181-85AA-02A88C6AA32B}" type="presParOf" srcId="{C4FE52BD-7A77-4937-B102-B6B3085F2485}" destId="{7B972D3A-46F0-40F4-BBDE-A4B90F46C685}" srcOrd="6" destOrd="0" presId="urn:microsoft.com/office/officeart/2005/8/layout/hList9"/>
    <dgm:cxn modelId="{9A74E7C3-7485-417D-872F-A0567A36832B}" type="presParOf" srcId="{7B972D3A-46F0-40F4-BBDE-A4B90F46C685}" destId="{29F6E853-251B-49AF-85BF-8CAFAC0B1659}" srcOrd="0" destOrd="0" presId="urn:microsoft.com/office/officeart/2005/8/layout/hList9"/>
    <dgm:cxn modelId="{FD47AC90-5E7D-4BB6-A57F-317FA38A12F4}" type="presParOf" srcId="{7B972D3A-46F0-40F4-BBDE-A4B90F46C685}" destId="{9AE08D57-1C48-430E-879A-68D7F7902C9F}" srcOrd="1" destOrd="0" presId="urn:microsoft.com/office/officeart/2005/8/layout/hList9"/>
    <dgm:cxn modelId="{7DA3817F-4CFF-4237-AF5A-6DC6EBAF434D}" type="presParOf" srcId="{9AE08D57-1C48-430E-879A-68D7F7902C9F}" destId="{E272EF79-E23E-4357-889C-1AB92DC6B668}" srcOrd="0" destOrd="0" presId="urn:microsoft.com/office/officeart/2005/8/layout/hList9"/>
    <dgm:cxn modelId="{4ED8D683-8DA8-4ADC-9299-5EAD62D4CD8B}" type="presParOf" srcId="{9AE08D57-1C48-430E-879A-68D7F7902C9F}" destId="{C89F5BFC-D2EC-4F12-8DB9-5EF7DC84CBEA}" srcOrd="1" destOrd="0" presId="urn:microsoft.com/office/officeart/2005/8/layout/hList9"/>
    <dgm:cxn modelId="{7AD11F1B-170D-4EAF-A3BD-BB50CE2FB3F5}" type="presParOf" srcId="{C4FE52BD-7A77-4937-B102-B6B3085F2485}" destId="{C807CE70-472D-46D5-A20C-B0A7CF60FDC2}" srcOrd="7" destOrd="0" presId="urn:microsoft.com/office/officeart/2005/8/layout/hList9"/>
    <dgm:cxn modelId="{0A244CAB-6B2D-486F-92EF-8530C5DDCA4D}" type="presParOf" srcId="{C4FE52BD-7A77-4937-B102-B6B3085F2485}" destId="{344AF87B-0340-4B5E-84DC-211E5560D148}" srcOrd="8" destOrd="0" presId="urn:microsoft.com/office/officeart/2005/8/layout/hList9"/>
    <dgm:cxn modelId="{DEAD85C3-01B9-428C-9B04-624AE66D09B1}" type="presParOf" srcId="{C4FE52BD-7A77-4937-B102-B6B3085F2485}" destId="{DE9CF218-8A2B-43F3-8CCD-22EF33509664}" srcOrd="9" destOrd="0" presId="urn:microsoft.com/office/officeart/2005/8/layout/hList9"/>
    <dgm:cxn modelId="{959839FF-FBEA-485B-BE76-8E08400889C7}" type="presParOf" srcId="{C4FE52BD-7A77-4937-B102-B6B3085F2485}" destId="{B099DF32-6622-4EB3-8050-3D9A3EBD241B}" srcOrd="10" destOrd="0" presId="urn:microsoft.com/office/officeart/2005/8/layout/hList9"/>
    <dgm:cxn modelId="{478111CB-F9D7-4BDF-A5C9-654183132943}" type="presParOf" srcId="{C4FE52BD-7A77-4937-B102-B6B3085F2485}" destId="{01EA9A96-A0CC-42F5-8641-1A826795DCF2}" srcOrd="11" destOrd="0" presId="urn:microsoft.com/office/officeart/2005/8/layout/hList9"/>
    <dgm:cxn modelId="{4D50D3C6-D351-4B23-841C-B36610E2B11E}" type="presParOf" srcId="{01EA9A96-A0CC-42F5-8641-1A826795DCF2}" destId="{E157CC47-0C37-4E39-AD46-14E5599C8430}" srcOrd="0" destOrd="0" presId="urn:microsoft.com/office/officeart/2005/8/layout/hList9"/>
    <dgm:cxn modelId="{F0010AAF-080A-4F09-8F04-157C681BA21E}" type="presParOf" srcId="{01EA9A96-A0CC-42F5-8641-1A826795DCF2}" destId="{16F7D9AD-858A-46FA-85E6-5B4C40046507}" srcOrd="1" destOrd="0" presId="urn:microsoft.com/office/officeart/2005/8/layout/hList9"/>
    <dgm:cxn modelId="{F8DF3D08-B5B7-46F4-A952-54494C53E15B}" type="presParOf" srcId="{16F7D9AD-858A-46FA-85E6-5B4C40046507}" destId="{25E92951-D1F8-4E23-BC4A-D74FA1FA471D}" srcOrd="0" destOrd="0" presId="urn:microsoft.com/office/officeart/2005/8/layout/hList9"/>
    <dgm:cxn modelId="{BA221F68-C0C6-4558-A513-6BD3898BD882}" type="presParOf" srcId="{16F7D9AD-858A-46FA-85E6-5B4C40046507}" destId="{7A4A85DF-2383-4354-B6C3-49CAFF8F8F64}" srcOrd="1" destOrd="0" presId="urn:microsoft.com/office/officeart/2005/8/layout/hList9"/>
    <dgm:cxn modelId="{EC8D8A04-792F-4F9E-9134-AC0B03D4A9E9}" type="presParOf" srcId="{01EA9A96-A0CC-42F5-8641-1A826795DCF2}" destId="{44CE6504-382D-4D7D-966B-5ABE140A47AA}" srcOrd="2" destOrd="0" presId="urn:microsoft.com/office/officeart/2005/8/layout/hList9"/>
    <dgm:cxn modelId="{96EECE96-2630-40BD-AC65-42E72666CB04}" type="presParOf" srcId="{44CE6504-382D-4D7D-966B-5ABE140A47AA}" destId="{7E6DEBBF-832B-4D71-8766-785F1CD7E655}" srcOrd="0" destOrd="0" presId="urn:microsoft.com/office/officeart/2005/8/layout/hList9"/>
    <dgm:cxn modelId="{D289AD93-42D9-479F-A24F-4CA290D3C752}" type="presParOf" srcId="{44CE6504-382D-4D7D-966B-5ABE140A47AA}" destId="{40E28B46-0C00-4AAC-B1A0-463E12FA155D}" srcOrd="1" destOrd="0" presId="urn:microsoft.com/office/officeart/2005/8/layout/hList9"/>
    <dgm:cxn modelId="{97CA1FBF-FD9D-41F9-91D4-D96C07B1BC1A}" type="presParOf" srcId="{C4FE52BD-7A77-4937-B102-B6B3085F2485}" destId="{99098F4D-6426-4129-A530-A240BD7973FA}" srcOrd="12" destOrd="0" presId="urn:microsoft.com/office/officeart/2005/8/layout/hList9"/>
    <dgm:cxn modelId="{18421D7D-2AB0-4DF9-9F97-83EAD68E988F}" type="presParOf" srcId="{C4FE52BD-7A77-4937-B102-B6B3085F2485}" destId="{4A550C67-C56D-4056-9157-8BFE8643DC07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BCC701-9996-434E-BA58-69FBC8C8050A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673CB913-3658-4FC1-9FDB-D0DA3441D4A7}">
      <dgm:prSet phldrT="[Texto]"/>
      <dgm:spPr/>
      <dgm:t>
        <a:bodyPr/>
        <a:lstStyle/>
        <a:p>
          <a:r>
            <a:rPr lang="es-ES_tradnl" dirty="0"/>
            <a:t>IVA DÉB</a:t>
          </a:r>
          <a:endParaRPr lang="es-AR" dirty="0"/>
        </a:p>
      </dgm:t>
    </dgm:pt>
    <dgm:pt modelId="{BE1479F7-B810-43B8-AFA8-A154729FE1CF}" type="parTrans" cxnId="{812400FE-0A35-48CA-B535-72297FA2C33C}">
      <dgm:prSet/>
      <dgm:spPr/>
      <dgm:t>
        <a:bodyPr/>
        <a:lstStyle/>
        <a:p>
          <a:endParaRPr lang="es-AR"/>
        </a:p>
      </dgm:t>
    </dgm:pt>
    <dgm:pt modelId="{580AD081-1FF9-4D35-A4A2-6446D3FD5A63}" type="sibTrans" cxnId="{812400FE-0A35-48CA-B535-72297FA2C33C}">
      <dgm:prSet/>
      <dgm:spPr/>
      <dgm:t>
        <a:bodyPr/>
        <a:lstStyle/>
        <a:p>
          <a:endParaRPr lang="es-AR"/>
        </a:p>
      </dgm:t>
    </dgm:pt>
    <dgm:pt modelId="{497133C0-FB8E-403B-9458-56132F1B2767}">
      <dgm:prSet phldrT="[Texto]"/>
      <dgm:spPr/>
      <dgm:t>
        <a:bodyPr/>
        <a:lstStyle/>
        <a:p>
          <a:r>
            <a:rPr lang="es-ES_tradnl" dirty="0"/>
            <a:t>50000				</a:t>
          </a:r>
          <a:endParaRPr lang="es-AR" dirty="0"/>
        </a:p>
      </dgm:t>
    </dgm:pt>
    <dgm:pt modelId="{4A79B0AD-48BE-4E7C-BC47-00493F2FF741}" type="parTrans" cxnId="{E0E639E7-67B6-4F3E-94DD-934BCD2D32C9}">
      <dgm:prSet/>
      <dgm:spPr/>
      <dgm:t>
        <a:bodyPr/>
        <a:lstStyle/>
        <a:p>
          <a:endParaRPr lang="es-AR"/>
        </a:p>
      </dgm:t>
    </dgm:pt>
    <dgm:pt modelId="{0DE01333-6878-4B4D-A809-17F4A875EC1F}" type="sibTrans" cxnId="{E0E639E7-67B6-4F3E-94DD-934BCD2D32C9}">
      <dgm:prSet/>
      <dgm:spPr/>
      <dgm:t>
        <a:bodyPr/>
        <a:lstStyle/>
        <a:p>
          <a:endParaRPr lang="es-AR"/>
        </a:p>
      </dgm:t>
    </dgm:pt>
    <dgm:pt modelId="{973A6B83-C28D-47A1-99F9-E4A7F686EC1D}">
      <dgm:prSet phldrT="[Texto]"/>
      <dgm:spPr/>
      <dgm:t>
        <a:bodyPr/>
        <a:lstStyle/>
        <a:p>
          <a:r>
            <a:rPr lang="es-ES_tradnl" dirty="0"/>
            <a:t>IVA CRÉD</a:t>
          </a:r>
          <a:endParaRPr lang="es-AR" dirty="0"/>
        </a:p>
      </dgm:t>
    </dgm:pt>
    <dgm:pt modelId="{66CD6EF5-81D0-4B6D-80F7-03080911C578}" type="parTrans" cxnId="{9D6C37B6-6211-4C9C-8615-4F25C74B6917}">
      <dgm:prSet/>
      <dgm:spPr/>
      <dgm:t>
        <a:bodyPr/>
        <a:lstStyle/>
        <a:p>
          <a:endParaRPr lang="es-AR"/>
        </a:p>
      </dgm:t>
    </dgm:pt>
    <dgm:pt modelId="{4158C467-5652-42DE-8B6E-0623468A0C56}" type="sibTrans" cxnId="{9D6C37B6-6211-4C9C-8615-4F25C74B6917}">
      <dgm:prSet/>
      <dgm:spPr/>
      <dgm:t>
        <a:bodyPr/>
        <a:lstStyle/>
        <a:p>
          <a:endParaRPr lang="es-AR"/>
        </a:p>
      </dgm:t>
    </dgm:pt>
    <dgm:pt modelId="{3FE7261D-AACA-4E22-9A30-D41D91FDF537}">
      <dgm:prSet phldrT="[Texto]"/>
      <dgm:spPr/>
      <dgm:t>
        <a:bodyPr/>
        <a:lstStyle/>
        <a:p>
          <a:r>
            <a:rPr lang="es-ES_tradnl" dirty="0"/>
            <a:t>70000</a:t>
          </a:r>
          <a:endParaRPr lang="es-AR" dirty="0"/>
        </a:p>
      </dgm:t>
    </dgm:pt>
    <dgm:pt modelId="{6BEEDE37-204B-477E-AD53-F5674C20CDF6}" type="parTrans" cxnId="{28281311-BDC9-4359-8E39-6175FB61F14D}">
      <dgm:prSet/>
      <dgm:spPr/>
      <dgm:t>
        <a:bodyPr/>
        <a:lstStyle/>
        <a:p>
          <a:endParaRPr lang="es-AR"/>
        </a:p>
      </dgm:t>
    </dgm:pt>
    <dgm:pt modelId="{B028FF31-0BE8-480C-B9B3-9558216AF30C}" type="sibTrans" cxnId="{28281311-BDC9-4359-8E39-6175FB61F14D}">
      <dgm:prSet/>
      <dgm:spPr/>
      <dgm:t>
        <a:bodyPr/>
        <a:lstStyle/>
        <a:p>
          <a:endParaRPr lang="es-AR"/>
        </a:p>
      </dgm:t>
    </dgm:pt>
    <dgm:pt modelId="{2D52384B-B167-48DE-89D6-CDF003AD4705}">
      <dgm:prSet phldrT="[Texto]"/>
      <dgm:spPr/>
      <dgm:t>
        <a:bodyPr/>
        <a:lstStyle/>
        <a:p>
          <a:r>
            <a:rPr lang="es-ES_tradnl" dirty="0"/>
            <a:t>SALDO TÉCNICO</a:t>
          </a:r>
          <a:endParaRPr lang="es-AR" dirty="0"/>
        </a:p>
      </dgm:t>
    </dgm:pt>
    <dgm:pt modelId="{256FE1A8-9D1A-4E01-845B-231F5336E4B3}" type="parTrans" cxnId="{F1B8D8B6-5589-4301-9E8A-D703BD2805EB}">
      <dgm:prSet/>
      <dgm:spPr/>
      <dgm:t>
        <a:bodyPr/>
        <a:lstStyle/>
        <a:p>
          <a:endParaRPr lang="es-AR"/>
        </a:p>
      </dgm:t>
    </dgm:pt>
    <dgm:pt modelId="{4FF9012D-F863-447B-BDB5-83BF20FE8112}" type="sibTrans" cxnId="{F1B8D8B6-5589-4301-9E8A-D703BD2805EB}">
      <dgm:prSet/>
      <dgm:spPr/>
      <dgm:t>
        <a:bodyPr/>
        <a:lstStyle/>
        <a:p>
          <a:endParaRPr lang="es-AR"/>
        </a:p>
      </dgm:t>
    </dgm:pt>
    <dgm:pt modelId="{666672F6-5A42-4DCD-80CB-275CBAC50DF7}">
      <dgm:prSet phldrT="[Texto]"/>
      <dgm:spPr/>
      <dgm:t>
        <a:bodyPr/>
        <a:lstStyle/>
        <a:p>
          <a:r>
            <a:rPr lang="es-ES_tradnl" dirty="0"/>
            <a:t>20000</a:t>
          </a:r>
          <a:endParaRPr lang="es-AR" dirty="0"/>
        </a:p>
      </dgm:t>
    </dgm:pt>
    <dgm:pt modelId="{5FEEEA95-A3C9-42DF-853A-E32A475AEE44}" type="parTrans" cxnId="{8466A7AF-5384-4519-9FC6-CDAA6B6D7DCB}">
      <dgm:prSet/>
      <dgm:spPr/>
      <dgm:t>
        <a:bodyPr/>
        <a:lstStyle/>
        <a:p>
          <a:endParaRPr lang="es-AR"/>
        </a:p>
      </dgm:t>
    </dgm:pt>
    <dgm:pt modelId="{16E30434-932F-4E0E-925E-FD08FEFB4372}" type="sibTrans" cxnId="{8466A7AF-5384-4519-9FC6-CDAA6B6D7DCB}">
      <dgm:prSet/>
      <dgm:spPr/>
      <dgm:t>
        <a:bodyPr/>
        <a:lstStyle/>
        <a:p>
          <a:endParaRPr lang="es-AR"/>
        </a:p>
      </dgm:t>
    </dgm:pt>
    <dgm:pt modelId="{5D8E0013-1033-48C7-B53F-A22D5A2E74B5}">
      <dgm:prSet phldrT="[Texto]" custT="1"/>
      <dgm:spPr/>
      <dgm:t>
        <a:bodyPr/>
        <a:lstStyle/>
        <a:p>
          <a:r>
            <a:rPr lang="es-ES_tradnl" sz="1600" dirty="0"/>
            <a:t>A favor del contribuyente: NO es de libre disponibilidad y sólo sirve para compensar diferencias entre el IVA </a:t>
          </a:r>
          <a:r>
            <a:rPr lang="es-ES_tradnl" sz="1600" dirty="0" err="1"/>
            <a:t>déb</a:t>
          </a:r>
          <a:r>
            <a:rPr lang="es-ES_tradnl" sz="1600" dirty="0"/>
            <a:t> e IVA </a:t>
          </a:r>
          <a:r>
            <a:rPr lang="es-ES_tradnl" sz="1600" dirty="0" err="1"/>
            <a:t>créd</a:t>
          </a:r>
          <a:r>
            <a:rPr lang="es-ES_tradnl" sz="1600" dirty="0"/>
            <a:t>. Además se acumula al mes siguiente; así sucesivamente ocasionando una importante inmovilización financiera</a:t>
          </a:r>
          <a:endParaRPr lang="es-AR" sz="1600" dirty="0"/>
        </a:p>
      </dgm:t>
    </dgm:pt>
    <dgm:pt modelId="{EEABFB6D-9D09-47F9-AEEC-7AFFC68A7C4E}" type="parTrans" cxnId="{0EF8DBC0-3F9B-48C2-A335-40916B078A08}">
      <dgm:prSet/>
      <dgm:spPr/>
      <dgm:t>
        <a:bodyPr/>
        <a:lstStyle/>
        <a:p>
          <a:endParaRPr lang="es-AR"/>
        </a:p>
      </dgm:t>
    </dgm:pt>
    <dgm:pt modelId="{ED6D9BE3-9192-4BDB-A012-3E21747B7D91}" type="sibTrans" cxnId="{0EF8DBC0-3F9B-48C2-A335-40916B078A08}">
      <dgm:prSet/>
      <dgm:spPr/>
      <dgm:t>
        <a:bodyPr/>
        <a:lstStyle/>
        <a:p>
          <a:endParaRPr lang="es-AR"/>
        </a:p>
      </dgm:t>
    </dgm:pt>
    <dgm:pt modelId="{C4FE52BD-7A77-4937-B102-B6B3085F2485}" type="pres">
      <dgm:prSet presAssocID="{DDBCC701-9996-434E-BA58-69FBC8C8050A}" presName="list" presStyleCnt="0">
        <dgm:presLayoutVars>
          <dgm:dir/>
          <dgm:animLvl val="lvl"/>
        </dgm:presLayoutVars>
      </dgm:prSet>
      <dgm:spPr/>
    </dgm:pt>
    <dgm:pt modelId="{BDF0EE8C-A346-45E6-8649-94E54EDB9521}" type="pres">
      <dgm:prSet presAssocID="{673CB913-3658-4FC1-9FDB-D0DA3441D4A7}" presName="posSpace" presStyleCnt="0"/>
      <dgm:spPr/>
    </dgm:pt>
    <dgm:pt modelId="{2A3BD624-D134-4A26-80BF-64A14916010B}" type="pres">
      <dgm:prSet presAssocID="{673CB913-3658-4FC1-9FDB-D0DA3441D4A7}" presName="vertFlow" presStyleCnt="0"/>
      <dgm:spPr/>
    </dgm:pt>
    <dgm:pt modelId="{28393F0E-3099-4233-9043-83C580413AAD}" type="pres">
      <dgm:prSet presAssocID="{673CB913-3658-4FC1-9FDB-D0DA3441D4A7}" presName="topSpace" presStyleCnt="0"/>
      <dgm:spPr/>
    </dgm:pt>
    <dgm:pt modelId="{6D439E61-3301-4BF4-82F9-90B5DF5D67B6}" type="pres">
      <dgm:prSet presAssocID="{673CB913-3658-4FC1-9FDB-D0DA3441D4A7}" presName="firstComp" presStyleCnt="0"/>
      <dgm:spPr/>
    </dgm:pt>
    <dgm:pt modelId="{E5F90859-D983-4F86-A41C-F5CD063B8311}" type="pres">
      <dgm:prSet presAssocID="{673CB913-3658-4FC1-9FDB-D0DA3441D4A7}" presName="firstChild" presStyleLbl="bgAccFollowNode1" presStyleIdx="0" presStyleCnt="4"/>
      <dgm:spPr/>
    </dgm:pt>
    <dgm:pt modelId="{68CD2593-FA96-4CAB-A97A-8BDA3CF27F1F}" type="pres">
      <dgm:prSet presAssocID="{673CB913-3658-4FC1-9FDB-D0DA3441D4A7}" presName="firstChildTx" presStyleLbl="bgAccFollowNode1" presStyleIdx="0" presStyleCnt="4">
        <dgm:presLayoutVars>
          <dgm:bulletEnabled val="1"/>
        </dgm:presLayoutVars>
      </dgm:prSet>
      <dgm:spPr/>
    </dgm:pt>
    <dgm:pt modelId="{B21AB356-6129-4A46-A9C2-522493CA7A5E}" type="pres">
      <dgm:prSet presAssocID="{673CB913-3658-4FC1-9FDB-D0DA3441D4A7}" presName="negSpace" presStyleCnt="0"/>
      <dgm:spPr/>
    </dgm:pt>
    <dgm:pt modelId="{EC86B662-39DF-415F-978D-B00548FD8A8A}" type="pres">
      <dgm:prSet presAssocID="{673CB913-3658-4FC1-9FDB-D0DA3441D4A7}" presName="circle" presStyleLbl="node1" presStyleIdx="0" presStyleCnt="3"/>
      <dgm:spPr/>
    </dgm:pt>
    <dgm:pt modelId="{3D0ECE06-40B3-44E5-B3FB-AB202CEBBD65}" type="pres">
      <dgm:prSet presAssocID="{580AD081-1FF9-4D35-A4A2-6446D3FD5A63}" presName="transSpace" presStyleCnt="0"/>
      <dgm:spPr/>
    </dgm:pt>
    <dgm:pt modelId="{417F2CFB-CE25-489D-824B-66552EFA472E}" type="pres">
      <dgm:prSet presAssocID="{973A6B83-C28D-47A1-99F9-E4A7F686EC1D}" presName="posSpace" presStyleCnt="0"/>
      <dgm:spPr/>
    </dgm:pt>
    <dgm:pt modelId="{7B972D3A-46F0-40F4-BBDE-A4B90F46C685}" type="pres">
      <dgm:prSet presAssocID="{973A6B83-C28D-47A1-99F9-E4A7F686EC1D}" presName="vertFlow" presStyleCnt="0"/>
      <dgm:spPr/>
    </dgm:pt>
    <dgm:pt modelId="{29F6E853-251B-49AF-85BF-8CAFAC0B1659}" type="pres">
      <dgm:prSet presAssocID="{973A6B83-C28D-47A1-99F9-E4A7F686EC1D}" presName="topSpace" presStyleCnt="0"/>
      <dgm:spPr/>
    </dgm:pt>
    <dgm:pt modelId="{9AE08D57-1C48-430E-879A-68D7F7902C9F}" type="pres">
      <dgm:prSet presAssocID="{973A6B83-C28D-47A1-99F9-E4A7F686EC1D}" presName="firstComp" presStyleCnt="0"/>
      <dgm:spPr/>
    </dgm:pt>
    <dgm:pt modelId="{E272EF79-E23E-4357-889C-1AB92DC6B668}" type="pres">
      <dgm:prSet presAssocID="{973A6B83-C28D-47A1-99F9-E4A7F686EC1D}" presName="firstChild" presStyleLbl="bgAccFollowNode1" presStyleIdx="1" presStyleCnt="4"/>
      <dgm:spPr/>
    </dgm:pt>
    <dgm:pt modelId="{C89F5BFC-D2EC-4F12-8DB9-5EF7DC84CBEA}" type="pres">
      <dgm:prSet presAssocID="{973A6B83-C28D-47A1-99F9-E4A7F686EC1D}" presName="firstChildTx" presStyleLbl="bgAccFollowNode1" presStyleIdx="1" presStyleCnt="4">
        <dgm:presLayoutVars>
          <dgm:bulletEnabled val="1"/>
        </dgm:presLayoutVars>
      </dgm:prSet>
      <dgm:spPr/>
    </dgm:pt>
    <dgm:pt modelId="{C807CE70-472D-46D5-A20C-B0A7CF60FDC2}" type="pres">
      <dgm:prSet presAssocID="{973A6B83-C28D-47A1-99F9-E4A7F686EC1D}" presName="negSpace" presStyleCnt="0"/>
      <dgm:spPr/>
    </dgm:pt>
    <dgm:pt modelId="{344AF87B-0340-4B5E-84DC-211E5560D148}" type="pres">
      <dgm:prSet presAssocID="{973A6B83-C28D-47A1-99F9-E4A7F686EC1D}" presName="circle" presStyleLbl="node1" presStyleIdx="1" presStyleCnt="3"/>
      <dgm:spPr/>
    </dgm:pt>
    <dgm:pt modelId="{DE9CF218-8A2B-43F3-8CCD-22EF33509664}" type="pres">
      <dgm:prSet presAssocID="{4158C467-5652-42DE-8B6E-0623468A0C56}" presName="transSpace" presStyleCnt="0"/>
      <dgm:spPr/>
    </dgm:pt>
    <dgm:pt modelId="{B099DF32-6622-4EB3-8050-3D9A3EBD241B}" type="pres">
      <dgm:prSet presAssocID="{2D52384B-B167-48DE-89D6-CDF003AD4705}" presName="posSpace" presStyleCnt="0"/>
      <dgm:spPr/>
    </dgm:pt>
    <dgm:pt modelId="{01EA9A96-A0CC-42F5-8641-1A826795DCF2}" type="pres">
      <dgm:prSet presAssocID="{2D52384B-B167-48DE-89D6-CDF003AD4705}" presName="vertFlow" presStyleCnt="0"/>
      <dgm:spPr/>
    </dgm:pt>
    <dgm:pt modelId="{E157CC47-0C37-4E39-AD46-14E5599C8430}" type="pres">
      <dgm:prSet presAssocID="{2D52384B-B167-48DE-89D6-CDF003AD4705}" presName="topSpace" presStyleCnt="0"/>
      <dgm:spPr/>
    </dgm:pt>
    <dgm:pt modelId="{16F7D9AD-858A-46FA-85E6-5B4C40046507}" type="pres">
      <dgm:prSet presAssocID="{2D52384B-B167-48DE-89D6-CDF003AD4705}" presName="firstComp" presStyleCnt="0"/>
      <dgm:spPr/>
    </dgm:pt>
    <dgm:pt modelId="{25E92951-D1F8-4E23-BC4A-D74FA1FA471D}" type="pres">
      <dgm:prSet presAssocID="{2D52384B-B167-48DE-89D6-CDF003AD4705}" presName="firstChild" presStyleLbl="bgAccFollowNode1" presStyleIdx="2" presStyleCnt="4"/>
      <dgm:spPr/>
    </dgm:pt>
    <dgm:pt modelId="{7A4A85DF-2383-4354-B6C3-49CAFF8F8F64}" type="pres">
      <dgm:prSet presAssocID="{2D52384B-B167-48DE-89D6-CDF003AD4705}" presName="firstChildTx" presStyleLbl="bgAccFollowNode1" presStyleIdx="2" presStyleCnt="4">
        <dgm:presLayoutVars>
          <dgm:bulletEnabled val="1"/>
        </dgm:presLayoutVars>
      </dgm:prSet>
      <dgm:spPr/>
    </dgm:pt>
    <dgm:pt modelId="{44CE6504-382D-4D7D-966B-5ABE140A47AA}" type="pres">
      <dgm:prSet presAssocID="{5D8E0013-1033-48C7-B53F-A22D5A2E74B5}" presName="comp" presStyleCnt="0"/>
      <dgm:spPr/>
    </dgm:pt>
    <dgm:pt modelId="{7E6DEBBF-832B-4D71-8766-785F1CD7E655}" type="pres">
      <dgm:prSet presAssocID="{5D8E0013-1033-48C7-B53F-A22D5A2E74B5}" presName="child" presStyleLbl="bgAccFollowNode1" presStyleIdx="3" presStyleCnt="4" custScaleX="159426" custScaleY="220134" custLinFactNeighborX="-14579" custLinFactNeighborY="-1486"/>
      <dgm:spPr/>
    </dgm:pt>
    <dgm:pt modelId="{40E28B46-0C00-4AAC-B1A0-463E12FA155D}" type="pres">
      <dgm:prSet presAssocID="{5D8E0013-1033-48C7-B53F-A22D5A2E74B5}" presName="childTx" presStyleLbl="bgAccFollowNode1" presStyleIdx="3" presStyleCnt="4">
        <dgm:presLayoutVars>
          <dgm:bulletEnabled val="1"/>
        </dgm:presLayoutVars>
      </dgm:prSet>
      <dgm:spPr/>
    </dgm:pt>
    <dgm:pt modelId="{99098F4D-6426-4129-A530-A240BD7973FA}" type="pres">
      <dgm:prSet presAssocID="{2D52384B-B167-48DE-89D6-CDF003AD4705}" presName="negSpace" presStyleCnt="0"/>
      <dgm:spPr/>
    </dgm:pt>
    <dgm:pt modelId="{4A550C67-C56D-4056-9157-8BFE8643DC07}" type="pres">
      <dgm:prSet presAssocID="{2D52384B-B167-48DE-89D6-CDF003AD4705}" presName="circle" presStyleLbl="node1" presStyleIdx="2" presStyleCnt="3"/>
      <dgm:spPr/>
    </dgm:pt>
  </dgm:ptLst>
  <dgm:cxnLst>
    <dgm:cxn modelId="{28281311-BDC9-4359-8E39-6175FB61F14D}" srcId="{973A6B83-C28D-47A1-99F9-E4A7F686EC1D}" destId="{3FE7261D-AACA-4E22-9A30-D41D91FDF537}" srcOrd="0" destOrd="0" parTransId="{6BEEDE37-204B-477E-AD53-F5674C20CDF6}" sibTransId="{B028FF31-0BE8-480C-B9B3-9558216AF30C}"/>
    <dgm:cxn modelId="{E9050019-5A6D-44B7-9D75-8B3C87A53FD4}" type="presOf" srcId="{973A6B83-C28D-47A1-99F9-E4A7F686EC1D}" destId="{344AF87B-0340-4B5E-84DC-211E5560D148}" srcOrd="0" destOrd="0" presId="urn:microsoft.com/office/officeart/2005/8/layout/hList9"/>
    <dgm:cxn modelId="{8559E921-548C-4F2D-80E8-2D30593823E2}" type="presOf" srcId="{3FE7261D-AACA-4E22-9A30-D41D91FDF537}" destId="{C89F5BFC-D2EC-4F12-8DB9-5EF7DC84CBEA}" srcOrd="1" destOrd="0" presId="urn:microsoft.com/office/officeart/2005/8/layout/hList9"/>
    <dgm:cxn modelId="{BB896A2E-AF0A-4094-A9AD-FA6A3A6381C3}" type="presOf" srcId="{497133C0-FB8E-403B-9458-56132F1B2767}" destId="{E5F90859-D983-4F86-A41C-F5CD063B8311}" srcOrd="0" destOrd="0" presId="urn:microsoft.com/office/officeart/2005/8/layout/hList9"/>
    <dgm:cxn modelId="{FBA49933-C720-4C7D-A727-CDBF5372A0FF}" type="presOf" srcId="{DDBCC701-9996-434E-BA58-69FBC8C8050A}" destId="{C4FE52BD-7A77-4937-B102-B6B3085F2485}" srcOrd="0" destOrd="0" presId="urn:microsoft.com/office/officeart/2005/8/layout/hList9"/>
    <dgm:cxn modelId="{67654236-9F25-47CC-804E-751AB747893D}" type="presOf" srcId="{497133C0-FB8E-403B-9458-56132F1B2767}" destId="{68CD2593-FA96-4CAB-A97A-8BDA3CF27F1F}" srcOrd="1" destOrd="0" presId="urn:microsoft.com/office/officeart/2005/8/layout/hList9"/>
    <dgm:cxn modelId="{8C14983F-7F35-40E6-92F3-7FC1DC47D3D1}" type="presOf" srcId="{666672F6-5A42-4DCD-80CB-275CBAC50DF7}" destId="{25E92951-D1F8-4E23-BC4A-D74FA1FA471D}" srcOrd="0" destOrd="0" presId="urn:microsoft.com/office/officeart/2005/8/layout/hList9"/>
    <dgm:cxn modelId="{F61E1A72-A907-4BDF-8319-8D0EE80AD740}" type="presOf" srcId="{2D52384B-B167-48DE-89D6-CDF003AD4705}" destId="{4A550C67-C56D-4056-9157-8BFE8643DC07}" srcOrd="0" destOrd="0" presId="urn:microsoft.com/office/officeart/2005/8/layout/hList9"/>
    <dgm:cxn modelId="{8466A7AF-5384-4519-9FC6-CDAA6B6D7DCB}" srcId="{2D52384B-B167-48DE-89D6-CDF003AD4705}" destId="{666672F6-5A42-4DCD-80CB-275CBAC50DF7}" srcOrd="0" destOrd="0" parTransId="{5FEEEA95-A3C9-42DF-853A-E32A475AEE44}" sibTransId="{16E30434-932F-4E0E-925E-FD08FEFB4372}"/>
    <dgm:cxn modelId="{08528AB0-2E11-4106-8E52-3056A9C9A74B}" type="presOf" srcId="{3FE7261D-AACA-4E22-9A30-D41D91FDF537}" destId="{E272EF79-E23E-4357-889C-1AB92DC6B668}" srcOrd="0" destOrd="0" presId="urn:microsoft.com/office/officeart/2005/8/layout/hList9"/>
    <dgm:cxn modelId="{8414C2B3-11C1-401B-8049-B9EB53A1D972}" type="presOf" srcId="{5D8E0013-1033-48C7-B53F-A22D5A2E74B5}" destId="{7E6DEBBF-832B-4D71-8766-785F1CD7E655}" srcOrd="0" destOrd="0" presId="urn:microsoft.com/office/officeart/2005/8/layout/hList9"/>
    <dgm:cxn modelId="{9D6C37B6-6211-4C9C-8615-4F25C74B6917}" srcId="{DDBCC701-9996-434E-BA58-69FBC8C8050A}" destId="{973A6B83-C28D-47A1-99F9-E4A7F686EC1D}" srcOrd="1" destOrd="0" parTransId="{66CD6EF5-81D0-4B6D-80F7-03080911C578}" sibTransId="{4158C467-5652-42DE-8B6E-0623468A0C56}"/>
    <dgm:cxn modelId="{F1B8D8B6-5589-4301-9E8A-D703BD2805EB}" srcId="{DDBCC701-9996-434E-BA58-69FBC8C8050A}" destId="{2D52384B-B167-48DE-89D6-CDF003AD4705}" srcOrd="2" destOrd="0" parTransId="{256FE1A8-9D1A-4E01-845B-231F5336E4B3}" sibTransId="{4FF9012D-F863-447B-BDB5-83BF20FE8112}"/>
    <dgm:cxn modelId="{3AD23EC0-E955-43FC-B2FD-9269EBE2030B}" type="presOf" srcId="{673CB913-3658-4FC1-9FDB-D0DA3441D4A7}" destId="{EC86B662-39DF-415F-978D-B00548FD8A8A}" srcOrd="0" destOrd="0" presId="urn:microsoft.com/office/officeart/2005/8/layout/hList9"/>
    <dgm:cxn modelId="{0EF8DBC0-3F9B-48C2-A335-40916B078A08}" srcId="{2D52384B-B167-48DE-89D6-CDF003AD4705}" destId="{5D8E0013-1033-48C7-B53F-A22D5A2E74B5}" srcOrd="1" destOrd="0" parTransId="{EEABFB6D-9D09-47F9-AEEC-7AFFC68A7C4E}" sibTransId="{ED6D9BE3-9192-4BDB-A012-3E21747B7D91}"/>
    <dgm:cxn modelId="{E0E639E7-67B6-4F3E-94DD-934BCD2D32C9}" srcId="{673CB913-3658-4FC1-9FDB-D0DA3441D4A7}" destId="{497133C0-FB8E-403B-9458-56132F1B2767}" srcOrd="0" destOrd="0" parTransId="{4A79B0AD-48BE-4E7C-BC47-00493F2FF741}" sibTransId="{0DE01333-6878-4B4D-A809-17F4A875EC1F}"/>
    <dgm:cxn modelId="{E19F8AEC-9024-4BA2-A796-1608DDFC41DD}" type="presOf" srcId="{5D8E0013-1033-48C7-B53F-A22D5A2E74B5}" destId="{40E28B46-0C00-4AAC-B1A0-463E12FA155D}" srcOrd="1" destOrd="0" presId="urn:microsoft.com/office/officeart/2005/8/layout/hList9"/>
    <dgm:cxn modelId="{AC5FF2FB-96BC-4A0E-8F1D-6857939F43BA}" type="presOf" srcId="{666672F6-5A42-4DCD-80CB-275CBAC50DF7}" destId="{7A4A85DF-2383-4354-B6C3-49CAFF8F8F64}" srcOrd="1" destOrd="0" presId="urn:microsoft.com/office/officeart/2005/8/layout/hList9"/>
    <dgm:cxn modelId="{812400FE-0A35-48CA-B535-72297FA2C33C}" srcId="{DDBCC701-9996-434E-BA58-69FBC8C8050A}" destId="{673CB913-3658-4FC1-9FDB-D0DA3441D4A7}" srcOrd="0" destOrd="0" parTransId="{BE1479F7-B810-43B8-AFA8-A154729FE1CF}" sibTransId="{580AD081-1FF9-4D35-A4A2-6446D3FD5A63}"/>
    <dgm:cxn modelId="{7DDE5F37-5D67-4164-8300-61B9080BF754}" type="presParOf" srcId="{C4FE52BD-7A77-4937-B102-B6B3085F2485}" destId="{BDF0EE8C-A346-45E6-8649-94E54EDB9521}" srcOrd="0" destOrd="0" presId="urn:microsoft.com/office/officeart/2005/8/layout/hList9"/>
    <dgm:cxn modelId="{2D391AE2-791C-4431-9729-C32E1CA755A4}" type="presParOf" srcId="{C4FE52BD-7A77-4937-B102-B6B3085F2485}" destId="{2A3BD624-D134-4A26-80BF-64A14916010B}" srcOrd="1" destOrd="0" presId="urn:microsoft.com/office/officeart/2005/8/layout/hList9"/>
    <dgm:cxn modelId="{42393AA7-300A-4E91-80F8-8B4FC7A283A6}" type="presParOf" srcId="{2A3BD624-D134-4A26-80BF-64A14916010B}" destId="{28393F0E-3099-4233-9043-83C580413AAD}" srcOrd="0" destOrd="0" presId="urn:microsoft.com/office/officeart/2005/8/layout/hList9"/>
    <dgm:cxn modelId="{078417A7-5284-4053-BEAD-9AD5D6FBBB00}" type="presParOf" srcId="{2A3BD624-D134-4A26-80BF-64A14916010B}" destId="{6D439E61-3301-4BF4-82F9-90B5DF5D67B6}" srcOrd="1" destOrd="0" presId="urn:microsoft.com/office/officeart/2005/8/layout/hList9"/>
    <dgm:cxn modelId="{52002D15-3A7D-4020-93DE-C0D0D1C9BD39}" type="presParOf" srcId="{6D439E61-3301-4BF4-82F9-90B5DF5D67B6}" destId="{E5F90859-D983-4F86-A41C-F5CD063B8311}" srcOrd="0" destOrd="0" presId="urn:microsoft.com/office/officeart/2005/8/layout/hList9"/>
    <dgm:cxn modelId="{D12B2F1F-7BA8-4458-9303-C2D976B389C8}" type="presParOf" srcId="{6D439E61-3301-4BF4-82F9-90B5DF5D67B6}" destId="{68CD2593-FA96-4CAB-A97A-8BDA3CF27F1F}" srcOrd="1" destOrd="0" presId="urn:microsoft.com/office/officeart/2005/8/layout/hList9"/>
    <dgm:cxn modelId="{ED53559B-FA9A-4F66-B77C-BFDB21F28041}" type="presParOf" srcId="{C4FE52BD-7A77-4937-B102-B6B3085F2485}" destId="{B21AB356-6129-4A46-A9C2-522493CA7A5E}" srcOrd="2" destOrd="0" presId="urn:microsoft.com/office/officeart/2005/8/layout/hList9"/>
    <dgm:cxn modelId="{E3B500F4-C073-439D-9AA1-F77419C4D760}" type="presParOf" srcId="{C4FE52BD-7A77-4937-B102-B6B3085F2485}" destId="{EC86B662-39DF-415F-978D-B00548FD8A8A}" srcOrd="3" destOrd="0" presId="urn:microsoft.com/office/officeart/2005/8/layout/hList9"/>
    <dgm:cxn modelId="{44330D32-2951-4ED6-BE90-98F352EFEEC8}" type="presParOf" srcId="{C4FE52BD-7A77-4937-B102-B6B3085F2485}" destId="{3D0ECE06-40B3-44E5-B3FB-AB202CEBBD65}" srcOrd="4" destOrd="0" presId="urn:microsoft.com/office/officeart/2005/8/layout/hList9"/>
    <dgm:cxn modelId="{D6DFCD32-8EA0-42E0-A877-329F7AB3E364}" type="presParOf" srcId="{C4FE52BD-7A77-4937-B102-B6B3085F2485}" destId="{417F2CFB-CE25-489D-824B-66552EFA472E}" srcOrd="5" destOrd="0" presId="urn:microsoft.com/office/officeart/2005/8/layout/hList9"/>
    <dgm:cxn modelId="{F83DFC98-4C26-4634-A0EF-181A998B7CDF}" type="presParOf" srcId="{C4FE52BD-7A77-4937-B102-B6B3085F2485}" destId="{7B972D3A-46F0-40F4-BBDE-A4B90F46C685}" srcOrd="6" destOrd="0" presId="urn:microsoft.com/office/officeart/2005/8/layout/hList9"/>
    <dgm:cxn modelId="{FC7792AE-3D1E-41FB-9483-A4270CA8D342}" type="presParOf" srcId="{7B972D3A-46F0-40F4-BBDE-A4B90F46C685}" destId="{29F6E853-251B-49AF-85BF-8CAFAC0B1659}" srcOrd="0" destOrd="0" presId="urn:microsoft.com/office/officeart/2005/8/layout/hList9"/>
    <dgm:cxn modelId="{9FCCDDBD-4D15-4527-B382-2B35FD0E676C}" type="presParOf" srcId="{7B972D3A-46F0-40F4-BBDE-A4B90F46C685}" destId="{9AE08D57-1C48-430E-879A-68D7F7902C9F}" srcOrd="1" destOrd="0" presId="urn:microsoft.com/office/officeart/2005/8/layout/hList9"/>
    <dgm:cxn modelId="{7829B50B-CBE0-4365-B2EA-E0131CEED9BC}" type="presParOf" srcId="{9AE08D57-1C48-430E-879A-68D7F7902C9F}" destId="{E272EF79-E23E-4357-889C-1AB92DC6B668}" srcOrd="0" destOrd="0" presId="urn:microsoft.com/office/officeart/2005/8/layout/hList9"/>
    <dgm:cxn modelId="{9F48C0FC-6CEF-43F7-8BD2-2D8616F1399A}" type="presParOf" srcId="{9AE08D57-1C48-430E-879A-68D7F7902C9F}" destId="{C89F5BFC-D2EC-4F12-8DB9-5EF7DC84CBEA}" srcOrd="1" destOrd="0" presId="urn:microsoft.com/office/officeart/2005/8/layout/hList9"/>
    <dgm:cxn modelId="{B56B4CB5-E3AB-418B-B587-9EF4970055F7}" type="presParOf" srcId="{C4FE52BD-7A77-4937-B102-B6B3085F2485}" destId="{C807CE70-472D-46D5-A20C-B0A7CF60FDC2}" srcOrd="7" destOrd="0" presId="urn:microsoft.com/office/officeart/2005/8/layout/hList9"/>
    <dgm:cxn modelId="{7ED9FFF8-84B8-4772-82AA-99CBCF40CD52}" type="presParOf" srcId="{C4FE52BD-7A77-4937-B102-B6B3085F2485}" destId="{344AF87B-0340-4B5E-84DC-211E5560D148}" srcOrd="8" destOrd="0" presId="urn:microsoft.com/office/officeart/2005/8/layout/hList9"/>
    <dgm:cxn modelId="{88512727-BC55-453E-B0C6-D6596EA14BC1}" type="presParOf" srcId="{C4FE52BD-7A77-4937-B102-B6B3085F2485}" destId="{DE9CF218-8A2B-43F3-8CCD-22EF33509664}" srcOrd="9" destOrd="0" presId="urn:microsoft.com/office/officeart/2005/8/layout/hList9"/>
    <dgm:cxn modelId="{777E1DD5-A443-41AB-B307-C3B02D1F180A}" type="presParOf" srcId="{C4FE52BD-7A77-4937-B102-B6B3085F2485}" destId="{B099DF32-6622-4EB3-8050-3D9A3EBD241B}" srcOrd="10" destOrd="0" presId="urn:microsoft.com/office/officeart/2005/8/layout/hList9"/>
    <dgm:cxn modelId="{801404D8-784D-45A9-93AE-742527B03DDF}" type="presParOf" srcId="{C4FE52BD-7A77-4937-B102-B6B3085F2485}" destId="{01EA9A96-A0CC-42F5-8641-1A826795DCF2}" srcOrd="11" destOrd="0" presId="urn:microsoft.com/office/officeart/2005/8/layout/hList9"/>
    <dgm:cxn modelId="{624F72AF-A9B9-44A7-9108-E0A7D78F1944}" type="presParOf" srcId="{01EA9A96-A0CC-42F5-8641-1A826795DCF2}" destId="{E157CC47-0C37-4E39-AD46-14E5599C8430}" srcOrd="0" destOrd="0" presId="urn:microsoft.com/office/officeart/2005/8/layout/hList9"/>
    <dgm:cxn modelId="{0D368DD0-0D2A-42C1-9E1B-C598A589C955}" type="presParOf" srcId="{01EA9A96-A0CC-42F5-8641-1A826795DCF2}" destId="{16F7D9AD-858A-46FA-85E6-5B4C40046507}" srcOrd="1" destOrd="0" presId="urn:microsoft.com/office/officeart/2005/8/layout/hList9"/>
    <dgm:cxn modelId="{FAC67255-7747-43C8-971E-D17E56B4B623}" type="presParOf" srcId="{16F7D9AD-858A-46FA-85E6-5B4C40046507}" destId="{25E92951-D1F8-4E23-BC4A-D74FA1FA471D}" srcOrd="0" destOrd="0" presId="urn:microsoft.com/office/officeart/2005/8/layout/hList9"/>
    <dgm:cxn modelId="{707AA9F6-9962-4B1A-846B-4C401805702C}" type="presParOf" srcId="{16F7D9AD-858A-46FA-85E6-5B4C40046507}" destId="{7A4A85DF-2383-4354-B6C3-49CAFF8F8F64}" srcOrd="1" destOrd="0" presId="urn:microsoft.com/office/officeart/2005/8/layout/hList9"/>
    <dgm:cxn modelId="{89230AFB-C732-4541-BF8D-D0A96B9F3AFB}" type="presParOf" srcId="{01EA9A96-A0CC-42F5-8641-1A826795DCF2}" destId="{44CE6504-382D-4D7D-966B-5ABE140A47AA}" srcOrd="2" destOrd="0" presId="urn:microsoft.com/office/officeart/2005/8/layout/hList9"/>
    <dgm:cxn modelId="{F4FEAF41-ACE9-4DCA-B8FF-5D5678F4A432}" type="presParOf" srcId="{44CE6504-382D-4D7D-966B-5ABE140A47AA}" destId="{7E6DEBBF-832B-4D71-8766-785F1CD7E655}" srcOrd="0" destOrd="0" presId="urn:microsoft.com/office/officeart/2005/8/layout/hList9"/>
    <dgm:cxn modelId="{01931167-C4EA-4E7A-8D09-FE650965C402}" type="presParOf" srcId="{44CE6504-382D-4D7D-966B-5ABE140A47AA}" destId="{40E28B46-0C00-4AAC-B1A0-463E12FA155D}" srcOrd="1" destOrd="0" presId="urn:microsoft.com/office/officeart/2005/8/layout/hList9"/>
    <dgm:cxn modelId="{632184B0-6880-45C8-9C7D-D9EB0DFD4556}" type="presParOf" srcId="{C4FE52BD-7A77-4937-B102-B6B3085F2485}" destId="{99098F4D-6426-4129-A530-A240BD7973FA}" srcOrd="12" destOrd="0" presId="urn:microsoft.com/office/officeart/2005/8/layout/hList9"/>
    <dgm:cxn modelId="{06638D65-067B-4790-A865-A4A149796FE6}" type="presParOf" srcId="{C4FE52BD-7A77-4937-B102-B6B3085F2485}" destId="{4A550C67-C56D-4056-9157-8BFE8643DC07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5C6167-5D6D-4458-92C1-22FC13DE4382}" type="doc">
      <dgm:prSet loTypeId="urn:microsoft.com/office/officeart/2005/8/layout/hProcess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C16B3959-88B1-48DC-AACA-205EF8163285}">
      <dgm:prSet phldrT="[Texto]"/>
      <dgm:spPr/>
      <dgm:t>
        <a:bodyPr/>
        <a:lstStyle/>
        <a:p>
          <a:r>
            <a:rPr lang="es-ES_tradnl" dirty="0">
              <a:solidFill>
                <a:srgbClr val="FF0000"/>
              </a:solidFill>
            </a:rPr>
            <a:t>MÁS</a:t>
          </a:r>
          <a:endParaRPr lang="es-AR" dirty="0">
            <a:solidFill>
              <a:srgbClr val="FF0000"/>
            </a:solidFill>
          </a:endParaRPr>
        </a:p>
      </dgm:t>
    </dgm:pt>
    <dgm:pt modelId="{68A1C579-CE9E-4FEC-ADA6-C8BD270BECC5}" type="parTrans" cxnId="{9F5FE316-D37B-48D1-9B77-CFC9C26E0174}">
      <dgm:prSet/>
      <dgm:spPr/>
      <dgm:t>
        <a:bodyPr/>
        <a:lstStyle/>
        <a:p>
          <a:endParaRPr lang="es-AR"/>
        </a:p>
      </dgm:t>
    </dgm:pt>
    <dgm:pt modelId="{F6AD8C43-D22E-4E45-8233-126D042E6380}" type="sibTrans" cxnId="{9F5FE316-D37B-48D1-9B77-CFC9C26E0174}">
      <dgm:prSet/>
      <dgm:spPr/>
      <dgm:t>
        <a:bodyPr/>
        <a:lstStyle/>
        <a:p>
          <a:endParaRPr lang="es-AR"/>
        </a:p>
      </dgm:t>
    </dgm:pt>
    <dgm:pt modelId="{C05AC04E-E92A-4FFE-B157-D0336AB3C427}">
      <dgm:prSet phldrT="[Texto]" custT="1"/>
      <dgm:spPr/>
      <dgm:t>
        <a:bodyPr/>
        <a:lstStyle/>
        <a:p>
          <a:endParaRPr lang="es-ES_tradnl" sz="900" dirty="0"/>
        </a:p>
        <a:p>
          <a:endParaRPr lang="es-ES_tradnl" sz="900" dirty="0"/>
        </a:p>
        <a:p>
          <a:r>
            <a:rPr lang="es-ES_tradnl" sz="1400" dirty="0"/>
            <a:t>RETENCIONES</a:t>
          </a:r>
        </a:p>
        <a:p>
          <a:r>
            <a:rPr lang="es-ES_tradnl" sz="1400" dirty="0"/>
            <a:t>(Ventas de granos)</a:t>
          </a:r>
        </a:p>
        <a:p>
          <a:endParaRPr lang="es-ES_tradnl" sz="1400" dirty="0"/>
        </a:p>
        <a:p>
          <a:endParaRPr lang="es-ES_tradnl" sz="1400" dirty="0"/>
        </a:p>
        <a:p>
          <a:r>
            <a:rPr lang="es-ES_tradnl" sz="1400" dirty="0"/>
            <a:t>PERCEPCIONES</a:t>
          </a:r>
        </a:p>
        <a:p>
          <a:r>
            <a:rPr lang="es-ES_tradnl" sz="1400" dirty="0"/>
            <a:t>(Compras de insumos en canje)</a:t>
          </a:r>
        </a:p>
        <a:p>
          <a:endParaRPr lang="es-ES_tradnl" sz="1400" dirty="0"/>
        </a:p>
      </dgm:t>
    </dgm:pt>
    <dgm:pt modelId="{B264E745-65C0-45CC-A47C-D80536E7C217}" type="parTrans" cxnId="{5BC4409F-A211-433D-A274-A04DE5AE23F1}">
      <dgm:prSet/>
      <dgm:spPr/>
      <dgm:t>
        <a:bodyPr/>
        <a:lstStyle/>
        <a:p>
          <a:endParaRPr lang="es-AR"/>
        </a:p>
      </dgm:t>
    </dgm:pt>
    <dgm:pt modelId="{EA977239-A422-4DA8-8664-D3B3947797D2}" type="sibTrans" cxnId="{5BC4409F-A211-433D-A274-A04DE5AE23F1}">
      <dgm:prSet/>
      <dgm:spPr/>
      <dgm:t>
        <a:bodyPr/>
        <a:lstStyle/>
        <a:p>
          <a:endParaRPr lang="es-AR"/>
        </a:p>
      </dgm:t>
    </dgm:pt>
    <dgm:pt modelId="{DC77134E-7163-4E3D-9D7D-4057AE4AFFF0}">
      <dgm:prSet phldrT="[Texto]"/>
      <dgm:spPr/>
      <dgm:t>
        <a:bodyPr/>
        <a:lstStyle/>
        <a:p>
          <a:r>
            <a:rPr lang="es-ES_tradnl" dirty="0">
              <a:solidFill>
                <a:srgbClr val="FF0000"/>
              </a:solidFill>
            </a:rPr>
            <a:t>MENOS</a:t>
          </a:r>
          <a:endParaRPr lang="es-AR" dirty="0">
            <a:solidFill>
              <a:srgbClr val="FF0000"/>
            </a:solidFill>
          </a:endParaRPr>
        </a:p>
      </dgm:t>
    </dgm:pt>
    <dgm:pt modelId="{FB55B984-6C4B-4F38-81C1-73B420E07218}" type="parTrans" cxnId="{3C6B9505-254B-400A-A790-4EB00CDDDA1D}">
      <dgm:prSet/>
      <dgm:spPr/>
      <dgm:t>
        <a:bodyPr/>
        <a:lstStyle/>
        <a:p>
          <a:endParaRPr lang="es-AR"/>
        </a:p>
      </dgm:t>
    </dgm:pt>
    <dgm:pt modelId="{38478942-BBBD-4F27-A387-C6959A1766E9}" type="sibTrans" cxnId="{3C6B9505-254B-400A-A790-4EB00CDDDA1D}">
      <dgm:prSet/>
      <dgm:spPr/>
      <dgm:t>
        <a:bodyPr/>
        <a:lstStyle/>
        <a:p>
          <a:endParaRPr lang="es-AR"/>
        </a:p>
      </dgm:t>
    </dgm:pt>
    <dgm:pt modelId="{BEAFBC33-F75C-4179-8BAB-0F1A531C24DB}">
      <dgm:prSet phldrT="[Texto]" custT="1"/>
      <dgm:spPr/>
      <dgm:t>
        <a:bodyPr/>
        <a:lstStyle/>
        <a:p>
          <a:endParaRPr lang="es-ES_tradnl" sz="900" dirty="0"/>
        </a:p>
        <a:p>
          <a:endParaRPr lang="es-ES_tradnl" sz="900" dirty="0"/>
        </a:p>
        <a:p>
          <a:r>
            <a:rPr lang="es-ES_tradnl" sz="1400" dirty="0"/>
            <a:t>COMPENSACIOES</a:t>
          </a:r>
        </a:p>
        <a:p>
          <a:r>
            <a:rPr lang="es-ES_tradnl" sz="1400" dirty="0"/>
            <a:t>(Contra impuestos)</a:t>
          </a:r>
        </a:p>
        <a:p>
          <a:endParaRPr lang="es-ES_tradnl" sz="1400" dirty="0"/>
        </a:p>
        <a:p>
          <a:endParaRPr lang="es-ES_tradnl" sz="1400" dirty="0"/>
        </a:p>
        <a:p>
          <a:r>
            <a:rPr lang="es-ES_tradnl" sz="1400" dirty="0"/>
            <a:t>REINTEGROS (Recibidos de AFIP)</a:t>
          </a:r>
          <a:endParaRPr lang="es-AR" sz="1400" dirty="0"/>
        </a:p>
      </dgm:t>
    </dgm:pt>
    <dgm:pt modelId="{B4BE882D-B02A-4712-8F96-D3284B9FE6D7}" type="parTrans" cxnId="{0D4B6863-B322-40E2-A67B-92F43242B2E0}">
      <dgm:prSet/>
      <dgm:spPr/>
      <dgm:t>
        <a:bodyPr/>
        <a:lstStyle/>
        <a:p>
          <a:endParaRPr lang="es-AR"/>
        </a:p>
      </dgm:t>
    </dgm:pt>
    <dgm:pt modelId="{8EC14561-538F-4882-BB7D-CAED57B00257}" type="sibTrans" cxnId="{0D4B6863-B322-40E2-A67B-92F43242B2E0}">
      <dgm:prSet/>
      <dgm:spPr/>
      <dgm:t>
        <a:bodyPr/>
        <a:lstStyle/>
        <a:p>
          <a:endParaRPr lang="es-AR"/>
        </a:p>
      </dgm:t>
    </dgm:pt>
    <dgm:pt modelId="{BE7CF9CF-C12C-47E2-8574-053816ED9001}">
      <dgm:prSet phldrT="[Texto]"/>
      <dgm:spPr/>
      <dgm:t>
        <a:bodyPr/>
        <a:lstStyle/>
        <a:p>
          <a:r>
            <a:rPr lang="es-ES_tradnl" dirty="0">
              <a:solidFill>
                <a:srgbClr val="FF0000"/>
              </a:solidFill>
            </a:rPr>
            <a:t>IGUAL</a:t>
          </a:r>
          <a:endParaRPr lang="es-AR" dirty="0">
            <a:solidFill>
              <a:srgbClr val="FF0000"/>
            </a:solidFill>
          </a:endParaRPr>
        </a:p>
      </dgm:t>
    </dgm:pt>
    <dgm:pt modelId="{360E3C01-9C6C-4288-A245-12E118D877AE}" type="parTrans" cxnId="{FBF9A863-DE8A-416C-86D5-6B9263E6F569}">
      <dgm:prSet/>
      <dgm:spPr/>
      <dgm:t>
        <a:bodyPr/>
        <a:lstStyle/>
        <a:p>
          <a:endParaRPr lang="es-AR"/>
        </a:p>
      </dgm:t>
    </dgm:pt>
    <dgm:pt modelId="{5AB1F65B-CCF0-4730-A0B7-4DA3324B434C}" type="sibTrans" cxnId="{FBF9A863-DE8A-416C-86D5-6B9263E6F569}">
      <dgm:prSet/>
      <dgm:spPr/>
      <dgm:t>
        <a:bodyPr/>
        <a:lstStyle/>
        <a:p>
          <a:endParaRPr lang="es-AR"/>
        </a:p>
      </dgm:t>
    </dgm:pt>
    <dgm:pt modelId="{29817CA2-67AA-45E8-8F39-5852F5075F0D}">
      <dgm:prSet phldrT="[Texto]" custT="1"/>
      <dgm:spPr/>
      <dgm:t>
        <a:bodyPr/>
        <a:lstStyle/>
        <a:p>
          <a:endParaRPr lang="es-ES_tradnl" sz="900" dirty="0"/>
        </a:p>
        <a:p>
          <a:r>
            <a:rPr lang="es-ES_tradnl" sz="1400" dirty="0"/>
            <a:t>SLD para:</a:t>
          </a:r>
        </a:p>
        <a:p>
          <a:r>
            <a:rPr lang="es-ES_tradnl" sz="1400" dirty="0"/>
            <a:t>Absorber el saldo técnico a favor del fisco</a:t>
          </a:r>
        </a:p>
        <a:p>
          <a:r>
            <a:rPr lang="es-ES_tradnl" sz="1400" dirty="0"/>
            <a:t>Compensarse con otras obligaciones fiscales nacionales</a:t>
          </a:r>
        </a:p>
        <a:p>
          <a:r>
            <a:rPr lang="es-ES_tradnl" sz="1400" dirty="0"/>
            <a:t>Trasladarse al período siguiente</a:t>
          </a:r>
        </a:p>
        <a:p>
          <a:r>
            <a:rPr lang="es-ES_tradnl" sz="1400" dirty="0"/>
            <a:t>Solicitar devolución y transferencia</a:t>
          </a:r>
        </a:p>
        <a:p>
          <a:endParaRPr lang="es-ES_tradnl" sz="900" dirty="0"/>
        </a:p>
        <a:p>
          <a:endParaRPr lang="es-AR" sz="900" dirty="0"/>
        </a:p>
      </dgm:t>
    </dgm:pt>
    <dgm:pt modelId="{6689EA45-EE41-474F-9512-379DF5380F2B}" type="parTrans" cxnId="{ABC94851-6931-477E-9DA4-AD2F66F85F76}">
      <dgm:prSet/>
      <dgm:spPr/>
      <dgm:t>
        <a:bodyPr/>
        <a:lstStyle/>
        <a:p>
          <a:endParaRPr lang="es-AR"/>
        </a:p>
      </dgm:t>
    </dgm:pt>
    <dgm:pt modelId="{A63E2AE9-6EAB-459F-8A9F-4A3A7AE475F6}" type="sibTrans" cxnId="{ABC94851-6931-477E-9DA4-AD2F66F85F76}">
      <dgm:prSet/>
      <dgm:spPr/>
      <dgm:t>
        <a:bodyPr/>
        <a:lstStyle/>
        <a:p>
          <a:endParaRPr lang="es-AR"/>
        </a:p>
      </dgm:t>
    </dgm:pt>
    <dgm:pt modelId="{3B37EE8E-1AE3-4673-BC62-12706A59E783}" type="pres">
      <dgm:prSet presAssocID="{B05C6167-5D6D-4458-92C1-22FC13DE4382}" presName="Name0" presStyleCnt="0">
        <dgm:presLayoutVars>
          <dgm:dir/>
          <dgm:animLvl val="lvl"/>
          <dgm:resizeHandles val="exact"/>
        </dgm:presLayoutVars>
      </dgm:prSet>
      <dgm:spPr/>
    </dgm:pt>
    <dgm:pt modelId="{13766864-45F1-4229-94B2-EF1D2DA56D9E}" type="pres">
      <dgm:prSet presAssocID="{C16B3959-88B1-48DC-AACA-205EF8163285}" presName="compositeNode" presStyleCnt="0">
        <dgm:presLayoutVars>
          <dgm:bulletEnabled val="1"/>
        </dgm:presLayoutVars>
      </dgm:prSet>
      <dgm:spPr/>
    </dgm:pt>
    <dgm:pt modelId="{32E99340-657D-4298-86B4-9DD2A24BECCB}" type="pres">
      <dgm:prSet presAssocID="{C16B3959-88B1-48DC-AACA-205EF8163285}" presName="bgRect" presStyleLbl="node1" presStyleIdx="0" presStyleCnt="3"/>
      <dgm:spPr/>
    </dgm:pt>
    <dgm:pt modelId="{EF51053C-DB4C-4164-824E-8895D4952DDE}" type="pres">
      <dgm:prSet presAssocID="{C16B3959-88B1-48DC-AACA-205EF8163285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5D65D644-4EA0-4E73-BE8D-88DF178CAB93}" type="pres">
      <dgm:prSet presAssocID="{C16B3959-88B1-48DC-AACA-205EF8163285}" presName="childNode" presStyleLbl="node1" presStyleIdx="0" presStyleCnt="3">
        <dgm:presLayoutVars>
          <dgm:bulletEnabled val="1"/>
        </dgm:presLayoutVars>
      </dgm:prSet>
      <dgm:spPr/>
    </dgm:pt>
    <dgm:pt modelId="{5249E764-FC43-4B49-817C-7DBFBC6F4799}" type="pres">
      <dgm:prSet presAssocID="{F6AD8C43-D22E-4E45-8233-126D042E6380}" presName="hSp" presStyleCnt="0"/>
      <dgm:spPr/>
    </dgm:pt>
    <dgm:pt modelId="{F7FB691B-1CFD-4D68-AFEA-E3547B650951}" type="pres">
      <dgm:prSet presAssocID="{F6AD8C43-D22E-4E45-8233-126D042E6380}" presName="vProcSp" presStyleCnt="0"/>
      <dgm:spPr/>
    </dgm:pt>
    <dgm:pt modelId="{85678E35-242C-44C7-9ED5-BE7A8B591DA3}" type="pres">
      <dgm:prSet presAssocID="{F6AD8C43-D22E-4E45-8233-126D042E6380}" presName="vSp1" presStyleCnt="0"/>
      <dgm:spPr/>
    </dgm:pt>
    <dgm:pt modelId="{ACCA3D34-061B-4A80-93B9-2B04C022BC7F}" type="pres">
      <dgm:prSet presAssocID="{F6AD8C43-D22E-4E45-8233-126D042E6380}" presName="simulatedConn" presStyleLbl="solidFgAcc1" presStyleIdx="0" presStyleCnt="2"/>
      <dgm:spPr/>
    </dgm:pt>
    <dgm:pt modelId="{DEB4100C-2B4A-43AE-9868-2DF8BE793AA4}" type="pres">
      <dgm:prSet presAssocID="{F6AD8C43-D22E-4E45-8233-126D042E6380}" presName="vSp2" presStyleCnt="0"/>
      <dgm:spPr/>
    </dgm:pt>
    <dgm:pt modelId="{D20E6C82-5CCE-4D38-BCE1-40902D4E527B}" type="pres">
      <dgm:prSet presAssocID="{F6AD8C43-D22E-4E45-8233-126D042E6380}" presName="sibTrans" presStyleCnt="0"/>
      <dgm:spPr/>
    </dgm:pt>
    <dgm:pt modelId="{CC62C7CC-8192-40E7-BF8F-1B6C78E96A02}" type="pres">
      <dgm:prSet presAssocID="{DC77134E-7163-4E3D-9D7D-4057AE4AFFF0}" presName="compositeNode" presStyleCnt="0">
        <dgm:presLayoutVars>
          <dgm:bulletEnabled val="1"/>
        </dgm:presLayoutVars>
      </dgm:prSet>
      <dgm:spPr/>
    </dgm:pt>
    <dgm:pt modelId="{FF7B4414-787F-4AA8-B5BA-CFA5CA9192FF}" type="pres">
      <dgm:prSet presAssocID="{DC77134E-7163-4E3D-9D7D-4057AE4AFFF0}" presName="bgRect" presStyleLbl="node1" presStyleIdx="1" presStyleCnt="3"/>
      <dgm:spPr/>
    </dgm:pt>
    <dgm:pt modelId="{57747493-D116-4B1C-82C2-07EA6A23FD05}" type="pres">
      <dgm:prSet presAssocID="{DC77134E-7163-4E3D-9D7D-4057AE4AFFF0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DC52E30D-32E2-46A2-B4AD-E5A8718C67F3}" type="pres">
      <dgm:prSet presAssocID="{DC77134E-7163-4E3D-9D7D-4057AE4AFFF0}" presName="childNode" presStyleLbl="node1" presStyleIdx="1" presStyleCnt="3">
        <dgm:presLayoutVars>
          <dgm:bulletEnabled val="1"/>
        </dgm:presLayoutVars>
      </dgm:prSet>
      <dgm:spPr/>
    </dgm:pt>
    <dgm:pt modelId="{EBC68026-11D0-4620-9F41-1E3BB0415EA5}" type="pres">
      <dgm:prSet presAssocID="{38478942-BBBD-4F27-A387-C6959A1766E9}" presName="hSp" presStyleCnt="0"/>
      <dgm:spPr/>
    </dgm:pt>
    <dgm:pt modelId="{48BC2C45-D40C-430B-8325-0E4076C29EE8}" type="pres">
      <dgm:prSet presAssocID="{38478942-BBBD-4F27-A387-C6959A1766E9}" presName="vProcSp" presStyleCnt="0"/>
      <dgm:spPr/>
    </dgm:pt>
    <dgm:pt modelId="{636610D7-3106-4C2F-9121-35111678DC17}" type="pres">
      <dgm:prSet presAssocID="{38478942-BBBD-4F27-A387-C6959A1766E9}" presName="vSp1" presStyleCnt="0"/>
      <dgm:spPr/>
    </dgm:pt>
    <dgm:pt modelId="{B2175CF4-AEA2-47A5-88E1-3DFA4EF127C1}" type="pres">
      <dgm:prSet presAssocID="{38478942-BBBD-4F27-A387-C6959A1766E9}" presName="simulatedConn" presStyleLbl="solidFgAcc1" presStyleIdx="1" presStyleCnt="2"/>
      <dgm:spPr/>
    </dgm:pt>
    <dgm:pt modelId="{8DBD2A78-54C6-4D42-92AB-607C335FBCA7}" type="pres">
      <dgm:prSet presAssocID="{38478942-BBBD-4F27-A387-C6959A1766E9}" presName="vSp2" presStyleCnt="0"/>
      <dgm:spPr/>
    </dgm:pt>
    <dgm:pt modelId="{3379E20C-C5C9-4BB9-9A3B-8A237A935E20}" type="pres">
      <dgm:prSet presAssocID="{38478942-BBBD-4F27-A387-C6959A1766E9}" presName="sibTrans" presStyleCnt="0"/>
      <dgm:spPr/>
    </dgm:pt>
    <dgm:pt modelId="{7C52608C-4636-48B7-8786-87B3E568F147}" type="pres">
      <dgm:prSet presAssocID="{BE7CF9CF-C12C-47E2-8574-053816ED9001}" presName="compositeNode" presStyleCnt="0">
        <dgm:presLayoutVars>
          <dgm:bulletEnabled val="1"/>
        </dgm:presLayoutVars>
      </dgm:prSet>
      <dgm:spPr/>
    </dgm:pt>
    <dgm:pt modelId="{DE761BB6-4CEF-4FFE-8EFC-55B5C1C75E58}" type="pres">
      <dgm:prSet presAssocID="{BE7CF9CF-C12C-47E2-8574-053816ED9001}" presName="bgRect" presStyleLbl="node1" presStyleIdx="2" presStyleCnt="3" custScaleY="119942"/>
      <dgm:spPr/>
    </dgm:pt>
    <dgm:pt modelId="{F159933F-9D28-4F48-9FFE-7D9A3E940CE3}" type="pres">
      <dgm:prSet presAssocID="{BE7CF9CF-C12C-47E2-8574-053816ED9001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77EE88A1-3400-4C93-B9B6-39BBBE33F10B}" type="pres">
      <dgm:prSet presAssocID="{BE7CF9CF-C12C-47E2-8574-053816ED9001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7DABC101-6CE9-48A4-AD1D-461017AED1BE}" type="presOf" srcId="{BEAFBC33-F75C-4179-8BAB-0F1A531C24DB}" destId="{DC52E30D-32E2-46A2-B4AD-E5A8718C67F3}" srcOrd="0" destOrd="0" presId="urn:microsoft.com/office/officeart/2005/8/layout/hProcess7#1"/>
    <dgm:cxn modelId="{3C6B9505-254B-400A-A790-4EB00CDDDA1D}" srcId="{B05C6167-5D6D-4458-92C1-22FC13DE4382}" destId="{DC77134E-7163-4E3D-9D7D-4057AE4AFFF0}" srcOrd="1" destOrd="0" parTransId="{FB55B984-6C4B-4F38-81C1-73B420E07218}" sibTransId="{38478942-BBBD-4F27-A387-C6959A1766E9}"/>
    <dgm:cxn modelId="{9F5FE316-D37B-48D1-9B77-CFC9C26E0174}" srcId="{B05C6167-5D6D-4458-92C1-22FC13DE4382}" destId="{C16B3959-88B1-48DC-AACA-205EF8163285}" srcOrd="0" destOrd="0" parTransId="{68A1C579-CE9E-4FEC-ADA6-C8BD270BECC5}" sibTransId="{F6AD8C43-D22E-4E45-8233-126D042E6380}"/>
    <dgm:cxn modelId="{D6AC732C-D523-4AB3-B24E-DA42ADC00C10}" type="presOf" srcId="{C16B3959-88B1-48DC-AACA-205EF8163285}" destId="{EF51053C-DB4C-4164-824E-8895D4952DDE}" srcOrd="1" destOrd="0" presId="urn:microsoft.com/office/officeart/2005/8/layout/hProcess7#1"/>
    <dgm:cxn modelId="{453FD53F-1645-4063-A0C4-2DE447F0AC46}" type="presOf" srcId="{DC77134E-7163-4E3D-9D7D-4057AE4AFFF0}" destId="{57747493-D116-4B1C-82C2-07EA6A23FD05}" srcOrd="1" destOrd="0" presId="urn:microsoft.com/office/officeart/2005/8/layout/hProcess7#1"/>
    <dgm:cxn modelId="{0D4B6863-B322-40E2-A67B-92F43242B2E0}" srcId="{DC77134E-7163-4E3D-9D7D-4057AE4AFFF0}" destId="{BEAFBC33-F75C-4179-8BAB-0F1A531C24DB}" srcOrd="0" destOrd="0" parTransId="{B4BE882D-B02A-4712-8F96-D3284B9FE6D7}" sibTransId="{8EC14561-538F-4882-BB7D-CAED57B00257}"/>
    <dgm:cxn modelId="{FBF9A863-DE8A-416C-86D5-6B9263E6F569}" srcId="{B05C6167-5D6D-4458-92C1-22FC13DE4382}" destId="{BE7CF9CF-C12C-47E2-8574-053816ED9001}" srcOrd="2" destOrd="0" parTransId="{360E3C01-9C6C-4288-A245-12E118D877AE}" sibTransId="{5AB1F65B-CCF0-4730-A0B7-4DA3324B434C}"/>
    <dgm:cxn modelId="{ABC94851-6931-477E-9DA4-AD2F66F85F76}" srcId="{BE7CF9CF-C12C-47E2-8574-053816ED9001}" destId="{29817CA2-67AA-45E8-8F39-5852F5075F0D}" srcOrd="0" destOrd="0" parTransId="{6689EA45-EE41-474F-9512-379DF5380F2B}" sibTransId="{A63E2AE9-6EAB-459F-8A9F-4A3A7AE475F6}"/>
    <dgm:cxn modelId="{0D0FF055-B837-494A-B357-2F07B5EDB4ED}" type="presOf" srcId="{BE7CF9CF-C12C-47E2-8574-053816ED9001}" destId="{F159933F-9D28-4F48-9FFE-7D9A3E940CE3}" srcOrd="1" destOrd="0" presId="urn:microsoft.com/office/officeart/2005/8/layout/hProcess7#1"/>
    <dgm:cxn modelId="{B3295756-CF4A-48B2-BDDA-5DEB8093376A}" type="presOf" srcId="{C05AC04E-E92A-4FFE-B157-D0336AB3C427}" destId="{5D65D644-4EA0-4E73-BE8D-88DF178CAB93}" srcOrd="0" destOrd="0" presId="urn:microsoft.com/office/officeart/2005/8/layout/hProcess7#1"/>
    <dgm:cxn modelId="{5BC4409F-A211-433D-A274-A04DE5AE23F1}" srcId="{C16B3959-88B1-48DC-AACA-205EF8163285}" destId="{C05AC04E-E92A-4FFE-B157-D0336AB3C427}" srcOrd="0" destOrd="0" parTransId="{B264E745-65C0-45CC-A47C-D80536E7C217}" sibTransId="{EA977239-A422-4DA8-8664-D3B3947797D2}"/>
    <dgm:cxn modelId="{1520B7AE-D9AC-4D56-B619-40D38424DD0A}" type="presOf" srcId="{DC77134E-7163-4E3D-9D7D-4057AE4AFFF0}" destId="{FF7B4414-787F-4AA8-B5BA-CFA5CA9192FF}" srcOrd="0" destOrd="0" presId="urn:microsoft.com/office/officeart/2005/8/layout/hProcess7#1"/>
    <dgm:cxn modelId="{3ECA30B4-8A3B-468D-BFA5-2501E6C896EF}" type="presOf" srcId="{BE7CF9CF-C12C-47E2-8574-053816ED9001}" destId="{DE761BB6-4CEF-4FFE-8EFC-55B5C1C75E58}" srcOrd="0" destOrd="0" presId="urn:microsoft.com/office/officeart/2005/8/layout/hProcess7#1"/>
    <dgm:cxn modelId="{265DA9B9-2DE0-41CC-8C29-F971B9D1BCAC}" type="presOf" srcId="{29817CA2-67AA-45E8-8F39-5852F5075F0D}" destId="{77EE88A1-3400-4C93-B9B6-39BBBE33F10B}" srcOrd="0" destOrd="0" presId="urn:microsoft.com/office/officeart/2005/8/layout/hProcess7#1"/>
    <dgm:cxn modelId="{5BF3EFBD-592D-48DD-940E-09E795502696}" type="presOf" srcId="{B05C6167-5D6D-4458-92C1-22FC13DE4382}" destId="{3B37EE8E-1AE3-4673-BC62-12706A59E783}" srcOrd="0" destOrd="0" presId="urn:microsoft.com/office/officeart/2005/8/layout/hProcess7#1"/>
    <dgm:cxn modelId="{61BA2BC1-B645-47AC-AE28-CCB0A59A003A}" type="presOf" srcId="{C16B3959-88B1-48DC-AACA-205EF8163285}" destId="{32E99340-657D-4298-86B4-9DD2A24BECCB}" srcOrd="0" destOrd="0" presId="urn:microsoft.com/office/officeart/2005/8/layout/hProcess7#1"/>
    <dgm:cxn modelId="{D0565125-1027-4805-83AF-8AD6B360F8E4}" type="presParOf" srcId="{3B37EE8E-1AE3-4673-BC62-12706A59E783}" destId="{13766864-45F1-4229-94B2-EF1D2DA56D9E}" srcOrd="0" destOrd="0" presId="urn:microsoft.com/office/officeart/2005/8/layout/hProcess7#1"/>
    <dgm:cxn modelId="{F21D8E37-F734-4907-99FB-018DB017C357}" type="presParOf" srcId="{13766864-45F1-4229-94B2-EF1D2DA56D9E}" destId="{32E99340-657D-4298-86B4-9DD2A24BECCB}" srcOrd="0" destOrd="0" presId="urn:microsoft.com/office/officeart/2005/8/layout/hProcess7#1"/>
    <dgm:cxn modelId="{4A8D3281-E3F0-49E6-A8F0-EAC136D533A8}" type="presParOf" srcId="{13766864-45F1-4229-94B2-EF1D2DA56D9E}" destId="{EF51053C-DB4C-4164-824E-8895D4952DDE}" srcOrd="1" destOrd="0" presId="urn:microsoft.com/office/officeart/2005/8/layout/hProcess7#1"/>
    <dgm:cxn modelId="{192B47B1-46BF-4C80-9AE1-903F047F4B83}" type="presParOf" srcId="{13766864-45F1-4229-94B2-EF1D2DA56D9E}" destId="{5D65D644-4EA0-4E73-BE8D-88DF178CAB93}" srcOrd="2" destOrd="0" presId="urn:microsoft.com/office/officeart/2005/8/layout/hProcess7#1"/>
    <dgm:cxn modelId="{785BB94C-A951-49A1-B5BC-5D91609B1F03}" type="presParOf" srcId="{3B37EE8E-1AE3-4673-BC62-12706A59E783}" destId="{5249E764-FC43-4B49-817C-7DBFBC6F4799}" srcOrd="1" destOrd="0" presId="urn:microsoft.com/office/officeart/2005/8/layout/hProcess7#1"/>
    <dgm:cxn modelId="{0110B7C6-9A1E-4AED-AD22-9AAB43ACF57C}" type="presParOf" srcId="{3B37EE8E-1AE3-4673-BC62-12706A59E783}" destId="{F7FB691B-1CFD-4D68-AFEA-E3547B650951}" srcOrd="2" destOrd="0" presId="urn:microsoft.com/office/officeart/2005/8/layout/hProcess7#1"/>
    <dgm:cxn modelId="{3AFF4B67-53AA-4BC6-9A8F-CFC6F83D060D}" type="presParOf" srcId="{F7FB691B-1CFD-4D68-AFEA-E3547B650951}" destId="{85678E35-242C-44C7-9ED5-BE7A8B591DA3}" srcOrd="0" destOrd="0" presId="urn:microsoft.com/office/officeart/2005/8/layout/hProcess7#1"/>
    <dgm:cxn modelId="{2720CB4F-F3BE-4890-B57E-8D1E0183E977}" type="presParOf" srcId="{F7FB691B-1CFD-4D68-AFEA-E3547B650951}" destId="{ACCA3D34-061B-4A80-93B9-2B04C022BC7F}" srcOrd="1" destOrd="0" presId="urn:microsoft.com/office/officeart/2005/8/layout/hProcess7#1"/>
    <dgm:cxn modelId="{6C0C9F1A-1B32-4687-916E-CF26688215C9}" type="presParOf" srcId="{F7FB691B-1CFD-4D68-AFEA-E3547B650951}" destId="{DEB4100C-2B4A-43AE-9868-2DF8BE793AA4}" srcOrd="2" destOrd="0" presId="urn:microsoft.com/office/officeart/2005/8/layout/hProcess7#1"/>
    <dgm:cxn modelId="{2B1EF25D-C0FE-4F31-A2BF-40C5FE92EA2B}" type="presParOf" srcId="{3B37EE8E-1AE3-4673-BC62-12706A59E783}" destId="{D20E6C82-5CCE-4D38-BCE1-40902D4E527B}" srcOrd="3" destOrd="0" presId="urn:microsoft.com/office/officeart/2005/8/layout/hProcess7#1"/>
    <dgm:cxn modelId="{FCAD04C7-1DED-4B9A-81BD-62A1C1A07E66}" type="presParOf" srcId="{3B37EE8E-1AE3-4673-BC62-12706A59E783}" destId="{CC62C7CC-8192-40E7-BF8F-1B6C78E96A02}" srcOrd="4" destOrd="0" presId="urn:microsoft.com/office/officeart/2005/8/layout/hProcess7#1"/>
    <dgm:cxn modelId="{EE2A8386-6268-4F84-8A22-6AA1C0DD3E74}" type="presParOf" srcId="{CC62C7CC-8192-40E7-BF8F-1B6C78E96A02}" destId="{FF7B4414-787F-4AA8-B5BA-CFA5CA9192FF}" srcOrd="0" destOrd="0" presId="urn:microsoft.com/office/officeart/2005/8/layout/hProcess7#1"/>
    <dgm:cxn modelId="{DFDE4732-B0AA-4174-950B-CBAEE3E4A3C5}" type="presParOf" srcId="{CC62C7CC-8192-40E7-BF8F-1B6C78E96A02}" destId="{57747493-D116-4B1C-82C2-07EA6A23FD05}" srcOrd="1" destOrd="0" presId="urn:microsoft.com/office/officeart/2005/8/layout/hProcess7#1"/>
    <dgm:cxn modelId="{856BEC64-00BE-4B79-B326-B33915F36102}" type="presParOf" srcId="{CC62C7CC-8192-40E7-BF8F-1B6C78E96A02}" destId="{DC52E30D-32E2-46A2-B4AD-E5A8718C67F3}" srcOrd="2" destOrd="0" presId="urn:microsoft.com/office/officeart/2005/8/layout/hProcess7#1"/>
    <dgm:cxn modelId="{9F929068-C5C1-4766-B237-88A2A9E18E52}" type="presParOf" srcId="{3B37EE8E-1AE3-4673-BC62-12706A59E783}" destId="{EBC68026-11D0-4620-9F41-1E3BB0415EA5}" srcOrd="5" destOrd="0" presId="urn:microsoft.com/office/officeart/2005/8/layout/hProcess7#1"/>
    <dgm:cxn modelId="{24196D95-082C-41F2-B7F3-5AB6ECDE75AA}" type="presParOf" srcId="{3B37EE8E-1AE3-4673-BC62-12706A59E783}" destId="{48BC2C45-D40C-430B-8325-0E4076C29EE8}" srcOrd="6" destOrd="0" presId="urn:microsoft.com/office/officeart/2005/8/layout/hProcess7#1"/>
    <dgm:cxn modelId="{383E3957-54AB-4FC2-BB9D-2C60280053F3}" type="presParOf" srcId="{48BC2C45-D40C-430B-8325-0E4076C29EE8}" destId="{636610D7-3106-4C2F-9121-35111678DC17}" srcOrd="0" destOrd="0" presId="urn:microsoft.com/office/officeart/2005/8/layout/hProcess7#1"/>
    <dgm:cxn modelId="{69210DB2-4C96-4293-A9D2-048F2C36E467}" type="presParOf" srcId="{48BC2C45-D40C-430B-8325-0E4076C29EE8}" destId="{B2175CF4-AEA2-47A5-88E1-3DFA4EF127C1}" srcOrd="1" destOrd="0" presId="urn:microsoft.com/office/officeart/2005/8/layout/hProcess7#1"/>
    <dgm:cxn modelId="{3FB0181B-F86B-481A-BBEF-029C29794B01}" type="presParOf" srcId="{48BC2C45-D40C-430B-8325-0E4076C29EE8}" destId="{8DBD2A78-54C6-4D42-92AB-607C335FBCA7}" srcOrd="2" destOrd="0" presId="urn:microsoft.com/office/officeart/2005/8/layout/hProcess7#1"/>
    <dgm:cxn modelId="{19859B04-212A-4234-9FB1-554F94E03F96}" type="presParOf" srcId="{3B37EE8E-1AE3-4673-BC62-12706A59E783}" destId="{3379E20C-C5C9-4BB9-9A3B-8A237A935E20}" srcOrd="7" destOrd="0" presId="urn:microsoft.com/office/officeart/2005/8/layout/hProcess7#1"/>
    <dgm:cxn modelId="{1E250A33-44A6-4BED-B1CB-868BCFFA55CA}" type="presParOf" srcId="{3B37EE8E-1AE3-4673-BC62-12706A59E783}" destId="{7C52608C-4636-48B7-8786-87B3E568F147}" srcOrd="8" destOrd="0" presId="urn:microsoft.com/office/officeart/2005/8/layout/hProcess7#1"/>
    <dgm:cxn modelId="{FBEC6ADB-2F87-4168-B082-2EE92D51A06A}" type="presParOf" srcId="{7C52608C-4636-48B7-8786-87B3E568F147}" destId="{DE761BB6-4CEF-4FFE-8EFC-55B5C1C75E58}" srcOrd="0" destOrd="0" presId="urn:microsoft.com/office/officeart/2005/8/layout/hProcess7#1"/>
    <dgm:cxn modelId="{733A257E-F89E-412C-AB34-CBB1605D38B6}" type="presParOf" srcId="{7C52608C-4636-48B7-8786-87B3E568F147}" destId="{F159933F-9D28-4F48-9FFE-7D9A3E940CE3}" srcOrd="1" destOrd="0" presId="urn:microsoft.com/office/officeart/2005/8/layout/hProcess7#1"/>
    <dgm:cxn modelId="{43B4F96A-E66D-4621-8F73-5285B69FF849}" type="presParOf" srcId="{7C52608C-4636-48B7-8786-87B3E568F147}" destId="{77EE88A1-3400-4C93-B9B6-39BBBE33F10B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EF9277-88E7-4FFC-BD31-F7AE8297A898}" type="doc">
      <dgm:prSet loTypeId="urn:diagrams.loki3.com/Bracket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26EA773-8D54-4760-965F-C42A4E097EB2}">
      <dgm:prSet phldrT="[Texto]"/>
      <dgm:spPr/>
      <dgm:t>
        <a:bodyPr/>
        <a:lstStyle/>
        <a:p>
          <a:r>
            <a:rPr lang="es-ES" dirty="0"/>
            <a:t>PROVEEDOR</a:t>
          </a:r>
        </a:p>
      </dgm:t>
    </dgm:pt>
    <dgm:pt modelId="{D17798BA-6E15-4CF4-A178-B666127C9266}" type="parTrans" cxnId="{1949FF6C-E0CA-45D3-9F16-A26EBA2F3DB4}">
      <dgm:prSet/>
      <dgm:spPr/>
      <dgm:t>
        <a:bodyPr/>
        <a:lstStyle/>
        <a:p>
          <a:endParaRPr lang="es-ES"/>
        </a:p>
      </dgm:t>
    </dgm:pt>
    <dgm:pt modelId="{D1730DC6-CB6E-44DE-90D5-AFBB7E0B5ACA}" type="sibTrans" cxnId="{1949FF6C-E0CA-45D3-9F16-A26EBA2F3DB4}">
      <dgm:prSet/>
      <dgm:spPr/>
      <dgm:t>
        <a:bodyPr/>
        <a:lstStyle/>
        <a:p>
          <a:endParaRPr lang="es-ES"/>
        </a:p>
      </dgm:t>
    </dgm:pt>
    <dgm:pt modelId="{F9A898FD-388A-427C-BB9C-426A53032B4F}">
      <dgm:prSet phldrT="[Texto]"/>
      <dgm:spPr/>
      <dgm:t>
        <a:bodyPr/>
        <a:lstStyle/>
        <a:p>
          <a:r>
            <a:rPr lang="es-ES" dirty="0"/>
            <a:t>CORRIMIENTO DEL HECHO IMPONIBLE</a:t>
          </a:r>
        </a:p>
      </dgm:t>
    </dgm:pt>
    <dgm:pt modelId="{7F309E76-FBCB-4065-9FAE-1E7FB8918022}" type="parTrans" cxnId="{48430B89-EEEC-480B-8ECA-139A49D80FE3}">
      <dgm:prSet/>
      <dgm:spPr/>
      <dgm:t>
        <a:bodyPr/>
        <a:lstStyle/>
        <a:p>
          <a:endParaRPr lang="es-ES"/>
        </a:p>
      </dgm:t>
    </dgm:pt>
    <dgm:pt modelId="{FFD3E825-20E6-4DA0-8E2B-2EEFB00736F6}" type="sibTrans" cxnId="{48430B89-EEEC-480B-8ECA-139A49D80FE3}">
      <dgm:prSet/>
      <dgm:spPr/>
      <dgm:t>
        <a:bodyPr/>
        <a:lstStyle/>
        <a:p>
          <a:endParaRPr lang="es-ES"/>
        </a:p>
      </dgm:t>
    </dgm:pt>
    <dgm:pt modelId="{498CA092-31AC-427F-873F-9D48B1028E1A}">
      <dgm:prSet phldrT="[Texto]"/>
      <dgm:spPr/>
      <dgm:t>
        <a:bodyPr/>
        <a:lstStyle/>
        <a:p>
          <a:r>
            <a:rPr lang="es-ES" dirty="0"/>
            <a:t>PRODUCTOR</a:t>
          </a:r>
        </a:p>
      </dgm:t>
    </dgm:pt>
    <dgm:pt modelId="{A27A04BE-84C5-4D16-9A90-BF83B88FF573}" type="parTrans" cxnId="{F74C36C0-0519-4F1B-9D41-75BB1EBDBE09}">
      <dgm:prSet/>
      <dgm:spPr/>
      <dgm:t>
        <a:bodyPr/>
        <a:lstStyle/>
        <a:p>
          <a:endParaRPr lang="es-ES"/>
        </a:p>
      </dgm:t>
    </dgm:pt>
    <dgm:pt modelId="{F6409314-B165-40E5-ACC7-E2AF21E345CB}" type="sibTrans" cxnId="{F74C36C0-0519-4F1B-9D41-75BB1EBDBE09}">
      <dgm:prSet/>
      <dgm:spPr/>
      <dgm:t>
        <a:bodyPr/>
        <a:lstStyle/>
        <a:p>
          <a:endParaRPr lang="es-ES"/>
        </a:p>
      </dgm:t>
    </dgm:pt>
    <dgm:pt modelId="{92E74C35-C75B-4422-9FDC-5CBA3896850C}">
      <dgm:prSet phldrT="[Texto]"/>
      <dgm:spPr/>
      <dgm:t>
        <a:bodyPr/>
        <a:lstStyle/>
        <a:p>
          <a:r>
            <a:rPr lang="es-ES" dirty="0"/>
            <a:t>FINANCIAMIENTO</a:t>
          </a:r>
        </a:p>
      </dgm:t>
    </dgm:pt>
    <dgm:pt modelId="{988521F4-7980-4D84-8923-7B08BEF2B3AC}" type="parTrans" cxnId="{AB3F5B50-4C84-4248-AC30-DB9C556E3904}">
      <dgm:prSet/>
      <dgm:spPr/>
      <dgm:t>
        <a:bodyPr/>
        <a:lstStyle/>
        <a:p>
          <a:endParaRPr lang="es-ES"/>
        </a:p>
      </dgm:t>
    </dgm:pt>
    <dgm:pt modelId="{D65ED7F3-8C50-4F59-BDC6-71E0122EC72D}" type="sibTrans" cxnId="{AB3F5B50-4C84-4248-AC30-DB9C556E3904}">
      <dgm:prSet/>
      <dgm:spPr/>
      <dgm:t>
        <a:bodyPr/>
        <a:lstStyle/>
        <a:p>
          <a:endParaRPr lang="es-ES"/>
        </a:p>
      </dgm:t>
    </dgm:pt>
    <dgm:pt modelId="{70C2CE5E-8B0F-45F7-8CD9-B65D81079EC6}">
      <dgm:prSet phldrT="[Texto]"/>
      <dgm:spPr/>
      <dgm:t>
        <a:bodyPr/>
        <a:lstStyle/>
        <a:p>
          <a:r>
            <a:rPr lang="es-ES" dirty="0"/>
            <a:t>NO DESEMBOLSA IVA EN EL MOMENTO INICIAL</a:t>
          </a:r>
        </a:p>
      </dgm:t>
    </dgm:pt>
    <dgm:pt modelId="{F8ADAF5A-B521-47D4-B881-D40609A5DFE5}" type="parTrans" cxnId="{3CCBB631-EAC3-4A36-AE22-6A3DC24EC8E6}">
      <dgm:prSet/>
      <dgm:spPr/>
      <dgm:t>
        <a:bodyPr/>
        <a:lstStyle/>
        <a:p>
          <a:endParaRPr lang="es-ES"/>
        </a:p>
      </dgm:t>
    </dgm:pt>
    <dgm:pt modelId="{1BAD8C78-77A8-45E4-BA55-63744FA9CD28}" type="sibTrans" cxnId="{3CCBB631-EAC3-4A36-AE22-6A3DC24EC8E6}">
      <dgm:prSet/>
      <dgm:spPr/>
      <dgm:t>
        <a:bodyPr/>
        <a:lstStyle/>
        <a:p>
          <a:endParaRPr lang="es-ES"/>
        </a:p>
      </dgm:t>
    </dgm:pt>
    <dgm:pt modelId="{4AF55565-2697-4C79-9270-46620E91FABE}">
      <dgm:prSet phldrT="[Texto]"/>
      <dgm:spPr/>
      <dgm:t>
        <a:bodyPr/>
        <a:lstStyle/>
        <a:p>
          <a:r>
            <a:rPr lang="es-ES" dirty="0"/>
            <a:t>NO ALCANZADO POR LA LEY IMP.DÉB. Y CRÉD. BANCARIOS</a:t>
          </a:r>
        </a:p>
      </dgm:t>
    </dgm:pt>
    <dgm:pt modelId="{5F4EA235-BEA4-4974-B7CE-6D2810A461AA}" type="parTrans" cxnId="{0E949076-53C3-4AAB-A0BD-BBA0FEB6AC18}">
      <dgm:prSet/>
      <dgm:spPr/>
      <dgm:t>
        <a:bodyPr/>
        <a:lstStyle/>
        <a:p>
          <a:endParaRPr lang="es-ES"/>
        </a:p>
      </dgm:t>
    </dgm:pt>
    <dgm:pt modelId="{67DE754F-569A-415D-9FDA-74A7187F6722}" type="sibTrans" cxnId="{0E949076-53C3-4AAB-A0BD-BBA0FEB6AC18}">
      <dgm:prSet/>
      <dgm:spPr/>
      <dgm:t>
        <a:bodyPr/>
        <a:lstStyle/>
        <a:p>
          <a:endParaRPr lang="es-ES"/>
        </a:p>
      </dgm:t>
    </dgm:pt>
    <dgm:pt modelId="{49DA7609-16BC-4890-9D49-F68A5F439952}">
      <dgm:prSet phldrT="[Texto]"/>
      <dgm:spPr/>
      <dgm:t>
        <a:bodyPr/>
        <a:lstStyle/>
        <a:p>
          <a:r>
            <a:rPr lang="es-ES" dirty="0"/>
            <a:t>NO SUFRE RETENCIONES PORQUE NO HAY MOVIMIENTO DE DINERO EN LOS CANJES TOTALES</a:t>
          </a:r>
        </a:p>
      </dgm:t>
    </dgm:pt>
    <dgm:pt modelId="{9735A60A-A53A-40BD-97B7-3EC8E7A0A614}" type="parTrans" cxnId="{612BFF4A-0BF9-4D27-89BB-534D13D97740}">
      <dgm:prSet/>
      <dgm:spPr/>
      <dgm:t>
        <a:bodyPr/>
        <a:lstStyle/>
        <a:p>
          <a:endParaRPr lang="es-ES"/>
        </a:p>
      </dgm:t>
    </dgm:pt>
    <dgm:pt modelId="{1BE879AF-1CC9-4504-9775-BC83E0A4EC40}" type="sibTrans" cxnId="{612BFF4A-0BF9-4D27-89BB-534D13D97740}">
      <dgm:prSet/>
      <dgm:spPr/>
      <dgm:t>
        <a:bodyPr/>
        <a:lstStyle/>
        <a:p>
          <a:endParaRPr lang="es-ES"/>
        </a:p>
      </dgm:t>
    </dgm:pt>
    <dgm:pt modelId="{152A6D74-1F12-48BF-B0C0-B2C14D188CD6}" type="pres">
      <dgm:prSet presAssocID="{93EF9277-88E7-4FFC-BD31-F7AE8297A898}" presName="Name0" presStyleCnt="0">
        <dgm:presLayoutVars>
          <dgm:dir/>
          <dgm:animLvl val="lvl"/>
          <dgm:resizeHandles val="exact"/>
        </dgm:presLayoutVars>
      </dgm:prSet>
      <dgm:spPr/>
    </dgm:pt>
    <dgm:pt modelId="{A8144A83-0A67-4F25-AC5F-08A91372B2D2}" type="pres">
      <dgm:prSet presAssocID="{926EA773-8D54-4760-965F-C42A4E097EB2}" presName="linNode" presStyleCnt="0"/>
      <dgm:spPr/>
    </dgm:pt>
    <dgm:pt modelId="{0309F469-9014-4377-BF94-3E43ED68BF21}" type="pres">
      <dgm:prSet presAssocID="{926EA773-8D54-4760-965F-C42A4E097EB2}" presName="parTx" presStyleLbl="revTx" presStyleIdx="0" presStyleCnt="2">
        <dgm:presLayoutVars>
          <dgm:chMax val="1"/>
          <dgm:bulletEnabled val="1"/>
        </dgm:presLayoutVars>
      </dgm:prSet>
      <dgm:spPr/>
    </dgm:pt>
    <dgm:pt modelId="{19B17830-DCA1-47D1-937D-6FD5E3C36BBC}" type="pres">
      <dgm:prSet presAssocID="{926EA773-8D54-4760-965F-C42A4E097EB2}" presName="bracket" presStyleLbl="parChTrans1D1" presStyleIdx="0" presStyleCnt="2"/>
      <dgm:spPr/>
    </dgm:pt>
    <dgm:pt modelId="{7C7029D2-E9A1-4D2B-A9FD-9F18A3628DF2}" type="pres">
      <dgm:prSet presAssocID="{926EA773-8D54-4760-965F-C42A4E097EB2}" presName="spH" presStyleCnt="0"/>
      <dgm:spPr/>
    </dgm:pt>
    <dgm:pt modelId="{4D704289-2AA6-40F4-875F-94BDBC0E9643}" type="pres">
      <dgm:prSet presAssocID="{926EA773-8D54-4760-965F-C42A4E097EB2}" presName="desTx" presStyleLbl="node1" presStyleIdx="0" presStyleCnt="2">
        <dgm:presLayoutVars>
          <dgm:bulletEnabled val="1"/>
        </dgm:presLayoutVars>
      </dgm:prSet>
      <dgm:spPr/>
    </dgm:pt>
    <dgm:pt modelId="{DFAF9DE8-4A35-46AC-9DE9-EBEE158D27FA}" type="pres">
      <dgm:prSet presAssocID="{D1730DC6-CB6E-44DE-90D5-AFBB7E0B5ACA}" presName="spV" presStyleCnt="0"/>
      <dgm:spPr/>
    </dgm:pt>
    <dgm:pt modelId="{412E2496-0E4C-4ACF-A8C4-C163BE2085D3}" type="pres">
      <dgm:prSet presAssocID="{498CA092-31AC-427F-873F-9D48B1028E1A}" presName="linNode" presStyleCnt="0"/>
      <dgm:spPr/>
    </dgm:pt>
    <dgm:pt modelId="{92F534A1-9351-4F27-A0AC-4F63530B6B15}" type="pres">
      <dgm:prSet presAssocID="{498CA092-31AC-427F-873F-9D48B1028E1A}" presName="parTx" presStyleLbl="revTx" presStyleIdx="1" presStyleCnt="2">
        <dgm:presLayoutVars>
          <dgm:chMax val="1"/>
          <dgm:bulletEnabled val="1"/>
        </dgm:presLayoutVars>
      </dgm:prSet>
      <dgm:spPr/>
    </dgm:pt>
    <dgm:pt modelId="{D832648C-2BB0-49D2-982E-E487C091C76F}" type="pres">
      <dgm:prSet presAssocID="{498CA092-31AC-427F-873F-9D48B1028E1A}" presName="bracket" presStyleLbl="parChTrans1D1" presStyleIdx="1" presStyleCnt="2"/>
      <dgm:spPr/>
    </dgm:pt>
    <dgm:pt modelId="{700BE393-32E9-45B8-9408-96CDFD03BE96}" type="pres">
      <dgm:prSet presAssocID="{498CA092-31AC-427F-873F-9D48B1028E1A}" presName="spH" presStyleCnt="0"/>
      <dgm:spPr/>
    </dgm:pt>
    <dgm:pt modelId="{2BD724C5-FD60-4497-8D68-B76371A791CF}" type="pres">
      <dgm:prSet presAssocID="{498CA092-31AC-427F-873F-9D48B1028E1A}" presName="desTx" presStyleLbl="node1" presStyleIdx="1" presStyleCnt="2">
        <dgm:presLayoutVars>
          <dgm:bulletEnabled val="1"/>
        </dgm:presLayoutVars>
      </dgm:prSet>
      <dgm:spPr/>
    </dgm:pt>
  </dgm:ptLst>
  <dgm:cxnLst>
    <dgm:cxn modelId="{D02FE804-246B-4667-A03E-9F25A002A557}" type="presOf" srcId="{49DA7609-16BC-4890-9D49-F68A5F439952}" destId="{2BD724C5-FD60-4497-8D68-B76371A791CF}" srcOrd="0" destOrd="3" presId="urn:diagrams.loki3.com/BracketList+Icon"/>
    <dgm:cxn modelId="{B4D06510-BD14-460B-87C1-FFCB7509B8D9}" type="presOf" srcId="{93EF9277-88E7-4FFC-BD31-F7AE8297A898}" destId="{152A6D74-1F12-48BF-B0C0-B2C14D188CD6}" srcOrd="0" destOrd="0" presId="urn:diagrams.loki3.com/BracketList+Icon"/>
    <dgm:cxn modelId="{17C97B11-34C0-4932-9E51-1FC4ED43412C}" type="presOf" srcId="{4AF55565-2697-4C79-9270-46620E91FABE}" destId="{2BD724C5-FD60-4497-8D68-B76371A791CF}" srcOrd="0" destOrd="2" presId="urn:diagrams.loki3.com/BracketList+Icon"/>
    <dgm:cxn modelId="{3CCBB631-EAC3-4A36-AE22-6A3DC24EC8E6}" srcId="{498CA092-31AC-427F-873F-9D48B1028E1A}" destId="{70C2CE5E-8B0F-45F7-8CD9-B65D81079EC6}" srcOrd="0" destOrd="0" parTransId="{F8ADAF5A-B521-47D4-B881-D40609A5DFE5}" sibTransId="{1BAD8C78-77A8-45E4-BA55-63744FA9CD28}"/>
    <dgm:cxn modelId="{1779B535-BCC3-4600-B076-71FA9C2CC2E7}" type="presOf" srcId="{926EA773-8D54-4760-965F-C42A4E097EB2}" destId="{0309F469-9014-4377-BF94-3E43ED68BF21}" srcOrd="0" destOrd="0" presId="urn:diagrams.loki3.com/BracketList+Icon"/>
    <dgm:cxn modelId="{612BFF4A-0BF9-4D27-89BB-534D13D97740}" srcId="{498CA092-31AC-427F-873F-9D48B1028E1A}" destId="{49DA7609-16BC-4890-9D49-F68A5F439952}" srcOrd="3" destOrd="0" parTransId="{9735A60A-A53A-40BD-97B7-3EC8E7A0A614}" sibTransId="{1BE879AF-1CC9-4504-9775-BC83E0A4EC40}"/>
    <dgm:cxn modelId="{1949FF6C-E0CA-45D3-9F16-A26EBA2F3DB4}" srcId="{93EF9277-88E7-4FFC-BD31-F7AE8297A898}" destId="{926EA773-8D54-4760-965F-C42A4E097EB2}" srcOrd="0" destOrd="0" parTransId="{D17798BA-6E15-4CF4-A178-B666127C9266}" sibTransId="{D1730DC6-CB6E-44DE-90D5-AFBB7E0B5ACA}"/>
    <dgm:cxn modelId="{AB3F5B50-4C84-4248-AC30-DB9C556E3904}" srcId="{498CA092-31AC-427F-873F-9D48B1028E1A}" destId="{92E74C35-C75B-4422-9FDC-5CBA3896850C}" srcOrd="1" destOrd="0" parTransId="{988521F4-7980-4D84-8923-7B08BEF2B3AC}" sibTransId="{D65ED7F3-8C50-4F59-BDC6-71E0122EC72D}"/>
    <dgm:cxn modelId="{C2920373-E304-41B5-A0DC-121662135F9B}" type="presOf" srcId="{70C2CE5E-8B0F-45F7-8CD9-B65D81079EC6}" destId="{2BD724C5-FD60-4497-8D68-B76371A791CF}" srcOrd="0" destOrd="0" presId="urn:diagrams.loki3.com/BracketList+Icon"/>
    <dgm:cxn modelId="{400F7554-9F07-4AFF-BEF4-4158066DCDD7}" type="presOf" srcId="{92E74C35-C75B-4422-9FDC-5CBA3896850C}" destId="{2BD724C5-FD60-4497-8D68-B76371A791CF}" srcOrd="0" destOrd="1" presId="urn:diagrams.loki3.com/BracketList+Icon"/>
    <dgm:cxn modelId="{0E949076-53C3-4AAB-A0BD-BBA0FEB6AC18}" srcId="{498CA092-31AC-427F-873F-9D48B1028E1A}" destId="{4AF55565-2697-4C79-9270-46620E91FABE}" srcOrd="2" destOrd="0" parTransId="{5F4EA235-BEA4-4974-B7CE-6D2810A461AA}" sibTransId="{67DE754F-569A-415D-9FDA-74A7187F6722}"/>
    <dgm:cxn modelId="{48430B89-EEEC-480B-8ECA-139A49D80FE3}" srcId="{926EA773-8D54-4760-965F-C42A4E097EB2}" destId="{F9A898FD-388A-427C-BB9C-426A53032B4F}" srcOrd="0" destOrd="0" parTransId="{7F309E76-FBCB-4065-9FAE-1E7FB8918022}" sibTransId="{FFD3E825-20E6-4DA0-8E2B-2EEFB00736F6}"/>
    <dgm:cxn modelId="{C7342B99-DF95-4522-8FB2-81E2FB83EA9D}" type="presOf" srcId="{498CA092-31AC-427F-873F-9D48B1028E1A}" destId="{92F534A1-9351-4F27-A0AC-4F63530B6B15}" srcOrd="0" destOrd="0" presId="urn:diagrams.loki3.com/BracketList+Icon"/>
    <dgm:cxn modelId="{5C017E9F-A222-4FE5-9871-059420951FF2}" type="presOf" srcId="{F9A898FD-388A-427C-BB9C-426A53032B4F}" destId="{4D704289-2AA6-40F4-875F-94BDBC0E9643}" srcOrd="0" destOrd="0" presId="urn:diagrams.loki3.com/BracketList+Icon"/>
    <dgm:cxn modelId="{F74C36C0-0519-4F1B-9D41-75BB1EBDBE09}" srcId="{93EF9277-88E7-4FFC-BD31-F7AE8297A898}" destId="{498CA092-31AC-427F-873F-9D48B1028E1A}" srcOrd="1" destOrd="0" parTransId="{A27A04BE-84C5-4D16-9A90-BF83B88FF573}" sibTransId="{F6409314-B165-40E5-ACC7-E2AF21E345CB}"/>
    <dgm:cxn modelId="{72D4FC5E-3D5E-4488-A875-248615821A9A}" type="presParOf" srcId="{152A6D74-1F12-48BF-B0C0-B2C14D188CD6}" destId="{A8144A83-0A67-4F25-AC5F-08A91372B2D2}" srcOrd="0" destOrd="0" presId="urn:diagrams.loki3.com/BracketList+Icon"/>
    <dgm:cxn modelId="{EE8645F7-FB02-4374-AB2A-635113A734EC}" type="presParOf" srcId="{A8144A83-0A67-4F25-AC5F-08A91372B2D2}" destId="{0309F469-9014-4377-BF94-3E43ED68BF21}" srcOrd="0" destOrd="0" presId="urn:diagrams.loki3.com/BracketList+Icon"/>
    <dgm:cxn modelId="{ADE7B663-30DE-482B-AA62-8C2FA93A34B7}" type="presParOf" srcId="{A8144A83-0A67-4F25-AC5F-08A91372B2D2}" destId="{19B17830-DCA1-47D1-937D-6FD5E3C36BBC}" srcOrd="1" destOrd="0" presId="urn:diagrams.loki3.com/BracketList+Icon"/>
    <dgm:cxn modelId="{B3637C78-2737-4DC7-8B14-33846FD67F9C}" type="presParOf" srcId="{A8144A83-0A67-4F25-AC5F-08A91372B2D2}" destId="{7C7029D2-E9A1-4D2B-A9FD-9F18A3628DF2}" srcOrd="2" destOrd="0" presId="urn:diagrams.loki3.com/BracketList+Icon"/>
    <dgm:cxn modelId="{C654C074-29C6-44E3-8C80-4C426F144B68}" type="presParOf" srcId="{A8144A83-0A67-4F25-AC5F-08A91372B2D2}" destId="{4D704289-2AA6-40F4-875F-94BDBC0E9643}" srcOrd="3" destOrd="0" presId="urn:diagrams.loki3.com/BracketList+Icon"/>
    <dgm:cxn modelId="{1057D097-3DFF-4E94-BA9F-8F1069B5EC58}" type="presParOf" srcId="{152A6D74-1F12-48BF-B0C0-B2C14D188CD6}" destId="{DFAF9DE8-4A35-46AC-9DE9-EBEE158D27FA}" srcOrd="1" destOrd="0" presId="urn:diagrams.loki3.com/BracketList+Icon"/>
    <dgm:cxn modelId="{87A3AD7B-F654-458C-BBBA-59D43CD14BCF}" type="presParOf" srcId="{152A6D74-1F12-48BF-B0C0-B2C14D188CD6}" destId="{412E2496-0E4C-4ACF-A8C4-C163BE2085D3}" srcOrd="2" destOrd="0" presId="urn:diagrams.loki3.com/BracketList+Icon"/>
    <dgm:cxn modelId="{A42EF92E-1AFA-43D4-8102-C481F6EB3272}" type="presParOf" srcId="{412E2496-0E4C-4ACF-A8C4-C163BE2085D3}" destId="{92F534A1-9351-4F27-A0AC-4F63530B6B15}" srcOrd="0" destOrd="0" presId="urn:diagrams.loki3.com/BracketList+Icon"/>
    <dgm:cxn modelId="{89DA29A4-FEF9-41C6-9D0A-F277A542C321}" type="presParOf" srcId="{412E2496-0E4C-4ACF-A8C4-C163BE2085D3}" destId="{D832648C-2BB0-49D2-982E-E487C091C76F}" srcOrd="1" destOrd="0" presId="urn:diagrams.loki3.com/BracketList+Icon"/>
    <dgm:cxn modelId="{AB6448FD-1230-4045-A705-378DAE822477}" type="presParOf" srcId="{412E2496-0E4C-4ACF-A8C4-C163BE2085D3}" destId="{700BE393-32E9-45B8-9408-96CDFD03BE96}" srcOrd="2" destOrd="0" presId="urn:diagrams.loki3.com/BracketList+Icon"/>
    <dgm:cxn modelId="{D9429FC6-A693-487D-865C-623A555D5183}" type="presParOf" srcId="{412E2496-0E4C-4ACF-A8C4-C163BE2085D3}" destId="{2BD724C5-FD60-4497-8D68-B76371A791CF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C8470-3C8F-47E8-888D-8326CB0E8F4B}">
      <dsp:nvSpPr>
        <dsp:cNvPr id="0" name=""/>
        <dsp:cNvSpPr/>
      </dsp:nvSpPr>
      <dsp:spPr>
        <a:xfrm rot="10800000">
          <a:off x="1332833" y="2112"/>
          <a:ext cx="4221694" cy="10778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323" tIns="83820" rIns="156464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kern="1200" dirty="0"/>
            <a:t>IVA DÉBITO FISCAL: generado por ventas </a:t>
          </a:r>
          <a:endParaRPr lang="es-AR" sz="2200" kern="1200" dirty="0"/>
        </a:p>
      </dsp:txBody>
      <dsp:txXfrm rot="10800000">
        <a:off x="1602307" y="2112"/>
        <a:ext cx="3952220" cy="1077897"/>
      </dsp:txXfrm>
    </dsp:sp>
    <dsp:sp modelId="{EE49D1B3-59AC-4DB7-AA6B-92E154B4C497}">
      <dsp:nvSpPr>
        <dsp:cNvPr id="0" name=""/>
        <dsp:cNvSpPr/>
      </dsp:nvSpPr>
      <dsp:spPr>
        <a:xfrm>
          <a:off x="793884" y="2112"/>
          <a:ext cx="1077897" cy="107789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055CE-8219-46AA-B379-E7F9F7C5FDF8}">
      <dsp:nvSpPr>
        <dsp:cNvPr id="0" name=""/>
        <dsp:cNvSpPr/>
      </dsp:nvSpPr>
      <dsp:spPr>
        <a:xfrm rot="10800000">
          <a:off x="1332833" y="1401769"/>
          <a:ext cx="4221694" cy="10778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323" tIns="83820" rIns="156464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kern="1200" dirty="0"/>
            <a:t>IVA CRÉDITO FISCAL: generado por compras de insumos y servicios</a:t>
          </a:r>
          <a:endParaRPr lang="es-AR" sz="2200" kern="1200" dirty="0"/>
        </a:p>
      </dsp:txBody>
      <dsp:txXfrm rot="10800000">
        <a:off x="1602307" y="1401769"/>
        <a:ext cx="3952220" cy="1077897"/>
      </dsp:txXfrm>
    </dsp:sp>
    <dsp:sp modelId="{B146108C-91B9-4D3E-BF3C-51D201401345}">
      <dsp:nvSpPr>
        <dsp:cNvPr id="0" name=""/>
        <dsp:cNvSpPr/>
      </dsp:nvSpPr>
      <dsp:spPr>
        <a:xfrm>
          <a:off x="793884" y="1401769"/>
          <a:ext cx="1077897" cy="107789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5DC759-36A2-4C9E-9EB7-8CBC683B46E4}">
      <dsp:nvSpPr>
        <dsp:cNvPr id="0" name=""/>
        <dsp:cNvSpPr/>
      </dsp:nvSpPr>
      <dsp:spPr>
        <a:xfrm rot="10800000">
          <a:off x="1332833" y="2801427"/>
          <a:ext cx="4221694" cy="10778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5323" tIns="83820" rIns="156464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kern="1200" dirty="0"/>
            <a:t>SALDO TÉCNICO: diferencia entre ambas posiciones mensuales</a:t>
          </a:r>
          <a:endParaRPr lang="es-AR" sz="2200" kern="1200" dirty="0"/>
        </a:p>
      </dsp:txBody>
      <dsp:txXfrm rot="10800000">
        <a:off x="1602307" y="2801427"/>
        <a:ext cx="3952220" cy="1077897"/>
      </dsp:txXfrm>
    </dsp:sp>
    <dsp:sp modelId="{FCB1C7A2-46C6-4F75-B20E-7422F1EA5EF6}">
      <dsp:nvSpPr>
        <dsp:cNvPr id="0" name=""/>
        <dsp:cNvSpPr/>
      </dsp:nvSpPr>
      <dsp:spPr>
        <a:xfrm>
          <a:off x="793884" y="2801427"/>
          <a:ext cx="1077897" cy="107789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90859-D983-4F86-A41C-F5CD063B8311}">
      <dsp:nvSpPr>
        <dsp:cNvPr id="0" name=""/>
        <dsp:cNvSpPr/>
      </dsp:nvSpPr>
      <dsp:spPr>
        <a:xfrm>
          <a:off x="135744" y="1184138"/>
          <a:ext cx="1514419" cy="10101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kern="1200" dirty="0"/>
            <a:t>80000				</a:t>
          </a:r>
          <a:endParaRPr lang="es-AR" sz="1500" kern="1200" dirty="0"/>
        </a:p>
      </dsp:txBody>
      <dsp:txXfrm>
        <a:off x="378051" y="1184138"/>
        <a:ext cx="1272112" cy="1010117"/>
      </dsp:txXfrm>
    </dsp:sp>
    <dsp:sp modelId="{EC86B662-39DF-415F-978D-B00548FD8A8A}">
      <dsp:nvSpPr>
        <dsp:cNvPr id="0" name=""/>
        <dsp:cNvSpPr/>
      </dsp:nvSpPr>
      <dsp:spPr>
        <a:xfrm>
          <a:off x="-671946" y="780293"/>
          <a:ext cx="1009612" cy="1009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IVA DÉB</a:t>
          </a:r>
          <a:endParaRPr lang="es-AR" sz="1400" kern="1200" dirty="0"/>
        </a:p>
      </dsp:txBody>
      <dsp:txXfrm>
        <a:off x="-524092" y="928147"/>
        <a:ext cx="713904" cy="713904"/>
      </dsp:txXfrm>
    </dsp:sp>
    <dsp:sp modelId="{E272EF79-E23E-4357-889C-1AB92DC6B668}">
      <dsp:nvSpPr>
        <dsp:cNvPr id="0" name=""/>
        <dsp:cNvSpPr/>
      </dsp:nvSpPr>
      <dsp:spPr>
        <a:xfrm>
          <a:off x="2659776" y="1184138"/>
          <a:ext cx="1514419" cy="10101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kern="1200" dirty="0"/>
            <a:t>60000</a:t>
          </a:r>
          <a:endParaRPr lang="es-AR" sz="1500" kern="1200" dirty="0"/>
        </a:p>
      </dsp:txBody>
      <dsp:txXfrm>
        <a:off x="2902083" y="1184138"/>
        <a:ext cx="1272112" cy="1010117"/>
      </dsp:txXfrm>
    </dsp:sp>
    <dsp:sp modelId="{344AF87B-0340-4B5E-84DC-211E5560D148}">
      <dsp:nvSpPr>
        <dsp:cNvPr id="0" name=""/>
        <dsp:cNvSpPr/>
      </dsp:nvSpPr>
      <dsp:spPr>
        <a:xfrm>
          <a:off x="1852085" y="780293"/>
          <a:ext cx="1009612" cy="1009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IVA CRÉD</a:t>
          </a:r>
          <a:endParaRPr lang="es-AR" sz="1400" kern="1200" dirty="0"/>
        </a:p>
      </dsp:txBody>
      <dsp:txXfrm>
        <a:off x="1999939" y="928147"/>
        <a:ext cx="713904" cy="713904"/>
      </dsp:txXfrm>
    </dsp:sp>
    <dsp:sp modelId="{25E92951-D1F8-4E23-BC4A-D74FA1FA471D}">
      <dsp:nvSpPr>
        <dsp:cNvPr id="0" name=""/>
        <dsp:cNvSpPr/>
      </dsp:nvSpPr>
      <dsp:spPr>
        <a:xfrm>
          <a:off x="5856273" y="1184138"/>
          <a:ext cx="2372807" cy="10101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kern="1200" dirty="0"/>
            <a:t>20000</a:t>
          </a:r>
          <a:endParaRPr lang="es-AR" sz="1500" kern="1200" dirty="0"/>
        </a:p>
      </dsp:txBody>
      <dsp:txXfrm>
        <a:off x="6235922" y="1184138"/>
        <a:ext cx="1993157" cy="1010117"/>
      </dsp:txXfrm>
    </dsp:sp>
    <dsp:sp modelId="{7E6DEBBF-832B-4D71-8766-785F1CD7E655}">
      <dsp:nvSpPr>
        <dsp:cNvPr id="0" name=""/>
        <dsp:cNvSpPr/>
      </dsp:nvSpPr>
      <dsp:spPr>
        <a:xfrm>
          <a:off x="4641242" y="2346551"/>
          <a:ext cx="3717737" cy="20946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/>
            <a:t>A favor del fisco: se utiliza el saldo de libre disponibilidad si existe, para compensarlo. Caso contrario se paga al mes siguiente o al año si es de  pago anual, o al 3º mes si está dentro del beneficio Ley Pyme</a:t>
          </a:r>
          <a:endParaRPr lang="es-AR" sz="1800" kern="1200" dirty="0"/>
        </a:p>
      </dsp:txBody>
      <dsp:txXfrm>
        <a:off x="5236080" y="2346551"/>
        <a:ext cx="3122899" cy="2094610"/>
      </dsp:txXfrm>
    </dsp:sp>
    <dsp:sp modelId="{4A550C67-C56D-4056-9157-8BFE8643DC07}">
      <dsp:nvSpPr>
        <dsp:cNvPr id="0" name=""/>
        <dsp:cNvSpPr/>
      </dsp:nvSpPr>
      <dsp:spPr>
        <a:xfrm>
          <a:off x="6579436" y="780293"/>
          <a:ext cx="1009612" cy="1009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SALDO TÉCNICO</a:t>
          </a:r>
          <a:endParaRPr lang="es-AR" sz="1400" kern="1200" dirty="0"/>
        </a:p>
      </dsp:txBody>
      <dsp:txXfrm>
        <a:off x="6727290" y="928147"/>
        <a:ext cx="713904" cy="7139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90859-D983-4F86-A41C-F5CD063B8311}">
      <dsp:nvSpPr>
        <dsp:cNvPr id="0" name=""/>
        <dsp:cNvSpPr/>
      </dsp:nvSpPr>
      <dsp:spPr>
        <a:xfrm>
          <a:off x="90163" y="1126677"/>
          <a:ext cx="1506884" cy="10050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50000				</a:t>
          </a:r>
          <a:endParaRPr lang="es-AR" sz="1400" kern="1200" dirty="0"/>
        </a:p>
      </dsp:txBody>
      <dsp:txXfrm>
        <a:off x="331264" y="1126677"/>
        <a:ext cx="1265783" cy="1005092"/>
      </dsp:txXfrm>
    </dsp:sp>
    <dsp:sp modelId="{EC86B662-39DF-415F-978D-B00548FD8A8A}">
      <dsp:nvSpPr>
        <dsp:cNvPr id="0" name=""/>
        <dsp:cNvSpPr/>
      </dsp:nvSpPr>
      <dsp:spPr>
        <a:xfrm>
          <a:off x="-713508" y="724841"/>
          <a:ext cx="1004589" cy="10045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IVA DÉB</a:t>
          </a:r>
          <a:endParaRPr lang="es-AR" sz="1400" kern="1200" dirty="0"/>
        </a:p>
      </dsp:txBody>
      <dsp:txXfrm>
        <a:off x="-566389" y="871960"/>
        <a:ext cx="710351" cy="710351"/>
      </dsp:txXfrm>
    </dsp:sp>
    <dsp:sp modelId="{E272EF79-E23E-4357-889C-1AB92DC6B668}">
      <dsp:nvSpPr>
        <dsp:cNvPr id="0" name=""/>
        <dsp:cNvSpPr/>
      </dsp:nvSpPr>
      <dsp:spPr>
        <a:xfrm>
          <a:off x="2601637" y="1126677"/>
          <a:ext cx="1506884" cy="10050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70000</a:t>
          </a:r>
          <a:endParaRPr lang="es-AR" sz="1400" kern="1200" dirty="0"/>
        </a:p>
      </dsp:txBody>
      <dsp:txXfrm>
        <a:off x="2842739" y="1126677"/>
        <a:ext cx="1265783" cy="1005092"/>
      </dsp:txXfrm>
    </dsp:sp>
    <dsp:sp modelId="{344AF87B-0340-4B5E-84DC-211E5560D148}">
      <dsp:nvSpPr>
        <dsp:cNvPr id="0" name=""/>
        <dsp:cNvSpPr/>
      </dsp:nvSpPr>
      <dsp:spPr>
        <a:xfrm>
          <a:off x="1797965" y="724841"/>
          <a:ext cx="1004589" cy="10045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IVA CRÉD</a:t>
          </a:r>
          <a:endParaRPr lang="es-AR" sz="1400" kern="1200" dirty="0"/>
        </a:p>
      </dsp:txBody>
      <dsp:txXfrm>
        <a:off x="1945084" y="871960"/>
        <a:ext cx="710351" cy="710351"/>
      </dsp:txXfrm>
    </dsp:sp>
    <dsp:sp modelId="{25E92951-D1F8-4E23-BC4A-D74FA1FA471D}">
      <dsp:nvSpPr>
        <dsp:cNvPr id="0" name=""/>
        <dsp:cNvSpPr/>
      </dsp:nvSpPr>
      <dsp:spPr>
        <a:xfrm>
          <a:off x="5826927" y="1126677"/>
          <a:ext cx="2402366" cy="10050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20000</a:t>
          </a:r>
          <a:endParaRPr lang="es-AR" sz="1400" kern="1200" dirty="0"/>
        </a:p>
      </dsp:txBody>
      <dsp:txXfrm>
        <a:off x="6211306" y="1126677"/>
        <a:ext cx="2017987" cy="1005092"/>
      </dsp:txXfrm>
    </dsp:sp>
    <dsp:sp modelId="{7E6DEBBF-832B-4D71-8766-785F1CD7E655}">
      <dsp:nvSpPr>
        <dsp:cNvPr id="0" name=""/>
        <dsp:cNvSpPr/>
      </dsp:nvSpPr>
      <dsp:spPr>
        <a:xfrm>
          <a:off x="4762871" y="2116833"/>
          <a:ext cx="3829996" cy="22125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A favor del contribuyente: NO es de libre disponibilidad y sólo sirve para compensar diferencias entre el IVA </a:t>
          </a:r>
          <a:r>
            <a:rPr lang="es-ES_tradnl" sz="1600" kern="1200" dirty="0" err="1"/>
            <a:t>déb</a:t>
          </a:r>
          <a:r>
            <a:rPr lang="es-ES_tradnl" sz="1600" kern="1200" dirty="0"/>
            <a:t> e IVA </a:t>
          </a:r>
          <a:r>
            <a:rPr lang="es-ES_tradnl" sz="1600" kern="1200" dirty="0" err="1"/>
            <a:t>créd</a:t>
          </a:r>
          <a:r>
            <a:rPr lang="es-ES_tradnl" sz="1600" kern="1200" dirty="0"/>
            <a:t>. Además se acumula al mes siguiente; así sucesivamente ocasionando una importante inmovilización financiera</a:t>
          </a:r>
          <a:endParaRPr lang="es-AR" sz="1600" kern="1200" dirty="0"/>
        </a:p>
      </dsp:txBody>
      <dsp:txXfrm>
        <a:off x="5375670" y="2116833"/>
        <a:ext cx="3217196" cy="2212549"/>
      </dsp:txXfrm>
    </dsp:sp>
    <dsp:sp modelId="{4A550C67-C56D-4056-9157-8BFE8643DC07}">
      <dsp:nvSpPr>
        <dsp:cNvPr id="0" name=""/>
        <dsp:cNvSpPr/>
      </dsp:nvSpPr>
      <dsp:spPr>
        <a:xfrm>
          <a:off x="6632552" y="724841"/>
          <a:ext cx="1004589" cy="10045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SALDO TÉCNICO</a:t>
          </a:r>
          <a:endParaRPr lang="es-AR" sz="1400" kern="1200" dirty="0"/>
        </a:p>
      </dsp:txBody>
      <dsp:txXfrm>
        <a:off x="6779671" y="871960"/>
        <a:ext cx="710351" cy="7103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99340-657D-4298-86B4-9DD2A24BECCB}">
      <dsp:nvSpPr>
        <dsp:cNvPr id="0" name=""/>
        <dsp:cNvSpPr/>
      </dsp:nvSpPr>
      <dsp:spPr>
        <a:xfrm>
          <a:off x="480" y="452784"/>
          <a:ext cx="2067573" cy="2481088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 dirty="0">
              <a:solidFill>
                <a:srgbClr val="FF0000"/>
              </a:solidFill>
            </a:rPr>
            <a:t>MÁS</a:t>
          </a:r>
          <a:endParaRPr lang="es-AR" sz="2400" kern="1200" dirty="0">
            <a:solidFill>
              <a:srgbClr val="FF0000"/>
            </a:solidFill>
          </a:endParaRPr>
        </a:p>
      </dsp:txBody>
      <dsp:txXfrm rot="16200000">
        <a:off x="-810008" y="1263273"/>
        <a:ext cx="2034492" cy="413514"/>
      </dsp:txXfrm>
    </dsp:sp>
    <dsp:sp modelId="{5D65D644-4EA0-4E73-BE8D-88DF178CAB93}">
      <dsp:nvSpPr>
        <dsp:cNvPr id="0" name=""/>
        <dsp:cNvSpPr/>
      </dsp:nvSpPr>
      <dsp:spPr>
        <a:xfrm>
          <a:off x="413995" y="452784"/>
          <a:ext cx="1540342" cy="2481088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861" rIns="0" bIns="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900" kern="1200" dirty="0"/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900" kern="1200" dirty="0"/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RETENCIONES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(Ventas de granos)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400" kern="1200" dirty="0"/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400" kern="1200" dirty="0"/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PERCEPCIONES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(Compras de insumos en canje)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400" kern="1200" dirty="0"/>
        </a:p>
      </dsp:txBody>
      <dsp:txXfrm>
        <a:off x="413995" y="452784"/>
        <a:ext cx="1540342" cy="2481088"/>
      </dsp:txXfrm>
    </dsp:sp>
    <dsp:sp modelId="{FF7B4414-787F-4AA8-B5BA-CFA5CA9192FF}">
      <dsp:nvSpPr>
        <dsp:cNvPr id="0" name=""/>
        <dsp:cNvSpPr/>
      </dsp:nvSpPr>
      <dsp:spPr>
        <a:xfrm>
          <a:off x="2140419" y="452784"/>
          <a:ext cx="2067573" cy="2481088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 dirty="0">
              <a:solidFill>
                <a:srgbClr val="FF0000"/>
              </a:solidFill>
            </a:rPr>
            <a:t>MENOS</a:t>
          </a:r>
          <a:endParaRPr lang="es-AR" sz="2400" kern="1200" dirty="0">
            <a:solidFill>
              <a:srgbClr val="FF0000"/>
            </a:solidFill>
          </a:endParaRPr>
        </a:p>
      </dsp:txBody>
      <dsp:txXfrm rot="16200000">
        <a:off x="1329930" y="1263273"/>
        <a:ext cx="2034492" cy="413514"/>
      </dsp:txXfrm>
    </dsp:sp>
    <dsp:sp modelId="{ACCA3D34-061B-4A80-93B9-2B04C022BC7F}">
      <dsp:nvSpPr>
        <dsp:cNvPr id="0" name=""/>
        <dsp:cNvSpPr/>
      </dsp:nvSpPr>
      <dsp:spPr>
        <a:xfrm rot="5400000">
          <a:off x="1968439" y="2424753"/>
          <a:ext cx="364634" cy="3101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2E30D-32E2-46A2-B4AD-E5A8718C67F3}">
      <dsp:nvSpPr>
        <dsp:cNvPr id="0" name=""/>
        <dsp:cNvSpPr/>
      </dsp:nvSpPr>
      <dsp:spPr>
        <a:xfrm>
          <a:off x="2553934" y="452784"/>
          <a:ext cx="1540342" cy="2481088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861" rIns="0" bIns="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900" kern="1200" dirty="0"/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900" kern="1200" dirty="0"/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COMPENSACIOES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(Contra impuestos)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400" kern="1200" dirty="0"/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400" kern="1200" dirty="0"/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REINTEGROS (Recibidos de AFIP)</a:t>
          </a:r>
          <a:endParaRPr lang="es-AR" sz="1400" kern="1200" dirty="0"/>
        </a:p>
      </dsp:txBody>
      <dsp:txXfrm>
        <a:off x="2553934" y="452784"/>
        <a:ext cx="1540342" cy="2481088"/>
      </dsp:txXfrm>
    </dsp:sp>
    <dsp:sp modelId="{DE761BB6-4CEF-4FFE-8EFC-55B5C1C75E58}">
      <dsp:nvSpPr>
        <dsp:cNvPr id="0" name=""/>
        <dsp:cNvSpPr/>
      </dsp:nvSpPr>
      <dsp:spPr>
        <a:xfrm>
          <a:off x="4280358" y="452784"/>
          <a:ext cx="2067573" cy="297586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 dirty="0">
              <a:solidFill>
                <a:srgbClr val="FF0000"/>
              </a:solidFill>
            </a:rPr>
            <a:t>IGUAL</a:t>
          </a:r>
          <a:endParaRPr lang="es-AR" sz="2400" kern="1200" dirty="0">
            <a:solidFill>
              <a:srgbClr val="FF0000"/>
            </a:solidFill>
          </a:endParaRPr>
        </a:p>
      </dsp:txBody>
      <dsp:txXfrm rot="16200000">
        <a:off x="3267010" y="1466133"/>
        <a:ext cx="2440211" cy="413514"/>
      </dsp:txXfrm>
    </dsp:sp>
    <dsp:sp modelId="{B2175CF4-AEA2-47A5-88E1-3DFA4EF127C1}">
      <dsp:nvSpPr>
        <dsp:cNvPr id="0" name=""/>
        <dsp:cNvSpPr/>
      </dsp:nvSpPr>
      <dsp:spPr>
        <a:xfrm rot="5400000">
          <a:off x="4108378" y="2424753"/>
          <a:ext cx="364634" cy="3101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E88A1-3400-4C93-B9B6-39BBBE33F10B}">
      <dsp:nvSpPr>
        <dsp:cNvPr id="0" name=""/>
        <dsp:cNvSpPr/>
      </dsp:nvSpPr>
      <dsp:spPr>
        <a:xfrm>
          <a:off x="4693873" y="452784"/>
          <a:ext cx="1540342" cy="2975867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861" rIns="0" bIns="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900" kern="1200" dirty="0"/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SLD para: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Absorber el saldo técnico a favor del fisco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Compensarse con otras obligaciones fiscales nacionales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Trasladarse al período siguiente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Solicitar devolución y transferencia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900" kern="1200" dirty="0"/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900" kern="1200" dirty="0"/>
        </a:p>
      </dsp:txBody>
      <dsp:txXfrm>
        <a:off x="4693873" y="452784"/>
        <a:ext cx="1540342" cy="29758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9F469-9014-4377-BF94-3E43ED68BF21}">
      <dsp:nvSpPr>
        <dsp:cNvPr id="0" name=""/>
        <dsp:cNvSpPr/>
      </dsp:nvSpPr>
      <dsp:spPr>
        <a:xfrm>
          <a:off x="2976" y="729924"/>
          <a:ext cx="1522511" cy="35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PROVEEDOR</a:t>
          </a:r>
        </a:p>
      </dsp:txBody>
      <dsp:txXfrm>
        <a:off x="2976" y="729924"/>
        <a:ext cx="1522511" cy="356400"/>
      </dsp:txXfrm>
    </dsp:sp>
    <dsp:sp modelId="{19B17830-DCA1-47D1-937D-6FD5E3C36BBC}">
      <dsp:nvSpPr>
        <dsp:cNvPr id="0" name=""/>
        <dsp:cNvSpPr/>
      </dsp:nvSpPr>
      <dsp:spPr>
        <a:xfrm>
          <a:off x="1525488" y="718787"/>
          <a:ext cx="304502" cy="378675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704289-2AA6-40F4-875F-94BDBC0E9643}">
      <dsp:nvSpPr>
        <dsp:cNvPr id="0" name=""/>
        <dsp:cNvSpPr/>
      </dsp:nvSpPr>
      <dsp:spPr>
        <a:xfrm>
          <a:off x="1951791" y="718787"/>
          <a:ext cx="4141231" cy="378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CORRIMIENTO DEL HECHO IMPONIBLE</a:t>
          </a:r>
        </a:p>
      </dsp:txBody>
      <dsp:txXfrm>
        <a:off x="1951791" y="718787"/>
        <a:ext cx="4141231" cy="378675"/>
      </dsp:txXfrm>
    </dsp:sp>
    <dsp:sp modelId="{92F534A1-9351-4F27-A0AC-4F63530B6B15}">
      <dsp:nvSpPr>
        <dsp:cNvPr id="0" name=""/>
        <dsp:cNvSpPr/>
      </dsp:nvSpPr>
      <dsp:spPr>
        <a:xfrm>
          <a:off x="2976" y="2075537"/>
          <a:ext cx="1522511" cy="35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PRODUCTOR</a:t>
          </a:r>
        </a:p>
      </dsp:txBody>
      <dsp:txXfrm>
        <a:off x="2976" y="2075537"/>
        <a:ext cx="1522511" cy="356400"/>
      </dsp:txXfrm>
    </dsp:sp>
    <dsp:sp modelId="{D832648C-2BB0-49D2-982E-E487C091C76F}">
      <dsp:nvSpPr>
        <dsp:cNvPr id="0" name=""/>
        <dsp:cNvSpPr/>
      </dsp:nvSpPr>
      <dsp:spPr>
        <a:xfrm>
          <a:off x="1525488" y="1162262"/>
          <a:ext cx="304502" cy="2182950"/>
        </a:xfrm>
        <a:prstGeom prst="leftBrace">
          <a:avLst>
            <a:gd name="adj1" fmla="val 35000"/>
            <a:gd name="adj2" fmla="val 5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D724C5-FD60-4497-8D68-B76371A791CF}">
      <dsp:nvSpPr>
        <dsp:cNvPr id="0" name=""/>
        <dsp:cNvSpPr/>
      </dsp:nvSpPr>
      <dsp:spPr>
        <a:xfrm>
          <a:off x="1951791" y="1162262"/>
          <a:ext cx="4141231" cy="2182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NO DESEMBOLSA IVA EN EL MOMENTO INICIAL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FINANCIAMIENTO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NO ALCANZADO POR LA LEY IMP.DÉB. Y CRÉD. BANCARIOS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NO SUFRE RETENCIONES PORQUE NO HAY MOVIMIENTO DE DINERO EN LOS CANJES TOTALES</a:t>
          </a:r>
        </a:p>
      </dsp:txBody>
      <dsp:txXfrm>
        <a:off x="1951791" y="1162262"/>
        <a:ext cx="4141231" cy="2182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+Icon">
  <dgm:title val="Lista de llaves verticales"/>
  <dgm:desc val="Se usa para mostrar bloques de información agrupados. Funciona bien con gran cantidad de texto de ni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s-AR" sz="4400" spc="-1" strike="noStrike">
                <a:solidFill>
                  <a:srgbClr val="000000"/>
                </a:solidFill>
                <a:latin typeface="Arial"/>
              </a:rPr>
              <a:t>Pulse para desplazar la diapositiva</a:t>
            </a: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s-AR" sz="2000" spc="-1" strike="noStrike">
                <a:solidFill>
                  <a:srgbClr val="000000"/>
                </a:solidFill>
                <a:latin typeface="Arial"/>
              </a:rPr>
              <a:t>Pulse para editar el formato de las notas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s-AR" sz="1400" spc="-1" strike="noStrike">
                <a:solidFill>
                  <a:srgbClr val="000000"/>
                </a:solidFill>
                <a:latin typeface="Times New Roman"/>
              </a:rPr>
              <a:t>&lt;cabecera&gt;</a:t>
            </a:r>
            <a:endParaRPr b="0" lang="es-A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 type="dt" idx="49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s-A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s-AR" sz="1400" spc="-1" strike="noStrike">
                <a:solidFill>
                  <a:srgbClr val="000000"/>
                </a:solidFill>
                <a:latin typeface="Times New Roman"/>
              </a:rPr>
              <a:t>&lt;fecha/hora&gt;</a:t>
            </a:r>
            <a:endParaRPr b="0" lang="es-A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1" name="PlaceHolder 5"/>
          <p:cNvSpPr>
            <a:spLocks noGrp="1"/>
          </p:cNvSpPr>
          <p:nvPr>
            <p:ph type="ftr" idx="50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s-A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s-AR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A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2" name="PlaceHolder 6"/>
          <p:cNvSpPr>
            <a:spLocks noGrp="1"/>
          </p:cNvSpPr>
          <p:nvPr>
            <p:ph type="sldNum" idx="51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s-A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7EABB426-9163-4F2A-AA25-3EC2C46A78C8}" type="slidenum">
              <a:rPr b="0" lang="es-AR" sz="14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es-A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  <a:ln w="0">
            <a:noFill/>
          </a:ln>
        </p:spPr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 type="sldNum" idx="52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s-ES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72F4735-2E47-441D-A6EC-98F8BDBC01B8}" type="slidenum">
              <a:rPr b="0" lang="es-ES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es-A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  <a:ln w="0">
            <a:noFill/>
          </a:ln>
        </p:spPr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 type="sldNum" idx="53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s-ES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E2A1E8F-3531-49E8-A446-2B294709AC76}" type="slidenum">
              <a:rPr b="0" lang="es-ES" sz="1200" spc="-1" strike="noStrike">
                <a:solidFill>
                  <a:schemeClr val="dk1"/>
                </a:solidFill>
                <a:latin typeface="+mn-lt"/>
                <a:ea typeface="+mn-ea"/>
              </a:rPr>
              <a:t>&lt;número&gt;</a:t>
            </a:fld>
            <a:endParaRPr b="0" lang="es-A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05BAA8B-5569-47F4-8E7E-7286CA01F71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7993FA9C-53F2-4991-A7E1-9394FF3A59E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A7640DA8-8130-48FB-95F9-D0B47FFCE84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F1804F0D-7E25-49C0-A299-1D06911FAEB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FBE8B7DA-90A6-4623-9353-9574A5E924A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7CD6E370-4C5F-48BD-9B53-5EC10679F78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121B46DB-DB65-4C9F-9379-8C2563A33C1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7"/>
          </p:nvPr>
        </p:nvSpPr>
        <p:spPr/>
        <p:txBody>
          <a:bodyPr/>
          <a:p>
            <a:fld id="{E96C8AEA-01FC-467E-BB15-A0C594D59C6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8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8183084-842F-4208-9A39-6F99C382A83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4877758-1BAF-43F1-83CC-73C18565AA1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212C59F8-8BAB-4606-B66F-AB892A6782E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C3C83226-016A-41C6-9B42-549ED1EB618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432E3A09-C1CE-4F91-BF25-F0657DABEED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B3AE45B6-FBE8-4D65-9DF6-244929D2F58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2CBFFAE9-7477-4E43-B6FB-F24C3567827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ED1B1B62-6C72-4C21-8F49-BE7C0FB18AA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6"/>
          <p:cNvGrpSpPr/>
          <p:nvPr/>
        </p:nvGrpSpPr>
        <p:grpSpPr>
          <a:xfrm>
            <a:off x="-8640" y="-8640"/>
            <a:ext cx="9169200" cy="6874560"/>
            <a:chOff x="-8640" y="-8640"/>
            <a:chExt cx="9169200" cy="6874560"/>
          </a:xfrm>
        </p:grpSpPr>
        <p:sp>
          <p:nvSpPr>
            <p:cNvPr id="1" name="Freeform 6"/>
            <p:cNvSpPr/>
            <p:nvPr/>
          </p:nvSpPr>
          <p:spPr>
            <a:xfrm>
              <a:off x="-8640" y="4013280"/>
              <a:ext cx="456480" cy="2852640"/>
            </a:xfrm>
            <a:custGeom>
              <a:avLst/>
              <a:gdLst>
                <a:gd name="textAreaLeft" fmla="*/ 0 w 456480"/>
                <a:gd name="textAreaRight" fmla="*/ 457200 w 456480"/>
                <a:gd name="textAreaTop" fmla="*/ 0 h 2852640"/>
                <a:gd name="textAreaBottom" fmla="*/ 2853360 h 2852640"/>
              </a:gdLst>
              <a:ah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2" name="Straight Connector 7"/>
            <p:cNvCxnSpPr/>
            <p:nvPr/>
          </p:nvCxnSpPr>
          <p:spPr>
            <a:xfrm flipV="1">
              <a:off x="5130720" y="4175280"/>
              <a:ext cx="4023000" cy="268344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cxnSp>
          <p:nvCxnSpPr>
            <p:cNvPr id="3" name="Straight Connector 8"/>
            <p:cNvCxnSpPr/>
            <p:nvPr/>
          </p:nvCxnSpPr>
          <p:spPr>
            <a:xfrm>
              <a:off x="7042680" y="0"/>
              <a:ext cx="1219680" cy="68587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sp>
          <p:nvSpPr>
            <p:cNvPr id="4" name="Freeform 9"/>
            <p:cNvSpPr/>
            <p:nvPr/>
          </p:nvSpPr>
          <p:spPr>
            <a:xfrm>
              <a:off x="6891840" y="0"/>
              <a:ext cx="2268720" cy="6865920"/>
            </a:xfrm>
            <a:custGeom>
              <a:avLst/>
              <a:gdLst>
                <a:gd name="textAreaLeft" fmla="*/ 0 w 2268720"/>
                <a:gd name="textAreaRight" fmla="*/ 2269440 w 226872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" name="Freeform 10"/>
            <p:cNvSpPr/>
            <p:nvPr/>
          </p:nvSpPr>
          <p:spPr>
            <a:xfrm>
              <a:off x="7205040" y="-8640"/>
              <a:ext cx="1947600" cy="6865920"/>
            </a:xfrm>
            <a:custGeom>
              <a:avLst/>
              <a:gdLst>
                <a:gd name="textAreaLeft" fmla="*/ 0 w 1947600"/>
                <a:gd name="textAreaRight" fmla="*/ 1948320 w 194760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" name="Freeform 11"/>
            <p:cNvSpPr/>
            <p:nvPr/>
          </p:nvSpPr>
          <p:spPr>
            <a:xfrm>
              <a:off x="6638040" y="3920040"/>
              <a:ext cx="2512800" cy="2937240"/>
            </a:xfrm>
            <a:custGeom>
              <a:avLst/>
              <a:gdLst>
                <a:gd name="textAreaLeft" fmla="*/ 0 w 2512800"/>
                <a:gd name="textAreaRight" fmla="*/ 2513520 w 2512800"/>
                <a:gd name="textAreaTop" fmla="*/ 0 h 2937240"/>
                <a:gd name="textAreaBottom" fmla="*/ 2937960 h 2937240"/>
              </a:gdLst>
              <a:ah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" name="Freeform 12"/>
            <p:cNvSpPr/>
            <p:nvPr/>
          </p:nvSpPr>
          <p:spPr>
            <a:xfrm>
              <a:off x="7010280" y="-8640"/>
              <a:ext cx="2142000" cy="6865920"/>
            </a:xfrm>
            <a:custGeom>
              <a:avLst/>
              <a:gdLst>
                <a:gd name="textAreaLeft" fmla="*/ 0 w 2142000"/>
                <a:gd name="textAreaRight" fmla="*/ 2142720 w 214200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" name="Freeform 13"/>
            <p:cNvSpPr/>
            <p:nvPr/>
          </p:nvSpPr>
          <p:spPr>
            <a:xfrm>
              <a:off x="8295840" y="-8640"/>
              <a:ext cx="856800" cy="6865920"/>
            </a:xfrm>
            <a:custGeom>
              <a:avLst/>
              <a:gdLst>
                <a:gd name="textAreaLeft" fmla="*/ 0 w 856800"/>
                <a:gd name="textAreaRight" fmla="*/ 857520 w 85680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" name="Freeform 14"/>
            <p:cNvSpPr/>
            <p:nvPr/>
          </p:nvSpPr>
          <p:spPr>
            <a:xfrm>
              <a:off x="8077320" y="-8640"/>
              <a:ext cx="1065960" cy="6865920"/>
            </a:xfrm>
            <a:custGeom>
              <a:avLst/>
              <a:gdLst>
                <a:gd name="textAreaLeft" fmla="*/ 0 w 1065960"/>
                <a:gd name="textAreaRight" fmla="*/ 1066680 w 106596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" name="Freeform 15"/>
            <p:cNvSpPr/>
            <p:nvPr/>
          </p:nvSpPr>
          <p:spPr>
            <a:xfrm>
              <a:off x="8060400" y="4893840"/>
              <a:ext cx="1093320" cy="1963440"/>
            </a:xfrm>
            <a:custGeom>
              <a:avLst/>
              <a:gdLst>
                <a:gd name="textAreaLeft" fmla="*/ 0 w 1093320"/>
                <a:gd name="textAreaRight" fmla="*/ 1094040 w 1093320"/>
                <a:gd name="textAreaTop" fmla="*/ 0 h 1963440"/>
                <a:gd name="textAreaBottom" fmla="*/ 1964160 h 1963440"/>
              </a:gdLst>
              <a:ah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1" name="Group 6"/>
          <p:cNvGrpSpPr/>
          <p:nvPr/>
        </p:nvGrpSpPr>
        <p:grpSpPr>
          <a:xfrm>
            <a:off x="-8640" y="-8640"/>
            <a:ext cx="9169200" cy="6874560"/>
            <a:chOff x="-8640" y="-8640"/>
            <a:chExt cx="9169200" cy="6874560"/>
          </a:xfrm>
        </p:grpSpPr>
        <p:cxnSp>
          <p:nvCxnSpPr>
            <p:cNvPr id="12" name="Straight Connector 16"/>
            <p:cNvCxnSpPr/>
            <p:nvPr/>
          </p:nvCxnSpPr>
          <p:spPr>
            <a:xfrm flipV="1">
              <a:off x="5130720" y="4175280"/>
              <a:ext cx="4023000" cy="268344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cxnSp>
          <p:nvCxnSpPr>
            <p:cNvPr id="13" name="Straight Connector 17"/>
            <p:cNvCxnSpPr/>
            <p:nvPr/>
          </p:nvCxnSpPr>
          <p:spPr>
            <a:xfrm>
              <a:off x="7042680" y="0"/>
              <a:ext cx="1219680" cy="68587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sp>
          <p:nvSpPr>
            <p:cNvPr id="14" name="Freeform 18"/>
            <p:cNvSpPr/>
            <p:nvPr/>
          </p:nvSpPr>
          <p:spPr>
            <a:xfrm>
              <a:off x="6891840" y="0"/>
              <a:ext cx="2268720" cy="6865920"/>
            </a:xfrm>
            <a:custGeom>
              <a:avLst/>
              <a:gdLst>
                <a:gd name="textAreaLeft" fmla="*/ 0 w 2268720"/>
                <a:gd name="textAreaRight" fmla="*/ 2269440 w 226872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" name="Freeform 19"/>
            <p:cNvSpPr/>
            <p:nvPr/>
          </p:nvSpPr>
          <p:spPr>
            <a:xfrm>
              <a:off x="7205040" y="-8640"/>
              <a:ext cx="1947600" cy="6865920"/>
            </a:xfrm>
            <a:custGeom>
              <a:avLst/>
              <a:gdLst>
                <a:gd name="textAreaLeft" fmla="*/ 0 w 1947600"/>
                <a:gd name="textAreaRight" fmla="*/ 1948320 w 194760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Freeform 20"/>
            <p:cNvSpPr/>
            <p:nvPr/>
          </p:nvSpPr>
          <p:spPr>
            <a:xfrm>
              <a:off x="6638040" y="3920040"/>
              <a:ext cx="2512800" cy="2937240"/>
            </a:xfrm>
            <a:custGeom>
              <a:avLst/>
              <a:gdLst>
                <a:gd name="textAreaLeft" fmla="*/ 0 w 2512800"/>
                <a:gd name="textAreaRight" fmla="*/ 2513520 w 2512800"/>
                <a:gd name="textAreaTop" fmla="*/ 0 h 2937240"/>
                <a:gd name="textAreaBottom" fmla="*/ 2937960 h 2937240"/>
              </a:gdLst>
              <a:ah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Freeform 21"/>
            <p:cNvSpPr/>
            <p:nvPr/>
          </p:nvSpPr>
          <p:spPr>
            <a:xfrm>
              <a:off x="7010280" y="-8640"/>
              <a:ext cx="2142000" cy="6865920"/>
            </a:xfrm>
            <a:custGeom>
              <a:avLst/>
              <a:gdLst>
                <a:gd name="textAreaLeft" fmla="*/ 0 w 2142000"/>
                <a:gd name="textAreaRight" fmla="*/ 2142720 w 214200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" name="Freeform 22"/>
            <p:cNvSpPr/>
            <p:nvPr/>
          </p:nvSpPr>
          <p:spPr>
            <a:xfrm>
              <a:off x="8295840" y="-8640"/>
              <a:ext cx="856800" cy="6865920"/>
            </a:xfrm>
            <a:custGeom>
              <a:avLst/>
              <a:gdLst>
                <a:gd name="textAreaLeft" fmla="*/ 0 w 856800"/>
                <a:gd name="textAreaRight" fmla="*/ 857520 w 85680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Freeform 23"/>
            <p:cNvSpPr/>
            <p:nvPr/>
          </p:nvSpPr>
          <p:spPr>
            <a:xfrm>
              <a:off x="8077320" y="-8640"/>
              <a:ext cx="1065960" cy="6865920"/>
            </a:xfrm>
            <a:custGeom>
              <a:avLst/>
              <a:gdLst>
                <a:gd name="textAreaLeft" fmla="*/ 0 w 1065960"/>
                <a:gd name="textAreaRight" fmla="*/ 1066680 w 106596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" name="Freeform 24"/>
            <p:cNvSpPr/>
            <p:nvPr/>
          </p:nvSpPr>
          <p:spPr>
            <a:xfrm>
              <a:off x="8060400" y="4893840"/>
              <a:ext cx="1093320" cy="1963440"/>
            </a:xfrm>
            <a:custGeom>
              <a:avLst/>
              <a:gdLst>
                <a:gd name="textAreaLeft" fmla="*/ 0 w 1093320"/>
                <a:gd name="textAreaRight" fmla="*/ 1094040 w 1093320"/>
                <a:gd name="textAreaTop" fmla="*/ 0 h 1963440"/>
                <a:gd name="textAreaBottom" fmla="*/ 1964160 h 1963440"/>
              </a:gdLst>
              <a:ah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" name="Freeform 27"/>
            <p:cNvSpPr/>
            <p:nvPr/>
          </p:nvSpPr>
          <p:spPr>
            <a:xfrm>
              <a:off x="-8640" y="-8640"/>
              <a:ext cx="862920" cy="5697360"/>
            </a:xfrm>
            <a:custGeom>
              <a:avLst/>
              <a:gdLst>
                <a:gd name="textAreaLeft" fmla="*/ 0 w 862920"/>
                <a:gd name="textAreaRight" fmla="*/ 863640 w 862920"/>
                <a:gd name="textAreaTop" fmla="*/ 0 h 5697360"/>
                <a:gd name="textAreaBottom" fmla="*/ 5698080 h 5697360"/>
              </a:gdLst>
              <a:ahLst/>
              <a:rect l="textAreaLeft" t="textAreaTop" r="textAreaRight" b="textAreaBottom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ftr" idx="1"/>
          </p:nvPr>
        </p:nvSpPr>
        <p:spPr>
          <a:xfrm>
            <a:off x="609480" y="6041520"/>
            <a:ext cx="46224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s-A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AR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A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sldNum" idx="2"/>
          </p:nvPr>
        </p:nvSpPr>
        <p:spPr>
          <a:xfrm>
            <a:off x="6444720" y="6041520"/>
            <a:ext cx="51192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s-AR" sz="900" spc="-1" strike="noStrike">
                <a:solidFill>
                  <a:schemeClr val="accent1"/>
                </a:solidFill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591C110-8ADC-4B06-BD23-A366FC331FF4}" type="slidenum">
              <a:rPr b="0" lang="es-AR" sz="900" spc="-1" strike="noStrike">
                <a:solidFill>
                  <a:schemeClr val="accent1"/>
                </a:solidFill>
                <a:latin typeface="Trebuchet MS"/>
              </a:rPr>
              <a:t>&lt;número&gt;</a:t>
            </a:fld>
            <a:endParaRPr b="0" lang="es-A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dt" idx="3"/>
          </p:nvPr>
        </p:nvSpPr>
        <p:spPr>
          <a:xfrm>
            <a:off x="5405400" y="6041520"/>
            <a:ext cx="6832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s-A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s-AR" sz="1400" spc="-1" strike="noStrike">
                <a:solidFill>
                  <a:srgbClr val="000000"/>
                </a:solidFill>
                <a:latin typeface="Times New Roman"/>
              </a:rPr>
              <a:t>&lt;fecha/hora&gt;</a:t>
            </a:r>
            <a:endParaRPr b="0" lang="es-A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32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A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A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0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roup 16"/>
          <p:cNvGrpSpPr/>
          <p:nvPr/>
        </p:nvGrpSpPr>
        <p:grpSpPr>
          <a:xfrm>
            <a:off x="-8640" y="-8640"/>
            <a:ext cx="9169200" cy="6874560"/>
            <a:chOff x="-8640" y="-8640"/>
            <a:chExt cx="9169200" cy="6874560"/>
          </a:xfrm>
        </p:grpSpPr>
        <p:sp>
          <p:nvSpPr>
            <p:cNvPr id="150" name="Freeform 6"/>
            <p:cNvSpPr/>
            <p:nvPr/>
          </p:nvSpPr>
          <p:spPr>
            <a:xfrm>
              <a:off x="-8640" y="4013280"/>
              <a:ext cx="456480" cy="2852640"/>
            </a:xfrm>
            <a:custGeom>
              <a:avLst/>
              <a:gdLst>
                <a:gd name="textAreaLeft" fmla="*/ 0 w 456480"/>
                <a:gd name="textAreaRight" fmla="*/ 457200 w 456480"/>
                <a:gd name="textAreaTop" fmla="*/ 0 h 2852640"/>
                <a:gd name="textAreaBottom" fmla="*/ 2853360 h 2852640"/>
              </a:gdLst>
              <a:ah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51" name="Straight Connector 7"/>
            <p:cNvCxnSpPr/>
            <p:nvPr/>
          </p:nvCxnSpPr>
          <p:spPr>
            <a:xfrm flipV="1">
              <a:off x="5130720" y="4175280"/>
              <a:ext cx="4023000" cy="268344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cxnSp>
          <p:nvCxnSpPr>
            <p:cNvPr id="152" name="Straight Connector 8"/>
            <p:cNvCxnSpPr/>
            <p:nvPr/>
          </p:nvCxnSpPr>
          <p:spPr>
            <a:xfrm>
              <a:off x="7042680" y="0"/>
              <a:ext cx="1219680" cy="68587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sp>
          <p:nvSpPr>
            <p:cNvPr id="153" name="Freeform 9"/>
            <p:cNvSpPr/>
            <p:nvPr/>
          </p:nvSpPr>
          <p:spPr>
            <a:xfrm>
              <a:off x="6891840" y="0"/>
              <a:ext cx="2268720" cy="6865920"/>
            </a:xfrm>
            <a:custGeom>
              <a:avLst/>
              <a:gdLst>
                <a:gd name="textAreaLeft" fmla="*/ 0 w 2268720"/>
                <a:gd name="textAreaRight" fmla="*/ 2269440 w 226872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4" name="Freeform 10"/>
            <p:cNvSpPr/>
            <p:nvPr/>
          </p:nvSpPr>
          <p:spPr>
            <a:xfrm>
              <a:off x="7205040" y="-8640"/>
              <a:ext cx="1947600" cy="6865920"/>
            </a:xfrm>
            <a:custGeom>
              <a:avLst/>
              <a:gdLst>
                <a:gd name="textAreaLeft" fmla="*/ 0 w 1947600"/>
                <a:gd name="textAreaRight" fmla="*/ 1948320 w 194760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5" name="Freeform 11"/>
            <p:cNvSpPr/>
            <p:nvPr/>
          </p:nvSpPr>
          <p:spPr>
            <a:xfrm>
              <a:off x="6638040" y="3920040"/>
              <a:ext cx="2512800" cy="2937240"/>
            </a:xfrm>
            <a:custGeom>
              <a:avLst/>
              <a:gdLst>
                <a:gd name="textAreaLeft" fmla="*/ 0 w 2512800"/>
                <a:gd name="textAreaRight" fmla="*/ 2513520 w 2512800"/>
                <a:gd name="textAreaTop" fmla="*/ 0 h 2937240"/>
                <a:gd name="textAreaBottom" fmla="*/ 2937960 h 2937240"/>
              </a:gdLst>
              <a:ah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6" name="Freeform 12"/>
            <p:cNvSpPr/>
            <p:nvPr/>
          </p:nvSpPr>
          <p:spPr>
            <a:xfrm>
              <a:off x="7010280" y="-8640"/>
              <a:ext cx="2142000" cy="6865920"/>
            </a:xfrm>
            <a:custGeom>
              <a:avLst/>
              <a:gdLst>
                <a:gd name="textAreaLeft" fmla="*/ 0 w 2142000"/>
                <a:gd name="textAreaRight" fmla="*/ 2142720 w 214200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7" name="Freeform 13"/>
            <p:cNvSpPr/>
            <p:nvPr/>
          </p:nvSpPr>
          <p:spPr>
            <a:xfrm>
              <a:off x="8295840" y="-8640"/>
              <a:ext cx="856800" cy="6865920"/>
            </a:xfrm>
            <a:custGeom>
              <a:avLst/>
              <a:gdLst>
                <a:gd name="textAreaLeft" fmla="*/ 0 w 856800"/>
                <a:gd name="textAreaRight" fmla="*/ 857520 w 85680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8" name="Freeform 14"/>
            <p:cNvSpPr/>
            <p:nvPr/>
          </p:nvSpPr>
          <p:spPr>
            <a:xfrm>
              <a:off x="8077320" y="-8640"/>
              <a:ext cx="1065960" cy="6865920"/>
            </a:xfrm>
            <a:custGeom>
              <a:avLst/>
              <a:gdLst>
                <a:gd name="textAreaLeft" fmla="*/ 0 w 1065960"/>
                <a:gd name="textAreaRight" fmla="*/ 1066680 w 106596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9" name="Freeform 15"/>
            <p:cNvSpPr/>
            <p:nvPr/>
          </p:nvSpPr>
          <p:spPr>
            <a:xfrm>
              <a:off x="8060400" y="4893840"/>
              <a:ext cx="1093320" cy="1963440"/>
            </a:xfrm>
            <a:custGeom>
              <a:avLst/>
              <a:gdLst>
                <a:gd name="textAreaLeft" fmla="*/ 0 w 1093320"/>
                <a:gd name="textAreaRight" fmla="*/ 1094040 w 1093320"/>
                <a:gd name="textAreaTop" fmla="*/ 0 h 1963440"/>
                <a:gd name="textAreaBottom" fmla="*/ 1964160 h 1963440"/>
              </a:gdLst>
              <a:ah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60" name="PlaceHolder 1"/>
          <p:cNvSpPr>
            <a:spLocks noGrp="1"/>
          </p:cNvSpPr>
          <p:nvPr>
            <p:ph type="ftr" idx="28"/>
          </p:nvPr>
        </p:nvSpPr>
        <p:spPr>
          <a:xfrm>
            <a:off x="609480" y="6041520"/>
            <a:ext cx="46224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s-A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AR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A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sldNum" idx="29"/>
          </p:nvPr>
        </p:nvSpPr>
        <p:spPr>
          <a:xfrm>
            <a:off x="6444720" y="6041520"/>
            <a:ext cx="51192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s-AR" sz="900" spc="-1" strike="noStrike">
                <a:solidFill>
                  <a:schemeClr val="accent1"/>
                </a:solidFill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94AA141-EA64-4607-B0D5-248C19B1FD49}" type="slidenum">
              <a:rPr b="0" lang="es-AR" sz="900" spc="-1" strike="noStrike">
                <a:solidFill>
                  <a:schemeClr val="accent1"/>
                </a:solidFill>
                <a:latin typeface="Trebuchet MS"/>
              </a:rPr>
              <a:t>&lt;número&gt;</a:t>
            </a:fld>
            <a:endParaRPr b="0" lang="es-A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dt" idx="30"/>
          </p:nvPr>
        </p:nvSpPr>
        <p:spPr>
          <a:xfrm>
            <a:off x="5405400" y="6041520"/>
            <a:ext cx="6832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s-A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s-AR" sz="1400" spc="-1" strike="noStrike">
                <a:solidFill>
                  <a:srgbClr val="000000"/>
                </a:solidFill>
                <a:latin typeface="Times New Roman"/>
              </a:rPr>
              <a:t>&lt;fecha/hora&gt;</a:t>
            </a:r>
            <a:endParaRPr b="0" lang="es-A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roup 16"/>
          <p:cNvGrpSpPr/>
          <p:nvPr/>
        </p:nvGrpSpPr>
        <p:grpSpPr>
          <a:xfrm>
            <a:off x="-8640" y="-8640"/>
            <a:ext cx="9169200" cy="6874560"/>
            <a:chOff x="-8640" y="-8640"/>
            <a:chExt cx="9169200" cy="6874560"/>
          </a:xfrm>
        </p:grpSpPr>
        <p:sp>
          <p:nvSpPr>
            <p:cNvPr id="164" name="Freeform 6"/>
            <p:cNvSpPr/>
            <p:nvPr/>
          </p:nvSpPr>
          <p:spPr>
            <a:xfrm>
              <a:off x="-8640" y="4013280"/>
              <a:ext cx="456480" cy="2852640"/>
            </a:xfrm>
            <a:custGeom>
              <a:avLst/>
              <a:gdLst>
                <a:gd name="textAreaLeft" fmla="*/ 0 w 456480"/>
                <a:gd name="textAreaRight" fmla="*/ 457200 w 456480"/>
                <a:gd name="textAreaTop" fmla="*/ 0 h 2852640"/>
                <a:gd name="textAreaBottom" fmla="*/ 2853360 h 2852640"/>
              </a:gdLst>
              <a:ah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65" name="Straight Connector 7"/>
            <p:cNvCxnSpPr/>
            <p:nvPr/>
          </p:nvCxnSpPr>
          <p:spPr>
            <a:xfrm flipV="1">
              <a:off x="5130720" y="4175280"/>
              <a:ext cx="4023000" cy="268344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cxnSp>
          <p:nvCxnSpPr>
            <p:cNvPr id="166" name="Straight Connector 8"/>
            <p:cNvCxnSpPr/>
            <p:nvPr/>
          </p:nvCxnSpPr>
          <p:spPr>
            <a:xfrm>
              <a:off x="7042680" y="0"/>
              <a:ext cx="1219680" cy="68587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sp>
          <p:nvSpPr>
            <p:cNvPr id="167" name="Freeform 9"/>
            <p:cNvSpPr/>
            <p:nvPr/>
          </p:nvSpPr>
          <p:spPr>
            <a:xfrm>
              <a:off x="6891840" y="0"/>
              <a:ext cx="2268720" cy="6865920"/>
            </a:xfrm>
            <a:custGeom>
              <a:avLst/>
              <a:gdLst>
                <a:gd name="textAreaLeft" fmla="*/ 0 w 2268720"/>
                <a:gd name="textAreaRight" fmla="*/ 2269440 w 226872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8" name="Freeform 10"/>
            <p:cNvSpPr/>
            <p:nvPr/>
          </p:nvSpPr>
          <p:spPr>
            <a:xfrm>
              <a:off x="7205040" y="-8640"/>
              <a:ext cx="1947600" cy="6865920"/>
            </a:xfrm>
            <a:custGeom>
              <a:avLst/>
              <a:gdLst>
                <a:gd name="textAreaLeft" fmla="*/ 0 w 1947600"/>
                <a:gd name="textAreaRight" fmla="*/ 1948320 w 194760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9" name="Freeform 11"/>
            <p:cNvSpPr/>
            <p:nvPr/>
          </p:nvSpPr>
          <p:spPr>
            <a:xfrm>
              <a:off x="6638040" y="3920040"/>
              <a:ext cx="2512800" cy="2937240"/>
            </a:xfrm>
            <a:custGeom>
              <a:avLst/>
              <a:gdLst>
                <a:gd name="textAreaLeft" fmla="*/ 0 w 2512800"/>
                <a:gd name="textAreaRight" fmla="*/ 2513520 w 2512800"/>
                <a:gd name="textAreaTop" fmla="*/ 0 h 2937240"/>
                <a:gd name="textAreaBottom" fmla="*/ 2937960 h 2937240"/>
              </a:gdLst>
              <a:ah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0" name="Freeform 12"/>
            <p:cNvSpPr/>
            <p:nvPr/>
          </p:nvSpPr>
          <p:spPr>
            <a:xfrm>
              <a:off x="7010280" y="-8640"/>
              <a:ext cx="2142000" cy="6865920"/>
            </a:xfrm>
            <a:custGeom>
              <a:avLst/>
              <a:gdLst>
                <a:gd name="textAreaLeft" fmla="*/ 0 w 2142000"/>
                <a:gd name="textAreaRight" fmla="*/ 2142720 w 214200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1" name="Freeform 13"/>
            <p:cNvSpPr/>
            <p:nvPr/>
          </p:nvSpPr>
          <p:spPr>
            <a:xfrm>
              <a:off x="8295840" y="-8640"/>
              <a:ext cx="856800" cy="6865920"/>
            </a:xfrm>
            <a:custGeom>
              <a:avLst/>
              <a:gdLst>
                <a:gd name="textAreaLeft" fmla="*/ 0 w 856800"/>
                <a:gd name="textAreaRight" fmla="*/ 857520 w 85680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2" name="Freeform 14"/>
            <p:cNvSpPr/>
            <p:nvPr/>
          </p:nvSpPr>
          <p:spPr>
            <a:xfrm>
              <a:off x="8077320" y="-8640"/>
              <a:ext cx="1065960" cy="6865920"/>
            </a:xfrm>
            <a:custGeom>
              <a:avLst/>
              <a:gdLst>
                <a:gd name="textAreaLeft" fmla="*/ 0 w 1065960"/>
                <a:gd name="textAreaRight" fmla="*/ 1066680 w 106596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3" name="Freeform 15"/>
            <p:cNvSpPr/>
            <p:nvPr/>
          </p:nvSpPr>
          <p:spPr>
            <a:xfrm>
              <a:off x="8060400" y="4893840"/>
              <a:ext cx="1093320" cy="1963440"/>
            </a:xfrm>
            <a:custGeom>
              <a:avLst/>
              <a:gdLst>
                <a:gd name="textAreaLeft" fmla="*/ 0 w 1093320"/>
                <a:gd name="textAreaRight" fmla="*/ 1094040 w 1093320"/>
                <a:gd name="textAreaTop" fmla="*/ 0 h 1963440"/>
                <a:gd name="textAreaBottom" fmla="*/ 1964160 h 1963440"/>
              </a:gdLst>
              <a:ah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ftr" idx="31"/>
          </p:nvPr>
        </p:nvSpPr>
        <p:spPr>
          <a:xfrm>
            <a:off x="609480" y="6041520"/>
            <a:ext cx="46224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s-A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AR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A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8" name="PlaceHolder 5"/>
          <p:cNvSpPr>
            <a:spLocks noGrp="1"/>
          </p:cNvSpPr>
          <p:nvPr>
            <p:ph type="sldNum" idx="32"/>
          </p:nvPr>
        </p:nvSpPr>
        <p:spPr>
          <a:xfrm>
            <a:off x="6444720" y="6041520"/>
            <a:ext cx="51192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s-AR" sz="900" spc="-1" strike="noStrike">
                <a:solidFill>
                  <a:schemeClr val="accent1"/>
                </a:solidFill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A03CF65-630E-4EAB-BFA4-6085417572BB}" type="slidenum">
              <a:rPr b="0" lang="es-AR" sz="900" spc="-1" strike="noStrike">
                <a:solidFill>
                  <a:schemeClr val="accent1"/>
                </a:solidFill>
                <a:latin typeface="Trebuchet MS"/>
              </a:rPr>
              <a:t>&lt;número&gt;</a:t>
            </a:fld>
            <a:endParaRPr b="0" lang="es-A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9" name="PlaceHolder 6"/>
          <p:cNvSpPr>
            <a:spLocks noGrp="1"/>
          </p:cNvSpPr>
          <p:nvPr>
            <p:ph type="dt" idx="33"/>
          </p:nvPr>
        </p:nvSpPr>
        <p:spPr>
          <a:xfrm>
            <a:off x="5405400" y="6041520"/>
            <a:ext cx="6832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s-A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s-AR" sz="1400" spc="-1" strike="noStrike">
                <a:solidFill>
                  <a:srgbClr val="000000"/>
                </a:solidFill>
                <a:latin typeface="Times New Roman"/>
              </a:rPr>
              <a:t>&lt;fecha/hora&gt;</a:t>
            </a:r>
            <a:endParaRPr b="0" lang="es-A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roup 16"/>
          <p:cNvGrpSpPr/>
          <p:nvPr/>
        </p:nvGrpSpPr>
        <p:grpSpPr>
          <a:xfrm>
            <a:off x="-8640" y="-8640"/>
            <a:ext cx="9169200" cy="6874560"/>
            <a:chOff x="-8640" y="-8640"/>
            <a:chExt cx="9169200" cy="6874560"/>
          </a:xfrm>
        </p:grpSpPr>
        <p:sp>
          <p:nvSpPr>
            <p:cNvPr id="184" name="Freeform 6"/>
            <p:cNvSpPr/>
            <p:nvPr/>
          </p:nvSpPr>
          <p:spPr>
            <a:xfrm>
              <a:off x="-8640" y="4013280"/>
              <a:ext cx="456480" cy="2852640"/>
            </a:xfrm>
            <a:custGeom>
              <a:avLst/>
              <a:gdLst>
                <a:gd name="textAreaLeft" fmla="*/ 0 w 456480"/>
                <a:gd name="textAreaRight" fmla="*/ 457200 w 456480"/>
                <a:gd name="textAreaTop" fmla="*/ 0 h 2852640"/>
                <a:gd name="textAreaBottom" fmla="*/ 2853360 h 2852640"/>
              </a:gdLst>
              <a:ah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85" name="Straight Connector 7"/>
            <p:cNvCxnSpPr/>
            <p:nvPr/>
          </p:nvCxnSpPr>
          <p:spPr>
            <a:xfrm flipV="1">
              <a:off x="5130720" y="4175280"/>
              <a:ext cx="4023000" cy="268344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cxnSp>
          <p:nvCxnSpPr>
            <p:cNvPr id="186" name="Straight Connector 8"/>
            <p:cNvCxnSpPr/>
            <p:nvPr/>
          </p:nvCxnSpPr>
          <p:spPr>
            <a:xfrm>
              <a:off x="7042680" y="0"/>
              <a:ext cx="1219680" cy="68587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sp>
          <p:nvSpPr>
            <p:cNvPr id="187" name="Freeform 9"/>
            <p:cNvSpPr/>
            <p:nvPr/>
          </p:nvSpPr>
          <p:spPr>
            <a:xfrm>
              <a:off x="6891840" y="0"/>
              <a:ext cx="2268720" cy="6865920"/>
            </a:xfrm>
            <a:custGeom>
              <a:avLst/>
              <a:gdLst>
                <a:gd name="textAreaLeft" fmla="*/ 0 w 2268720"/>
                <a:gd name="textAreaRight" fmla="*/ 2269440 w 226872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8" name="Freeform 10"/>
            <p:cNvSpPr/>
            <p:nvPr/>
          </p:nvSpPr>
          <p:spPr>
            <a:xfrm>
              <a:off x="7205040" y="-8640"/>
              <a:ext cx="1947600" cy="6865920"/>
            </a:xfrm>
            <a:custGeom>
              <a:avLst/>
              <a:gdLst>
                <a:gd name="textAreaLeft" fmla="*/ 0 w 1947600"/>
                <a:gd name="textAreaRight" fmla="*/ 1948320 w 194760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9" name="Freeform 11"/>
            <p:cNvSpPr/>
            <p:nvPr/>
          </p:nvSpPr>
          <p:spPr>
            <a:xfrm>
              <a:off x="6638040" y="3920040"/>
              <a:ext cx="2512800" cy="2937240"/>
            </a:xfrm>
            <a:custGeom>
              <a:avLst/>
              <a:gdLst>
                <a:gd name="textAreaLeft" fmla="*/ 0 w 2512800"/>
                <a:gd name="textAreaRight" fmla="*/ 2513520 w 2512800"/>
                <a:gd name="textAreaTop" fmla="*/ 0 h 2937240"/>
                <a:gd name="textAreaBottom" fmla="*/ 2937960 h 2937240"/>
              </a:gdLst>
              <a:ah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0" name="Freeform 12"/>
            <p:cNvSpPr/>
            <p:nvPr/>
          </p:nvSpPr>
          <p:spPr>
            <a:xfrm>
              <a:off x="7010280" y="-8640"/>
              <a:ext cx="2142000" cy="6865920"/>
            </a:xfrm>
            <a:custGeom>
              <a:avLst/>
              <a:gdLst>
                <a:gd name="textAreaLeft" fmla="*/ 0 w 2142000"/>
                <a:gd name="textAreaRight" fmla="*/ 2142720 w 214200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1" name="Freeform 13"/>
            <p:cNvSpPr/>
            <p:nvPr/>
          </p:nvSpPr>
          <p:spPr>
            <a:xfrm>
              <a:off x="8295840" y="-8640"/>
              <a:ext cx="856800" cy="6865920"/>
            </a:xfrm>
            <a:custGeom>
              <a:avLst/>
              <a:gdLst>
                <a:gd name="textAreaLeft" fmla="*/ 0 w 856800"/>
                <a:gd name="textAreaRight" fmla="*/ 857520 w 85680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2" name="Freeform 14"/>
            <p:cNvSpPr/>
            <p:nvPr/>
          </p:nvSpPr>
          <p:spPr>
            <a:xfrm>
              <a:off x="8077320" y="-8640"/>
              <a:ext cx="1065960" cy="6865920"/>
            </a:xfrm>
            <a:custGeom>
              <a:avLst/>
              <a:gdLst>
                <a:gd name="textAreaLeft" fmla="*/ 0 w 1065960"/>
                <a:gd name="textAreaRight" fmla="*/ 1066680 w 106596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3" name="Freeform 15"/>
            <p:cNvSpPr/>
            <p:nvPr/>
          </p:nvSpPr>
          <p:spPr>
            <a:xfrm>
              <a:off x="8060400" y="4893840"/>
              <a:ext cx="1093320" cy="1963440"/>
            </a:xfrm>
            <a:custGeom>
              <a:avLst/>
              <a:gdLst>
                <a:gd name="textAreaLeft" fmla="*/ 0 w 1093320"/>
                <a:gd name="textAreaRight" fmla="*/ 1094040 w 1093320"/>
                <a:gd name="textAreaTop" fmla="*/ 0 h 1963440"/>
                <a:gd name="textAreaBottom" fmla="*/ 1964160 h 1963440"/>
              </a:gdLst>
              <a:ah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94" name="PlaceHolder 1"/>
          <p:cNvSpPr>
            <a:spLocks noGrp="1"/>
          </p:cNvSpPr>
          <p:nvPr>
            <p:ph type="ftr" idx="34"/>
          </p:nvPr>
        </p:nvSpPr>
        <p:spPr>
          <a:xfrm>
            <a:off x="609480" y="6041520"/>
            <a:ext cx="46224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s-A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AR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A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sldNum" idx="35"/>
          </p:nvPr>
        </p:nvSpPr>
        <p:spPr>
          <a:xfrm>
            <a:off x="6444720" y="6041520"/>
            <a:ext cx="51192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s-AR" sz="900" spc="-1" strike="noStrike">
                <a:solidFill>
                  <a:schemeClr val="accent1"/>
                </a:solidFill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A66029F-2510-4736-959F-0C99E35D2B3C}" type="slidenum">
              <a:rPr b="0" lang="es-AR" sz="900" spc="-1" strike="noStrike">
                <a:solidFill>
                  <a:schemeClr val="accent1"/>
                </a:solidFill>
                <a:latin typeface="Trebuchet MS"/>
              </a:rPr>
              <a:t>&lt;número&gt;</a:t>
            </a:fld>
            <a:endParaRPr b="0" lang="es-A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dt" idx="36"/>
          </p:nvPr>
        </p:nvSpPr>
        <p:spPr>
          <a:xfrm>
            <a:off x="5405400" y="6041520"/>
            <a:ext cx="6832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s-A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s-AR" sz="1400" spc="-1" strike="noStrike">
                <a:solidFill>
                  <a:srgbClr val="000000"/>
                </a:solidFill>
                <a:latin typeface="Times New Roman"/>
              </a:rPr>
              <a:t>&lt;fecha/hora&gt;</a:t>
            </a:r>
            <a:endParaRPr b="0" lang="es-A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roup 16"/>
          <p:cNvGrpSpPr/>
          <p:nvPr/>
        </p:nvGrpSpPr>
        <p:grpSpPr>
          <a:xfrm>
            <a:off x="-8640" y="-8640"/>
            <a:ext cx="9169200" cy="6874560"/>
            <a:chOff x="-8640" y="-8640"/>
            <a:chExt cx="9169200" cy="6874560"/>
          </a:xfrm>
        </p:grpSpPr>
        <p:sp>
          <p:nvSpPr>
            <p:cNvPr id="198" name="Freeform 6"/>
            <p:cNvSpPr/>
            <p:nvPr/>
          </p:nvSpPr>
          <p:spPr>
            <a:xfrm>
              <a:off x="-8640" y="4013280"/>
              <a:ext cx="456480" cy="2852640"/>
            </a:xfrm>
            <a:custGeom>
              <a:avLst/>
              <a:gdLst>
                <a:gd name="textAreaLeft" fmla="*/ 0 w 456480"/>
                <a:gd name="textAreaRight" fmla="*/ 457200 w 456480"/>
                <a:gd name="textAreaTop" fmla="*/ 0 h 2852640"/>
                <a:gd name="textAreaBottom" fmla="*/ 2853360 h 2852640"/>
              </a:gdLst>
              <a:ah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99" name="Straight Connector 7"/>
            <p:cNvCxnSpPr/>
            <p:nvPr/>
          </p:nvCxnSpPr>
          <p:spPr>
            <a:xfrm flipV="1">
              <a:off x="5130720" y="4175280"/>
              <a:ext cx="4023000" cy="268344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cxnSp>
          <p:nvCxnSpPr>
            <p:cNvPr id="200" name="Straight Connector 8"/>
            <p:cNvCxnSpPr/>
            <p:nvPr/>
          </p:nvCxnSpPr>
          <p:spPr>
            <a:xfrm>
              <a:off x="7042680" y="0"/>
              <a:ext cx="1219680" cy="68587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sp>
          <p:nvSpPr>
            <p:cNvPr id="201" name="Freeform 9"/>
            <p:cNvSpPr/>
            <p:nvPr/>
          </p:nvSpPr>
          <p:spPr>
            <a:xfrm>
              <a:off x="6891840" y="0"/>
              <a:ext cx="2268720" cy="6865920"/>
            </a:xfrm>
            <a:custGeom>
              <a:avLst/>
              <a:gdLst>
                <a:gd name="textAreaLeft" fmla="*/ 0 w 2268720"/>
                <a:gd name="textAreaRight" fmla="*/ 2269440 w 226872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2" name="Freeform 10"/>
            <p:cNvSpPr/>
            <p:nvPr/>
          </p:nvSpPr>
          <p:spPr>
            <a:xfrm>
              <a:off x="7205040" y="-8640"/>
              <a:ext cx="1947600" cy="6865920"/>
            </a:xfrm>
            <a:custGeom>
              <a:avLst/>
              <a:gdLst>
                <a:gd name="textAreaLeft" fmla="*/ 0 w 1947600"/>
                <a:gd name="textAreaRight" fmla="*/ 1948320 w 194760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3" name="Freeform 11"/>
            <p:cNvSpPr/>
            <p:nvPr/>
          </p:nvSpPr>
          <p:spPr>
            <a:xfrm>
              <a:off x="6638040" y="3920040"/>
              <a:ext cx="2512800" cy="2937240"/>
            </a:xfrm>
            <a:custGeom>
              <a:avLst/>
              <a:gdLst>
                <a:gd name="textAreaLeft" fmla="*/ 0 w 2512800"/>
                <a:gd name="textAreaRight" fmla="*/ 2513520 w 2512800"/>
                <a:gd name="textAreaTop" fmla="*/ 0 h 2937240"/>
                <a:gd name="textAreaBottom" fmla="*/ 2937960 h 2937240"/>
              </a:gdLst>
              <a:ah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4" name="Freeform 12"/>
            <p:cNvSpPr/>
            <p:nvPr/>
          </p:nvSpPr>
          <p:spPr>
            <a:xfrm>
              <a:off x="7010280" y="-8640"/>
              <a:ext cx="2142000" cy="6865920"/>
            </a:xfrm>
            <a:custGeom>
              <a:avLst/>
              <a:gdLst>
                <a:gd name="textAreaLeft" fmla="*/ 0 w 2142000"/>
                <a:gd name="textAreaRight" fmla="*/ 2142720 w 214200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5" name="Freeform 13"/>
            <p:cNvSpPr/>
            <p:nvPr/>
          </p:nvSpPr>
          <p:spPr>
            <a:xfrm>
              <a:off x="8295840" y="-8640"/>
              <a:ext cx="856800" cy="6865920"/>
            </a:xfrm>
            <a:custGeom>
              <a:avLst/>
              <a:gdLst>
                <a:gd name="textAreaLeft" fmla="*/ 0 w 856800"/>
                <a:gd name="textAreaRight" fmla="*/ 857520 w 85680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6" name="Freeform 14"/>
            <p:cNvSpPr/>
            <p:nvPr/>
          </p:nvSpPr>
          <p:spPr>
            <a:xfrm>
              <a:off x="8077320" y="-8640"/>
              <a:ext cx="1065960" cy="6865920"/>
            </a:xfrm>
            <a:custGeom>
              <a:avLst/>
              <a:gdLst>
                <a:gd name="textAreaLeft" fmla="*/ 0 w 1065960"/>
                <a:gd name="textAreaRight" fmla="*/ 1066680 w 106596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7" name="Freeform 15"/>
            <p:cNvSpPr/>
            <p:nvPr/>
          </p:nvSpPr>
          <p:spPr>
            <a:xfrm>
              <a:off x="8060400" y="4893840"/>
              <a:ext cx="1093320" cy="1963440"/>
            </a:xfrm>
            <a:custGeom>
              <a:avLst/>
              <a:gdLst>
                <a:gd name="textAreaLeft" fmla="*/ 0 w 1093320"/>
                <a:gd name="textAreaRight" fmla="*/ 1094040 w 1093320"/>
                <a:gd name="textAreaTop" fmla="*/ 0 h 1963440"/>
                <a:gd name="textAreaBottom" fmla="*/ 1964160 h 1963440"/>
              </a:gdLst>
              <a:ah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ftr" idx="37"/>
          </p:nvPr>
        </p:nvSpPr>
        <p:spPr>
          <a:xfrm>
            <a:off x="609480" y="6041520"/>
            <a:ext cx="46224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s-A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AR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A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sldNum" idx="38"/>
          </p:nvPr>
        </p:nvSpPr>
        <p:spPr>
          <a:xfrm>
            <a:off x="6444720" y="6041520"/>
            <a:ext cx="51192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s-AR" sz="900" spc="-1" strike="noStrike">
                <a:solidFill>
                  <a:schemeClr val="accent1"/>
                </a:solidFill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141CF46-23A9-4CF2-887A-ADD24B3BDB83}" type="slidenum">
              <a:rPr b="0" lang="es-AR" sz="900" spc="-1" strike="noStrike">
                <a:solidFill>
                  <a:schemeClr val="accent1"/>
                </a:solidFill>
                <a:latin typeface="Trebuchet MS"/>
              </a:rPr>
              <a:t>&lt;número&gt;</a:t>
            </a:fld>
            <a:endParaRPr b="0" lang="es-A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dt" idx="39"/>
          </p:nvPr>
        </p:nvSpPr>
        <p:spPr>
          <a:xfrm>
            <a:off x="5405400" y="6041520"/>
            <a:ext cx="6832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s-A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s-AR" sz="1400" spc="-1" strike="noStrike">
                <a:solidFill>
                  <a:srgbClr val="000000"/>
                </a:solidFill>
                <a:latin typeface="Times New Roman"/>
              </a:rPr>
              <a:t>&lt;fecha/hora&gt;</a:t>
            </a:r>
            <a:endParaRPr b="0" lang="es-A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roup 16"/>
          <p:cNvGrpSpPr/>
          <p:nvPr/>
        </p:nvGrpSpPr>
        <p:grpSpPr>
          <a:xfrm>
            <a:off x="-8640" y="-8640"/>
            <a:ext cx="9169200" cy="6874560"/>
            <a:chOff x="-8640" y="-8640"/>
            <a:chExt cx="9169200" cy="6874560"/>
          </a:xfrm>
        </p:grpSpPr>
        <p:sp>
          <p:nvSpPr>
            <p:cNvPr id="214" name="Freeform 6"/>
            <p:cNvSpPr/>
            <p:nvPr/>
          </p:nvSpPr>
          <p:spPr>
            <a:xfrm>
              <a:off x="-8640" y="4013280"/>
              <a:ext cx="456480" cy="2852640"/>
            </a:xfrm>
            <a:custGeom>
              <a:avLst/>
              <a:gdLst>
                <a:gd name="textAreaLeft" fmla="*/ 0 w 456480"/>
                <a:gd name="textAreaRight" fmla="*/ 457200 w 456480"/>
                <a:gd name="textAreaTop" fmla="*/ 0 h 2852640"/>
                <a:gd name="textAreaBottom" fmla="*/ 2853360 h 2852640"/>
              </a:gdLst>
              <a:ah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215" name="Straight Connector 7"/>
            <p:cNvCxnSpPr/>
            <p:nvPr/>
          </p:nvCxnSpPr>
          <p:spPr>
            <a:xfrm flipV="1">
              <a:off x="5130720" y="4175280"/>
              <a:ext cx="4023000" cy="268344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cxnSp>
          <p:nvCxnSpPr>
            <p:cNvPr id="216" name="Straight Connector 8"/>
            <p:cNvCxnSpPr/>
            <p:nvPr/>
          </p:nvCxnSpPr>
          <p:spPr>
            <a:xfrm>
              <a:off x="7042680" y="0"/>
              <a:ext cx="1219680" cy="68587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sp>
          <p:nvSpPr>
            <p:cNvPr id="217" name="Freeform 9"/>
            <p:cNvSpPr/>
            <p:nvPr/>
          </p:nvSpPr>
          <p:spPr>
            <a:xfrm>
              <a:off x="6891840" y="0"/>
              <a:ext cx="2268720" cy="6865920"/>
            </a:xfrm>
            <a:custGeom>
              <a:avLst/>
              <a:gdLst>
                <a:gd name="textAreaLeft" fmla="*/ 0 w 2268720"/>
                <a:gd name="textAreaRight" fmla="*/ 2269440 w 226872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8" name="Freeform 10"/>
            <p:cNvSpPr/>
            <p:nvPr/>
          </p:nvSpPr>
          <p:spPr>
            <a:xfrm>
              <a:off x="7205040" y="-8640"/>
              <a:ext cx="1947600" cy="6865920"/>
            </a:xfrm>
            <a:custGeom>
              <a:avLst/>
              <a:gdLst>
                <a:gd name="textAreaLeft" fmla="*/ 0 w 1947600"/>
                <a:gd name="textAreaRight" fmla="*/ 1948320 w 194760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9" name="Freeform 11"/>
            <p:cNvSpPr/>
            <p:nvPr/>
          </p:nvSpPr>
          <p:spPr>
            <a:xfrm>
              <a:off x="6638040" y="3920040"/>
              <a:ext cx="2512800" cy="2937240"/>
            </a:xfrm>
            <a:custGeom>
              <a:avLst/>
              <a:gdLst>
                <a:gd name="textAreaLeft" fmla="*/ 0 w 2512800"/>
                <a:gd name="textAreaRight" fmla="*/ 2513520 w 2512800"/>
                <a:gd name="textAreaTop" fmla="*/ 0 h 2937240"/>
                <a:gd name="textAreaBottom" fmla="*/ 2937960 h 2937240"/>
              </a:gdLst>
              <a:ah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0" name="Freeform 12"/>
            <p:cNvSpPr/>
            <p:nvPr/>
          </p:nvSpPr>
          <p:spPr>
            <a:xfrm>
              <a:off x="7010280" y="-8640"/>
              <a:ext cx="2142000" cy="6865920"/>
            </a:xfrm>
            <a:custGeom>
              <a:avLst/>
              <a:gdLst>
                <a:gd name="textAreaLeft" fmla="*/ 0 w 2142000"/>
                <a:gd name="textAreaRight" fmla="*/ 2142720 w 214200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1" name="Freeform 13"/>
            <p:cNvSpPr/>
            <p:nvPr/>
          </p:nvSpPr>
          <p:spPr>
            <a:xfrm>
              <a:off x="8295840" y="-8640"/>
              <a:ext cx="856800" cy="6865920"/>
            </a:xfrm>
            <a:custGeom>
              <a:avLst/>
              <a:gdLst>
                <a:gd name="textAreaLeft" fmla="*/ 0 w 856800"/>
                <a:gd name="textAreaRight" fmla="*/ 857520 w 85680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2" name="Freeform 14"/>
            <p:cNvSpPr/>
            <p:nvPr/>
          </p:nvSpPr>
          <p:spPr>
            <a:xfrm>
              <a:off x="8077320" y="-8640"/>
              <a:ext cx="1065960" cy="6865920"/>
            </a:xfrm>
            <a:custGeom>
              <a:avLst/>
              <a:gdLst>
                <a:gd name="textAreaLeft" fmla="*/ 0 w 1065960"/>
                <a:gd name="textAreaRight" fmla="*/ 1066680 w 106596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3" name="Freeform 15"/>
            <p:cNvSpPr/>
            <p:nvPr/>
          </p:nvSpPr>
          <p:spPr>
            <a:xfrm>
              <a:off x="8060400" y="4893840"/>
              <a:ext cx="1093320" cy="1963440"/>
            </a:xfrm>
            <a:custGeom>
              <a:avLst/>
              <a:gdLst>
                <a:gd name="textAreaLeft" fmla="*/ 0 w 1093320"/>
                <a:gd name="textAreaRight" fmla="*/ 1094040 w 1093320"/>
                <a:gd name="textAreaTop" fmla="*/ 0 h 1963440"/>
                <a:gd name="textAreaBottom" fmla="*/ 1964160 h 1963440"/>
              </a:gdLst>
              <a:ah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24" name="PlaceHolder 1"/>
          <p:cNvSpPr>
            <a:spLocks noGrp="1"/>
          </p:cNvSpPr>
          <p:nvPr>
            <p:ph type="ftr" idx="40"/>
          </p:nvPr>
        </p:nvSpPr>
        <p:spPr>
          <a:xfrm>
            <a:off x="609480" y="6041520"/>
            <a:ext cx="46224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s-A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AR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A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sldNum" idx="41"/>
          </p:nvPr>
        </p:nvSpPr>
        <p:spPr>
          <a:xfrm>
            <a:off x="6444720" y="6041520"/>
            <a:ext cx="51192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s-AR" sz="900" spc="-1" strike="noStrike">
                <a:solidFill>
                  <a:schemeClr val="accent1"/>
                </a:solidFill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004599F-14F8-4E33-95DC-5263440136E3}" type="slidenum">
              <a:rPr b="0" lang="es-AR" sz="900" spc="-1" strike="noStrike">
                <a:solidFill>
                  <a:schemeClr val="accent1"/>
                </a:solidFill>
                <a:latin typeface="Trebuchet MS"/>
              </a:rPr>
              <a:t>&lt;número&gt;</a:t>
            </a:fld>
            <a:endParaRPr b="0" lang="es-A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dt" idx="42"/>
          </p:nvPr>
        </p:nvSpPr>
        <p:spPr>
          <a:xfrm>
            <a:off x="5405400" y="6041520"/>
            <a:ext cx="6832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s-A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s-AR" sz="1400" spc="-1" strike="noStrike">
                <a:solidFill>
                  <a:srgbClr val="000000"/>
                </a:solidFill>
                <a:latin typeface="Times New Roman"/>
              </a:rPr>
              <a:t>&lt;fecha/hora&gt;</a:t>
            </a:r>
            <a:endParaRPr b="0" lang="es-A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s-AR" sz="44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A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32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A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A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0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roup 16"/>
          <p:cNvGrpSpPr/>
          <p:nvPr/>
        </p:nvGrpSpPr>
        <p:grpSpPr>
          <a:xfrm>
            <a:off x="-8640" y="-8640"/>
            <a:ext cx="9169200" cy="6874560"/>
            <a:chOff x="-8640" y="-8640"/>
            <a:chExt cx="9169200" cy="6874560"/>
          </a:xfrm>
        </p:grpSpPr>
        <p:sp>
          <p:nvSpPr>
            <p:cNvPr id="230" name="Freeform 6"/>
            <p:cNvSpPr/>
            <p:nvPr/>
          </p:nvSpPr>
          <p:spPr>
            <a:xfrm>
              <a:off x="-8640" y="4013280"/>
              <a:ext cx="456480" cy="2852640"/>
            </a:xfrm>
            <a:custGeom>
              <a:avLst/>
              <a:gdLst>
                <a:gd name="textAreaLeft" fmla="*/ 0 w 456480"/>
                <a:gd name="textAreaRight" fmla="*/ 457200 w 456480"/>
                <a:gd name="textAreaTop" fmla="*/ 0 h 2852640"/>
                <a:gd name="textAreaBottom" fmla="*/ 2853360 h 2852640"/>
              </a:gdLst>
              <a:ah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231" name="Straight Connector 7"/>
            <p:cNvCxnSpPr/>
            <p:nvPr/>
          </p:nvCxnSpPr>
          <p:spPr>
            <a:xfrm flipV="1">
              <a:off x="5130720" y="4175280"/>
              <a:ext cx="4023000" cy="268344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cxnSp>
          <p:nvCxnSpPr>
            <p:cNvPr id="232" name="Straight Connector 8"/>
            <p:cNvCxnSpPr/>
            <p:nvPr/>
          </p:nvCxnSpPr>
          <p:spPr>
            <a:xfrm>
              <a:off x="7042680" y="0"/>
              <a:ext cx="1219680" cy="68587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sp>
          <p:nvSpPr>
            <p:cNvPr id="233" name="Freeform 9"/>
            <p:cNvSpPr/>
            <p:nvPr/>
          </p:nvSpPr>
          <p:spPr>
            <a:xfrm>
              <a:off x="6891840" y="0"/>
              <a:ext cx="2268720" cy="6865920"/>
            </a:xfrm>
            <a:custGeom>
              <a:avLst/>
              <a:gdLst>
                <a:gd name="textAreaLeft" fmla="*/ 0 w 2268720"/>
                <a:gd name="textAreaRight" fmla="*/ 2269440 w 226872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4" name="Freeform 10"/>
            <p:cNvSpPr/>
            <p:nvPr/>
          </p:nvSpPr>
          <p:spPr>
            <a:xfrm>
              <a:off x="7205040" y="-8640"/>
              <a:ext cx="1947600" cy="6865920"/>
            </a:xfrm>
            <a:custGeom>
              <a:avLst/>
              <a:gdLst>
                <a:gd name="textAreaLeft" fmla="*/ 0 w 1947600"/>
                <a:gd name="textAreaRight" fmla="*/ 1948320 w 194760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5" name="Freeform 11"/>
            <p:cNvSpPr/>
            <p:nvPr/>
          </p:nvSpPr>
          <p:spPr>
            <a:xfrm>
              <a:off x="6638040" y="3920040"/>
              <a:ext cx="2512800" cy="2937240"/>
            </a:xfrm>
            <a:custGeom>
              <a:avLst/>
              <a:gdLst>
                <a:gd name="textAreaLeft" fmla="*/ 0 w 2512800"/>
                <a:gd name="textAreaRight" fmla="*/ 2513520 w 2512800"/>
                <a:gd name="textAreaTop" fmla="*/ 0 h 2937240"/>
                <a:gd name="textAreaBottom" fmla="*/ 2937960 h 2937240"/>
              </a:gdLst>
              <a:ah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36" name="Freeform 12"/>
            <p:cNvSpPr/>
            <p:nvPr/>
          </p:nvSpPr>
          <p:spPr>
            <a:xfrm>
              <a:off x="7010280" y="-8640"/>
              <a:ext cx="2142000" cy="6865920"/>
            </a:xfrm>
            <a:custGeom>
              <a:avLst/>
              <a:gdLst>
                <a:gd name="textAreaLeft" fmla="*/ 0 w 2142000"/>
                <a:gd name="textAreaRight" fmla="*/ 2142720 w 214200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37" name="Freeform 13"/>
            <p:cNvSpPr/>
            <p:nvPr/>
          </p:nvSpPr>
          <p:spPr>
            <a:xfrm>
              <a:off x="8295840" y="-8640"/>
              <a:ext cx="856800" cy="6865920"/>
            </a:xfrm>
            <a:custGeom>
              <a:avLst/>
              <a:gdLst>
                <a:gd name="textAreaLeft" fmla="*/ 0 w 856800"/>
                <a:gd name="textAreaRight" fmla="*/ 857520 w 85680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8" name="Freeform 14"/>
            <p:cNvSpPr/>
            <p:nvPr/>
          </p:nvSpPr>
          <p:spPr>
            <a:xfrm>
              <a:off x="8077320" y="-8640"/>
              <a:ext cx="1065960" cy="6865920"/>
            </a:xfrm>
            <a:custGeom>
              <a:avLst/>
              <a:gdLst>
                <a:gd name="textAreaLeft" fmla="*/ 0 w 1065960"/>
                <a:gd name="textAreaRight" fmla="*/ 1066680 w 106596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9" name="Freeform 15"/>
            <p:cNvSpPr/>
            <p:nvPr/>
          </p:nvSpPr>
          <p:spPr>
            <a:xfrm>
              <a:off x="8060400" y="4893840"/>
              <a:ext cx="1093320" cy="1963440"/>
            </a:xfrm>
            <a:custGeom>
              <a:avLst/>
              <a:gdLst>
                <a:gd name="textAreaLeft" fmla="*/ 0 w 1093320"/>
                <a:gd name="textAreaRight" fmla="*/ 1094040 w 1093320"/>
                <a:gd name="textAreaTop" fmla="*/ 0 h 1963440"/>
                <a:gd name="textAreaBottom" fmla="*/ 1964160 h 1963440"/>
              </a:gdLst>
              <a:ah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40" name="PlaceHolder 1"/>
          <p:cNvSpPr>
            <a:spLocks noGrp="1"/>
          </p:cNvSpPr>
          <p:nvPr>
            <p:ph type="ftr" idx="43"/>
          </p:nvPr>
        </p:nvSpPr>
        <p:spPr>
          <a:xfrm>
            <a:off x="609480" y="6041520"/>
            <a:ext cx="46224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s-A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AR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A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sldNum" idx="44"/>
          </p:nvPr>
        </p:nvSpPr>
        <p:spPr>
          <a:xfrm>
            <a:off x="6444720" y="6041520"/>
            <a:ext cx="51192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s-AR" sz="900" spc="-1" strike="noStrike">
                <a:solidFill>
                  <a:schemeClr val="accent1"/>
                </a:solidFill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E0D3045-9B64-4764-9735-C3FB5D76C10B}" type="slidenum">
              <a:rPr b="0" lang="es-AR" sz="900" spc="-1" strike="noStrike">
                <a:solidFill>
                  <a:schemeClr val="accent1"/>
                </a:solidFill>
                <a:latin typeface="Trebuchet MS"/>
              </a:rPr>
              <a:t>&lt;número&gt;</a:t>
            </a:fld>
            <a:endParaRPr b="0" lang="es-A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dt" idx="45"/>
          </p:nvPr>
        </p:nvSpPr>
        <p:spPr>
          <a:xfrm>
            <a:off x="5405400" y="6041520"/>
            <a:ext cx="6832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s-A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s-AR" sz="1400" spc="-1" strike="noStrike">
                <a:solidFill>
                  <a:srgbClr val="000000"/>
                </a:solidFill>
                <a:latin typeface="Times New Roman"/>
              </a:rPr>
              <a:t>&lt;fecha/hora&gt;</a:t>
            </a:r>
            <a:endParaRPr b="0" lang="es-A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roup 16"/>
          <p:cNvGrpSpPr/>
          <p:nvPr/>
        </p:nvGrpSpPr>
        <p:grpSpPr>
          <a:xfrm>
            <a:off x="-8640" y="-8640"/>
            <a:ext cx="9169200" cy="6874560"/>
            <a:chOff x="-8640" y="-8640"/>
            <a:chExt cx="9169200" cy="6874560"/>
          </a:xfrm>
        </p:grpSpPr>
        <p:sp>
          <p:nvSpPr>
            <p:cNvPr id="244" name="Freeform 6"/>
            <p:cNvSpPr/>
            <p:nvPr/>
          </p:nvSpPr>
          <p:spPr>
            <a:xfrm>
              <a:off x="-8640" y="4013280"/>
              <a:ext cx="456480" cy="2852640"/>
            </a:xfrm>
            <a:custGeom>
              <a:avLst/>
              <a:gdLst>
                <a:gd name="textAreaLeft" fmla="*/ 0 w 456480"/>
                <a:gd name="textAreaRight" fmla="*/ 457200 w 456480"/>
                <a:gd name="textAreaTop" fmla="*/ 0 h 2852640"/>
                <a:gd name="textAreaBottom" fmla="*/ 2853360 h 2852640"/>
              </a:gdLst>
              <a:ah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245" name="Straight Connector 7"/>
            <p:cNvCxnSpPr/>
            <p:nvPr/>
          </p:nvCxnSpPr>
          <p:spPr>
            <a:xfrm flipV="1">
              <a:off x="5130720" y="4175280"/>
              <a:ext cx="4023000" cy="268344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cxnSp>
          <p:nvCxnSpPr>
            <p:cNvPr id="246" name="Straight Connector 8"/>
            <p:cNvCxnSpPr/>
            <p:nvPr/>
          </p:nvCxnSpPr>
          <p:spPr>
            <a:xfrm>
              <a:off x="7042680" y="0"/>
              <a:ext cx="1219680" cy="68587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sp>
          <p:nvSpPr>
            <p:cNvPr id="247" name="Freeform 9"/>
            <p:cNvSpPr/>
            <p:nvPr/>
          </p:nvSpPr>
          <p:spPr>
            <a:xfrm>
              <a:off x="6891840" y="0"/>
              <a:ext cx="2268720" cy="6865920"/>
            </a:xfrm>
            <a:custGeom>
              <a:avLst/>
              <a:gdLst>
                <a:gd name="textAreaLeft" fmla="*/ 0 w 2268720"/>
                <a:gd name="textAreaRight" fmla="*/ 2269440 w 226872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8" name="Freeform 10"/>
            <p:cNvSpPr/>
            <p:nvPr/>
          </p:nvSpPr>
          <p:spPr>
            <a:xfrm>
              <a:off x="7205040" y="-8640"/>
              <a:ext cx="1947600" cy="6865920"/>
            </a:xfrm>
            <a:custGeom>
              <a:avLst/>
              <a:gdLst>
                <a:gd name="textAreaLeft" fmla="*/ 0 w 1947600"/>
                <a:gd name="textAreaRight" fmla="*/ 1948320 w 194760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9" name="Freeform 11"/>
            <p:cNvSpPr/>
            <p:nvPr/>
          </p:nvSpPr>
          <p:spPr>
            <a:xfrm>
              <a:off x="6638040" y="3920040"/>
              <a:ext cx="2512800" cy="2937240"/>
            </a:xfrm>
            <a:custGeom>
              <a:avLst/>
              <a:gdLst>
                <a:gd name="textAreaLeft" fmla="*/ 0 w 2512800"/>
                <a:gd name="textAreaRight" fmla="*/ 2513520 w 2512800"/>
                <a:gd name="textAreaTop" fmla="*/ 0 h 2937240"/>
                <a:gd name="textAreaBottom" fmla="*/ 2937960 h 2937240"/>
              </a:gdLst>
              <a:ah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50" name="Freeform 12"/>
            <p:cNvSpPr/>
            <p:nvPr/>
          </p:nvSpPr>
          <p:spPr>
            <a:xfrm>
              <a:off x="7010280" y="-8640"/>
              <a:ext cx="2142000" cy="6865920"/>
            </a:xfrm>
            <a:custGeom>
              <a:avLst/>
              <a:gdLst>
                <a:gd name="textAreaLeft" fmla="*/ 0 w 2142000"/>
                <a:gd name="textAreaRight" fmla="*/ 2142720 w 214200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51" name="Freeform 13"/>
            <p:cNvSpPr/>
            <p:nvPr/>
          </p:nvSpPr>
          <p:spPr>
            <a:xfrm>
              <a:off x="8295840" y="-8640"/>
              <a:ext cx="856800" cy="6865920"/>
            </a:xfrm>
            <a:custGeom>
              <a:avLst/>
              <a:gdLst>
                <a:gd name="textAreaLeft" fmla="*/ 0 w 856800"/>
                <a:gd name="textAreaRight" fmla="*/ 857520 w 85680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2" name="Freeform 14"/>
            <p:cNvSpPr/>
            <p:nvPr/>
          </p:nvSpPr>
          <p:spPr>
            <a:xfrm>
              <a:off x="8077320" y="-8640"/>
              <a:ext cx="1065960" cy="6865920"/>
            </a:xfrm>
            <a:custGeom>
              <a:avLst/>
              <a:gdLst>
                <a:gd name="textAreaLeft" fmla="*/ 0 w 1065960"/>
                <a:gd name="textAreaRight" fmla="*/ 1066680 w 106596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3" name="Freeform 15"/>
            <p:cNvSpPr/>
            <p:nvPr/>
          </p:nvSpPr>
          <p:spPr>
            <a:xfrm>
              <a:off x="8060400" y="4893840"/>
              <a:ext cx="1093320" cy="1963440"/>
            </a:xfrm>
            <a:custGeom>
              <a:avLst/>
              <a:gdLst>
                <a:gd name="textAreaLeft" fmla="*/ 0 w 1093320"/>
                <a:gd name="textAreaRight" fmla="*/ 1094040 w 1093320"/>
                <a:gd name="textAreaTop" fmla="*/ 0 h 1963440"/>
                <a:gd name="textAreaBottom" fmla="*/ 1964160 h 1963440"/>
              </a:gdLst>
              <a:ah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54" name="PlaceHolder 1"/>
          <p:cNvSpPr>
            <a:spLocks noGrp="1"/>
          </p:cNvSpPr>
          <p:nvPr>
            <p:ph type="ftr" idx="46"/>
          </p:nvPr>
        </p:nvSpPr>
        <p:spPr>
          <a:xfrm>
            <a:off x="609480" y="6041520"/>
            <a:ext cx="46224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s-A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AR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A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sldNum" idx="47"/>
          </p:nvPr>
        </p:nvSpPr>
        <p:spPr>
          <a:xfrm>
            <a:off x="6444720" y="6041520"/>
            <a:ext cx="51192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s-AR" sz="900" spc="-1" strike="noStrike">
                <a:solidFill>
                  <a:schemeClr val="accent1"/>
                </a:solidFill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9E38997-1B95-4E06-A1B0-D0DC8626CAEA}" type="slidenum">
              <a:rPr b="0" lang="es-AR" sz="900" spc="-1" strike="noStrike">
                <a:solidFill>
                  <a:schemeClr val="accent1"/>
                </a:solidFill>
                <a:latin typeface="Trebuchet MS"/>
              </a:rPr>
              <a:t>&lt;número&gt;</a:t>
            </a:fld>
            <a:endParaRPr b="0" lang="es-A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dt" idx="48"/>
          </p:nvPr>
        </p:nvSpPr>
        <p:spPr>
          <a:xfrm>
            <a:off x="5405400" y="6041520"/>
            <a:ext cx="6832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s-A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s-AR" sz="1400" spc="-1" strike="noStrike">
                <a:solidFill>
                  <a:srgbClr val="000000"/>
                </a:solidFill>
                <a:latin typeface="Times New Roman"/>
              </a:rPr>
              <a:t>&lt;fecha/hora&gt;</a:t>
            </a:r>
            <a:endParaRPr b="0" lang="es-A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16"/>
          <p:cNvGrpSpPr/>
          <p:nvPr/>
        </p:nvGrpSpPr>
        <p:grpSpPr>
          <a:xfrm>
            <a:off x="-8640" y="-8640"/>
            <a:ext cx="9169200" cy="6874560"/>
            <a:chOff x="-8640" y="-8640"/>
            <a:chExt cx="9169200" cy="6874560"/>
          </a:xfrm>
        </p:grpSpPr>
        <p:sp>
          <p:nvSpPr>
            <p:cNvPr id="30" name="Freeform 6"/>
            <p:cNvSpPr/>
            <p:nvPr/>
          </p:nvSpPr>
          <p:spPr>
            <a:xfrm>
              <a:off x="-8640" y="4013280"/>
              <a:ext cx="456480" cy="2852640"/>
            </a:xfrm>
            <a:custGeom>
              <a:avLst/>
              <a:gdLst>
                <a:gd name="textAreaLeft" fmla="*/ 0 w 456480"/>
                <a:gd name="textAreaRight" fmla="*/ 457200 w 456480"/>
                <a:gd name="textAreaTop" fmla="*/ 0 h 2852640"/>
                <a:gd name="textAreaBottom" fmla="*/ 2853360 h 2852640"/>
              </a:gdLst>
              <a:ah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31" name="Straight Connector 7"/>
            <p:cNvCxnSpPr/>
            <p:nvPr/>
          </p:nvCxnSpPr>
          <p:spPr>
            <a:xfrm flipV="1">
              <a:off x="5130720" y="4175280"/>
              <a:ext cx="4023000" cy="268344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cxnSp>
          <p:nvCxnSpPr>
            <p:cNvPr id="32" name="Straight Connector 8"/>
            <p:cNvCxnSpPr/>
            <p:nvPr/>
          </p:nvCxnSpPr>
          <p:spPr>
            <a:xfrm>
              <a:off x="7042680" y="0"/>
              <a:ext cx="1219680" cy="68587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sp>
          <p:nvSpPr>
            <p:cNvPr id="33" name="Freeform 9"/>
            <p:cNvSpPr/>
            <p:nvPr/>
          </p:nvSpPr>
          <p:spPr>
            <a:xfrm>
              <a:off x="6891840" y="0"/>
              <a:ext cx="2268720" cy="6865920"/>
            </a:xfrm>
            <a:custGeom>
              <a:avLst/>
              <a:gdLst>
                <a:gd name="textAreaLeft" fmla="*/ 0 w 2268720"/>
                <a:gd name="textAreaRight" fmla="*/ 2269440 w 226872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" name="Freeform 10"/>
            <p:cNvSpPr/>
            <p:nvPr/>
          </p:nvSpPr>
          <p:spPr>
            <a:xfrm>
              <a:off x="7205040" y="-8640"/>
              <a:ext cx="1947600" cy="6865920"/>
            </a:xfrm>
            <a:custGeom>
              <a:avLst/>
              <a:gdLst>
                <a:gd name="textAreaLeft" fmla="*/ 0 w 1947600"/>
                <a:gd name="textAreaRight" fmla="*/ 1948320 w 194760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" name="Freeform 11"/>
            <p:cNvSpPr/>
            <p:nvPr/>
          </p:nvSpPr>
          <p:spPr>
            <a:xfrm>
              <a:off x="6638040" y="3920040"/>
              <a:ext cx="2512800" cy="2937240"/>
            </a:xfrm>
            <a:custGeom>
              <a:avLst/>
              <a:gdLst>
                <a:gd name="textAreaLeft" fmla="*/ 0 w 2512800"/>
                <a:gd name="textAreaRight" fmla="*/ 2513520 w 2512800"/>
                <a:gd name="textAreaTop" fmla="*/ 0 h 2937240"/>
                <a:gd name="textAreaBottom" fmla="*/ 2937960 h 2937240"/>
              </a:gdLst>
              <a:ah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6" name="Freeform 12"/>
            <p:cNvSpPr/>
            <p:nvPr/>
          </p:nvSpPr>
          <p:spPr>
            <a:xfrm>
              <a:off x="7010280" y="-8640"/>
              <a:ext cx="2142000" cy="6865920"/>
            </a:xfrm>
            <a:custGeom>
              <a:avLst/>
              <a:gdLst>
                <a:gd name="textAreaLeft" fmla="*/ 0 w 2142000"/>
                <a:gd name="textAreaRight" fmla="*/ 2142720 w 214200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7" name="Freeform 13"/>
            <p:cNvSpPr/>
            <p:nvPr/>
          </p:nvSpPr>
          <p:spPr>
            <a:xfrm>
              <a:off x="8295840" y="-8640"/>
              <a:ext cx="856800" cy="6865920"/>
            </a:xfrm>
            <a:custGeom>
              <a:avLst/>
              <a:gdLst>
                <a:gd name="textAreaLeft" fmla="*/ 0 w 856800"/>
                <a:gd name="textAreaRight" fmla="*/ 857520 w 85680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" name="Freeform 14"/>
            <p:cNvSpPr/>
            <p:nvPr/>
          </p:nvSpPr>
          <p:spPr>
            <a:xfrm>
              <a:off x="8077320" y="-8640"/>
              <a:ext cx="1065960" cy="6865920"/>
            </a:xfrm>
            <a:custGeom>
              <a:avLst/>
              <a:gdLst>
                <a:gd name="textAreaLeft" fmla="*/ 0 w 1065960"/>
                <a:gd name="textAreaRight" fmla="*/ 1066680 w 106596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" name="Freeform 15"/>
            <p:cNvSpPr/>
            <p:nvPr/>
          </p:nvSpPr>
          <p:spPr>
            <a:xfrm>
              <a:off x="8060400" y="4893840"/>
              <a:ext cx="1093320" cy="1963440"/>
            </a:xfrm>
            <a:custGeom>
              <a:avLst/>
              <a:gdLst>
                <a:gd name="textAreaLeft" fmla="*/ 0 w 1093320"/>
                <a:gd name="textAreaRight" fmla="*/ 1094040 w 1093320"/>
                <a:gd name="textAreaTop" fmla="*/ 0 h 1963440"/>
                <a:gd name="textAreaBottom" fmla="*/ 1964160 h 1963440"/>
              </a:gdLst>
              <a:ah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40" name="PlaceHolder 1"/>
          <p:cNvSpPr>
            <a:spLocks noGrp="1"/>
          </p:cNvSpPr>
          <p:nvPr>
            <p:ph type="ftr" idx="4"/>
          </p:nvPr>
        </p:nvSpPr>
        <p:spPr>
          <a:xfrm>
            <a:off x="609480" y="6041520"/>
            <a:ext cx="46224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s-A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AR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A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ldNum" idx="5"/>
          </p:nvPr>
        </p:nvSpPr>
        <p:spPr>
          <a:xfrm>
            <a:off x="6444720" y="6041520"/>
            <a:ext cx="51192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s-AR" sz="900" spc="-1" strike="noStrike">
                <a:solidFill>
                  <a:schemeClr val="accent1"/>
                </a:solidFill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D74B213-8746-48CE-860D-8F09D36683C3}" type="slidenum">
              <a:rPr b="0" lang="es-AR" sz="900" spc="-1" strike="noStrike">
                <a:solidFill>
                  <a:schemeClr val="accent1"/>
                </a:solidFill>
                <a:latin typeface="Trebuchet MS"/>
              </a:rPr>
              <a:t>&lt;número&gt;</a:t>
            </a:fld>
            <a:endParaRPr b="0" lang="es-A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6"/>
          </p:nvPr>
        </p:nvSpPr>
        <p:spPr>
          <a:xfrm>
            <a:off x="5405400" y="6041520"/>
            <a:ext cx="6832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s-A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s-AR" sz="1400" spc="-1" strike="noStrike">
                <a:solidFill>
                  <a:srgbClr val="000000"/>
                </a:solidFill>
                <a:latin typeface="Times New Roman"/>
              </a:rPr>
              <a:t>&lt;fecha/hora&gt;</a:t>
            </a:r>
            <a:endParaRPr b="0" lang="es-A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16"/>
          <p:cNvGrpSpPr/>
          <p:nvPr/>
        </p:nvGrpSpPr>
        <p:grpSpPr>
          <a:xfrm>
            <a:off x="-8640" y="-8640"/>
            <a:ext cx="9169200" cy="6874560"/>
            <a:chOff x="-8640" y="-8640"/>
            <a:chExt cx="9169200" cy="6874560"/>
          </a:xfrm>
        </p:grpSpPr>
        <p:sp>
          <p:nvSpPr>
            <p:cNvPr id="44" name="Freeform 6"/>
            <p:cNvSpPr/>
            <p:nvPr/>
          </p:nvSpPr>
          <p:spPr>
            <a:xfrm>
              <a:off x="-8640" y="4013280"/>
              <a:ext cx="456480" cy="2852640"/>
            </a:xfrm>
            <a:custGeom>
              <a:avLst/>
              <a:gdLst>
                <a:gd name="textAreaLeft" fmla="*/ 0 w 456480"/>
                <a:gd name="textAreaRight" fmla="*/ 457200 w 456480"/>
                <a:gd name="textAreaTop" fmla="*/ 0 h 2852640"/>
                <a:gd name="textAreaBottom" fmla="*/ 2853360 h 2852640"/>
              </a:gdLst>
              <a:ah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45" name="Straight Connector 7"/>
            <p:cNvCxnSpPr/>
            <p:nvPr/>
          </p:nvCxnSpPr>
          <p:spPr>
            <a:xfrm flipV="1">
              <a:off x="5130720" y="4175280"/>
              <a:ext cx="4023000" cy="268344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cxnSp>
          <p:nvCxnSpPr>
            <p:cNvPr id="46" name="Straight Connector 8"/>
            <p:cNvCxnSpPr/>
            <p:nvPr/>
          </p:nvCxnSpPr>
          <p:spPr>
            <a:xfrm>
              <a:off x="7042680" y="0"/>
              <a:ext cx="1219680" cy="68587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sp>
          <p:nvSpPr>
            <p:cNvPr id="47" name="Freeform 9"/>
            <p:cNvSpPr/>
            <p:nvPr/>
          </p:nvSpPr>
          <p:spPr>
            <a:xfrm>
              <a:off x="6891840" y="0"/>
              <a:ext cx="2268720" cy="6865920"/>
            </a:xfrm>
            <a:custGeom>
              <a:avLst/>
              <a:gdLst>
                <a:gd name="textAreaLeft" fmla="*/ 0 w 2268720"/>
                <a:gd name="textAreaRight" fmla="*/ 2269440 w 226872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" name="Freeform 10"/>
            <p:cNvSpPr/>
            <p:nvPr/>
          </p:nvSpPr>
          <p:spPr>
            <a:xfrm>
              <a:off x="7205040" y="-8640"/>
              <a:ext cx="1947600" cy="6865920"/>
            </a:xfrm>
            <a:custGeom>
              <a:avLst/>
              <a:gdLst>
                <a:gd name="textAreaLeft" fmla="*/ 0 w 1947600"/>
                <a:gd name="textAreaRight" fmla="*/ 1948320 w 194760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" name="Freeform 11"/>
            <p:cNvSpPr/>
            <p:nvPr/>
          </p:nvSpPr>
          <p:spPr>
            <a:xfrm>
              <a:off x="6638040" y="3920040"/>
              <a:ext cx="2512800" cy="2937240"/>
            </a:xfrm>
            <a:custGeom>
              <a:avLst/>
              <a:gdLst>
                <a:gd name="textAreaLeft" fmla="*/ 0 w 2512800"/>
                <a:gd name="textAreaRight" fmla="*/ 2513520 w 2512800"/>
                <a:gd name="textAreaTop" fmla="*/ 0 h 2937240"/>
                <a:gd name="textAreaBottom" fmla="*/ 2937960 h 2937240"/>
              </a:gdLst>
              <a:ah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0" name="Freeform 12"/>
            <p:cNvSpPr/>
            <p:nvPr/>
          </p:nvSpPr>
          <p:spPr>
            <a:xfrm>
              <a:off x="7010280" y="-8640"/>
              <a:ext cx="2142000" cy="6865920"/>
            </a:xfrm>
            <a:custGeom>
              <a:avLst/>
              <a:gdLst>
                <a:gd name="textAreaLeft" fmla="*/ 0 w 2142000"/>
                <a:gd name="textAreaRight" fmla="*/ 2142720 w 214200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1" name="Freeform 13"/>
            <p:cNvSpPr/>
            <p:nvPr/>
          </p:nvSpPr>
          <p:spPr>
            <a:xfrm>
              <a:off x="8295840" y="-8640"/>
              <a:ext cx="856800" cy="6865920"/>
            </a:xfrm>
            <a:custGeom>
              <a:avLst/>
              <a:gdLst>
                <a:gd name="textAreaLeft" fmla="*/ 0 w 856800"/>
                <a:gd name="textAreaRight" fmla="*/ 857520 w 85680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" name="Freeform 14"/>
            <p:cNvSpPr/>
            <p:nvPr/>
          </p:nvSpPr>
          <p:spPr>
            <a:xfrm>
              <a:off x="8077320" y="-8640"/>
              <a:ext cx="1065960" cy="6865920"/>
            </a:xfrm>
            <a:custGeom>
              <a:avLst/>
              <a:gdLst>
                <a:gd name="textAreaLeft" fmla="*/ 0 w 1065960"/>
                <a:gd name="textAreaRight" fmla="*/ 1066680 w 106596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" name="Freeform 15"/>
            <p:cNvSpPr/>
            <p:nvPr/>
          </p:nvSpPr>
          <p:spPr>
            <a:xfrm>
              <a:off x="8060400" y="4893840"/>
              <a:ext cx="1093320" cy="1963440"/>
            </a:xfrm>
            <a:custGeom>
              <a:avLst/>
              <a:gdLst>
                <a:gd name="textAreaLeft" fmla="*/ 0 w 1093320"/>
                <a:gd name="textAreaRight" fmla="*/ 1094040 w 1093320"/>
                <a:gd name="textAreaTop" fmla="*/ 0 h 1963440"/>
                <a:gd name="textAreaBottom" fmla="*/ 1964160 h 1963440"/>
              </a:gdLst>
              <a:ah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4" name="TextBox 23"/>
          <p:cNvSpPr/>
          <p:nvPr/>
        </p:nvSpPr>
        <p:spPr>
          <a:xfrm>
            <a:off x="482760" y="790200"/>
            <a:ext cx="45648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pc="-1" strike="noStrike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  <a:endParaRPr b="0" lang="es-A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TextBox 24"/>
          <p:cNvSpPr/>
          <p:nvPr/>
        </p:nvSpPr>
        <p:spPr>
          <a:xfrm>
            <a:off x="6747840" y="2886480"/>
            <a:ext cx="45648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pc="-1" strike="noStrike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b="0" lang="es-A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1"/>
          <p:cNvSpPr>
            <a:spLocks noGrp="1"/>
          </p:cNvSpPr>
          <p:nvPr>
            <p:ph type="ftr" idx="7"/>
          </p:nvPr>
        </p:nvSpPr>
        <p:spPr>
          <a:xfrm>
            <a:off x="609480" y="6041520"/>
            <a:ext cx="46224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s-A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AR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A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ldNum" idx="8"/>
          </p:nvPr>
        </p:nvSpPr>
        <p:spPr>
          <a:xfrm>
            <a:off x="6444720" y="6041520"/>
            <a:ext cx="51192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s-AR" sz="900" spc="-1" strike="noStrike">
                <a:solidFill>
                  <a:schemeClr val="accent1"/>
                </a:solidFill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952FC9C-C8D2-441E-BA75-94BB8726829A}" type="slidenum">
              <a:rPr b="0" lang="es-AR" sz="900" spc="-1" strike="noStrike">
                <a:solidFill>
                  <a:schemeClr val="accent1"/>
                </a:solidFill>
                <a:latin typeface="Trebuchet MS"/>
              </a:rPr>
              <a:t>&lt;número&gt;</a:t>
            </a:fld>
            <a:endParaRPr b="0" lang="es-A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dt" idx="9"/>
          </p:nvPr>
        </p:nvSpPr>
        <p:spPr>
          <a:xfrm>
            <a:off x="5405400" y="6041520"/>
            <a:ext cx="6832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s-A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s-AR" sz="1400" spc="-1" strike="noStrike">
                <a:solidFill>
                  <a:srgbClr val="000000"/>
                </a:solidFill>
                <a:latin typeface="Times New Roman"/>
              </a:rPr>
              <a:t>&lt;fecha/hora&gt;</a:t>
            </a:r>
            <a:endParaRPr b="0" lang="es-A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16"/>
          <p:cNvGrpSpPr/>
          <p:nvPr/>
        </p:nvGrpSpPr>
        <p:grpSpPr>
          <a:xfrm>
            <a:off x="-8640" y="-8640"/>
            <a:ext cx="9169200" cy="6874560"/>
            <a:chOff x="-8640" y="-8640"/>
            <a:chExt cx="9169200" cy="6874560"/>
          </a:xfrm>
        </p:grpSpPr>
        <p:sp>
          <p:nvSpPr>
            <p:cNvPr id="60" name="Freeform 6"/>
            <p:cNvSpPr/>
            <p:nvPr/>
          </p:nvSpPr>
          <p:spPr>
            <a:xfrm>
              <a:off x="-8640" y="4013280"/>
              <a:ext cx="456480" cy="2852640"/>
            </a:xfrm>
            <a:custGeom>
              <a:avLst/>
              <a:gdLst>
                <a:gd name="textAreaLeft" fmla="*/ 0 w 456480"/>
                <a:gd name="textAreaRight" fmla="*/ 457200 w 456480"/>
                <a:gd name="textAreaTop" fmla="*/ 0 h 2852640"/>
                <a:gd name="textAreaBottom" fmla="*/ 2853360 h 2852640"/>
              </a:gdLst>
              <a:ah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61" name="Straight Connector 7"/>
            <p:cNvCxnSpPr/>
            <p:nvPr/>
          </p:nvCxnSpPr>
          <p:spPr>
            <a:xfrm flipV="1">
              <a:off x="5130720" y="4175280"/>
              <a:ext cx="4023000" cy="268344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cxnSp>
          <p:nvCxnSpPr>
            <p:cNvPr id="62" name="Straight Connector 8"/>
            <p:cNvCxnSpPr/>
            <p:nvPr/>
          </p:nvCxnSpPr>
          <p:spPr>
            <a:xfrm>
              <a:off x="7042680" y="0"/>
              <a:ext cx="1219680" cy="68587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sp>
          <p:nvSpPr>
            <p:cNvPr id="63" name="Freeform 9"/>
            <p:cNvSpPr/>
            <p:nvPr/>
          </p:nvSpPr>
          <p:spPr>
            <a:xfrm>
              <a:off x="6891840" y="0"/>
              <a:ext cx="2268720" cy="6865920"/>
            </a:xfrm>
            <a:custGeom>
              <a:avLst/>
              <a:gdLst>
                <a:gd name="textAreaLeft" fmla="*/ 0 w 2268720"/>
                <a:gd name="textAreaRight" fmla="*/ 2269440 w 226872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" name="Freeform 10"/>
            <p:cNvSpPr/>
            <p:nvPr/>
          </p:nvSpPr>
          <p:spPr>
            <a:xfrm>
              <a:off x="7205040" y="-8640"/>
              <a:ext cx="1947600" cy="6865920"/>
            </a:xfrm>
            <a:custGeom>
              <a:avLst/>
              <a:gdLst>
                <a:gd name="textAreaLeft" fmla="*/ 0 w 1947600"/>
                <a:gd name="textAreaRight" fmla="*/ 1948320 w 194760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" name="Freeform 11"/>
            <p:cNvSpPr/>
            <p:nvPr/>
          </p:nvSpPr>
          <p:spPr>
            <a:xfrm>
              <a:off x="6638040" y="3920040"/>
              <a:ext cx="2512800" cy="2937240"/>
            </a:xfrm>
            <a:custGeom>
              <a:avLst/>
              <a:gdLst>
                <a:gd name="textAreaLeft" fmla="*/ 0 w 2512800"/>
                <a:gd name="textAreaRight" fmla="*/ 2513520 w 2512800"/>
                <a:gd name="textAreaTop" fmla="*/ 0 h 2937240"/>
                <a:gd name="textAreaBottom" fmla="*/ 2937960 h 2937240"/>
              </a:gdLst>
              <a:ah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6" name="Freeform 12"/>
            <p:cNvSpPr/>
            <p:nvPr/>
          </p:nvSpPr>
          <p:spPr>
            <a:xfrm>
              <a:off x="7010280" y="-8640"/>
              <a:ext cx="2142000" cy="6865920"/>
            </a:xfrm>
            <a:custGeom>
              <a:avLst/>
              <a:gdLst>
                <a:gd name="textAreaLeft" fmla="*/ 0 w 2142000"/>
                <a:gd name="textAreaRight" fmla="*/ 2142720 w 214200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7" name="Freeform 13"/>
            <p:cNvSpPr/>
            <p:nvPr/>
          </p:nvSpPr>
          <p:spPr>
            <a:xfrm>
              <a:off x="8295840" y="-8640"/>
              <a:ext cx="856800" cy="6865920"/>
            </a:xfrm>
            <a:custGeom>
              <a:avLst/>
              <a:gdLst>
                <a:gd name="textAreaLeft" fmla="*/ 0 w 856800"/>
                <a:gd name="textAreaRight" fmla="*/ 857520 w 85680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" name="Freeform 14"/>
            <p:cNvSpPr/>
            <p:nvPr/>
          </p:nvSpPr>
          <p:spPr>
            <a:xfrm>
              <a:off x="8077320" y="-8640"/>
              <a:ext cx="1065960" cy="6865920"/>
            </a:xfrm>
            <a:custGeom>
              <a:avLst/>
              <a:gdLst>
                <a:gd name="textAreaLeft" fmla="*/ 0 w 1065960"/>
                <a:gd name="textAreaRight" fmla="*/ 1066680 w 106596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" name="Freeform 15"/>
            <p:cNvSpPr/>
            <p:nvPr/>
          </p:nvSpPr>
          <p:spPr>
            <a:xfrm>
              <a:off x="8060400" y="4893840"/>
              <a:ext cx="1093320" cy="1963440"/>
            </a:xfrm>
            <a:custGeom>
              <a:avLst/>
              <a:gdLst>
                <a:gd name="textAreaLeft" fmla="*/ 0 w 1093320"/>
                <a:gd name="textAreaRight" fmla="*/ 1094040 w 1093320"/>
                <a:gd name="textAreaTop" fmla="*/ 0 h 1963440"/>
                <a:gd name="textAreaBottom" fmla="*/ 1964160 h 1963440"/>
              </a:gdLst>
              <a:ah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0" name="PlaceHolder 1"/>
          <p:cNvSpPr>
            <a:spLocks noGrp="1"/>
          </p:cNvSpPr>
          <p:nvPr>
            <p:ph type="ftr" idx="10"/>
          </p:nvPr>
        </p:nvSpPr>
        <p:spPr>
          <a:xfrm>
            <a:off x="609480" y="6041520"/>
            <a:ext cx="46224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s-A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AR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A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sldNum" idx="11"/>
          </p:nvPr>
        </p:nvSpPr>
        <p:spPr>
          <a:xfrm>
            <a:off x="6444720" y="6041520"/>
            <a:ext cx="51192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s-AR" sz="900" spc="-1" strike="noStrike">
                <a:solidFill>
                  <a:schemeClr val="accent1"/>
                </a:solidFill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3C8C03B-3432-42FB-939A-1F17F9EE45BE}" type="slidenum">
              <a:rPr b="0" lang="es-AR" sz="900" spc="-1" strike="noStrike">
                <a:solidFill>
                  <a:schemeClr val="accent1"/>
                </a:solidFill>
                <a:latin typeface="Trebuchet MS"/>
              </a:rPr>
              <a:t>&lt;número&gt;</a:t>
            </a:fld>
            <a:endParaRPr b="0" lang="es-A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dt" idx="12"/>
          </p:nvPr>
        </p:nvSpPr>
        <p:spPr>
          <a:xfrm>
            <a:off x="5405400" y="6041520"/>
            <a:ext cx="6832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s-A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s-AR" sz="1400" spc="-1" strike="noStrike">
                <a:solidFill>
                  <a:srgbClr val="000000"/>
                </a:solidFill>
                <a:latin typeface="Times New Roman"/>
              </a:rPr>
              <a:t>&lt;fecha/hora&gt;</a:t>
            </a:r>
            <a:endParaRPr b="0" lang="es-A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16"/>
          <p:cNvGrpSpPr/>
          <p:nvPr/>
        </p:nvGrpSpPr>
        <p:grpSpPr>
          <a:xfrm>
            <a:off x="-8640" y="-8640"/>
            <a:ext cx="9169200" cy="6874560"/>
            <a:chOff x="-8640" y="-8640"/>
            <a:chExt cx="9169200" cy="6874560"/>
          </a:xfrm>
        </p:grpSpPr>
        <p:sp>
          <p:nvSpPr>
            <p:cNvPr id="74" name="Freeform 6"/>
            <p:cNvSpPr/>
            <p:nvPr/>
          </p:nvSpPr>
          <p:spPr>
            <a:xfrm>
              <a:off x="-8640" y="4013280"/>
              <a:ext cx="456480" cy="2852640"/>
            </a:xfrm>
            <a:custGeom>
              <a:avLst/>
              <a:gdLst>
                <a:gd name="textAreaLeft" fmla="*/ 0 w 456480"/>
                <a:gd name="textAreaRight" fmla="*/ 457200 w 456480"/>
                <a:gd name="textAreaTop" fmla="*/ 0 h 2852640"/>
                <a:gd name="textAreaBottom" fmla="*/ 2853360 h 2852640"/>
              </a:gdLst>
              <a:ah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75" name="Straight Connector 7"/>
            <p:cNvCxnSpPr/>
            <p:nvPr/>
          </p:nvCxnSpPr>
          <p:spPr>
            <a:xfrm flipV="1">
              <a:off x="5130720" y="4175280"/>
              <a:ext cx="4023000" cy="268344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cxnSp>
          <p:nvCxnSpPr>
            <p:cNvPr id="76" name="Straight Connector 8"/>
            <p:cNvCxnSpPr/>
            <p:nvPr/>
          </p:nvCxnSpPr>
          <p:spPr>
            <a:xfrm>
              <a:off x="7042680" y="0"/>
              <a:ext cx="1219680" cy="68587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sp>
          <p:nvSpPr>
            <p:cNvPr id="77" name="Freeform 9"/>
            <p:cNvSpPr/>
            <p:nvPr/>
          </p:nvSpPr>
          <p:spPr>
            <a:xfrm>
              <a:off x="6891840" y="0"/>
              <a:ext cx="2268720" cy="6865920"/>
            </a:xfrm>
            <a:custGeom>
              <a:avLst/>
              <a:gdLst>
                <a:gd name="textAreaLeft" fmla="*/ 0 w 2268720"/>
                <a:gd name="textAreaRight" fmla="*/ 2269440 w 226872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" name="Freeform 10"/>
            <p:cNvSpPr/>
            <p:nvPr/>
          </p:nvSpPr>
          <p:spPr>
            <a:xfrm>
              <a:off x="7205040" y="-8640"/>
              <a:ext cx="1947600" cy="6865920"/>
            </a:xfrm>
            <a:custGeom>
              <a:avLst/>
              <a:gdLst>
                <a:gd name="textAreaLeft" fmla="*/ 0 w 1947600"/>
                <a:gd name="textAreaRight" fmla="*/ 1948320 w 194760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" name="Freeform 11"/>
            <p:cNvSpPr/>
            <p:nvPr/>
          </p:nvSpPr>
          <p:spPr>
            <a:xfrm>
              <a:off x="6638040" y="3920040"/>
              <a:ext cx="2512800" cy="2937240"/>
            </a:xfrm>
            <a:custGeom>
              <a:avLst/>
              <a:gdLst>
                <a:gd name="textAreaLeft" fmla="*/ 0 w 2512800"/>
                <a:gd name="textAreaRight" fmla="*/ 2513520 w 2512800"/>
                <a:gd name="textAreaTop" fmla="*/ 0 h 2937240"/>
                <a:gd name="textAreaBottom" fmla="*/ 2937960 h 2937240"/>
              </a:gdLst>
              <a:ah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0" name="Freeform 12"/>
            <p:cNvSpPr/>
            <p:nvPr/>
          </p:nvSpPr>
          <p:spPr>
            <a:xfrm>
              <a:off x="7010280" y="-8640"/>
              <a:ext cx="2142000" cy="6865920"/>
            </a:xfrm>
            <a:custGeom>
              <a:avLst/>
              <a:gdLst>
                <a:gd name="textAreaLeft" fmla="*/ 0 w 2142000"/>
                <a:gd name="textAreaRight" fmla="*/ 2142720 w 214200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1" name="Freeform 13"/>
            <p:cNvSpPr/>
            <p:nvPr/>
          </p:nvSpPr>
          <p:spPr>
            <a:xfrm>
              <a:off x="8295840" y="-8640"/>
              <a:ext cx="856800" cy="6865920"/>
            </a:xfrm>
            <a:custGeom>
              <a:avLst/>
              <a:gdLst>
                <a:gd name="textAreaLeft" fmla="*/ 0 w 856800"/>
                <a:gd name="textAreaRight" fmla="*/ 857520 w 85680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" name="Freeform 14"/>
            <p:cNvSpPr/>
            <p:nvPr/>
          </p:nvSpPr>
          <p:spPr>
            <a:xfrm>
              <a:off x="8077320" y="-8640"/>
              <a:ext cx="1065960" cy="6865920"/>
            </a:xfrm>
            <a:custGeom>
              <a:avLst/>
              <a:gdLst>
                <a:gd name="textAreaLeft" fmla="*/ 0 w 1065960"/>
                <a:gd name="textAreaRight" fmla="*/ 1066680 w 106596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" name="Freeform 15"/>
            <p:cNvSpPr/>
            <p:nvPr/>
          </p:nvSpPr>
          <p:spPr>
            <a:xfrm>
              <a:off x="8060400" y="4893840"/>
              <a:ext cx="1093320" cy="1963440"/>
            </a:xfrm>
            <a:custGeom>
              <a:avLst/>
              <a:gdLst>
                <a:gd name="textAreaLeft" fmla="*/ 0 w 1093320"/>
                <a:gd name="textAreaRight" fmla="*/ 1094040 w 1093320"/>
                <a:gd name="textAreaTop" fmla="*/ 0 h 1963440"/>
                <a:gd name="textAreaBottom" fmla="*/ 1964160 h 1963440"/>
              </a:gdLst>
              <a:ah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84" name="TextBox 23"/>
          <p:cNvSpPr/>
          <p:nvPr/>
        </p:nvSpPr>
        <p:spPr>
          <a:xfrm>
            <a:off x="482760" y="790200"/>
            <a:ext cx="45648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pc="-1" strike="noStrike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  <a:endParaRPr b="0" lang="es-A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TextBox 24"/>
          <p:cNvSpPr/>
          <p:nvPr/>
        </p:nvSpPr>
        <p:spPr>
          <a:xfrm>
            <a:off x="6747840" y="2886480"/>
            <a:ext cx="45648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8000" spc="-1" strike="noStrike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b="0" lang="es-AR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1"/>
          <p:cNvSpPr>
            <a:spLocks noGrp="1"/>
          </p:cNvSpPr>
          <p:nvPr>
            <p:ph type="ftr" idx="13"/>
          </p:nvPr>
        </p:nvSpPr>
        <p:spPr>
          <a:xfrm>
            <a:off x="609480" y="6041520"/>
            <a:ext cx="46224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s-A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AR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A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ldNum" idx="14"/>
          </p:nvPr>
        </p:nvSpPr>
        <p:spPr>
          <a:xfrm>
            <a:off x="6444720" y="6041520"/>
            <a:ext cx="51192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s-AR" sz="900" spc="-1" strike="noStrike">
                <a:solidFill>
                  <a:schemeClr val="accent1"/>
                </a:solidFill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3730750-50E8-4A3E-A0A5-5EB3E59B0B96}" type="slidenum">
              <a:rPr b="0" lang="es-AR" sz="900" spc="-1" strike="noStrike">
                <a:solidFill>
                  <a:schemeClr val="accent1"/>
                </a:solidFill>
                <a:latin typeface="Trebuchet MS"/>
              </a:rPr>
              <a:t>&lt;número&gt;</a:t>
            </a:fld>
            <a:endParaRPr b="0" lang="es-A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dt" idx="15"/>
          </p:nvPr>
        </p:nvSpPr>
        <p:spPr>
          <a:xfrm>
            <a:off x="5405400" y="6041520"/>
            <a:ext cx="6832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s-A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s-AR" sz="1400" spc="-1" strike="noStrike">
                <a:solidFill>
                  <a:srgbClr val="000000"/>
                </a:solidFill>
                <a:latin typeface="Times New Roman"/>
              </a:rPr>
              <a:t>&lt;fecha/hora&gt;</a:t>
            </a:r>
            <a:endParaRPr b="0" lang="es-A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16"/>
          <p:cNvGrpSpPr/>
          <p:nvPr/>
        </p:nvGrpSpPr>
        <p:grpSpPr>
          <a:xfrm>
            <a:off x="-8640" y="-8640"/>
            <a:ext cx="9169200" cy="6874560"/>
            <a:chOff x="-8640" y="-8640"/>
            <a:chExt cx="9169200" cy="6874560"/>
          </a:xfrm>
        </p:grpSpPr>
        <p:sp>
          <p:nvSpPr>
            <p:cNvPr id="90" name="Freeform 6"/>
            <p:cNvSpPr/>
            <p:nvPr/>
          </p:nvSpPr>
          <p:spPr>
            <a:xfrm>
              <a:off x="-8640" y="4013280"/>
              <a:ext cx="456480" cy="2852640"/>
            </a:xfrm>
            <a:custGeom>
              <a:avLst/>
              <a:gdLst>
                <a:gd name="textAreaLeft" fmla="*/ 0 w 456480"/>
                <a:gd name="textAreaRight" fmla="*/ 457200 w 456480"/>
                <a:gd name="textAreaTop" fmla="*/ 0 h 2852640"/>
                <a:gd name="textAreaBottom" fmla="*/ 2853360 h 2852640"/>
              </a:gdLst>
              <a:ah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91" name="Straight Connector 7"/>
            <p:cNvCxnSpPr/>
            <p:nvPr/>
          </p:nvCxnSpPr>
          <p:spPr>
            <a:xfrm flipV="1">
              <a:off x="5130720" y="4175280"/>
              <a:ext cx="4023000" cy="268344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cxnSp>
          <p:nvCxnSpPr>
            <p:cNvPr id="92" name="Straight Connector 8"/>
            <p:cNvCxnSpPr/>
            <p:nvPr/>
          </p:nvCxnSpPr>
          <p:spPr>
            <a:xfrm>
              <a:off x="7042680" y="0"/>
              <a:ext cx="1219680" cy="68587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sp>
          <p:nvSpPr>
            <p:cNvPr id="93" name="Freeform 9"/>
            <p:cNvSpPr/>
            <p:nvPr/>
          </p:nvSpPr>
          <p:spPr>
            <a:xfrm>
              <a:off x="6891840" y="0"/>
              <a:ext cx="2268720" cy="6865920"/>
            </a:xfrm>
            <a:custGeom>
              <a:avLst/>
              <a:gdLst>
                <a:gd name="textAreaLeft" fmla="*/ 0 w 2268720"/>
                <a:gd name="textAreaRight" fmla="*/ 2269440 w 226872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" name="Freeform 10"/>
            <p:cNvSpPr/>
            <p:nvPr/>
          </p:nvSpPr>
          <p:spPr>
            <a:xfrm>
              <a:off x="7205040" y="-8640"/>
              <a:ext cx="1947600" cy="6865920"/>
            </a:xfrm>
            <a:custGeom>
              <a:avLst/>
              <a:gdLst>
                <a:gd name="textAreaLeft" fmla="*/ 0 w 1947600"/>
                <a:gd name="textAreaRight" fmla="*/ 1948320 w 194760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" name="Freeform 11"/>
            <p:cNvSpPr/>
            <p:nvPr/>
          </p:nvSpPr>
          <p:spPr>
            <a:xfrm>
              <a:off x="6638040" y="3920040"/>
              <a:ext cx="2512800" cy="2937240"/>
            </a:xfrm>
            <a:custGeom>
              <a:avLst/>
              <a:gdLst>
                <a:gd name="textAreaLeft" fmla="*/ 0 w 2512800"/>
                <a:gd name="textAreaRight" fmla="*/ 2513520 w 2512800"/>
                <a:gd name="textAreaTop" fmla="*/ 0 h 2937240"/>
                <a:gd name="textAreaBottom" fmla="*/ 2937960 h 2937240"/>
              </a:gdLst>
              <a:ah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6" name="Freeform 12"/>
            <p:cNvSpPr/>
            <p:nvPr/>
          </p:nvSpPr>
          <p:spPr>
            <a:xfrm>
              <a:off x="7010280" y="-8640"/>
              <a:ext cx="2142000" cy="6865920"/>
            </a:xfrm>
            <a:custGeom>
              <a:avLst/>
              <a:gdLst>
                <a:gd name="textAreaLeft" fmla="*/ 0 w 2142000"/>
                <a:gd name="textAreaRight" fmla="*/ 2142720 w 214200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7" name="Freeform 13"/>
            <p:cNvSpPr/>
            <p:nvPr/>
          </p:nvSpPr>
          <p:spPr>
            <a:xfrm>
              <a:off x="8295840" y="-8640"/>
              <a:ext cx="856800" cy="6865920"/>
            </a:xfrm>
            <a:custGeom>
              <a:avLst/>
              <a:gdLst>
                <a:gd name="textAreaLeft" fmla="*/ 0 w 856800"/>
                <a:gd name="textAreaRight" fmla="*/ 857520 w 85680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" name="Freeform 14"/>
            <p:cNvSpPr/>
            <p:nvPr/>
          </p:nvSpPr>
          <p:spPr>
            <a:xfrm>
              <a:off x="8077320" y="-8640"/>
              <a:ext cx="1065960" cy="6865920"/>
            </a:xfrm>
            <a:custGeom>
              <a:avLst/>
              <a:gdLst>
                <a:gd name="textAreaLeft" fmla="*/ 0 w 1065960"/>
                <a:gd name="textAreaRight" fmla="*/ 1066680 w 106596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" name="Freeform 15"/>
            <p:cNvSpPr/>
            <p:nvPr/>
          </p:nvSpPr>
          <p:spPr>
            <a:xfrm>
              <a:off x="8060400" y="4893840"/>
              <a:ext cx="1093320" cy="1963440"/>
            </a:xfrm>
            <a:custGeom>
              <a:avLst/>
              <a:gdLst>
                <a:gd name="textAreaLeft" fmla="*/ 0 w 1093320"/>
                <a:gd name="textAreaRight" fmla="*/ 1094040 w 1093320"/>
                <a:gd name="textAreaTop" fmla="*/ 0 h 1963440"/>
                <a:gd name="textAreaBottom" fmla="*/ 1964160 h 1963440"/>
              </a:gdLst>
              <a:ah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00" name="PlaceHolder 1"/>
          <p:cNvSpPr>
            <a:spLocks noGrp="1"/>
          </p:cNvSpPr>
          <p:nvPr>
            <p:ph type="ftr" idx="16"/>
          </p:nvPr>
        </p:nvSpPr>
        <p:spPr>
          <a:xfrm>
            <a:off x="609480" y="6041520"/>
            <a:ext cx="46224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s-A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AR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A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sldNum" idx="17"/>
          </p:nvPr>
        </p:nvSpPr>
        <p:spPr>
          <a:xfrm>
            <a:off x="6444720" y="6041520"/>
            <a:ext cx="51192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s-AR" sz="900" spc="-1" strike="noStrike">
                <a:solidFill>
                  <a:schemeClr val="accent1"/>
                </a:solidFill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C869C6C-EA8D-4587-85FD-30FC1CBDFE81}" type="slidenum">
              <a:rPr b="0" lang="es-AR" sz="900" spc="-1" strike="noStrike">
                <a:solidFill>
                  <a:schemeClr val="accent1"/>
                </a:solidFill>
                <a:latin typeface="Trebuchet MS"/>
              </a:rPr>
              <a:t>&lt;número&gt;</a:t>
            </a:fld>
            <a:endParaRPr b="0" lang="es-A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dt" idx="18"/>
          </p:nvPr>
        </p:nvSpPr>
        <p:spPr>
          <a:xfrm>
            <a:off x="5405400" y="6041520"/>
            <a:ext cx="6832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s-A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s-AR" sz="1400" spc="-1" strike="noStrike">
                <a:solidFill>
                  <a:srgbClr val="000000"/>
                </a:solidFill>
                <a:latin typeface="Times New Roman"/>
              </a:rPr>
              <a:t>&lt;fecha/hora&gt;</a:t>
            </a:r>
            <a:endParaRPr b="0" lang="es-A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6"/>
          <p:cNvGrpSpPr/>
          <p:nvPr/>
        </p:nvGrpSpPr>
        <p:grpSpPr>
          <a:xfrm>
            <a:off x="-8640" y="-8640"/>
            <a:ext cx="9169200" cy="6874560"/>
            <a:chOff x="-8640" y="-8640"/>
            <a:chExt cx="9169200" cy="6874560"/>
          </a:xfrm>
        </p:grpSpPr>
        <p:sp>
          <p:nvSpPr>
            <p:cNvPr id="104" name="Freeform 6"/>
            <p:cNvSpPr/>
            <p:nvPr/>
          </p:nvSpPr>
          <p:spPr>
            <a:xfrm>
              <a:off x="-8640" y="4013280"/>
              <a:ext cx="456480" cy="2852640"/>
            </a:xfrm>
            <a:custGeom>
              <a:avLst/>
              <a:gdLst>
                <a:gd name="textAreaLeft" fmla="*/ 0 w 456480"/>
                <a:gd name="textAreaRight" fmla="*/ 457200 w 456480"/>
                <a:gd name="textAreaTop" fmla="*/ 0 h 2852640"/>
                <a:gd name="textAreaBottom" fmla="*/ 2853360 h 2852640"/>
              </a:gdLst>
              <a:ah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05" name="Straight Connector 7"/>
            <p:cNvCxnSpPr/>
            <p:nvPr/>
          </p:nvCxnSpPr>
          <p:spPr>
            <a:xfrm flipV="1">
              <a:off x="5130720" y="4175280"/>
              <a:ext cx="4023000" cy="268344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cxnSp>
          <p:nvCxnSpPr>
            <p:cNvPr id="106" name="Straight Connector 8"/>
            <p:cNvCxnSpPr/>
            <p:nvPr/>
          </p:nvCxnSpPr>
          <p:spPr>
            <a:xfrm>
              <a:off x="7042680" y="0"/>
              <a:ext cx="1219680" cy="68587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sp>
          <p:nvSpPr>
            <p:cNvPr id="107" name="Freeform 9"/>
            <p:cNvSpPr/>
            <p:nvPr/>
          </p:nvSpPr>
          <p:spPr>
            <a:xfrm>
              <a:off x="6891840" y="0"/>
              <a:ext cx="2268720" cy="6865920"/>
            </a:xfrm>
            <a:custGeom>
              <a:avLst/>
              <a:gdLst>
                <a:gd name="textAreaLeft" fmla="*/ 0 w 2268720"/>
                <a:gd name="textAreaRight" fmla="*/ 2269440 w 226872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" name="Freeform 10"/>
            <p:cNvSpPr/>
            <p:nvPr/>
          </p:nvSpPr>
          <p:spPr>
            <a:xfrm>
              <a:off x="7205040" y="-8640"/>
              <a:ext cx="1947600" cy="6865920"/>
            </a:xfrm>
            <a:custGeom>
              <a:avLst/>
              <a:gdLst>
                <a:gd name="textAreaLeft" fmla="*/ 0 w 1947600"/>
                <a:gd name="textAreaRight" fmla="*/ 1948320 w 194760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" name="Freeform 11"/>
            <p:cNvSpPr/>
            <p:nvPr/>
          </p:nvSpPr>
          <p:spPr>
            <a:xfrm>
              <a:off x="6638040" y="3920040"/>
              <a:ext cx="2512800" cy="2937240"/>
            </a:xfrm>
            <a:custGeom>
              <a:avLst/>
              <a:gdLst>
                <a:gd name="textAreaLeft" fmla="*/ 0 w 2512800"/>
                <a:gd name="textAreaRight" fmla="*/ 2513520 w 2512800"/>
                <a:gd name="textAreaTop" fmla="*/ 0 h 2937240"/>
                <a:gd name="textAreaBottom" fmla="*/ 2937960 h 2937240"/>
              </a:gdLst>
              <a:ah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0" name="Freeform 12"/>
            <p:cNvSpPr/>
            <p:nvPr/>
          </p:nvSpPr>
          <p:spPr>
            <a:xfrm>
              <a:off x="7010280" y="-8640"/>
              <a:ext cx="2142000" cy="6865920"/>
            </a:xfrm>
            <a:custGeom>
              <a:avLst/>
              <a:gdLst>
                <a:gd name="textAreaLeft" fmla="*/ 0 w 2142000"/>
                <a:gd name="textAreaRight" fmla="*/ 2142720 w 214200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1" name="Freeform 13"/>
            <p:cNvSpPr/>
            <p:nvPr/>
          </p:nvSpPr>
          <p:spPr>
            <a:xfrm>
              <a:off x="8295840" y="-8640"/>
              <a:ext cx="856800" cy="6865920"/>
            </a:xfrm>
            <a:custGeom>
              <a:avLst/>
              <a:gdLst>
                <a:gd name="textAreaLeft" fmla="*/ 0 w 856800"/>
                <a:gd name="textAreaRight" fmla="*/ 857520 w 85680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" name="Freeform 14"/>
            <p:cNvSpPr/>
            <p:nvPr/>
          </p:nvSpPr>
          <p:spPr>
            <a:xfrm>
              <a:off x="8077320" y="-8640"/>
              <a:ext cx="1065960" cy="6865920"/>
            </a:xfrm>
            <a:custGeom>
              <a:avLst/>
              <a:gdLst>
                <a:gd name="textAreaLeft" fmla="*/ 0 w 1065960"/>
                <a:gd name="textAreaRight" fmla="*/ 1066680 w 106596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" name="Freeform 15"/>
            <p:cNvSpPr/>
            <p:nvPr/>
          </p:nvSpPr>
          <p:spPr>
            <a:xfrm>
              <a:off x="8060400" y="4893840"/>
              <a:ext cx="1093320" cy="1963440"/>
            </a:xfrm>
            <a:custGeom>
              <a:avLst/>
              <a:gdLst>
                <a:gd name="textAreaLeft" fmla="*/ 0 w 1093320"/>
                <a:gd name="textAreaRight" fmla="*/ 1094040 w 1093320"/>
                <a:gd name="textAreaTop" fmla="*/ 0 h 1963440"/>
                <a:gd name="textAreaBottom" fmla="*/ 1964160 h 1963440"/>
              </a:gdLst>
              <a:ah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14" name="PlaceHolder 1"/>
          <p:cNvSpPr>
            <a:spLocks noGrp="1"/>
          </p:cNvSpPr>
          <p:nvPr>
            <p:ph type="ftr" idx="19"/>
          </p:nvPr>
        </p:nvSpPr>
        <p:spPr>
          <a:xfrm>
            <a:off x="609480" y="6041520"/>
            <a:ext cx="46224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s-A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AR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A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sldNum" idx="20"/>
          </p:nvPr>
        </p:nvSpPr>
        <p:spPr>
          <a:xfrm>
            <a:off x="6444720" y="6041520"/>
            <a:ext cx="51192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s-AR" sz="900" spc="-1" strike="noStrike">
                <a:solidFill>
                  <a:schemeClr val="accent1"/>
                </a:solidFill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A0CB870-4B96-4323-8A7B-7487B3F501AD}" type="slidenum">
              <a:rPr b="0" lang="es-AR" sz="900" spc="-1" strike="noStrike">
                <a:solidFill>
                  <a:schemeClr val="accent1"/>
                </a:solidFill>
                <a:latin typeface="Trebuchet MS"/>
              </a:rPr>
              <a:t>&lt;número&gt;</a:t>
            </a:fld>
            <a:endParaRPr b="0" lang="es-A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dt" idx="21"/>
          </p:nvPr>
        </p:nvSpPr>
        <p:spPr>
          <a:xfrm>
            <a:off x="5405400" y="6041520"/>
            <a:ext cx="6832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s-A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s-AR" sz="1400" spc="-1" strike="noStrike">
                <a:solidFill>
                  <a:srgbClr val="000000"/>
                </a:solidFill>
                <a:latin typeface="Times New Roman"/>
              </a:rPr>
              <a:t>&lt;fecha/hora&gt;</a:t>
            </a:r>
            <a:endParaRPr b="0" lang="es-A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16"/>
          <p:cNvGrpSpPr/>
          <p:nvPr/>
        </p:nvGrpSpPr>
        <p:grpSpPr>
          <a:xfrm>
            <a:off x="-8640" y="-8640"/>
            <a:ext cx="9169200" cy="6874560"/>
            <a:chOff x="-8640" y="-8640"/>
            <a:chExt cx="9169200" cy="6874560"/>
          </a:xfrm>
        </p:grpSpPr>
        <p:sp>
          <p:nvSpPr>
            <p:cNvPr id="118" name="Freeform 6"/>
            <p:cNvSpPr/>
            <p:nvPr/>
          </p:nvSpPr>
          <p:spPr>
            <a:xfrm>
              <a:off x="-8640" y="4013280"/>
              <a:ext cx="456480" cy="2852640"/>
            </a:xfrm>
            <a:custGeom>
              <a:avLst/>
              <a:gdLst>
                <a:gd name="textAreaLeft" fmla="*/ 0 w 456480"/>
                <a:gd name="textAreaRight" fmla="*/ 457200 w 456480"/>
                <a:gd name="textAreaTop" fmla="*/ 0 h 2852640"/>
                <a:gd name="textAreaBottom" fmla="*/ 2853360 h 2852640"/>
              </a:gdLst>
              <a:ah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19" name="Straight Connector 7"/>
            <p:cNvCxnSpPr/>
            <p:nvPr/>
          </p:nvCxnSpPr>
          <p:spPr>
            <a:xfrm flipV="1">
              <a:off x="5130720" y="4175280"/>
              <a:ext cx="4023000" cy="268344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cxnSp>
          <p:nvCxnSpPr>
            <p:cNvPr id="120" name="Straight Connector 8"/>
            <p:cNvCxnSpPr/>
            <p:nvPr/>
          </p:nvCxnSpPr>
          <p:spPr>
            <a:xfrm>
              <a:off x="7042680" y="0"/>
              <a:ext cx="1219680" cy="68587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sp>
          <p:nvSpPr>
            <p:cNvPr id="121" name="Freeform 9"/>
            <p:cNvSpPr/>
            <p:nvPr/>
          </p:nvSpPr>
          <p:spPr>
            <a:xfrm>
              <a:off x="6891840" y="0"/>
              <a:ext cx="2268720" cy="6865920"/>
            </a:xfrm>
            <a:custGeom>
              <a:avLst/>
              <a:gdLst>
                <a:gd name="textAreaLeft" fmla="*/ 0 w 2268720"/>
                <a:gd name="textAreaRight" fmla="*/ 2269440 w 226872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" name="Freeform 10"/>
            <p:cNvSpPr/>
            <p:nvPr/>
          </p:nvSpPr>
          <p:spPr>
            <a:xfrm>
              <a:off x="7205040" y="-8640"/>
              <a:ext cx="1947600" cy="6865920"/>
            </a:xfrm>
            <a:custGeom>
              <a:avLst/>
              <a:gdLst>
                <a:gd name="textAreaLeft" fmla="*/ 0 w 1947600"/>
                <a:gd name="textAreaRight" fmla="*/ 1948320 w 194760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3" name="Freeform 11"/>
            <p:cNvSpPr/>
            <p:nvPr/>
          </p:nvSpPr>
          <p:spPr>
            <a:xfrm>
              <a:off x="6638040" y="3920040"/>
              <a:ext cx="2512800" cy="2937240"/>
            </a:xfrm>
            <a:custGeom>
              <a:avLst/>
              <a:gdLst>
                <a:gd name="textAreaLeft" fmla="*/ 0 w 2512800"/>
                <a:gd name="textAreaRight" fmla="*/ 2513520 w 2512800"/>
                <a:gd name="textAreaTop" fmla="*/ 0 h 2937240"/>
                <a:gd name="textAreaBottom" fmla="*/ 2937960 h 2937240"/>
              </a:gdLst>
              <a:ah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4" name="Freeform 12"/>
            <p:cNvSpPr/>
            <p:nvPr/>
          </p:nvSpPr>
          <p:spPr>
            <a:xfrm>
              <a:off x="7010280" y="-8640"/>
              <a:ext cx="2142000" cy="6865920"/>
            </a:xfrm>
            <a:custGeom>
              <a:avLst/>
              <a:gdLst>
                <a:gd name="textAreaLeft" fmla="*/ 0 w 2142000"/>
                <a:gd name="textAreaRight" fmla="*/ 2142720 w 214200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5" name="Freeform 13"/>
            <p:cNvSpPr/>
            <p:nvPr/>
          </p:nvSpPr>
          <p:spPr>
            <a:xfrm>
              <a:off x="8295840" y="-8640"/>
              <a:ext cx="856800" cy="6865920"/>
            </a:xfrm>
            <a:custGeom>
              <a:avLst/>
              <a:gdLst>
                <a:gd name="textAreaLeft" fmla="*/ 0 w 856800"/>
                <a:gd name="textAreaRight" fmla="*/ 857520 w 85680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6" name="Freeform 14"/>
            <p:cNvSpPr/>
            <p:nvPr/>
          </p:nvSpPr>
          <p:spPr>
            <a:xfrm>
              <a:off x="8077320" y="-8640"/>
              <a:ext cx="1065960" cy="6865920"/>
            </a:xfrm>
            <a:custGeom>
              <a:avLst/>
              <a:gdLst>
                <a:gd name="textAreaLeft" fmla="*/ 0 w 1065960"/>
                <a:gd name="textAreaRight" fmla="*/ 1066680 w 106596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7" name="Freeform 15"/>
            <p:cNvSpPr/>
            <p:nvPr/>
          </p:nvSpPr>
          <p:spPr>
            <a:xfrm>
              <a:off x="8060400" y="4893840"/>
              <a:ext cx="1093320" cy="1963440"/>
            </a:xfrm>
            <a:custGeom>
              <a:avLst/>
              <a:gdLst>
                <a:gd name="textAreaLeft" fmla="*/ 0 w 1093320"/>
                <a:gd name="textAreaRight" fmla="*/ 1094040 w 1093320"/>
                <a:gd name="textAreaTop" fmla="*/ 0 h 1963440"/>
                <a:gd name="textAreaBottom" fmla="*/ 1964160 h 1963440"/>
              </a:gdLst>
              <a:ah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28" name="PlaceHolder 1"/>
          <p:cNvSpPr>
            <a:spLocks noGrp="1"/>
          </p:cNvSpPr>
          <p:nvPr>
            <p:ph type="ftr" idx="22"/>
          </p:nvPr>
        </p:nvSpPr>
        <p:spPr>
          <a:xfrm>
            <a:off x="609480" y="6041520"/>
            <a:ext cx="46224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s-A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AR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A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ldNum" idx="23"/>
          </p:nvPr>
        </p:nvSpPr>
        <p:spPr>
          <a:xfrm>
            <a:off x="6444720" y="6041520"/>
            <a:ext cx="51192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s-AR" sz="900" spc="-1" strike="noStrike">
                <a:solidFill>
                  <a:schemeClr val="accent1"/>
                </a:solidFill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811BDFA-A9CA-4509-9472-24A682C70C7B}" type="slidenum">
              <a:rPr b="0" lang="es-AR" sz="900" spc="-1" strike="noStrike">
                <a:solidFill>
                  <a:schemeClr val="accent1"/>
                </a:solidFill>
                <a:latin typeface="Trebuchet MS"/>
              </a:rPr>
              <a:t>&lt;número&gt;</a:t>
            </a:fld>
            <a:endParaRPr b="0" lang="es-A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dt" idx="24"/>
          </p:nvPr>
        </p:nvSpPr>
        <p:spPr>
          <a:xfrm>
            <a:off x="5405400" y="6041520"/>
            <a:ext cx="6832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s-A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s-AR" sz="1400" spc="-1" strike="noStrike">
                <a:solidFill>
                  <a:srgbClr val="000000"/>
                </a:solidFill>
                <a:latin typeface="Times New Roman"/>
              </a:rPr>
              <a:t>&lt;fecha/hora&gt;</a:t>
            </a:r>
            <a:endParaRPr b="0" lang="es-A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up 16"/>
          <p:cNvGrpSpPr/>
          <p:nvPr/>
        </p:nvGrpSpPr>
        <p:grpSpPr>
          <a:xfrm>
            <a:off x="-8640" y="-8640"/>
            <a:ext cx="9169200" cy="6874560"/>
            <a:chOff x="-8640" y="-8640"/>
            <a:chExt cx="9169200" cy="6874560"/>
          </a:xfrm>
        </p:grpSpPr>
        <p:sp>
          <p:nvSpPr>
            <p:cNvPr id="132" name="Freeform 6"/>
            <p:cNvSpPr/>
            <p:nvPr/>
          </p:nvSpPr>
          <p:spPr>
            <a:xfrm>
              <a:off x="-8640" y="4013280"/>
              <a:ext cx="456480" cy="2852640"/>
            </a:xfrm>
            <a:custGeom>
              <a:avLst/>
              <a:gdLst>
                <a:gd name="textAreaLeft" fmla="*/ 0 w 456480"/>
                <a:gd name="textAreaRight" fmla="*/ 457200 w 456480"/>
                <a:gd name="textAreaTop" fmla="*/ 0 h 2852640"/>
                <a:gd name="textAreaBottom" fmla="*/ 2853360 h 2852640"/>
              </a:gdLst>
              <a:ah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33" name="Straight Connector 7"/>
            <p:cNvCxnSpPr/>
            <p:nvPr/>
          </p:nvCxnSpPr>
          <p:spPr>
            <a:xfrm flipV="1">
              <a:off x="5130720" y="4175280"/>
              <a:ext cx="4023000" cy="2683440"/>
            </a:xfrm>
            <a:prstGeom prst="straightConnector1">
              <a:avLst/>
            </a:prstGeom>
            <a:ln cap="rnd" w="9525">
              <a:solidFill>
                <a:srgbClr val="d9d9d9"/>
              </a:solidFill>
              <a:round/>
            </a:ln>
          </p:spPr>
        </p:cxnSp>
        <p:cxnSp>
          <p:nvCxnSpPr>
            <p:cNvPr id="134" name="Straight Connector 8"/>
            <p:cNvCxnSpPr/>
            <p:nvPr/>
          </p:nvCxnSpPr>
          <p:spPr>
            <a:xfrm>
              <a:off x="7042680" y="0"/>
              <a:ext cx="1219680" cy="6858720"/>
            </a:xfrm>
            <a:prstGeom prst="straightConnector1">
              <a:avLst/>
            </a:prstGeom>
            <a:ln cap="rnd" w="9525">
              <a:solidFill>
                <a:srgbClr val="bfbfbf"/>
              </a:solidFill>
              <a:round/>
            </a:ln>
          </p:spPr>
        </p:cxnSp>
        <p:sp>
          <p:nvSpPr>
            <p:cNvPr id="135" name="Freeform 9"/>
            <p:cNvSpPr/>
            <p:nvPr/>
          </p:nvSpPr>
          <p:spPr>
            <a:xfrm>
              <a:off x="6891840" y="0"/>
              <a:ext cx="2268720" cy="6865920"/>
            </a:xfrm>
            <a:custGeom>
              <a:avLst/>
              <a:gdLst>
                <a:gd name="textAreaLeft" fmla="*/ 0 w 2268720"/>
                <a:gd name="textAreaRight" fmla="*/ 2269440 w 226872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6" name="Freeform 10"/>
            <p:cNvSpPr/>
            <p:nvPr/>
          </p:nvSpPr>
          <p:spPr>
            <a:xfrm>
              <a:off x="7205040" y="-8640"/>
              <a:ext cx="1947600" cy="6865920"/>
            </a:xfrm>
            <a:custGeom>
              <a:avLst/>
              <a:gdLst>
                <a:gd name="textAreaLeft" fmla="*/ 0 w 1947600"/>
                <a:gd name="textAreaRight" fmla="*/ 1948320 w 194760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7" name="Freeform 11"/>
            <p:cNvSpPr/>
            <p:nvPr/>
          </p:nvSpPr>
          <p:spPr>
            <a:xfrm>
              <a:off x="6638040" y="3920040"/>
              <a:ext cx="2512800" cy="2937240"/>
            </a:xfrm>
            <a:custGeom>
              <a:avLst/>
              <a:gdLst>
                <a:gd name="textAreaLeft" fmla="*/ 0 w 2512800"/>
                <a:gd name="textAreaRight" fmla="*/ 2513520 w 2512800"/>
                <a:gd name="textAreaTop" fmla="*/ 0 h 2937240"/>
                <a:gd name="textAreaBottom" fmla="*/ 2937960 h 2937240"/>
              </a:gdLst>
              <a:ah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8" name="Freeform 12"/>
            <p:cNvSpPr/>
            <p:nvPr/>
          </p:nvSpPr>
          <p:spPr>
            <a:xfrm>
              <a:off x="7010280" y="-8640"/>
              <a:ext cx="2142000" cy="6865920"/>
            </a:xfrm>
            <a:custGeom>
              <a:avLst/>
              <a:gdLst>
                <a:gd name="textAreaLeft" fmla="*/ 0 w 2142000"/>
                <a:gd name="textAreaRight" fmla="*/ 2142720 w 214200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9" name="Freeform 13"/>
            <p:cNvSpPr/>
            <p:nvPr/>
          </p:nvSpPr>
          <p:spPr>
            <a:xfrm>
              <a:off x="8295840" y="-8640"/>
              <a:ext cx="856800" cy="6865920"/>
            </a:xfrm>
            <a:custGeom>
              <a:avLst/>
              <a:gdLst>
                <a:gd name="textAreaLeft" fmla="*/ 0 w 856800"/>
                <a:gd name="textAreaRight" fmla="*/ 857520 w 85680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0" name="Freeform 14"/>
            <p:cNvSpPr/>
            <p:nvPr/>
          </p:nvSpPr>
          <p:spPr>
            <a:xfrm>
              <a:off x="8077320" y="-8640"/>
              <a:ext cx="1065960" cy="6865920"/>
            </a:xfrm>
            <a:custGeom>
              <a:avLst/>
              <a:gdLst>
                <a:gd name="textAreaLeft" fmla="*/ 0 w 1065960"/>
                <a:gd name="textAreaRight" fmla="*/ 1066680 w 1065960"/>
                <a:gd name="textAreaTop" fmla="*/ 0 h 6865920"/>
                <a:gd name="textAreaBottom" fmla="*/ 6866640 h 6865920"/>
              </a:gdLst>
              <a:ah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1" name="Freeform 15"/>
            <p:cNvSpPr/>
            <p:nvPr/>
          </p:nvSpPr>
          <p:spPr>
            <a:xfrm>
              <a:off x="8060400" y="4893840"/>
              <a:ext cx="1093320" cy="1963440"/>
            </a:xfrm>
            <a:custGeom>
              <a:avLst/>
              <a:gdLst>
                <a:gd name="textAreaLeft" fmla="*/ 0 w 1093320"/>
                <a:gd name="textAreaRight" fmla="*/ 1094040 w 1093320"/>
                <a:gd name="textAreaTop" fmla="*/ 0 h 1963440"/>
                <a:gd name="textAreaBottom" fmla="*/ 1964160 h 1963440"/>
              </a:gdLst>
              <a:ah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s-A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ftr" idx="25"/>
          </p:nvPr>
        </p:nvSpPr>
        <p:spPr>
          <a:xfrm>
            <a:off x="609480" y="6041520"/>
            <a:ext cx="46224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s-A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AR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A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sldNum" idx="26"/>
          </p:nvPr>
        </p:nvSpPr>
        <p:spPr>
          <a:xfrm>
            <a:off x="6444720" y="6041520"/>
            <a:ext cx="51192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s-AR" sz="900" spc="-1" strike="noStrike">
                <a:solidFill>
                  <a:schemeClr val="accent1"/>
                </a:solidFill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A7F7E5A-53DF-4324-96FA-BAE1A93AB0C1}" type="slidenum">
              <a:rPr b="0" lang="es-AR" sz="900" spc="-1" strike="noStrike">
                <a:solidFill>
                  <a:schemeClr val="accent1"/>
                </a:solidFill>
                <a:latin typeface="Trebuchet MS"/>
              </a:rPr>
              <a:t>&lt;número&gt;</a:t>
            </a:fld>
            <a:endParaRPr b="0" lang="es-AR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dt" idx="27"/>
          </p:nvPr>
        </p:nvSpPr>
        <p:spPr>
          <a:xfrm>
            <a:off x="5405400" y="6041520"/>
            <a:ext cx="6832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s-A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s-AR" sz="1400" spc="-1" strike="noStrike">
                <a:solidFill>
                  <a:srgbClr val="000000"/>
                </a:solidFill>
                <a:latin typeface="Times New Roman"/>
              </a:rPr>
              <a:t>&lt;fecha/hora&gt;</a:t>
            </a:r>
            <a:endParaRPr b="0" lang="es-A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diagramData" Target="../diagrams/data2.xml"/><Relationship Id="rId2" Type="http://schemas.openxmlformats.org/officeDocument/2006/relationships/diagramLayout" Target="../diagrams/layout2.xml"/><Relationship Id="rId3" Type="http://schemas.openxmlformats.org/officeDocument/2006/relationships/diagramQuickStyle" Target="../diagrams/quickStyle2.xml"/><Relationship Id="rId4" Type="http://schemas.openxmlformats.org/officeDocument/2006/relationships/diagramColors" Target="../diagrams/colors2.xml"/><Relationship Id="rId5" Type="http://schemas.microsoft.com/office/2007/relationships/diagramDrawing" Target="../diagrams/drawing2.xml"/><Relationship Id="rId6" Type="http://schemas.openxmlformats.org/officeDocument/2006/relationships/slideLayout" Target="../slideLayouts/slideLayout9.xml"/><Relationship Id="rId7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diagramData" Target="../diagrams/data3.xml"/><Relationship Id="rId2" Type="http://schemas.openxmlformats.org/officeDocument/2006/relationships/diagramLayout" Target="../diagrams/layout3.xml"/><Relationship Id="rId3" Type="http://schemas.openxmlformats.org/officeDocument/2006/relationships/diagramQuickStyle" Target="../diagrams/quickStyle3.xml"/><Relationship Id="rId4" Type="http://schemas.openxmlformats.org/officeDocument/2006/relationships/diagramColors" Target="../diagrams/colors3.xml"/><Relationship Id="rId5" Type="http://schemas.microsoft.com/office/2007/relationships/diagramDrawing" Target="../diagrams/drawing3.xml"/><Relationship Id="rId6" Type="http://schemas.openxmlformats.org/officeDocument/2006/relationships/slideLayout" Target="../slideLayouts/slideLayout9.xml"/><Relationship Id="rId7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diagramData" Target="../diagrams/data4.xml"/><Relationship Id="rId2" Type="http://schemas.openxmlformats.org/officeDocument/2006/relationships/diagramLayout" Target="../diagrams/layout4.xml"/><Relationship Id="rId3" Type="http://schemas.openxmlformats.org/officeDocument/2006/relationships/diagramQuickStyle" Target="../diagrams/quickStyle4.xml"/><Relationship Id="rId4" Type="http://schemas.openxmlformats.org/officeDocument/2006/relationships/diagramColors" Target="../diagrams/colors4.xml"/><Relationship Id="rId5" Type="http://schemas.microsoft.com/office/2007/relationships/diagramDrawing" Target="../diagrams/drawing4.xml"/><Relationship Id="rId6" Type="http://schemas.openxmlformats.org/officeDocument/2006/relationships/slideLayout" Target="../slideLayouts/slideLayout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hyperlink" Target="https://www.argentina.gob.ar/produccion/registrar-una-pyme/que-es-una-pyme#1" TargetMode="Externa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4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4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4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4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diagramData" Target="../diagrams/data5.xml"/><Relationship Id="rId2" Type="http://schemas.openxmlformats.org/officeDocument/2006/relationships/diagramLayout" Target="../diagrams/layout5.xml"/><Relationship Id="rId3" Type="http://schemas.openxmlformats.org/officeDocument/2006/relationships/diagramQuickStyle" Target="../diagrams/quickStyle5.xml"/><Relationship Id="rId4" Type="http://schemas.openxmlformats.org/officeDocument/2006/relationships/diagramColors" Target="../diagrams/colors5.xml"/><Relationship Id="rId5" Type="http://schemas.microsoft.com/office/2007/relationships/diagramDrawing" Target="../diagrams/drawing5.xml"/><Relationship Id="rId6" Type="http://schemas.openxmlformats.org/officeDocument/2006/relationships/slideLayout" Target="../slideLayouts/slideLayout1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https://www.afip.gob.ar/monotributo/categorias.asp" TargetMode="External"/><Relationship Id="rId2" Type="http://schemas.openxmlformats.org/officeDocument/2006/relationships/slideLayout" Target="../slideLayouts/slideLayout14.xml"/><Relationship Id="rId3" Type="http://schemas.openxmlformats.org/officeDocument/2006/relationships/comments" Target="../comments/commen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slideLayout" Target="../slideLayouts/slideLayout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5880" cy="164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_tradnl" sz="5400" spc="-1" strike="noStrike">
                <a:solidFill>
                  <a:schemeClr val="accent1"/>
                </a:solidFill>
                <a:latin typeface="Trebuchet MS"/>
              </a:rPr>
              <a:t>EL IVA EN LA ACTIVIDAD AGROPECUARIA</a:t>
            </a:r>
            <a:endParaRPr b="0" lang="es-AR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subTitle"/>
          </p:nvPr>
        </p:nvSpPr>
        <p:spPr>
          <a:xfrm>
            <a:off x="1130760" y="4050720"/>
            <a:ext cx="5825880" cy="109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buNone/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160" cy="132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_tradnl" sz="3600" spc="-1" strike="noStrike">
                <a:solidFill>
                  <a:schemeClr val="accent1"/>
                </a:solidFill>
                <a:latin typeface="Trebuchet MS"/>
              </a:rPr>
              <a:t>SALDO TÉCNICO A FAVOR DEL FISCO</a:t>
            </a:r>
            <a:endParaRPr b="0" lang="es-A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/>
          </p:nvPr>
        </p:nvSpPr>
        <p:spPr>
          <a:xfrm>
            <a:off x="609480" y="2160720"/>
            <a:ext cx="6347160" cy="3880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3851092755"/>
              </p:ext>
            </p:extLst>
          </p:nvPr>
        </p:nvGraphicFramePr>
        <p:xfrm>
          <a:off x="755640" y="1484640"/>
          <a:ext cx="8228880" cy="5068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160" cy="132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_tradnl" sz="3600" spc="-1" strike="noStrike">
                <a:solidFill>
                  <a:schemeClr val="accent1"/>
                </a:solidFill>
                <a:latin typeface="Trebuchet MS"/>
              </a:rPr>
              <a:t>SALDO TÉCNICO A FAVOR DEL CONTRIBUYENTE</a:t>
            </a:r>
            <a:endParaRPr b="0" lang="es-AR" sz="36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4116802948"/>
              </p:ext>
            </p:extLst>
          </p:nvPr>
        </p:nvGraphicFramePr>
        <p:xfrm>
          <a:off x="467640" y="1556640"/>
          <a:ext cx="8228880" cy="5068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160" cy="132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_tradnl" sz="3600" spc="-1" strike="noStrike">
                <a:solidFill>
                  <a:schemeClr val="accent1"/>
                </a:solidFill>
                <a:latin typeface="Trebuchet MS"/>
              </a:rPr>
              <a:t>CONFORMACIÓN DEL SALDO DE LIBRE DISPONIBILIDAD</a:t>
            </a:r>
            <a:endParaRPr b="0" lang="es-AR" sz="36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2716362341"/>
              </p:ext>
            </p:extLst>
          </p:nvPr>
        </p:nvGraphicFramePr>
        <p:xfrm>
          <a:off x="609480" y="2160720"/>
          <a:ext cx="6347520" cy="388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160" cy="132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81111" lnSpcReduction="10000"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_tradnl" sz="3600" spc="-1" strike="noStrike">
                <a:solidFill>
                  <a:schemeClr val="accent1"/>
                </a:solidFill>
                <a:latin typeface="Trebuchet MS"/>
              </a:rPr>
              <a:t>OPCIONES PARA AMINORAR EL IMPACTO DE LAS DIFERENCIAS DE ALÍCUOTAS:</a:t>
            </a:r>
            <a:endParaRPr b="0" lang="es-A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/>
          </p:nvPr>
        </p:nvSpPr>
        <p:spPr>
          <a:xfrm>
            <a:off x="609480" y="2160720"/>
            <a:ext cx="6347160" cy="3880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ES_tradnl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AGREGAR OTRA ACTIVIDAD QUE FACTURE AL 21% (EJ. EQUIPOS DE TRANSPORTES)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0"/>
              </a:tabLst>
            </a:pPr>
            <a:r>
              <a:rPr b="0" lang="es-ES_tradnl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HACER SERVICIOS CON MAQUINARIA A PRODUCTOS QUE ESTÉN GRAVADOS AL 21% (EJ. ALGODÓN)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0"/>
              </a:tabLst>
            </a:pPr>
            <a:r>
              <a:rPr b="0" lang="es-ES_tradnl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APROVECHAR LOS BENEFICIOS DEL BONO DE CRÉDITO FISCAL DE LA LEY PYME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0"/>
              </a:tabLst>
            </a:pPr>
            <a:r>
              <a:rPr b="0" lang="es-ES_tradnl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UTILIZAR LA HERRAMIENTA DE CANJE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Rectángulo 2"/>
          <p:cNvSpPr/>
          <p:nvPr/>
        </p:nvSpPr>
        <p:spPr>
          <a:xfrm>
            <a:off x="925920" y="476640"/>
            <a:ext cx="5947560" cy="155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i="1" lang="es-ES" sz="3200" spc="-1" strike="noStrike" u="sng">
                <a:solidFill>
                  <a:schemeClr val="dk1"/>
                </a:solidFill>
                <a:uFillTx/>
                <a:latin typeface="Trebuchet MS"/>
              </a:rPr>
              <a:t>PROGRAMA DE RECUPERACIÓN</a:t>
            </a: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i="1" lang="es-ES" sz="3200" spc="-1" strike="noStrike" u="sng">
                <a:solidFill>
                  <a:schemeClr val="dk1"/>
                </a:solidFill>
                <a:uFillTx/>
                <a:latin typeface="Trebuchet MS"/>
              </a:rPr>
              <a:t>PRODUCTIVA LEY PYME </a:t>
            </a: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i="1" lang="es-ES" sz="3200" spc="-1" strike="noStrike" u="sng">
                <a:solidFill>
                  <a:schemeClr val="dk1"/>
                </a:solidFill>
                <a:uFillTx/>
                <a:latin typeface="Trebuchet MS"/>
              </a:rPr>
              <a:t>Nº 27264</a:t>
            </a:r>
            <a:endParaRPr b="0" lang="es-AR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3" name="" descr=""/>
          <p:cNvPicPr/>
          <p:nvPr/>
        </p:nvPicPr>
        <p:blipFill>
          <a:blip r:embed="rId1"/>
          <a:stretch/>
        </p:blipFill>
        <p:spPr>
          <a:xfrm>
            <a:off x="2520" y="2804400"/>
            <a:ext cx="9143640" cy="1258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Rectángulo 5"/>
          <p:cNvSpPr/>
          <p:nvPr/>
        </p:nvSpPr>
        <p:spPr>
          <a:xfrm>
            <a:off x="683640" y="4548600"/>
            <a:ext cx="45712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s-ES" sz="1800" spc="-1" strike="noStrike" u="sng">
                <a:solidFill>
                  <a:schemeClr val="dk1"/>
                </a:solidFill>
                <a:uFillTx/>
                <a:latin typeface="Trebuchet MS"/>
                <a:hlinkClick r:id="rId1"/>
              </a:rPr>
              <a:t>https://www.argentina.gob.ar/produccion/registrar-una-pyme/que-es-una-pyme#1</a:t>
            </a:r>
            <a:r>
              <a:rPr b="0" lang="es-ES" sz="1800" spc="-1" strike="noStrike">
                <a:solidFill>
                  <a:schemeClr val="dk1"/>
                </a:solidFill>
                <a:latin typeface="Trebuchet MS"/>
              </a:rPr>
              <a:t> 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5" name="Imagen 7" descr=""/>
          <p:cNvPicPr/>
          <p:nvPr/>
        </p:nvPicPr>
        <p:blipFill>
          <a:blip r:embed="rId2"/>
          <a:stretch/>
        </p:blipFill>
        <p:spPr>
          <a:xfrm>
            <a:off x="179640" y="692640"/>
            <a:ext cx="8795160" cy="352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7" dur="indefinite" restart="never" nodeType="tmRoot">
          <p:childTnLst>
            <p:seq>
              <p:cTn id="48" dur="indefinite" nodeType="mainSeq">
                <p:childTnLst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Imagen 1" descr=""/>
          <p:cNvPicPr/>
          <p:nvPr/>
        </p:nvPicPr>
        <p:blipFill>
          <a:blip r:embed="rId1"/>
          <a:stretch/>
        </p:blipFill>
        <p:spPr>
          <a:xfrm>
            <a:off x="395640" y="1316880"/>
            <a:ext cx="8064000" cy="4379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Imagen 1" descr=""/>
          <p:cNvPicPr/>
          <p:nvPr/>
        </p:nvPicPr>
        <p:blipFill>
          <a:blip r:embed="rId1"/>
          <a:stretch/>
        </p:blipFill>
        <p:spPr>
          <a:xfrm>
            <a:off x="251640" y="1383840"/>
            <a:ext cx="8280360" cy="2178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Imagen 1" descr=""/>
          <p:cNvPicPr/>
          <p:nvPr/>
        </p:nvPicPr>
        <p:blipFill>
          <a:blip r:embed="rId1"/>
          <a:stretch/>
        </p:blipFill>
        <p:spPr>
          <a:xfrm>
            <a:off x="395640" y="1576080"/>
            <a:ext cx="7632000" cy="2720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Imagen 1" descr=""/>
          <p:cNvPicPr/>
          <p:nvPr/>
        </p:nvPicPr>
        <p:blipFill>
          <a:blip r:embed="rId1"/>
          <a:stretch/>
        </p:blipFill>
        <p:spPr>
          <a:xfrm>
            <a:off x="1020240" y="1491120"/>
            <a:ext cx="7126920" cy="1362960"/>
          </a:xfrm>
          <a:prstGeom prst="rect">
            <a:avLst/>
          </a:prstGeom>
          <a:ln w="0">
            <a:noFill/>
          </a:ln>
        </p:spPr>
      </p:pic>
      <p:pic>
        <p:nvPicPr>
          <p:cNvPr id="300" name="Imagen 2" descr=""/>
          <p:cNvPicPr/>
          <p:nvPr/>
        </p:nvPicPr>
        <p:blipFill>
          <a:blip r:embed="rId2"/>
          <a:stretch/>
        </p:blipFill>
        <p:spPr>
          <a:xfrm>
            <a:off x="3722400" y="2776320"/>
            <a:ext cx="1680120" cy="2000160"/>
          </a:xfrm>
          <a:prstGeom prst="rect">
            <a:avLst/>
          </a:prstGeom>
          <a:ln w="0">
            <a:noFill/>
          </a:ln>
        </p:spPr>
      </p:pic>
      <p:pic>
        <p:nvPicPr>
          <p:cNvPr id="301" name="Imagen 3" descr=""/>
          <p:cNvPicPr/>
          <p:nvPr/>
        </p:nvPicPr>
        <p:blipFill>
          <a:blip r:embed="rId3"/>
          <a:stretch/>
        </p:blipFill>
        <p:spPr>
          <a:xfrm>
            <a:off x="834480" y="4992840"/>
            <a:ext cx="7149600" cy="53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3" dur="indefinite" restart="never" nodeType="tmRoot">
          <p:childTnLst>
            <p:seq>
              <p:cTn id="54" dur="indefinite" nodeType="mainSeq">
                <p:childTnLst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9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0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6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160" cy="132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_tradnl" sz="3600" spc="-1" strike="noStrike">
                <a:solidFill>
                  <a:schemeClr val="accent1"/>
                </a:solidFill>
                <a:latin typeface="Trebuchet MS"/>
              </a:rPr>
              <a:t>CONSIDERACIONES GENERALES</a:t>
            </a:r>
            <a:endParaRPr b="0" lang="es-A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/>
          </p:nvPr>
        </p:nvSpPr>
        <p:spPr>
          <a:xfrm>
            <a:off x="609480" y="2160720"/>
            <a:ext cx="6347160" cy="3880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ES_tradnl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PRINCIPIOS: generalidad y neutralidad. Evitar la informalidad.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0"/>
              </a:tabLst>
            </a:pPr>
            <a:r>
              <a:rPr b="0" lang="es-ES_tradnl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ANTECEDENTES:  Ley 20631/75: exención inicial de la actividad agropecuaria. 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0"/>
              </a:tabLst>
            </a:pPr>
            <a:r>
              <a:rPr b="0" lang="es-ES_tradnl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Ley 23765/90: contribuyentes plenos a alícuota general.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Imagen 1" descr=""/>
          <p:cNvPicPr/>
          <p:nvPr/>
        </p:nvPicPr>
        <p:blipFill>
          <a:blip r:embed="rId1"/>
          <a:stretch/>
        </p:blipFill>
        <p:spPr>
          <a:xfrm>
            <a:off x="2343240" y="1432440"/>
            <a:ext cx="4457160" cy="3992760"/>
          </a:xfrm>
          <a:prstGeom prst="rect">
            <a:avLst/>
          </a:prstGeom>
          <a:ln w="0">
            <a:noFill/>
          </a:ln>
        </p:spPr>
      </p:pic>
      <p:sp>
        <p:nvSpPr>
          <p:cNvPr id="303" name="Elipse 2"/>
          <p:cNvSpPr/>
          <p:nvPr/>
        </p:nvSpPr>
        <p:spPr>
          <a:xfrm>
            <a:off x="5663160" y="4785120"/>
            <a:ext cx="1256760" cy="892800"/>
          </a:xfrm>
          <a:prstGeom prst="ellipse">
            <a:avLst/>
          </a:prstGeom>
          <a:solidFill>
            <a:schemeClr val="bg1"/>
          </a:solidFill>
          <a:ln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s-ES" sz="135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304" name="Elipse 3"/>
          <p:cNvSpPr/>
          <p:nvPr/>
        </p:nvSpPr>
        <p:spPr>
          <a:xfrm>
            <a:off x="2119680" y="4857840"/>
            <a:ext cx="1422720" cy="674640"/>
          </a:xfrm>
          <a:prstGeom prst="ellipse">
            <a:avLst/>
          </a:prstGeom>
          <a:solidFill>
            <a:schemeClr val="bg1"/>
          </a:solidFill>
          <a:ln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s-ES" sz="135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305" name="CuadroTexto 4"/>
          <p:cNvSpPr/>
          <p:nvPr/>
        </p:nvSpPr>
        <p:spPr>
          <a:xfrm>
            <a:off x="737640" y="1262520"/>
            <a:ext cx="2295720" cy="95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s-ES" sz="1350" spc="-1" strike="noStrike">
                <a:solidFill>
                  <a:schemeClr val="dk1"/>
                </a:solidFill>
                <a:latin typeface="Trebuchet MS"/>
              </a:rPr>
              <a:t>NUEVO </a:t>
            </a:r>
            <a:r>
              <a:rPr b="0" lang="es-ES" sz="3000" spc="-1" strike="noStrike">
                <a:solidFill>
                  <a:schemeClr val="dk1"/>
                </a:solidFill>
                <a:latin typeface="Trebuchet MS"/>
              </a:rPr>
              <a:t>SISA</a:t>
            </a:r>
            <a:endParaRPr b="0" lang="es-AR" sz="3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s-ES" sz="1350" spc="-1" strike="noStrike">
                <a:solidFill>
                  <a:schemeClr val="dk1"/>
                </a:solidFill>
                <a:latin typeface="Trebuchet MS"/>
              </a:rPr>
              <a:t>SISTEMA DE INFORMACIÓN</a:t>
            </a:r>
            <a:endParaRPr b="0" lang="es-AR" sz="135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s-ES" sz="1350" spc="-1" strike="noStrike">
                <a:solidFill>
                  <a:schemeClr val="dk1"/>
                </a:solidFill>
                <a:latin typeface="Trebuchet MS"/>
              </a:rPr>
              <a:t>SIMPLIFICADO AGRÍCOLA</a:t>
            </a:r>
            <a:endParaRPr b="0" lang="es-AR" sz="13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CuadroTexto 5"/>
          <p:cNvSpPr/>
          <p:nvPr/>
        </p:nvSpPr>
        <p:spPr>
          <a:xfrm>
            <a:off x="467640" y="4293000"/>
            <a:ext cx="23756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s-ES" sz="1800" spc="-1" strike="noStrike">
                <a:solidFill>
                  <a:schemeClr val="dk1"/>
                </a:solidFill>
                <a:latin typeface="Trebuchet MS"/>
              </a:rPr>
              <a:t>RG 4248/18 – 4310/18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3" dur="indefinite" restart="never" nodeType="tmRoot">
          <p:childTnLst>
            <p:seq>
              <p:cTn id="74" dur="indefinite" nodeType="mainSeq">
                <p:childTnLst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4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5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6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1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Imagen 1" descr=""/>
          <p:cNvPicPr/>
          <p:nvPr/>
        </p:nvPicPr>
        <p:blipFill>
          <a:blip r:embed="rId1"/>
          <a:stretch/>
        </p:blipFill>
        <p:spPr>
          <a:xfrm>
            <a:off x="1704240" y="1424160"/>
            <a:ext cx="5693400" cy="4038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Imagen 1" descr=""/>
          <p:cNvPicPr/>
          <p:nvPr/>
        </p:nvPicPr>
        <p:blipFill>
          <a:blip r:embed="rId1"/>
          <a:stretch/>
        </p:blipFill>
        <p:spPr>
          <a:xfrm>
            <a:off x="2068200" y="1325160"/>
            <a:ext cx="5006880" cy="4206960"/>
          </a:xfrm>
          <a:prstGeom prst="rect">
            <a:avLst/>
          </a:prstGeom>
          <a:ln w="0">
            <a:noFill/>
          </a:ln>
        </p:spPr>
      </p:pic>
      <p:sp>
        <p:nvSpPr>
          <p:cNvPr id="309" name="Elipse 2"/>
          <p:cNvSpPr/>
          <p:nvPr/>
        </p:nvSpPr>
        <p:spPr>
          <a:xfrm>
            <a:off x="5985000" y="4816080"/>
            <a:ext cx="1329480" cy="945000"/>
          </a:xfrm>
          <a:prstGeom prst="ellipse">
            <a:avLst/>
          </a:prstGeom>
          <a:solidFill>
            <a:schemeClr val="bg1"/>
          </a:solidFill>
          <a:ln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s-ES" sz="135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310" name="Elipse 3"/>
          <p:cNvSpPr/>
          <p:nvPr/>
        </p:nvSpPr>
        <p:spPr>
          <a:xfrm>
            <a:off x="1891080" y="4888800"/>
            <a:ext cx="1422720" cy="872280"/>
          </a:xfrm>
          <a:prstGeom prst="ellipse">
            <a:avLst/>
          </a:prstGeom>
          <a:solidFill>
            <a:schemeClr val="bg1"/>
          </a:solidFill>
          <a:ln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s-ES" sz="1350" spc="-1" strike="noStrike">
              <a:solidFill>
                <a:schemeClr val="lt1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Imagen 1" descr=""/>
          <p:cNvPicPr/>
          <p:nvPr/>
        </p:nvPicPr>
        <p:blipFill>
          <a:blip r:embed="rId1"/>
          <a:stretch/>
        </p:blipFill>
        <p:spPr>
          <a:xfrm>
            <a:off x="395640" y="1532520"/>
            <a:ext cx="7802640" cy="4079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Imagen 1" descr=""/>
          <p:cNvPicPr/>
          <p:nvPr/>
        </p:nvPicPr>
        <p:blipFill>
          <a:blip r:embed="rId1"/>
          <a:stretch/>
        </p:blipFill>
        <p:spPr>
          <a:xfrm>
            <a:off x="899640" y="976680"/>
            <a:ext cx="7128000" cy="3627360"/>
          </a:xfrm>
          <a:prstGeom prst="rect">
            <a:avLst/>
          </a:prstGeom>
          <a:ln w="0">
            <a:noFill/>
          </a:ln>
        </p:spPr>
      </p:pic>
      <p:pic>
        <p:nvPicPr>
          <p:cNvPr id="313" name="Imagen 2" descr=""/>
          <p:cNvPicPr/>
          <p:nvPr/>
        </p:nvPicPr>
        <p:blipFill>
          <a:blip r:embed="rId2"/>
          <a:stretch/>
        </p:blipFill>
        <p:spPr>
          <a:xfrm>
            <a:off x="1187640" y="4641480"/>
            <a:ext cx="6507000" cy="1811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Imagen 1" descr=""/>
          <p:cNvPicPr/>
          <p:nvPr/>
        </p:nvPicPr>
        <p:blipFill>
          <a:blip r:embed="rId1"/>
          <a:stretch/>
        </p:blipFill>
        <p:spPr>
          <a:xfrm>
            <a:off x="611640" y="1537560"/>
            <a:ext cx="7416000" cy="3610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160" cy="946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7777"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3600" spc="-1" strike="noStrike" u="sng">
                <a:solidFill>
                  <a:schemeClr val="accent1"/>
                </a:solidFill>
                <a:uFillTx/>
                <a:latin typeface="Trebuchet MS"/>
              </a:rPr>
              <a:t>EX R.F.O.G. – RG 2300/07</a:t>
            </a:r>
            <a:br>
              <a:rPr sz="3600"/>
            </a:br>
            <a:r>
              <a:rPr b="0" lang="es-ES" sz="3600" spc="-1" strike="noStrike" u="sng">
                <a:solidFill>
                  <a:schemeClr val="accent1"/>
                </a:solidFill>
                <a:uFillTx/>
                <a:latin typeface="Trebuchet MS"/>
              </a:rPr>
              <a:t>(NO VIGENTE)</a:t>
            </a:r>
            <a:endParaRPr b="0" lang="es-A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/>
          </p:nvPr>
        </p:nvSpPr>
        <p:spPr>
          <a:xfrm>
            <a:off x="609480" y="2160720"/>
            <a:ext cx="6347160" cy="3880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E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REGISTRO FISCAL DE OPERADORES DE GRANOS: FORMALIDADES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0"/>
              </a:tabLst>
            </a:pPr>
            <a:r>
              <a:rPr b="0" lang="es-E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RÉGIMEN DE RETENCIÓN DE IVA: 8% ó 10,5%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0"/>
              </a:tabLst>
            </a:pPr>
            <a:r>
              <a:rPr b="0" lang="es-E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RÉGIMEN DE REINTEGRO DE RETENCIÓN: 7% (60 días)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0"/>
              </a:tabLst>
            </a:pPr>
            <a:r>
              <a:rPr b="0" lang="es-E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SISTEMA DE PAGO ESPECIAL DE IVA: 2,5% AL CBU (30 días)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Imagen 1" descr=""/>
          <p:cNvPicPr/>
          <p:nvPr/>
        </p:nvPicPr>
        <p:blipFill>
          <a:blip r:embed="rId1"/>
          <a:stretch/>
        </p:blipFill>
        <p:spPr>
          <a:xfrm>
            <a:off x="179640" y="836640"/>
            <a:ext cx="7848000" cy="21830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318" name="Tabla 3"/>
          <p:cNvGraphicFramePr/>
          <p:nvPr/>
        </p:nvGraphicFramePr>
        <p:xfrm>
          <a:off x="323640" y="3357000"/>
          <a:ext cx="7055640" cy="2228760"/>
        </p:xfrm>
        <a:graphic>
          <a:graphicData uri="http://schemas.openxmlformats.org/drawingml/2006/table">
            <a:tbl>
              <a:tblPr/>
              <a:tblGrid>
                <a:gridCol w="1512000"/>
                <a:gridCol w="1310400"/>
                <a:gridCol w="1281600"/>
                <a:gridCol w="1368000"/>
                <a:gridCol w="158400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b="1" lang="es-ES" sz="18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IVA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b="1" lang="es-ES" sz="18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ESTADO 1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endParaRPr b="0" lang="es-A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b="1" lang="es-ES" sz="18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ESTADO 2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b="1" lang="es-ES" sz="18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ESTADO 3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b="1" lang="es-ES" sz="18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INACTIVO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RETENCIÓN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5%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7%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8%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10,5%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DEVOLUCIÓN 45 DÍAS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5%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6%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0%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0%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DEPÓSITO EN CBU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5,5%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3,5%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2,5%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0%</a:t>
                      </a:r>
                      <a:endParaRPr b="0" lang="es-AR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Imagen 1" descr=""/>
          <p:cNvPicPr/>
          <p:nvPr/>
        </p:nvPicPr>
        <p:blipFill>
          <a:blip r:embed="rId1"/>
          <a:stretch/>
        </p:blipFill>
        <p:spPr>
          <a:xfrm>
            <a:off x="395640" y="1196640"/>
            <a:ext cx="8063640" cy="4117680"/>
          </a:xfrm>
          <a:prstGeom prst="rect">
            <a:avLst/>
          </a:prstGeom>
          <a:ln w="0">
            <a:noFill/>
          </a:ln>
        </p:spPr>
      </p:pic>
      <p:sp>
        <p:nvSpPr>
          <p:cNvPr id="320" name="CuadroTexto 2"/>
          <p:cNvSpPr/>
          <p:nvPr/>
        </p:nvSpPr>
        <p:spPr>
          <a:xfrm>
            <a:off x="1619640" y="332640"/>
            <a:ext cx="446364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s-ES" sz="2800" spc="-1" strike="noStrike" u="sng">
                <a:solidFill>
                  <a:schemeClr val="dk1"/>
                </a:solidFill>
                <a:uFillTx/>
                <a:latin typeface="Trebuchet MS"/>
              </a:rPr>
              <a:t>TIPOS DE CANJES</a:t>
            </a:r>
            <a:endParaRPr b="0" lang="es-A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Imagen 1" descr=""/>
          <p:cNvPicPr/>
          <p:nvPr/>
        </p:nvPicPr>
        <p:blipFill>
          <a:blip r:embed="rId1"/>
          <a:stretch/>
        </p:blipFill>
        <p:spPr>
          <a:xfrm>
            <a:off x="323640" y="764640"/>
            <a:ext cx="7806240" cy="4523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adroTexto 4"/>
          <p:cNvSpPr/>
          <p:nvPr/>
        </p:nvSpPr>
        <p:spPr>
          <a:xfrm>
            <a:off x="1547640" y="2781000"/>
            <a:ext cx="453564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s-ES" sz="1800" spc="-1" strike="noStrike">
                <a:solidFill>
                  <a:schemeClr val="dk1"/>
                </a:solidFill>
                <a:latin typeface="Trebuchet MS"/>
              </a:rPr>
              <a:t>QUÉ SE PAGA EN LA CUOTA MENSUAL DEL MONOTRIBUTO?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s-ES" sz="1800" spc="-1" strike="noStrike">
                <a:solidFill>
                  <a:schemeClr val="dk1"/>
                </a:solidFill>
                <a:latin typeface="Trebuchet MS"/>
              </a:rPr>
              <a:t>1) IMPUESTO INTEGRADO: IVA Y GANANCIAS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s-ES" sz="1800" spc="-1" strike="noStrike">
                <a:solidFill>
                  <a:schemeClr val="dk1"/>
                </a:solidFill>
                <a:latin typeface="Trebuchet MS"/>
              </a:rPr>
              <a:t>2) AP. JUBILATORIOS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s-ES" sz="1800" spc="-1" strike="noStrike">
                <a:solidFill>
                  <a:schemeClr val="dk1"/>
                </a:solidFill>
                <a:latin typeface="Trebuchet MS"/>
              </a:rPr>
              <a:t>3) O. SOCIAL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CuadroTexto 2"/>
          <p:cNvSpPr/>
          <p:nvPr/>
        </p:nvSpPr>
        <p:spPr>
          <a:xfrm>
            <a:off x="1691640" y="1484640"/>
            <a:ext cx="381564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s-ES" sz="2800" spc="-1" strike="noStrike">
                <a:solidFill>
                  <a:schemeClr val="dk1"/>
                </a:solidFill>
                <a:latin typeface="Trebuchet MS"/>
              </a:rPr>
              <a:t>MONOTRIBUTO</a:t>
            </a:r>
            <a:endParaRPr b="0" lang="es-A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Imagen 1" descr=""/>
          <p:cNvPicPr/>
          <p:nvPr/>
        </p:nvPicPr>
        <p:blipFill>
          <a:blip r:embed="rId1"/>
          <a:stretch/>
        </p:blipFill>
        <p:spPr>
          <a:xfrm>
            <a:off x="539640" y="1052640"/>
            <a:ext cx="7970040" cy="4388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Imagen 1" descr=""/>
          <p:cNvPicPr/>
          <p:nvPr/>
        </p:nvPicPr>
        <p:blipFill>
          <a:blip r:embed="rId1"/>
          <a:stretch/>
        </p:blipFill>
        <p:spPr>
          <a:xfrm>
            <a:off x="251640" y="836640"/>
            <a:ext cx="7272000" cy="4178520"/>
          </a:xfrm>
          <a:prstGeom prst="rect">
            <a:avLst/>
          </a:prstGeom>
          <a:ln w="0">
            <a:noFill/>
          </a:ln>
        </p:spPr>
      </p:pic>
      <p:sp>
        <p:nvSpPr>
          <p:cNvPr id="324" name="Multiplicar 2"/>
          <p:cNvSpPr/>
          <p:nvPr/>
        </p:nvSpPr>
        <p:spPr>
          <a:xfrm>
            <a:off x="413280" y="476640"/>
            <a:ext cx="7128000" cy="5112000"/>
          </a:xfrm>
          <a:prstGeom prst="mathMultiply">
            <a:avLst>
              <a:gd name="adj1" fmla="val 23520"/>
            </a:avLst>
          </a:prstGeom>
          <a:solidFill>
            <a:srgbClr val="90c226"/>
          </a:solidFill>
          <a:ln cap="rnd">
            <a:solidFill>
              <a:srgbClr val="6a8f1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s-ES" sz="2000" spc="-1" strike="noStrike">
                <a:solidFill>
                  <a:schemeClr val="lt1"/>
                </a:solidFill>
                <a:latin typeface="Trebuchet MS"/>
              </a:rPr>
              <a:t>RG 4326/18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s-ES" sz="2000" spc="-1" strike="noStrike">
                <a:solidFill>
                  <a:schemeClr val="lt1"/>
                </a:solidFill>
                <a:latin typeface="Trebuchet MS"/>
              </a:rPr>
              <a:t>VIGENTE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3" dur="indefinite" restart="never" nodeType="tmRoot">
          <p:childTnLst>
            <p:seq>
              <p:cTn id="94" dur="indefinite" nodeType="mainSeq">
                <p:childTnLst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3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4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adroTexto 1"/>
          <p:cNvSpPr/>
          <p:nvPr/>
        </p:nvSpPr>
        <p:spPr>
          <a:xfrm>
            <a:off x="1331640" y="836640"/>
            <a:ext cx="51120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s-ES" sz="2000" spc="-1" strike="noStrike" u="sng">
                <a:solidFill>
                  <a:schemeClr val="dk1"/>
                </a:solidFill>
                <a:uFillTx/>
                <a:latin typeface="Trebuchet MS"/>
              </a:rPr>
              <a:t>BENEFICIOS DEL CANJE AGROPECUARIO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" name="Diagram5"/>
          <p:cNvGraphicFramePr/>
          <p:nvPr>
            <p:extLst>
              <p:ext uri="{D42A27DB-BD31-4B8C-83A1-F6EECF244321}">
                <p14:modId xmlns:p14="http://schemas.microsoft.com/office/powerpoint/2010/main" val="2859702562"/>
              </p:ext>
            </p:extLst>
          </p:nvPr>
        </p:nvGraphicFramePr>
        <p:xfrm>
          <a:off x="1187640" y="1340640"/>
          <a:ext cx="6095160" cy="4063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Rectángulo redondeado 3"/>
          <p:cNvSpPr/>
          <p:nvPr/>
        </p:nvSpPr>
        <p:spPr>
          <a:xfrm>
            <a:off x="1448280" y="4405680"/>
            <a:ext cx="4319640" cy="1439280"/>
          </a:xfrm>
          <a:prstGeom prst="roundRect">
            <a:avLst>
              <a:gd name="adj" fmla="val 16667"/>
            </a:avLst>
          </a:prstGeom>
          <a:solidFill>
            <a:srgbClr val="90c226"/>
          </a:solidFill>
          <a:ln cap="rnd">
            <a:solidFill>
              <a:srgbClr val="6a8f1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s-ES" sz="1800" spc="-1" strike="noStrike">
                <a:solidFill>
                  <a:schemeClr val="lt1"/>
                </a:solidFill>
                <a:latin typeface="Trebuchet MS"/>
              </a:rPr>
              <a:t>RECATEGORIZACIÓN SEMESTRAL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s-ES" sz="1800" spc="-1" strike="noStrike">
                <a:solidFill>
                  <a:schemeClr val="lt1"/>
                </a:solidFill>
                <a:latin typeface="Trebuchet MS"/>
              </a:rPr>
              <a:t>ENERO Y JULIO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CuadroTexto 5"/>
          <p:cNvSpPr/>
          <p:nvPr/>
        </p:nvSpPr>
        <p:spPr>
          <a:xfrm>
            <a:off x="755640" y="188640"/>
            <a:ext cx="58320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s-ES" sz="2400" spc="-1" strike="noStrike" u="sng">
                <a:solidFill>
                  <a:schemeClr val="dk1"/>
                </a:solidFill>
                <a:uFillTx/>
                <a:latin typeface="Trebuchet MS"/>
              </a:rPr>
              <a:t>ESCALA VIGENTE DE MONOTRIBUTO 2024</a:t>
            </a:r>
            <a:endParaRPr b="0" lang="es-A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Rectángulo 1"/>
          <p:cNvSpPr/>
          <p:nvPr/>
        </p:nvSpPr>
        <p:spPr>
          <a:xfrm>
            <a:off x="1475640" y="2205000"/>
            <a:ext cx="45712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s-AR" sz="1800" spc="-1" strike="noStrike" u="sng">
                <a:solidFill>
                  <a:schemeClr val="dk1"/>
                </a:solidFill>
                <a:uFillTx/>
                <a:latin typeface="Trebuchet MS"/>
                <a:hlinkClick r:id="rId1"/>
              </a:rPr>
              <a:t>https://www.afip.gob.ar/monotributo/categorias.asp</a:t>
            </a:r>
            <a:r>
              <a:rPr b="0" lang="es-AR" sz="1800" spc="-1" strike="noStrike">
                <a:solidFill>
                  <a:schemeClr val="dk1"/>
                </a:solidFill>
                <a:latin typeface="Trebuchet MS"/>
              </a:rPr>
              <a:t> 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>
                <p:childTnLst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15" dur="2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adroTexto 1"/>
          <p:cNvSpPr/>
          <p:nvPr/>
        </p:nvSpPr>
        <p:spPr>
          <a:xfrm>
            <a:off x="1331640" y="1124640"/>
            <a:ext cx="511200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s-ES" sz="2400" spc="-1" strike="noStrike" u="sng">
                <a:solidFill>
                  <a:schemeClr val="dk1"/>
                </a:solidFill>
                <a:uFillTx/>
                <a:latin typeface="Trebuchet MS"/>
              </a:rPr>
              <a:t>RESPONSABLES FRENTE AL IVA Y TIPOS DE COMPROBANTES A EMITIR:</a:t>
            </a:r>
            <a:endParaRPr b="0" lang="es-A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CuadroTexto 2"/>
          <p:cNvSpPr/>
          <p:nvPr/>
        </p:nvSpPr>
        <p:spPr>
          <a:xfrm>
            <a:off x="1187640" y="2421000"/>
            <a:ext cx="5976000" cy="33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s-ES" sz="1800" spc="-1" strike="noStrike">
                <a:solidFill>
                  <a:schemeClr val="dk1"/>
                </a:solidFill>
                <a:latin typeface="Trebuchet MS"/>
              </a:rPr>
              <a:t>* </a:t>
            </a:r>
            <a:r>
              <a:rPr b="0" i="1" lang="es-ES" sz="1800" spc="-1" strike="noStrike">
                <a:solidFill>
                  <a:schemeClr val="dk1"/>
                </a:solidFill>
                <a:latin typeface="Trebuchet MS"/>
              </a:rPr>
              <a:t>RESPONSABLE INSCRIPTO</a:t>
            </a:r>
            <a:r>
              <a:rPr b="0" lang="es-ES" sz="1800" spc="-1" strike="noStrike">
                <a:solidFill>
                  <a:schemeClr val="dk1"/>
                </a:solidFill>
                <a:latin typeface="Trebuchet MS"/>
              </a:rPr>
              <a:t>: DISCRIMINA IVA - FACT “A”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s-ES" sz="1800" spc="-1" strike="noStrike">
                <a:solidFill>
                  <a:schemeClr val="dk1"/>
                </a:solidFill>
                <a:latin typeface="Trebuchet MS"/>
              </a:rPr>
              <a:t>          </a:t>
            </a:r>
            <a:r>
              <a:rPr b="0" lang="es-ES" sz="1800" spc="-1" strike="noStrike">
                <a:solidFill>
                  <a:schemeClr val="dk1"/>
                </a:solidFill>
                <a:latin typeface="Trebuchet MS"/>
              </a:rPr>
              <a:t>	</a:t>
            </a:r>
            <a:r>
              <a:rPr b="0" lang="es-ES" sz="1800" spc="-1" strike="noStrike">
                <a:solidFill>
                  <a:schemeClr val="dk1"/>
                </a:solidFill>
                <a:latin typeface="Trebuchet MS"/>
              </a:rPr>
              <a:t>	</a:t>
            </a:r>
            <a:r>
              <a:rPr b="0" lang="es-ES" sz="1800" spc="-1" strike="noStrike">
                <a:solidFill>
                  <a:schemeClr val="dk1"/>
                </a:solidFill>
                <a:latin typeface="Trebuchet MS"/>
              </a:rPr>
              <a:t>	</a:t>
            </a:r>
            <a:r>
              <a:rPr b="0" lang="es-ES" sz="1800" spc="-1" strike="noStrike">
                <a:solidFill>
                  <a:schemeClr val="dk1"/>
                </a:solidFill>
                <a:latin typeface="Trebuchet MS"/>
              </a:rPr>
              <a:t>NO DISCRIMINA - FACT “B”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chemeClr val="dk1"/>
                </a:solidFill>
                <a:latin typeface="Trebuchet MS"/>
              </a:rPr>
              <a:t>EXENTO: NO DISCRIMINA – FACT “C”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chemeClr val="dk1"/>
                </a:solidFill>
                <a:latin typeface="Trebuchet MS"/>
              </a:rPr>
              <a:t>CONSUMIDOR FINAL: NINGUNO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s-ES" sz="1800" spc="-1" strike="noStrike">
                <a:solidFill>
                  <a:schemeClr val="dk1"/>
                </a:solidFill>
                <a:latin typeface="Trebuchet MS"/>
              </a:rPr>
              <a:t>*</a:t>
            </a:r>
            <a:r>
              <a:rPr b="0" i="1" lang="es-ES" sz="1800" spc="-1" strike="noStrike">
                <a:solidFill>
                  <a:schemeClr val="dk1"/>
                </a:solidFill>
                <a:latin typeface="Trebuchet MS"/>
              </a:rPr>
              <a:t> MONOTRIBUTISTA</a:t>
            </a:r>
            <a:r>
              <a:rPr b="0" lang="es-ES" sz="1800" spc="-1" strike="noStrike">
                <a:solidFill>
                  <a:schemeClr val="dk1"/>
                </a:solidFill>
                <a:latin typeface="Trebuchet MS"/>
              </a:rPr>
              <a:t>: NO DISCRIMINA – FACT “C”                        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Rectángulo redondeado 3"/>
          <p:cNvSpPr/>
          <p:nvPr/>
        </p:nvSpPr>
        <p:spPr>
          <a:xfrm>
            <a:off x="2267640" y="3717000"/>
            <a:ext cx="3815640" cy="1511280"/>
          </a:xfrm>
          <a:prstGeom prst="roundRect">
            <a:avLst>
              <a:gd name="adj" fmla="val 16667"/>
            </a:avLst>
          </a:prstGeom>
          <a:solidFill>
            <a:srgbClr val="90c226"/>
          </a:solidFill>
          <a:ln cap="rnd">
            <a:solidFill>
              <a:srgbClr val="6a8f1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s-ES" sz="1800" spc="-1" strike="noStrike">
                <a:solidFill>
                  <a:schemeClr val="lt1"/>
                </a:solidFill>
                <a:latin typeface="Trebuchet MS"/>
              </a:rPr>
              <a:t>FACTURACIÓN ELECTRÓNICA VIGENTE PARA TODAS LAS CATEGORÍAS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" dur="indefinite" restart="never" nodeType="tmRoot">
          <p:childTnLst>
            <p:seq>
              <p:cTn id="17" dur="indefinite" nodeType="mainSeq">
                <p:childTnLst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22" dur="2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3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160" cy="132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_tradnl" sz="3600" spc="-1" strike="noStrike">
                <a:solidFill>
                  <a:schemeClr val="accent1"/>
                </a:solidFill>
                <a:latin typeface="Trebuchet MS"/>
              </a:rPr>
              <a:t>LAS ALÍCUOTAS DE IVA EN EL AGRO</a:t>
            </a:r>
            <a:endParaRPr b="0" lang="es-A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609480" y="2160720"/>
            <a:ext cx="6347160" cy="3880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s-ES_tradnl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* ALÍCUOTA ESPECIAL (27%)</a:t>
            </a:r>
            <a:r>
              <a:rPr b="0" lang="es-ES_tradnl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: servicios (luz, agua, gas)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s-ES_tradnl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* ALÍCUOTA GENERAL (21%)</a:t>
            </a:r>
            <a:r>
              <a:rPr b="0" lang="es-ES_tradnl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: venta de arroz, algodón, caña de azúcar, tabaco, té, yerba mate y producción de semillas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adroTexto 2"/>
          <p:cNvSpPr/>
          <p:nvPr/>
        </p:nvSpPr>
        <p:spPr>
          <a:xfrm>
            <a:off x="971640" y="548640"/>
            <a:ext cx="57600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s-ES" sz="2000" spc="-1" strike="noStrike">
                <a:solidFill>
                  <a:schemeClr val="dk1"/>
                </a:solidFill>
                <a:latin typeface="Trebuchet MS"/>
              </a:rPr>
              <a:t>ALÍCUOTA REDUCIDA AL 10,5%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Rectángulo 3"/>
          <p:cNvSpPr/>
          <p:nvPr/>
        </p:nvSpPr>
        <p:spPr>
          <a:xfrm>
            <a:off x="539640" y="1268640"/>
            <a:ext cx="6552000" cy="420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_tradnl" sz="1800" spc="-1" strike="noStrike">
                <a:solidFill>
                  <a:schemeClr val="dk1"/>
                </a:solidFill>
                <a:latin typeface="Trebuchet MS"/>
              </a:rPr>
              <a:t>Venta de animales vivos bovinos - Decreto 760/</a:t>
            </a:r>
            <a:r>
              <a:rPr b="1" lang="es-ES_tradnl" sz="1800" spc="-1" strike="noStrike">
                <a:solidFill>
                  <a:schemeClr val="dk1"/>
                </a:solidFill>
                <a:latin typeface="Trebuchet MS"/>
              </a:rPr>
              <a:t>98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_tradnl" sz="1800" spc="-1" strike="noStrike">
                <a:solidFill>
                  <a:schemeClr val="dk1"/>
                </a:solidFill>
                <a:latin typeface="Trebuchet MS"/>
              </a:rPr>
              <a:t>Venta de ovinos, camélidos y caprinos - Ley 25951/</a:t>
            </a:r>
            <a:r>
              <a:rPr b="1" lang="es-ES_tradnl" sz="1800" spc="-1" strike="noStrike">
                <a:solidFill>
                  <a:schemeClr val="dk1"/>
                </a:solidFill>
                <a:latin typeface="Trebuchet MS"/>
              </a:rPr>
              <a:t>03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_tradnl" sz="1800" spc="-1" strike="noStrike">
                <a:solidFill>
                  <a:schemeClr val="dk1"/>
                </a:solidFill>
                <a:latin typeface="Trebuchet MS"/>
              </a:rPr>
              <a:t>Venta de granos y legumbres secas - Ley 25717/</a:t>
            </a:r>
            <a:r>
              <a:rPr b="1" lang="es-ES_tradnl" sz="1800" spc="-1" strike="noStrike">
                <a:solidFill>
                  <a:schemeClr val="dk1"/>
                </a:solidFill>
                <a:latin typeface="Trebuchet MS"/>
              </a:rPr>
              <a:t>03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_tradnl" sz="1800" spc="-1" strike="noStrike">
                <a:solidFill>
                  <a:schemeClr val="dk1"/>
                </a:solidFill>
                <a:latin typeface="Trebuchet MS"/>
              </a:rPr>
              <a:t> 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_tradnl" sz="1800" spc="-1" strike="noStrike">
                <a:solidFill>
                  <a:schemeClr val="dk1"/>
                </a:solidFill>
                <a:latin typeface="Trebuchet MS"/>
              </a:rPr>
              <a:t>Fertilizantes químicos - Ley 26050/</a:t>
            </a:r>
            <a:r>
              <a:rPr b="1" lang="es-ES_tradnl" sz="1800" spc="-1" strike="noStrike">
                <a:solidFill>
                  <a:schemeClr val="dk1"/>
                </a:solidFill>
                <a:latin typeface="Trebuchet MS"/>
              </a:rPr>
              <a:t>05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_tradnl" sz="1800" spc="-1" strike="noStrike">
                <a:solidFill>
                  <a:schemeClr val="dk1"/>
                </a:solidFill>
                <a:latin typeface="Trebuchet MS"/>
              </a:rPr>
              <a:t> 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_tradnl" sz="1800" spc="-1" strike="noStrike">
                <a:solidFill>
                  <a:schemeClr val="dk1"/>
                </a:solidFill>
                <a:latin typeface="Trebuchet MS"/>
              </a:rPr>
              <a:t>Venta de carne de cerdo, pollo y conejo - Ley 27430/</a:t>
            </a:r>
            <a:r>
              <a:rPr b="1" lang="es-ES_tradnl" sz="1800" spc="-1" strike="noStrike">
                <a:solidFill>
                  <a:schemeClr val="dk1"/>
                </a:solidFill>
                <a:latin typeface="Trebuchet MS"/>
              </a:rPr>
              <a:t>17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ES_tradnl" sz="1800" spc="-1" strike="noStrike">
                <a:solidFill>
                  <a:schemeClr val="dk1"/>
                </a:solidFill>
                <a:latin typeface="Trebuchet MS"/>
              </a:rPr>
              <a:t>Servicios vinculados a la obtención de bienes gravados a tasa reducida: labores de preparación y roturación de suelo; siembra; aplicaciones de agroquímicos y fertilizantes; hasta cosecha.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Elipse 4"/>
          <p:cNvSpPr/>
          <p:nvPr/>
        </p:nvSpPr>
        <p:spPr>
          <a:xfrm>
            <a:off x="441360" y="5515920"/>
            <a:ext cx="6624000" cy="1151280"/>
          </a:xfrm>
          <a:prstGeom prst="ellipse">
            <a:avLst/>
          </a:prstGeom>
          <a:solidFill>
            <a:srgbClr val="90c226"/>
          </a:solidFill>
          <a:ln cap="rnd">
            <a:solidFill>
              <a:srgbClr val="6a8f1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s-ES_tradnl" sz="1800" spc="-1" strike="noStrike">
                <a:solidFill>
                  <a:schemeClr val="lt1"/>
                </a:solidFill>
                <a:latin typeface="Trebuchet MS"/>
              </a:rPr>
              <a:t>LA ALÍCUOTA DIFERENCIAL. ASIMETRÍAS DE TASAS. Inequidad por fletes, seguros e insumos gravados a la alícuota general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" dur="indefinite" restart="never" nodeType="tmRoot">
          <p:childTnLst>
            <p:seq>
              <p:cTn id="34" dur="indefinite" nodeType="mainSeq"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0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6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160" cy="132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83888" lnSpcReduction="10000"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_tradnl" sz="3600" spc="-1" strike="noStrike">
                <a:solidFill>
                  <a:schemeClr val="accent1"/>
                </a:solidFill>
                <a:latin typeface="Trebuchet MS"/>
              </a:rPr>
              <a:t>REGIMEN DE PAGO ANUAL PARA ACTIVIDADES AGROPECUARIAS. F. 810</a:t>
            </a:r>
            <a:endParaRPr b="0" lang="es-A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609480" y="2160720"/>
            <a:ext cx="6347160" cy="3880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5000" lnSpcReduction="10000"/>
          </a:bodyPr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0"/>
              </a:tabLst>
            </a:pPr>
            <a:r>
              <a:rPr b="0" lang="es-ES_tradnl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CONDICIÓN DE EXCLUSIVIDAD: si el productor tiene otra actividad o presta servicios, ya no puede optar por este régimen, sino por el de pago mensual (F. 731)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0"/>
              </a:tabLst>
            </a:pPr>
            <a:r>
              <a:rPr b="0" lang="es-ES_tradnl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OTRAS CONSIDERACIONES: inclusión a trabajadores en relación de dependencia, a socios de S.H. y  a Directores de S.A.  Que tienen también como actividad la de la producción agropecuaria. No así con el productor que da en arrendamiento su tierra, excepto si lo hace como aparcería.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0"/>
              </a:tabLst>
            </a:pPr>
            <a:r>
              <a:rPr b="0" lang="es-ES_tradnl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LIQUIDACIÓN Y PAGO ANUAL:  Decreto1684/93 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0"/>
              </a:tabLst>
            </a:pPr>
            <a:r>
              <a:rPr b="0" lang="es-ES_tradnl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Trebuchet MS"/>
              </a:rPr>
              <a:t>LIQUIDACIÓN MENSUAL, PAGO ANUAL: Ley 25063/98. RG Afip 597/99 derogada luego por la RG Afip 1745/04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160" cy="132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_tradnl" sz="3600" spc="-1" strike="noStrike">
                <a:solidFill>
                  <a:schemeClr val="accent1"/>
                </a:solidFill>
                <a:latin typeface="Trebuchet MS"/>
              </a:rPr>
              <a:t>EXPOSICIÓN MENSUAL DEL IVA</a:t>
            </a:r>
            <a:endParaRPr b="0" lang="es-AR" sz="36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2979745139"/>
              </p:ext>
            </p:extLst>
          </p:nvPr>
        </p:nvGraphicFramePr>
        <p:xfrm>
          <a:off x="609480" y="2160720"/>
          <a:ext cx="6347520" cy="388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83" name="CuadroTexto 2"/>
          <p:cNvSpPr/>
          <p:nvPr/>
        </p:nvSpPr>
        <p:spPr>
          <a:xfrm>
            <a:off x="1547640" y="2565000"/>
            <a:ext cx="863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s-ES" sz="1800" spc="-1" strike="noStrike">
                <a:solidFill>
                  <a:schemeClr val="dk1"/>
                </a:solidFill>
                <a:latin typeface="Trebuchet MS"/>
              </a:rPr>
              <a:t>20000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CuadroTexto 4"/>
          <p:cNvSpPr/>
          <p:nvPr/>
        </p:nvSpPr>
        <p:spPr>
          <a:xfrm>
            <a:off x="1547640" y="3933000"/>
            <a:ext cx="863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s-ES" sz="1800" spc="-1" strike="noStrike">
                <a:solidFill>
                  <a:schemeClr val="dk1"/>
                </a:solidFill>
                <a:latin typeface="Trebuchet MS"/>
              </a:rPr>
              <a:t>30000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CuadroTexto 5"/>
          <p:cNvSpPr/>
          <p:nvPr/>
        </p:nvSpPr>
        <p:spPr>
          <a:xfrm>
            <a:off x="1547640" y="5301360"/>
            <a:ext cx="863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s-ES" sz="1800" spc="-1" strike="noStrike">
                <a:solidFill>
                  <a:schemeClr val="dk1"/>
                </a:solidFill>
                <a:latin typeface="Trebuchet MS"/>
              </a:rPr>
              <a:t>10000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Faceta">
  <a:themeElements>
    <a:clrScheme name="Fac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 l="0" t="0" r="0" b="0"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Faceta">
  <a:themeElements>
    <a:clrScheme name="Fac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 l="0" t="0" r="0" b="0"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Faceta">
  <a:themeElements>
    <a:clrScheme name="Fac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 l="0" t="0" r="0" b="0"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Faceta">
  <a:themeElements>
    <a:clrScheme name="Fac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 l="0" t="0" r="0" b="0"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Faceta">
  <a:themeElements>
    <a:clrScheme name="Fac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 l="0" t="0" r="0" b="0"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Faceta">
  <a:themeElements>
    <a:clrScheme name="Fac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 l="0" t="0" r="0" b="0"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Faceta">
  <a:themeElements>
    <a:clrScheme name="Fac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 l="0" t="0" r="0" b="0"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Faceta">
  <a:themeElements>
    <a:clrScheme name="Fac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 l="0" t="0" r="0" b="0"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aceta">
  <a:themeElements>
    <a:clrScheme name="Fac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 l="0" t="0" r="0" b="0"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Faceta">
  <a:themeElements>
    <a:clrScheme name="Fac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 l="0" t="0" r="0" b="0"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Faceta">
  <a:themeElements>
    <a:clrScheme name="Fac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 l="0" t="0" r="0" b="0"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Faceta">
  <a:themeElements>
    <a:clrScheme name="Fac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 l="0" t="0" r="0" b="0"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Faceta">
  <a:themeElements>
    <a:clrScheme name="Fac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 l="0" t="0" r="0" b="0"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Faceta">
  <a:themeElements>
    <a:clrScheme name="Fac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 l="0" t="0" r="0" b="0"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Faceta">
  <a:themeElements>
    <a:clrScheme name="Fac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 l="0" t="0" r="0" b="0"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Faceta">
  <a:themeElements>
    <a:clrScheme name="Fac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 l="0" t="0" r="0" b="0"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1415</TotalTime>
  <Application>LibreOffice/24.2.2.2$Windows_x86 LibreOffice_project/d56cc158d8a96260b836f100ef4b4ef25d6f1a01</Application>
  <AppVersion>15.0000</AppVersion>
  <Words>847</Words>
  <Paragraphs>170</Paragraphs>
  <Company>http://www.centor.mx.gd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2014-03-24T14:49:20Z</dcterms:created>
  <dc:creator>Centor</dc:creator>
  <dc:description/>
  <dc:language>es-AR</dc:language>
  <cp:lastModifiedBy/>
  <dcterms:modified xsi:type="dcterms:W3CDTF">2024-04-05T09:07:36Z</dcterms:modified>
  <cp:revision>104</cp:revision>
  <dc:subject/>
  <dc:title>EL IVA EN LA ACTIVIDAD AGROPECUARIA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Presentación en pantalla (4:3)</vt:lpwstr>
  </property>
  <property fmtid="{D5CDD505-2E9C-101B-9397-08002B2CF9AE}" pid="4" name="Slides">
    <vt:i4>32</vt:i4>
  </property>
</Properties>
</file>