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56" r:id="rId2"/>
    <p:sldId id="259" r:id="rId3"/>
    <p:sldId id="264" r:id="rId4"/>
    <p:sldId id="260" r:id="rId5"/>
    <p:sldId id="269" r:id="rId6"/>
    <p:sldId id="263" r:id="rId7"/>
    <p:sldId id="265" r:id="rId8"/>
    <p:sldId id="266" r:id="rId9"/>
    <p:sldId id="267" r:id="rId10"/>
    <p:sldId id="280" r:id="rId11"/>
    <p:sldId id="281" r:id="rId12"/>
    <p:sldId id="282" r:id="rId13"/>
    <p:sldId id="274" r:id="rId14"/>
    <p:sldId id="283" r:id="rId15"/>
    <p:sldId id="277" r:id="rId16"/>
    <p:sldId id="276" r:id="rId17"/>
    <p:sldId id="275" r:id="rId18"/>
    <p:sldId id="271" r:id="rId19"/>
    <p:sldId id="279" r:id="rId20"/>
    <p:sldId id="278" r:id="rId21"/>
    <p:sldId id="284" r:id="rId22"/>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3" d="100"/>
          <a:sy n="73" d="100"/>
        </p:scale>
        <p:origin x="6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B8FFCB-6573-4C38-A87A-BBE9971BA617}" type="doc">
      <dgm:prSet loTypeId="urn:microsoft.com/office/officeart/2005/8/layout/hierarchy2" loCatId="hierarchy" qsTypeId="urn:microsoft.com/office/officeart/2005/8/quickstyle/simple5" qsCatId="simple" csTypeId="urn:microsoft.com/office/officeart/2005/8/colors/accent1_1" csCatId="accent1" phldr="1"/>
      <dgm:spPr/>
      <dgm:t>
        <a:bodyPr/>
        <a:lstStyle/>
        <a:p>
          <a:endParaRPr lang="es-MX"/>
        </a:p>
      </dgm:t>
    </dgm:pt>
    <dgm:pt modelId="{44E5EAA0-0B1F-4285-A630-D1B2A74B3F1A}">
      <dgm:prSet phldrT="[Texto]" custT="1"/>
      <dgm:spPr/>
      <dgm:t>
        <a:bodyPr/>
        <a:lstStyle/>
        <a:p>
          <a:r>
            <a:rPr lang="es-MX" sz="2400" b="1" dirty="0">
              <a:effectLst>
                <a:outerShdw blurRad="38100" dist="38100" dir="2700000" algn="tl">
                  <a:srgbClr val="000000">
                    <a:alpha val="43137"/>
                  </a:srgbClr>
                </a:outerShdw>
              </a:effectLst>
              <a:latin typeface="+mj-lt"/>
              <a:cs typeface="Arial" pitchFamily="34" charset="0"/>
            </a:rPr>
            <a:t>COMPRESOR DE DESPLAZAMIENTO</a:t>
          </a:r>
        </a:p>
      </dgm:t>
    </dgm:pt>
    <dgm:pt modelId="{F030BD86-6C72-4FB5-97C7-7F8D59796591}" type="parTrans" cxnId="{87F7C6E4-83E2-4CCB-9DA8-2B2334CD5367}">
      <dgm:prSet/>
      <dgm:spPr/>
      <dgm:t>
        <a:bodyPr/>
        <a:lstStyle/>
        <a:p>
          <a:endParaRPr lang="es-MX" sz="2000" b="1">
            <a:effectLst>
              <a:outerShdw blurRad="38100" dist="38100" dir="2700000" algn="tl">
                <a:srgbClr val="000000">
                  <a:alpha val="43137"/>
                </a:srgbClr>
              </a:outerShdw>
            </a:effectLst>
            <a:latin typeface="+mj-lt"/>
          </a:endParaRPr>
        </a:p>
      </dgm:t>
    </dgm:pt>
    <dgm:pt modelId="{6F047325-BD7D-476F-9D83-3BBD8474B0E4}" type="sibTrans" cxnId="{87F7C6E4-83E2-4CCB-9DA8-2B2334CD5367}">
      <dgm:prSet/>
      <dgm:spPr/>
      <dgm:t>
        <a:bodyPr/>
        <a:lstStyle/>
        <a:p>
          <a:endParaRPr lang="es-MX" sz="2000" b="1">
            <a:effectLst>
              <a:outerShdw blurRad="38100" dist="38100" dir="2700000" algn="tl">
                <a:srgbClr val="000000">
                  <a:alpha val="43137"/>
                </a:srgbClr>
              </a:outerShdw>
            </a:effectLst>
            <a:latin typeface="+mj-lt"/>
          </a:endParaRPr>
        </a:p>
      </dgm:t>
    </dgm:pt>
    <dgm:pt modelId="{7661249B-60E1-4880-93C6-B0B028D7FE7D}">
      <dgm:prSet phldrT="[Texto]" custT="1"/>
      <dgm:spPr/>
      <dgm:t>
        <a:bodyPr/>
        <a:lstStyle/>
        <a:p>
          <a:r>
            <a:rPr lang="es-MX" sz="2400" b="1" dirty="0">
              <a:effectLst>
                <a:outerShdw blurRad="38100" dist="38100" dir="2700000" algn="tl">
                  <a:srgbClr val="000000">
                    <a:alpha val="43137"/>
                  </a:srgbClr>
                </a:outerShdw>
              </a:effectLst>
              <a:latin typeface="+mj-lt"/>
              <a:cs typeface="Arial" pitchFamily="34" charset="0"/>
            </a:rPr>
            <a:t>Compresores ALTERNATIVOS</a:t>
          </a:r>
        </a:p>
      </dgm:t>
    </dgm:pt>
    <dgm:pt modelId="{F66A2387-3921-44DA-87B1-A2EB6174F8EE}" type="parTrans" cxnId="{D466A15E-A3E9-447A-9B21-949853F4B168}">
      <dgm:prSet custT="1">
        <dgm:style>
          <a:lnRef idx="3">
            <a:schemeClr val="accent1"/>
          </a:lnRef>
          <a:fillRef idx="0">
            <a:schemeClr val="accent1"/>
          </a:fillRef>
          <a:effectRef idx="2">
            <a:schemeClr val="accent1"/>
          </a:effectRef>
          <a:fontRef idx="minor">
            <a:schemeClr val="tx1"/>
          </a:fontRef>
        </dgm:style>
      </dgm:prSet>
      <dgm:spPr/>
      <dgm:t>
        <a:bodyPr/>
        <a:lstStyle/>
        <a:p>
          <a:endParaRPr lang="es-MX" sz="700" b="1">
            <a:effectLst>
              <a:outerShdw blurRad="38100" dist="38100" dir="2700000" algn="tl">
                <a:srgbClr val="000000">
                  <a:alpha val="43137"/>
                </a:srgbClr>
              </a:outerShdw>
            </a:effectLst>
            <a:latin typeface="+mj-lt"/>
          </a:endParaRPr>
        </a:p>
      </dgm:t>
    </dgm:pt>
    <dgm:pt modelId="{3E7F4A83-B60E-4250-9808-DA7CD98C73EF}" type="sibTrans" cxnId="{D466A15E-A3E9-447A-9B21-949853F4B168}">
      <dgm:prSet/>
      <dgm:spPr/>
      <dgm:t>
        <a:bodyPr/>
        <a:lstStyle/>
        <a:p>
          <a:endParaRPr lang="es-MX" sz="2000" b="1">
            <a:effectLst>
              <a:outerShdw blurRad="38100" dist="38100" dir="2700000" algn="tl">
                <a:srgbClr val="000000">
                  <a:alpha val="43137"/>
                </a:srgbClr>
              </a:outerShdw>
            </a:effectLst>
            <a:latin typeface="+mj-lt"/>
          </a:endParaRPr>
        </a:p>
      </dgm:t>
    </dgm:pt>
    <dgm:pt modelId="{39D16D6D-40F2-4742-B415-C97FB8C48599}">
      <dgm:prSet phldrT="[Texto]" custT="1"/>
      <dgm:spPr/>
      <dgm:t>
        <a:bodyPr/>
        <a:lstStyle/>
        <a:p>
          <a:r>
            <a:rPr lang="es-MX" sz="2400" b="1">
              <a:effectLst>
                <a:outerShdw blurRad="38100" dist="38100" dir="2700000" algn="tl">
                  <a:srgbClr val="000000">
                    <a:alpha val="43137"/>
                  </a:srgbClr>
                </a:outerShdw>
              </a:effectLst>
              <a:latin typeface="+mj-lt"/>
              <a:cs typeface="Arial" pitchFamily="34" charset="0"/>
            </a:rPr>
            <a:t>De pistón</a:t>
          </a:r>
        </a:p>
      </dgm:t>
    </dgm:pt>
    <dgm:pt modelId="{A1BF5407-95CD-4E30-A212-6DCA69CE7D9E}" type="parTrans" cxnId="{2846F7D7-A63F-4802-AC75-E096CBEC7C79}">
      <dgm:prSet custT="1">
        <dgm:style>
          <a:lnRef idx="3">
            <a:schemeClr val="accent1"/>
          </a:lnRef>
          <a:fillRef idx="0">
            <a:schemeClr val="accent1"/>
          </a:fillRef>
          <a:effectRef idx="2">
            <a:schemeClr val="accent1"/>
          </a:effectRef>
          <a:fontRef idx="minor">
            <a:schemeClr val="tx1"/>
          </a:fontRef>
        </dgm:style>
      </dgm:prSet>
      <dgm:spPr/>
      <dgm:t>
        <a:bodyPr/>
        <a:lstStyle/>
        <a:p>
          <a:endParaRPr lang="es-MX" sz="600" b="1">
            <a:effectLst>
              <a:outerShdw blurRad="38100" dist="38100" dir="2700000" algn="tl">
                <a:srgbClr val="000000">
                  <a:alpha val="43137"/>
                </a:srgbClr>
              </a:outerShdw>
            </a:effectLst>
            <a:latin typeface="+mj-lt"/>
          </a:endParaRPr>
        </a:p>
      </dgm:t>
    </dgm:pt>
    <dgm:pt modelId="{36567294-9E00-4BE7-95F6-A5C6084CAE3A}" type="sibTrans" cxnId="{2846F7D7-A63F-4802-AC75-E096CBEC7C79}">
      <dgm:prSet/>
      <dgm:spPr/>
      <dgm:t>
        <a:bodyPr/>
        <a:lstStyle/>
        <a:p>
          <a:endParaRPr lang="es-MX" sz="2000" b="1">
            <a:effectLst>
              <a:outerShdw blurRad="38100" dist="38100" dir="2700000" algn="tl">
                <a:srgbClr val="000000">
                  <a:alpha val="43137"/>
                </a:srgbClr>
              </a:outerShdw>
            </a:effectLst>
            <a:latin typeface="+mj-lt"/>
          </a:endParaRPr>
        </a:p>
      </dgm:t>
    </dgm:pt>
    <dgm:pt modelId="{27DBBD2E-4A89-4D35-A286-B6E211792AA6}">
      <dgm:prSet phldrT="[Texto]" custT="1"/>
      <dgm:spPr/>
      <dgm:t>
        <a:bodyPr/>
        <a:lstStyle/>
        <a:p>
          <a:r>
            <a:rPr lang="es-MX" sz="2400" b="1">
              <a:effectLst>
                <a:outerShdw blurRad="38100" dist="38100" dir="2700000" algn="tl">
                  <a:srgbClr val="000000">
                    <a:alpha val="43137"/>
                  </a:srgbClr>
                </a:outerShdw>
              </a:effectLst>
              <a:latin typeface="+mj-lt"/>
              <a:cs typeface="Arial" pitchFamily="34" charset="0"/>
            </a:rPr>
            <a:t>De diafragma</a:t>
          </a:r>
        </a:p>
      </dgm:t>
    </dgm:pt>
    <dgm:pt modelId="{DD8DBBBB-4523-44CF-B820-2DCCB52ECE34}" type="parTrans" cxnId="{C97359E9-4AE4-4DA6-9802-65EBA4A3DB61}">
      <dgm:prSet custT="1">
        <dgm:style>
          <a:lnRef idx="3">
            <a:schemeClr val="accent1"/>
          </a:lnRef>
          <a:fillRef idx="0">
            <a:schemeClr val="accent1"/>
          </a:fillRef>
          <a:effectRef idx="2">
            <a:schemeClr val="accent1"/>
          </a:effectRef>
          <a:fontRef idx="minor">
            <a:schemeClr val="tx1"/>
          </a:fontRef>
        </dgm:style>
      </dgm:prSet>
      <dgm:spPr/>
      <dgm:t>
        <a:bodyPr/>
        <a:lstStyle/>
        <a:p>
          <a:endParaRPr lang="es-MX" sz="600" b="1">
            <a:effectLst>
              <a:outerShdw blurRad="38100" dist="38100" dir="2700000" algn="tl">
                <a:srgbClr val="000000">
                  <a:alpha val="43137"/>
                </a:srgbClr>
              </a:outerShdw>
            </a:effectLst>
            <a:latin typeface="+mj-lt"/>
          </a:endParaRPr>
        </a:p>
      </dgm:t>
    </dgm:pt>
    <dgm:pt modelId="{83279B94-0990-4C8E-B506-1A2309BDBAF6}" type="sibTrans" cxnId="{C97359E9-4AE4-4DA6-9802-65EBA4A3DB61}">
      <dgm:prSet/>
      <dgm:spPr/>
      <dgm:t>
        <a:bodyPr/>
        <a:lstStyle/>
        <a:p>
          <a:endParaRPr lang="es-MX" sz="2000" b="1">
            <a:effectLst>
              <a:outerShdw blurRad="38100" dist="38100" dir="2700000" algn="tl">
                <a:srgbClr val="000000">
                  <a:alpha val="43137"/>
                </a:srgbClr>
              </a:outerShdw>
            </a:effectLst>
            <a:latin typeface="+mj-lt"/>
          </a:endParaRPr>
        </a:p>
      </dgm:t>
    </dgm:pt>
    <dgm:pt modelId="{142C7464-1D6C-4E9A-81C5-F32611281BE4}">
      <dgm:prSet phldrT="[Texto]" custT="1"/>
      <dgm:spPr/>
      <dgm:t>
        <a:bodyPr/>
        <a:lstStyle/>
        <a:p>
          <a:r>
            <a:rPr lang="es-MX" sz="2400" b="1" dirty="0">
              <a:effectLst>
                <a:outerShdw blurRad="38100" dist="38100" dir="2700000" algn="tl">
                  <a:srgbClr val="000000">
                    <a:alpha val="43137"/>
                  </a:srgbClr>
                </a:outerShdw>
              </a:effectLst>
              <a:latin typeface="+mj-lt"/>
              <a:cs typeface="Arial" pitchFamily="34" charset="0"/>
            </a:rPr>
            <a:t>Compresores</a:t>
          </a:r>
        </a:p>
        <a:p>
          <a:r>
            <a:rPr lang="es-MX" sz="2400" b="1" dirty="0">
              <a:effectLst>
                <a:outerShdw blurRad="38100" dist="38100" dir="2700000" algn="tl">
                  <a:srgbClr val="000000">
                    <a:alpha val="43137"/>
                  </a:srgbClr>
                </a:outerShdw>
              </a:effectLst>
              <a:latin typeface="+mj-lt"/>
              <a:cs typeface="Arial" pitchFamily="34" charset="0"/>
            </a:rPr>
            <a:t>ROTATIVOS</a:t>
          </a:r>
        </a:p>
      </dgm:t>
    </dgm:pt>
    <dgm:pt modelId="{9405E83A-B450-40DA-B929-18284DB12162}" type="parTrans" cxnId="{B400C6A8-0BD0-48DE-AC96-1E156886730A}">
      <dgm:prSet custT="1">
        <dgm:style>
          <a:lnRef idx="3">
            <a:schemeClr val="accent1"/>
          </a:lnRef>
          <a:fillRef idx="0">
            <a:schemeClr val="accent1"/>
          </a:fillRef>
          <a:effectRef idx="2">
            <a:schemeClr val="accent1"/>
          </a:effectRef>
          <a:fontRef idx="minor">
            <a:schemeClr val="tx1"/>
          </a:fontRef>
        </dgm:style>
      </dgm:prSet>
      <dgm:spPr/>
      <dgm:t>
        <a:bodyPr/>
        <a:lstStyle/>
        <a:p>
          <a:endParaRPr lang="es-MX" sz="700" b="1">
            <a:effectLst>
              <a:outerShdw blurRad="38100" dist="38100" dir="2700000" algn="tl">
                <a:srgbClr val="000000">
                  <a:alpha val="43137"/>
                </a:srgbClr>
              </a:outerShdw>
            </a:effectLst>
            <a:latin typeface="+mj-lt"/>
          </a:endParaRPr>
        </a:p>
      </dgm:t>
    </dgm:pt>
    <dgm:pt modelId="{6D402517-DA4C-4D72-AF84-ADDDAC48BF14}" type="sibTrans" cxnId="{B400C6A8-0BD0-48DE-AC96-1E156886730A}">
      <dgm:prSet/>
      <dgm:spPr/>
      <dgm:t>
        <a:bodyPr/>
        <a:lstStyle/>
        <a:p>
          <a:endParaRPr lang="es-MX" sz="2000" b="1">
            <a:effectLst>
              <a:outerShdw blurRad="38100" dist="38100" dir="2700000" algn="tl">
                <a:srgbClr val="000000">
                  <a:alpha val="43137"/>
                </a:srgbClr>
              </a:outerShdw>
            </a:effectLst>
            <a:latin typeface="+mj-lt"/>
          </a:endParaRPr>
        </a:p>
      </dgm:t>
    </dgm:pt>
    <dgm:pt modelId="{124B92DC-4B91-48A5-A9D5-F0E1FFF8EAB4}">
      <dgm:prSet phldrT="[Texto]" custT="1"/>
      <dgm:spPr/>
      <dgm:t>
        <a:bodyPr/>
        <a:lstStyle/>
        <a:p>
          <a:r>
            <a:rPr lang="es-MX" sz="2400" b="1">
              <a:effectLst>
                <a:outerShdw blurRad="38100" dist="38100" dir="2700000" algn="tl">
                  <a:srgbClr val="000000">
                    <a:alpha val="43137"/>
                  </a:srgbClr>
                </a:outerShdw>
              </a:effectLst>
              <a:latin typeface="+mj-lt"/>
              <a:cs typeface="Arial" pitchFamily="34" charset="0"/>
            </a:rPr>
            <a:t>Roots</a:t>
          </a:r>
        </a:p>
      </dgm:t>
    </dgm:pt>
    <dgm:pt modelId="{C31632A6-BA0D-46A3-ACE5-447F6B9BD932}" type="parTrans" cxnId="{8B2C0A54-ECDD-435F-92D9-6DD88E87E568}">
      <dgm:prSet custT="1">
        <dgm:style>
          <a:lnRef idx="3">
            <a:schemeClr val="accent1"/>
          </a:lnRef>
          <a:fillRef idx="0">
            <a:schemeClr val="accent1"/>
          </a:fillRef>
          <a:effectRef idx="2">
            <a:schemeClr val="accent1"/>
          </a:effectRef>
          <a:fontRef idx="minor">
            <a:schemeClr val="tx1"/>
          </a:fontRef>
        </dgm:style>
      </dgm:prSet>
      <dgm:spPr/>
      <dgm:t>
        <a:bodyPr/>
        <a:lstStyle/>
        <a:p>
          <a:endParaRPr lang="es-MX" sz="600" b="1">
            <a:effectLst>
              <a:outerShdw blurRad="38100" dist="38100" dir="2700000" algn="tl">
                <a:srgbClr val="000000">
                  <a:alpha val="43137"/>
                </a:srgbClr>
              </a:outerShdw>
            </a:effectLst>
            <a:latin typeface="+mj-lt"/>
          </a:endParaRPr>
        </a:p>
      </dgm:t>
    </dgm:pt>
    <dgm:pt modelId="{8B470C0A-BBC6-454D-A434-1E41BE99D9AD}" type="sibTrans" cxnId="{8B2C0A54-ECDD-435F-92D9-6DD88E87E568}">
      <dgm:prSet/>
      <dgm:spPr/>
      <dgm:t>
        <a:bodyPr/>
        <a:lstStyle/>
        <a:p>
          <a:endParaRPr lang="es-MX" sz="2000" b="1">
            <a:effectLst>
              <a:outerShdw blurRad="38100" dist="38100" dir="2700000" algn="tl">
                <a:srgbClr val="000000">
                  <a:alpha val="43137"/>
                </a:srgbClr>
              </a:outerShdw>
            </a:effectLst>
            <a:latin typeface="+mj-lt"/>
          </a:endParaRPr>
        </a:p>
      </dgm:t>
    </dgm:pt>
    <dgm:pt modelId="{E38A8396-DF85-462A-80A5-A65D717BDB2B}">
      <dgm:prSet custT="1"/>
      <dgm:spPr/>
      <dgm:t>
        <a:bodyPr/>
        <a:lstStyle/>
        <a:p>
          <a:r>
            <a:rPr lang="es-MX" sz="2400" b="1">
              <a:effectLst>
                <a:outerShdw blurRad="38100" dist="38100" dir="2700000" algn="tl">
                  <a:srgbClr val="000000">
                    <a:alpha val="43137"/>
                  </a:srgbClr>
                </a:outerShdw>
              </a:effectLst>
              <a:latin typeface="+mj-lt"/>
              <a:cs typeface="Arial" pitchFamily="34" charset="0"/>
            </a:rPr>
            <a:t>Multicelular</a:t>
          </a:r>
        </a:p>
      </dgm:t>
    </dgm:pt>
    <dgm:pt modelId="{36E3FB3E-3297-4DB8-9959-B5F8CC8B74B3}" type="parTrans" cxnId="{B0F87EB6-FCC8-46FD-8F37-A769A0D56FAA}">
      <dgm:prSet custT="1">
        <dgm:style>
          <a:lnRef idx="3">
            <a:schemeClr val="accent1"/>
          </a:lnRef>
          <a:fillRef idx="0">
            <a:schemeClr val="accent1"/>
          </a:fillRef>
          <a:effectRef idx="2">
            <a:schemeClr val="accent1"/>
          </a:effectRef>
          <a:fontRef idx="minor">
            <a:schemeClr val="tx1"/>
          </a:fontRef>
        </dgm:style>
      </dgm:prSet>
      <dgm:spPr/>
      <dgm:t>
        <a:bodyPr/>
        <a:lstStyle/>
        <a:p>
          <a:endParaRPr lang="es-MX" sz="600" b="1">
            <a:effectLst>
              <a:outerShdw blurRad="38100" dist="38100" dir="2700000" algn="tl">
                <a:srgbClr val="000000">
                  <a:alpha val="43137"/>
                </a:srgbClr>
              </a:outerShdw>
            </a:effectLst>
            <a:latin typeface="+mj-lt"/>
          </a:endParaRPr>
        </a:p>
      </dgm:t>
    </dgm:pt>
    <dgm:pt modelId="{C2781E0B-5E95-4BEA-A043-F1925729E5B0}" type="sibTrans" cxnId="{B0F87EB6-FCC8-46FD-8F37-A769A0D56FAA}">
      <dgm:prSet/>
      <dgm:spPr/>
      <dgm:t>
        <a:bodyPr/>
        <a:lstStyle/>
        <a:p>
          <a:endParaRPr lang="es-MX" sz="2000" b="1">
            <a:effectLst>
              <a:outerShdw blurRad="38100" dist="38100" dir="2700000" algn="tl">
                <a:srgbClr val="000000">
                  <a:alpha val="43137"/>
                </a:srgbClr>
              </a:outerShdw>
            </a:effectLst>
            <a:latin typeface="+mj-lt"/>
          </a:endParaRPr>
        </a:p>
      </dgm:t>
    </dgm:pt>
    <dgm:pt modelId="{7A511B7D-A1F0-4CBB-81CE-AE91E388E0EA}">
      <dgm:prSet custT="1"/>
      <dgm:spPr/>
      <dgm:t>
        <a:bodyPr/>
        <a:lstStyle/>
        <a:p>
          <a:r>
            <a:rPr lang="es-MX" sz="2400" b="1">
              <a:effectLst>
                <a:outerShdw blurRad="38100" dist="38100" dir="2700000" algn="tl">
                  <a:srgbClr val="000000">
                    <a:alpha val="43137"/>
                  </a:srgbClr>
                </a:outerShdw>
              </a:effectLst>
              <a:latin typeface="+mj-lt"/>
              <a:cs typeface="Arial" pitchFamily="34" charset="0"/>
            </a:rPr>
            <a:t>De tornillo</a:t>
          </a:r>
        </a:p>
      </dgm:t>
    </dgm:pt>
    <dgm:pt modelId="{B90F657B-F0F7-4E45-A8A2-44739E7AE3E4}" type="parTrans" cxnId="{A28B2399-2869-4CE5-A667-50FF8A03E4E8}">
      <dgm:prSet custT="1">
        <dgm:style>
          <a:lnRef idx="3">
            <a:schemeClr val="accent1"/>
          </a:lnRef>
          <a:fillRef idx="0">
            <a:schemeClr val="accent1"/>
          </a:fillRef>
          <a:effectRef idx="2">
            <a:schemeClr val="accent1"/>
          </a:effectRef>
          <a:fontRef idx="minor">
            <a:schemeClr val="tx1"/>
          </a:fontRef>
        </dgm:style>
      </dgm:prSet>
      <dgm:spPr/>
      <dgm:t>
        <a:bodyPr/>
        <a:lstStyle/>
        <a:p>
          <a:endParaRPr lang="es-MX" sz="600" b="1">
            <a:effectLst>
              <a:outerShdw blurRad="38100" dist="38100" dir="2700000" algn="tl">
                <a:srgbClr val="000000">
                  <a:alpha val="43137"/>
                </a:srgbClr>
              </a:outerShdw>
            </a:effectLst>
            <a:latin typeface="+mj-lt"/>
          </a:endParaRPr>
        </a:p>
      </dgm:t>
    </dgm:pt>
    <dgm:pt modelId="{731449A3-2ECE-4C2B-8D81-6EBD328A7CB4}" type="sibTrans" cxnId="{A28B2399-2869-4CE5-A667-50FF8A03E4E8}">
      <dgm:prSet/>
      <dgm:spPr/>
      <dgm:t>
        <a:bodyPr/>
        <a:lstStyle/>
        <a:p>
          <a:endParaRPr lang="es-MX" sz="2000" b="1">
            <a:effectLst>
              <a:outerShdw blurRad="38100" dist="38100" dir="2700000" algn="tl">
                <a:srgbClr val="000000">
                  <a:alpha val="43137"/>
                </a:srgbClr>
              </a:outerShdw>
            </a:effectLst>
            <a:latin typeface="+mj-lt"/>
          </a:endParaRPr>
        </a:p>
      </dgm:t>
    </dgm:pt>
    <dgm:pt modelId="{19A837D6-157C-4095-BB76-06F40BEAD45C}" type="pres">
      <dgm:prSet presAssocID="{35B8FFCB-6573-4C38-A87A-BBE9971BA617}" presName="diagram" presStyleCnt="0">
        <dgm:presLayoutVars>
          <dgm:chPref val="1"/>
          <dgm:dir/>
          <dgm:animOne val="branch"/>
          <dgm:animLvl val="lvl"/>
          <dgm:resizeHandles val="exact"/>
        </dgm:presLayoutVars>
      </dgm:prSet>
      <dgm:spPr/>
    </dgm:pt>
    <dgm:pt modelId="{2BD815AA-3E8C-439D-9C75-31DBD3C7E252}" type="pres">
      <dgm:prSet presAssocID="{44E5EAA0-0B1F-4285-A630-D1B2A74B3F1A}" presName="root1" presStyleCnt="0"/>
      <dgm:spPr/>
    </dgm:pt>
    <dgm:pt modelId="{01032A45-58D2-4DFC-AAA4-C8040FB4E9CA}" type="pres">
      <dgm:prSet presAssocID="{44E5EAA0-0B1F-4285-A630-D1B2A74B3F1A}" presName="LevelOneTextNode" presStyleLbl="node0" presStyleIdx="0" presStyleCnt="1" custScaleX="126791">
        <dgm:presLayoutVars>
          <dgm:chPref val="3"/>
        </dgm:presLayoutVars>
      </dgm:prSet>
      <dgm:spPr/>
    </dgm:pt>
    <dgm:pt modelId="{9FCDC0FF-2897-4C84-AEA5-83F5EB4BEF22}" type="pres">
      <dgm:prSet presAssocID="{44E5EAA0-0B1F-4285-A630-D1B2A74B3F1A}" presName="level2hierChild" presStyleCnt="0"/>
      <dgm:spPr/>
    </dgm:pt>
    <dgm:pt modelId="{ED95B512-DD81-417E-93C9-352EBD76FEFC}" type="pres">
      <dgm:prSet presAssocID="{F66A2387-3921-44DA-87B1-A2EB6174F8EE}" presName="conn2-1" presStyleLbl="parChTrans1D2" presStyleIdx="0" presStyleCnt="2"/>
      <dgm:spPr/>
    </dgm:pt>
    <dgm:pt modelId="{6CEC8E6A-65FA-4F45-A5CF-141B564C9A06}" type="pres">
      <dgm:prSet presAssocID="{F66A2387-3921-44DA-87B1-A2EB6174F8EE}" presName="connTx" presStyleLbl="parChTrans1D2" presStyleIdx="0" presStyleCnt="2"/>
      <dgm:spPr/>
    </dgm:pt>
    <dgm:pt modelId="{60442686-32CF-440D-AC09-64D07EA6D923}" type="pres">
      <dgm:prSet presAssocID="{7661249B-60E1-4880-93C6-B0B028D7FE7D}" presName="root2" presStyleCnt="0"/>
      <dgm:spPr/>
    </dgm:pt>
    <dgm:pt modelId="{C1943ED2-2BA9-410B-8EC3-DB7A33CEB5B1}" type="pres">
      <dgm:prSet presAssocID="{7661249B-60E1-4880-93C6-B0B028D7FE7D}" presName="LevelTwoTextNode" presStyleLbl="node2" presStyleIdx="0" presStyleCnt="2">
        <dgm:presLayoutVars>
          <dgm:chPref val="3"/>
        </dgm:presLayoutVars>
      </dgm:prSet>
      <dgm:spPr/>
    </dgm:pt>
    <dgm:pt modelId="{DC2551A4-DF3D-4DD9-A874-B98E9CF9D3C9}" type="pres">
      <dgm:prSet presAssocID="{7661249B-60E1-4880-93C6-B0B028D7FE7D}" presName="level3hierChild" presStyleCnt="0"/>
      <dgm:spPr/>
    </dgm:pt>
    <dgm:pt modelId="{0816F467-CC26-4C87-B34E-E0EF041007B7}" type="pres">
      <dgm:prSet presAssocID="{A1BF5407-95CD-4E30-A212-6DCA69CE7D9E}" presName="conn2-1" presStyleLbl="parChTrans1D3" presStyleIdx="0" presStyleCnt="5"/>
      <dgm:spPr/>
    </dgm:pt>
    <dgm:pt modelId="{78A818C7-55A6-4298-B7BB-7D4740186F20}" type="pres">
      <dgm:prSet presAssocID="{A1BF5407-95CD-4E30-A212-6DCA69CE7D9E}" presName="connTx" presStyleLbl="parChTrans1D3" presStyleIdx="0" presStyleCnt="5"/>
      <dgm:spPr/>
    </dgm:pt>
    <dgm:pt modelId="{BDD8A86E-B230-467E-9AA6-2C5C5F118922}" type="pres">
      <dgm:prSet presAssocID="{39D16D6D-40F2-4742-B415-C97FB8C48599}" presName="root2" presStyleCnt="0"/>
      <dgm:spPr/>
    </dgm:pt>
    <dgm:pt modelId="{21DE94AE-6961-4983-985F-34BDC1397FB8}" type="pres">
      <dgm:prSet presAssocID="{39D16D6D-40F2-4742-B415-C97FB8C48599}" presName="LevelTwoTextNode" presStyleLbl="node3" presStyleIdx="0" presStyleCnt="5">
        <dgm:presLayoutVars>
          <dgm:chPref val="3"/>
        </dgm:presLayoutVars>
      </dgm:prSet>
      <dgm:spPr/>
    </dgm:pt>
    <dgm:pt modelId="{CB31CC9F-7924-49BD-A2E5-B7B3FA0D8346}" type="pres">
      <dgm:prSet presAssocID="{39D16D6D-40F2-4742-B415-C97FB8C48599}" presName="level3hierChild" presStyleCnt="0"/>
      <dgm:spPr/>
    </dgm:pt>
    <dgm:pt modelId="{92A843DC-E415-4308-B561-824BB687BCF3}" type="pres">
      <dgm:prSet presAssocID="{DD8DBBBB-4523-44CF-B820-2DCCB52ECE34}" presName="conn2-1" presStyleLbl="parChTrans1D3" presStyleIdx="1" presStyleCnt="5"/>
      <dgm:spPr/>
    </dgm:pt>
    <dgm:pt modelId="{0E58A0ED-5392-4766-AE40-4D46EBCB1576}" type="pres">
      <dgm:prSet presAssocID="{DD8DBBBB-4523-44CF-B820-2DCCB52ECE34}" presName="connTx" presStyleLbl="parChTrans1D3" presStyleIdx="1" presStyleCnt="5"/>
      <dgm:spPr/>
    </dgm:pt>
    <dgm:pt modelId="{F46F648F-87E1-41D9-812D-6A6B45695BAC}" type="pres">
      <dgm:prSet presAssocID="{27DBBD2E-4A89-4D35-A286-B6E211792AA6}" presName="root2" presStyleCnt="0"/>
      <dgm:spPr/>
    </dgm:pt>
    <dgm:pt modelId="{B7793972-83F9-4A15-BB84-022EC89DFBC1}" type="pres">
      <dgm:prSet presAssocID="{27DBBD2E-4A89-4D35-A286-B6E211792AA6}" presName="LevelTwoTextNode" presStyleLbl="node3" presStyleIdx="1" presStyleCnt="5">
        <dgm:presLayoutVars>
          <dgm:chPref val="3"/>
        </dgm:presLayoutVars>
      </dgm:prSet>
      <dgm:spPr/>
    </dgm:pt>
    <dgm:pt modelId="{4678815A-6D85-4567-916C-42286CF3FF53}" type="pres">
      <dgm:prSet presAssocID="{27DBBD2E-4A89-4D35-A286-B6E211792AA6}" presName="level3hierChild" presStyleCnt="0"/>
      <dgm:spPr/>
    </dgm:pt>
    <dgm:pt modelId="{4C008629-8360-4BCB-A022-466B99D4FF47}" type="pres">
      <dgm:prSet presAssocID="{9405E83A-B450-40DA-B929-18284DB12162}" presName="conn2-1" presStyleLbl="parChTrans1D2" presStyleIdx="1" presStyleCnt="2"/>
      <dgm:spPr/>
    </dgm:pt>
    <dgm:pt modelId="{A732D9ED-592A-473A-BFD4-544DAD2F36C3}" type="pres">
      <dgm:prSet presAssocID="{9405E83A-B450-40DA-B929-18284DB12162}" presName="connTx" presStyleLbl="parChTrans1D2" presStyleIdx="1" presStyleCnt="2"/>
      <dgm:spPr/>
    </dgm:pt>
    <dgm:pt modelId="{1F314DBC-96BE-4BC2-A5C6-3223C0AC8615}" type="pres">
      <dgm:prSet presAssocID="{142C7464-1D6C-4E9A-81C5-F32611281BE4}" presName="root2" presStyleCnt="0"/>
      <dgm:spPr/>
    </dgm:pt>
    <dgm:pt modelId="{AF33FE31-BDB2-470E-8E36-268874C038C4}" type="pres">
      <dgm:prSet presAssocID="{142C7464-1D6C-4E9A-81C5-F32611281BE4}" presName="LevelTwoTextNode" presStyleLbl="node2" presStyleIdx="1" presStyleCnt="2">
        <dgm:presLayoutVars>
          <dgm:chPref val="3"/>
        </dgm:presLayoutVars>
      </dgm:prSet>
      <dgm:spPr/>
    </dgm:pt>
    <dgm:pt modelId="{F6CA170D-CA00-4F3F-B26D-91B36C6DD6B6}" type="pres">
      <dgm:prSet presAssocID="{142C7464-1D6C-4E9A-81C5-F32611281BE4}" presName="level3hierChild" presStyleCnt="0"/>
      <dgm:spPr/>
    </dgm:pt>
    <dgm:pt modelId="{3B129E6D-D93B-4027-B419-349AF9E5707D}" type="pres">
      <dgm:prSet presAssocID="{36E3FB3E-3297-4DB8-9959-B5F8CC8B74B3}" presName="conn2-1" presStyleLbl="parChTrans1D3" presStyleIdx="2" presStyleCnt="5"/>
      <dgm:spPr/>
    </dgm:pt>
    <dgm:pt modelId="{B863633B-C57B-4D69-96C3-51B78D7E617A}" type="pres">
      <dgm:prSet presAssocID="{36E3FB3E-3297-4DB8-9959-B5F8CC8B74B3}" presName="connTx" presStyleLbl="parChTrans1D3" presStyleIdx="2" presStyleCnt="5"/>
      <dgm:spPr/>
    </dgm:pt>
    <dgm:pt modelId="{7961EC26-B83D-4A81-9262-17F0B4AECC7A}" type="pres">
      <dgm:prSet presAssocID="{E38A8396-DF85-462A-80A5-A65D717BDB2B}" presName="root2" presStyleCnt="0"/>
      <dgm:spPr/>
    </dgm:pt>
    <dgm:pt modelId="{B1EFF441-E056-4F29-A60A-D2CC4F304D19}" type="pres">
      <dgm:prSet presAssocID="{E38A8396-DF85-462A-80A5-A65D717BDB2B}" presName="LevelTwoTextNode" presStyleLbl="node3" presStyleIdx="2" presStyleCnt="5">
        <dgm:presLayoutVars>
          <dgm:chPref val="3"/>
        </dgm:presLayoutVars>
      </dgm:prSet>
      <dgm:spPr/>
    </dgm:pt>
    <dgm:pt modelId="{D60039A5-F5A4-47AF-9694-2DAD8B41E0E0}" type="pres">
      <dgm:prSet presAssocID="{E38A8396-DF85-462A-80A5-A65D717BDB2B}" presName="level3hierChild" presStyleCnt="0"/>
      <dgm:spPr/>
    </dgm:pt>
    <dgm:pt modelId="{FB88CF39-9390-4D48-A653-DD07046285E7}" type="pres">
      <dgm:prSet presAssocID="{B90F657B-F0F7-4E45-A8A2-44739E7AE3E4}" presName="conn2-1" presStyleLbl="parChTrans1D3" presStyleIdx="3" presStyleCnt="5"/>
      <dgm:spPr/>
    </dgm:pt>
    <dgm:pt modelId="{66968326-20E6-4DE8-8965-F909A20B95A9}" type="pres">
      <dgm:prSet presAssocID="{B90F657B-F0F7-4E45-A8A2-44739E7AE3E4}" presName="connTx" presStyleLbl="parChTrans1D3" presStyleIdx="3" presStyleCnt="5"/>
      <dgm:spPr/>
    </dgm:pt>
    <dgm:pt modelId="{43ACC805-1C42-49B6-ABF7-D419F0AE757A}" type="pres">
      <dgm:prSet presAssocID="{7A511B7D-A1F0-4CBB-81CE-AE91E388E0EA}" presName="root2" presStyleCnt="0"/>
      <dgm:spPr/>
    </dgm:pt>
    <dgm:pt modelId="{6E40FD7A-7262-413A-9CE5-E48B7E38129B}" type="pres">
      <dgm:prSet presAssocID="{7A511B7D-A1F0-4CBB-81CE-AE91E388E0EA}" presName="LevelTwoTextNode" presStyleLbl="node3" presStyleIdx="3" presStyleCnt="5">
        <dgm:presLayoutVars>
          <dgm:chPref val="3"/>
        </dgm:presLayoutVars>
      </dgm:prSet>
      <dgm:spPr/>
    </dgm:pt>
    <dgm:pt modelId="{603D2223-D0F5-4F7F-99BA-AC8A6EEA9C05}" type="pres">
      <dgm:prSet presAssocID="{7A511B7D-A1F0-4CBB-81CE-AE91E388E0EA}" presName="level3hierChild" presStyleCnt="0"/>
      <dgm:spPr/>
    </dgm:pt>
    <dgm:pt modelId="{60E224C7-7E09-46BA-A60E-1AF174C61C78}" type="pres">
      <dgm:prSet presAssocID="{C31632A6-BA0D-46A3-ACE5-447F6B9BD932}" presName="conn2-1" presStyleLbl="parChTrans1D3" presStyleIdx="4" presStyleCnt="5"/>
      <dgm:spPr/>
    </dgm:pt>
    <dgm:pt modelId="{31351876-8464-4C50-B2AC-25C4D3D86B7D}" type="pres">
      <dgm:prSet presAssocID="{C31632A6-BA0D-46A3-ACE5-447F6B9BD932}" presName="connTx" presStyleLbl="parChTrans1D3" presStyleIdx="4" presStyleCnt="5"/>
      <dgm:spPr/>
    </dgm:pt>
    <dgm:pt modelId="{EC44E4E1-849D-450B-9D16-24880A749263}" type="pres">
      <dgm:prSet presAssocID="{124B92DC-4B91-48A5-A9D5-F0E1FFF8EAB4}" presName="root2" presStyleCnt="0"/>
      <dgm:spPr/>
    </dgm:pt>
    <dgm:pt modelId="{A34CA27F-CD82-459E-B14E-511769C070B9}" type="pres">
      <dgm:prSet presAssocID="{124B92DC-4B91-48A5-A9D5-F0E1FFF8EAB4}" presName="LevelTwoTextNode" presStyleLbl="node3" presStyleIdx="4" presStyleCnt="5">
        <dgm:presLayoutVars>
          <dgm:chPref val="3"/>
        </dgm:presLayoutVars>
      </dgm:prSet>
      <dgm:spPr/>
    </dgm:pt>
    <dgm:pt modelId="{5753F5AE-35FC-4ADE-8AC8-7237D3B2554A}" type="pres">
      <dgm:prSet presAssocID="{124B92DC-4B91-48A5-A9D5-F0E1FFF8EAB4}" presName="level3hierChild" presStyleCnt="0"/>
      <dgm:spPr/>
    </dgm:pt>
  </dgm:ptLst>
  <dgm:cxnLst>
    <dgm:cxn modelId="{43D72F0E-37F2-401F-8D73-BD063E9C3DBD}" type="presOf" srcId="{142C7464-1D6C-4E9A-81C5-F32611281BE4}" destId="{AF33FE31-BDB2-470E-8E36-268874C038C4}" srcOrd="0" destOrd="0" presId="urn:microsoft.com/office/officeart/2005/8/layout/hierarchy2"/>
    <dgm:cxn modelId="{561B200F-4CCF-4324-A72F-1967BCEA6D7B}" type="presOf" srcId="{E38A8396-DF85-462A-80A5-A65D717BDB2B}" destId="{B1EFF441-E056-4F29-A60A-D2CC4F304D19}" srcOrd="0" destOrd="0" presId="urn:microsoft.com/office/officeart/2005/8/layout/hierarchy2"/>
    <dgm:cxn modelId="{E8B0C018-8E2C-42EB-A58A-7D096817C90C}" type="presOf" srcId="{124B92DC-4B91-48A5-A9D5-F0E1FFF8EAB4}" destId="{A34CA27F-CD82-459E-B14E-511769C070B9}" srcOrd="0" destOrd="0" presId="urn:microsoft.com/office/officeart/2005/8/layout/hierarchy2"/>
    <dgm:cxn modelId="{E03C7F29-E084-4A77-BD0C-020CC805CD96}" type="presOf" srcId="{7661249B-60E1-4880-93C6-B0B028D7FE7D}" destId="{C1943ED2-2BA9-410B-8EC3-DB7A33CEB5B1}" srcOrd="0" destOrd="0" presId="urn:microsoft.com/office/officeart/2005/8/layout/hierarchy2"/>
    <dgm:cxn modelId="{93C61A2A-F782-4AE3-9C26-7FE304781C45}" type="presOf" srcId="{36E3FB3E-3297-4DB8-9959-B5F8CC8B74B3}" destId="{B863633B-C57B-4D69-96C3-51B78D7E617A}" srcOrd="1" destOrd="0" presId="urn:microsoft.com/office/officeart/2005/8/layout/hierarchy2"/>
    <dgm:cxn modelId="{0CA12A31-F9AC-4C24-8F29-52BBAD434C4A}" type="presOf" srcId="{35B8FFCB-6573-4C38-A87A-BBE9971BA617}" destId="{19A837D6-157C-4095-BB76-06F40BEAD45C}" srcOrd="0" destOrd="0" presId="urn:microsoft.com/office/officeart/2005/8/layout/hierarchy2"/>
    <dgm:cxn modelId="{C858E338-FC6F-4F58-90BF-1D04ED0E956B}" type="presOf" srcId="{7A511B7D-A1F0-4CBB-81CE-AE91E388E0EA}" destId="{6E40FD7A-7262-413A-9CE5-E48B7E38129B}" srcOrd="0" destOrd="0" presId="urn:microsoft.com/office/officeart/2005/8/layout/hierarchy2"/>
    <dgm:cxn modelId="{D466A15E-A3E9-447A-9B21-949853F4B168}" srcId="{44E5EAA0-0B1F-4285-A630-D1B2A74B3F1A}" destId="{7661249B-60E1-4880-93C6-B0B028D7FE7D}" srcOrd="0" destOrd="0" parTransId="{F66A2387-3921-44DA-87B1-A2EB6174F8EE}" sibTransId="{3E7F4A83-B60E-4250-9808-DA7CD98C73EF}"/>
    <dgm:cxn modelId="{DD9DA242-D583-47B0-8105-E8D158FBB6AE}" type="presOf" srcId="{C31632A6-BA0D-46A3-ACE5-447F6B9BD932}" destId="{60E224C7-7E09-46BA-A60E-1AF174C61C78}" srcOrd="0" destOrd="0" presId="urn:microsoft.com/office/officeart/2005/8/layout/hierarchy2"/>
    <dgm:cxn modelId="{87C0856E-D7A7-4ABA-9F16-339BE945A3A6}" type="presOf" srcId="{F66A2387-3921-44DA-87B1-A2EB6174F8EE}" destId="{ED95B512-DD81-417E-93C9-352EBD76FEFC}" srcOrd="0" destOrd="0" presId="urn:microsoft.com/office/officeart/2005/8/layout/hierarchy2"/>
    <dgm:cxn modelId="{8B2C0A54-ECDD-435F-92D9-6DD88E87E568}" srcId="{142C7464-1D6C-4E9A-81C5-F32611281BE4}" destId="{124B92DC-4B91-48A5-A9D5-F0E1FFF8EAB4}" srcOrd="2" destOrd="0" parTransId="{C31632A6-BA0D-46A3-ACE5-447F6B9BD932}" sibTransId="{8B470C0A-BBC6-454D-A434-1E41BE99D9AD}"/>
    <dgm:cxn modelId="{B59DE67A-80DE-43BB-8EFF-9D23CEAFF21F}" type="presOf" srcId="{39D16D6D-40F2-4742-B415-C97FB8C48599}" destId="{21DE94AE-6961-4983-985F-34BDC1397FB8}" srcOrd="0" destOrd="0" presId="urn:microsoft.com/office/officeart/2005/8/layout/hierarchy2"/>
    <dgm:cxn modelId="{DE3C4C7E-4D1C-4617-BFA3-AF3715914433}" type="presOf" srcId="{DD8DBBBB-4523-44CF-B820-2DCCB52ECE34}" destId="{92A843DC-E415-4308-B561-824BB687BCF3}" srcOrd="0" destOrd="0" presId="urn:microsoft.com/office/officeart/2005/8/layout/hierarchy2"/>
    <dgm:cxn modelId="{1FA3F088-5287-4F1C-A2AC-8A5401E0856A}" type="presOf" srcId="{A1BF5407-95CD-4E30-A212-6DCA69CE7D9E}" destId="{0816F467-CC26-4C87-B34E-E0EF041007B7}" srcOrd="0" destOrd="0" presId="urn:microsoft.com/office/officeart/2005/8/layout/hierarchy2"/>
    <dgm:cxn modelId="{A28B2399-2869-4CE5-A667-50FF8A03E4E8}" srcId="{142C7464-1D6C-4E9A-81C5-F32611281BE4}" destId="{7A511B7D-A1F0-4CBB-81CE-AE91E388E0EA}" srcOrd="1" destOrd="0" parTransId="{B90F657B-F0F7-4E45-A8A2-44739E7AE3E4}" sibTransId="{731449A3-2ECE-4C2B-8D81-6EBD328A7CB4}"/>
    <dgm:cxn modelId="{6B36F9A0-0217-4BDA-8D78-55C414CF7B47}" type="presOf" srcId="{44E5EAA0-0B1F-4285-A630-D1B2A74B3F1A}" destId="{01032A45-58D2-4DFC-AAA4-C8040FB4E9CA}" srcOrd="0" destOrd="0" presId="urn:microsoft.com/office/officeart/2005/8/layout/hierarchy2"/>
    <dgm:cxn modelId="{231F3BA1-98D1-4F34-A18E-26200C91F373}" type="presOf" srcId="{A1BF5407-95CD-4E30-A212-6DCA69CE7D9E}" destId="{78A818C7-55A6-4298-B7BB-7D4740186F20}" srcOrd="1" destOrd="0" presId="urn:microsoft.com/office/officeart/2005/8/layout/hierarchy2"/>
    <dgm:cxn modelId="{F8AC87A7-64A5-4044-B17C-B5656D201984}" type="presOf" srcId="{C31632A6-BA0D-46A3-ACE5-447F6B9BD932}" destId="{31351876-8464-4C50-B2AC-25C4D3D86B7D}" srcOrd="1" destOrd="0" presId="urn:microsoft.com/office/officeart/2005/8/layout/hierarchy2"/>
    <dgm:cxn modelId="{B400C6A8-0BD0-48DE-AC96-1E156886730A}" srcId="{44E5EAA0-0B1F-4285-A630-D1B2A74B3F1A}" destId="{142C7464-1D6C-4E9A-81C5-F32611281BE4}" srcOrd="1" destOrd="0" parTransId="{9405E83A-B450-40DA-B929-18284DB12162}" sibTransId="{6D402517-DA4C-4D72-AF84-ADDDAC48BF14}"/>
    <dgm:cxn modelId="{144A22B3-9757-425F-83D0-1345FB7DB4B6}" type="presOf" srcId="{9405E83A-B450-40DA-B929-18284DB12162}" destId="{4C008629-8360-4BCB-A022-466B99D4FF47}" srcOrd="0" destOrd="0" presId="urn:microsoft.com/office/officeart/2005/8/layout/hierarchy2"/>
    <dgm:cxn modelId="{B0F87EB6-FCC8-46FD-8F37-A769A0D56FAA}" srcId="{142C7464-1D6C-4E9A-81C5-F32611281BE4}" destId="{E38A8396-DF85-462A-80A5-A65D717BDB2B}" srcOrd="0" destOrd="0" parTransId="{36E3FB3E-3297-4DB8-9959-B5F8CC8B74B3}" sibTransId="{C2781E0B-5E95-4BEA-A043-F1925729E5B0}"/>
    <dgm:cxn modelId="{E07B75C4-7114-4C43-9360-1B3C807F9761}" type="presOf" srcId="{B90F657B-F0F7-4E45-A8A2-44739E7AE3E4}" destId="{66968326-20E6-4DE8-8965-F909A20B95A9}" srcOrd="1" destOrd="0" presId="urn:microsoft.com/office/officeart/2005/8/layout/hierarchy2"/>
    <dgm:cxn modelId="{2846F7D7-A63F-4802-AC75-E096CBEC7C79}" srcId="{7661249B-60E1-4880-93C6-B0B028D7FE7D}" destId="{39D16D6D-40F2-4742-B415-C97FB8C48599}" srcOrd="0" destOrd="0" parTransId="{A1BF5407-95CD-4E30-A212-6DCA69CE7D9E}" sibTransId="{36567294-9E00-4BE7-95F6-A5C6084CAE3A}"/>
    <dgm:cxn modelId="{5A0D07D9-1280-45D5-8DAD-C45399C2EB18}" type="presOf" srcId="{F66A2387-3921-44DA-87B1-A2EB6174F8EE}" destId="{6CEC8E6A-65FA-4F45-A5CF-141B564C9A06}" srcOrd="1" destOrd="0" presId="urn:microsoft.com/office/officeart/2005/8/layout/hierarchy2"/>
    <dgm:cxn modelId="{2A56E4DF-E9F3-47DA-B2F9-C32B6DBF075B}" type="presOf" srcId="{27DBBD2E-4A89-4D35-A286-B6E211792AA6}" destId="{B7793972-83F9-4A15-BB84-022EC89DFBC1}" srcOrd="0" destOrd="0" presId="urn:microsoft.com/office/officeart/2005/8/layout/hierarchy2"/>
    <dgm:cxn modelId="{556003E1-3CE1-4F84-84E3-962CCA84DCDC}" type="presOf" srcId="{DD8DBBBB-4523-44CF-B820-2DCCB52ECE34}" destId="{0E58A0ED-5392-4766-AE40-4D46EBCB1576}" srcOrd="1" destOrd="0" presId="urn:microsoft.com/office/officeart/2005/8/layout/hierarchy2"/>
    <dgm:cxn modelId="{87F7C6E4-83E2-4CCB-9DA8-2B2334CD5367}" srcId="{35B8FFCB-6573-4C38-A87A-BBE9971BA617}" destId="{44E5EAA0-0B1F-4285-A630-D1B2A74B3F1A}" srcOrd="0" destOrd="0" parTransId="{F030BD86-6C72-4FB5-97C7-7F8D59796591}" sibTransId="{6F047325-BD7D-476F-9D83-3BBD8474B0E4}"/>
    <dgm:cxn modelId="{93BE83E5-90ED-4989-B10D-F70B02224F2D}" type="presOf" srcId="{B90F657B-F0F7-4E45-A8A2-44739E7AE3E4}" destId="{FB88CF39-9390-4D48-A653-DD07046285E7}" srcOrd="0" destOrd="0" presId="urn:microsoft.com/office/officeart/2005/8/layout/hierarchy2"/>
    <dgm:cxn modelId="{C97359E9-4AE4-4DA6-9802-65EBA4A3DB61}" srcId="{7661249B-60E1-4880-93C6-B0B028D7FE7D}" destId="{27DBBD2E-4A89-4D35-A286-B6E211792AA6}" srcOrd="1" destOrd="0" parTransId="{DD8DBBBB-4523-44CF-B820-2DCCB52ECE34}" sibTransId="{83279B94-0990-4C8E-B506-1A2309BDBAF6}"/>
    <dgm:cxn modelId="{B3A78EF5-2647-49F7-8C58-D439E10C717F}" type="presOf" srcId="{36E3FB3E-3297-4DB8-9959-B5F8CC8B74B3}" destId="{3B129E6D-D93B-4027-B419-349AF9E5707D}" srcOrd="0" destOrd="0" presId="urn:microsoft.com/office/officeart/2005/8/layout/hierarchy2"/>
    <dgm:cxn modelId="{A85F8BFB-B556-4337-BE9B-E101745B0D1C}" type="presOf" srcId="{9405E83A-B450-40DA-B929-18284DB12162}" destId="{A732D9ED-592A-473A-BFD4-544DAD2F36C3}" srcOrd="1" destOrd="0" presId="urn:microsoft.com/office/officeart/2005/8/layout/hierarchy2"/>
    <dgm:cxn modelId="{2ECF8C58-F1DD-45B3-BE6B-D8C6C7148565}" type="presParOf" srcId="{19A837D6-157C-4095-BB76-06F40BEAD45C}" destId="{2BD815AA-3E8C-439D-9C75-31DBD3C7E252}" srcOrd="0" destOrd="0" presId="urn:microsoft.com/office/officeart/2005/8/layout/hierarchy2"/>
    <dgm:cxn modelId="{9055C7B5-9346-4C60-BE34-3BE47CF6C119}" type="presParOf" srcId="{2BD815AA-3E8C-439D-9C75-31DBD3C7E252}" destId="{01032A45-58D2-4DFC-AAA4-C8040FB4E9CA}" srcOrd="0" destOrd="0" presId="urn:microsoft.com/office/officeart/2005/8/layout/hierarchy2"/>
    <dgm:cxn modelId="{30E459E1-CE75-4772-8011-81CB20A74966}" type="presParOf" srcId="{2BD815AA-3E8C-439D-9C75-31DBD3C7E252}" destId="{9FCDC0FF-2897-4C84-AEA5-83F5EB4BEF22}" srcOrd="1" destOrd="0" presId="urn:microsoft.com/office/officeart/2005/8/layout/hierarchy2"/>
    <dgm:cxn modelId="{3E963604-E4F1-4719-B45C-E409779478EC}" type="presParOf" srcId="{9FCDC0FF-2897-4C84-AEA5-83F5EB4BEF22}" destId="{ED95B512-DD81-417E-93C9-352EBD76FEFC}" srcOrd="0" destOrd="0" presId="urn:microsoft.com/office/officeart/2005/8/layout/hierarchy2"/>
    <dgm:cxn modelId="{E83B8753-29CC-4613-8D7F-FAFC1569AEC8}" type="presParOf" srcId="{ED95B512-DD81-417E-93C9-352EBD76FEFC}" destId="{6CEC8E6A-65FA-4F45-A5CF-141B564C9A06}" srcOrd="0" destOrd="0" presId="urn:microsoft.com/office/officeart/2005/8/layout/hierarchy2"/>
    <dgm:cxn modelId="{77EA40BF-EE1D-4C58-B56D-E94E2E11B3B7}" type="presParOf" srcId="{9FCDC0FF-2897-4C84-AEA5-83F5EB4BEF22}" destId="{60442686-32CF-440D-AC09-64D07EA6D923}" srcOrd="1" destOrd="0" presId="urn:microsoft.com/office/officeart/2005/8/layout/hierarchy2"/>
    <dgm:cxn modelId="{F055A1BF-CBAA-4719-A865-9AFA91B98B7A}" type="presParOf" srcId="{60442686-32CF-440D-AC09-64D07EA6D923}" destId="{C1943ED2-2BA9-410B-8EC3-DB7A33CEB5B1}" srcOrd="0" destOrd="0" presId="urn:microsoft.com/office/officeart/2005/8/layout/hierarchy2"/>
    <dgm:cxn modelId="{344C5CBB-C0AE-40F1-BD90-7B65C6A05DE6}" type="presParOf" srcId="{60442686-32CF-440D-AC09-64D07EA6D923}" destId="{DC2551A4-DF3D-4DD9-A874-B98E9CF9D3C9}" srcOrd="1" destOrd="0" presId="urn:microsoft.com/office/officeart/2005/8/layout/hierarchy2"/>
    <dgm:cxn modelId="{55B6E6C9-BE95-42E6-92AC-F5BB64B1F086}" type="presParOf" srcId="{DC2551A4-DF3D-4DD9-A874-B98E9CF9D3C9}" destId="{0816F467-CC26-4C87-B34E-E0EF041007B7}" srcOrd="0" destOrd="0" presId="urn:microsoft.com/office/officeart/2005/8/layout/hierarchy2"/>
    <dgm:cxn modelId="{706EE64E-AC1E-4F32-8272-8E063B3A94F2}" type="presParOf" srcId="{0816F467-CC26-4C87-B34E-E0EF041007B7}" destId="{78A818C7-55A6-4298-B7BB-7D4740186F20}" srcOrd="0" destOrd="0" presId="urn:microsoft.com/office/officeart/2005/8/layout/hierarchy2"/>
    <dgm:cxn modelId="{34827A45-BF61-489F-B94C-9D72FCED153D}" type="presParOf" srcId="{DC2551A4-DF3D-4DD9-A874-B98E9CF9D3C9}" destId="{BDD8A86E-B230-467E-9AA6-2C5C5F118922}" srcOrd="1" destOrd="0" presId="urn:microsoft.com/office/officeart/2005/8/layout/hierarchy2"/>
    <dgm:cxn modelId="{80D62CDD-059E-4CC1-93AC-7CCD27943EA6}" type="presParOf" srcId="{BDD8A86E-B230-467E-9AA6-2C5C5F118922}" destId="{21DE94AE-6961-4983-985F-34BDC1397FB8}" srcOrd="0" destOrd="0" presId="urn:microsoft.com/office/officeart/2005/8/layout/hierarchy2"/>
    <dgm:cxn modelId="{AD500871-DC26-4787-891B-E7BECE1C850C}" type="presParOf" srcId="{BDD8A86E-B230-467E-9AA6-2C5C5F118922}" destId="{CB31CC9F-7924-49BD-A2E5-B7B3FA0D8346}" srcOrd="1" destOrd="0" presId="urn:microsoft.com/office/officeart/2005/8/layout/hierarchy2"/>
    <dgm:cxn modelId="{F48BC079-A0C9-4631-91C2-2284858BA75D}" type="presParOf" srcId="{DC2551A4-DF3D-4DD9-A874-B98E9CF9D3C9}" destId="{92A843DC-E415-4308-B561-824BB687BCF3}" srcOrd="2" destOrd="0" presId="urn:microsoft.com/office/officeart/2005/8/layout/hierarchy2"/>
    <dgm:cxn modelId="{6D5FB9A1-1B60-4088-B9F5-B717DA22B8CD}" type="presParOf" srcId="{92A843DC-E415-4308-B561-824BB687BCF3}" destId="{0E58A0ED-5392-4766-AE40-4D46EBCB1576}" srcOrd="0" destOrd="0" presId="urn:microsoft.com/office/officeart/2005/8/layout/hierarchy2"/>
    <dgm:cxn modelId="{D0661063-7345-4C55-A092-2821457D2D7E}" type="presParOf" srcId="{DC2551A4-DF3D-4DD9-A874-B98E9CF9D3C9}" destId="{F46F648F-87E1-41D9-812D-6A6B45695BAC}" srcOrd="3" destOrd="0" presId="urn:microsoft.com/office/officeart/2005/8/layout/hierarchy2"/>
    <dgm:cxn modelId="{ED9A6F4B-F003-4925-B696-67E4B1341794}" type="presParOf" srcId="{F46F648F-87E1-41D9-812D-6A6B45695BAC}" destId="{B7793972-83F9-4A15-BB84-022EC89DFBC1}" srcOrd="0" destOrd="0" presId="urn:microsoft.com/office/officeart/2005/8/layout/hierarchy2"/>
    <dgm:cxn modelId="{F8FE2576-ED2F-46E4-98D8-EAFA96DF6347}" type="presParOf" srcId="{F46F648F-87E1-41D9-812D-6A6B45695BAC}" destId="{4678815A-6D85-4567-916C-42286CF3FF53}" srcOrd="1" destOrd="0" presId="urn:microsoft.com/office/officeart/2005/8/layout/hierarchy2"/>
    <dgm:cxn modelId="{7CDBB2D4-BBA8-41CB-BF28-4550AE93E4AA}" type="presParOf" srcId="{9FCDC0FF-2897-4C84-AEA5-83F5EB4BEF22}" destId="{4C008629-8360-4BCB-A022-466B99D4FF47}" srcOrd="2" destOrd="0" presId="urn:microsoft.com/office/officeart/2005/8/layout/hierarchy2"/>
    <dgm:cxn modelId="{93223D2B-FF96-4307-928C-C575E1188B02}" type="presParOf" srcId="{4C008629-8360-4BCB-A022-466B99D4FF47}" destId="{A732D9ED-592A-473A-BFD4-544DAD2F36C3}" srcOrd="0" destOrd="0" presId="urn:microsoft.com/office/officeart/2005/8/layout/hierarchy2"/>
    <dgm:cxn modelId="{5A3D7EDD-81D3-49D8-A0AB-39441D56B584}" type="presParOf" srcId="{9FCDC0FF-2897-4C84-AEA5-83F5EB4BEF22}" destId="{1F314DBC-96BE-4BC2-A5C6-3223C0AC8615}" srcOrd="3" destOrd="0" presId="urn:microsoft.com/office/officeart/2005/8/layout/hierarchy2"/>
    <dgm:cxn modelId="{2F24E9FC-38CF-49B9-894E-74803D6B618A}" type="presParOf" srcId="{1F314DBC-96BE-4BC2-A5C6-3223C0AC8615}" destId="{AF33FE31-BDB2-470E-8E36-268874C038C4}" srcOrd="0" destOrd="0" presId="urn:microsoft.com/office/officeart/2005/8/layout/hierarchy2"/>
    <dgm:cxn modelId="{2663176E-3802-4810-984B-DE14125CC2EC}" type="presParOf" srcId="{1F314DBC-96BE-4BC2-A5C6-3223C0AC8615}" destId="{F6CA170D-CA00-4F3F-B26D-91B36C6DD6B6}" srcOrd="1" destOrd="0" presId="urn:microsoft.com/office/officeart/2005/8/layout/hierarchy2"/>
    <dgm:cxn modelId="{3C0FA8FA-B687-420D-B072-3D4AAFF33F28}" type="presParOf" srcId="{F6CA170D-CA00-4F3F-B26D-91B36C6DD6B6}" destId="{3B129E6D-D93B-4027-B419-349AF9E5707D}" srcOrd="0" destOrd="0" presId="urn:microsoft.com/office/officeart/2005/8/layout/hierarchy2"/>
    <dgm:cxn modelId="{55516212-3982-47CF-A283-1410844A19AA}" type="presParOf" srcId="{3B129E6D-D93B-4027-B419-349AF9E5707D}" destId="{B863633B-C57B-4D69-96C3-51B78D7E617A}" srcOrd="0" destOrd="0" presId="urn:microsoft.com/office/officeart/2005/8/layout/hierarchy2"/>
    <dgm:cxn modelId="{EB07668F-C67D-4803-95E6-64BF04DDED60}" type="presParOf" srcId="{F6CA170D-CA00-4F3F-B26D-91B36C6DD6B6}" destId="{7961EC26-B83D-4A81-9262-17F0B4AECC7A}" srcOrd="1" destOrd="0" presId="urn:microsoft.com/office/officeart/2005/8/layout/hierarchy2"/>
    <dgm:cxn modelId="{1F2D1959-8CEE-46CF-AC60-004389BB2723}" type="presParOf" srcId="{7961EC26-B83D-4A81-9262-17F0B4AECC7A}" destId="{B1EFF441-E056-4F29-A60A-D2CC4F304D19}" srcOrd="0" destOrd="0" presId="urn:microsoft.com/office/officeart/2005/8/layout/hierarchy2"/>
    <dgm:cxn modelId="{8F5265E9-6DB3-44CC-8A58-1F5147519A30}" type="presParOf" srcId="{7961EC26-B83D-4A81-9262-17F0B4AECC7A}" destId="{D60039A5-F5A4-47AF-9694-2DAD8B41E0E0}" srcOrd="1" destOrd="0" presId="urn:microsoft.com/office/officeart/2005/8/layout/hierarchy2"/>
    <dgm:cxn modelId="{F5256391-920E-42F5-B2E3-51FE98A1FB1F}" type="presParOf" srcId="{F6CA170D-CA00-4F3F-B26D-91B36C6DD6B6}" destId="{FB88CF39-9390-4D48-A653-DD07046285E7}" srcOrd="2" destOrd="0" presId="urn:microsoft.com/office/officeart/2005/8/layout/hierarchy2"/>
    <dgm:cxn modelId="{E766C723-A2D8-4C6C-8A74-A0A25E762AAF}" type="presParOf" srcId="{FB88CF39-9390-4D48-A653-DD07046285E7}" destId="{66968326-20E6-4DE8-8965-F909A20B95A9}" srcOrd="0" destOrd="0" presId="urn:microsoft.com/office/officeart/2005/8/layout/hierarchy2"/>
    <dgm:cxn modelId="{C57FE195-EF41-48F3-892E-F010C18A5FF6}" type="presParOf" srcId="{F6CA170D-CA00-4F3F-B26D-91B36C6DD6B6}" destId="{43ACC805-1C42-49B6-ABF7-D419F0AE757A}" srcOrd="3" destOrd="0" presId="urn:microsoft.com/office/officeart/2005/8/layout/hierarchy2"/>
    <dgm:cxn modelId="{0D8E19A1-1CEA-4289-83FB-168931A66405}" type="presParOf" srcId="{43ACC805-1C42-49B6-ABF7-D419F0AE757A}" destId="{6E40FD7A-7262-413A-9CE5-E48B7E38129B}" srcOrd="0" destOrd="0" presId="urn:microsoft.com/office/officeart/2005/8/layout/hierarchy2"/>
    <dgm:cxn modelId="{7BE6E032-4DEE-47B3-894F-C3D1A0496606}" type="presParOf" srcId="{43ACC805-1C42-49B6-ABF7-D419F0AE757A}" destId="{603D2223-D0F5-4F7F-99BA-AC8A6EEA9C05}" srcOrd="1" destOrd="0" presId="urn:microsoft.com/office/officeart/2005/8/layout/hierarchy2"/>
    <dgm:cxn modelId="{71A85469-EC1B-4B09-8736-FC9B488E07AE}" type="presParOf" srcId="{F6CA170D-CA00-4F3F-B26D-91B36C6DD6B6}" destId="{60E224C7-7E09-46BA-A60E-1AF174C61C78}" srcOrd="4" destOrd="0" presId="urn:microsoft.com/office/officeart/2005/8/layout/hierarchy2"/>
    <dgm:cxn modelId="{BD97FC4F-B6C2-4F06-AE50-210101C3D46A}" type="presParOf" srcId="{60E224C7-7E09-46BA-A60E-1AF174C61C78}" destId="{31351876-8464-4C50-B2AC-25C4D3D86B7D}" srcOrd="0" destOrd="0" presId="urn:microsoft.com/office/officeart/2005/8/layout/hierarchy2"/>
    <dgm:cxn modelId="{E3ADE6D4-C0CE-474B-80F8-E65457572046}" type="presParOf" srcId="{F6CA170D-CA00-4F3F-B26D-91B36C6DD6B6}" destId="{EC44E4E1-849D-450B-9D16-24880A749263}" srcOrd="5" destOrd="0" presId="urn:microsoft.com/office/officeart/2005/8/layout/hierarchy2"/>
    <dgm:cxn modelId="{7CAC9B0F-C09C-4FD1-A40F-0A70D4BB9EDB}" type="presParOf" srcId="{EC44E4E1-849D-450B-9D16-24880A749263}" destId="{A34CA27F-CD82-459E-B14E-511769C070B9}" srcOrd="0" destOrd="0" presId="urn:microsoft.com/office/officeart/2005/8/layout/hierarchy2"/>
    <dgm:cxn modelId="{266A3F9E-4311-41EC-A2BC-180ED2E07FC4}" type="presParOf" srcId="{EC44E4E1-849D-450B-9D16-24880A749263}" destId="{5753F5AE-35FC-4ADE-8AC8-7237D3B2554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AC952C-E298-4F2E-ACC0-CA7F96498058}"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s-MX"/>
        </a:p>
      </dgm:t>
    </dgm:pt>
    <dgm:pt modelId="{A9E1680F-8002-400D-8267-785186964724}">
      <dgm:prSet phldrT="[Texto]" custT="1"/>
      <dgm:spPr/>
      <dgm:t>
        <a:bodyPr/>
        <a:lstStyle/>
        <a:p>
          <a:r>
            <a:rPr lang="es-MX" sz="3600" b="1" dirty="0">
              <a:solidFill>
                <a:schemeClr val="tx2">
                  <a:lumMod val="75000"/>
                  <a:lumOff val="25000"/>
                </a:schemeClr>
              </a:solidFill>
              <a:latin typeface="+mj-lt"/>
              <a:cs typeface="Arial" pitchFamily="34" charset="0"/>
            </a:rPr>
            <a:t>Compresores dinámicos </a:t>
          </a:r>
        </a:p>
      </dgm:t>
    </dgm:pt>
    <dgm:pt modelId="{BF1157E9-AAE9-4B55-98FD-41DD1CC556EC}" type="parTrans" cxnId="{4A7CE02A-BD9D-47A5-A654-535A35937DC1}">
      <dgm:prSet/>
      <dgm:spPr/>
      <dgm:t>
        <a:bodyPr/>
        <a:lstStyle/>
        <a:p>
          <a:endParaRPr lang="es-MX"/>
        </a:p>
      </dgm:t>
    </dgm:pt>
    <dgm:pt modelId="{537B730A-C46E-49A9-8B03-F89456C503B2}" type="sibTrans" cxnId="{4A7CE02A-BD9D-47A5-A654-535A35937DC1}">
      <dgm:prSet/>
      <dgm:spPr>
        <a:solidFill>
          <a:schemeClr val="accent2"/>
        </a:solidFill>
      </dgm:spPr>
      <dgm:t>
        <a:bodyPr/>
        <a:lstStyle/>
        <a:p>
          <a:endParaRPr lang="es-MX"/>
        </a:p>
      </dgm:t>
    </dgm:pt>
    <dgm:pt modelId="{F4FB5A0D-0023-4CA9-BD2D-750EF2619FF1}">
      <dgm:prSet phldrT="[Texto]">
        <dgm:style>
          <a:lnRef idx="1">
            <a:schemeClr val="accent2"/>
          </a:lnRef>
          <a:fillRef idx="2">
            <a:schemeClr val="accent2"/>
          </a:fillRef>
          <a:effectRef idx="1">
            <a:schemeClr val="accent2"/>
          </a:effectRef>
          <a:fontRef idx="minor">
            <a:schemeClr val="dk1"/>
          </a:fontRef>
        </dgm:style>
      </dgm:prSet>
      <dgm:spPr/>
      <dgm:t>
        <a:bodyPr/>
        <a:lstStyle/>
        <a:p>
          <a:r>
            <a:rPr lang="es-MX" dirty="0">
              <a:latin typeface="+mj-lt"/>
              <a:cs typeface="Arial" pitchFamily="34" charset="0"/>
            </a:rPr>
            <a:t>Radial</a:t>
          </a:r>
        </a:p>
      </dgm:t>
    </dgm:pt>
    <dgm:pt modelId="{5CA2B86D-9D87-42CF-AC8F-ED0483871789}" type="parTrans" cxnId="{224CA162-8EF2-4123-907E-59F369F7CC77}">
      <dgm:prSet/>
      <dgm:spPr/>
      <dgm:t>
        <a:bodyPr/>
        <a:lstStyle/>
        <a:p>
          <a:endParaRPr lang="es-MX"/>
        </a:p>
      </dgm:t>
    </dgm:pt>
    <dgm:pt modelId="{709D36A7-C8DC-47E9-95FF-0C0EE6546644}" type="sibTrans" cxnId="{224CA162-8EF2-4123-907E-59F369F7CC77}">
      <dgm:prSet/>
      <dgm:spPr>
        <a:solidFill>
          <a:srgbClr val="FFFF00"/>
        </a:solidFill>
      </dgm:spPr>
      <dgm:t>
        <a:bodyPr/>
        <a:lstStyle/>
        <a:p>
          <a:endParaRPr lang="es-MX"/>
        </a:p>
      </dgm:t>
    </dgm:pt>
    <dgm:pt modelId="{712B61C8-2C94-49B2-8158-4CAAD2678087}">
      <dgm:prSet phldrT="[Texto]">
        <dgm:style>
          <a:lnRef idx="1">
            <a:schemeClr val="accent6"/>
          </a:lnRef>
          <a:fillRef idx="2">
            <a:schemeClr val="accent6"/>
          </a:fillRef>
          <a:effectRef idx="1">
            <a:schemeClr val="accent6"/>
          </a:effectRef>
          <a:fontRef idx="minor">
            <a:schemeClr val="dk1"/>
          </a:fontRef>
        </dgm:style>
      </dgm:prSet>
      <dgm:spPr/>
      <dgm:t>
        <a:bodyPr/>
        <a:lstStyle/>
        <a:p>
          <a:r>
            <a:rPr lang="es-MX" dirty="0">
              <a:latin typeface="+mj-lt"/>
              <a:cs typeface="Arial" pitchFamily="34" charset="0"/>
            </a:rPr>
            <a:t>Axial</a:t>
          </a:r>
        </a:p>
      </dgm:t>
    </dgm:pt>
    <dgm:pt modelId="{7ADE25A4-F5D3-4EFD-BB10-49918C20AA97}" type="parTrans" cxnId="{7F5641BF-1F71-44D5-8C2C-E0F4F47664CF}">
      <dgm:prSet/>
      <dgm:spPr/>
      <dgm:t>
        <a:bodyPr/>
        <a:lstStyle/>
        <a:p>
          <a:endParaRPr lang="es-MX"/>
        </a:p>
      </dgm:t>
    </dgm:pt>
    <dgm:pt modelId="{85101849-1112-4456-8F0B-EE33BE248F98}" type="sibTrans" cxnId="{7F5641BF-1F71-44D5-8C2C-E0F4F47664CF}">
      <dgm:prSet/>
      <dgm:spPr>
        <a:solidFill>
          <a:srgbClr val="00B050"/>
        </a:solidFill>
      </dgm:spPr>
      <dgm:t>
        <a:bodyPr/>
        <a:lstStyle/>
        <a:p>
          <a:endParaRPr lang="es-MX"/>
        </a:p>
      </dgm:t>
    </dgm:pt>
    <dgm:pt modelId="{CF3A1AC1-BA5B-4E47-9D07-0513D94B1AC2}" type="pres">
      <dgm:prSet presAssocID="{02AC952C-E298-4F2E-ACC0-CA7F96498058}" presName="Name0" presStyleCnt="0">
        <dgm:presLayoutVars>
          <dgm:dir/>
          <dgm:resizeHandles val="exact"/>
        </dgm:presLayoutVars>
      </dgm:prSet>
      <dgm:spPr/>
    </dgm:pt>
    <dgm:pt modelId="{82DD35D2-FC7E-4D63-B90E-587439F61124}" type="pres">
      <dgm:prSet presAssocID="{A9E1680F-8002-400D-8267-785186964724}" presName="node" presStyleLbl="node1" presStyleIdx="0" presStyleCnt="3" custScaleX="135179">
        <dgm:presLayoutVars>
          <dgm:bulletEnabled val="1"/>
        </dgm:presLayoutVars>
      </dgm:prSet>
      <dgm:spPr/>
    </dgm:pt>
    <dgm:pt modelId="{83D654D8-BFA5-4FB9-AD87-F5023C6F3E3D}" type="pres">
      <dgm:prSet presAssocID="{537B730A-C46E-49A9-8B03-F89456C503B2}" presName="sibTrans" presStyleLbl="sibTrans2D1" presStyleIdx="0" presStyleCnt="3"/>
      <dgm:spPr/>
    </dgm:pt>
    <dgm:pt modelId="{DC4FEC3A-D61E-4CE7-859C-669AC3D6555A}" type="pres">
      <dgm:prSet presAssocID="{537B730A-C46E-49A9-8B03-F89456C503B2}" presName="connectorText" presStyleLbl="sibTrans2D1" presStyleIdx="0" presStyleCnt="3"/>
      <dgm:spPr/>
    </dgm:pt>
    <dgm:pt modelId="{FFD9296D-C62E-41A7-88B3-DA4896193E71}" type="pres">
      <dgm:prSet presAssocID="{F4FB5A0D-0023-4CA9-BD2D-750EF2619FF1}" presName="node" presStyleLbl="node1" presStyleIdx="1" presStyleCnt="3">
        <dgm:presLayoutVars>
          <dgm:bulletEnabled val="1"/>
        </dgm:presLayoutVars>
      </dgm:prSet>
      <dgm:spPr/>
    </dgm:pt>
    <dgm:pt modelId="{7C9CD8CE-C351-4808-8806-79CAA49E7204}" type="pres">
      <dgm:prSet presAssocID="{709D36A7-C8DC-47E9-95FF-0C0EE6546644}" presName="sibTrans" presStyleLbl="sibTrans2D1" presStyleIdx="1" presStyleCnt="3"/>
      <dgm:spPr/>
    </dgm:pt>
    <dgm:pt modelId="{8E3C898E-1C1F-423B-B652-B669997AAE21}" type="pres">
      <dgm:prSet presAssocID="{709D36A7-C8DC-47E9-95FF-0C0EE6546644}" presName="connectorText" presStyleLbl="sibTrans2D1" presStyleIdx="1" presStyleCnt="3"/>
      <dgm:spPr/>
    </dgm:pt>
    <dgm:pt modelId="{18976EEE-8448-4D18-A564-DAFF19DC1930}" type="pres">
      <dgm:prSet presAssocID="{712B61C8-2C94-49B2-8158-4CAAD2678087}" presName="node" presStyleLbl="node1" presStyleIdx="2" presStyleCnt="3">
        <dgm:presLayoutVars>
          <dgm:bulletEnabled val="1"/>
        </dgm:presLayoutVars>
      </dgm:prSet>
      <dgm:spPr/>
    </dgm:pt>
    <dgm:pt modelId="{743CB729-6CB7-4FDB-B1E5-34A509DC954F}" type="pres">
      <dgm:prSet presAssocID="{85101849-1112-4456-8F0B-EE33BE248F98}" presName="sibTrans" presStyleLbl="sibTrans2D1" presStyleIdx="2" presStyleCnt="3"/>
      <dgm:spPr/>
    </dgm:pt>
    <dgm:pt modelId="{5CB8E2A3-EF04-4218-BE34-C4CA5C851103}" type="pres">
      <dgm:prSet presAssocID="{85101849-1112-4456-8F0B-EE33BE248F98}" presName="connectorText" presStyleLbl="sibTrans2D1" presStyleIdx="2" presStyleCnt="3"/>
      <dgm:spPr/>
    </dgm:pt>
  </dgm:ptLst>
  <dgm:cxnLst>
    <dgm:cxn modelId="{C191F509-8212-45D6-8FC9-64C4D6FF0350}" type="presOf" srcId="{537B730A-C46E-49A9-8B03-F89456C503B2}" destId="{DC4FEC3A-D61E-4CE7-859C-669AC3D6555A}" srcOrd="1" destOrd="0" presId="urn:microsoft.com/office/officeart/2005/8/layout/cycle7"/>
    <dgm:cxn modelId="{1B461B19-6A3A-42A8-961E-18C6DAEC05DD}" type="presOf" srcId="{A9E1680F-8002-400D-8267-785186964724}" destId="{82DD35D2-FC7E-4D63-B90E-587439F61124}" srcOrd="0" destOrd="0" presId="urn:microsoft.com/office/officeart/2005/8/layout/cycle7"/>
    <dgm:cxn modelId="{4A7CE02A-BD9D-47A5-A654-535A35937DC1}" srcId="{02AC952C-E298-4F2E-ACC0-CA7F96498058}" destId="{A9E1680F-8002-400D-8267-785186964724}" srcOrd="0" destOrd="0" parTransId="{BF1157E9-AAE9-4B55-98FD-41DD1CC556EC}" sibTransId="{537B730A-C46E-49A9-8B03-F89456C503B2}"/>
    <dgm:cxn modelId="{D1B57B2C-C273-490E-BA07-8114EBEBEAD8}" type="presOf" srcId="{537B730A-C46E-49A9-8B03-F89456C503B2}" destId="{83D654D8-BFA5-4FB9-AD87-F5023C6F3E3D}" srcOrd="0" destOrd="0" presId="urn:microsoft.com/office/officeart/2005/8/layout/cycle7"/>
    <dgm:cxn modelId="{29B27432-BB4D-4352-8AC9-EC8C769D57A8}" type="presOf" srcId="{712B61C8-2C94-49B2-8158-4CAAD2678087}" destId="{18976EEE-8448-4D18-A564-DAFF19DC1930}" srcOrd="0" destOrd="0" presId="urn:microsoft.com/office/officeart/2005/8/layout/cycle7"/>
    <dgm:cxn modelId="{224CA162-8EF2-4123-907E-59F369F7CC77}" srcId="{02AC952C-E298-4F2E-ACC0-CA7F96498058}" destId="{F4FB5A0D-0023-4CA9-BD2D-750EF2619FF1}" srcOrd="1" destOrd="0" parTransId="{5CA2B86D-9D87-42CF-AC8F-ED0483871789}" sibTransId="{709D36A7-C8DC-47E9-95FF-0C0EE6546644}"/>
    <dgm:cxn modelId="{A1F6C44C-D546-422B-A0FF-FA98640F3ED7}" type="presOf" srcId="{F4FB5A0D-0023-4CA9-BD2D-750EF2619FF1}" destId="{FFD9296D-C62E-41A7-88B3-DA4896193E71}" srcOrd="0" destOrd="0" presId="urn:microsoft.com/office/officeart/2005/8/layout/cycle7"/>
    <dgm:cxn modelId="{F595B376-6628-47D7-89DE-7A44A37BC545}" type="presOf" srcId="{02AC952C-E298-4F2E-ACC0-CA7F96498058}" destId="{CF3A1AC1-BA5B-4E47-9D07-0513D94B1AC2}" srcOrd="0" destOrd="0" presId="urn:microsoft.com/office/officeart/2005/8/layout/cycle7"/>
    <dgm:cxn modelId="{CEB0E7B6-9B11-4C04-B102-2388A8507B6A}" type="presOf" srcId="{709D36A7-C8DC-47E9-95FF-0C0EE6546644}" destId="{8E3C898E-1C1F-423B-B652-B669997AAE21}" srcOrd="1" destOrd="0" presId="urn:microsoft.com/office/officeart/2005/8/layout/cycle7"/>
    <dgm:cxn modelId="{7F5641BF-1F71-44D5-8C2C-E0F4F47664CF}" srcId="{02AC952C-E298-4F2E-ACC0-CA7F96498058}" destId="{712B61C8-2C94-49B2-8158-4CAAD2678087}" srcOrd="2" destOrd="0" parTransId="{7ADE25A4-F5D3-4EFD-BB10-49918C20AA97}" sibTransId="{85101849-1112-4456-8F0B-EE33BE248F98}"/>
    <dgm:cxn modelId="{BC9FE8CC-113F-46A9-AA67-974CA84BF13C}" type="presOf" srcId="{85101849-1112-4456-8F0B-EE33BE248F98}" destId="{5CB8E2A3-EF04-4218-BE34-C4CA5C851103}" srcOrd="1" destOrd="0" presId="urn:microsoft.com/office/officeart/2005/8/layout/cycle7"/>
    <dgm:cxn modelId="{30EEA7DB-2472-46DD-AD04-364788060218}" type="presOf" srcId="{85101849-1112-4456-8F0B-EE33BE248F98}" destId="{743CB729-6CB7-4FDB-B1E5-34A509DC954F}" srcOrd="0" destOrd="0" presId="urn:microsoft.com/office/officeart/2005/8/layout/cycle7"/>
    <dgm:cxn modelId="{3D1F5AEC-B238-4C5D-A082-43BC0A4CE5F2}" type="presOf" srcId="{709D36A7-C8DC-47E9-95FF-0C0EE6546644}" destId="{7C9CD8CE-C351-4808-8806-79CAA49E7204}" srcOrd="0" destOrd="0" presId="urn:microsoft.com/office/officeart/2005/8/layout/cycle7"/>
    <dgm:cxn modelId="{B5CA01FA-443C-445C-BB44-136D04208DC5}" type="presParOf" srcId="{CF3A1AC1-BA5B-4E47-9D07-0513D94B1AC2}" destId="{82DD35D2-FC7E-4D63-B90E-587439F61124}" srcOrd="0" destOrd="0" presId="urn:microsoft.com/office/officeart/2005/8/layout/cycle7"/>
    <dgm:cxn modelId="{5F11CD1A-00B1-4643-ABE7-082A9ABEF659}" type="presParOf" srcId="{CF3A1AC1-BA5B-4E47-9D07-0513D94B1AC2}" destId="{83D654D8-BFA5-4FB9-AD87-F5023C6F3E3D}" srcOrd="1" destOrd="0" presId="urn:microsoft.com/office/officeart/2005/8/layout/cycle7"/>
    <dgm:cxn modelId="{C254C4C7-AF6D-4853-82DD-5E29000AA887}" type="presParOf" srcId="{83D654D8-BFA5-4FB9-AD87-F5023C6F3E3D}" destId="{DC4FEC3A-D61E-4CE7-859C-669AC3D6555A}" srcOrd="0" destOrd="0" presId="urn:microsoft.com/office/officeart/2005/8/layout/cycle7"/>
    <dgm:cxn modelId="{F9FB16D1-9F72-430E-8E44-200E1316732D}" type="presParOf" srcId="{CF3A1AC1-BA5B-4E47-9D07-0513D94B1AC2}" destId="{FFD9296D-C62E-41A7-88B3-DA4896193E71}" srcOrd="2" destOrd="0" presId="urn:microsoft.com/office/officeart/2005/8/layout/cycle7"/>
    <dgm:cxn modelId="{583C30A0-DD9C-48FF-B57A-2D6685CC3014}" type="presParOf" srcId="{CF3A1AC1-BA5B-4E47-9D07-0513D94B1AC2}" destId="{7C9CD8CE-C351-4808-8806-79CAA49E7204}" srcOrd="3" destOrd="0" presId="urn:microsoft.com/office/officeart/2005/8/layout/cycle7"/>
    <dgm:cxn modelId="{32248CD2-DAC0-41BE-A3E4-9FD44CFC8B73}" type="presParOf" srcId="{7C9CD8CE-C351-4808-8806-79CAA49E7204}" destId="{8E3C898E-1C1F-423B-B652-B669997AAE21}" srcOrd="0" destOrd="0" presId="urn:microsoft.com/office/officeart/2005/8/layout/cycle7"/>
    <dgm:cxn modelId="{1E98841A-1BD6-4726-9B6B-E6DCE24243D0}" type="presParOf" srcId="{CF3A1AC1-BA5B-4E47-9D07-0513D94B1AC2}" destId="{18976EEE-8448-4D18-A564-DAFF19DC1930}" srcOrd="4" destOrd="0" presId="urn:microsoft.com/office/officeart/2005/8/layout/cycle7"/>
    <dgm:cxn modelId="{0DA73F81-3AF5-4367-846E-F8676EF623FD}" type="presParOf" srcId="{CF3A1AC1-BA5B-4E47-9D07-0513D94B1AC2}" destId="{743CB729-6CB7-4FDB-B1E5-34A509DC954F}" srcOrd="5" destOrd="0" presId="urn:microsoft.com/office/officeart/2005/8/layout/cycle7"/>
    <dgm:cxn modelId="{D265AC5F-5CFE-468B-886F-9467D1B45E20}" type="presParOf" srcId="{743CB729-6CB7-4FDB-B1E5-34A509DC954F}" destId="{5CB8E2A3-EF04-4218-BE34-C4CA5C851103}"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032A45-58D2-4DFC-AAA4-C8040FB4E9CA}">
      <dsp:nvSpPr>
        <dsp:cNvPr id="0" name=""/>
        <dsp:cNvSpPr/>
      </dsp:nvSpPr>
      <dsp:spPr>
        <a:xfrm>
          <a:off x="1434011" y="2348486"/>
          <a:ext cx="2952747" cy="116441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MX" sz="2400" b="1" kern="1200" dirty="0">
              <a:effectLst>
                <a:outerShdw blurRad="38100" dist="38100" dir="2700000" algn="tl">
                  <a:srgbClr val="000000">
                    <a:alpha val="43137"/>
                  </a:srgbClr>
                </a:outerShdw>
              </a:effectLst>
              <a:latin typeface="+mj-lt"/>
              <a:cs typeface="Arial" pitchFamily="34" charset="0"/>
            </a:rPr>
            <a:t>COMPRESOR DE DESPLAZAMIENTO</a:t>
          </a:r>
        </a:p>
      </dsp:txBody>
      <dsp:txXfrm>
        <a:off x="1468116" y="2382591"/>
        <a:ext cx="2884537" cy="1096205"/>
      </dsp:txXfrm>
    </dsp:sp>
    <dsp:sp modelId="{ED95B512-DD81-417E-93C9-352EBD76FEFC}">
      <dsp:nvSpPr>
        <dsp:cNvPr id="0" name=""/>
        <dsp:cNvSpPr/>
      </dsp:nvSpPr>
      <dsp:spPr>
        <a:xfrm rot="17945813">
          <a:off x="3894726" y="2077724"/>
          <a:ext cx="1915598" cy="32092"/>
        </a:xfrm>
        <a:custGeom>
          <a:avLst/>
          <a:gdLst/>
          <a:ahLst/>
          <a:cxnLst/>
          <a:rect l="0" t="0" r="0" b="0"/>
          <a:pathLst>
            <a:path>
              <a:moveTo>
                <a:pt x="0" y="16046"/>
              </a:moveTo>
              <a:lnTo>
                <a:pt x="1915598" y="16046"/>
              </a:lnTo>
            </a:path>
          </a:pathLst>
        </a:custGeom>
        <a:noFill/>
        <a:ln w="19050" cap="flat" cmpd="sng" algn="ctr">
          <a:solidFill>
            <a:schemeClr val="accent1"/>
          </a:solidFill>
          <a:prstDash val="solid"/>
          <a:miter lim="800000"/>
        </a:ln>
        <a:effectLst/>
      </dsp:spPr>
      <dsp:style>
        <a:lnRef idx="3">
          <a:schemeClr val="accent1"/>
        </a:lnRef>
        <a:fillRef idx="0">
          <a:schemeClr val="accent1"/>
        </a:fillRef>
        <a:effectRef idx="2">
          <a:schemeClr val="accent1"/>
        </a:effectRef>
        <a:fontRef idx="minor">
          <a:schemeClr val="tx1"/>
        </a:fontRef>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s-MX" sz="700" b="1" kern="1200">
            <a:effectLst>
              <a:outerShdw blurRad="38100" dist="38100" dir="2700000" algn="tl">
                <a:srgbClr val="000000">
                  <a:alpha val="43137"/>
                </a:srgbClr>
              </a:outerShdw>
            </a:effectLst>
            <a:latin typeface="+mj-lt"/>
          </a:endParaRPr>
        </a:p>
      </dsp:txBody>
      <dsp:txXfrm>
        <a:off x="4804635" y="2045880"/>
        <a:ext cx="95779" cy="95779"/>
      </dsp:txXfrm>
    </dsp:sp>
    <dsp:sp modelId="{C1943ED2-2BA9-410B-8EC3-DB7A33CEB5B1}">
      <dsp:nvSpPr>
        <dsp:cNvPr id="0" name=""/>
        <dsp:cNvSpPr/>
      </dsp:nvSpPr>
      <dsp:spPr>
        <a:xfrm>
          <a:off x="5318291" y="674639"/>
          <a:ext cx="2328830" cy="116441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MX" sz="2400" b="1" kern="1200" dirty="0">
              <a:effectLst>
                <a:outerShdw blurRad="38100" dist="38100" dir="2700000" algn="tl">
                  <a:srgbClr val="000000">
                    <a:alpha val="43137"/>
                  </a:srgbClr>
                </a:outerShdw>
              </a:effectLst>
              <a:latin typeface="+mj-lt"/>
              <a:cs typeface="Arial" pitchFamily="34" charset="0"/>
            </a:rPr>
            <a:t>Compresores ALTERNATIVOS</a:t>
          </a:r>
        </a:p>
      </dsp:txBody>
      <dsp:txXfrm>
        <a:off x="5352396" y="708744"/>
        <a:ext cx="2260620" cy="1096205"/>
      </dsp:txXfrm>
    </dsp:sp>
    <dsp:sp modelId="{0816F467-CC26-4C87-B34E-E0EF041007B7}">
      <dsp:nvSpPr>
        <dsp:cNvPr id="0" name=""/>
        <dsp:cNvSpPr/>
      </dsp:nvSpPr>
      <dsp:spPr>
        <a:xfrm rot="19457599">
          <a:off x="7539295" y="906031"/>
          <a:ext cx="1147185" cy="32092"/>
        </a:xfrm>
        <a:custGeom>
          <a:avLst/>
          <a:gdLst/>
          <a:ahLst/>
          <a:cxnLst/>
          <a:rect l="0" t="0" r="0" b="0"/>
          <a:pathLst>
            <a:path>
              <a:moveTo>
                <a:pt x="0" y="16046"/>
              </a:moveTo>
              <a:lnTo>
                <a:pt x="1147185" y="16046"/>
              </a:lnTo>
            </a:path>
          </a:pathLst>
        </a:custGeom>
        <a:noFill/>
        <a:ln w="19050" cap="flat" cmpd="sng" algn="ctr">
          <a:solidFill>
            <a:schemeClr val="accent1"/>
          </a:solidFill>
          <a:prstDash val="solid"/>
          <a:miter lim="800000"/>
        </a:ln>
        <a:effectLst/>
      </dsp:spPr>
      <dsp:style>
        <a:lnRef idx="3">
          <a:schemeClr val="accent1"/>
        </a:lnRef>
        <a:fillRef idx="0">
          <a:schemeClr val="accent1"/>
        </a:fillRef>
        <a:effectRef idx="2">
          <a:schemeClr val="accent1"/>
        </a:effectRef>
        <a:fontRef idx="minor">
          <a:schemeClr val="tx1"/>
        </a:fontRef>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MX" sz="600" b="1" kern="1200">
            <a:effectLst>
              <a:outerShdw blurRad="38100" dist="38100" dir="2700000" algn="tl">
                <a:srgbClr val="000000">
                  <a:alpha val="43137"/>
                </a:srgbClr>
              </a:outerShdw>
            </a:effectLst>
            <a:latin typeface="+mj-lt"/>
          </a:endParaRPr>
        </a:p>
      </dsp:txBody>
      <dsp:txXfrm>
        <a:off x="8084208" y="893397"/>
        <a:ext cx="57359" cy="57359"/>
      </dsp:txXfrm>
    </dsp:sp>
    <dsp:sp modelId="{21DE94AE-6961-4983-985F-34BDC1397FB8}">
      <dsp:nvSpPr>
        <dsp:cNvPr id="0" name=""/>
        <dsp:cNvSpPr/>
      </dsp:nvSpPr>
      <dsp:spPr>
        <a:xfrm>
          <a:off x="8578654" y="5100"/>
          <a:ext cx="2328830" cy="116441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MX" sz="2400" b="1" kern="1200">
              <a:effectLst>
                <a:outerShdw blurRad="38100" dist="38100" dir="2700000" algn="tl">
                  <a:srgbClr val="000000">
                    <a:alpha val="43137"/>
                  </a:srgbClr>
                </a:outerShdw>
              </a:effectLst>
              <a:latin typeface="+mj-lt"/>
              <a:cs typeface="Arial" pitchFamily="34" charset="0"/>
            </a:rPr>
            <a:t>De pistón</a:t>
          </a:r>
        </a:p>
      </dsp:txBody>
      <dsp:txXfrm>
        <a:off x="8612759" y="39205"/>
        <a:ext cx="2260620" cy="1096205"/>
      </dsp:txXfrm>
    </dsp:sp>
    <dsp:sp modelId="{92A843DC-E415-4308-B561-824BB687BCF3}">
      <dsp:nvSpPr>
        <dsp:cNvPr id="0" name=""/>
        <dsp:cNvSpPr/>
      </dsp:nvSpPr>
      <dsp:spPr>
        <a:xfrm rot="2142401">
          <a:off x="7539295" y="1575570"/>
          <a:ext cx="1147185" cy="32092"/>
        </a:xfrm>
        <a:custGeom>
          <a:avLst/>
          <a:gdLst/>
          <a:ahLst/>
          <a:cxnLst/>
          <a:rect l="0" t="0" r="0" b="0"/>
          <a:pathLst>
            <a:path>
              <a:moveTo>
                <a:pt x="0" y="16046"/>
              </a:moveTo>
              <a:lnTo>
                <a:pt x="1147185" y="16046"/>
              </a:lnTo>
            </a:path>
          </a:pathLst>
        </a:custGeom>
        <a:noFill/>
        <a:ln w="19050" cap="flat" cmpd="sng" algn="ctr">
          <a:solidFill>
            <a:schemeClr val="accent1"/>
          </a:solidFill>
          <a:prstDash val="solid"/>
          <a:miter lim="800000"/>
        </a:ln>
        <a:effectLst/>
      </dsp:spPr>
      <dsp:style>
        <a:lnRef idx="3">
          <a:schemeClr val="accent1"/>
        </a:lnRef>
        <a:fillRef idx="0">
          <a:schemeClr val="accent1"/>
        </a:fillRef>
        <a:effectRef idx="2">
          <a:schemeClr val="accent1"/>
        </a:effectRef>
        <a:fontRef idx="minor">
          <a:schemeClr val="tx1"/>
        </a:fontRef>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MX" sz="600" b="1" kern="1200">
            <a:effectLst>
              <a:outerShdw blurRad="38100" dist="38100" dir="2700000" algn="tl">
                <a:srgbClr val="000000">
                  <a:alpha val="43137"/>
                </a:srgbClr>
              </a:outerShdw>
            </a:effectLst>
            <a:latin typeface="+mj-lt"/>
          </a:endParaRPr>
        </a:p>
      </dsp:txBody>
      <dsp:txXfrm>
        <a:off x="8084208" y="1562936"/>
        <a:ext cx="57359" cy="57359"/>
      </dsp:txXfrm>
    </dsp:sp>
    <dsp:sp modelId="{B7793972-83F9-4A15-BB84-022EC89DFBC1}">
      <dsp:nvSpPr>
        <dsp:cNvPr id="0" name=""/>
        <dsp:cNvSpPr/>
      </dsp:nvSpPr>
      <dsp:spPr>
        <a:xfrm>
          <a:off x="8578654" y="1344178"/>
          <a:ext cx="2328830" cy="116441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MX" sz="2400" b="1" kern="1200">
              <a:effectLst>
                <a:outerShdw blurRad="38100" dist="38100" dir="2700000" algn="tl">
                  <a:srgbClr val="000000">
                    <a:alpha val="43137"/>
                  </a:srgbClr>
                </a:outerShdw>
              </a:effectLst>
              <a:latin typeface="+mj-lt"/>
              <a:cs typeface="Arial" pitchFamily="34" charset="0"/>
            </a:rPr>
            <a:t>De diafragma</a:t>
          </a:r>
        </a:p>
      </dsp:txBody>
      <dsp:txXfrm>
        <a:off x="8612759" y="1378283"/>
        <a:ext cx="2260620" cy="1096205"/>
      </dsp:txXfrm>
    </dsp:sp>
    <dsp:sp modelId="{4C008629-8360-4BCB-A022-466B99D4FF47}">
      <dsp:nvSpPr>
        <dsp:cNvPr id="0" name=""/>
        <dsp:cNvSpPr/>
      </dsp:nvSpPr>
      <dsp:spPr>
        <a:xfrm rot="3654187">
          <a:off x="3894726" y="3751571"/>
          <a:ext cx="1915598" cy="32092"/>
        </a:xfrm>
        <a:custGeom>
          <a:avLst/>
          <a:gdLst/>
          <a:ahLst/>
          <a:cxnLst/>
          <a:rect l="0" t="0" r="0" b="0"/>
          <a:pathLst>
            <a:path>
              <a:moveTo>
                <a:pt x="0" y="16046"/>
              </a:moveTo>
              <a:lnTo>
                <a:pt x="1915598" y="16046"/>
              </a:lnTo>
            </a:path>
          </a:pathLst>
        </a:custGeom>
        <a:noFill/>
        <a:ln w="19050" cap="flat" cmpd="sng" algn="ctr">
          <a:solidFill>
            <a:schemeClr val="accent1"/>
          </a:solidFill>
          <a:prstDash val="solid"/>
          <a:miter lim="800000"/>
        </a:ln>
        <a:effectLst/>
      </dsp:spPr>
      <dsp:style>
        <a:lnRef idx="3">
          <a:schemeClr val="accent1"/>
        </a:lnRef>
        <a:fillRef idx="0">
          <a:schemeClr val="accent1"/>
        </a:fillRef>
        <a:effectRef idx="2">
          <a:schemeClr val="accent1"/>
        </a:effectRef>
        <a:fontRef idx="minor">
          <a:schemeClr val="tx1"/>
        </a:fontRef>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s-MX" sz="700" b="1" kern="1200">
            <a:effectLst>
              <a:outerShdw blurRad="38100" dist="38100" dir="2700000" algn="tl">
                <a:srgbClr val="000000">
                  <a:alpha val="43137"/>
                </a:srgbClr>
              </a:outerShdw>
            </a:effectLst>
            <a:latin typeface="+mj-lt"/>
          </a:endParaRPr>
        </a:p>
      </dsp:txBody>
      <dsp:txXfrm>
        <a:off x="4804635" y="3719727"/>
        <a:ext cx="95779" cy="95779"/>
      </dsp:txXfrm>
    </dsp:sp>
    <dsp:sp modelId="{AF33FE31-BDB2-470E-8E36-268874C038C4}">
      <dsp:nvSpPr>
        <dsp:cNvPr id="0" name=""/>
        <dsp:cNvSpPr/>
      </dsp:nvSpPr>
      <dsp:spPr>
        <a:xfrm>
          <a:off x="5318291" y="4022333"/>
          <a:ext cx="2328830" cy="116441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MX" sz="2400" b="1" kern="1200" dirty="0">
              <a:effectLst>
                <a:outerShdw blurRad="38100" dist="38100" dir="2700000" algn="tl">
                  <a:srgbClr val="000000">
                    <a:alpha val="43137"/>
                  </a:srgbClr>
                </a:outerShdw>
              </a:effectLst>
              <a:latin typeface="+mj-lt"/>
              <a:cs typeface="Arial" pitchFamily="34" charset="0"/>
            </a:rPr>
            <a:t>Compresores</a:t>
          </a:r>
        </a:p>
        <a:p>
          <a:pPr marL="0" lvl="0" indent="0" algn="ctr" defTabSz="1066800">
            <a:lnSpc>
              <a:spcPct val="90000"/>
            </a:lnSpc>
            <a:spcBef>
              <a:spcPct val="0"/>
            </a:spcBef>
            <a:spcAft>
              <a:spcPct val="35000"/>
            </a:spcAft>
            <a:buNone/>
          </a:pPr>
          <a:r>
            <a:rPr lang="es-MX" sz="2400" b="1" kern="1200" dirty="0">
              <a:effectLst>
                <a:outerShdw blurRad="38100" dist="38100" dir="2700000" algn="tl">
                  <a:srgbClr val="000000">
                    <a:alpha val="43137"/>
                  </a:srgbClr>
                </a:outerShdw>
              </a:effectLst>
              <a:latin typeface="+mj-lt"/>
              <a:cs typeface="Arial" pitchFamily="34" charset="0"/>
            </a:rPr>
            <a:t>ROTATIVOS</a:t>
          </a:r>
        </a:p>
      </dsp:txBody>
      <dsp:txXfrm>
        <a:off x="5352396" y="4056438"/>
        <a:ext cx="2260620" cy="1096205"/>
      </dsp:txXfrm>
    </dsp:sp>
    <dsp:sp modelId="{3B129E6D-D93B-4027-B419-349AF9E5707D}">
      <dsp:nvSpPr>
        <dsp:cNvPr id="0" name=""/>
        <dsp:cNvSpPr/>
      </dsp:nvSpPr>
      <dsp:spPr>
        <a:xfrm rot="18289469">
          <a:off x="7297278" y="3918956"/>
          <a:ext cx="1631220" cy="32092"/>
        </a:xfrm>
        <a:custGeom>
          <a:avLst/>
          <a:gdLst/>
          <a:ahLst/>
          <a:cxnLst/>
          <a:rect l="0" t="0" r="0" b="0"/>
          <a:pathLst>
            <a:path>
              <a:moveTo>
                <a:pt x="0" y="16046"/>
              </a:moveTo>
              <a:lnTo>
                <a:pt x="1631220" y="16046"/>
              </a:lnTo>
            </a:path>
          </a:pathLst>
        </a:custGeom>
        <a:noFill/>
        <a:ln w="19050" cap="flat" cmpd="sng" algn="ctr">
          <a:solidFill>
            <a:schemeClr val="accent1"/>
          </a:solidFill>
          <a:prstDash val="solid"/>
          <a:miter lim="800000"/>
        </a:ln>
        <a:effectLst/>
      </dsp:spPr>
      <dsp:style>
        <a:lnRef idx="3">
          <a:schemeClr val="accent1"/>
        </a:lnRef>
        <a:fillRef idx="0">
          <a:schemeClr val="accent1"/>
        </a:fillRef>
        <a:effectRef idx="2">
          <a:schemeClr val="accent1"/>
        </a:effectRef>
        <a:fontRef idx="minor">
          <a:schemeClr val="tx1"/>
        </a:fontRef>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MX" sz="600" b="1" kern="1200">
            <a:effectLst>
              <a:outerShdw blurRad="38100" dist="38100" dir="2700000" algn="tl">
                <a:srgbClr val="000000">
                  <a:alpha val="43137"/>
                </a:srgbClr>
              </a:outerShdw>
            </a:effectLst>
            <a:latin typeface="+mj-lt"/>
          </a:endParaRPr>
        </a:p>
      </dsp:txBody>
      <dsp:txXfrm>
        <a:off x="8072108" y="3894221"/>
        <a:ext cx="81561" cy="81561"/>
      </dsp:txXfrm>
    </dsp:sp>
    <dsp:sp modelId="{B1EFF441-E056-4F29-A60A-D2CC4F304D19}">
      <dsp:nvSpPr>
        <dsp:cNvPr id="0" name=""/>
        <dsp:cNvSpPr/>
      </dsp:nvSpPr>
      <dsp:spPr>
        <a:xfrm>
          <a:off x="8578654" y="2683255"/>
          <a:ext cx="2328830" cy="116441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MX" sz="2400" b="1" kern="1200">
              <a:effectLst>
                <a:outerShdw blurRad="38100" dist="38100" dir="2700000" algn="tl">
                  <a:srgbClr val="000000">
                    <a:alpha val="43137"/>
                  </a:srgbClr>
                </a:outerShdw>
              </a:effectLst>
              <a:latin typeface="+mj-lt"/>
              <a:cs typeface="Arial" pitchFamily="34" charset="0"/>
            </a:rPr>
            <a:t>Multicelular</a:t>
          </a:r>
        </a:p>
      </dsp:txBody>
      <dsp:txXfrm>
        <a:off x="8612759" y="2717360"/>
        <a:ext cx="2260620" cy="1096205"/>
      </dsp:txXfrm>
    </dsp:sp>
    <dsp:sp modelId="{FB88CF39-9390-4D48-A653-DD07046285E7}">
      <dsp:nvSpPr>
        <dsp:cNvPr id="0" name=""/>
        <dsp:cNvSpPr/>
      </dsp:nvSpPr>
      <dsp:spPr>
        <a:xfrm>
          <a:off x="7647122" y="4588494"/>
          <a:ext cx="931532" cy="32092"/>
        </a:xfrm>
        <a:custGeom>
          <a:avLst/>
          <a:gdLst/>
          <a:ahLst/>
          <a:cxnLst/>
          <a:rect l="0" t="0" r="0" b="0"/>
          <a:pathLst>
            <a:path>
              <a:moveTo>
                <a:pt x="0" y="16046"/>
              </a:moveTo>
              <a:lnTo>
                <a:pt x="931532" y="16046"/>
              </a:lnTo>
            </a:path>
          </a:pathLst>
        </a:custGeom>
        <a:noFill/>
        <a:ln w="19050" cap="flat" cmpd="sng" algn="ctr">
          <a:solidFill>
            <a:schemeClr val="accent1"/>
          </a:solidFill>
          <a:prstDash val="solid"/>
          <a:miter lim="800000"/>
        </a:ln>
        <a:effectLst/>
      </dsp:spPr>
      <dsp:style>
        <a:lnRef idx="3">
          <a:schemeClr val="accent1"/>
        </a:lnRef>
        <a:fillRef idx="0">
          <a:schemeClr val="accent1"/>
        </a:fillRef>
        <a:effectRef idx="2">
          <a:schemeClr val="accent1"/>
        </a:effectRef>
        <a:fontRef idx="minor">
          <a:schemeClr val="tx1"/>
        </a:fontRef>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MX" sz="600" b="1" kern="1200">
            <a:effectLst>
              <a:outerShdw blurRad="38100" dist="38100" dir="2700000" algn="tl">
                <a:srgbClr val="000000">
                  <a:alpha val="43137"/>
                </a:srgbClr>
              </a:outerShdw>
            </a:effectLst>
            <a:latin typeface="+mj-lt"/>
          </a:endParaRPr>
        </a:p>
      </dsp:txBody>
      <dsp:txXfrm>
        <a:off x="8089600" y="4581252"/>
        <a:ext cx="46576" cy="46576"/>
      </dsp:txXfrm>
    </dsp:sp>
    <dsp:sp modelId="{6E40FD7A-7262-413A-9CE5-E48B7E38129B}">
      <dsp:nvSpPr>
        <dsp:cNvPr id="0" name=""/>
        <dsp:cNvSpPr/>
      </dsp:nvSpPr>
      <dsp:spPr>
        <a:xfrm>
          <a:off x="8578654" y="4022333"/>
          <a:ext cx="2328830" cy="116441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MX" sz="2400" b="1" kern="1200">
              <a:effectLst>
                <a:outerShdw blurRad="38100" dist="38100" dir="2700000" algn="tl">
                  <a:srgbClr val="000000">
                    <a:alpha val="43137"/>
                  </a:srgbClr>
                </a:outerShdw>
              </a:effectLst>
              <a:latin typeface="+mj-lt"/>
              <a:cs typeface="Arial" pitchFamily="34" charset="0"/>
            </a:rPr>
            <a:t>De tornillo</a:t>
          </a:r>
        </a:p>
      </dsp:txBody>
      <dsp:txXfrm>
        <a:off x="8612759" y="4056438"/>
        <a:ext cx="2260620" cy="1096205"/>
      </dsp:txXfrm>
    </dsp:sp>
    <dsp:sp modelId="{60E224C7-7E09-46BA-A60E-1AF174C61C78}">
      <dsp:nvSpPr>
        <dsp:cNvPr id="0" name=""/>
        <dsp:cNvSpPr/>
      </dsp:nvSpPr>
      <dsp:spPr>
        <a:xfrm rot="3310531">
          <a:off x="7297278" y="5258033"/>
          <a:ext cx="1631220" cy="32092"/>
        </a:xfrm>
        <a:custGeom>
          <a:avLst/>
          <a:gdLst/>
          <a:ahLst/>
          <a:cxnLst/>
          <a:rect l="0" t="0" r="0" b="0"/>
          <a:pathLst>
            <a:path>
              <a:moveTo>
                <a:pt x="0" y="16046"/>
              </a:moveTo>
              <a:lnTo>
                <a:pt x="1631220" y="16046"/>
              </a:lnTo>
            </a:path>
          </a:pathLst>
        </a:custGeom>
        <a:noFill/>
        <a:ln w="19050" cap="flat" cmpd="sng" algn="ctr">
          <a:solidFill>
            <a:schemeClr val="accent1"/>
          </a:solidFill>
          <a:prstDash val="solid"/>
          <a:miter lim="800000"/>
        </a:ln>
        <a:effectLst/>
      </dsp:spPr>
      <dsp:style>
        <a:lnRef idx="3">
          <a:schemeClr val="accent1"/>
        </a:lnRef>
        <a:fillRef idx="0">
          <a:schemeClr val="accent1"/>
        </a:fillRef>
        <a:effectRef idx="2">
          <a:schemeClr val="accent1"/>
        </a:effectRef>
        <a:fontRef idx="minor">
          <a:schemeClr val="tx1"/>
        </a:fontRef>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MX" sz="600" b="1" kern="1200">
            <a:effectLst>
              <a:outerShdw blurRad="38100" dist="38100" dir="2700000" algn="tl">
                <a:srgbClr val="000000">
                  <a:alpha val="43137"/>
                </a:srgbClr>
              </a:outerShdw>
            </a:effectLst>
            <a:latin typeface="+mj-lt"/>
          </a:endParaRPr>
        </a:p>
      </dsp:txBody>
      <dsp:txXfrm>
        <a:off x="8072108" y="5233299"/>
        <a:ext cx="81561" cy="81561"/>
      </dsp:txXfrm>
    </dsp:sp>
    <dsp:sp modelId="{A34CA27F-CD82-459E-B14E-511769C070B9}">
      <dsp:nvSpPr>
        <dsp:cNvPr id="0" name=""/>
        <dsp:cNvSpPr/>
      </dsp:nvSpPr>
      <dsp:spPr>
        <a:xfrm>
          <a:off x="8578654" y="5361411"/>
          <a:ext cx="2328830" cy="116441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MX" sz="2400" b="1" kern="1200">
              <a:effectLst>
                <a:outerShdw blurRad="38100" dist="38100" dir="2700000" algn="tl">
                  <a:srgbClr val="000000">
                    <a:alpha val="43137"/>
                  </a:srgbClr>
                </a:outerShdw>
              </a:effectLst>
              <a:latin typeface="+mj-lt"/>
              <a:cs typeface="Arial" pitchFamily="34" charset="0"/>
            </a:rPr>
            <a:t>Roots</a:t>
          </a:r>
        </a:p>
      </dsp:txBody>
      <dsp:txXfrm>
        <a:off x="8612759" y="5395516"/>
        <a:ext cx="2260620" cy="10962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DD35D2-FC7E-4D63-B90E-587439F61124}">
      <dsp:nvSpPr>
        <dsp:cNvPr id="0" name=""/>
        <dsp:cNvSpPr/>
      </dsp:nvSpPr>
      <dsp:spPr>
        <a:xfrm>
          <a:off x="2155439" y="1466"/>
          <a:ext cx="3417979" cy="12642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s-MX" sz="3600" b="1" kern="1200" dirty="0">
              <a:solidFill>
                <a:schemeClr val="tx2">
                  <a:lumMod val="75000"/>
                  <a:lumOff val="25000"/>
                </a:schemeClr>
              </a:solidFill>
              <a:latin typeface="+mj-lt"/>
              <a:cs typeface="Arial" pitchFamily="34" charset="0"/>
            </a:rPr>
            <a:t>Compresores dinámicos </a:t>
          </a:r>
        </a:p>
      </dsp:txBody>
      <dsp:txXfrm>
        <a:off x="2192467" y="38494"/>
        <a:ext cx="3343923" cy="1190185"/>
      </dsp:txXfrm>
    </dsp:sp>
    <dsp:sp modelId="{83D654D8-BFA5-4FB9-AD87-F5023C6F3E3D}">
      <dsp:nvSpPr>
        <dsp:cNvPr id="0" name=""/>
        <dsp:cNvSpPr/>
      </dsp:nvSpPr>
      <dsp:spPr>
        <a:xfrm rot="3600000">
          <a:off x="4249435" y="2220568"/>
          <a:ext cx="1317943" cy="442484"/>
        </a:xfrm>
        <a:prstGeom prst="leftRightArrow">
          <a:avLst>
            <a:gd name="adj1" fmla="val 60000"/>
            <a:gd name="adj2" fmla="val 50000"/>
          </a:avLst>
        </a:prstGeom>
        <a:solidFill>
          <a:schemeClr val="accent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s-MX" sz="1800" kern="1200"/>
        </a:p>
      </dsp:txBody>
      <dsp:txXfrm>
        <a:off x="4382180" y="2309065"/>
        <a:ext cx="1052453" cy="265490"/>
      </dsp:txXfrm>
    </dsp:sp>
    <dsp:sp modelId="{FFD9296D-C62E-41A7-88B3-DA4896193E71}">
      <dsp:nvSpPr>
        <dsp:cNvPr id="0" name=""/>
        <dsp:cNvSpPr/>
      </dsp:nvSpPr>
      <dsp:spPr>
        <a:xfrm>
          <a:off x="4688143" y="3617913"/>
          <a:ext cx="2528483" cy="1264241"/>
        </a:xfrm>
        <a:prstGeom prst="roundRect">
          <a:avLst>
            <a:gd name="adj" fmla="val 10000"/>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98120" tIns="198120" rIns="198120" bIns="198120" numCol="1" spcCol="1270" anchor="ctr" anchorCtr="0">
          <a:noAutofit/>
        </a:bodyPr>
        <a:lstStyle/>
        <a:p>
          <a:pPr marL="0" lvl="0" indent="0" algn="ctr" defTabSz="2311400">
            <a:lnSpc>
              <a:spcPct val="90000"/>
            </a:lnSpc>
            <a:spcBef>
              <a:spcPct val="0"/>
            </a:spcBef>
            <a:spcAft>
              <a:spcPct val="35000"/>
            </a:spcAft>
            <a:buNone/>
          </a:pPr>
          <a:r>
            <a:rPr lang="es-MX" sz="5200" kern="1200" dirty="0">
              <a:latin typeface="+mj-lt"/>
              <a:cs typeface="Arial" pitchFamily="34" charset="0"/>
            </a:rPr>
            <a:t>Radial</a:t>
          </a:r>
        </a:p>
      </dsp:txBody>
      <dsp:txXfrm>
        <a:off x="4725171" y="3654941"/>
        <a:ext cx="2454427" cy="1190185"/>
      </dsp:txXfrm>
    </dsp:sp>
    <dsp:sp modelId="{7C9CD8CE-C351-4808-8806-79CAA49E7204}">
      <dsp:nvSpPr>
        <dsp:cNvPr id="0" name=""/>
        <dsp:cNvSpPr/>
      </dsp:nvSpPr>
      <dsp:spPr>
        <a:xfrm rot="10800000">
          <a:off x="3205457" y="4028792"/>
          <a:ext cx="1317943" cy="442484"/>
        </a:xfrm>
        <a:prstGeom prst="leftRightArrow">
          <a:avLst>
            <a:gd name="adj1" fmla="val 60000"/>
            <a:gd name="adj2" fmla="val 50000"/>
          </a:avLst>
        </a:prstGeom>
        <a:solidFill>
          <a:srgbClr val="FFFF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s-MX" sz="1800" kern="1200"/>
        </a:p>
      </dsp:txBody>
      <dsp:txXfrm rot="10800000">
        <a:off x="3338202" y="4117289"/>
        <a:ext cx="1052453" cy="265490"/>
      </dsp:txXfrm>
    </dsp:sp>
    <dsp:sp modelId="{18976EEE-8448-4D18-A564-DAFF19DC1930}">
      <dsp:nvSpPr>
        <dsp:cNvPr id="0" name=""/>
        <dsp:cNvSpPr/>
      </dsp:nvSpPr>
      <dsp:spPr>
        <a:xfrm>
          <a:off x="512230" y="3617913"/>
          <a:ext cx="2528483" cy="1264241"/>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98120" tIns="198120" rIns="198120" bIns="198120" numCol="1" spcCol="1270" anchor="ctr" anchorCtr="0">
          <a:noAutofit/>
        </a:bodyPr>
        <a:lstStyle/>
        <a:p>
          <a:pPr marL="0" lvl="0" indent="0" algn="ctr" defTabSz="2311400">
            <a:lnSpc>
              <a:spcPct val="90000"/>
            </a:lnSpc>
            <a:spcBef>
              <a:spcPct val="0"/>
            </a:spcBef>
            <a:spcAft>
              <a:spcPct val="35000"/>
            </a:spcAft>
            <a:buNone/>
          </a:pPr>
          <a:r>
            <a:rPr lang="es-MX" sz="5200" kern="1200" dirty="0">
              <a:latin typeface="+mj-lt"/>
              <a:cs typeface="Arial" pitchFamily="34" charset="0"/>
            </a:rPr>
            <a:t>Axial</a:t>
          </a:r>
        </a:p>
      </dsp:txBody>
      <dsp:txXfrm>
        <a:off x="549258" y="3654941"/>
        <a:ext cx="2454427" cy="1190185"/>
      </dsp:txXfrm>
    </dsp:sp>
    <dsp:sp modelId="{743CB729-6CB7-4FDB-B1E5-34A509DC954F}">
      <dsp:nvSpPr>
        <dsp:cNvPr id="0" name=""/>
        <dsp:cNvSpPr/>
      </dsp:nvSpPr>
      <dsp:spPr>
        <a:xfrm rot="18000000">
          <a:off x="2161478" y="2220568"/>
          <a:ext cx="1317943" cy="442484"/>
        </a:xfrm>
        <a:prstGeom prst="leftRightArrow">
          <a:avLst>
            <a:gd name="adj1" fmla="val 60000"/>
            <a:gd name="adj2" fmla="val 50000"/>
          </a:avLst>
        </a:prstGeom>
        <a:solidFill>
          <a:srgbClr val="00B05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s-MX" sz="1800" kern="1200"/>
        </a:p>
      </dsp:txBody>
      <dsp:txXfrm>
        <a:off x="2294223" y="2309065"/>
        <a:ext cx="1052453" cy="26549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11/4/2020</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1261911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11/4/2020</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3588183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11/4/2020</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812619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11/4/2020</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294172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11/4/2020</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2532932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11/4/2020</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2377102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11/4/2020</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1714988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11/4/2020</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2680997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11/4/2020</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990097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11/4/2020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1225249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11/4/2020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2394047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11/4/2020</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12051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11/4/2020</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‹Nº›</a:t>
            </a:fld>
            <a:endParaRPr lang="en-US"/>
          </a:p>
        </p:txBody>
      </p:sp>
    </p:spTree>
    <p:extLst>
      <p:ext uri="{BB962C8B-B14F-4D97-AF65-F5344CB8AC3E}">
        <p14:creationId xmlns:p14="http://schemas.microsoft.com/office/powerpoint/2010/main" val="369509942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67" r:id="rId6"/>
    <p:sldLayoutId id="2147483662" r:id="rId7"/>
    <p:sldLayoutId id="2147483663" r:id="rId8"/>
    <p:sldLayoutId id="2147483664" r:id="rId9"/>
    <p:sldLayoutId id="2147483665" r:id="rId10"/>
    <p:sldLayoutId id="2147483666" r:id="rId11"/>
    <p:sldLayoutId id="2147483668" r:id="rId12"/>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74F17DF-5A1A-4424-BA20-AEBE5F997B59}"/>
              </a:ext>
            </a:extLst>
          </p:cNvPr>
          <p:cNvSpPr>
            <a:spLocks noGrp="1"/>
          </p:cNvSpPr>
          <p:nvPr>
            <p:ph type="ctrTitle"/>
          </p:nvPr>
        </p:nvSpPr>
        <p:spPr>
          <a:xfrm>
            <a:off x="7115865" y="134460"/>
            <a:ext cx="4620584" cy="2850787"/>
          </a:xfrm>
        </p:spPr>
        <p:txBody>
          <a:bodyPr>
            <a:normAutofit fontScale="90000"/>
          </a:bodyPr>
          <a:lstStyle/>
          <a:p>
            <a:pPr algn="ctr">
              <a:lnSpc>
                <a:spcPct val="150000"/>
              </a:lnSpc>
            </a:pPr>
            <a:r>
              <a:rPr lang="es-AR" sz="6600" b="1" dirty="0">
                <a:solidFill>
                  <a:schemeClr val="tx2">
                    <a:lumMod val="75000"/>
                    <a:lumOff val="25000"/>
                  </a:schemeClr>
                </a:solidFill>
                <a:effectLst>
                  <a:outerShdw blurRad="38100" dist="38100" dir="2700000" algn="tl">
                    <a:srgbClr val="000000">
                      <a:alpha val="43137"/>
                    </a:srgbClr>
                  </a:outerShdw>
                </a:effectLst>
              </a:rPr>
              <a:t>MÁQUINAS TÉRMICAS</a:t>
            </a:r>
          </a:p>
        </p:txBody>
      </p:sp>
      <p:sp>
        <p:nvSpPr>
          <p:cNvPr id="3" name="Subtítulo 2">
            <a:extLst>
              <a:ext uri="{FF2B5EF4-FFF2-40B4-BE49-F238E27FC236}">
                <a16:creationId xmlns:a16="http://schemas.microsoft.com/office/drawing/2014/main" id="{D0CB2BF7-0037-479F-AACD-5CAF3EB81238}"/>
              </a:ext>
            </a:extLst>
          </p:cNvPr>
          <p:cNvSpPr>
            <a:spLocks noGrp="1"/>
          </p:cNvSpPr>
          <p:nvPr>
            <p:ph type="subTitle" idx="1"/>
          </p:nvPr>
        </p:nvSpPr>
        <p:spPr>
          <a:xfrm>
            <a:off x="7115865" y="4356847"/>
            <a:ext cx="4620584" cy="775494"/>
          </a:xfrm>
        </p:spPr>
        <p:txBody>
          <a:bodyPr>
            <a:normAutofit/>
          </a:bodyPr>
          <a:lstStyle/>
          <a:p>
            <a:pPr algn="ctr"/>
            <a:r>
              <a:rPr lang="es-AR" sz="3600" dirty="0">
                <a:solidFill>
                  <a:schemeClr val="tx2">
                    <a:lumMod val="75000"/>
                    <a:lumOff val="25000"/>
                  </a:schemeClr>
                </a:solidFill>
                <a:effectLst>
                  <a:outerShdw blurRad="38100" dist="38100" dir="2700000" algn="tl">
                    <a:srgbClr val="000000">
                      <a:alpha val="43137"/>
                    </a:srgbClr>
                  </a:outerShdw>
                </a:effectLst>
              </a:rPr>
              <a:t>COMPRESORES</a:t>
            </a:r>
          </a:p>
        </p:txBody>
      </p:sp>
      <p:pic>
        <p:nvPicPr>
          <p:cNvPr id="4" name="Picture 3">
            <a:extLst>
              <a:ext uri="{FF2B5EF4-FFF2-40B4-BE49-F238E27FC236}">
                <a16:creationId xmlns:a16="http://schemas.microsoft.com/office/drawing/2014/main" id="{8A850934-64B8-4BD1-A702-2DB02E1531F0}"/>
              </a:ext>
            </a:extLst>
          </p:cNvPr>
          <p:cNvPicPr>
            <a:picLocks noChangeAspect="1"/>
          </p:cNvPicPr>
          <p:nvPr/>
        </p:nvPicPr>
        <p:blipFill rotWithShape="1">
          <a:blip r:embed="rId2"/>
          <a:srcRect l="28630" r="27896"/>
          <a:stretch/>
        </p:blipFill>
        <p:spPr>
          <a:xfrm rot="10800000">
            <a:off x="0" y="10"/>
            <a:ext cx="6663363"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pic>
        <p:nvPicPr>
          <p:cNvPr id="1026" name="Picture 2" descr="UTN Reconquista">
            <a:extLst>
              <a:ext uri="{FF2B5EF4-FFF2-40B4-BE49-F238E27FC236}">
                <a16:creationId xmlns:a16="http://schemas.microsoft.com/office/drawing/2014/main" id="{6BE0FFCA-FA47-40B3-9B74-85517784B0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929" y="1134153"/>
            <a:ext cx="4473243" cy="2102424"/>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CCF38666-6565-4097-987D-201E1C832B58}"/>
              </a:ext>
            </a:extLst>
          </p:cNvPr>
          <p:cNvSpPr txBox="1"/>
          <p:nvPr/>
        </p:nvSpPr>
        <p:spPr>
          <a:xfrm>
            <a:off x="7360624" y="6073171"/>
            <a:ext cx="4131066" cy="523220"/>
          </a:xfrm>
          <a:prstGeom prst="rect">
            <a:avLst/>
          </a:prstGeom>
          <a:noFill/>
        </p:spPr>
        <p:txBody>
          <a:bodyPr wrap="square" rtlCol="0">
            <a:spAutoFit/>
          </a:bodyPr>
          <a:lstStyle/>
          <a:p>
            <a:r>
              <a:rPr lang="es-AR" sz="2800" b="1" dirty="0">
                <a:solidFill>
                  <a:schemeClr val="tx2">
                    <a:lumMod val="75000"/>
                    <a:lumOff val="25000"/>
                  </a:schemeClr>
                </a:solidFill>
                <a:effectLst>
                  <a:outerShdw blurRad="38100" dist="38100" dir="2700000" algn="tl">
                    <a:srgbClr val="000000">
                      <a:alpha val="43137"/>
                    </a:srgbClr>
                  </a:outerShdw>
                </a:effectLst>
              </a:rPr>
              <a:t>ING. Walter Capeletti</a:t>
            </a:r>
          </a:p>
        </p:txBody>
      </p:sp>
    </p:spTree>
    <p:extLst>
      <p:ext uri="{BB962C8B-B14F-4D97-AF65-F5344CB8AC3E}">
        <p14:creationId xmlns:p14="http://schemas.microsoft.com/office/powerpoint/2010/main" val="1319426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BE20309-1FB9-4818-BAFA-9C4C05341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44B0A9">
              <a:alpha val="20000"/>
            </a:srgbClr>
          </a:solidFill>
          <a:ln w="32707" cap="flat">
            <a:noFill/>
            <a:prstDash val="solid"/>
            <a:miter/>
          </a:ln>
        </p:spPr>
        <p:txBody>
          <a:bodyPr rtlCol="0" anchor="ctr"/>
          <a:lstStyle/>
          <a:p>
            <a:endParaRPr lang="en-US" dirty="0"/>
          </a:p>
        </p:txBody>
      </p:sp>
      <p:sp>
        <p:nvSpPr>
          <p:cNvPr id="3" name="2 Marcador de contenido"/>
          <p:cNvSpPr>
            <a:spLocks noGrp="1"/>
          </p:cNvSpPr>
          <p:nvPr>
            <p:ph idx="1"/>
          </p:nvPr>
        </p:nvSpPr>
        <p:spPr>
          <a:xfrm>
            <a:off x="5342711" y="0"/>
            <a:ext cx="6831874" cy="6857999"/>
          </a:xfrm>
        </p:spPr>
        <p:txBody>
          <a:bodyPr anchor="ctr">
            <a:noAutofit/>
          </a:bodyPr>
          <a:lstStyle/>
          <a:p>
            <a:r>
              <a:rPr lang="es-MX" sz="3200" b="1" dirty="0">
                <a:latin typeface="+mj-lt"/>
                <a:cs typeface="Arial" pitchFamily="34" charset="0"/>
              </a:rPr>
              <a:t>Compresor Diafragma</a:t>
            </a:r>
          </a:p>
          <a:p>
            <a:pPr marL="0" indent="0">
              <a:buNone/>
            </a:pPr>
            <a:endParaRPr lang="es-MX" sz="2500" b="1" dirty="0">
              <a:latin typeface="+mj-lt"/>
              <a:cs typeface="Arial" pitchFamily="34" charset="0"/>
            </a:endParaRPr>
          </a:p>
          <a:p>
            <a:pPr marL="0" indent="0">
              <a:buNone/>
            </a:pPr>
            <a:r>
              <a:rPr lang="es-MX" sz="2500" dirty="0">
                <a:effectLst>
                  <a:outerShdw blurRad="38100" dist="38100" dir="2700000" algn="tl">
                    <a:srgbClr val="000000">
                      <a:alpha val="43137"/>
                    </a:srgbClr>
                  </a:outerShdw>
                </a:effectLst>
                <a:latin typeface="+mj-lt"/>
                <a:cs typeface="Arial" pitchFamily="34" charset="0"/>
              </a:rPr>
              <a:t>Su funcionamiento es similar a los de émbolo. Una membrana se interpone entre el aire y el pistón, de forma que se aumenta su superficie útil y evita que el aceite de lubricación entre en contacto con el aire estos compresores proporcionan aire limpio, por lo que son adecuados para trabajar en industrias químicas o alimentarias.</a:t>
            </a:r>
          </a:p>
          <a:p>
            <a:pPr marL="0" indent="0">
              <a:buNone/>
            </a:pPr>
            <a:br>
              <a:rPr lang="es-MX" sz="2500" dirty="0">
                <a:effectLst>
                  <a:outerShdw blurRad="38100" dist="38100" dir="2700000" algn="tl">
                    <a:srgbClr val="000000">
                      <a:alpha val="43137"/>
                    </a:srgbClr>
                  </a:outerShdw>
                </a:effectLst>
                <a:latin typeface="+mj-lt"/>
                <a:cs typeface="Arial" pitchFamily="34" charset="0"/>
              </a:rPr>
            </a:br>
            <a:r>
              <a:rPr lang="es-MX" sz="2500" dirty="0">
                <a:effectLst>
                  <a:outerShdw blurRad="38100" dist="38100" dir="2700000" algn="tl">
                    <a:srgbClr val="000000">
                      <a:alpha val="43137"/>
                    </a:srgbClr>
                  </a:outerShdw>
                </a:effectLst>
                <a:latin typeface="+mj-lt"/>
                <a:cs typeface="Arial" pitchFamily="34" charset="0"/>
              </a:rPr>
              <a:t>Normalmente no superan los 30m3/h de caudal. Se utilizan para presiones inferiores a los 7 bares.</a:t>
            </a:r>
          </a:p>
        </p:txBody>
      </p:sp>
      <p:pic>
        <p:nvPicPr>
          <p:cNvPr id="5" name="Picture 2" descr="2018 | Salón Internacional del Ambiente Rosario">
            <a:extLst>
              <a:ext uri="{FF2B5EF4-FFF2-40B4-BE49-F238E27FC236}">
                <a16:creationId xmlns:a16="http://schemas.microsoft.com/office/drawing/2014/main" id="{C3D9790B-7DD4-4160-82D9-024D50957DB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8906" b="36745"/>
          <a:stretch/>
        </p:blipFill>
        <p:spPr bwMode="auto">
          <a:xfrm>
            <a:off x="0" y="711201"/>
            <a:ext cx="2304436" cy="544286"/>
          </a:xfrm>
          <a:prstGeom prst="rect">
            <a:avLst/>
          </a:prstGeom>
          <a:noFill/>
          <a:extLst>
            <a:ext uri="{909E8E84-426E-40DD-AFC4-6F175D3DCCD1}">
              <a14:hiddenFill xmlns:a14="http://schemas.microsoft.com/office/drawing/2010/main">
                <a:solidFill>
                  <a:srgbClr val="FFFFFF"/>
                </a:solidFill>
              </a14:hiddenFill>
            </a:ext>
          </a:extLst>
        </p:spPr>
      </p:pic>
      <p:sp>
        <p:nvSpPr>
          <p:cNvPr id="7" name="Título 6">
            <a:extLst>
              <a:ext uri="{FF2B5EF4-FFF2-40B4-BE49-F238E27FC236}">
                <a16:creationId xmlns:a16="http://schemas.microsoft.com/office/drawing/2014/main" id="{6940D464-4B83-4546-A4F2-7C74B07BBA22}"/>
              </a:ext>
            </a:extLst>
          </p:cNvPr>
          <p:cNvSpPr>
            <a:spLocks noGrp="1"/>
          </p:cNvSpPr>
          <p:nvPr>
            <p:ph type="title"/>
          </p:nvPr>
        </p:nvSpPr>
        <p:spPr>
          <a:xfrm>
            <a:off x="365" y="1966688"/>
            <a:ext cx="4608142" cy="1325563"/>
          </a:xfrm>
        </p:spPr>
        <p:txBody>
          <a:bodyPr/>
          <a:lstStyle/>
          <a:p>
            <a:pPr algn="ctr"/>
            <a:r>
              <a:rPr lang="es-MX" b="1" dirty="0">
                <a:cs typeface="Arial" pitchFamily="34" charset="0"/>
              </a:rPr>
              <a:t>Compresores alternativos</a:t>
            </a:r>
            <a:endParaRPr lang="es-AR" dirty="0"/>
          </a:p>
        </p:txBody>
      </p:sp>
      <p:pic>
        <p:nvPicPr>
          <p:cNvPr id="2" name="4 Imagen">
            <a:extLst>
              <a:ext uri="{FF2B5EF4-FFF2-40B4-BE49-F238E27FC236}">
                <a16:creationId xmlns:a16="http://schemas.microsoft.com/office/drawing/2014/main" id="{480B9E27-BD76-41BA-B7EC-1EA1AEDB97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7567" y="3460894"/>
            <a:ext cx="2567579" cy="3397105"/>
          </a:xfrm>
          <a:prstGeom prst="rect">
            <a:avLst/>
          </a:prstGeom>
        </p:spPr>
      </p:pic>
    </p:spTree>
    <p:extLst>
      <p:ext uri="{BB962C8B-B14F-4D97-AF65-F5344CB8AC3E}">
        <p14:creationId xmlns:p14="http://schemas.microsoft.com/office/powerpoint/2010/main" val="447800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44B0A9"/>
          </a:solidFill>
          <a:ln w="32707" cap="flat">
            <a:noFill/>
            <a:prstDash val="solid"/>
            <a:miter/>
          </a:ln>
        </p:spPr>
        <p:txBody>
          <a:bodyPr rtlCol="0" anchor="ctr"/>
          <a:lstStyle/>
          <a:p>
            <a:endParaRPr lang="en-US" dirty="0"/>
          </a:p>
        </p:txBody>
      </p:sp>
      <p:pic>
        <p:nvPicPr>
          <p:cNvPr id="8" name="Picture 2" descr="2018 | Salón Internacional del Ambiente Rosario">
            <a:extLst>
              <a:ext uri="{FF2B5EF4-FFF2-40B4-BE49-F238E27FC236}">
                <a16:creationId xmlns:a16="http://schemas.microsoft.com/office/drawing/2014/main" id="{5D2B6EFC-AFB9-4B34-9B11-3B11DA3D1F6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8906" b="36745"/>
          <a:stretch/>
        </p:blipFill>
        <p:spPr bwMode="auto">
          <a:xfrm>
            <a:off x="0" y="711201"/>
            <a:ext cx="2304436" cy="544286"/>
          </a:xfrm>
          <a:prstGeom prst="rect">
            <a:avLst/>
          </a:prstGeom>
          <a:noFill/>
          <a:extLst>
            <a:ext uri="{909E8E84-426E-40DD-AFC4-6F175D3DCCD1}">
              <a14:hiddenFill xmlns:a14="http://schemas.microsoft.com/office/drawing/2010/main">
                <a:solidFill>
                  <a:srgbClr val="FFFFFF"/>
                </a:solidFill>
              </a14:hiddenFill>
            </a:ext>
          </a:extLst>
        </p:spPr>
      </p:pic>
      <p:sp>
        <p:nvSpPr>
          <p:cNvPr id="14" name="CuadroTexto 13">
            <a:extLst>
              <a:ext uri="{FF2B5EF4-FFF2-40B4-BE49-F238E27FC236}">
                <a16:creationId xmlns:a16="http://schemas.microsoft.com/office/drawing/2014/main" id="{59D72B3C-A7A8-4205-B5FB-0FD8BC49C864}"/>
              </a:ext>
            </a:extLst>
          </p:cNvPr>
          <p:cNvSpPr txBox="1"/>
          <p:nvPr/>
        </p:nvSpPr>
        <p:spPr>
          <a:xfrm>
            <a:off x="72864" y="2617654"/>
            <a:ext cx="4463143" cy="1311128"/>
          </a:xfrm>
          <a:prstGeom prst="rect">
            <a:avLst/>
          </a:prstGeom>
          <a:noFill/>
        </p:spPr>
        <p:txBody>
          <a:bodyPr wrap="square">
            <a:spAutoFit/>
          </a:bodyPr>
          <a:lstStyle/>
          <a:p>
            <a:pPr marL="285750" indent="-285750" algn="ctr">
              <a:lnSpc>
                <a:spcPct val="90000"/>
              </a:lnSpc>
              <a:spcBef>
                <a:spcPct val="0"/>
              </a:spcBef>
              <a:spcAft>
                <a:spcPts val="600"/>
              </a:spcAft>
            </a:pPr>
            <a:r>
              <a:rPr lang="es-MX" sz="4400" b="1" dirty="0">
                <a:latin typeface="+mj-lt"/>
                <a:cs typeface="Arial" pitchFamily="34" charset="0"/>
              </a:rPr>
              <a:t>Compresores rotativos</a:t>
            </a:r>
            <a:endParaRPr lang="es-AR" sz="2000" b="1" i="1" dirty="0">
              <a:solidFill>
                <a:srgbClr val="FFFFFF"/>
              </a:solidFill>
              <a:effectLst>
                <a:outerShdw blurRad="38100" dist="38100" dir="2700000" algn="tl">
                  <a:srgbClr val="000000">
                    <a:alpha val="43137"/>
                  </a:srgbClr>
                </a:outerShdw>
              </a:effectLst>
              <a:latin typeface="+mj-lt"/>
              <a:ea typeface="+mj-ea"/>
              <a:cs typeface="+mj-cs"/>
            </a:endParaRPr>
          </a:p>
        </p:txBody>
      </p:sp>
      <p:pic>
        <p:nvPicPr>
          <p:cNvPr id="2" name="3 Imagen" descr="Diagrama, Icono&#10;&#10;Descripción generada automáticamente">
            <a:extLst>
              <a:ext uri="{FF2B5EF4-FFF2-40B4-BE49-F238E27FC236}">
                <a16:creationId xmlns:a16="http://schemas.microsoft.com/office/drawing/2014/main" id="{739F7733-C206-437D-9CBD-EE8C1E764B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91733"/>
            <a:ext cx="3971109" cy="2466267"/>
          </a:xfrm>
          <a:prstGeom prst="rect">
            <a:avLst/>
          </a:prstGeom>
        </p:spPr>
      </p:pic>
      <p:sp>
        <p:nvSpPr>
          <p:cNvPr id="9" name="2 Marcador de contenido">
            <a:extLst>
              <a:ext uri="{FF2B5EF4-FFF2-40B4-BE49-F238E27FC236}">
                <a16:creationId xmlns:a16="http://schemas.microsoft.com/office/drawing/2014/main" id="{AE6DBF5A-85E6-44A0-B449-EB15D8D5077A}"/>
              </a:ext>
            </a:extLst>
          </p:cNvPr>
          <p:cNvSpPr>
            <a:spLocks noGrp="1"/>
          </p:cNvSpPr>
          <p:nvPr>
            <p:ph idx="1"/>
          </p:nvPr>
        </p:nvSpPr>
        <p:spPr>
          <a:xfrm>
            <a:off x="5795331" y="339634"/>
            <a:ext cx="6170246" cy="6348549"/>
          </a:xfrm>
        </p:spPr>
        <p:txBody>
          <a:bodyPr>
            <a:normAutofit lnSpcReduction="10000"/>
          </a:bodyPr>
          <a:lstStyle/>
          <a:p>
            <a:r>
              <a:rPr lang="es-MX" sz="3200" b="1" dirty="0">
                <a:latin typeface="+mj-lt"/>
              </a:rPr>
              <a:t>Compresor  multicelular</a:t>
            </a:r>
          </a:p>
          <a:p>
            <a:pPr marL="0" indent="0">
              <a:buNone/>
            </a:pPr>
            <a:endParaRPr lang="es-MX" b="1" dirty="0">
              <a:latin typeface="+mj-lt"/>
            </a:endParaRPr>
          </a:p>
          <a:p>
            <a:pPr marL="0" indent="0">
              <a:buNone/>
            </a:pPr>
            <a:r>
              <a:rPr lang="es-MX" dirty="0">
                <a:effectLst>
                  <a:outerShdw blurRad="38100" dist="38100" dir="2700000" algn="tl">
                    <a:srgbClr val="000000">
                      <a:alpha val="43137"/>
                    </a:srgbClr>
                  </a:outerShdw>
                </a:effectLst>
                <a:latin typeface="+mj-lt"/>
                <a:cs typeface="Arial" pitchFamily="34" charset="0"/>
              </a:rPr>
              <a:t>Estos compresores están constituidos por un rotor excéntrico que gira dentro de un cárter cilíndrico. Este rotor está provisto de aletas que se adaptan a las paredes del cárter, comprimiendo el aire que se introduce en la celda de máximo.</a:t>
            </a:r>
            <a:br>
              <a:rPr lang="es-MX" dirty="0">
                <a:effectLst>
                  <a:outerShdw blurRad="38100" dist="38100" dir="2700000" algn="tl">
                    <a:srgbClr val="000000">
                      <a:alpha val="43137"/>
                    </a:srgbClr>
                  </a:outerShdw>
                </a:effectLst>
                <a:latin typeface="+mj-lt"/>
                <a:cs typeface="Arial" pitchFamily="34" charset="0"/>
              </a:rPr>
            </a:br>
            <a:br>
              <a:rPr lang="es-MX" dirty="0">
                <a:effectLst>
                  <a:outerShdw blurRad="38100" dist="38100" dir="2700000" algn="tl">
                    <a:srgbClr val="000000">
                      <a:alpha val="43137"/>
                    </a:srgbClr>
                  </a:outerShdw>
                </a:effectLst>
                <a:latin typeface="+mj-lt"/>
                <a:cs typeface="Arial" pitchFamily="34" charset="0"/>
              </a:rPr>
            </a:br>
            <a:r>
              <a:rPr lang="es-MX" dirty="0">
                <a:effectLst>
                  <a:outerShdw blurRad="38100" dist="38100" dir="2700000" algn="tl">
                    <a:srgbClr val="000000">
                      <a:alpha val="43137"/>
                    </a:srgbClr>
                  </a:outerShdw>
                </a:effectLst>
                <a:latin typeface="+mj-lt"/>
                <a:cs typeface="Arial" pitchFamily="34" charset="0"/>
              </a:rPr>
              <a:t>Necesitan lubricación para las piezas móviles, reducir el rozamiento de las paletas y mejorar la estanqueidad.</a:t>
            </a:r>
            <a:endParaRPr lang="es-MX" b="1" dirty="0">
              <a:effectLst>
                <a:outerShdw blurRad="38100" dist="38100" dir="2700000" algn="tl">
                  <a:srgbClr val="000000">
                    <a:alpha val="43137"/>
                  </a:srgbClr>
                </a:outerShdw>
              </a:effectLst>
              <a:latin typeface="+mj-lt"/>
              <a:cs typeface="Arial" pitchFamily="34" charset="0"/>
            </a:endParaRPr>
          </a:p>
        </p:txBody>
      </p:sp>
    </p:spTree>
    <p:extLst>
      <p:ext uri="{BB962C8B-B14F-4D97-AF65-F5344CB8AC3E}">
        <p14:creationId xmlns:p14="http://schemas.microsoft.com/office/powerpoint/2010/main" val="3341200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44B0A9"/>
          </a:solidFill>
          <a:ln w="32707" cap="flat">
            <a:noFill/>
            <a:prstDash val="solid"/>
            <a:miter/>
          </a:ln>
        </p:spPr>
        <p:txBody>
          <a:bodyPr rtlCol="0" anchor="ctr"/>
          <a:lstStyle/>
          <a:p>
            <a:endParaRPr lang="en-US" dirty="0"/>
          </a:p>
        </p:txBody>
      </p:sp>
      <p:pic>
        <p:nvPicPr>
          <p:cNvPr id="8" name="Picture 2" descr="2018 | Salón Internacional del Ambiente Rosario">
            <a:extLst>
              <a:ext uri="{FF2B5EF4-FFF2-40B4-BE49-F238E27FC236}">
                <a16:creationId xmlns:a16="http://schemas.microsoft.com/office/drawing/2014/main" id="{5D2B6EFC-AFB9-4B34-9B11-3B11DA3D1F6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8906" b="36745"/>
          <a:stretch/>
        </p:blipFill>
        <p:spPr bwMode="auto">
          <a:xfrm>
            <a:off x="0" y="711201"/>
            <a:ext cx="2304436" cy="544286"/>
          </a:xfrm>
          <a:prstGeom prst="rect">
            <a:avLst/>
          </a:prstGeom>
          <a:noFill/>
          <a:extLst>
            <a:ext uri="{909E8E84-426E-40DD-AFC4-6F175D3DCCD1}">
              <a14:hiddenFill xmlns:a14="http://schemas.microsoft.com/office/drawing/2010/main">
                <a:solidFill>
                  <a:srgbClr val="FFFFFF"/>
                </a:solidFill>
              </a14:hiddenFill>
            </a:ext>
          </a:extLst>
        </p:spPr>
      </p:pic>
      <p:sp>
        <p:nvSpPr>
          <p:cNvPr id="14" name="CuadroTexto 13">
            <a:extLst>
              <a:ext uri="{FF2B5EF4-FFF2-40B4-BE49-F238E27FC236}">
                <a16:creationId xmlns:a16="http://schemas.microsoft.com/office/drawing/2014/main" id="{59D72B3C-A7A8-4205-B5FB-0FD8BC49C864}"/>
              </a:ext>
            </a:extLst>
          </p:cNvPr>
          <p:cNvSpPr txBox="1"/>
          <p:nvPr/>
        </p:nvSpPr>
        <p:spPr>
          <a:xfrm>
            <a:off x="72864" y="2617654"/>
            <a:ext cx="4463143" cy="1311128"/>
          </a:xfrm>
          <a:prstGeom prst="rect">
            <a:avLst/>
          </a:prstGeom>
          <a:noFill/>
        </p:spPr>
        <p:txBody>
          <a:bodyPr wrap="square">
            <a:spAutoFit/>
          </a:bodyPr>
          <a:lstStyle/>
          <a:p>
            <a:pPr marL="285750" indent="-285750" algn="ctr">
              <a:lnSpc>
                <a:spcPct val="90000"/>
              </a:lnSpc>
              <a:spcBef>
                <a:spcPct val="0"/>
              </a:spcBef>
              <a:spcAft>
                <a:spcPts val="600"/>
              </a:spcAft>
            </a:pPr>
            <a:r>
              <a:rPr lang="es-MX" sz="4400" b="1" dirty="0">
                <a:latin typeface="+mj-lt"/>
                <a:cs typeface="Arial" pitchFamily="34" charset="0"/>
              </a:rPr>
              <a:t>Compresores rotativos</a:t>
            </a:r>
            <a:endParaRPr lang="es-AR" sz="2000" b="1" i="1" dirty="0">
              <a:solidFill>
                <a:srgbClr val="FFFFFF"/>
              </a:solidFill>
              <a:effectLst>
                <a:outerShdw blurRad="38100" dist="38100" dir="2700000" algn="tl">
                  <a:srgbClr val="000000">
                    <a:alpha val="43137"/>
                  </a:srgbClr>
                </a:outerShdw>
              </a:effectLst>
              <a:latin typeface="+mj-lt"/>
              <a:ea typeface="+mj-ea"/>
              <a:cs typeface="+mj-cs"/>
            </a:endParaRPr>
          </a:p>
        </p:txBody>
      </p:sp>
      <p:sp>
        <p:nvSpPr>
          <p:cNvPr id="9" name="2 Marcador de contenido">
            <a:extLst>
              <a:ext uri="{FF2B5EF4-FFF2-40B4-BE49-F238E27FC236}">
                <a16:creationId xmlns:a16="http://schemas.microsoft.com/office/drawing/2014/main" id="{AE6DBF5A-85E6-44A0-B449-EB15D8D5077A}"/>
              </a:ext>
            </a:extLst>
          </p:cNvPr>
          <p:cNvSpPr>
            <a:spLocks noGrp="1"/>
          </p:cNvSpPr>
          <p:nvPr>
            <p:ph idx="1"/>
          </p:nvPr>
        </p:nvSpPr>
        <p:spPr>
          <a:xfrm>
            <a:off x="5795331" y="339634"/>
            <a:ext cx="6170246" cy="6858000"/>
          </a:xfrm>
        </p:spPr>
        <p:txBody>
          <a:bodyPr>
            <a:normAutofit fontScale="92500" lnSpcReduction="10000"/>
          </a:bodyPr>
          <a:lstStyle/>
          <a:p>
            <a:r>
              <a:rPr lang="es-MX" sz="3500" b="1" dirty="0">
                <a:latin typeface="+mj-lt"/>
                <a:cs typeface="Arial" pitchFamily="34" charset="0"/>
              </a:rPr>
              <a:t>Compresor de tornillo</a:t>
            </a:r>
          </a:p>
          <a:p>
            <a:endParaRPr lang="es-MX" b="1" dirty="0">
              <a:effectLst>
                <a:outerShdw blurRad="38100" dist="38100" dir="2700000" algn="tl">
                  <a:srgbClr val="000000">
                    <a:alpha val="43137"/>
                  </a:srgbClr>
                </a:outerShdw>
              </a:effectLst>
              <a:latin typeface="+mj-lt"/>
              <a:cs typeface="Arial" pitchFamily="34" charset="0"/>
            </a:endParaRPr>
          </a:p>
          <a:p>
            <a:pPr marL="0" indent="0">
              <a:buNone/>
            </a:pPr>
            <a:r>
              <a:rPr lang="es-MX" sz="2800" dirty="0">
                <a:effectLst>
                  <a:outerShdw blurRad="38100" dist="38100" dir="2700000" algn="tl">
                    <a:srgbClr val="000000">
                      <a:alpha val="43137"/>
                    </a:srgbClr>
                  </a:outerShdw>
                </a:effectLst>
                <a:latin typeface="+mj-lt"/>
                <a:cs typeface="Arial" pitchFamily="34" charset="0"/>
              </a:rPr>
              <a:t>Son los otros compresores ampliamente utilizados en la industria, junto con los compresores de émbolo.</a:t>
            </a:r>
            <a:br>
              <a:rPr lang="es-MX" sz="2800" dirty="0">
                <a:effectLst>
                  <a:outerShdw blurRad="38100" dist="38100" dir="2700000" algn="tl">
                    <a:srgbClr val="000000">
                      <a:alpha val="43137"/>
                    </a:srgbClr>
                  </a:outerShdw>
                </a:effectLst>
                <a:latin typeface="+mj-lt"/>
                <a:cs typeface="Arial" pitchFamily="34" charset="0"/>
              </a:rPr>
            </a:br>
            <a:br>
              <a:rPr lang="es-MX" sz="2800" dirty="0">
                <a:effectLst>
                  <a:outerShdw blurRad="38100" dist="38100" dir="2700000" algn="tl">
                    <a:srgbClr val="000000">
                      <a:alpha val="43137"/>
                    </a:srgbClr>
                  </a:outerShdw>
                </a:effectLst>
                <a:latin typeface="+mj-lt"/>
                <a:cs typeface="Arial" pitchFamily="34" charset="0"/>
              </a:rPr>
            </a:br>
            <a:r>
              <a:rPr lang="es-MX" sz="2800" dirty="0">
                <a:effectLst>
                  <a:outerShdw blurRad="38100" dist="38100" dir="2700000" algn="tl">
                    <a:srgbClr val="000000">
                      <a:alpha val="43137"/>
                    </a:srgbClr>
                  </a:outerShdw>
                </a:effectLst>
                <a:latin typeface="+mj-lt"/>
                <a:cs typeface="Arial" pitchFamily="34" charset="0"/>
              </a:rPr>
              <a:t>Funcionan mediante dos rotores helicoidales paralelos, que giran en un cárter en sentidos contrarios e impulsan el aire de forma continua. El rotor macho, conectado al motor, arrastra al rotor hembra como consecuencia del contacto de sus superficies, sin ningún engranaje auxiliar. El volumen libre entre ellos disminuye comprimiendo el aire.</a:t>
            </a:r>
          </a:p>
        </p:txBody>
      </p:sp>
    </p:spTree>
    <p:extLst>
      <p:ext uri="{BB962C8B-B14F-4D97-AF65-F5344CB8AC3E}">
        <p14:creationId xmlns:p14="http://schemas.microsoft.com/office/powerpoint/2010/main" val="1063829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endParaRPr lang="es-MX" b="1" dirty="0">
              <a:latin typeface="Arial" pitchFamily="34" charset="0"/>
              <a:cs typeface="Arial" pitchFamily="34" charset="0"/>
            </a:endParaRPr>
          </a:p>
        </p:txBody>
      </p:sp>
      <p:sp>
        <p:nvSpPr>
          <p:cNvPr id="5" name="4 Rectángulo"/>
          <p:cNvSpPr/>
          <p:nvPr/>
        </p:nvSpPr>
        <p:spPr>
          <a:xfrm>
            <a:off x="3239209" y="185386"/>
            <a:ext cx="8517361" cy="2246769"/>
          </a:xfrm>
          <a:prstGeom prst="rect">
            <a:avLst/>
          </a:prstGeom>
        </p:spPr>
        <p:txBody>
          <a:bodyPr wrap="square">
            <a:spAutoFit/>
          </a:bodyPr>
          <a:lstStyle/>
          <a:p>
            <a:r>
              <a:rPr lang="es-MX" sz="2800" dirty="0">
                <a:latin typeface="+mj-lt"/>
                <a:cs typeface="Arial" pitchFamily="34" charset="0"/>
              </a:rPr>
              <a:t>Es necesario lubricar las piezas móviles con aceite, para evitar severos desgastes y refrigerar los elementos. Este aceite se deberá separar del aire comprimido mediante un separador aire-aceite.</a:t>
            </a: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2503626"/>
            <a:ext cx="5945399" cy="2466300"/>
          </a:xfrm>
          <a:prstGeom prst="rect">
            <a:avLst/>
          </a:prstGeom>
        </p:spPr>
      </p:pic>
      <p:sp>
        <p:nvSpPr>
          <p:cNvPr id="8" name="7 Rectángulo"/>
          <p:cNvSpPr/>
          <p:nvPr/>
        </p:nvSpPr>
        <p:spPr>
          <a:xfrm>
            <a:off x="313129" y="5041398"/>
            <a:ext cx="9549328" cy="1815882"/>
          </a:xfrm>
          <a:prstGeom prst="rect">
            <a:avLst/>
          </a:prstGeom>
        </p:spPr>
        <p:txBody>
          <a:bodyPr wrap="square">
            <a:spAutoFit/>
          </a:bodyPr>
          <a:lstStyle/>
          <a:p>
            <a:r>
              <a:rPr lang="es-MX" sz="2800" dirty="0">
                <a:latin typeface="+mj-lt"/>
                <a:cs typeface="Arial" pitchFamily="34" charset="0"/>
              </a:rPr>
              <a:t>Pueden dar caudales elevados, 24.000m3/h y presiones cercanas a los 10 bares. También se pueden colocar en serie varias etapas, llegando a presiones de 30 bares.</a:t>
            </a:r>
          </a:p>
        </p:txBody>
      </p:sp>
      <p:pic>
        <p:nvPicPr>
          <p:cNvPr id="2" name="Picture 2" descr="2018 | Salón Internacional del Ambiente Rosario">
            <a:extLst>
              <a:ext uri="{FF2B5EF4-FFF2-40B4-BE49-F238E27FC236}">
                <a16:creationId xmlns:a16="http://schemas.microsoft.com/office/drawing/2014/main" id="{F7360C92-5362-47B9-88B3-84269A6E365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8906" b="36745"/>
          <a:stretch/>
        </p:blipFill>
        <p:spPr bwMode="auto">
          <a:xfrm>
            <a:off x="0" y="711201"/>
            <a:ext cx="2304436" cy="544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3351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44B0A9"/>
          </a:solidFill>
          <a:ln w="32707" cap="flat">
            <a:noFill/>
            <a:prstDash val="solid"/>
            <a:miter/>
          </a:ln>
        </p:spPr>
        <p:txBody>
          <a:bodyPr rtlCol="0" anchor="ctr"/>
          <a:lstStyle/>
          <a:p>
            <a:endParaRPr lang="en-US" dirty="0"/>
          </a:p>
        </p:txBody>
      </p:sp>
      <p:pic>
        <p:nvPicPr>
          <p:cNvPr id="8" name="Picture 2" descr="2018 | Salón Internacional del Ambiente Rosario">
            <a:extLst>
              <a:ext uri="{FF2B5EF4-FFF2-40B4-BE49-F238E27FC236}">
                <a16:creationId xmlns:a16="http://schemas.microsoft.com/office/drawing/2014/main" id="{5D2B6EFC-AFB9-4B34-9B11-3B11DA3D1F6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8906" b="36745"/>
          <a:stretch/>
        </p:blipFill>
        <p:spPr bwMode="auto">
          <a:xfrm>
            <a:off x="0" y="711201"/>
            <a:ext cx="2304436" cy="544286"/>
          </a:xfrm>
          <a:prstGeom prst="rect">
            <a:avLst/>
          </a:prstGeom>
          <a:noFill/>
          <a:extLst>
            <a:ext uri="{909E8E84-426E-40DD-AFC4-6F175D3DCCD1}">
              <a14:hiddenFill xmlns:a14="http://schemas.microsoft.com/office/drawing/2010/main">
                <a:solidFill>
                  <a:srgbClr val="FFFFFF"/>
                </a:solidFill>
              </a14:hiddenFill>
            </a:ext>
          </a:extLst>
        </p:spPr>
      </p:pic>
      <p:sp>
        <p:nvSpPr>
          <p:cNvPr id="14" name="CuadroTexto 13">
            <a:extLst>
              <a:ext uri="{FF2B5EF4-FFF2-40B4-BE49-F238E27FC236}">
                <a16:creationId xmlns:a16="http://schemas.microsoft.com/office/drawing/2014/main" id="{59D72B3C-A7A8-4205-B5FB-0FD8BC49C864}"/>
              </a:ext>
            </a:extLst>
          </p:cNvPr>
          <p:cNvSpPr txBox="1"/>
          <p:nvPr/>
        </p:nvSpPr>
        <p:spPr>
          <a:xfrm>
            <a:off x="72864" y="2617654"/>
            <a:ext cx="4463143" cy="1311128"/>
          </a:xfrm>
          <a:prstGeom prst="rect">
            <a:avLst/>
          </a:prstGeom>
          <a:noFill/>
        </p:spPr>
        <p:txBody>
          <a:bodyPr wrap="square">
            <a:spAutoFit/>
          </a:bodyPr>
          <a:lstStyle/>
          <a:p>
            <a:pPr marL="285750" indent="-285750" algn="ctr">
              <a:lnSpc>
                <a:spcPct val="90000"/>
              </a:lnSpc>
              <a:spcBef>
                <a:spcPct val="0"/>
              </a:spcBef>
              <a:spcAft>
                <a:spcPts val="600"/>
              </a:spcAft>
            </a:pPr>
            <a:r>
              <a:rPr lang="es-MX" sz="4400" b="1" dirty="0">
                <a:cs typeface="Arial" pitchFamily="34" charset="0"/>
              </a:rPr>
              <a:t>Compresores rotativos</a:t>
            </a:r>
            <a:endParaRPr lang="es-AR" sz="2000" b="1" i="1" dirty="0">
              <a:solidFill>
                <a:srgbClr val="FFFFFF"/>
              </a:solidFill>
              <a:effectLst>
                <a:outerShdw blurRad="38100" dist="38100" dir="2700000" algn="tl">
                  <a:srgbClr val="000000">
                    <a:alpha val="43137"/>
                  </a:srgbClr>
                </a:outerShdw>
              </a:effectLst>
              <a:ea typeface="+mj-ea"/>
              <a:cs typeface="+mj-cs"/>
            </a:endParaRPr>
          </a:p>
        </p:txBody>
      </p:sp>
      <p:sp>
        <p:nvSpPr>
          <p:cNvPr id="9" name="2 Marcador de contenido">
            <a:extLst>
              <a:ext uri="{FF2B5EF4-FFF2-40B4-BE49-F238E27FC236}">
                <a16:creationId xmlns:a16="http://schemas.microsoft.com/office/drawing/2014/main" id="{AE6DBF5A-85E6-44A0-B449-EB15D8D5077A}"/>
              </a:ext>
            </a:extLst>
          </p:cNvPr>
          <p:cNvSpPr>
            <a:spLocks noGrp="1"/>
          </p:cNvSpPr>
          <p:nvPr>
            <p:ph idx="1"/>
          </p:nvPr>
        </p:nvSpPr>
        <p:spPr>
          <a:xfrm>
            <a:off x="5795331" y="339634"/>
            <a:ext cx="6170246" cy="6348549"/>
          </a:xfrm>
        </p:spPr>
        <p:txBody>
          <a:bodyPr>
            <a:normAutofit/>
          </a:bodyPr>
          <a:lstStyle/>
          <a:p>
            <a:r>
              <a:rPr lang="es-MX" sz="3200" b="1" dirty="0">
                <a:latin typeface="+mj-lt"/>
                <a:cs typeface="Arial" pitchFamily="34" charset="0"/>
              </a:rPr>
              <a:t>Compresores </a:t>
            </a:r>
            <a:r>
              <a:rPr lang="es-MX" sz="3200" b="1" dirty="0" err="1">
                <a:latin typeface="+mj-lt"/>
                <a:cs typeface="Arial" pitchFamily="34" charset="0"/>
              </a:rPr>
              <a:t>Roots</a:t>
            </a:r>
            <a:endParaRPr lang="es-MX" sz="3200" b="1" dirty="0">
              <a:latin typeface="+mj-lt"/>
              <a:cs typeface="Arial" pitchFamily="34" charset="0"/>
            </a:endParaRPr>
          </a:p>
          <a:p>
            <a:endParaRPr lang="es-MX" b="1" dirty="0">
              <a:effectLst>
                <a:outerShdw blurRad="38100" dist="38100" dir="2700000" algn="tl">
                  <a:srgbClr val="000000">
                    <a:alpha val="43137"/>
                  </a:srgbClr>
                </a:outerShdw>
              </a:effectLst>
              <a:latin typeface="+mj-lt"/>
              <a:cs typeface="Arial" pitchFamily="34" charset="0"/>
            </a:endParaRPr>
          </a:p>
          <a:p>
            <a:pPr marL="0" indent="0">
              <a:buNone/>
            </a:pPr>
            <a:r>
              <a:rPr lang="es-MX" dirty="0">
                <a:latin typeface="+mj-lt"/>
              </a:rPr>
              <a:t>Estos compresores no modifican el volumen de aire aspirado. Lo impulsan. La compresión se efectúa gracias a la introducción de más volumen de aire del que puede salir. Los caudales máximos está entorno a los 1500m3/h. Las presiones no suelen superar los 1-2 bares.</a:t>
            </a:r>
          </a:p>
        </p:txBody>
      </p:sp>
    </p:spTree>
    <p:extLst>
      <p:ext uri="{BB962C8B-B14F-4D97-AF65-F5344CB8AC3E}">
        <p14:creationId xmlns:p14="http://schemas.microsoft.com/office/powerpoint/2010/main" val="2778975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endParaRPr lang="es-MX" b="1" dirty="0">
              <a:latin typeface="Arial" pitchFamily="34" charset="0"/>
              <a:cs typeface="Arial" pitchFamily="34" charset="0"/>
            </a:endParaRPr>
          </a:p>
        </p:txBody>
      </p:sp>
      <p:sp>
        <p:nvSpPr>
          <p:cNvPr id="5" name="4 Rectángulo"/>
          <p:cNvSpPr/>
          <p:nvPr/>
        </p:nvSpPr>
        <p:spPr>
          <a:xfrm>
            <a:off x="3268863" y="214840"/>
            <a:ext cx="8280920" cy="1384995"/>
          </a:xfrm>
          <a:prstGeom prst="rect">
            <a:avLst/>
          </a:prstGeom>
        </p:spPr>
        <p:txBody>
          <a:bodyPr wrap="square">
            <a:spAutoFit/>
          </a:bodyPr>
          <a:lstStyle/>
          <a:p>
            <a:pPr algn="just"/>
            <a:r>
              <a:rPr lang="es-MX" sz="2800" dirty="0">
                <a:effectLst>
                  <a:outerShdw blurRad="38100" dist="38100" dir="2700000" algn="tl">
                    <a:srgbClr val="000000">
                      <a:alpha val="43137"/>
                    </a:srgbClr>
                  </a:outerShdw>
                </a:effectLst>
                <a:latin typeface="+mj-lt"/>
                <a:cs typeface="Arial" pitchFamily="34" charset="0"/>
              </a:rPr>
              <a:t>Su principio de funcionamiento se basa en aspirar aire e introducirlo en una cámara que disminuye su volumen.</a:t>
            </a:r>
          </a:p>
        </p:txBody>
      </p:sp>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0901" y="2356028"/>
            <a:ext cx="5061099" cy="3233062"/>
          </a:xfrm>
          <a:prstGeom prst="rect">
            <a:avLst/>
          </a:prstGeom>
        </p:spPr>
      </p:pic>
      <p:sp>
        <p:nvSpPr>
          <p:cNvPr id="8" name="7 Rectángulo"/>
          <p:cNvSpPr/>
          <p:nvPr/>
        </p:nvSpPr>
        <p:spPr>
          <a:xfrm>
            <a:off x="237308" y="2011680"/>
            <a:ext cx="6568441" cy="4401205"/>
          </a:xfrm>
          <a:prstGeom prst="rect">
            <a:avLst/>
          </a:prstGeom>
        </p:spPr>
        <p:txBody>
          <a:bodyPr wrap="square">
            <a:spAutoFit/>
          </a:bodyPr>
          <a:lstStyle/>
          <a:p>
            <a:pPr algn="just"/>
            <a:r>
              <a:rPr lang="es-MX" sz="2800" dirty="0">
                <a:latin typeface="+mj-lt"/>
                <a:cs typeface="Arial" pitchFamily="34" charset="0"/>
              </a:rPr>
              <a:t>Está compuesto por dos rotores, cada uno de los álabes, con una forma de sección parecida a la de un ocho. Los rotores están conectados por dos ruedas dentadas y giran a la misma velocidad en sentido contrario, produciendo un efecto de bombeo y compresión del aire de forma conjunta.</a:t>
            </a:r>
          </a:p>
        </p:txBody>
      </p:sp>
      <p:pic>
        <p:nvPicPr>
          <p:cNvPr id="2" name="Picture 2" descr="2018 | Salón Internacional del Ambiente Rosario">
            <a:extLst>
              <a:ext uri="{FF2B5EF4-FFF2-40B4-BE49-F238E27FC236}">
                <a16:creationId xmlns:a16="http://schemas.microsoft.com/office/drawing/2014/main" id="{9B44097C-E267-41AF-AB07-31E00E08A9D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8906" b="36745"/>
          <a:stretch/>
        </p:blipFill>
        <p:spPr bwMode="auto">
          <a:xfrm>
            <a:off x="0" y="711201"/>
            <a:ext cx="2304436" cy="544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1705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endParaRPr lang="es-MX" b="1" dirty="0">
              <a:latin typeface="Arial" pitchFamily="34" charset="0"/>
              <a:cs typeface="Arial" pitchFamily="34" charset="0"/>
            </a:endParaRPr>
          </a:p>
        </p:txBody>
      </p:sp>
      <p:graphicFrame>
        <p:nvGraphicFramePr>
          <p:cNvPr id="5" name="4 Diagrama"/>
          <p:cNvGraphicFramePr/>
          <p:nvPr>
            <p:extLst>
              <p:ext uri="{D42A27DB-BD31-4B8C-83A1-F6EECF244321}">
                <p14:modId xmlns:p14="http://schemas.microsoft.com/office/powerpoint/2010/main" val="240843245"/>
              </p:ext>
            </p:extLst>
          </p:nvPr>
        </p:nvGraphicFramePr>
        <p:xfrm>
          <a:off x="2812868" y="1765372"/>
          <a:ext cx="7728858" cy="4883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2" descr="2018 | Salón Internacional del Ambiente Rosario">
            <a:extLst>
              <a:ext uri="{FF2B5EF4-FFF2-40B4-BE49-F238E27FC236}">
                <a16:creationId xmlns:a16="http://schemas.microsoft.com/office/drawing/2014/main" id="{EEED9D69-F4E4-49B4-98E9-AA2D07B2DED8}"/>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t="38906" b="36745"/>
          <a:stretch/>
        </p:blipFill>
        <p:spPr bwMode="auto">
          <a:xfrm>
            <a:off x="0" y="711201"/>
            <a:ext cx="2304436" cy="544286"/>
          </a:xfrm>
          <a:prstGeom prst="rect">
            <a:avLst/>
          </a:prstGeom>
          <a:noFill/>
          <a:extLst>
            <a:ext uri="{909E8E84-426E-40DD-AFC4-6F175D3DCCD1}">
              <a14:hiddenFill xmlns:a14="http://schemas.microsoft.com/office/drawing/2010/main">
                <a:solidFill>
                  <a:srgbClr val="FFFFFF"/>
                </a:solidFill>
              </a14:hiddenFill>
            </a:ext>
          </a:extLst>
        </p:spPr>
      </p:pic>
      <p:sp>
        <p:nvSpPr>
          <p:cNvPr id="9" name="Título 8">
            <a:extLst>
              <a:ext uri="{FF2B5EF4-FFF2-40B4-BE49-F238E27FC236}">
                <a16:creationId xmlns:a16="http://schemas.microsoft.com/office/drawing/2014/main" id="{EC77B376-381E-4AA4-B6CC-A415ABE470B8}"/>
              </a:ext>
            </a:extLst>
          </p:cNvPr>
          <p:cNvSpPr>
            <a:spLocks noGrp="1"/>
          </p:cNvSpPr>
          <p:nvPr>
            <p:ph type="title"/>
          </p:nvPr>
        </p:nvSpPr>
        <p:spPr>
          <a:xfrm>
            <a:off x="3265714" y="320562"/>
            <a:ext cx="10515600" cy="1325563"/>
          </a:xfrm>
        </p:spPr>
        <p:txBody>
          <a:bodyPr>
            <a:normAutofit/>
          </a:bodyPr>
          <a:lstStyle/>
          <a:p>
            <a:r>
              <a:rPr lang="es-AR" sz="4800" b="1" u="sng" dirty="0">
                <a:effectLst>
                  <a:outerShdw blurRad="38100" dist="38100" dir="2700000" algn="tl">
                    <a:srgbClr val="000000">
                      <a:alpha val="43137"/>
                    </a:srgbClr>
                  </a:outerShdw>
                </a:effectLst>
              </a:rPr>
              <a:t>Compresores dinámicos</a:t>
            </a:r>
          </a:p>
        </p:txBody>
      </p:sp>
    </p:spTree>
    <p:extLst>
      <p:ext uri="{BB962C8B-B14F-4D97-AF65-F5344CB8AC3E}">
        <p14:creationId xmlns:p14="http://schemas.microsoft.com/office/powerpoint/2010/main" val="2678237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endParaRPr lang="es-MX" b="1" dirty="0">
              <a:latin typeface="Arial" pitchFamily="34" charset="0"/>
              <a:cs typeface="Arial" pitchFamily="34" charset="0"/>
            </a:endParaRPr>
          </a:p>
        </p:txBody>
      </p:sp>
      <p:sp>
        <p:nvSpPr>
          <p:cNvPr id="4" name="3 Rectángulo"/>
          <p:cNvSpPr/>
          <p:nvPr/>
        </p:nvSpPr>
        <p:spPr>
          <a:xfrm>
            <a:off x="838200" y="2406279"/>
            <a:ext cx="5914788" cy="3108543"/>
          </a:xfrm>
          <a:prstGeom prst="rect">
            <a:avLst/>
          </a:prstGeom>
        </p:spPr>
        <p:txBody>
          <a:bodyPr wrap="square">
            <a:spAutoFit/>
          </a:bodyPr>
          <a:lstStyle/>
          <a:p>
            <a:r>
              <a:rPr lang="es-MX" sz="2800" dirty="0">
                <a:latin typeface="+mj-lt"/>
                <a:cs typeface="Arial" pitchFamily="34" charset="0"/>
              </a:rPr>
              <a:t>Un compresor es una máquina que eleva la presión de un gas, un vapor, o una mezcla de gases y vapores. Son maquinas de flujo continuo en donde se transforma la energía cinética (velocidad) en Trabajo (presión).</a:t>
            </a:r>
          </a:p>
        </p:txBody>
      </p:sp>
      <p:pic>
        <p:nvPicPr>
          <p:cNvPr id="2050" name="Picture 2" descr="http://fluidos.eia.edu.co/hidraulica/articuloses/maquinashidraulicas/turbinas_gas/img17.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6936" y="3856214"/>
            <a:ext cx="4858557" cy="300178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2018 | Salón Internacional del Ambiente Rosario">
            <a:extLst>
              <a:ext uri="{FF2B5EF4-FFF2-40B4-BE49-F238E27FC236}">
                <a16:creationId xmlns:a16="http://schemas.microsoft.com/office/drawing/2014/main" id="{BBF00EB9-C3A5-471A-B7DE-B2B8D130E0C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8906" b="36745"/>
          <a:stretch/>
        </p:blipFill>
        <p:spPr bwMode="auto">
          <a:xfrm>
            <a:off x="0" y="711201"/>
            <a:ext cx="2304436" cy="544286"/>
          </a:xfrm>
          <a:prstGeom prst="rect">
            <a:avLst/>
          </a:prstGeom>
          <a:noFill/>
          <a:extLst>
            <a:ext uri="{909E8E84-426E-40DD-AFC4-6F175D3DCCD1}">
              <a14:hiddenFill xmlns:a14="http://schemas.microsoft.com/office/drawing/2010/main">
                <a:solidFill>
                  <a:srgbClr val="FFFFFF"/>
                </a:solidFill>
              </a14:hiddenFill>
            </a:ext>
          </a:extLst>
        </p:spPr>
      </p:pic>
      <p:sp>
        <p:nvSpPr>
          <p:cNvPr id="11" name="Título 8">
            <a:extLst>
              <a:ext uri="{FF2B5EF4-FFF2-40B4-BE49-F238E27FC236}">
                <a16:creationId xmlns:a16="http://schemas.microsoft.com/office/drawing/2014/main" id="{DA8A1C8E-74F7-4C78-840F-AE6A4C76B02F}"/>
              </a:ext>
            </a:extLst>
          </p:cNvPr>
          <p:cNvSpPr>
            <a:spLocks noGrp="1"/>
          </p:cNvSpPr>
          <p:nvPr>
            <p:ph type="title"/>
          </p:nvPr>
        </p:nvSpPr>
        <p:spPr>
          <a:xfrm>
            <a:off x="3265714" y="320562"/>
            <a:ext cx="10515600" cy="1325563"/>
          </a:xfrm>
        </p:spPr>
        <p:txBody>
          <a:bodyPr>
            <a:normAutofit/>
          </a:bodyPr>
          <a:lstStyle/>
          <a:p>
            <a:r>
              <a:rPr lang="es-AR" sz="4800" b="1" u="sng" dirty="0">
                <a:effectLst>
                  <a:outerShdw blurRad="38100" dist="38100" dir="2700000" algn="tl">
                    <a:srgbClr val="000000">
                      <a:alpha val="43137"/>
                    </a:srgbClr>
                  </a:outerShdw>
                </a:effectLst>
              </a:rPr>
              <a:t>Compresores dinámicos</a:t>
            </a:r>
          </a:p>
        </p:txBody>
      </p:sp>
    </p:spTree>
    <p:extLst>
      <p:ext uri="{BB962C8B-B14F-4D97-AF65-F5344CB8AC3E}">
        <p14:creationId xmlns:p14="http://schemas.microsoft.com/office/powerpoint/2010/main" val="39431091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991544" y="1196753"/>
            <a:ext cx="9098822" cy="5517556"/>
          </a:xfrm>
        </p:spPr>
        <p:txBody>
          <a:bodyPr>
            <a:normAutofit fontScale="92500"/>
          </a:bodyPr>
          <a:lstStyle/>
          <a:p>
            <a:endParaRPr lang="es-MX" sz="3600" b="1" dirty="0">
              <a:effectLst>
                <a:outerShdw blurRad="38100" dist="38100" dir="2700000" algn="tl">
                  <a:srgbClr val="000000">
                    <a:alpha val="43137"/>
                  </a:srgbClr>
                </a:outerShdw>
              </a:effectLst>
              <a:latin typeface="Arial" pitchFamily="34" charset="0"/>
              <a:cs typeface="Arial" pitchFamily="34" charset="0"/>
            </a:endParaRPr>
          </a:p>
          <a:p>
            <a:r>
              <a:rPr lang="es-MX" sz="3600" dirty="0">
                <a:effectLst>
                  <a:outerShdw blurRad="38100" dist="38100" dir="2700000" algn="tl">
                    <a:srgbClr val="000000">
                      <a:alpha val="43137"/>
                    </a:srgbClr>
                  </a:outerShdw>
                </a:effectLst>
              </a:rPr>
              <a:t>Se basan en el principio de la compresión de aire por fuerza centrifuga y constan de un rotor centrifugo que gira dentro de una cámara espiral, tomando aire en sentido axial y arrojándolo a gran velocidad en sentido radial. La fuerza centrifuga que actúa sobre el aire lo comprime contra la cámara de compresión.</a:t>
            </a:r>
          </a:p>
          <a:p>
            <a:endParaRPr lang="es-MX" sz="3600" b="1" dirty="0">
              <a:effectLst>
                <a:outerShdw blurRad="38100" dist="38100" dir="2700000" algn="tl">
                  <a:srgbClr val="000000">
                    <a:alpha val="43137"/>
                  </a:srgbClr>
                </a:outerShdw>
              </a:effectLst>
              <a:latin typeface="Arial" pitchFamily="34" charset="0"/>
              <a:cs typeface="Arial" pitchFamily="34" charset="0"/>
            </a:endParaRPr>
          </a:p>
        </p:txBody>
      </p:sp>
      <p:pic>
        <p:nvPicPr>
          <p:cNvPr id="5" name="Picture 2" descr="2018 | Salón Internacional del Ambiente Rosario">
            <a:extLst>
              <a:ext uri="{FF2B5EF4-FFF2-40B4-BE49-F238E27FC236}">
                <a16:creationId xmlns:a16="http://schemas.microsoft.com/office/drawing/2014/main" id="{BDE70A2F-0E35-42EC-A75E-C3AFC2B6D5E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8906" b="36745"/>
          <a:stretch/>
        </p:blipFill>
        <p:spPr bwMode="auto">
          <a:xfrm>
            <a:off x="0" y="711201"/>
            <a:ext cx="2304436" cy="544286"/>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8">
            <a:extLst>
              <a:ext uri="{FF2B5EF4-FFF2-40B4-BE49-F238E27FC236}">
                <a16:creationId xmlns:a16="http://schemas.microsoft.com/office/drawing/2014/main" id="{ED22C3D5-7900-407B-B729-E381F7CD5F22}"/>
              </a:ext>
            </a:extLst>
          </p:cNvPr>
          <p:cNvSpPr txBox="1">
            <a:spLocks/>
          </p:cNvSpPr>
          <p:nvPr/>
        </p:nvSpPr>
        <p:spPr>
          <a:xfrm>
            <a:off x="3265714" y="32056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a:lstStyle>
          <a:p>
            <a:r>
              <a:rPr lang="es-AR" sz="4800" b="1" u="sng" dirty="0">
                <a:effectLst>
                  <a:outerShdw blurRad="38100" dist="38100" dir="2700000" algn="tl">
                    <a:srgbClr val="000000">
                      <a:alpha val="43137"/>
                    </a:srgbClr>
                  </a:outerShdw>
                </a:effectLst>
              </a:rPr>
              <a:t>Compresor Radial</a:t>
            </a:r>
          </a:p>
        </p:txBody>
      </p:sp>
    </p:spTree>
    <p:extLst>
      <p:ext uri="{BB962C8B-B14F-4D97-AF65-F5344CB8AC3E}">
        <p14:creationId xmlns:p14="http://schemas.microsoft.com/office/powerpoint/2010/main" val="711233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20EED73-1494-4E89-869B-E501A02B24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E9D7A3A2-205A-4FD7-89D2-24FA8A54EA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934" y="0"/>
            <a:ext cx="11377066" cy="4001047"/>
          </a:xfrm>
          <a:custGeom>
            <a:avLst/>
            <a:gdLst>
              <a:gd name="connsiteX0" fmla="*/ 914840 w 11377066"/>
              <a:gd name="connsiteY0" fmla="*/ 0 h 3343806"/>
              <a:gd name="connsiteX1" fmla="*/ 11365513 w 11377066"/>
              <a:gd name="connsiteY1" fmla="*/ 0 h 3343806"/>
              <a:gd name="connsiteX2" fmla="*/ 11365513 w 11377066"/>
              <a:gd name="connsiteY2" fmla="*/ 846735 h 3343806"/>
              <a:gd name="connsiteX3" fmla="*/ 11050704 w 11377066"/>
              <a:gd name="connsiteY3" fmla="*/ 1046017 h 3343806"/>
              <a:gd name="connsiteX4" fmla="*/ 11195112 w 11377066"/>
              <a:gd name="connsiteY4" fmla="*/ 1103780 h 3343806"/>
              <a:gd name="connsiteX5" fmla="*/ 10553944 w 11377066"/>
              <a:gd name="connsiteY5" fmla="*/ 1441695 h 3343806"/>
              <a:gd name="connsiteX6" fmla="*/ 11148902 w 11377066"/>
              <a:gd name="connsiteY6" fmla="*/ 1383932 h 3343806"/>
              <a:gd name="connsiteX7" fmla="*/ 11117132 w 11377066"/>
              <a:gd name="connsiteY7" fmla="*/ 1430142 h 3343806"/>
              <a:gd name="connsiteX8" fmla="*/ 11085363 w 11377066"/>
              <a:gd name="connsiteY8" fmla="*/ 1476352 h 3343806"/>
              <a:gd name="connsiteX9" fmla="*/ 11365513 w 11377066"/>
              <a:gd name="connsiteY9" fmla="*/ 1447471 h 3343806"/>
              <a:gd name="connsiteX10" fmla="*/ 11365513 w 11377066"/>
              <a:gd name="connsiteY10" fmla="*/ 1496569 h 3343806"/>
              <a:gd name="connsiteX11" fmla="*/ 11278869 w 11377066"/>
              <a:gd name="connsiteY11" fmla="*/ 1554332 h 3343806"/>
              <a:gd name="connsiteX12" fmla="*/ 11365513 w 11377066"/>
              <a:gd name="connsiteY12" fmla="*/ 1539891 h 3343806"/>
              <a:gd name="connsiteX13" fmla="*/ 11377066 w 11377066"/>
              <a:gd name="connsiteY13" fmla="*/ 1539891 h 3343806"/>
              <a:gd name="connsiteX14" fmla="*/ 11377066 w 11377066"/>
              <a:gd name="connsiteY14" fmla="*/ 1765167 h 3343806"/>
              <a:gd name="connsiteX15" fmla="*/ 4624577 w 11377066"/>
              <a:gd name="connsiteY15" fmla="*/ 3342096 h 3343806"/>
              <a:gd name="connsiteX16" fmla="*/ 4000738 w 11377066"/>
              <a:gd name="connsiteY16" fmla="*/ 3313214 h 3343806"/>
              <a:gd name="connsiteX17" fmla="*/ 3853443 w 11377066"/>
              <a:gd name="connsiteY17" fmla="*/ 3217905 h 3343806"/>
              <a:gd name="connsiteX18" fmla="*/ 4003625 w 11377066"/>
              <a:gd name="connsiteY18" fmla="*/ 3171695 h 3343806"/>
              <a:gd name="connsiteX19" fmla="*/ 4465729 w 11377066"/>
              <a:gd name="connsiteY19" fmla="*/ 3024399 h 3343806"/>
              <a:gd name="connsiteX20" fmla="*/ 4015179 w 11377066"/>
              <a:gd name="connsiteY20" fmla="*/ 3047505 h 3343806"/>
              <a:gd name="connsiteX21" fmla="*/ 4656346 w 11377066"/>
              <a:gd name="connsiteY21" fmla="*/ 2926202 h 3343806"/>
              <a:gd name="connsiteX22" fmla="*/ 4841188 w 11377066"/>
              <a:gd name="connsiteY22" fmla="*/ 2862663 h 3343806"/>
              <a:gd name="connsiteX23" fmla="*/ 4659236 w 11377066"/>
              <a:gd name="connsiteY23" fmla="*/ 2836670 h 3343806"/>
              <a:gd name="connsiteX24" fmla="*/ 3778351 w 11377066"/>
              <a:gd name="connsiteY24" fmla="*/ 2914650 h 3343806"/>
              <a:gd name="connsiteX25" fmla="*/ 3694595 w 11377066"/>
              <a:gd name="connsiteY25" fmla="*/ 2923314 h 3343806"/>
              <a:gd name="connsiteX26" fmla="*/ 3119852 w 11377066"/>
              <a:gd name="connsiteY26" fmla="*/ 2862663 h 3343806"/>
              <a:gd name="connsiteX27" fmla="*/ 3440437 w 11377066"/>
              <a:gd name="connsiteY27" fmla="*/ 2799124 h 3343806"/>
              <a:gd name="connsiteX28" fmla="*/ 3070753 w 11377066"/>
              <a:gd name="connsiteY28" fmla="*/ 2761578 h 3343806"/>
              <a:gd name="connsiteX29" fmla="*/ 2623091 w 11377066"/>
              <a:gd name="connsiteY29" fmla="*/ 2726920 h 3343806"/>
              <a:gd name="connsiteX30" fmla="*/ 2160987 w 11377066"/>
              <a:gd name="connsiteY30" fmla="*/ 2611394 h 3343806"/>
              <a:gd name="connsiteX31" fmla="*/ 1837515 w 11377066"/>
              <a:gd name="connsiteY31" fmla="*/ 2573848 h 3343806"/>
              <a:gd name="connsiteX32" fmla="*/ 1869284 w 11377066"/>
              <a:gd name="connsiteY32" fmla="*/ 2472763 h 3343806"/>
              <a:gd name="connsiteX33" fmla="*/ 1808633 w 11377066"/>
              <a:gd name="connsiteY33" fmla="*/ 2386119 h 3343806"/>
              <a:gd name="connsiteX34" fmla="*/ 2354493 w 11377066"/>
              <a:gd name="connsiteY34" fmla="*/ 2342797 h 3343806"/>
              <a:gd name="connsiteX35" fmla="*/ 2146546 w 11377066"/>
              <a:gd name="connsiteY35" fmla="*/ 2328356 h 3343806"/>
              <a:gd name="connsiteX36" fmla="*/ 2054126 w 11377066"/>
              <a:gd name="connsiteY36" fmla="*/ 2285034 h 3343806"/>
              <a:gd name="connsiteX37" fmla="*/ 2132106 w 11377066"/>
              <a:gd name="connsiteY37" fmla="*/ 2238823 h 3343806"/>
              <a:gd name="connsiteX38" fmla="*/ 2478684 w 11377066"/>
              <a:gd name="connsiteY38" fmla="*/ 2085751 h 3343806"/>
              <a:gd name="connsiteX39" fmla="*/ 1511154 w 11377066"/>
              <a:gd name="connsiteY39" fmla="*/ 2094416 h 3343806"/>
              <a:gd name="connsiteX40" fmla="*/ 1638232 w 11377066"/>
              <a:gd name="connsiteY40" fmla="*/ 2042429 h 3343806"/>
              <a:gd name="connsiteX41" fmla="*/ 2972556 w 11377066"/>
              <a:gd name="connsiteY41" fmla="*/ 1718957 h 3343806"/>
              <a:gd name="connsiteX42" fmla="*/ 3238266 w 11377066"/>
              <a:gd name="connsiteY42" fmla="*/ 1678523 h 3343806"/>
              <a:gd name="connsiteX43" fmla="*/ 2522005 w 11377066"/>
              <a:gd name="connsiteY43" fmla="*/ 1664082 h 3343806"/>
              <a:gd name="connsiteX44" fmla="*/ 1421621 w 11377066"/>
              <a:gd name="connsiteY44" fmla="*/ 1522563 h 3343806"/>
              <a:gd name="connsiteX45" fmla="*/ 1525595 w 11377066"/>
              <a:gd name="connsiteY45" fmla="*/ 1392596 h 3343806"/>
              <a:gd name="connsiteX46" fmla="*/ 982623 w 11377066"/>
              <a:gd name="connsiteY46" fmla="*/ 1415701 h 3343806"/>
              <a:gd name="connsiteX47" fmla="*/ 1231003 w 11377066"/>
              <a:gd name="connsiteY47" fmla="*/ 1314616 h 3343806"/>
              <a:gd name="connsiteX48" fmla="*/ 1025945 w 11377066"/>
              <a:gd name="connsiteY48" fmla="*/ 1297287 h 3343806"/>
              <a:gd name="connsiteX49" fmla="*/ 841104 w 11377066"/>
              <a:gd name="connsiteY49" fmla="*/ 1225083 h 3343806"/>
              <a:gd name="connsiteX50" fmla="*/ 1612239 w 11377066"/>
              <a:gd name="connsiteY50" fmla="*/ 1112445 h 3343806"/>
              <a:gd name="connsiteX51" fmla="*/ 1814409 w 11377066"/>
              <a:gd name="connsiteY51" fmla="*/ 1008471 h 3343806"/>
              <a:gd name="connsiteX52" fmla="*/ 1932824 w 11377066"/>
              <a:gd name="connsiteY52" fmla="*/ 979590 h 3343806"/>
              <a:gd name="connsiteX53" fmla="*/ 2083007 w 11377066"/>
              <a:gd name="connsiteY53" fmla="*/ 936268 h 3343806"/>
              <a:gd name="connsiteX54" fmla="*/ 1947265 w 11377066"/>
              <a:gd name="connsiteY54" fmla="*/ 924715 h 3343806"/>
              <a:gd name="connsiteX55" fmla="*/ 1271438 w 11377066"/>
              <a:gd name="connsiteY55" fmla="*/ 895834 h 3343806"/>
              <a:gd name="connsiteX56" fmla="*/ 659150 w 11377066"/>
              <a:gd name="connsiteY56" fmla="*/ 907386 h 3343806"/>
              <a:gd name="connsiteX57" fmla="*/ 780453 w 11377066"/>
              <a:gd name="connsiteY57" fmla="*/ 846735 h 3343806"/>
              <a:gd name="connsiteX58" fmla="*/ 841104 w 11377066"/>
              <a:gd name="connsiteY58" fmla="*/ 788972 h 3343806"/>
              <a:gd name="connsiteX59" fmla="*/ 448316 w 11377066"/>
              <a:gd name="connsiteY59" fmla="*/ 659006 h 3343806"/>
              <a:gd name="connsiteX60" fmla="*/ 910419 w 11377066"/>
              <a:gd name="connsiteY60" fmla="*/ 569473 h 3343806"/>
              <a:gd name="connsiteX61" fmla="*/ 604275 w 11377066"/>
              <a:gd name="connsiteY61" fmla="*/ 514598 h 3343806"/>
              <a:gd name="connsiteX62" fmla="*/ 15093 w 11377066"/>
              <a:gd name="connsiteY62" fmla="*/ 352862 h 3343806"/>
              <a:gd name="connsiteX63" fmla="*/ 430987 w 11377066"/>
              <a:gd name="connsiteY63" fmla="*/ 136251 h 3343806"/>
              <a:gd name="connsiteX64" fmla="*/ 874092 w 11377066"/>
              <a:gd name="connsiteY64" fmla="*/ 17656 h 3343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1377066" h="3343806">
                <a:moveTo>
                  <a:pt x="914840" y="0"/>
                </a:moveTo>
                <a:lnTo>
                  <a:pt x="11365513" y="0"/>
                </a:lnTo>
                <a:lnTo>
                  <a:pt x="11365513" y="846735"/>
                </a:lnTo>
                <a:cubicBezTo>
                  <a:pt x="11273092" y="924715"/>
                  <a:pt x="11163343" y="985366"/>
                  <a:pt x="11050704" y="1046017"/>
                </a:cubicBezTo>
                <a:cubicBezTo>
                  <a:pt x="11088251" y="1089339"/>
                  <a:pt x="11169119" y="1037353"/>
                  <a:pt x="11195112" y="1103780"/>
                </a:cubicBezTo>
                <a:cubicBezTo>
                  <a:pt x="10987166" y="1216419"/>
                  <a:pt x="10796548" y="1357938"/>
                  <a:pt x="10553944" y="1441695"/>
                </a:cubicBezTo>
                <a:cubicBezTo>
                  <a:pt x="10753226" y="1381043"/>
                  <a:pt x="10952508" y="1409925"/>
                  <a:pt x="11148902" y="1383932"/>
                </a:cubicBezTo>
                <a:cubicBezTo>
                  <a:pt x="11174895" y="1418589"/>
                  <a:pt x="11131573" y="1418589"/>
                  <a:pt x="11117132" y="1430142"/>
                </a:cubicBezTo>
                <a:cubicBezTo>
                  <a:pt x="11102692" y="1441695"/>
                  <a:pt x="11082474" y="1450359"/>
                  <a:pt x="11085363" y="1476352"/>
                </a:cubicBezTo>
                <a:cubicBezTo>
                  <a:pt x="11174895" y="1487905"/>
                  <a:pt x="11273092" y="1447471"/>
                  <a:pt x="11365513" y="1447471"/>
                </a:cubicBezTo>
                <a:lnTo>
                  <a:pt x="11365513" y="1496569"/>
                </a:lnTo>
                <a:cubicBezTo>
                  <a:pt x="11333743" y="1513898"/>
                  <a:pt x="11293310" y="1519674"/>
                  <a:pt x="11278869" y="1554332"/>
                </a:cubicBezTo>
                <a:cubicBezTo>
                  <a:pt x="11307750" y="1548556"/>
                  <a:pt x="11336632" y="1545668"/>
                  <a:pt x="11365513" y="1539891"/>
                </a:cubicBezTo>
                <a:lnTo>
                  <a:pt x="11377066" y="1539891"/>
                </a:lnTo>
                <a:lnTo>
                  <a:pt x="11377066" y="1765167"/>
                </a:lnTo>
                <a:cubicBezTo>
                  <a:pt x="9482441" y="3362313"/>
                  <a:pt x="4945162" y="3324767"/>
                  <a:pt x="4624577" y="3342096"/>
                </a:cubicBezTo>
                <a:cubicBezTo>
                  <a:pt x="4523492" y="3347872"/>
                  <a:pt x="4098935" y="3339207"/>
                  <a:pt x="4000738" y="3313214"/>
                </a:cubicBezTo>
                <a:cubicBezTo>
                  <a:pt x="3867883" y="3281444"/>
                  <a:pt x="3853443" y="3217905"/>
                  <a:pt x="3853443" y="3217905"/>
                </a:cubicBezTo>
                <a:cubicBezTo>
                  <a:pt x="3853443" y="3217905"/>
                  <a:pt x="3919869" y="3191912"/>
                  <a:pt x="4003625" y="3171695"/>
                </a:cubicBezTo>
                <a:cubicBezTo>
                  <a:pt x="4165361" y="3131261"/>
                  <a:pt x="4298217" y="3056169"/>
                  <a:pt x="4465729" y="3024399"/>
                </a:cubicBezTo>
                <a:cubicBezTo>
                  <a:pt x="4315546" y="3033064"/>
                  <a:pt x="4165361" y="3038840"/>
                  <a:pt x="4015179" y="3047505"/>
                </a:cubicBezTo>
                <a:cubicBezTo>
                  <a:pt x="4223124" y="2969524"/>
                  <a:pt x="4442625" y="2957972"/>
                  <a:pt x="4656346" y="2926202"/>
                </a:cubicBezTo>
                <a:cubicBezTo>
                  <a:pt x="4725662" y="2917538"/>
                  <a:pt x="4841188" y="2943531"/>
                  <a:pt x="4841188" y="2862663"/>
                </a:cubicBezTo>
                <a:cubicBezTo>
                  <a:pt x="4838300" y="2810676"/>
                  <a:pt x="4725662" y="2833782"/>
                  <a:pt x="4659236" y="2836670"/>
                </a:cubicBezTo>
                <a:cubicBezTo>
                  <a:pt x="4364644" y="2845334"/>
                  <a:pt x="4072941" y="2882880"/>
                  <a:pt x="3778351" y="2914650"/>
                </a:cubicBezTo>
                <a:cubicBezTo>
                  <a:pt x="3749468" y="2917538"/>
                  <a:pt x="3714811" y="2931979"/>
                  <a:pt x="3694595" y="2923314"/>
                </a:cubicBezTo>
                <a:cubicBezTo>
                  <a:pt x="3527082" y="2865551"/>
                  <a:pt x="3336463" y="2879992"/>
                  <a:pt x="3119852" y="2862663"/>
                </a:cubicBezTo>
                <a:cubicBezTo>
                  <a:pt x="3238266" y="2796236"/>
                  <a:pt x="3339351" y="2842446"/>
                  <a:pt x="3440437" y="2799124"/>
                </a:cubicBezTo>
                <a:cubicBezTo>
                  <a:pt x="3316246" y="2752913"/>
                  <a:pt x="3189168" y="2773131"/>
                  <a:pt x="3070753" y="2761578"/>
                </a:cubicBezTo>
                <a:cubicBezTo>
                  <a:pt x="2984109" y="2752913"/>
                  <a:pt x="2672189" y="2741361"/>
                  <a:pt x="2623091" y="2726920"/>
                </a:cubicBezTo>
                <a:cubicBezTo>
                  <a:pt x="2472907" y="2683598"/>
                  <a:pt x="2293842" y="2689374"/>
                  <a:pt x="2160987" y="2611394"/>
                </a:cubicBezTo>
                <a:cubicBezTo>
                  <a:pt x="2065678" y="2556519"/>
                  <a:pt x="1938600" y="2602730"/>
                  <a:pt x="1837515" y="2573848"/>
                </a:cubicBezTo>
                <a:cubicBezTo>
                  <a:pt x="1794192" y="2533414"/>
                  <a:pt x="1854843" y="2504533"/>
                  <a:pt x="1869284" y="2472763"/>
                </a:cubicBezTo>
                <a:cubicBezTo>
                  <a:pt x="1889502" y="2432329"/>
                  <a:pt x="1834626" y="2423665"/>
                  <a:pt x="1808633" y="2386119"/>
                </a:cubicBezTo>
                <a:cubicBezTo>
                  <a:pt x="1987698" y="2389007"/>
                  <a:pt x="2158099" y="2377454"/>
                  <a:pt x="2354493" y="2342797"/>
                </a:cubicBezTo>
                <a:cubicBezTo>
                  <a:pt x="2273625" y="2290810"/>
                  <a:pt x="2204309" y="2339908"/>
                  <a:pt x="2146546" y="2328356"/>
                </a:cubicBezTo>
                <a:cubicBezTo>
                  <a:pt x="2106113" y="2319691"/>
                  <a:pt x="2054126" y="2328356"/>
                  <a:pt x="2054126" y="2285034"/>
                </a:cubicBezTo>
                <a:cubicBezTo>
                  <a:pt x="2054126" y="2250376"/>
                  <a:pt x="2100336" y="2244599"/>
                  <a:pt x="2132106" y="2238823"/>
                </a:cubicBezTo>
                <a:cubicBezTo>
                  <a:pt x="2256296" y="2218606"/>
                  <a:pt x="2377599" y="2192613"/>
                  <a:pt x="2478684" y="2085751"/>
                </a:cubicBezTo>
                <a:cubicBezTo>
                  <a:pt x="2152323" y="2051094"/>
                  <a:pt x="1817297" y="2186837"/>
                  <a:pt x="1511154" y="2094416"/>
                </a:cubicBezTo>
                <a:cubicBezTo>
                  <a:pt x="1537147" y="2033765"/>
                  <a:pt x="1597798" y="2045317"/>
                  <a:pt x="1638232" y="2042429"/>
                </a:cubicBezTo>
                <a:cubicBezTo>
                  <a:pt x="1909718" y="2016436"/>
                  <a:pt x="2825261" y="1701628"/>
                  <a:pt x="2972556" y="1718957"/>
                </a:cubicBezTo>
                <a:cubicBezTo>
                  <a:pt x="3062089" y="1727621"/>
                  <a:pt x="3154510" y="1721845"/>
                  <a:pt x="3238266" y="1678523"/>
                </a:cubicBezTo>
                <a:cubicBezTo>
                  <a:pt x="3339351" y="1626536"/>
                  <a:pt x="2695295" y="1736286"/>
                  <a:pt x="2522005" y="1664082"/>
                </a:cubicBezTo>
                <a:cubicBezTo>
                  <a:pt x="2438249" y="1629424"/>
                  <a:pt x="1730654" y="1528339"/>
                  <a:pt x="1421621" y="1522563"/>
                </a:cubicBezTo>
                <a:cubicBezTo>
                  <a:pt x="1450503" y="1467688"/>
                  <a:pt x="1557364" y="1470576"/>
                  <a:pt x="1525595" y="1392596"/>
                </a:cubicBezTo>
                <a:cubicBezTo>
                  <a:pt x="1358082" y="1386820"/>
                  <a:pt x="1179017" y="1435918"/>
                  <a:pt x="982623" y="1415701"/>
                </a:cubicBezTo>
                <a:cubicBezTo>
                  <a:pt x="1051938" y="1346386"/>
                  <a:pt x="1153023" y="1352162"/>
                  <a:pt x="1231003" y="1314616"/>
                </a:cubicBezTo>
                <a:cubicBezTo>
                  <a:pt x="1170352" y="1262629"/>
                  <a:pt x="1095261" y="1294399"/>
                  <a:pt x="1025945" y="1297287"/>
                </a:cubicBezTo>
                <a:cubicBezTo>
                  <a:pt x="965294" y="1300175"/>
                  <a:pt x="812222" y="1227972"/>
                  <a:pt x="841104" y="1225083"/>
                </a:cubicBezTo>
                <a:cubicBezTo>
                  <a:pt x="1101037" y="1207755"/>
                  <a:pt x="1352306" y="1129775"/>
                  <a:pt x="1612239" y="1112445"/>
                </a:cubicBezTo>
                <a:cubicBezTo>
                  <a:pt x="1698883" y="1106668"/>
                  <a:pt x="1797081" y="1112445"/>
                  <a:pt x="1814409" y="1008471"/>
                </a:cubicBezTo>
                <a:cubicBezTo>
                  <a:pt x="1817297" y="979590"/>
                  <a:pt x="1808633" y="973814"/>
                  <a:pt x="1932824" y="979590"/>
                </a:cubicBezTo>
                <a:cubicBezTo>
                  <a:pt x="1981922" y="982478"/>
                  <a:pt x="2045461" y="982478"/>
                  <a:pt x="2083007" y="936268"/>
                </a:cubicBezTo>
                <a:cubicBezTo>
                  <a:pt x="2045461" y="898722"/>
                  <a:pt x="1990587" y="927603"/>
                  <a:pt x="1947265" y="924715"/>
                </a:cubicBezTo>
                <a:cubicBezTo>
                  <a:pt x="1828850" y="921827"/>
                  <a:pt x="1386963" y="904498"/>
                  <a:pt x="1271438" y="895834"/>
                </a:cubicBezTo>
                <a:cubicBezTo>
                  <a:pt x="1031721" y="875617"/>
                  <a:pt x="901755" y="933380"/>
                  <a:pt x="659150" y="907386"/>
                </a:cubicBezTo>
                <a:cubicBezTo>
                  <a:pt x="734242" y="890057"/>
                  <a:pt x="705361" y="866952"/>
                  <a:pt x="780453" y="846735"/>
                </a:cubicBezTo>
                <a:cubicBezTo>
                  <a:pt x="815110" y="838071"/>
                  <a:pt x="849768" y="820742"/>
                  <a:pt x="841104" y="788972"/>
                </a:cubicBezTo>
                <a:cubicBezTo>
                  <a:pt x="835327" y="757202"/>
                  <a:pt x="396329" y="690775"/>
                  <a:pt x="448316" y="659006"/>
                </a:cubicBezTo>
                <a:cubicBezTo>
                  <a:pt x="592723" y="575249"/>
                  <a:pt x="1020169" y="607019"/>
                  <a:pt x="910419" y="569473"/>
                </a:cubicBezTo>
                <a:cubicBezTo>
                  <a:pt x="742907" y="511710"/>
                  <a:pt x="716913" y="500157"/>
                  <a:pt x="604275" y="514598"/>
                </a:cubicBezTo>
                <a:cubicBezTo>
                  <a:pt x="506079" y="529039"/>
                  <a:pt x="113290" y="349974"/>
                  <a:pt x="15093" y="352862"/>
                </a:cubicBezTo>
                <a:cubicBezTo>
                  <a:pt x="-71551" y="352862"/>
                  <a:pt x="234593" y="211343"/>
                  <a:pt x="430987" y="136251"/>
                </a:cubicBezTo>
                <a:cubicBezTo>
                  <a:pt x="571784" y="82098"/>
                  <a:pt x="732076" y="70184"/>
                  <a:pt x="874092" y="17656"/>
                </a:cubicBezTo>
                <a:close/>
              </a:path>
            </a:pathLst>
          </a:custGeom>
          <a:solidFill>
            <a:srgbClr val="44B0A9">
              <a:alpha val="15000"/>
            </a:srgbClr>
          </a:solidFill>
          <a:ln w="32707" cap="flat">
            <a:noFill/>
            <a:prstDash val="solid"/>
            <a:miter/>
          </a:ln>
        </p:spPr>
        <p:txBody>
          <a:bodyPr wrap="square" rtlCol="0" anchor="ctr">
            <a:noAutofit/>
          </a:bodyPr>
          <a:lstStyle/>
          <a:p>
            <a:endParaRPr lang="en-US">
              <a:solidFill>
                <a:schemeClr val="tx1"/>
              </a:solidFill>
            </a:endParaRPr>
          </a:p>
        </p:txBody>
      </p:sp>
      <p:sp>
        <p:nvSpPr>
          <p:cNvPr id="3" name="2 Marcador de contenido"/>
          <p:cNvSpPr>
            <a:spLocks noGrp="1"/>
          </p:cNvSpPr>
          <p:nvPr>
            <p:ph idx="1"/>
          </p:nvPr>
        </p:nvSpPr>
        <p:spPr>
          <a:xfrm>
            <a:off x="6095997" y="2215503"/>
            <a:ext cx="5257804" cy="3929186"/>
          </a:xfrm>
        </p:spPr>
        <p:txBody>
          <a:bodyPr anchor="t">
            <a:normAutofit/>
          </a:bodyPr>
          <a:lstStyle/>
          <a:p>
            <a:endParaRPr lang="es-MX" sz="2000" b="1">
              <a:latin typeface="Arial" pitchFamily="34" charset="0"/>
              <a:cs typeface="Arial" pitchFamily="34" charset="0"/>
            </a:endParaRPr>
          </a:p>
          <a:p>
            <a:endParaRPr lang="es-MX" sz="2000" b="1">
              <a:latin typeface="Arial" pitchFamily="34" charset="0"/>
              <a:cs typeface="Arial" pitchFamily="34" charset="0"/>
            </a:endParaRPr>
          </a:p>
        </p:txBody>
      </p:sp>
      <p:sp>
        <p:nvSpPr>
          <p:cNvPr id="14" name="Freeform: Shape 13">
            <a:extLst>
              <a:ext uri="{FF2B5EF4-FFF2-40B4-BE49-F238E27FC236}">
                <a16:creationId xmlns:a16="http://schemas.microsoft.com/office/drawing/2014/main" id="{C6BFDF0B-6325-416D-926F-7141006DD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93668" y="5127460"/>
            <a:ext cx="6498333" cy="1730540"/>
          </a:xfrm>
          <a:custGeom>
            <a:avLst/>
            <a:gdLst>
              <a:gd name="connsiteX0" fmla="*/ 2987112 w 6498333"/>
              <a:gd name="connsiteY0" fmla="*/ 1730384 h 1730540"/>
              <a:gd name="connsiteX1" fmla="*/ 3113423 w 6498333"/>
              <a:gd name="connsiteY1" fmla="*/ 1728494 h 1730540"/>
              <a:gd name="connsiteX2" fmla="*/ 6436159 w 6498333"/>
              <a:gd name="connsiteY2" fmla="*/ 1396018 h 1730540"/>
              <a:gd name="connsiteX3" fmla="*/ 6498333 w 6498333"/>
              <a:gd name="connsiteY3" fmla="*/ 1381988 h 1730540"/>
              <a:gd name="connsiteX4" fmla="*/ 6498333 w 6498333"/>
              <a:gd name="connsiteY4" fmla="*/ 0 h 1730540"/>
              <a:gd name="connsiteX5" fmla="*/ 723703 w 6498333"/>
              <a:gd name="connsiteY5" fmla="*/ 0 h 1730540"/>
              <a:gd name="connsiteX6" fmla="*/ 629735 w 6498333"/>
              <a:gd name="connsiteY6" fmla="*/ 31770 h 1730540"/>
              <a:gd name="connsiteX7" fmla="*/ 127078 w 6498333"/>
              <a:gd name="connsiteY7" fmla="*/ 173371 h 1730540"/>
              <a:gd name="connsiteX8" fmla="*/ 0 w 6498333"/>
              <a:gd name="connsiteY8" fmla="*/ 235577 h 1730540"/>
              <a:gd name="connsiteX9" fmla="*/ 967530 w 6498333"/>
              <a:gd name="connsiteY9" fmla="*/ 225208 h 1730540"/>
              <a:gd name="connsiteX10" fmla="*/ 620954 w 6498333"/>
              <a:gd name="connsiteY10" fmla="*/ 408367 h 1730540"/>
              <a:gd name="connsiteX11" fmla="*/ 542972 w 6498333"/>
              <a:gd name="connsiteY11" fmla="*/ 463661 h 1730540"/>
              <a:gd name="connsiteX12" fmla="*/ 635392 w 6498333"/>
              <a:gd name="connsiteY12" fmla="*/ 515499 h 1730540"/>
              <a:gd name="connsiteX13" fmla="*/ 843339 w 6498333"/>
              <a:gd name="connsiteY13" fmla="*/ 532778 h 1730540"/>
              <a:gd name="connsiteX14" fmla="*/ 297479 w 6498333"/>
              <a:gd name="connsiteY14" fmla="*/ 584615 h 1730540"/>
              <a:gd name="connsiteX15" fmla="*/ 358130 w 6498333"/>
              <a:gd name="connsiteY15" fmla="*/ 688289 h 1730540"/>
              <a:gd name="connsiteX16" fmla="*/ 326361 w 6498333"/>
              <a:gd name="connsiteY16" fmla="*/ 809243 h 1730540"/>
              <a:gd name="connsiteX17" fmla="*/ 649833 w 6498333"/>
              <a:gd name="connsiteY17" fmla="*/ 854169 h 1730540"/>
              <a:gd name="connsiteX18" fmla="*/ 1111937 w 6498333"/>
              <a:gd name="connsiteY18" fmla="*/ 992402 h 1730540"/>
              <a:gd name="connsiteX19" fmla="*/ 1559599 w 6498333"/>
              <a:gd name="connsiteY19" fmla="*/ 1033872 h 1730540"/>
              <a:gd name="connsiteX20" fmla="*/ 1929284 w 6498333"/>
              <a:gd name="connsiteY20" fmla="*/ 1078798 h 1730540"/>
              <a:gd name="connsiteX21" fmla="*/ 1608698 w 6498333"/>
              <a:gd name="connsiteY21" fmla="*/ 1154826 h 1730540"/>
              <a:gd name="connsiteX22" fmla="*/ 2183442 w 6498333"/>
              <a:gd name="connsiteY22" fmla="*/ 1227398 h 1730540"/>
              <a:gd name="connsiteX23" fmla="*/ 2267197 w 6498333"/>
              <a:gd name="connsiteY23" fmla="*/ 1217031 h 1730540"/>
              <a:gd name="connsiteX24" fmla="*/ 3148082 w 6498333"/>
              <a:gd name="connsiteY24" fmla="*/ 1123724 h 1730540"/>
              <a:gd name="connsiteX25" fmla="*/ 3330034 w 6498333"/>
              <a:gd name="connsiteY25" fmla="*/ 1154826 h 1730540"/>
              <a:gd name="connsiteX26" fmla="*/ 3145192 w 6498333"/>
              <a:gd name="connsiteY26" fmla="*/ 1230854 h 1730540"/>
              <a:gd name="connsiteX27" fmla="*/ 2504025 w 6498333"/>
              <a:gd name="connsiteY27" fmla="*/ 1376000 h 1730540"/>
              <a:gd name="connsiteX28" fmla="*/ 2954575 w 6498333"/>
              <a:gd name="connsiteY28" fmla="*/ 1348352 h 1730540"/>
              <a:gd name="connsiteX29" fmla="*/ 2492471 w 6498333"/>
              <a:gd name="connsiteY29" fmla="*/ 1524600 h 1730540"/>
              <a:gd name="connsiteX30" fmla="*/ 2342289 w 6498333"/>
              <a:gd name="connsiteY30" fmla="*/ 1579893 h 1730540"/>
              <a:gd name="connsiteX31" fmla="*/ 2489584 w 6498333"/>
              <a:gd name="connsiteY31" fmla="*/ 1693935 h 1730540"/>
              <a:gd name="connsiteX32" fmla="*/ 2987112 w 6498333"/>
              <a:gd name="connsiteY32" fmla="*/ 1730384 h 1730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498333" h="1730540">
                <a:moveTo>
                  <a:pt x="2987112" y="1730384"/>
                </a:moveTo>
                <a:cubicBezTo>
                  <a:pt x="3042664" y="1730870"/>
                  <a:pt x="3088152" y="1730222"/>
                  <a:pt x="3113423" y="1728494"/>
                </a:cubicBezTo>
                <a:cubicBezTo>
                  <a:pt x="3293752" y="1716831"/>
                  <a:pt x="4808270" y="1725943"/>
                  <a:pt x="6436159" y="1396018"/>
                </a:cubicBezTo>
                <a:lnTo>
                  <a:pt x="6498333" y="1381988"/>
                </a:lnTo>
                <a:lnTo>
                  <a:pt x="6498333" y="0"/>
                </a:lnTo>
                <a:lnTo>
                  <a:pt x="723703" y="0"/>
                </a:lnTo>
                <a:lnTo>
                  <a:pt x="629735" y="31770"/>
                </a:lnTo>
                <a:cubicBezTo>
                  <a:pt x="421263" y="101447"/>
                  <a:pt x="228886" y="161708"/>
                  <a:pt x="127078" y="173371"/>
                </a:cubicBezTo>
                <a:cubicBezTo>
                  <a:pt x="86644" y="176827"/>
                  <a:pt x="25993" y="163004"/>
                  <a:pt x="0" y="235577"/>
                </a:cubicBezTo>
                <a:cubicBezTo>
                  <a:pt x="306144" y="346163"/>
                  <a:pt x="641170" y="183739"/>
                  <a:pt x="967530" y="225208"/>
                </a:cubicBezTo>
                <a:cubicBezTo>
                  <a:pt x="866445" y="353075"/>
                  <a:pt x="745142" y="384177"/>
                  <a:pt x="620954" y="408367"/>
                </a:cubicBezTo>
                <a:cubicBezTo>
                  <a:pt x="589182" y="415279"/>
                  <a:pt x="542972" y="422191"/>
                  <a:pt x="542972" y="463661"/>
                </a:cubicBezTo>
                <a:cubicBezTo>
                  <a:pt x="542972" y="515499"/>
                  <a:pt x="594959" y="505130"/>
                  <a:pt x="635392" y="515499"/>
                </a:cubicBezTo>
                <a:cubicBezTo>
                  <a:pt x="693155" y="529321"/>
                  <a:pt x="762471" y="470573"/>
                  <a:pt x="843339" y="532778"/>
                </a:cubicBezTo>
                <a:cubicBezTo>
                  <a:pt x="646945" y="574247"/>
                  <a:pt x="476544" y="588071"/>
                  <a:pt x="297479" y="584615"/>
                </a:cubicBezTo>
                <a:cubicBezTo>
                  <a:pt x="323472" y="629541"/>
                  <a:pt x="378348" y="639908"/>
                  <a:pt x="358130" y="688289"/>
                </a:cubicBezTo>
                <a:cubicBezTo>
                  <a:pt x="343689" y="726304"/>
                  <a:pt x="283038" y="760862"/>
                  <a:pt x="326361" y="809243"/>
                </a:cubicBezTo>
                <a:cubicBezTo>
                  <a:pt x="427447" y="843802"/>
                  <a:pt x="554524" y="788508"/>
                  <a:pt x="649833" y="854169"/>
                </a:cubicBezTo>
                <a:cubicBezTo>
                  <a:pt x="782688" y="947476"/>
                  <a:pt x="961753" y="940565"/>
                  <a:pt x="1111937" y="992402"/>
                </a:cubicBezTo>
                <a:cubicBezTo>
                  <a:pt x="1161035" y="1009682"/>
                  <a:pt x="1472955" y="1023504"/>
                  <a:pt x="1559599" y="1033872"/>
                </a:cubicBezTo>
                <a:cubicBezTo>
                  <a:pt x="1678015" y="1047696"/>
                  <a:pt x="1805093" y="1023504"/>
                  <a:pt x="1929284" y="1078798"/>
                </a:cubicBezTo>
                <a:cubicBezTo>
                  <a:pt x="1828198" y="1130635"/>
                  <a:pt x="1727113" y="1075343"/>
                  <a:pt x="1608698" y="1154826"/>
                </a:cubicBezTo>
                <a:cubicBezTo>
                  <a:pt x="1825309" y="1175561"/>
                  <a:pt x="2015928" y="1158282"/>
                  <a:pt x="2183442" y="1227398"/>
                </a:cubicBezTo>
                <a:cubicBezTo>
                  <a:pt x="2203658" y="1237767"/>
                  <a:pt x="2238314" y="1220487"/>
                  <a:pt x="2267197" y="1217031"/>
                </a:cubicBezTo>
                <a:cubicBezTo>
                  <a:pt x="2561787" y="1179017"/>
                  <a:pt x="2853490" y="1134091"/>
                  <a:pt x="3148082" y="1123724"/>
                </a:cubicBezTo>
                <a:cubicBezTo>
                  <a:pt x="3214508" y="1120268"/>
                  <a:pt x="3327146" y="1092621"/>
                  <a:pt x="3330034" y="1154826"/>
                </a:cubicBezTo>
                <a:cubicBezTo>
                  <a:pt x="3330034" y="1251589"/>
                  <a:pt x="3214508" y="1220487"/>
                  <a:pt x="3145192" y="1230854"/>
                </a:cubicBezTo>
                <a:cubicBezTo>
                  <a:pt x="2931471" y="1268869"/>
                  <a:pt x="2711970" y="1282691"/>
                  <a:pt x="2504025" y="1376000"/>
                </a:cubicBezTo>
                <a:cubicBezTo>
                  <a:pt x="2654207" y="1365632"/>
                  <a:pt x="2804392" y="1358720"/>
                  <a:pt x="2954575" y="1348352"/>
                </a:cubicBezTo>
                <a:cubicBezTo>
                  <a:pt x="2787063" y="1386367"/>
                  <a:pt x="2654207" y="1476218"/>
                  <a:pt x="2492471" y="1524600"/>
                </a:cubicBezTo>
                <a:cubicBezTo>
                  <a:pt x="2408715" y="1548791"/>
                  <a:pt x="2342289" y="1579893"/>
                  <a:pt x="2342289" y="1579893"/>
                </a:cubicBezTo>
                <a:cubicBezTo>
                  <a:pt x="2342289" y="1579893"/>
                  <a:pt x="2356730" y="1655921"/>
                  <a:pt x="2489584" y="1693935"/>
                </a:cubicBezTo>
                <a:cubicBezTo>
                  <a:pt x="2563232" y="1717262"/>
                  <a:pt x="2820457" y="1728925"/>
                  <a:pt x="2987112" y="1730384"/>
                </a:cubicBezTo>
                <a:close/>
              </a:path>
            </a:pathLst>
          </a:custGeom>
          <a:solidFill>
            <a:srgbClr val="44B0A9">
              <a:alpha val="10000"/>
            </a:srgbClr>
          </a:solidFill>
          <a:ln w="32707" cap="flat">
            <a:noFill/>
            <a:prstDash val="solid"/>
            <a:miter/>
          </a:ln>
        </p:spPr>
        <p:txBody>
          <a:bodyPr wrap="square" rtlCol="0" anchor="ctr">
            <a:noAutofit/>
          </a:bodyPr>
          <a:lstStyle/>
          <a:p>
            <a:endParaRPr lang="en-US">
              <a:solidFill>
                <a:schemeClr val="tx1"/>
              </a:solidFill>
            </a:endParaRPr>
          </a:p>
        </p:txBody>
      </p:sp>
      <p:sp>
        <p:nvSpPr>
          <p:cNvPr id="5" name="4 Rectángulo"/>
          <p:cNvSpPr/>
          <p:nvPr/>
        </p:nvSpPr>
        <p:spPr>
          <a:xfrm>
            <a:off x="1625600" y="1313545"/>
            <a:ext cx="10120085" cy="4031873"/>
          </a:xfrm>
          <a:prstGeom prst="rect">
            <a:avLst/>
          </a:prstGeom>
        </p:spPr>
        <p:txBody>
          <a:bodyPr wrap="square">
            <a:spAutoFit/>
          </a:bodyPr>
          <a:lstStyle/>
          <a:p>
            <a:pPr>
              <a:spcAft>
                <a:spcPts val="600"/>
              </a:spcAft>
            </a:pPr>
            <a:r>
              <a:rPr lang="es-MX" sz="3200" dirty="0">
                <a:effectLst>
                  <a:outerShdw blurRad="38100" dist="38100" dir="2700000" algn="tl">
                    <a:srgbClr val="000000">
                      <a:alpha val="43137"/>
                    </a:srgbClr>
                  </a:outerShdw>
                </a:effectLst>
                <a:latin typeface="+mj-lt"/>
                <a:cs typeface="Arial" pitchFamily="34" charset="0"/>
              </a:rPr>
              <a:t>Pueden ser de una o varias etapas de compresión consecutivas, alcanzándose presiones de 8-12 bares y caudales entre 10.000 y 20.000m3/h. Son maquinas de alta velocidad, siendo esta un factor fundamental en el funcionamiento ya que esta basado en principios dinámicos, siendo la velocidad de rotación del orden de las 15.000 a 20.000 r.p.m.</a:t>
            </a:r>
            <a:endParaRPr lang="es-MX" sz="3200">
              <a:effectLst>
                <a:outerShdw blurRad="38100" dist="38100" dir="2700000" algn="tl">
                  <a:srgbClr val="000000">
                    <a:alpha val="43137"/>
                  </a:srgbClr>
                </a:outerShdw>
              </a:effectLst>
              <a:latin typeface="+mj-lt"/>
              <a:cs typeface="Arial" pitchFamily="34" charset="0"/>
            </a:endParaRPr>
          </a:p>
        </p:txBody>
      </p:sp>
      <p:pic>
        <p:nvPicPr>
          <p:cNvPr id="2" name="Picture 2" descr="2018 | Salón Internacional del Ambiente Rosario">
            <a:extLst>
              <a:ext uri="{FF2B5EF4-FFF2-40B4-BE49-F238E27FC236}">
                <a16:creationId xmlns:a16="http://schemas.microsoft.com/office/drawing/2014/main" id="{C860AA99-CA22-4BBF-BCD3-5EE6C81454F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8906" b="36745"/>
          <a:stretch/>
        </p:blipFill>
        <p:spPr bwMode="auto">
          <a:xfrm>
            <a:off x="0" y="711201"/>
            <a:ext cx="2304436" cy="544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6634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44B0A9"/>
          </a:solidFill>
          <a:ln w="32707" cap="flat">
            <a:noFill/>
            <a:prstDash val="solid"/>
            <a:miter/>
          </a:ln>
        </p:spPr>
        <p:txBody>
          <a:bodyPr rtlCol="0" anchor="ctr"/>
          <a:lstStyle/>
          <a:p>
            <a:endParaRPr lang="en-US" dirty="0"/>
          </a:p>
        </p:txBody>
      </p:sp>
      <p:sp>
        <p:nvSpPr>
          <p:cNvPr id="2" name="1 Título"/>
          <p:cNvSpPr>
            <a:spLocks noGrp="1"/>
          </p:cNvSpPr>
          <p:nvPr>
            <p:ph type="title"/>
          </p:nvPr>
        </p:nvSpPr>
        <p:spPr>
          <a:xfrm>
            <a:off x="201705" y="713312"/>
            <a:ext cx="4693023" cy="5431376"/>
          </a:xfrm>
        </p:spPr>
        <p:txBody>
          <a:bodyPr>
            <a:normAutofit/>
          </a:bodyPr>
          <a:lstStyle/>
          <a:p>
            <a:r>
              <a:rPr lang="es-MX" sz="4800" b="1" dirty="0">
                <a:solidFill>
                  <a:srgbClr val="FFFFFF"/>
                </a:solidFill>
                <a:effectLst>
                  <a:outerShdw blurRad="38100" dist="38100" dir="2700000" algn="tl">
                    <a:srgbClr val="000000">
                      <a:alpha val="43137"/>
                    </a:srgbClr>
                  </a:outerShdw>
                </a:effectLst>
                <a:cs typeface="Arial" pitchFamily="34" charset="0"/>
              </a:rPr>
              <a:t>Compresores</a:t>
            </a:r>
          </a:p>
        </p:txBody>
      </p:sp>
      <p:sp>
        <p:nvSpPr>
          <p:cNvPr id="3" name="2 Marcador de contenido"/>
          <p:cNvSpPr>
            <a:spLocks noGrp="1"/>
          </p:cNvSpPr>
          <p:nvPr>
            <p:ph idx="1"/>
          </p:nvPr>
        </p:nvSpPr>
        <p:spPr>
          <a:xfrm>
            <a:off x="6095999" y="713313"/>
            <a:ext cx="5257801" cy="5431376"/>
          </a:xfrm>
        </p:spPr>
        <p:txBody>
          <a:bodyPr anchor="ctr">
            <a:normAutofit fontScale="92500"/>
          </a:bodyPr>
          <a:lstStyle/>
          <a:p>
            <a:pPr marL="0" indent="0">
              <a:buNone/>
            </a:pPr>
            <a:r>
              <a:rPr lang="es-MX" sz="3600" dirty="0">
                <a:effectLst>
                  <a:outerShdw blurRad="38100" dist="38100" dir="2700000" algn="tl">
                    <a:srgbClr val="000000">
                      <a:alpha val="43137"/>
                    </a:srgbClr>
                  </a:outerShdw>
                </a:effectLst>
                <a:latin typeface="+mj-lt"/>
                <a:cs typeface="Arial" pitchFamily="34" charset="0"/>
              </a:rPr>
              <a:t>Un compresor eleva la presión de un gas, vapor  o una mezcla de gases o vapores, estos se pueden clasificar en compresores de desplazamiento y compresores dinámicos y a su vez este pueden subclasificarse.</a:t>
            </a:r>
            <a:endParaRPr lang="es-MX" sz="2000" b="1" dirty="0">
              <a:effectLst>
                <a:outerShdw blurRad="38100" dist="38100" dir="2700000" algn="tl">
                  <a:srgbClr val="000000">
                    <a:alpha val="43137"/>
                  </a:srgbClr>
                </a:outerShdw>
              </a:effectLst>
              <a:latin typeface="+mj-lt"/>
              <a:cs typeface="Arial" pitchFamily="34" charset="0"/>
            </a:endParaRPr>
          </a:p>
        </p:txBody>
      </p:sp>
      <p:pic>
        <p:nvPicPr>
          <p:cNvPr id="2050" name="Picture 2" descr="2018 | Salón Internacional del Ambiente Rosario">
            <a:extLst>
              <a:ext uri="{FF2B5EF4-FFF2-40B4-BE49-F238E27FC236}">
                <a16:creationId xmlns:a16="http://schemas.microsoft.com/office/drawing/2014/main" id="{DD3B1B8D-08EB-4FB9-AF65-B93A7A4FD76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8906" b="36745"/>
          <a:stretch/>
        </p:blipFill>
        <p:spPr bwMode="auto">
          <a:xfrm>
            <a:off x="0" y="711201"/>
            <a:ext cx="2304436" cy="544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2717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sapiensman.com/neumatica/images/neumat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5252" y="2943345"/>
            <a:ext cx="4822203" cy="3013318"/>
          </a:xfrm>
          <a:prstGeom prst="rect">
            <a:avLst/>
          </a:prstGeom>
          <a:noFill/>
          <a:extLst>
            <a:ext uri="{909E8E84-426E-40DD-AFC4-6F175D3DCCD1}">
              <a14:hiddenFill xmlns:a14="http://schemas.microsoft.com/office/drawing/2010/main">
                <a:solidFill>
                  <a:srgbClr val="FFFFFF"/>
                </a:solidFill>
              </a14:hiddenFill>
            </a:ext>
          </a:extLst>
        </p:spPr>
      </p:pic>
      <p:sp>
        <p:nvSpPr>
          <p:cNvPr id="5" name="4 Rectángulo"/>
          <p:cNvSpPr/>
          <p:nvPr/>
        </p:nvSpPr>
        <p:spPr>
          <a:xfrm>
            <a:off x="648423" y="1878579"/>
            <a:ext cx="7057893" cy="4832092"/>
          </a:xfrm>
          <a:prstGeom prst="rect">
            <a:avLst/>
          </a:prstGeom>
        </p:spPr>
        <p:txBody>
          <a:bodyPr wrap="square">
            <a:spAutoFit/>
          </a:bodyPr>
          <a:lstStyle/>
          <a:p>
            <a:r>
              <a:rPr lang="es-ES" sz="2800" dirty="0">
                <a:effectLst>
                  <a:outerShdw blurRad="38100" dist="38100" dir="2700000" algn="tl">
                    <a:srgbClr val="000000">
                      <a:alpha val="43137"/>
                    </a:srgbClr>
                  </a:outerShdw>
                </a:effectLst>
                <a:latin typeface="+mj-lt"/>
                <a:cs typeface="Arial" pitchFamily="34" charset="0"/>
              </a:rPr>
              <a:t>Se caracterizan, por tener un flujo axial en forma paralela al eje. El gas pasa axialmente a lo largo del compresor, que a través de hileras alternadas de paletas estacionarias y rotativas, comunican cierta velocidad al gas que después se transforma en presión. Su aplicación se destina a las operaciones que requieren de un caudal constante a presiones moderadas.</a:t>
            </a:r>
            <a:endParaRPr lang="es-MX" sz="2800" dirty="0">
              <a:effectLst>
                <a:outerShdw blurRad="38100" dist="38100" dir="2700000" algn="tl">
                  <a:srgbClr val="000000">
                    <a:alpha val="43137"/>
                  </a:srgbClr>
                </a:outerShdw>
              </a:effectLst>
              <a:latin typeface="+mj-lt"/>
              <a:cs typeface="Arial" pitchFamily="34" charset="0"/>
            </a:endParaRPr>
          </a:p>
        </p:txBody>
      </p:sp>
      <p:pic>
        <p:nvPicPr>
          <p:cNvPr id="6" name="Picture 2" descr="2018 | Salón Internacional del Ambiente Rosario">
            <a:extLst>
              <a:ext uri="{FF2B5EF4-FFF2-40B4-BE49-F238E27FC236}">
                <a16:creationId xmlns:a16="http://schemas.microsoft.com/office/drawing/2014/main" id="{4F2A26D6-73A4-4F3B-8933-EFA53392B66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8906" b="36745"/>
          <a:stretch/>
        </p:blipFill>
        <p:spPr bwMode="auto">
          <a:xfrm>
            <a:off x="0" y="711201"/>
            <a:ext cx="2304436" cy="544286"/>
          </a:xfrm>
          <a:prstGeom prst="rect">
            <a:avLst/>
          </a:prstGeom>
          <a:noFill/>
          <a:extLst>
            <a:ext uri="{909E8E84-426E-40DD-AFC4-6F175D3DCCD1}">
              <a14:hiddenFill xmlns:a14="http://schemas.microsoft.com/office/drawing/2010/main">
                <a:solidFill>
                  <a:srgbClr val="FFFFFF"/>
                </a:solidFill>
              </a14:hiddenFill>
            </a:ext>
          </a:extLst>
        </p:spPr>
      </p:pic>
      <p:sp>
        <p:nvSpPr>
          <p:cNvPr id="8" name="Título 8">
            <a:extLst>
              <a:ext uri="{FF2B5EF4-FFF2-40B4-BE49-F238E27FC236}">
                <a16:creationId xmlns:a16="http://schemas.microsoft.com/office/drawing/2014/main" id="{9203BA56-94F7-476F-BF96-B8BA2B348264}"/>
              </a:ext>
            </a:extLst>
          </p:cNvPr>
          <p:cNvSpPr txBox="1">
            <a:spLocks/>
          </p:cNvSpPr>
          <p:nvPr/>
        </p:nvSpPr>
        <p:spPr>
          <a:xfrm>
            <a:off x="3265714" y="32056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a:lstStyle>
          <a:p>
            <a:r>
              <a:rPr lang="es-AR" sz="4800" b="1" u="sng" dirty="0">
                <a:effectLst>
                  <a:outerShdw blurRad="38100" dist="38100" dir="2700000" algn="tl">
                    <a:srgbClr val="000000">
                      <a:alpha val="43137"/>
                    </a:srgbClr>
                  </a:outerShdw>
                </a:effectLst>
              </a:rPr>
              <a:t>Compresor Axial</a:t>
            </a:r>
          </a:p>
        </p:txBody>
      </p:sp>
    </p:spTree>
    <p:extLst>
      <p:ext uri="{BB962C8B-B14F-4D97-AF65-F5344CB8AC3E}">
        <p14:creationId xmlns:p14="http://schemas.microsoft.com/office/powerpoint/2010/main" val="4575578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74F17DF-5A1A-4424-BA20-AEBE5F997B59}"/>
              </a:ext>
            </a:extLst>
          </p:cNvPr>
          <p:cNvSpPr>
            <a:spLocks noGrp="1"/>
          </p:cNvSpPr>
          <p:nvPr>
            <p:ph type="ctrTitle"/>
          </p:nvPr>
        </p:nvSpPr>
        <p:spPr>
          <a:xfrm>
            <a:off x="7115865" y="134460"/>
            <a:ext cx="4620584" cy="2850787"/>
          </a:xfrm>
        </p:spPr>
        <p:txBody>
          <a:bodyPr>
            <a:normAutofit fontScale="90000"/>
          </a:bodyPr>
          <a:lstStyle/>
          <a:p>
            <a:pPr algn="ctr">
              <a:lnSpc>
                <a:spcPct val="150000"/>
              </a:lnSpc>
            </a:pPr>
            <a:r>
              <a:rPr lang="es-AR" sz="6600" b="1" dirty="0">
                <a:solidFill>
                  <a:schemeClr val="tx2">
                    <a:lumMod val="75000"/>
                    <a:lumOff val="25000"/>
                  </a:schemeClr>
                </a:solidFill>
                <a:effectLst>
                  <a:outerShdw blurRad="38100" dist="38100" dir="2700000" algn="tl">
                    <a:srgbClr val="000000">
                      <a:alpha val="43137"/>
                    </a:srgbClr>
                  </a:outerShdw>
                </a:effectLst>
              </a:rPr>
              <a:t>MÁQUINAS TÉRMICAS</a:t>
            </a:r>
          </a:p>
        </p:txBody>
      </p:sp>
      <p:sp>
        <p:nvSpPr>
          <p:cNvPr id="3" name="Subtítulo 2">
            <a:extLst>
              <a:ext uri="{FF2B5EF4-FFF2-40B4-BE49-F238E27FC236}">
                <a16:creationId xmlns:a16="http://schemas.microsoft.com/office/drawing/2014/main" id="{D0CB2BF7-0037-479F-AACD-5CAF3EB81238}"/>
              </a:ext>
            </a:extLst>
          </p:cNvPr>
          <p:cNvSpPr>
            <a:spLocks noGrp="1"/>
          </p:cNvSpPr>
          <p:nvPr>
            <p:ph type="subTitle" idx="1"/>
          </p:nvPr>
        </p:nvSpPr>
        <p:spPr>
          <a:xfrm>
            <a:off x="7115865" y="4356847"/>
            <a:ext cx="4620584" cy="775494"/>
          </a:xfrm>
        </p:spPr>
        <p:txBody>
          <a:bodyPr>
            <a:normAutofit/>
          </a:bodyPr>
          <a:lstStyle/>
          <a:p>
            <a:pPr algn="ctr"/>
            <a:r>
              <a:rPr lang="es-AR" sz="3600" dirty="0">
                <a:solidFill>
                  <a:schemeClr val="tx2">
                    <a:lumMod val="75000"/>
                    <a:lumOff val="25000"/>
                  </a:schemeClr>
                </a:solidFill>
                <a:effectLst>
                  <a:outerShdw blurRad="38100" dist="38100" dir="2700000" algn="tl">
                    <a:srgbClr val="000000">
                      <a:alpha val="43137"/>
                    </a:srgbClr>
                  </a:outerShdw>
                </a:effectLst>
              </a:rPr>
              <a:t>COMPRESORES</a:t>
            </a:r>
          </a:p>
        </p:txBody>
      </p:sp>
      <p:pic>
        <p:nvPicPr>
          <p:cNvPr id="4" name="Picture 3">
            <a:extLst>
              <a:ext uri="{FF2B5EF4-FFF2-40B4-BE49-F238E27FC236}">
                <a16:creationId xmlns:a16="http://schemas.microsoft.com/office/drawing/2014/main" id="{8A850934-64B8-4BD1-A702-2DB02E1531F0}"/>
              </a:ext>
            </a:extLst>
          </p:cNvPr>
          <p:cNvPicPr>
            <a:picLocks noChangeAspect="1"/>
          </p:cNvPicPr>
          <p:nvPr/>
        </p:nvPicPr>
        <p:blipFill rotWithShape="1">
          <a:blip r:embed="rId2"/>
          <a:srcRect l="28630" r="27896"/>
          <a:stretch/>
        </p:blipFill>
        <p:spPr>
          <a:xfrm rot="10800000">
            <a:off x="0" y="10"/>
            <a:ext cx="6663363"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pic>
        <p:nvPicPr>
          <p:cNvPr id="1026" name="Picture 2" descr="UTN Reconquista">
            <a:extLst>
              <a:ext uri="{FF2B5EF4-FFF2-40B4-BE49-F238E27FC236}">
                <a16:creationId xmlns:a16="http://schemas.microsoft.com/office/drawing/2014/main" id="{6BE0FFCA-FA47-40B3-9B74-85517784B0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929" y="1134153"/>
            <a:ext cx="4473243" cy="2102424"/>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CCF38666-6565-4097-987D-201E1C832B58}"/>
              </a:ext>
            </a:extLst>
          </p:cNvPr>
          <p:cNvSpPr txBox="1"/>
          <p:nvPr/>
        </p:nvSpPr>
        <p:spPr>
          <a:xfrm>
            <a:off x="7360624" y="6073171"/>
            <a:ext cx="4131066" cy="523220"/>
          </a:xfrm>
          <a:prstGeom prst="rect">
            <a:avLst/>
          </a:prstGeom>
          <a:noFill/>
        </p:spPr>
        <p:txBody>
          <a:bodyPr wrap="square" rtlCol="0">
            <a:spAutoFit/>
          </a:bodyPr>
          <a:lstStyle/>
          <a:p>
            <a:r>
              <a:rPr lang="es-AR" sz="2800" b="1" dirty="0">
                <a:solidFill>
                  <a:schemeClr val="tx2">
                    <a:lumMod val="75000"/>
                    <a:lumOff val="25000"/>
                  </a:schemeClr>
                </a:solidFill>
                <a:effectLst>
                  <a:outerShdw blurRad="38100" dist="38100" dir="2700000" algn="tl">
                    <a:srgbClr val="000000">
                      <a:alpha val="43137"/>
                    </a:srgbClr>
                  </a:outerShdw>
                </a:effectLst>
              </a:rPr>
              <a:t>ING. Walter Capeletti</a:t>
            </a:r>
          </a:p>
        </p:txBody>
      </p:sp>
    </p:spTree>
    <p:extLst>
      <p:ext uri="{BB962C8B-B14F-4D97-AF65-F5344CB8AC3E}">
        <p14:creationId xmlns:p14="http://schemas.microsoft.com/office/powerpoint/2010/main" val="748124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E3596DD-156A-473E-9BB3-C6A29F757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2C46C4D6-C474-4E92-B52E-944C1118F7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Picture 3" descr="Resultado de imagen para que es un compreso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576457" y="4039521"/>
            <a:ext cx="3777342" cy="2818478"/>
          </a:xfrm>
          <a:prstGeom prst="rect">
            <a:avLst/>
          </a:prstGeom>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5" name="4 Rectángulo"/>
          <p:cNvSpPr/>
          <p:nvPr/>
        </p:nvSpPr>
        <p:spPr>
          <a:xfrm>
            <a:off x="5627915" y="9575"/>
            <a:ext cx="6331856" cy="4031873"/>
          </a:xfrm>
          <a:prstGeom prst="rect">
            <a:avLst/>
          </a:prstGeom>
        </p:spPr>
        <p:txBody>
          <a:bodyPr wrap="square">
            <a:spAutoFit/>
          </a:bodyPr>
          <a:lstStyle/>
          <a:p>
            <a:pPr algn="just">
              <a:spcAft>
                <a:spcPts val="600"/>
              </a:spcAft>
            </a:pPr>
            <a:r>
              <a:rPr lang="es-MX" sz="3200" dirty="0">
                <a:effectLst>
                  <a:outerShdw blurRad="38100" dist="38100" dir="2700000" algn="tl">
                    <a:srgbClr val="000000">
                      <a:alpha val="43137"/>
                    </a:srgbClr>
                  </a:outerShdw>
                </a:effectLst>
                <a:latin typeface="+mj-lt"/>
                <a:cs typeface="Arial" pitchFamily="34" charset="0"/>
              </a:rPr>
              <a:t>Un compresor es una máquina que eleva la presión de un gas, un vapor, o una mezcla de gases y vapores. Son maquinas de flujo continuo en donde se transforma la energía cinética (velocidad) en Trabajo (presión).</a:t>
            </a:r>
          </a:p>
        </p:txBody>
      </p:sp>
      <p:sp>
        <p:nvSpPr>
          <p:cNvPr id="10" name="CuadroTexto 9">
            <a:extLst>
              <a:ext uri="{FF2B5EF4-FFF2-40B4-BE49-F238E27FC236}">
                <a16:creationId xmlns:a16="http://schemas.microsoft.com/office/drawing/2014/main" id="{17678A07-D6C7-41EB-ABB4-BF982DE2A5F1}"/>
              </a:ext>
            </a:extLst>
          </p:cNvPr>
          <p:cNvSpPr txBox="1"/>
          <p:nvPr/>
        </p:nvSpPr>
        <p:spPr>
          <a:xfrm>
            <a:off x="487801" y="2615938"/>
            <a:ext cx="3726383" cy="1311128"/>
          </a:xfrm>
          <a:prstGeom prst="rect">
            <a:avLst/>
          </a:prstGeom>
          <a:noFill/>
        </p:spPr>
        <p:txBody>
          <a:bodyPr wrap="square">
            <a:spAutoFit/>
          </a:bodyPr>
          <a:lstStyle/>
          <a:p>
            <a:pPr>
              <a:lnSpc>
                <a:spcPct val="90000"/>
              </a:lnSpc>
              <a:spcBef>
                <a:spcPct val="0"/>
              </a:spcBef>
              <a:spcAft>
                <a:spcPts val="600"/>
              </a:spcAft>
            </a:pPr>
            <a:r>
              <a:rPr lang="es-AR" sz="4400" b="1" i="1" dirty="0">
                <a:solidFill>
                  <a:schemeClr val="tx1"/>
                </a:solidFill>
                <a:latin typeface="+mj-lt"/>
                <a:ea typeface="+mj-ea"/>
                <a:cs typeface="+mj-cs"/>
              </a:rPr>
              <a:t>¿Qué es un compresor?</a:t>
            </a:r>
          </a:p>
        </p:txBody>
      </p:sp>
      <p:pic>
        <p:nvPicPr>
          <p:cNvPr id="11" name="Picture 2" descr="2018 | Salón Internacional del Ambiente Rosario">
            <a:extLst>
              <a:ext uri="{FF2B5EF4-FFF2-40B4-BE49-F238E27FC236}">
                <a16:creationId xmlns:a16="http://schemas.microsoft.com/office/drawing/2014/main" id="{25C81164-B03A-428E-9E93-B23CA88C53B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8906" b="36745"/>
          <a:stretch/>
        </p:blipFill>
        <p:spPr bwMode="auto">
          <a:xfrm>
            <a:off x="0" y="711201"/>
            <a:ext cx="2304436" cy="544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5015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44B0A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CuadroTexto 3">
            <a:extLst>
              <a:ext uri="{FF2B5EF4-FFF2-40B4-BE49-F238E27FC236}">
                <a16:creationId xmlns:a16="http://schemas.microsoft.com/office/drawing/2014/main" id="{E2AACA15-41E5-4DB3-8EB7-D33F79D6AE04}"/>
              </a:ext>
            </a:extLst>
          </p:cNvPr>
          <p:cNvSpPr txBox="1"/>
          <p:nvPr/>
        </p:nvSpPr>
        <p:spPr>
          <a:xfrm>
            <a:off x="503487" y="2394250"/>
            <a:ext cx="3853201" cy="2069500"/>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s-AR" sz="4000" b="1" i="1" dirty="0">
                <a:solidFill>
                  <a:srgbClr val="FFFFFF"/>
                </a:solidFill>
                <a:effectLst>
                  <a:outerShdw blurRad="38100" dist="38100" dir="2700000" algn="tl">
                    <a:srgbClr val="000000">
                      <a:alpha val="43137"/>
                    </a:srgbClr>
                  </a:outerShdw>
                </a:effectLst>
                <a:latin typeface="+mj-lt"/>
                <a:ea typeface="+mj-ea"/>
                <a:cs typeface="+mj-cs"/>
              </a:rPr>
              <a:t>Tipos de</a:t>
            </a:r>
          </a:p>
          <a:p>
            <a:pPr algn="ctr">
              <a:lnSpc>
                <a:spcPct val="90000"/>
              </a:lnSpc>
              <a:spcBef>
                <a:spcPct val="0"/>
              </a:spcBef>
              <a:spcAft>
                <a:spcPts val="600"/>
              </a:spcAft>
            </a:pPr>
            <a:r>
              <a:rPr lang="es-AR" sz="4000" b="1" i="1" dirty="0">
                <a:solidFill>
                  <a:srgbClr val="FFFFFF"/>
                </a:solidFill>
                <a:effectLst>
                  <a:outerShdw blurRad="38100" dist="38100" dir="2700000" algn="tl">
                    <a:srgbClr val="000000">
                      <a:alpha val="43137"/>
                    </a:srgbClr>
                  </a:outerShdw>
                </a:effectLst>
                <a:latin typeface="+mj-lt"/>
                <a:ea typeface="+mj-ea"/>
                <a:cs typeface="+mj-cs"/>
              </a:rPr>
              <a:t>Compresores</a:t>
            </a:r>
          </a:p>
        </p:txBody>
      </p:sp>
      <p:sp>
        <p:nvSpPr>
          <p:cNvPr id="3" name="2 Marcador de contenido"/>
          <p:cNvSpPr>
            <a:spLocks noGrp="1"/>
          </p:cNvSpPr>
          <p:nvPr>
            <p:ph idx="1"/>
          </p:nvPr>
        </p:nvSpPr>
        <p:spPr>
          <a:xfrm>
            <a:off x="5285014" y="964850"/>
            <a:ext cx="6068786" cy="4928300"/>
          </a:xfrm>
        </p:spPr>
        <p:txBody>
          <a:bodyPr vert="horz" lIns="91440" tIns="45720" rIns="91440" bIns="45720" rtlCol="0" anchor="ctr">
            <a:normAutofit/>
          </a:bodyPr>
          <a:lstStyle/>
          <a:p>
            <a:endParaRPr lang="en-US" sz="2000" b="1"/>
          </a:p>
          <a:p>
            <a:endParaRPr lang="en-US" sz="2000" b="1"/>
          </a:p>
        </p:txBody>
      </p:sp>
      <p:sp>
        <p:nvSpPr>
          <p:cNvPr id="6" name="5 CuadroTexto"/>
          <p:cNvSpPr txBox="1"/>
          <p:nvPr/>
        </p:nvSpPr>
        <p:spPr>
          <a:xfrm>
            <a:off x="5792716" y="1834243"/>
            <a:ext cx="5053382" cy="3647152"/>
          </a:xfrm>
          <a:prstGeom prst="rect">
            <a:avLst/>
          </a:prstGeom>
          <a:noFill/>
        </p:spPr>
        <p:txBody>
          <a:bodyPr wrap="square" rtlCol="0">
            <a:spAutoFit/>
          </a:bodyPr>
          <a:lstStyle/>
          <a:p>
            <a:pPr marL="285750" indent="-285750">
              <a:spcAft>
                <a:spcPts val="600"/>
              </a:spcAft>
              <a:buFont typeface="Wingdings" pitchFamily="2" charset="2"/>
              <a:buChar char="Ø"/>
            </a:pPr>
            <a:r>
              <a:rPr lang="es-MX" sz="3600" b="1" dirty="0">
                <a:latin typeface="+mj-lt"/>
                <a:cs typeface="Arial" pitchFamily="34" charset="0"/>
              </a:rPr>
              <a:t> Compresores de desplazamiento</a:t>
            </a:r>
          </a:p>
          <a:p>
            <a:pPr marL="285750" indent="-285750">
              <a:spcAft>
                <a:spcPts val="600"/>
              </a:spcAft>
              <a:buFont typeface="Wingdings" pitchFamily="2" charset="2"/>
              <a:buChar char="Ø"/>
            </a:pPr>
            <a:endParaRPr lang="es-MX" sz="3600" b="1" dirty="0">
              <a:latin typeface="+mj-lt"/>
              <a:cs typeface="Arial" pitchFamily="34" charset="0"/>
            </a:endParaRPr>
          </a:p>
          <a:p>
            <a:pPr marL="285750" indent="-285750">
              <a:spcAft>
                <a:spcPts val="600"/>
              </a:spcAft>
              <a:buFont typeface="Wingdings" pitchFamily="2" charset="2"/>
              <a:buChar char="Ø"/>
            </a:pPr>
            <a:endParaRPr lang="es-MX" sz="3600" b="1" dirty="0">
              <a:latin typeface="+mj-lt"/>
              <a:cs typeface="Arial" pitchFamily="34" charset="0"/>
            </a:endParaRPr>
          </a:p>
          <a:p>
            <a:pPr marL="285750" indent="-285750">
              <a:spcAft>
                <a:spcPts val="600"/>
              </a:spcAft>
              <a:buFont typeface="Wingdings" pitchFamily="2" charset="2"/>
              <a:buChar char="Ø"/>
            </a:pPr>
            <a:r>
              <a:rPr lang="es-MX" sz="3600" b="1" dirty="0">
                <a:latin typeface="+mj-lt"/>
                <a:cs typeface="Arial" pitchFamily="34" charset="0"/>
              </a:rPr>
              <a:t> Compresores dinámicos</a:t>
            </a:r>
          </a:p>
        </p:txBody>
      </p:sp>
      <p:pic>
        <p:nvPicPr>
          <p:cNvPr id="2" name="Picture 2" descr="2018 | Salón Internacional del Ambiente Rosario">
            <a:extLst>
              <a:ext uri="{FF2B5EF4-FFF2-40B4-BE49-F238E27FC236}">
                <a16:creationId xmlns:a16="http://schemas.microsoft.com/office/drawing/2014/main" id="{FA20E070-E9A2-4302-BCFE-A066BC769BD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8906" b="36745"/>
          <a:stretch/>
        </p:blipFill>
        <p:spPr bwMode="auto">
          <a:xfrm>
            <a:off x="0" y="711201"/>
            <a:ext cx="2304436" cy="544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5411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44B0A9"/>
          </a:solidFill>
          <a:ln w="32707" cap="flat">
            <a:noFill/>
            <a:prstDash val="solid"/>
            <a:miter/>
          </a:ln>
        </p:spPr>
        <p:txBody>
          <a:bodyPr rtlCol="0" anchor="ctr"/>
          <a:lstStyle/>
          <a:p>
            <a:endParaRPr lang="en-US" dirty="0"/>
          </a:p>
        </p:txBody>
      </p:sp>
      <p:sp>
        <p:nvSpPr>
          <p:cNvPr id="6" name="5 CuadroTexto"/>
          <p:cNvSpPr txBox="1"/>
          <p:nvPr/>
        </p:nvSpPr>
        <p:spPr>
          <a:xfrm>
            <a:off x="5878286" y="1128370"/>
            <a:ext cx="5609478" cy="4601260"/>
          </a:xfrm>
          <a:prstGeom prst="rect">
            <a:avLst/>
          </a:prstGeom>
          <a:noFill/>
        </p:spPr>
        <p:txBody>
          <a:bodyPr wrap="square" rtlCol="0">
            <a:spAutoFit/>
          </a:bodyPr>
          <a:lstStyle/>
          <a:p>
            <a:pPr algn="ctr">
              <a:spcAft>
                <a:spcPts val="600"/>
              </a:spcAft>
            </a:pPr>
            <a:r>
              <a:rPr lang="es-AR" sz="3200" dirty="0">
                <a:effectLst>
                  <a:outerShdw blurRad="38100" dist="38100" dir="2700000" algn="tl">
                    <a:srgbClr val="000000">
                      <a:alpha val="43137"/>
                    </a:srgbClr>
                  </a:outerShdw>
                </a:effectLst>
                <a:latin typeface="+mj-lt"/>
                <a:cs typeface="Arial" pitchFamily="34" charset="0"/>
              </a:rPr>
              <a:t>Estos tipos de compresores incrementan la presión directamente, reduciendo el volumen del gas.</a:t>
            </a:r>
          </a:p>
          <a:p>
            <a:pPr algn="ctr">
              <a:spcAft>
                <a:spcPts val="600"/>
              </a:spcAft>
            </a:pPr>
            <a:r>
              <a:rPr lang="es-AR" sz="3200" dirty="0">
                <a:effectLst>
                  <a:outerShdw blurRad="38100" dist="38100" dir="2700000" algn="tl">
                    <a:srgbClr val="000000">
                      <a:alpha val="43137"/>
                    </a:srgbClr>
                  </a:outerShdw>
                </a:effectLst>
                <a:latin typeface="+mj-lt"/>
                <a:cs typeface="Arial" pitchFamily="34" charset="0"/>
              </a:rPr>
              <a:t>Sus características principales son las altas presiones y el bajo volumen que mueven. </a:t>
            </a:r>
          </a:p>
        </p:txBody>
      </p:sp>
      <p:pic>
        <p:nvPicPr>
          <p:cNvPr id="8" name="Picture 2" descr="2018 | Salón Internacional del Ambiente Rosario">
            <a:extLst>
              <a:ext uri="{FF2B5EF4-FFF2-40B4-BE49-F238E27FC236}">
                <a16:creationId xmlns:a16="http://schemas.microsoft.com/office/drawing/2014/main" id="{5D2B6EFC-AFB9-4B34-9B11-3B11DA3D1F6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8906" b="36745"/>
          <a:stretch/>
        </p:blipFill>
        <p:spPr bwMode="auto">
          <a:xfrm>
            <a:off x="0" y="711201"/>
            <a:ext cx="2304436" cy="544286"/>
          </a:xfrm>
          <a:prstGeom prst="rect">
            <a:avLst/>
          </a:prstGeom>
          <a:noFill/>
          <a:extLst>
            <a:ext uri="{909E8E84-426E-40DD-AFC4-6F175D3DCCD1}">
              <a14:hiddenFill xmlns:a14="http://schemas.microsoft.com/office/drawing/2010/main">
                <a:solidFill>
                  <a:srgbClr val="FFFFFF"/>
                </a:solidFill>
              </a14:hiddenFill>
            </a:ext>
          </a:extLst>
        </p:spPr>
      </p:pic>
      <p:sp>
        <p:nvSpPr>
          <p:cNvPr id="14" name="CuadroTexto 13">
            <a:extLst>
              <a:ext uri="{FF2B5EF4-FFF2-40B4-BE49-F238E27FC236}">
                <a16:creationId xmlns:a16="http://schemas.microsoft.com/office/drawing/2014/main" id="{59D72B3C-A7A8-4205-B5FB-0FD8BC49C864}"/>
              </a:ext>
            </a:extLst>
          </p:cNvPr>
          <p:cNvSpPr txBox="1"/>
          <p:nvPr/>
        </p:nvSpPr>
        <p:spPr>
          <a:xfrm>
            <a:off x="72864" y="2617654"/>
            <a:ext cx="4463143" cy="1200329"/>
          </a:xfrm>
          <a:prstGeom prst="rect">
            <a:avLst/>
          </a:prstGeom>
          <a:noFill/>
        </p:spPr>
        <p:txBody>
          <a:bodyPr wrap="square">
            <a:spAutoFit/>
          </a:bodyPr>
          <a:lstStyle/>
          <a:p>
            <a:pPr marL="285750" indent="-285750" algn="ctr">
              <a:lnSpc>
                <a:spcPct val="90000"/>
              </a:lnSpc>
              <a:spcBef>
                <a:spcPct val="0"/>
              </a:spcBef>
              <a:spcAft>
                <a:spcPts val="600"/>
              </a:spcAft>
            </a:pPr>
            <a:r>
              <a:rPr lang="es-AR" sz="4000" b="1" i="1">
                <a:solidFill>
                  <a:srgbClr val="FFFFFF"/>
                </a:solidFill>
                <a:effectLst>
                  <a:outerShdw blurRad="38100" dist="38100" dir="2700000" algn="tl">
                    <a:srgbClr val="000000">
                      <a:alpha val="43137"/>
                    </a:srgbClr>
                  </a:outerShdw>
                </a:effectLst>
                <a:latin typeface="+mj-lt"/>
                <a:ea typeface="+mj-ea"/>
                <a:cs typeface="+mj-cs"/>
              </a:rPr>
              <a:t>Compresores de desplazamiento</a:t>
            </a:r>
          </a:p>
        </p:txBody>
      </p:sp>
    </p:spTree>
    <p:extLst>
      <p:ext uri="{BB962C8B-B14F-4D97-AF65-F5344CB8AC3E}">
        <p14:creationId xmlns:p14="http://schemas.microsoft.com/office/powerpoint/2010/main" val="1600469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C777BBD-C42C-46C6-8D2D-BD2F9613D6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Graphic 1">
            <a:extLst>
              <a:ext uri="{FF2B5EF4-FFF2-40B4-BE49-F238E27FC236}">
                <a16:creationId xmlns:a16="http://schemas.microsoft.com/office/drawing/2014/main" id="{721F817A-BF7E-440D-B296-66D86EDB06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bg1">
              <a:alpha val="89000"/>
            </a:schemeClr>
          </a:solidFill>
          <a:ln w="32707" cap="flat">
            <a:noFill/>
            <a:prstDash val="solid"/>
            <a:miter/>
          </a:ln>
          <a:effectLst/>
        </p:spPr>
        <p:txBody>
          <a:bodyPr rtlCol="0" anchor="ctr"/>
          <a:lstStyle/>
          <a:p>
            <a:endParaRPr lang="en-US" dirty="0"/>
          </a:p>
        </p:txBody>
      </p:sp>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endParaRPr lang="es-MX" b="1" dirty="0">
              <a:latin typeface="Arial" pitchFamily="34" charset="0"/>
              <a:cs typeface="Arial" pitchFamily="34" charset="0"/>
            </a:endParaRPr>
          </a:p>
        </p:txBody>
      </p:sp>
      <p:pic>
        <p:nvPicPr>
          <p:cNvPr id="2" name="Picture 2" descr="2018 | Salón Internacional del Ambiente Rosario">
            <a:extLst>
              <a:ext uri="{FF2B5EF4-FFF2-40B4-BE49-F238E27FC236}">
                <a16:creationId xmlns:a16="http://schemas.microsoft.com/office/drawing/2014/main" id="{C6041DE8-8670-45AD-9629-C215A56FFFC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8906" b="36745"/>
          <a:stretch/>
        </p:blipFill>
        <p:spPr bwMode="auto">
          <a:xfrm>
            <a:off x="0" y="711201"/>
            <a:ext cx="2304436" cy="54428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3 Diagrama"/>
          <p:cNvGraphicFramePr/>
          <p:nvPr>
            <p:extLst>
              <p:ext uri="{D42A27DB-BD31-4B8C-83A1-F6EECF244321}">
                <p14:modId xmlns:p14="http://schemas.microsoft.com/office/powerpoint/2010/main" val="1504797408"/>
              </p:ext>
            </p:extLst>
          </p:nvPr>
        </p:nvGraphicFramePr>
        <p:xfrm>
          <a:off x="-232232" y="152901"/>
          <a:ext cx="12341497" cy="65309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25641033"/>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BE20309-1FB9-4818-BAFA-9C4C05341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44B0A9">
              <a:alpha val="20000"/>
            </a:srgbClr>
          </a:solidFill>
          <a:ln w="32707" cap="flat">
            <a:noFill/>
            <a:prstDash val="solid"/>
            <a:miter/>
          </a:ln>
        </p:spPr>
        <p:txBody>
          <a:bodyPr rtlCol="0" anchor="ctr"/>
          <a:lstStyle/>
          <a:p>
            <a:endParaRPr lang="en-US" dirty="0"/>
          </a:p>
        </p:txBody>
      </p:sp>
      <p:sp>
        <p:nvSpPr>
          <p:cNvPr id="3" name="2 Marcador de contenido"/>
          <p:cNvSpPr>
            <a:spLocks noGrp="1"/>
          </p:cNvSpPr>
          <p:nvPr>
            <p:ph idx="1"/>
          </p:nvPr>
        </p:nvSpPr>
        <p:spPr>
          <a:xfrm>
            <a:off x="6095999" y="713313"/>
            <a:ext cx="5257801" cy="5431376"/>
          </a:xfrm>
        </p:spPr>
        <p:txBody>
          <a:bodyPr anchor="ctr">
            <a:normAutofit/>
          </a:bodyPr>
          <a:lstStyle/>
          <a:p>
            <a:r>
              <a:rPr lang="es-MX" sz="3200" b="1" dirty="0">
                <a:latin typeface="+mj-lt"/>
                <a:cs typeface="Arial" pitchFamily="34" charset="0"/>
              </a:rPr>
              <a:t>Compresor de pistón</a:t>
            </a:r>
          </a:p>
          <a:p>
            <a:endParaRPr lang="es-MX" sz="3200" b="1" dirty="0">
              <a:latin typeface="+mj-lt"/>
              <a:cs typeface="Arial" pitchFamily="34" charset="0"/>
            </a:endParaRPr>
          </a:p>
          <a:p>
            <a:pPr marL="0" indent="0">
              <a:buNone/>
            </a:pPr>
            <a:r>
              <a:rPr lang="es-MX" sz="3200" dirty="0">
                <a:latin typeface="+mj-lt"/>
              </a:rPr>
              <a:t>Como su nombre indica, el compresor de pistón centra su funcionamiento en el movimiento de uno o varios pistones.</a:t>
            </a:r>
          </a:p>
          <a:p>
            <a:endParaRPr lang="es-MX" sz="3200" b="1" dirty="0">
              <a:latin typeface="+mj-lt"/>
              <a:cs typeface="Arial" pitchFamily="34" charset="0"/>
            </a:endParaRPr>
          </a:p>
        </p:txBody>
      </p:sp>
      <p:pic>
        <p:nvPicPr>
          <p:cNvPr id="5" name="Picture 2" descr="2018 | Salón Internacional del Ambiente Rosario">
            <a:extLst>
              <a:ext uri="{FF2B5EF4-FFF2-40B4-BE49-F238E27FC236}">
                <a16:creationId xmlns:a16="http://schemas.microsoft.com/office/drawing/2014/main" id="{C3D9790B-7DD4-4160-82D9-024D50957DB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8906" b="36745"/>
          <a:stretch/>
        </p:blipFill>
        <p:spPr bwMode="auto">
          <a:xfrm>
            <a:off x="0" y="711201"/>
            <a:ext cx="2304436" cy="544286"/>
          </a:xfrm>
          <a:prstGeom prst="rect">
            <a:avLst/>
          </a:prstGeom>
          <a:noFill/>
          <a:extLst>
            <a:ext uri="{909E8E84-426E-40DD-AFC4-6F175D3DCCD1}">
              <a14:hiddenFill xmlns:a14="http://schemas.microsoft.com/office/drawing/2010/main">
                <a:solidFill>
                  <a:srgbClr val="FFFFFF"/>
                </a:solidFill>
              </a14:hiddenFill>
            </a:ext>
          </a:extLst>
        </p:spPr>
      </p:pic>
      <p:sp>
        <p:nvSpPr>
          <p:cNvPr id="7" name="Título 6">
            <a:extLst>
              <a:ext uri="{FF2B5EF4-FFF2-40B4-BE49-F238E27FC236}">
                <a16:creationId xmlns:a16="http://schemas.microsoft.com/office/drawing/2014/main" id="{6940D464-4B83-4546-A4F2-7C74B07BBA22}"/>
              </a:ext>
            </a:extLst>
          </p:cNvPr>
          <p:cNvSpPr>
            <a:spLocks noGrp="1"/>
          </p:cNvSpPr>
          <p:nvPr>
            <p:ph type="title"/>
          </p:nvPr>
        </p:nvSpPr>
        <p:spPr>
          <a:xfrm>
            <a:off x="3047" y="2311490"/>
            <a:ext cx="4608142" cy="1325563"/>
          </a:xfrm>
        </p:spPr>
        <p:txBody>
          <a:bodyPr/>
          <a:lstStyle/>
          <a:p>
            <a:pPr algn="ctr"/>
            <a:r>
              <a:rPr lang="es-MX" b="1" dirty="0">
                <a:cs typeface="Arial" pitchFamily="34" charset="0"/>
              </a:rPr>
              <a:t>Compresores alternativos</a:t>
            </a:r>
            <a:endParaRPr lang="es-AR" dirty="0"/>
          </a:p>
        </p:txBody>
      </p:sp>
    </p:spTree>
    <p:extLst>
      <p:ext uri="{BB962C8B-B14F-4D97-AF65-F5344CB8AC3E}">
        <p14:creationId xmlns:p14="http://schemas.microsoft.com/office/powerpoint/2010/main" val="899555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F541DB91-0B10-46D9-B34B-7BFF960260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rgbClr val="44B0A9">
              <a:alpha val="20000"/>
            </a:srgbClr>
          </a:solidFill>
          <a:ln w="32707" cap="flat">
            <a:noFill/>
            <a:prstDash val="solid"/>
            <a:miter/>
          </a:ln>
        </p:spPr>
        <p:txBody>
          <a:bodyPr wrap="square" rtlCol="0" anchor="ctr">
            <a:noAutofit/>
          </a:bodyPr>
          <a:lstStyle/>
          <a:p>
            <a:endParaRPr lang="en-US"/>
          </a:p>
        </p:txBody>
      </p:sp>
      <p:pic>
        <p:nvPicPr>
          <p:cNvPr id="8" name="7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275" y="2275236"/>
            <a:ext cx="5554865" cy="4582764"/>
          </a:xfrm>
          <a:prstGeom prst="rect">
            <a:avLst/>
          </a:prstGeom>
        </p:spPr>
      </p:pic>
      <p:sp>
        <p:nvSpPr>
          <p:cNvPr id="3" name="2 Marcador de contenido"/>
          <p:cNvSpPr>
            <a:spLocks noGrp="1"/>
          </p:cNvSpPr>
          <p:nvPr>
            <p:ph idx="1"/>
          </p:nvPr>
        </p:nvSpPr>
        <p:spPr>
          <a:xfrm>
            <a:off x="5526156" y="2055813"/>
            <a:ext cx="5827644" cy="4121149"/>
          </a:xfrm>
        </p:spPr>
        <p:txBody>
          <a:bodyPr anchor="t">
            <a:normAutofit/>
          </a:bodyPr>
          <a:lstStyle/>
          <a:p>
            <a:endParaRPr lang="es-MX" sz="2400" b="1">
              <a:latin typeface="Arial" pitchFamily="34" charset="0"/>
              <a:cs typeface="Arial" pitchFamily="34" charset="0"/>
            </a:endParaRPr>
          </a:p>
          <a:p>
            <a:endParaRPr lang="es-MX" sz="2400" b="1">
              <a:latin typeface="Arial" pitchFamily="34" charset="0"/>
              <a:cs typeface="Arial" pitchFamily="34" charset="0"/>
            </a:endParaRPr>
          </a:p>
        </p:txBody>
      </p:sp>
      <p:sp>
        <p:nvSpPr>
          <p:cNvPr id="5" name="4 Rectángulo"/>
          <p:cNvSpPr/>
          <p:nvPr/>
        </p:nvSpPr>
        <p:spPr>
          <a:xfrm>
            <a:off x="6292744" y="292918"/>
            <a:ext cx="5827645" cy="4401205"/>
          </a:xfrm>
          <a:prstGeom prst="rect">
            <a:avLst/>
          </a:prstGeom>
        </p:spPr>
        <p:txBody>
          <a:bodyPr wrap="square">
            <a:spAutoFit/>
          </a:bodyPr>
          <a:lstStyle/>
          <a:p>
            <a:pPr>
              <a:spcAft>
                <a:spcPts val="600"/>
              </a:spcAft>
            </a:pPr>
            <a:r>
              <a:rPr lang="es-MX" sz="2800" dirty="0">
                <a:effectLst>
                  <a:outerShdw blurRad="38100" dist="38100" dir="2700000" algn="tl">
                    <a:srgbClr val="000000">
                      <a:alpha val="43137"/>
                    </a:srgbClr>
                  </a:outerShdw>
                </a:effectLst>
                <a:latin typeface="+mj-lt"/>
                <a:cs typeface="Arial" pitchFamily="34" charset="0"/>
              </a:rPr>
              <a:t>Su principio de funcionamiento es sencillo. El eje desplaza a un émbolo con movimientos alternativos. En la fase de aspiración, el aire llena la cavidad del pistón. En la fase de compresión, al desplazarse el émbolo hacia arriba, reduce el volumen del gas y lo impulsa hacia la línea de distribución</a:t>
            </a:r>
          </a:p>
        </p:txBody>
      </p:sp>
      <p:pic>
        <p:nvPicPr>
          <p:cNvPr id="2" name="Picture 2" descr="2018 | Salón Internacional del Ambiente Rosario">
            <a:extLst>
              <a:ext uri="{FF2B5EF4-FFF2-40B4-BE49-F238E27FC236}">
                <a16:creationId xmlns:a16="http://schemas.microsoft.com/office/drawing/2014/main" id="{8B420E43-4083-4548-8064-659B7A75288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8906" b="36745"/>
          <a:stretch/>
        </p:blipFill>
        <p:spPr bwMode="auto">
          <a:xfrm>
            <a:off x="0" y="711201"/>
            <a:ext cx="2304436" cy="544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1392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endParaRPr lang="es-MX" b="1" dirty="0">
              <a:latin typeface="Arial" pitchFamily="34" charset="0"/>
              <a:cs typeface="Arial" pitchFamily="34" charset="0"/>
            </a:endParaRPr>
          </a:p>
        </p:txBody>
      </p:sp>
      <p:sp>
        <p:nvSpPr>
          <p:cNvPr id="5" name="4 Rectángulo"/>
          <p:cNvSpPr/>
          <p:nvPr/>
        </p:nvSpPr>
        <p:spPr>
          <a:xfrm>
            <a:off x="3135355" y="685800"/>
            <a:ext cx="7632848" cy="3539430"/>
          </a:xfrm>
          <a:prstGeom prst="rect">
            <a:avLst/>
          </a:prstGeom>
        </p:spPr>
        <p:txBody>
          <a:bodyPr wrap="square">
            <a:spAutoFit/>
          </a:bodyPr>
          <a:lstStyle/>
          <a:p>
            <a:r>
              <a:rPr lang="es-MX" sz="2800" dirty="0">
                <a:effectLst>
                  <a:outerShdw blurRad="38100" dist="38100" dir="2700000" algn="tl">
                    <a:srgbClr val="000000">
                      <a:alpha val="43137"/>
                    </a:srgbClr>
                  </a:outerShdw>
                </a:effectLst>
                <a:latin typeface="+mj-lt"/>
                <a:cs typeface="Arial" pitchFamily="34" charset="0"/>
              </a:rPr>
              <a:t>Para alcanzar mayores presiones y aumentar el rendimiento, algunos compresores disponen de varios pistones (compresores </a:t>
            </a:r>
            <a:r>
              <a:rPr lang="es-MX" sz="2800" dirty="0" err="1">
                <a:effectLst>
                  <a:outerShdw blurRad="38100" dist="38100" dir="2700000" algn="tl">
                    <a:srgbClr val="000000">
                      <a:alpha val="43137"/>
                    </a:srgbClr>
                  </a:outerShdw>
                </a:effectLst>
                <a:latin typeface="+mj-lt"/>
                <a:cs typeface="Arial" pitchFamily="34" charset="0"/>
              </a:rPr>
              <a:t>multietapas</a:t>
            </a:r>
            <a:r>
              <a:rPr lang="es-MX" sz="2800" dirty="0">
                <a:effectLst>
                  <a:outerShdw blurRad="38100" dist="38100" dir="2700000" algn="tl">
                    <a:srgbClr val="000000">
                      <a:alpha val="43137"/>
                    </a:srgbClr>
                  </a:outerShdw>
                </a:effectLst>
                <a:latin typeface="+mj-lt"/>
                <a:cs typeface="Arial" pitchFamily="34" charset="0"/>
              </a:rPr>
              <a:t>) dispuestos en serie. El aire que sale de una etapa se vuelve a comprimir en la siguiente, hasta alcanzar presiones cercanas a los 200 bares</a:t>
            </a:r>
          </a:p>
        </p:txBody>
      </p:sp>
      <p:pic>
        <p:nvPicPr>
          <p:cNvPr id="8" name="7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53325" y="4228329"/>
            <a:ext cx="3737532" cy="2629672"/>
          </a:xfrm>
          <a:prstGeom prst="rect">
            <a:avLst/>
          </a:prstGeom>
        </p:spPr>
      </p:pic>
      <p:pic>
        <p:nvPicPr>
          <p:cNvPr id="2" name="Picture 2" descr="2018 | Salón Internacional del Ambiente Rosario">
            <a:extLst>
              <a:ext uri="{FF2B5EF4-FFF2-40B4-BE49-F238E27FC236}">
                <a16:creationId xmlns:a16="http://schemas.microsoft.com/office/drawing/2014/main" id="{1210D7FF-FCA8-41FF-84A7-844E670A7BE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8906" b="36745"/>
          <a:stretch/>
        </p:blipFill>
        <p:spPr bwMode="auto">
          <a:xfrm>
            <a:off x="0" y="711201"/>
            <a:ext cx="2304436" cy="544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3025932"/>
      </p:ext>
    </p:extLst>
  </p:cSld>
  <p:clrMapOvr>
    <a:masterClrMapping/>
  </p:clrMapOvr>
</p:sld>
</file>

<file path=ppt/theme/theme1.xml><?xml version="1.0" encoding="utf-8"?>
<a:theme xmlns:a="http://schemas.openxmlformats.org/drawingml/2006/main" name="BrushVTI">
  <a:themeElements>
    <a:clrScheme name="AnalogousFromRegularSeedRightStep">
      <a:dk1>
        <a:srgbClr val="000000"/>
      </a:dk1>
      <a:lt1>
        <a:srgbClr val="FFFFFF"/>
      </a:lt1>
      <a:dk2>
        <a:srgbClr val="1A212F"/>
      </a:dk2>
      <a:lt2>
        <a:srgbClr val="F3F0F0"/>
      </a:lt2>
      <a:accent1>
        <a:srgbClr val="44B0A9"/>
      </a:accent1>
      <a:accent2>
        <a:srgbClr val="3A87B2"/>
      </a:accent2>
      <a:accent3>
        <a:srgbClr val="4C67C4"/>
      </a:accent3>
      <a:accent4>
        <a:srgbClr val="533CB3"/>
      </a:accent4>
      <a:accent5>
        <a:srgbClr val="954CC4"/>
      </a:accent5>
      <a:accent6>
        <a:srgbClr val="B23AB0"/>
      </a:accent6>
      <a:hlink>
        <a:srgbClr val="BF3F47"/>
      </a:hlink>
      <a:folHlink>
        <a:srgbClr val="7F7F7F"/>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7</TotalTime>
  <Words>957</Words>
  <Application>Microsoft Office PowerPoint</Application>
  <PresentationFormat>Panorámica</PresentationFormat>
  <Paragraphs>67</Paragraphs>
  <Slides>21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21</vt:i4>
      </vt:variant>
    </vt:vector>
  </HeadingPairs>
  <TitlesOfParts>
    <vt:vector size="25" baseType="lpstr">
      <vt:lpstr>Arial</vt:lpstr>
      <vt:lpstr>Century Gothic</vt:lpstr>
      <vt:lpstr>Wingdings</vt:lpstr>
      <vt:lpstr>BrushVTI</vt:lpstr>
      <vt:lpstr>MÁQUINAS TÉRMICAS</vt:lpstr>
      <vt:lpstr>Compresores</vt:lpstr>
      <vt:lpstr>Presentación de PowerPoint</vt:lpstr>
      <vt:lpstr>Presentación de PowerPoint</vt:lpstr>
      <vt:lpstr>Presentación de PowerPoint</vt:lpstr>
      <vt:lpstr>Presentación de PowerPoint</vt:lpstr>
      <vt:lpstr>Compresores alternativos</vt:lpstr>
      <vt:lpstr>Presentación de PowerPoint</vt:lpstr>
      <vt:lpstr>Presentación de PowerPoint</vt:lpstr>
      <vt:lpstr>Compresores alternativos</vt:lpstr>
      <vt:lpstr>Presentación de PowerPoint</vt:lpstr>
      <vt:lpstr>Presentación de PowerPoint</vt:lpstr>
      <vt:lpstr>Presentación de PowerPoint</vt:lpstr>
      <vt:lpstr>Presentación de PowerPoint</vt:lpstr>
      <vt:lpstr>Presentación de PowerPoint</vt:lpstr>
      <vt:lpstr>Compresores dinámicos</vt:lpstr>
      <vt:lpstr>Compresores dinámicos</vt:lpstr>
      <vt:lpstr>Presentación de PowerPoint</vt:lpstr>
      <vt:lpstr>Presentación de PowerPoint</vt:lpstr>
      <vt:lpstr>Presentación de PowerPoint</vt:lpstr>
      <vt:lpstr>MÁQUINAS TÉRMICAS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MÁQUINAS TÉRMICAS</dc:title>
  <dc:creator>Adriana Soledad Stechina (prof.)</dc:creator>
  <cp:lastModifiedBy>Adriana Soledad Stechina (prof.)</cp:lastModifiedBy>
  <cp:revision>2</cp:revision>
  <dcterms:created xsi:type="dcterms:W3CDTF">2020-11-04T19:56:31Z</dcterms:created>
  <dcterms:modified xsi:type="dcterms:W3CDTF">2020-11-04T20:03:46Z</dcterms:modified>
</cp:coreProperties>
</file>