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81" r:id="rId3"/>
    <p:sldId id="282" r:id="rId4"/>
    <p:sldId id="257" r:id="rId5"/>
    <p:sldId id="259" r:id="rId6"/>
    <p:sldId id="284" r:id="rId7"/>
    <p:sldId id="258" r:id="rId8"/>
    <p:sldId id="261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19/05/2020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19/05/2020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III</a:t>
            </a:r>
            <a:r>
              <a:rPr lang="es-ES" sz="3200" b="1" i="1" dirty="0" smtClean="0">
                <a:solidFill>
                  <a:srgbClr val="00B0F0"/>
                </a:solidFill>
              </a:rPr>
              <a:t>:  PROCESO INTEGRACION PERSONAL</a:t>
            </a:r>
            <a:r>
              <a:rPr lang="es-ES" sz="3200" dirty="0" smtClean="0">
                <a:solidFill>
                  <a:srgbClr val="00B0F0"/>
                </a:solidFill>
              </a:rPr>
              <a:t>.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3346"/>
            <a:ext cx="10160000" cy="752973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PLANEACION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06809" y="1120548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echa derecha 4"/>
          <p:cNvSpPr/>
          <p:nvPr/>
        </p:nvSpPr>
        <p:spPr>
          <a:xfrm>
            <a:off x="3492138" y="4441373"/>
            <a:ext cx="1114697" cy="2351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4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39931" y="1787526"/>
            <a:ext cx="6043749" cy="415607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Mantener cubiertas las posiciones de la estructura de la organización.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Identificar las necesidades de trabajo, ubicar talentos disponibles y reclutar, seleccionar, colocar, promover, evaluar, planear las carreras, compensar y capacitar.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Desarrollar ocupantes de los puestos, puedan cumplir sus tareas con efectividad y eficiencia. 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Integración del personal esta ligado a organizar. 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altLang="es-ES" sz="2000" b="1" dirty="0">
              <a:solidFill>
                <a:srgbClr val="0000CC"/>
              </a:solidFill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09600" y="283346"/>
            <a:ext cx="10160000" cy="75297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INTEGRACION DE PERSONAL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20" y="2154239"/>
            <a:ext cx="3954780" cy="296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1323703" y="344490"/>
            <a:ext cx="9048205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 smtClean="0">
                <a:solidFill>
                  <a:srgbClr val="CC0000"/>
                </a:solidFill>
                <a:latin typeface="Verdana" pitchFamily="34" charset="0"/>
              </a:rPr>
              <a:t>ENFOQUE </a:t>
            </a:r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SISTEMA DE SELECCION </a:t>
            </a:r>
            <a:endParaRPr lang="es-ES" sz="3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37212" y="1367246"/>
            <a:ext cx="7142022" cy="429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6022" y="295367"/>
            <a:ext cx="10160000" cy="57498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rgbClr val="00B050"/>
                </a:solidFill>
              </a:rPr>
              <a:t> Requisitos </a:t>
            </a:r>
            <a:r>
              <a:rPr lang="es-ES" sz="2400" dirty="0">
                <a:solidFill>
                  <a:srgbClr val="00B050"/>
                </a:solidFill>
              </a:rPr>
              <a:t>de la posición y diseños del puesto</a:t>
            </a:r>
            <a:r>
              <a:rPr lang="es-ES" sz="2400" dirty="0" smtClean="0">
                <a:solidFill>
                  <a:srgbClr val="00B050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 smtClean="0"/>
              <a:t>Contestar preguntas como: ¿Qué debe hacerse en este puesto? ¿Cómo se hace? ¿Qué conocimientos, actitudes y habilidades se requieren? Otras.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 smtClean="0"/>
              <a:t>Proporcionar idea clara de los requisitos de desempeño en un puesto.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rgbClr val="00B050"/>
                </a:solidFill>
              </a:rPr>
              <a:t>Habilidades y características personales.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Capacidad analíticas y de solución de problemas.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Deseo de administrar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Habilidad de comunicación y empatía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Integridad y honestidad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rgbClr val="00B050"/>
                </a:solidFill>
              </a:rPr>
              <a:t>Proceso de selección, técnicas e instrumentos.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Entrevistas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Pruebas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200" dirty="0"/>
              <a:t>Centro de </a:t>
            </a:r>
            <a:r>
              <a:rPr lang="es-ES" sz="2200" dirty="0" smtClean="0"/>
              <a:t>evaluación.</a:t>
            </a:r>
            <a:endParaRPr lang="es-ES" sz="22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dirty="0" smtClean="0">
                <a:solidFill>
                  <a:srgbClr val="00B050"/>
                </a:solidFill>
              </a:rPr>
              <a:t>Orientación y socialización de nuevos empleados</a:t>
            </a:r>
          </a:p>
          <a:p>
            <a:pPr marL="114300" indent="0">
              <a:buNone/>
            </a:pPr>
            <a:endParaRPr lang="es-ES" sz="2400" dirty="0" smtClean="0">
              <a:solidFill>
                <a:srgbClr val="00B05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978" y="2429692"/>
            <a:ext cx="3177268" cy="22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6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8274" y="399569"/>
            <a:ext cx="8908869" cy="676277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</a:t>
            </a:r>
            <a:r>
              <a:rPr lang="es-PE" sz="3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esarrollo del administrador. </a:t>
            </a:r>
            <a:endParaRPr lang="es-ES" sz="3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27" name="Text Box 5"/>
          <p:cNvSpPr txBox="1">
            <a:spLocks noChangeArrowheads="1"/>
          </p:cNvSpPr>
          <p:nvPr/>
        </p:nvSpPr>
        <p:spPr bwMode="auto">
          <a:xfrm>
            <a:off x="339366" y="1770341"/>
            <a:ext cx="10415720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AVANCE PLANEADO: </a:t>
            </a:r>
            <a:endParaRPr lang="es-ES" altLang="es-ES" sz="18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ROTACION DE PUESTOS</a:t>
            </a:r>
            <a:r>
              <a:rPr lang="es-ES" altLang="es-ES" sz="18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CREACION DE POSICIONES DE ASISTENTE.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PROMOCIONES TEMPORALES    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COMITES Y CONSEJOS DIRECTIVOS MENORES</a:t>
            </a:r>
            <a:r>
              <a:rPr lang="es-ES" altLang="es-ES" sz="1800" b="1" dirty="0" smtClean="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ENTRENAMIENTO (COACHING) </a:t>
            </a:r>
            <a:endParaRPr lang="es-ES" altLang="es-ES" sz="1800" b="1" dirty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CAPACITACIONES </a:t>
            </a: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086" y="2149890"/>
            <a:ext cx="38100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160000" cy="75297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ADMINISTRAR EL CAMBIO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234383"/>
            <a:ext cx="10160000" cy="14303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>
                <a:solidFill>
                  <a:srgbClr val="0070C0"/>
                </a:solidFill>
              </a:rPr>
              <a:t>Cambios que afectan el desarrollo del administrador y la organización.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Técnicas para iniciar el cambio.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Resistencia al cambio.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s-ES" dirty="0"/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609600" y="2871539"/>
            <a:ext cx="10160000" cy="7529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 smtClean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CONFLICTO ORGANIZACIONAL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 bwMode="auto">
          <a:xfrm>
            <a:off x="609600" y="3654651"/>
            <a:ext cx="10160000" cy="143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CB6C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A39D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</a:t>
            </a:r>
            <a:r>
              <a:rPr lang="es-ES" dirty="0">
                <a:solidFill>
                  <a:srgbClr val="0070C0"/>
                </a:solidFill>
              </a:rPr>
              <a:t>Fuente del conflicto</a:t>
            </a:r>
            <a:r>
              <a:rPr lang="es-E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</a:t>
            </a:r>
            <a:r>
              <a:rPr lang="es-ES" dirty="0" smtClean="0">
                <a:solidFill>
                  <a:srgbClr val="0070C0"/>
                </a:solidFill>
              </a:rPr>
              <a:t>Administración del conflicto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s-ES" dirty="0"/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>
          <a:xfrm>
            <a:off x="670560" y="4811668"/>
            <a:ext cx="10160000" cy="7529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 smtClean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ORGANIZACIÓN QUE APRENDE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161" y="2091860"/>
            <a:ext cx="3248098" cy="30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299</Words>
  <Application>Microsoft Office PowerPoint</Application>
  <PresentationFormat>Panorámica</PresentationFormat>
  <Paragraphs>90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Garamond</vt:lpstr>
      <vt:lpstr>Verdana</vt:lpstr>
      <vt:lpstr>Wingdings</vt:lpstr>
      <vt:lpstr>Adyacencia</vt:lpstr>
      <vt:lpstr>1_Adyacencia</vt:lpstr>
      <vt:lpstr>CARRERA: TECNICATURA UNIVESITARIA EN                           GESTION EMPRESAS TURISTICAS</vt:lpstr>
      <vt:lpstr>PLANEACION </vt:lpstr>
      <vt:lpstr>Presentación de PowerPoint</vt:lpstr>
      <vt:lpstr> ENFOQUE SISTEMA DE SELECCION </vt:lpstr>
      <vt:lpstr>Presentación de PowerPoint</vt:lpstr>
      <vt:lpstr> Desarrollo del administrador. </vt:lpstr>
      <vt:lpstr> ADMINISTRAR EL CAMBIO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36</cp:revision>
  <dcterms:created xsi:type="dcterms:W3CDTF">2020-03-27T13:36:44Z</dcterms:created>
  <dcterms:modified xsi:type="dcterms:W3CDTF">2020-05-19T19:41:48Z</dcterms:modified>
</cp:coreProperties>
</file>