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3" r:id="rId3"/>
    <p:sldId id="276" r:id="rId4"/>
    <p:sldId id="279" r:id="rId5"/>
    <p:sldId id="280" r:id="rId6"/>
    <p:sldId id="281" r:id="rId7"/>
    <p:sldId id="290" r:id="rId8"/>
    <p:sldId id="282" r:id="rId9"/>
    <p:sldId id="284" r:id="rId10"/>
    <p:sldId id="268" r:id="rId11"/>
    <p:sldId id="259" r:id="rId12"/>
    <p:sldId id="261" r:id="rId13"/>
    <p:sldId id="262" r:id="rId14"/>
    <p:sldId id="289" r:id="rId15"/>
    <p:sldId id="287" r:id="rId16"/>
    <p:sldId id="266" r:id="rId17"/>
    <p:sldId id="288" r:id="rId18"/>
    <p:sldId id="264" r:id="rId19"/>
    <p:sldId id="265" r:id="rId20"/>
    <p:sldId id="267" r:id="rId21"/>
    <p:sldId id="283" r:id="rId22"/>
    <p:sldId id="285"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90D"/>
    <a:srgbClr val="0D090F"/>
    <a:srgbClr val="1C1C1C"/>
    <a:srgbClr val="170300"/>
    <a:srgbClr val="D1D1D1"/>
    <a:srgbClr val="90C5EC"/>
    <a:srgbClr val="FF9999"/>
    <a:srgbClr val="6666FF"/>
    <a:srgbClr val="CC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1BDE4-B110-408A-A99E-67C3639E7CDE}" v="17" dt="2024-03-20T18:46:40.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 Aurelio Franzoi (estud.)" userId="c7b00bd8-c7d9-411d-bd71-ddff4cfb3b5f" providerId="ADAL" clId="{83EB25E2-BB06-4049-A498-C497BF521171}"/>
    <pc:docChg chg="undo custSel addSld delSld modSld sldOrd">
      <pc:chgData name="Valentin Aurelio Franzoi (estud.)" userId="c7b00bd8-c7d9-411d-bd71-ddff4cfb3b5f" providerId="ADAL" clId="{83EB25E2-BB06-4049-A498-C497BF521171}" dt="2024-03-18T16:49:04.729" v="2422"/>
      <pc:docMkLst>
        <pc:docMk/>
      </pc:docMkLst>
      <pc:sldChg chg="addSp delSp modSp mod ord">
        <pc:chgData name="Valentin Aurelio Franzoi (estud.)" userId="c7b00bd8-c7d9-411d-bd71-ddff4cfb3b5f" providerId="ADAL" clId="{83EB25E2-BB06-4049-A498-C497BF521171}" dt="2024-03-18T16:43:39.361" v="2369"/>
        <pc:sldMkLst>
          <pc:docMk/>
          <pc:sldMk cId="98461831" sldId="256"/>
        </pc:sldMkLst>
        <pc:spChg chg="mod">
          <ac:chgData name="Valentin Aurelio Franzoi (estud.)" userId="c7b00bd8-c7d9-411d-bd71-ddff4cfb3b5f" providerId="ADAL" clId="{83EB25E2-BB06-4049-A498-C497BF521171}" dt="2024-03-14T20:06:28.171" v="47" actId="313"/>
          <ac:spMkLst>
            <pc:docMk/>
            <pc:sldMk cId="98461831" sldId="256"/>
            <ac:spMk id="7" creationId="{6720412E-BA13-902D-A95E-8B1FF379408E}"/>
          </ac:spMkLst>
        </pc:spChg>
        <pc:picChg chg="add del mod">
          <ac:chgData name="Valentin Aurelio Franzoi (estud.)" userId="c7b00bd8-c7d9-411d-bd71-ddff4cfb3b5f" providerId="ADAL" clId="{83EB25E2-BB06-4049-A498-C497BF521171}" dt="2024-03-15T02:09:06.173" v="547" actId="478"/>
          <ac:picMkLst>
            <pc:docMk/>
            <pc:sldMk cId="98461831" sldId="256"/>
            <ac:picMk id="2" creationId="{B8D2A969-D93A-124B-1308-DC43EB2F3D42}"/>
          </ac:picMkLst>
        </pc:picChg>
      </pc:sldChg>
      <pc:sldChg chg="addSp delSp modSp del mod">
        <pc:chgData name="Valentin Aurelio Franzoi (estud.)" userId="c7b00bd8-c7d9-411d-bd71-ddff4cfb3b5f" providerId="ADAL" clId="{83EB25E2-BB06-4049-A498-C497BF521171}" dt="2024-03-18T12:19:52.387" v="1008" actId="47"/>
        <pc:sldMkLst>
          <pc:docMk/>
          <pc:sldMk cId="273962306" sldId="257"/>
        </pc:sldMkLst>
        <pc:spChg chg="mod">
          <ac:chgData name="Valentin Aurelio Franzoi (estud.)" userId="c7b00bd8-c7d9-411d-bd71-ddff4cfb3b5f" providerId="ADAL" clId="{83EB25E2-BB06-4049-A498-C497BF521171}" dt="2024-03-16T23:08:49.574" v="706"/>
          <ac:spMkLst>
            <pc:docMk/>
            <pc:sldMk cId="273962306" sldId="257"/>
            <ac:spMk id="2" creationId="{12E55891-35C2-D9D3-CC13-4C237AD0F2C5}"/>
          </ac:spMkLst>
        </pc:spChg>
        <pc:spChg chg="del">
          <ac:chgData name="Valentin Aurelio Franzoi (estud.)" userId="c7b00bd8-c7d9-411d-bd71-ddff4cfb3b5f" providerId="ADAL" clId="{83EB25E2-BB06-4049-A498-C497BF521171}" dt="2024-03-15T02:08:39.949" v="538"/>
          <ac:spMkLst>
            <pc:docMk/>
            <pc:sldMk cId="273962306" sldId="257"/>
            <ac:spMk id="3" creationId="{27E50FF8-02C2-1419-8D0B-55A7A8D56E22}"/>
          </ac:spMkLst>
        </pc:spChg>
        <pc:spChg chg="add del">
          <ac:chgData name="Valentin Aurelio Franzoi (estud.)" userId="c7b00bd8-c7d9-411d-bd71-ddff4cfb3b5f" providerId="ADAL" clId="{83EB25E2-BB06-4049-A498-C497BF521171}" dt="2024-03-16T22:50:19.233" v="666" actId="22"/>
          <ac:spMkLst>
            <pc:docMk/>
            <pc:sldMk cId="273962306" sldId="257"/>
            <ac:spMk id="5" creationId="{BB64DAD0-FE13-A094-271B-17BD7C706BF9}"/>
          </ac:spMkLst>
        </pc:spChg>
        <pc:spChg chg="add del mod">
          <ac:chgData name="Valentin Aurelio Franzoi (estud.)" userId="c7b00bd8-c7d9-411d-bd71-ddff4cfb3b5f" providerId="ADAL" clId="{83EB25E2-BB06-4049-A498-C497BF521171}" dt="2024-03-16T23:08:49.574" v="706"/>
          <ac:spMkLst>
            <pc:docMk/>
            <pc:sldMk cId="273962306" sldId="257"/>
            <ac:spMk id="7" creationId="{55239A4E-0198-8FBA-E888-1AE17B84A750}"/>
          </ac:spMkLst>
        </pc:spChg>
        <pc:graphicFrameChg chg="add del modGraphic">
          <ac:chgData name="Valentin Aurelio Franzoi (estud.)" userId="c7b00bd8-c7d9-411d-bd71-ddff4cfb3b5f" providerId="ADAL" clId="{83EB25E2-BB06-4049-A498-C497BF521171}" dt="2024-03-16T22:53:37.335" v="668" actId="1032"/>
          <ac:graphicFrameMkLst>
            <pc:docMk/>
            <pc:sldMk cId="273962306" sldId="257"/>
            <ac:graphicFrameMk id="6" creationId="{233279AD-4A32-CD3E-4234-F766B661F19F}"/>
          </ac:graphicFrameMkLst>
        </pc:graphicFrameChg>
        <pc:picChg chg="add del mod">
          <ac:chgData name="Valentin Aurelio Franzoi (estud.)" userId="c7b00bd8-c7d9-411d-bd71-ddff4cfb3b5f" providerId="ADAL" clId="{83EB25E2-BB06-4049-A498-C497BF521171}" dt="2024-03-15T02:08:48.285" v="543" actId="21"/>
          <ac:picMkLst>
            <pc:docMk/>
            <pc:sldMk cId="273962306" sldId="257"/>
            <ac:picMk id="5" creationId="{B8D2A969-D93A-124B-1308-DC43EB2F3D42}"/>
          </ac:picMkLst>
        </pc:picChg>
      </pc:sldChg>
      <pc:sldChg chg="modSp del">
        <pc:chgData name="Valentin Aurelio Franzoi (estud.)" userId="c7b00bd8-c7d9-411d-bd71-ddff4cfb3b5f" providerId="ADAL" clId="{83EB25E2-BB06-4049-A498-C497BF521171}" dt="2024-03-18T12:19:51.273" v="1007" actId="47"/>
        <pc:sldMkLst>
          <pc:docMk/>
          <pc:sldMk cId="1566212430" sldId="258"/>
        </pc:sldMkLst>
        <pc:spChg chg="mod">
          <ac:chgData name="Valentin Aurelio Franzoi (estud.)" userId="c7b00bd8-c7d9-411d-bd71-ddff4cfb3b5f" providerId="ADAL" clId="{83EB25E2-BB06-4049-A498-C497BF521171}" dt="2024-03-16T23:08:49.574" v="706"/>
          <ac:spMkLst>
            <pc:docMk/>
            <pc:sldMk cId="1566212430" sldId="258"/>
            <ac:spMk id="2" creationId="{3F240934-2484-C465-003C-30AEB87A4022}"/>
          </ac:spMkLst>
        </pc:spChg>
        <pc:spChg chg="mod">
          <ac:chgData name="Valentin Aurelio Franzoi (estud.)" userId="c7b00bd8-c7d9-411d-bd71-ddff4cfb3b5f" providerId="ADAL" clId="{83EB25E2-BB06-4049-A498-C497BF521171}" dt="2024-03-16T23:08:49.574" v="706"/>
          <ac:spMkLst>
            <pc:docMk/>
            <pc:sldMk cId="1566212430" sldId="258"/>
            <ac:spMk id="3" creationId="{59C40948-B005-219F-3DA0-541C7F9059A4}"/>
          </ac:spMkLst>
        </pc:spChg>
      </pc:sldChg>
      <pc:sldChg chg="delSp modSp mod">
        <pc:chgData name="Valentin Aurelio Franzoi (estud.)" userId="c7b00bd8-c7d9-411d-bd71-ddff4cfb3b5f" providerId="ADAL" clId="{83EB25E2-BB06-4049-A498-C497BF521171}" dt="2024-03-18T15:16:06.165" v="1989" actId="478"/>
        <pc:sldMkLst>
          <pc:docMk/>
          <pc:sldMk cId="3318501320" sldId="259"/>
        </pc:sldMkLst>
        <pc:spChg chg="del mod">
          <ac:chgData name="Valentin Aurelio Franzoi (estud.)" userId="c7b00bd8-c7d9-411d-bd71-ddff4cfb3b5f" providerId="ADAL" clId="{83EB25E2-BB06-4049-A498-C497BF521171}" dt="2024-03-18T15:16:06.165" v="1989" actId="478"/>
          <ac:spMkLst>
            <pc:docMk/>
            <pc:sldMk cId="3318501320" sldId="259"/>
            <ac:spMk id="27" creationId="{F424E1CD-DFDB-891A-B750-E95A8F7F3B94}"/>
          </ac:spMkLst>
        </pc:spChg>
      </pc:sldChg>
      <pc:sldChg chg="modSp del">
        <pc:chgData name="Valentin Aurelio Franzoi (estud.)" userId="c7b00bd8-c7d9-411d-bd71-ddff4cfb3b5f" providerId="ADAL" clId="{83EB25E2-BB06-4049-A498-C497BF521171}" dt="2024-03-18T12:19:53.490" v="1009" actId="47"/>
        <pc:sldMkLst>
          <pc:docMk/>
          <pc:sldMk cId="674457284" sldId="260"/>
        </pc:sldMkLst>
        <pc:spChg chg="mod">
          <ac:chgData name="Valentin Aurelio Franzoi (estud.)" userId="c7b00bd8-c7d9-411d-bd71-ddff4cfb3b5f" providerId="ADAL" clId="{83EB25E2-BB06-4049-A498-C497BF521171}" dt="2024-03-16T23:08:49.574" v="706"/>
          <ac:spMkLst>
            <pc:docMk/>
            <pc:sldMk cId="674457284" sldId="260"/>
            <ac:spMk id="2" creationId="{D0222999-9808-FB80-D0EC-A144B8D7A8F2}"/>
          </ac:spMkLst>
        </pc:spChg>
        <pc:spChg chg="mod">
          <ac:chgData name="Valentin Aurelio Franzoi (estud.)" userId="c7b00bd8-c7d9-411d-bd71-ddff4cfb3b5f" providerId="ADAL" clId="{83EB25E2-BB06-4049-A498-C497BF521171}" dt="2024-03-16T23:08:49.574" v="706"/>
          <ac:spMkLst>
            <pc:docMk/>
            <pc:sldMk cId="674457284" sldId="260"/>
            <ac:spMk id="3" creationId="{45CA491B-7884-4401-BB27-4CB61D7C1818}"/>
          </ac:spMkLst>
        </pc:spChg>
      </pc:sldChg>
      <pc:sldChg chg="modNotesTx">
        <pc:chgData name="Valentin Aurelio Franzoi (estud.)" userId="c7b00bd8-c7d9-411d-bd71-ddff4cfb3b5f" providerId="ADAL" clId="{83EB25E2-BB06-4049-A498-C497BF521171}" dt="2024-03-14T20:06:32.376" v="48" actId="313"/>
        <pc:sldMkLst>
          <pc:docMk/>
          <pc:sldMk cId="1820178877" sldId="262"/>
        </pc:sldMkLst>
      </pc:sldChg>
      <pc:sldChg chg="addSp delSp modSp mod modTransition">
        <pc:chgData name="Valentin Aurelio Franzoi (estud.)" userId="c7b00bd8-c7d9-411d-bd71-ddff4cfb3b5f" providerId="ADAL" clId="{83EB25E2-BB06-4049-A498-C497BF521171}" dt="2024-03-18T16:44:03.512" v="2370"/>
        <pc:sldMkLst>
          <pc:docMk/>
          <pc:sldMk cId="286916733" sldId="263"/>
        </pc:sldMkLst>
        <pc:picChg chg="add del mod ord">
          <ac:chgData name="Valentin Aurelio Franzoi (estud.)" userId="c7b00bd8-c7d9-411d-bd71-ddff4cfb3b5f" providerId="ADAL" clId="{83EB25E2-BB06-4049-A498-C497BF521171}" dt="2024-03-14T20:30:08.792" v="523" actId="22"/>
          <ac:picMkLst>
            <pc:docMk/>
            <pc:sldMk cId="286916733" sldId="263"/>
            <ac:picMk id="3" creationId="{D58DE55B-6847-3208-C882-0DD3DD863723}"/>
          </ac:picMkLst>
        </pc:picChg>
        <pc:picChg chg="add mod ord">
          <ac:chgData name="Valentin Aurelio Franzoi (estud.)" userId="c7b00bd8-c7d9-411d-bd71-ddff4cfb3b5f" providerId="ADAL" clId="{83EB25E2-BB06-4049-A498-C497BF521171}" dt="2024-03-15T02:05:01.060" v="530" actId="167"/>
          <ac:picMkLst>
            <pc:docMk/>
            <pc:sldMk cId="286916733" sldId="263"/>
            <ac:picMk id="5" creationId="{AF71C85D-A0AD-A034-4587-47126E70C4EE}"/>
          </ac:picMkLst>
        </pc:picChg>
      </pc:sldChg>
      <pc:sldChg chg="addSp delSp modSp mod ord">
        <pc:chgData name="Valentin Aurelio Franzoi (estud.)" userId="c7b00bd8-c7d9-411d-bd71-ddff4cfb3b5f" providerId="ADAL" clId="{83EB25E2-BB06-4049-A498-C497BF521171}" dt="2024-03-18T16:48:49.599" v="2418" actId="1076"/>
        <pc:sldMkLst>
          <pc:docMk/>
          <pc:sldMk cId="1472169666" sldId="264"/>
        </pc:sldMkLst>
        <pc:spChg chg="add mod">
          <ac:chgData name="Valentin Aurelio Franzoi (estud.)" userId="c7b00bd8-c7d9-411d-bd71-ddff4cfb3b5f" providerId="ADAL" clId="{83EB25E2-BB06-4049-A498-C497BF521171}" dt="2024-03-18T16:48:49.599" v="2418" actId="1076"/>
          <ac:spMkLst>
            <pc:docMk/>
            <pc:sldMk cId="1472169666" sldId="264"/>
            <ac:spMk id="2" creationId="{0933DCC8-1EF2-B027-4ED7-9D82303638CF}"/>
          </ac:spMkLst>
        </pc:spChg>
        <pc:spChg chg="add mod">
          <ac:chgData name="Valentin Aurelio Franzoi (estud.)" userId="c7b00bd8-c7d9-411d-bd71-ddff4cfb3b5f" providerId="ADAL" clId="{83EB25E2-BB06-4049-A498-C497BF521171}" dt="2024-03-14T19:55:15.864" v="7" actId="1076"/>
          <ac:spMkLst>
            <pc:docMk/>
            <pc:sldMk cId="1472169666" sldId="264"/>
            <ac:spMk id="5" creationId="{DBA266CA-9BE1-7ACE-BB0C-0E4E90635FAD}"/>
          </ac:spMkLst>
        </pc:spChg>
        <pc:spChg chg="add del mod ord">
          <ac:chgData name="Valentin Aurelio Franzoi (estud.)" userId="c7b00bd8-c7d9-411d-bd71-ddff4cfb3b5f" providerId="ADAL" clId="{83EB25E2-BB06-4049-A498-C497BF521171}" dt="2024-03-18T16:31:49.581" v="2308" actId="478"/>
          <ac:spMkLst>
            <pc:docMk/>
            <pc:sldMk cId="1472169666" sldId="264"/>
            <ac:spMk id="6" creationId="{B1AE5220-70DC-E050-BE9C-1C32E355B1E5}"/>
          </ac:spMkLst>
        </pc:spChg>
        <pc:spChg chg="del mod ord">
          <ac:chgData name="Valentin Aurelio Franzoi (estud.)" userId="c7b00bd8-c7d9-411d-bd71-ddff4cfb3b5f" providerId="ADAL" clId="{83EB25E2-BB06-4049-A498-C497BF521171}" dt="2024-03-18T16:48:46.046" v="2416" actId="478"/>
          <ac:spMkLst>
            <pc:docMk/>
            <pc:sldMk cId="1472169666" sldId="264"/>
            <ac:spMk id="12" creationId="{F8922912-A1D1-D8DA-8CE5-EAAFCFE8A157}"/>
          </ac:spMkLst>
        </pc:spChg>
        <pc:picChg chg="add mod ord">
          <ac:chgData name="Valentin Aurelio Franzoi (estud.)" userId="c7b00bd8-c7d9-411d-bd71-ddff4cfb3b5f" providerId="ADAL" clId="{83EB25E2-BB06-4049-A498-C497BF521171}" dt="2024-03-14T19:57:12.476" v="28" actId="14100"/>
          <ac:picMkLst>
            <pc:docMk/>
            <pc:sldMk cId="1472169666" sldId="264"/>
            <ac:picMk id="3" creationId="{8E26E747-007B-2695-CE7E-D1680B2A0E26}"/>
          </ac:picMkLst>
        </pc:picChg>
      </pc:sldChg>
      <pc:sldChg chg="addSp delSp modSp add mod ord">
        <pc:chgData name="Valentin Aurelio Franzoi (estud.)" userId="c7b00bd8-c7d9-411d-bd71-ddff4cfb3b5f" providerId="ADAL" clId="{83EB25E2-BB06-4049-A498-C497BF521171}" dt="2024-03-18T16:49:00.152" v="2420"/>
        <pc:sldMkLst>
          <pc:docMk/>
          <pc:sldMk cId="3559310683" sldId="265"/>
        </pc:sldMkLst>
        <pc:spChg chg="add mod">
          <ac:chgData name="Valentin Aurelio Franzoi (estud.)" userId="c7b00bd8-c7d9-411d-bd71-ddff4cfb3b5f" providerId="ADAL" clId="{83EB25E2-BB06-4049-A498-C497BF521171}" dt="2024-03-18T16:49:00.152" v="2420"/>
          <ac:spMkLst>
            <pc:docMk/>
            <pc:sldMk cId="3559310683" sldId="265"/>
            <ac:spMk id="2" creationId="{791C3F54-3BA0-2687-D5BD-7A0B295F9DF4}"/>
          </ac:spMkLst>
        </pc:spChg>
        <pc:spChg chg="del mod">
          <ac:chgData name="Valentin Aurelio Franzoi (estud.)" userId="c7b00bd8-c7d9-411d-bd71-ddff4cfb3b5f" providerId="ADAL" clId="{83EB25E2-BB06-4049-A498-C497BF521171}" dt="2024-03-18T16:48:59.854" v="2419" actId="478"/>
          <ac:spMkLst>
            <pc:docMk/>
            <pc:sldMk cId="3559310683" sldId="265"/>
            <ac:spMk id="12" creationId="{F8922912-A1D1-D8DA-8CE5-EAAFCFE8A157}"/>
          </ac:spMkLst>
        </pc:spChg>
        <pc:picChg chg="del">
          <ac:chgData name="Valentin Aurelio Franzoi (estud.)" userId="c7b00bd8-c7d9-411d-bd71-ddff4cfb3b5f" providerId="ADAL" clId="{83EB25E2-BB06-4049-A498-C497BF521171}" dt="2024-03-14T19:56:25.727" v="16" actId="478"/>
          <ac:picMkLst>
            <pc:docMk/>
            <pc:sldMk cId="3559310683" sldId="265"/>
            <ac:picMk id="3" creationId="{8E26E747-007B-2695-CE7E-D1680B2A0E26}"/>
          </ac:picMkLst>
        </pc:picChg>
        <pc:picChg chg="add mod ord">
          <ac:chgData name="Valentin Aurelio Franzoi (estud.)" userId="c7b00bd8-c7d9-411d-bd71-ddff4cfb3b5f" providerId="ADAL" clId="{83EB25E2-BB06-4049-A498-C497BF521171}" dt="2024-03-14T19:57:04.627" v="25" actId="14100"/>
          <ac:picMkLst>
            <pc:docMk/>
            <pc:sldMk cId="3559310683" sldId="265"/>
            <ac:picMk id="4" creationId="{46DA1C37-7419-D4E6-DB8A-8F15D686D809}"/>
          </ac:picMkLst>
        </pc:picChg>
      </pc:sldChg>
      <pc:sldChg chg="addSp delSp modSp add mod ord modTransition delAnim modAnim">
        <pc:chgData name="Valentin Aurelio Franzoi (estud.)" userId="c7b00bd8-c7d9-411d-bd71-ddff4cfb3b5f" providerId="ADAL" clId="{83EB25E2-BB06-4049-A498-C497BF521171}" dt="2024-03-18T16:47:13.702" v="2388" actId="1076"/>
        <pc:sldMkLst>
          <pc:docMk/>
          <pc:sldMk cId="3777792286" sldId="266"/>
        </pc:sldMkLst>
        <pc:spChg chg="del">
          <ac:chgData name="Valentin Aurelio Franzoi (estud.)" userId="c7b00bd8-c7d9-411d-bd71-ddff4cfb3b5f" providerId="ADAL" clId="{83EB25E2-BB06-4049-A498-C497BF521171}" dt="2024-03-14T20:05:55.539" v="44" actId="478"/>
          <ac:spMkLst>
            <pc:docMk/>
            <pc:sldMk cId="3777792286" sldId="266"/>
            <ac:spMk id="5" creationId="{DBA266CA-9BE1-7ACE-BB0C-0E4E90635FAD}"/>
          </ac:spMkLst>
        </pc:spChg>
        <pc:spChg chg="mod">
          <ac:chgData name="Valentin Aurelio Franzoi (estud.)" userId="c7b00bd8-c7d9-411d-bd71-ddff4cfb3b5f" providerId="ADAL" clId="{83EB25E2-BB06-4049-A498-C497BF521171}" dt="2024-03-18T16:47:13.702" v="2388" actId="1076"/>
          <ac:spMkLst>
            <pc:docMk/>
            <pc:sldMk cId="3777792286" sldId="266"/>
            <ac:spMk id="6" creationId="{B1AE5220-70DC-E050-BE9C-1C32E355B1E5}"/>
          </ac:spMkLst>
        </pc:spChg>
        <pc:picChg chg="del">
          <ac:chgData name="Valentin Aurelio Franzoi (estud.)" userId="c7b00bd8-c7d9-411d-bd71-ddff4cfb3b5f" providerId="ADAL" clId="{83EB25E2-BB06-4049-A498-C497BF521171}" dt="2024-03-14T19:58:27.406" v="35" actId="478"/>
          <ac:picMkLst>
            <pc:docMk/>
            <pc:sldMk cId="3777792286" sldId="266"/>
            <ac:picMk id="3" creationId="{8E26E747-007B-2695-CE7E-D1680B2A0E26}"/>
          </ac:picMkLst>
        </pc:picChg>
        <pc:picChg chg="add del mod">
          <ac:chgData name="Valentin Aurelio Franzoi (estud.)" userId="c7b00bd8-c7d9-411d-bd71-ddff4cfb3b5f" providerId="ADAL" clId="{83EB25E2-BB06-4049-A498-C497BF521171}" dt="2024-03-18T16:47:01.593" v="2383" actId="478"/>
          <ac:picMkLst>
            <pc:docMk/>
            <pc:sldMk cId="3777792286" sldId="266"/>
            <ac:picMk id="4" creationId="{47F1F0D6-D5DE-AA96-6571-D146F231ACAE}"/>
          </ac:picMkLst>
        </pc:picChg>
      </pc:sldChg>
      <pc:sldChg chg="addSp delSp modSp add mod ord modTransition modNotesTx">
        <pc:chgData name="Valentin Aurelio Franzoi (estud.)" userId="c7b00bd8-c7d9-411d-bd71-ddff4cfb3b5f" providerId="ADAL" clId="{83EB25E2-BB06-4049-A498-C497BF521171}" dt="2024-03-18T16:49:04.729" v="2422"/>
        <pc:sldMkLst>
          <pc:docMk/>
          <pc:sldMk cId="2800315226" sldId="267"/>
        </pc:sldMkLst>
        <pc:spChg chg="add mod">
          <ac:chgData name="Valentin Aurelio Franzoi (estud.)" userId="c7b00bd8-c7d9-411d-bd71-ddff4cfb3b5f" providerId="ADAL" clId="{83EB25E2-BB06-4049-A498-C497BF521171}" dt="2024-03-18T16:49:04.729" v="2422"/>
          <ac:spMkLst>
            <pc:docMk/>
            <pc:sldMk cId="2800315226" sldId="267"/>
            <ac:spMk id="2" creationId="{2ABEE9CB-376F-4AF2-5013-5E57A977D195}"/>
          </ac:spMkLst>
        </pc:spChg>
        <pc:spChg chg="del">
          <ac:chgData name="Valentin Aurelio Franzoi (estud.)" userId="c7b00bd8-c7d9-411d-bd71-ddff4cfb3b5f" providerId="ADAL" clId="{83EB25E2-BB06-4049-A498-C497BF521171}" dt="2024-03-18T16:49:04.206" v="2421" actId="478"/>
          <ac:spMkLst>
            <pc:docMk/>
            <pc:sldMk cId="2800315226" sldId="267"/>
            <ac:spMk id="12" creationId="{F8922912-A1D1-D8DA-8CE5-EAAFCFE8A157}"/>
          </ac:spMkLst>
        </pc:spChg>
        <pc:picChg chg="add mod ord">
          <ac:chgData name="Valentin Aurelio Franzoi (estud.)" userId="c7b00bd8-c7d9-411d-bd71-ddff4cfb3b5f" providerId="ADAL" clId="{83EB25E2-BB06-4049-A498-C497BF521171}" dt="2024-03-14T20:08:53.836" v="70" actId="167"/>
          <ac:picMkLst>
            <pc:docMk/>
            <pc:sldMk cId="2800315226" sldId="267"/>
            <ac:picMk id="3" creationId="{CC7026D5-9D72-E07E-C8F3-1944220CD8FD}"/>
          </ac:picMkLst>
        </pc:picChg>
        <pc:picChg chg="del">
          <ac:chgData name="Valentin Aurelio Franzoi (estud.)" userId="c7b00bd8-c7d9-411d-bd71-ddff4cfb3b5f" providerId="ADAL" clId="{83EB25E2-BB06-4049-A498-C497BF521171}" dt="2024-03-14T20:08:42.025" v="67" actId="478"/>
          <ac:picMkLst>
            <pc:docMk/>
            <pc:sldMk cId="2800315226" sldId="267"/>
            <ac:picMk id="4" creationId="{46DA1C37-7419-D4E6-DB8A-8F15D686D809}"/>
          </ac:picMkLst>
        </pc:picChg>
      </pc:sldChg>
      <pc:sldChg chg="addSp delSp modSp add mod modNotesTx">
        <pc:chgData name="Valentin Aurelio Franzoi (estud.)" userId="c7b00bd8-c7d9-411d-bd71-ddff4cfb3b5f" providerId="ADAL" clId="{83EB25E2-BB06-4049-A498-C497BF521171}" dt="2024-03-18T16:10:06.470" v="2136" actId="20577"/>
        <pc:sldMkLst>
          <pc:docMk/>
          <pc:sldMk cId="1805473080" sldId="268"/>
        </pc:sldMkLst>
        <pc:spChg chg="add del mod">
          <ac:chgData name="Valentin Aurelio Franzoi (estud.)" userId="c7b00bd8-c7d9-411d-bd71-ddff4cfb3b5f" providerId="ADAL" clId="{83EB25E2-BB06-4049-A498-C497BF521171}" dt="2024-03-18T16:05:15.241" v="2081" actId="478"/>
          <ac:spMkLst>
            <pc:docMk/>
            <pc:sldMk cId="1805473080" sldId="268"/>
            <ac:spMk id="2" creationId="{FB53549A-A70D-980F-B1A9-432E238BE355}"/>
          </ac:spMkLst>
        </pc:spChg>
        <pc:spChg chg="add del mod">
          <ac:chgData name="Valentin Aurelio Franzoi (estud.)" userId="c7b00bd8-c7d9-411d-bd71-ddff4cfb3b5f" providerId="ADAL" clId="{83EB25E2-BB06-4049-A498-C497BF521171}" dt="2024-03-18T16:05:23.889" v="2084" actId="478"/>
          <ac:spMkLst>
            <pc:docMk/>
            <pc:sldMk cId="1805473080" sldId="268"/>
            <ac:spMk id="5" creationId="{F6EAEB8C-9EB2-F3D6-506D-AC137987F67D}"/>
          </ac:spMkLst>
        </pc:spChg>
        <pc:spChg chg="add mod">
          <ac:chgData name="Valentin Aurelio Franzoi (estud.)" userId="c7b00bd8-c7d9-411d-bd71-ddff4cfb3b5f" providerId="ADAL" clId="{83EB25E2-BB06-4049-A498-C497BF521171}" dt="2024-03-18T16:05:27.533" v="2085" actId="1076"/>
          <ac:spMkLst>
            <pc:docMk/>
            <pc:sldMk cId="1805473080" sldId="268"/>
            <ac:spMk id="6" creationId="{34AC41C6-570A-F187-9A59-136595AA86E5}"/>
          </ac:spMkLst>
        </pc:spChg>
        <pc:spChg chg="del">
          <ac:chgData name="Valentin Aurelio Franzoi (estud.)" userId="c7b00bd8-c7d9-411d-bd71-ddff4cfb3b5f" providerId="ADAL" clId="{83EB25E2-BB06-4049-A498-C497BF521171}" dt="2024-03-14T20:29:31.880" v="515" actId="478"/>
          <ac:spMkLst>
            <pc:docMk/>
            <pc:sldMk cId="1805473080" sldId="268"/>
            <ac:spMk id="12" creationId="{F8922912-A1D1-D8DA-8CE5-EAAFCFE8A157}"/>
          </ac:spMkLst>
        </pc:spChg>
        <pc:picChg chg="add mod">
          <ac:chgData name="Valentin Aurelio Franzoi (estud.)" userId="c7b00bd8-c7d9-411d-bd71-ddff4cfb3b5f" providerId="ADAL" clId="{83EB25E2-BB06-4049-A498-C497BF521171}" dt="2024-03-18T16:05:32.422" v="2086" actId="1076"/>
          <ac:picMkLst>
            <pc:docMk/>
            <pc:sldMk cId="1805473080" sldId="268"/>
            <ac:picMk id="3" creationId="{6EE66EA4-0758-132F-F619-359ED4340EF8}"/>
          </ac:picMkLst>
        </pc:picChg>
        <pc:picChg chg="add mod">
          <ac:chgData name="Valentin Aurelio Franzoi (estud.)" userId="c7b00bd8-c7d9-411d-bd71-ddff4cfb3b5f" providerId="ADAL" clId="{83EB25E2-BB06-4049-A498-C497BF521171}" dt="2024-03-18T16:00:20.591" v="2041"/>
          <ac:picMkLst>
            <pc:docMk/>
            <pc:sldMk cId="1805473080" sldId="268"/>
            <ac:picMk id="4" creationId="{EFA5BF36-7645-DEDF-0CB4-8AC7B4A2176C}"/>
          </ac:picMkLst>
        </pc:picChg>
      </pc:sldChg>
      <pc:sldChg chg="addSp delSp modSp add mod">
        <pc:chgData name="Valentin Aurelio Franzoi (estud.)" userId="c7b00bd8-c7d9-411d-bd71-ddff4cfb3b5f" providerId="ADAL" clId="{83EB25E2-BB06-4049-A498-C497BF521171}" dt="2024-03-15T02:07:42.812" v="537" actId="1076"/>
        <pc:sldMkLst>
          <pc:docMk/>
          <pc:sldMk cId="4011791970" sldId="269"/>
        </pc:sldMkLst>
        <pc:spChg chg="del">
          <ac:chgData name="Valentin Aurelio Franzoi (estud.)" userId="c7b00bd8-c7d9-411d-bd71-ddff4cfb3b5f" providerId="ADAL" clId="{83EB25E2-BB06-4049-A498-C497BF521171}" dt="2024-03-15T02:07:31.478" v="532" actId="478"/>
          <ac:spMkLst>
            <pc:docMk/>
            <pc:sldMk cId="4011791970" sldId="269"/>
            <ac:spMk id="6" creationId="{EAAB33D8-ABD5-129E-99ED-721C2DF9A80C}"/>
          </ac:spMkLst>
        </pc:spChg>
        <pc:spChg chg="mod">
          <ac:chgData name="Valentin Aurelio Franzoi (estud.)" userId="c7b00bd8-c7d9-411d-bd71-ddff4cfb3b5f" providerId="ADAL" clId="{83EB25E2-BB06-4049-A498-C497BF521171}" dt="2024-03-15T02:07:42.812" v="537" actId="1076"/>
          <ac:spMkLst>
            <pc:docMk/>
            <pc:sldMk cId="4011791970" sldId="269"/>
            <ac:spMk id="7" creationId="{6720412E-BA13-902D-A95E-8B1FF379408E}"/>
          </ac:spMkLst>
        </pc:spChg>
        <pc:picChg chg="add mod ord">
          <ac:chgData name="Valentin Aurelio Franzoi (estud.)" userId="c7b00bd8-c7d9-411d-bd71-ddff4cfb3b5f" providerId="ADAL" clId="{83EB25E2-BB06-4049-A498-C497BF521171}" dt="2024-03-15T02:07:34.563" v="536" actId="167"/>
          <ac:picMkLst>
            <pc:docMk/>
            <pc:sldMk cId="4011791970" sldId="269"/>
            <ac:picMk id="3" creationId="{8333C2D3-BC67-3149-BADF-759F130FC1D2}"/>
          </ac:picMkLst>
        </pc:picChg>
        <pc:picChg chg="del">
          <ac:chgData name="Valentin Aurelio Franzoi (estud.)" userId="c7b00bd8-c7d9-411d-bd71-ddff4cfb3b5f" providerId="ADAL" clId="{83EB25E2-BB06-4049-A498-C497BF521171}" dt="2024-03-15T02:07:31.478" v="532" actId="478"/>
          <ac:picMkLst>
            <pc:docMk/>
            <pc:sldMk cId="4011791970" sldId="269"/>
            <ac:picMk id="5" creationId="{636BEE9D-FCEA-FB7A-748A-4199894ACB32}"/>
          </ac:picMkLst>
        </pc:picChg>
      </pc:sldChg>
      <pc:sldChg chg="modSp del mod">
        <pc:chgData name="Valentin Aurelio Franzoi (estud.)" userId="c7b00bd8-c7d9-411d-bd71-ddff4cfb3b5f" providerId="ADAL" clId="{83EB25E2-BB06-4049-A498-C497BF521171}" dt="2024-03-18T12:29:00.059" v="1037" actId="47"/>
        <pc:sldMkLst>
          <pc:docMk/>
          <pc:sldMk cId="1073713658" sldId="270"/>
        </pc:sldMkLst>
        <pc:spChg chg="mod">
          <ac:chgData name="Valentin Aurelio Franzoi (estud.)" userId="c7b00bd8-c7d9-411d-bd71-ddff4cfb3b5f" providerId="ADAL" clId="{83EB25E2-BB06-4049-A498-C497BF521171}" dt="2024-03-16T22:35:56.283" v="548" actId="1076"/>
          <ac:spMkLst>
            <pc:docMk/>
            <pc:sldMk cId="1073713658" sldId="270"/>
            <ac:spMk id="3" creationId="{4E8CB0E8-74DC-4355-302D-4A53D6B98CA5}"/>
          </ac:spMkLst>
        </pc:spChg>
        <pc:spChg chg="mod">
          <ac:chgData name="Valentin Aurelio Franzoi (estud.)" userId="c7b00bd8-c7d9-411d-bd71-ddff4cfb3b5f" providerId="ADAL" clId="{83EB25E2-BB06-4049-A498-C497BF521171}" dt="2024-03-16T22:36:03.273" v="549" actId="1076"/>
          <ac:spMkLst>
            <pc:docMk/>
            <pc:sldMk cId="1073713658" sldId="270"/>
            <ac:spMk id="4" creationId="{EFA4E3F7-7D9A-0E09-203A-107EBB5016D3}"/>
          </ac:spMkLst>
        </pc:spChg>
        <pc:spChg chg="mod">
          <ac:chgData name="Valentin Aurelio Franzoi (estud.)" userId="c7b00bd8-c7d9-411d-bd71-ddff4cfb3b5f" providerId="ADAL" clId="{83EB25E2-BB06-4049-A498-C497BF521171}" dt="2024-03-16T22:35:56.283" v="548" actId="1076"/>
          <ac:spMkLst>
            <pc:docMk/>
            <pc:sldMk cId="1073713658" sldId="270"/>
            <ac:spMk id="12" creationId="{F8922912-A1D1-D8DA-8CE5-EAAFCFE8A157}"/>
          </ac:spMkLst>
        </pc:spChg>
      </pc:sldChg>
      <pc:sldChg chg="addSp modSp add del mod">
        <pc:chgData name="Valentin Aurelio Franzoi (estud.)" userId="c7b00bd8-c7d9-411d-bd71-ddff4cfb3b5f" providerId="ADAL" clId="{83EB25E2-BB06-4049-A498-C497BF521171}" dt="2024-03-18T12:19:45.037" v="1006" actId="47"/>
        <pc:sldMkLst>
          <pc:docMk/>
          <pc:sldMk cId="1817109425" sldId="271"/>
        </pc:sldMkLst>
        <pc:spChg chg="add mod ord">
          <ac:chgData name="Valentin Aurelio Franzoi (estud.)" userId="c7b00bd8-c7d9-411d-bd71-ddff4cfb3b5f" providerId="ADAL" clId="{83EB25E2-BB06-4049-A498-C497BF521171}" dt="2024-03-16T23:04:47.082" v="682" actId="1076"/>
          <ac:spMkLst>
            <pc:docMk/>
            <pc:sldMk cId="1817109425" sldId="271"/>
            <ac:spMk id="2" creationId="{60C80CE9-32ED-E246-55EC-2D4F055426E5}"/>
          </ac:spMkLst>
        </pc:spChg>
        <pc:spChg chg="mod">
          <ac:chgData name="Valentin Aurelio Franzoi (estud.)" userId="c7b00bd8-c7d9-411d-bd71-ddff4cfb3b5f" providerId="ADAL" clId="{83EB25E2-BB06-4049-A498-C497BF521171}" dt="2024-03-16T23:02:57.402" v="669" actId="1076"/>
          <ac:spMkLst>
            <pc:docMk/>
            <pc:sldMk cId="1817109425" sldId="271"/>
            <ac:spMk id="3" creationId="{4E8CB0E8-74DC-4355-302D-4A53D6B98CA5}"/>
          </ac:spMkLst>
        </pc:spChg>
        <pc:spChg chg="mod ord">
          <ac:chgData name="Valentin Aurelio Franzoi (estud.)" userId="c7b00bd8-c7d9-411d-bd71-ddff4cfb3b5f" providerId="ADAL" clId="{83EB25E2-BB06-4049-A498-C497BF521171}" dt="2024-03-16T23:09:46.231" v="717" actId="1076"/>
          <ac:spMkLst>
            <pc:docMk/>
            <pc:sldMk cId="1817109425" sldId="271"/>
            <ac:spMk id="4" creationId="{EFA4E3F7-7D9A-0E09-203A-107EBB5016D3}"/>
          </ac:spMkLst>
        </pc:spChg>
        <pc:spChg chg="add mod ord">
          <ac:chgData name="Valentin Aurelio Franzoi (estud.)" userId="c7b00bd8-c7d9-411d-bd71-ddff4cfb3b5f" providerId="ADAL" clId="{83EB25E2-BB06-4049-A498-C497BF521171}" dt="2024-03-16T23:07:38.855" v="695" actId="207"/>
          <ac:spMkLst>
            <pc:docMk/>
            <pc:sldMk cId="1817109425" sldId="271"/>
            <ac:spMk id="5" creationId="{56CECF5D-B6EB-6397-9977-8E92B6DC5EBA}"/>
          </ac:spMkLst>
        </pc:spChg>
        <pc:spChg chg="add mod">
          <ac:chgData name="Valentin Aurelio Franzoi (estud.)" userId="c7b00bd8-c7d9-411d-bd71-ddff4cfb3b5f" providerId="ADAL" clId="{83EB25E2-BB06-4049-A498-C497BF521171}" dt="2024-03-16T22:42:03.714" v="635" actId="1076"/>
          <ac:spMkLst>
            <pc:docMk/>
            <pc:sldMk cId="1817109425" sldId="271"/>
            <ac:spMk id="6" creationId="{8B922DE9-9B15-3137-1BCA-C68D8952A63B}"/>
          </ac:spMkLst>
        </pc:spChg>
        <pc:spChg chg="add mod ord">
          <ac:chgData name="Valentin Aurelio Franzoi (estud.)" userId="c7b00bd8-c7d9-411d-bd71-ddff4cfb3b5f" providerId="ADAL" clId="{83EB25E2-BB06-4049-A498-C497BF521171}" dt="2024-03-16T23:09:38.275" v="716" actId="166"/>
          <ac:spMkLst>
            <pc:docMk/>
            <pc:sldMk cId="1817109425" sldId="271"/>
            <ac:spMk id="7" creationId="{0847D4C0-A39C-D4D1-50A4-FE10E8907E45}"/>
          </ac:spMkLst>
        </pc:spChg>
        <pc:spChg chg="add mod">
          <ac:chgData name="Valentin Aurelio Franzoi (estud.)" userId="c7b00bd8-c7d9-411d-bd71-ddff4cfb3b5f" providerId="ADAL" clId="{83EB25E2-BB06-4049-A498-C497BF521171}" dt="2024-03-16T22:42:23.747" v="638" actId="1076"/>
          <ac:spMkLst>
            <pc:docMk/>
            <pc:sldMk cId="1817109425" sldId="271"/>
            <ac:spMk id="8" creationId="{E5EA0EBC-69BC-09AD-2730-AAC98EB1CAE8}"/>
          </ac:spMkLst>
        </pc:spChg>
        <pc:spChg chg="add mod">
          <ac:chgData name="Valentin Aurelio Franzoi (estud.)" userId="c7b00bd8-c7d9-411d-bd71-ddff4cfb3b5f" providerId="ADAL" clId="{83EB25E2-BB06-4049-A498-C497BF521171}" dt="2024-03-16T22:45:34.454" v="663" actId="1076"/>
          <ac:spMkLst>
            <pc:docMk/>
            <pc:sldMk cId="1817109425" sldId="271"/>
            <ac:spMk id="9" creationId="{AD9B645D-90C3-D1B2-4835-51D393BBE710}"/>
          </ac:spMkLst>
        </pc:spChg>
        <pc:spChg chg="add mod">
          <ac:chgData name="Valentin Aurelio Franzoi (estud.)" userId="c7b00bd8-c7d9-411d-bd71-ddff4cfb3b5f" providerId="ADAL" clId="{83EB25E2-BB06-4049-A498-C497BF521171}" dt="2024-03-16T22:42:26.611" v="640" actId="571"/>
          <ac:spMkLst>
            <pc:docMk/>
            <pc:sldMk cId="1817109425" sldId="271"/>
            <ac:spMk id="10" creationId="{61037089-6F57-B15F-BDDD-A01EC7542DF8}"/>
          </ac:spMkLst>
        </pc:spChg>
        <pc:spChg chg="add mod">
          <ac:chgData name="Valentin Aurelio Franzoi (estud.)" userId="c7b00bd8-c7d9-411d-bd71-ddff4cfb3b5f" providerId="ADAL" clId="{83EB25E2-BB06-4049-A498-C497BF521171}" dt="2024-03-16T22:42:26.611" v="640" actId="571"/>
          <ac:spMkLst>
            <pc:docMk/>
            <pc:sldMk cId="1817109425" sldId="271"/>
            <ac:spMk id="11" creationId="{FC31522C-9EBD-30AA-7ECF-C9EE9E83969E}"/>
          </ac:spMkLst>
        </pc:spChg>
        <pc:spChg chg="mod">
          <ac:chgData name="Valentin Aurelio Franzoi (estud.)" userId="c7b00bd8-c7d9-411d-bd71-ddff4cfb3b5f" providerId="ADAL" clId="{83EB25E2-BB06-4049-A498-C497BF521171}" dt="2024-03-16T23:02:57.402" v="669" actId="1076"/>
          <ac:spMkLst>
            <pc:docMk/>
            <pc:sldMk cId="1817109425" sldId="271"/>
            <ac:spMk id="12" creationId="{F8922912-A1D1-D8DA-8CE5-EAAFCFE8A157}"/>
          </ac:spMkLst>
        </pc:spChg>
        <pc:spChg chg="add mod">
          <ac:chgData name="Valentin Aurelio Franzoi (estud.)" userId="c7b00bd8-c7d9-411d-bd71-ddff4cfb3b5f" providerId="ADAL" clId="{83EB25E2-BB06-4049-A498-C497BF521171}" dt="2024-03-16T22:44:00.494" v="647" actId="1076"/>
          <ac:spMkLst>
            <pc:docMk/>
            <pc:sldMk cId="1817109425" sldId="271"/>
            <ac:spMk id="14" creationId="{CE3232CA-7473-4780-DCDC-D02F2B3C5937}"/>
          </ac:spMkLst>
        </pc:spChg>
        <pc:spChg chg="add mod">
          <ac:chgData name="Valentin Aurelio Franzoi (estud.)" userId="c7b00bd8-c7d9-411d-bd71-ddff4cfb3b5f" providerId="ADAL" clId="{83EB25E2-BB06-4049-A498-C497BF521171}" dt="2024-03-16T22:44:55.689" v="654" actId="20577"/>
          <ac:spMkLst>
            <pc:docMk/>
            <pc:sldMk cId="1817109425" sldId="271"/>
            <ac:spMk id="16" creationId="{0C153371-8200-DCE0-C7C4-8268D888FE71}"/>
          </ac:spMkLst>
        </pc:spChg>
        <pc:spChg chg="add mod">
          <ac:chgData name="Valentin Aurelio Franzoi (estud.)" userId="c7b00bd8-c7d9-411d-bd71-ddff4cfb3b5f" providerId="ADAL" clId="{83EB25E2-BB06-4049-A498-C497BF521171}" dt="2024-03-16T22:45:17.461" v="657" actId="1076"/>
          <ac:spMkLst>
            <pc:docMk/>
            <pc:sldMk cId="1817109425" sldId="271"/>
            <ac:spMk id="18" creationId="{4DC9D7F3-DC70-88C8-4383-8E33DBF706C7}"/>
          </ac:spMkLst>
        </pc:spChg>
        <pc:spChg chg="add mod ord">
          <ac:chgData name="Valentin Aurelio Franzoi (estud.)" userId="c7b00bd8-c7d9-411d-bd71-ddff4cfb3b5f" providerId="ADAL" clId="{83EB25E2-BB06-4049-A498-C497BF521171}" dt="2024-03-16T23:07:53.295" v="698" actId="1076"/>
          <ac:spMkLst>
            <pc:docMk/>
            <pc:sldMk cId="1817109425" sldId="271"/>
            <ac:spMk id="19" creationId="{6CF6C906-95E7-D1FA-DA57-706292D4096B}"/>
          </ac:spMkLst>
        </pc:spChg>
        <pc:spChg chg="add mod ord">
          <ac:chgData name="Valentin Aurelio Franzoi (estud.)" userId="c7b00bd8-c7d9-411d-bd71-ddff4cfb3b5f" providerId="ADAL" clId="{83EB25E2-BB06-4049-A498-C497BF521171}" dt="2024-03-16T23:08:28.606" v="704" actId="1076"/>
          <ac:spMkLst>
            <pc:docMk/>
            <pc:sldMk cId="1817109425" sldId="271"/>
            <ac:spMk id="20" creationId="{42CA61E1-A710-790F-60FF-6431A95CBA9E}"/>
          </ac:spMkLst>
        </pc:spChg>
        <pc:spChg chg="add mod ord">
          <ac:chgData name="Valentin Aurelio Franzoi (estud.)" userId="c7b00bd8-c7d9-411d-bd71-ddff4cfb3b5f" providerId="ADAL" clId="{83EB25E2-BB06-4049-A498-C497BF521171}" dt="2024-03-16T23:08:34.527" v="705" actId="1076"/>
          <ac:spMkLst>
            <pc:docMk/>
            <pc:sldMk cId="1817109425" sldId="271"/>
            <ac:spMk id="21" creationId="{58719FD5-489E-E893-7681-01CD385C1325}"/>
          </ac:spMkLst>
        </pc:spChg>
      </pc:sldChg>
      <pc:sldChg chg="add del">
        <pc:chgData name="Valentin Aurelio Franzoi (estud.)" userId="c7b00bd8-c7d9-411d-bd71-ddff4cfb3b5f" providerId="ADAL" clId="{83EB25E2-BB06-4049-A498-C497BF521171}" dt="2024-03-18T12:34:45.632" v="1092" actId="47"/>
        <pc:sldMkLst>
          <pc:docMk/>
          <pc:sldMk cId="3361586428" sldId="272"/>
        </pc:sldMkLst>
      </pc:sldChg>
      <pc:sldChg chg="addSp delSp modSp add del mod">
        <pc:chgData name="Valentin Aurelio Franzoi (estud.)" userId="c7b00bd8-c7d9-411d-bd71-ddff4cfb3b5f" providerId="ADAL" clId="{83EB25E2-BB06-4049-A498-C497BF521171}" dt="2024-03-18T12:04:12.875" v="880" actId="47"/>
        <pc:sldMkLst>
          <pc:docMk/>
          <pc:sldMk cId="3710473665" sldId="273"/>
        </pc:sldMkLst>
        <pc:spChg chg="add del mod">
          <ac:chgData name="Valentin Aurelio Franzoi (estud.)" userId="c7b00bd8-c7d9-411d-bd71-ddff4cfb3b5f" providerId="ADAL" clId="{83EB25E2-BB06-4049-A498-C497BF521171}" dt="2024-03-18T11:42:53.009" v="751" actId="1076"/>
          <ac:spMkLst>
            <pc:docMk/>
            <pc:sldMk cId="3710473665" sldId="273"/>
            <ac:spMk id="2" creationId="{60C80CE9-32ED-E246-55EC-2D4F055426E5}"/>
          </ac:spMkLst>
        </pc:spChg>
        <pc:spChg chg="mod">
          <ac:chgData name="Valentin Aurelio Franzoi (estud.)" userId="c7b00bd8-c7d9-411d-bd71-ddff4cfb3b5f" providerId="ADAL" clId="{83EB25E2-BB06-4049-A498-C497BF521171}" dt="2024-03-18T11:43:41.178" v="755" actId="1076"/>
          <ac:spMkLst>
            <pc:docMk/>
            <pc:sldMk cId="3710473665" sldId="273"/>
            <ac:spMk id="3" creationId="{4E8CB0E8-74DC-4355-302D-4A53D6B98CA5}"/>
          </ac:spMkLst>
        </pc:spChg>
        <pc:spChg chg="mod">
          <ac:chgData name="Valentin Aurelio Franzoi (estud.)" userId="c7b00bd8-c7d9-411d-bd71-ddff4cfb3b5f" providerId="ADAL" clId="{83EB25E2-BB06-4049-A498-C497BF521171}" dt="2024-03-18T11:49:27.963" v="801" actId="1076"/>
          <ac:spMkLst>
            <pc:docMk/>
            <pc:sldMk cId="3710473665" sldId="273"/>
            <ac:spMk id="4" creationId="{EFA4E3F7-7D9A-0E09-203A-107EBB5016D3}"/>
          </ac:spMkLst>
        </pc:spChg>
        <pc:spChg chg="add del mod">
          <ac:chgData name="Valentin Aurelio Franzoi (estud.)" userId="c7b00bd8-c7d9-411d-bd71-ddff4cfb3b5f" providerId="ADAL" clId="{83EB25E2-BB06-4049-A498-C497BF521171}" dt="2024-03-18T11:42:24.468" v="722" actId="478"/>
          <ac:spMkLst>
            <pc:docMk/>
            <pc:sldMk cId="3710473665" sldId="273"/>
            <ac:spMk id="5" creationId="{56CECF5D-B6EB-6397-9977-8E92B6DC5EBA}"/>
          </ac:spMkLst>
        </pc:spChg>
        <pc:spChg chg="mod">
          <ac:chgData name="Valentin Aurelio Franzoi (estud.)" userId="c7b00bd8-c7d9-411d-bd71-ddff4cfb3b5f" providerId="ADAL" clId="{83EB25E2-BB06-4049-A498-C497BF521171}" dt="2024-03-18T11:43:35.202" v="754" actId="1076"/>
          <ac:spMkLst>
            <pc:docMk/>
            <pc:sldMk cId="3710473665" sldId="273"/>
            <ac:spMk id="7" creationId="{0847D4C0-A39C-D4D1-50A4-FE10E8907E45}"/>
          </ac:spMkLst>
        </pc:spChg>
        <pc:spChg chg="mod">
          <ac:chgData name="Valentin Aurelio Franzoi (estud.)" userId="c7b00bd8-c7d9-411d-bd71-ddff4cfb3b5f" providerId="ADAL" clId="{83EB25E2-BB06-4049-A498-C497BF521171}" dt="2024-03-18T11:43:35.202" v="754" actId="1076"/>
          <ac:spMkLst>
            <pc:docMk/>
            <pc:sldMk cId="3710473665" sldId="273"/>
            <ac:spMk id="8" creationId="{E5EA0EBC-69BC-09AD-2730-AAC98EB1CAE8}"/>
          </ac:spMkLst>
        </pc:spChg>
        <pc:spChg chg="mod">
          <ac:chgData name="Valentin Aurelio Franzoi (estud.)" userId="c7b00bd8-c7d9-411d-bd71-ddff4cfb3b5f" providerId="ADAL" clId="{83EB25E2-BB06-4049-A498-C497BF521171}" dt="2024-03-18T11:43:35.202" v="754" actId="1076"/>
          <ac:spMkLst>
            <pc:docMk/>
            <pc:sldMk cId="3710473665" sldId="273"/>
            <ac:spMk id="9" creationId="{AD9B645D-90C3-D1B2-4835-51D393BBE710}"/>
          </ac:spMkLst>
        </pc:spChg>
        <pc:spChg chg="mod">
          <ac:chgData name="Valentin Aurelio Franzoi (estud.)" userId="c7b00bd8-c7d9-411d-bd71-ddff4cfb3b5f" providerId="ADAL" clId="{83EB25E2-BB06-4049-A498-C497BF521171}" dt="2024-03-18T11:43:41.178" v="755" actId="1076"/>
          <ac:spMkLst>
            <pc:docMk/>
            <pc:sldMk cId="3710473665" sldId="273"/>
            <ac:spMk id="12" creationId="{F8922912-A1D1-D8DA-8CE5-EAAFCFE8A157}"/>
          </ac:spMkLst>
        </pc:spChg>
        <pc:spChg chg="mod">
          <ac:chgData name="Valentin Aurelio Franzoi (estud.)" userId="c7b00bd8-c7d9-411d-bd71-ddff4cfb3b5f" providerId="ADAL" clId="{83EB25E2-BB06-4049-A498-C497BF521171}" dt="2024-03-18T11:43:35.202" v="754" actId="1076"/>
          <ac:spMkLst>
            <pc:docMk/>
            <pc:sldMk cId="3710473665" sldId="273"/>
            <ac:spMk id="14" creationId="{CE3232CA-7473-4780-DCDC-D02F2B3C5937}"/>
          </ac:spMkLst>
        </pc:spChg>
        <pc:spChg chg="mod">
          <ac:chgData name="Valentin Aurelio Franzoi (estud.)" userId="c7b00bd8-c7d9-411d-bd71-ddff4cfb3b5f" providerId="ADAL" clId="{83EB25E2-BB06-4049-A498-C497BF521171}" dt="2024-03-18T11:43:35.202" v="754" actId="1076"/>
          <ac:spMkLst>
            <pc:docMk/>
            <pc:sldMk cId="3710473665" sldId="273"/>
            <ac:spMk id="16" creationId="{0C153371-8200-DCE0-C7C4-8268D888FE71}"/>
          </ac:spMkLst>
        </pc:spChg>
        <pc:spChg chg="mod">
          <ac:chgData name="Valentin Aurelio Franzoi (estud.)" userId="c7b00bd8-c7d9-411d-bd71-ddff4cfb3b5f" providerId="ADAL" clId="{83EB25E2-BB06-4049-A498-C497BF521171}" dt="2024-03-18T11:43:35.202" v="754" actId="1076"/>
          <ac:spMkLst>
            <pc:docMk/>
            <pc:sldMk cId="3710473665" sldId="273"/>
            <ac:spMk id="18" creationId="{4DC9D7F3-DC70-88C8-4383-8E33DBF706C7}"/>
          </ac:spMkLst>
        </pc:spChg>
        <pc:spChg chg="del">
          <ac:chgData name="Valentin Aurelio Franzoi (estud.)" userId="c7b00bd8-c7d9-411d-bd71-ddff4cfb3b5f" providerId="ADAL" clId="{83EB25E2-BB06-4049-A498-C497BF521171}" dt="2024-03-18T11:43:10.771" v="752" actId="478"/>
          <ac:spMkLst>
            <pc:docMk/>
            <pc:sldMk cId="3710473665" sldId="273"/>
            <ac:spMk id="19" creationId="{6CF6C906-95E7-D1FA-DA57-706292D4096B}"/>
          </ac:spMkLst>
        </pc:spChg>
        <pc:spChg chg="del">
          <ac:chgData name="Valentin Aurelio Franzoi (estud.)" userId="c7b00bd8-c7d9-411d-bd71-ddff4cfb3b5f" providerId="ADAL" clId="{83EB25E2-BB06-4049-A498-C497BF521171}" dt="2024-03-18T11:43:10.771" v="752" actId="478"/>
          <ac:spMkLst>
            <pc:docMk/>
            <pc:sldMk cId="3710473665" sldId="273"/>
            <ac:spMk id="20" creationId="{42CA61E1-A710-790F-60FF-6431A95CBA9E}"/>
          </ac:spMkLst>
        </pc:spChg>
        <pc:spChg chg="add del mod">
          <ac:chgData name="Valentin Aurelio Franzoi (estud.)" userId="c7b00bd8-c7d9-411d-bd71-ddff4cfb3b5f" providerId="ADAL" clId="{83EB25E2-BB06-4049-A498-C497BF521171}" dt="2024-03-18T11:45:48.699" v="768" actId="478"/>
          <ac:spMkLst>
            <pc:docMk/>
            <pc:sldMk cId="3710473665" sldId="273"/>
            <ac:spMk id="22" creationId="{57E1799F-34E2-7EFA-9EDF-108B6E3C436B}"/>
          </ac:spMkLst>
        </pc:spChg>
        <pc:spChg chg="add mod">
          <ac:chgData name="Valentin Aurelio Franzoi (estud.)" userId="c7b00bd8-c7d9-411d-bd71-ddff4cfb3b5f" providerId="ADAL" clId="{83EB25E2-BB06-4049-A498-C497BF521171}" dt="2024-03-18T11:49:01.441" v="799" actId="1076"/>
          <ac:spMkLst>
            <pc:docMk/>
            <pc:sldMk cId="3710473665" sldId="273"/>
            <ac:spMk id="23" creationId="{41FA739F-1C0B-4182-7D3F-68F6AE252A34}"/>
          </ac:spMkLst>
        </pc:spChg>
        <pc:spChg chg="add mod">
          <ac:chgData name="Valentin Aurelio Franzoi (estud.)" userId="c7b00bd8-c7d9-411d-bd71-ddff4cfb3b5f" providerId="ADAL" clId="{83EB25E2-BB06-4049-A498-C497BF521171}" dt="2024-03-18T11:49:13.577" v="800" actId="1076"/>
          <ac:spMkLst>
            <pc:docMk/>
            <pc:sldMk cId="3710473665" sldId="273"/>
            <ac:spMk id="25" creationId="{E1ED03A2-7DFF-F57A-49FF-816A865BB2AD}"/>
          </ac:spMkLst>
        </pc:spChg>
        <pc:cxnChg chg="add mod">
          <ac:chgData name="Valentin Aurelio Franzoi (estud.)" userId="c7b00bd8-c7d9-411d-bd71-ddff4cfb3b5f" providerId="ADAL" clId="{83EB25E2-BB06-4049-A498-C497BF521171}" dt="2024-03-18T11:45:38.258" v="767" actId="1076"/>
          <ac:cxnSpMkLst>
            <pc:docMk/>
            <pc:sldMk cId="3710473665" sldId="273"/>
            <ac:cxnSpMk id="11" creationId="{7AB302F9-0909-6E31-EA70-2A45EEB14458}"/>
          </ac:cxnSpMkLst>
        </pc:cxnChg>
      </pc:sldChg>
      <pc:sldChg chg="addSp delSp modSp add del mod">
        <pc:chgData name="Valentin Aurelio Franzoi (estud.)" userId="c7b00bd8-c7d9-411d-bd71-ddff4cfb3b5f" providerId="ADAL" clId="{83EB25E2-BB06-4049-A498-C497BF521171}" dt="2024-03-18T12:29:00.059" v="1037" actId="47"/>
        <pc:sldMkLst>
          <pc:docMk/>
          <pc:sldMk cId="1538769203" sldId="274"/>
        </pc:sldMkLst>
        <pc:spChg chg="mod">
          <ac:chgData name="Valentin Aurelio Franzoi (estud.)" userId="c7b00bd8-c7d9-411d-bd71-ddff4cfb3b5f" providerId="ADAL" clId="{83EB25E2-BB06-4049-A498-C497BF521171}" dt="2024-03-18T11:50:52.297" v="807" actId="1076"/>
          <ac:spMkLst>
            <pc:docMk/>
            <pc:sldMk cId="1538769203" sldId="274"/>
            <ac:spMk id="4" creationId="{EFA4E3F7-7D9A-0E09-203A-107EBB5016D3}"/>
          </ac:spMkLst>
        </pc:spChg>
        <pc:spChg chg="add mod">
          <ac:chgData name="Valentin Aurelio Franzoi (estud.)" userId="c7b00bd8-c7d9-411d-bd71-ddff4cfb3b5f" providerId="ADAL" clId="{83EB25E2-BB06-4049-A498-C497BF521171}" dt="2024-03-18T11:50:30.923" v="805" actId="571"/>
          <ac:spMkLst>
            <pc:docMk/>
            <pc:sldMk cId="1538769203" sldId="274"/>
            <ac:spMk id="5" creationId="{4C865B46-8668-03EA-AEB7-43CF5C76FFFB}"/>
          </ac:spMkLst>
        </pc:spChg>
        <pc:spChg chg="mod">
          <ac:chgData name="Valentin Aurelio Franzoi (estud.)" userId="c7b00bd8-c7d9-411d-bd71-ddff4cfb3b5f" providerId="ADAL" clId="{83EB25E2-BB06-4049-A498-C497BF521171}" dt="2024-03-18T11:55:59.442" v="849" actId="1076"/>
          <ac:spMkLst>
            <pc:docMk/>
            <pc:sldMk cId="1538769203" sldId="274"/>
            <ac:spMk id="7" creationId="{0847D4C0-A39C-D4D1-50A4-FE10E8907E45}"/>
          </ac:spMkLst>
        </pc:spChg>
        <pc:spChg chg="mod">
          <ac:chgData name="Valentin Aurelio Franzoi (estud.)" userId="c7b00bd8-c7d9-411d-bd71-ddff4cfb3b5f" providerId="ADAL" clId="{83EB25E2-BB06-4049-A498-C497BF521171}" dt="2024-03-18T12:03:15.705" v="878" actId="1076"/>
          <ac:spMkLst>
            <pc:docMk/>
            <pc:sldMk cId="1538769203" sldId="274"/>
            <ac:spMk id="8" creationId="{E5EA0EBC-69BC-09AD-2730-AAC98EB1CAE8}"/>
          </ac:spMkLst>
        </pc:spChg>
        <pc:spChg chg="add mod">
          <ac:chgData name="Valentin Aurelio Franzoi (estud.)" userId="c7b00bd8-c7d9-411d-bd71-ddff4cfb3b5f" providerId="ADAL" clId="{83EB25E2-BB06-4049-A498-C497BF521171}" dt="2024-03-18T11:57:51.334" v="860" actId="20577"/>
          <ac:spMkLst>
            <pc:docMk/>
            <pc:sldMk cId="1538769203" sldId="274"/>
            <ac:spMk id="10" creationId="{C3EEB5FB-1AC8-4174-CB38-8235C61CDA90}"/>
          </ac:spMkLst>
        </pc:spChg>
        <pc:spChg chg="mod">
          <ac:chgData name="Valentin Aurelio Franzoi (estud.)" userId="c7b00bd8-c7d9-411d-bd71-ddff4cfb3b5f" providerId="ADAL" clId="{83EB25E2-BB06-4049-A498-C497BF521171}" dt="2024-03-18T11:58:37.711" v="873" actId="113"/>
          <ac:spMkLst>
            <pc:docMk/>
            <pc:sldMk cId="1538769203" sldId="274"/>
            <ac:spMk id="14" creationId="{CE3232CA-7473-4780-DCDC-D02F2B3C5937}"/>
          </ac:spMkLst>
        </pc:spChg>
        <pc:spChg chg="add del mod">
          <ac:chgData name="Valentin Aurelio Franzoi (estud.)" userId="c7b00bd8-c7d9-411d-bd71-ddff4cfb3b5f" providerId="ADAL" clId="{83EB25E2-BB06-4049-A498-C497BF521171}" dt="2024-03-18T11:51:19.450" v="811" actId="11529"/>
          <ac:spMkLst>
            <pc:docMk/>
            <pc:sldMk cId="1538769203" sldId="274"/>
            <ac:spMk id="15" creationId="{C5CEDB19-2C24-7907-C39C-50CB06D63B90}"/>
          </ac:spMkLst>
        </pc:spChg>
        <pc:spChg chg="mod">
          <ac:chgData name="Valentin Aurelio Franzoi (estud.)" userId="c7b00bd8-c7d9-411d-bd71-ddff4cfb3b5f" providerId="ADAL" clId="{83EB25E2-BB06-4049-A498-C497BF521171}" dt="2024-03-18T12:02:52.505" v="875" actId="1076"/>
          <ac:spMkLst>
            <pc:docMk/>
            <pc:sldMk cId="1538769203" sldId="274"/>
            <ac:spMk id="16" creationId="{0C153371-8200-DCE0-C7C4-8268D888FE71}"/>
          </ac:spMkLst>
        </pc:spChg>
        <pc:spChg chg="add del">
          <ac:chgData name="Valentin Aurelio Franzoi (estud.)" userId="c7b00bd8-c7d9-411d-bd71-ddff4cfb3b5f" providerId="ADAL" clId="{83EB25E2-BB06-4049-A498-C497BF521171}" dt="2024-03-18T11:51:36.527" v="813" actId="478"/>
          <ac:spMkLst>
            <pc:docMk/>
            <pc:sldMk cId="1538769203" sldId="274"/>
            <ac:spMk id="17" creationId="{DDBC0F5E-AD9D-1BF7-6EDF-EADF2CD73981}"/>
          </ac:spMkLst>
        </pc:spChg>
        <pc:spChg chg="add del">
          <ac:chgData name="Valentin Aurelio Franzoi (estud.)" userId="c7b00bd8-c7d9-411d-bd71-ddff4cfb3b5f" providerId="ADAL" clId="{83EB25E2-BB06-4049-A498-C497BF521171}" dt="2024-03-18T11:52:03.824" v="815" actId="478"/>
          <ac:spMkLst>
            <pc:docMk/>
            <pc:sldMk cId="1538769203" sldId="274"/>
            <ac:spMk id="19" creationId="{88435F13-9BBD-2D29-527C-A5AB2E979B46}"/>
          </ac:spMkLst>
        </pc:spChg>
        <pc:spChg chg="mod">
          <ac:chgData name="Valentin Aurelio Franzoi (estud.)" userId="c7b00bd8-c7d9-411d-bd71-ddff4cfb3b5f" providerId="ADAL" clId="{83EB25E2-BB06-4049-A498-C497BF521171}" dt="2024-03-18T11:50:13.266" v="804" actId="1076"/>
          <ac:spMkLst>
            <pc:docMk/>
            <pc:sldMk cId="1538769203" sldId="274"/>
            <ac:spMk id="23" creationId="{41FA739F-1C0B-4182-7D3F-68F6AE252A34}"/>
          </ac:spMkLst>
        </pc:spChg>
        <pc:spChg chg="mod">
          <ac:chgData name="Valentin Aurelio Franzoi (estud.)" userId="c7b00bd8-c7d9-411d-bd71-ddff4cfb3b5f" providerId="ADAL" clId="{83EB25E2-BB06-4049-A498-C497BF521171}" dt="2024-03-18T11:53:03.582" v="820" actId="122"/>
          <ac:spMkLst>
            <pc:docMk/>
            <pc:sldMk cId="1538769203" sldId="274"/>
            <ac:spMk id="25" creationId="{E1ED03A2-7DFF-F57A-49FF-816A865BB2AD}"/>
          </ac:spMkLst>
        </pc:spChg>
        <pc:spChg chg="add mod">
          <ac:chgData name="Valentin Aurelio Franzoi (estud.)" userId="c7b00bd8-c7d9-411d-bd71-ddff4cfb3b5f" providerId="ADAL" clId="{83EB25E2-BB06-4049-A498-C497BF521171}" dt="2024-03-18T11:53:51.715" v="825" actId="208"/>
          <ac:spMkLst>
            <pc:docMk/>
            <pc:sldMk cId="1538769203" sldId="274"/>
            <ac:spMk id="26" creationId="{D6FA3622-3218-4DD4-5F29-CB4B91351528}"/>
          </ac:spMkLst>
        </pc:spChg>
        <pc:spChg chg="add mod">
          <ac:chgData name="Valentin Aurelio Franzoi (estud.)" userId="c7b00bd8-c7d9-411d-bd71-ddff4cfb3b5f" providerId="ADAL" clId="{83EB25E2-BB06-4049-A498-C497BF521171}" dt="2024-03-18T11:55:14.602" v="841" actId="1076"/>
          <ac:spMkLst>
            <pc:docMk/>
            <pc:sldMk cId="1538769203" sldId="274"/>
            <ac:spMk id="28" creationId="{465219D6-1B49-89B5-9F2E-855647D76E50}"/>
          </ac:spMkLst>
        </pc:spChg>
        <pc:spChg chg="add mod">
          <ac:chgData name="Valentin Aurelio Franzoi (estud.)" userId="c7b00bd8-c7d9-411d-bd71-ddff4cfb3b5f" providerId="ADAL" clId="{83EB25E2-BB06-4049-A498-C497BF521171}" dt="2024-03-18T11:56:25.859" v="850" actId="571"/>
          <ac:spMkLst>
            <pc:docMk/>
            <pc:sldMk cId="1538769203" sldId="274"/>
            <ac:spMk id="32" creationId="{29B7D2EE-5E75-0608-CFBD-46B1EACCDF15}"/>
          </ac:spMkLst>
        </pc:spChg>
        <pc:spChg chg="add mod">
          <ac:chgData name="Valentin Aurelio Franzoi (estud.)" userId="c7b00bd8-c7d9-411d-bd71-ddff4cfb3b5f" providerId="ADAL" clId="{83EB25E2-BB06-4049-A498-C497BF521171}" dt="2024-03-18T11:57:56.757" v="864" actId="20577"/>
          <ac:spMkLst>
            <pc:docMk/>
            <pc:sldMk cId="1538769203" sldId="274"/>
            <ac:spMk id="33" creationId="{2D6058CA-6D55-1699-6536-49A506603818}"/>
          </ac:spMkLst>
        </pc:spChg>
        <pc:spChg chg="add mod">
          <ac:chgData name="Valentin Aurelio Franzoi (estud.)" userId="c7b00bd8-c7d9-411d-bd71-ddff4cfb3b5f" providerId="ADAL" clId="{83EB25E2-BB06-4049-A498-C497BF521171}" dt="2024-03-18T11:56:25.859" v="850" actId="571"/>
          <ac:spMkLst>
            <pc:docMk/>
            <pc:sldMk cId="1538769203" sldId="274"/>
            <ac:spMk id="34" creationId="{AB7191E3-2B4E-1780-0729-FD18E84985F9}"/>
          </ac:spMkLst>
        </pc:spChg>
        <pc:spChg chg="add mod">
          <ac:chgData name="Valentin Aurelio Franzoi (estud.)" userId="c7b00bd8-c7d9-411d-bd71-ddff4cfb3b5f" providerId="ADAL" clId="{83EB25E2-BB06-4049-A498-C497BF521171}" dt="2024-03-18T11:57:37.635" v="856" actId="571"/>
          <ac:spMkLst>
            <pc:docMk/>
            <pc:sldMk cId="1538769203" sldId="274"/>
            <ac:spMk id="36" creationId="{730CF1AF-B60B-284F-9A71-93170A4A40AB}"/>
          </ac:spMkLst>
        </pc:spChg>
        <pc:spChg chg="add mod">
          <ac:chgData name="Valentin Aurelio Franzoi (estud.)" userId="c7b00bd8-c7d9-411d-bd71-ddff4cfb3b5f" providerId="ADAL" clId="{83EB25E2-BB06-4049-A498-C497BF521171}" dt="2024-03-18T11:58:04.957" v="868" actId="20577"/>
          <ac:spMkLst>
            <pc:docMk/>
            <pc:sldMk cId="1538769203" sldId="274"/>
            <ac:spMk id="37" creationId="{DD30A0CA-EC1C-4B31-414F-CFB362A67434}"/>
          </ac:spMkLst>
        </pc:spChg>
        <pc:spChg chg="add mod">
          <ac:chgData name="Valentin Aurelio Franzoi (estud.)" userId="c7b00bd8-c7d9-411d-bd71-ddff4cfb3b5f" providerId="ADAL" clId="{83EB25E2-BB06-4049-A498-C497BF521171}" dt="2024-03-18T11:57:37.635" v="856" actId="571"/>
          <ac:spMkLst>
            <pc:docMk/>
            <pc:sldMk cId="1538769203" sldId="274"/>
            <ac:spMk id="38" creationId="{C27E7F38-9872-E934-315C-36BDEA284085}"/>
          </ac:spMkLst>
        </pc:spChg>
        <pc:spChg chg="add mod">
          <ac:chgData name="Valentin Aurelio Franzoi (estud.)" userId="c7b00bd8-c7d9-411d-bd71-ddff4cfb3b5f" providerId="ADAL" clId="{83EB25E2-BB06-4049-A498-C497BF521171}" dt="2024-03-18T12:02:41.770" v="874" actId="571"/>
          <ac:spMkLst>
            <pc:docMk/>
            <pc:sldMk cId="1538769203" sldId="274"/>
            <ac:spMk id="40" creationId="{57E9A7F6-51C9-2047-2CB8-1E1FC74E993B}"/>
          </ac:spMkLst>
        </pc:spChg>
        <pc:spChg chg="add mod">
          <ac:chgData name="Valentin Aurelio Franzoi (estud.)" userId="c7b00bd8-c7d9-411d-bd71-ddff4cfb3b5f" providerId="ADAL" clId="{83EB25E2-BB06-4049-A498-C497BF521171}" dt="2024-03-18T12:02:41.770" v="874" actId="571"/>
          <ac:spMkLst>
            <pc:docMk/>
            <pc:sldMk cId="1538769203" sldId="274"/>
            <ac:spMk id="41" creationId="{FC185424-9B99-9CF6-2AE7-EF7347A44E26}"/>
          </ac:spMkLst>
        </pc:spChg>
        <pc:spChg chg="add mod">
          <ac:chgData name="Valentin Aurelio Franzoi (estud.)" userId="c7b00bd8-c7d9-411d-bd71-ddff4cfb3b5f" providerId="ADAL" clId="{83EB25E2-BB06-4049-A498-C497BF521171}" dt="2024-03-18T12:02:41.770" v="874" actId="571"/>
          <ac:spMkLst>
            <pc:docMk/>
            <pc:sldMk cId="1538769203" sldId="274"/>
            <ac:spMk id="42" creationId="{66B4F61F-31C0-DD16-C32A-E4B21E7F03B9}"/>
          </ac:spMkLst>
        </pc:spChg>
        <pc:spChg chg="add mod">
          <ac:chgData name="Valentin Aurelio Franzoi (estud.)" userId="c7b00bd8-c7d9-411d-bd71-ddff4cfb3b5f" providerId="ADAL" clId="{83EB25E2-BB06-4049-A498-C497BF521171}" dt="2024-03-18T12:03:05.126" v="877" actId="571"/>
          <ac:spMkLst>
            <pc:docMk/>
            <pc:sldMk cId="1538769203" sldId="274"/>
            <ac:spMk id="43" creationId="{44CA85B8-6E9E-2473-2968-B37F8ACCB43A}"/>
          </ac:spMkLst>
        </pc:spChg>
        <pc:cxnChg chg="mod">
          <ac:chgData name="Valentin Aurelio Franzoi (estud.)" userId="c7b00bd8-c7d9-411d-bd71-ddff4cfb3b5f" providerId="ADAL" clId="{83EB25E2-BB06-4049-A498-C497BF521171}" dt="2024-03-18T11:50:13.266" v="804" actId="1076"/>
          <ac:cxnSpMkLst>
            <pc:docMk/>
            <pc:sldMk cId="1538769203" sldId="274"/>
            <ac:cxnSpMk id="11" creationId="{7AB302F9-0909-6E31-EA70-2A45EEB14458}"/>
          </ac:cxnSpMkLst>
        </pc:cxnChg>
        <pc:cxnChg chg="add mod ord">
          <ac:chgData name="Valentin Aurelio Franzoi (estud.)" userId="c7b00bd8-c7d9-411d-bd71-ddff4cfb3b5f" providerId="ADAL" clId="{83EB25E2-BB06-4049-A498-C497BF521171}" dt="2024-03-18T11:54:46.609" v="838" actId="167"/>
          <ac:cxnSpMkLst>
            <pc:docMk/>
            <pc:sldMk cId="1538769203" sldId="274"/>
            <ac:cxnSpMk id="22" creationId="{D79C8296-619B-4577-1D82-982A1A7D519C}"/>
          </ac:cxnSpMkLst>
        </pc:cxnChg>
        <pc:cxnChg chg="add mod ord">
          <ac:chgData name="Valentin Aurelio Franzoi (estud.)" userId="c7b00bd8-c7d9-411d-bd71-ddff4cfb3b5f" providerId="ADAL" clId="{83EB25E2-BB06-4049-A498-C497BF521171}" dt="2024-03-18T11:55:17.818" v="842" actId="1076"/>
          <ac:cxnSpMkLst>
            <pc:docMk/>
            <pc:sldMk cId="1538769203" sldId="274"/>
            <ac:cxnSpMk id="27" creationId="{95322783-58DB-EF41-A59B-561A726F4A96}"/>
          </ac:cxnSpMkLst>
        </pc:cxnChg>
        <pc:cxnChg chg="add mod">
          <ac:chgData name="Valentin Aurelio Franzoi (estud.)" userId="c7b00bd8-c7d9-411d-bd71-ddff4cfb3b5f" providerId="ADAL" clId="{83EB25E2-BB06-4049-A498-C497BF521171}" dt="2024-03-18T11:56:25.859" v="850" actId="571"/>
          <ac:cxnSpMkLst>
            <pc:docMk/>
            <pc:sldMk cId="1538769203" sldId="274"/>
            <ac:cxnSpMk id="31" creationId="{629D51D2-2E8A-889E-EE89-7A13CF5C7521}"/>
          </ac:cxnSpMkLst>
        </pc:cxnChg>
        <pc:cxnChg chg="add mod">
          <ac:chgData name="Valentin Aurelio Franzoi (estud.)" userId="c7b00bd8-c7d9-411d-bd71-ddff4cfb3b5f" providerId="ADAL" clId="{83EB25E2-BB06-4049-A498-C497BF521171}" dt="2024-03-18T11:57:37.635" v="856" actId="571"/>
          <ac:cxnSpMkLst>
            <pc:docMk/>
            <pc:sldMk cId="1538769203" sldId="274"/>
            <ac:cxnSpMk id="35" creationId="{4100FFAE-CD27-3982-C4AD-4B7FCB2F313E}"/>
          </ac:cxnSpMkLst>
        </pc:cxnChg>
        <pc:cxnChg chg="add mod">
          <ac:chgData name="Valentin Aurelio Franzoi (estud.)" userId="c7b00bd8-c7d9-411d-bd71-ddff4cfb3b5f" providerId="ADAL" clId="{83EB25E2-BB06-4049-A498-C497BF521171}" dt="2024-03-18T12:02:41.770" v="874" actId="571"/>
          <ac:cxnSpMkLst>
            <pc:docMk/>
            <pc:sldMk cId="1538769203" sldId="274"/>
            <ac:cxnSpMk id="39" creationId="{CD3859B6-4B8F-8CA9-67AE-088D84BE6D24}"/>
          </ac:cxnSpMkLst>
        </pc:cxnChg>
      </pc:sldChg>
      <pc:sldChg chg="addSp delSp modSp add del mod">
        <pc:chgData name="Valentin Aurelio Franzoi (estud.)" userId="c7b00bd8-c7d9-411d-bd71-ddff4cfb3b5f" providerId="ADAL" clId="{83EB25E2-BB06-4049-A498-C497BF521171}" dt="2024-03-18T12:29:04.197" v="1038" actId="47"/>
        <pc:sldMkLst>
          <pc:docMk/>
          <pc:sldMk cId="1065203341" sldId="275"/>
        </pc:sldMkLst>
        <pc:spChg chg="del mod">
          <ac:chgData name="Valentin Aurelio Franzoi (estud.)" userId="c7b00bd8-c7d9-411d-bd71-ddff4cfb3b5f" providerId="ADAL" clId="{83EB25E2-BB06-4049-A498-C497BF521171}" dt="2024-03-18T12:17:26.469" v="996" actId="478"/>
          <ac:spMkLst>
            <pc:docMk/>
            <pc:sldMk cId="1065203341" sldId="275"/>
            <ac:spMk id="2" creationId="{60C80CE9-32ED-E246-55EC-2D4F055426E5}"/>
          </ac:spMkLst>
        </pc:spChg>
        <pc:spChg chg="mod">
          <ac:chgData name="Valentin Aurelio Franzoi (estud.)" userId="c7b00bd8-c7d9-411d-bd71-ddff4cfb3b5f" providerId="ADAL" clId="{83EB25E2-BB06-4049-A498-C497BF521171}" dt="2024-03-18T12:15:31.231" v="975" actId="1076"/>
          <ac:spMkLst>
            <pc:docMk/>
            <pc:sldMk cId="1065203341" sldId="275"/>
            <ac:spMk id="3" creationId="{4E8CB0E8-74DC-4355-302D-4A53D6B98CA5}"/>
          </ac:spMkLst>
        </pc:spChg>
        <pc:spChg chg="mod">
          <ac:chgData name="Valentin Aurelio Franzoi (estud.)" userId="c7b00bd8-c7d9-411d-bd71-ddff4cfb3b5f" providerId="ADAL" clId="{83EB25E2-BB06-4049-A498-C497BF521171}" dt="2024-03-18T12:11:18.952" v="929" actId="20577"/>
          <ac:spMkLst>
            <pc:docMk/>
            <pc:sldMk cId="1065203341" sldId="275"/>
            <ac:spMk id="4" creationId="{EFA4E3F7-7D9A-0E09-203A-107EBB5016D3}"/>
          </ac:spMkLst>
        </pc:spChg>
        <pc:spChg chg="del mod">
          <ac:chgData name="Valentin Aurelio Franzoi (estud.)" userId="c7b00bd8-c7d9-411d-bd71-ddff4cfb3b5f" providerId="ADAL" clId="{83EB25E2-BB06-4049-A498-C497BF521171}" dt="2024-03-18T12:05:32.434" v="888" actId="478"/>
          <ac:spMkLst>
            <pc:docMk/>
            <pc:sldMk cId="1065203341" sldId="275"/>
            <ac:spMk id="5" creationId="{4C865B46-8668-03EA-AEB7-43CF5C76FFFB}"/>
          </ac:spMkLst>
        </pc:spChg>
        <pc:spChg chg="del mod">
          <ac:chgData name="Valentin Aurelio Franzoi (estud.)" userId="c7b00bd8-c7d9-411d-bd71-ddff4cfb3b5f" providerId="ADAL" clId="{83EB25E2-BB06-4049-A498-C497BF521171}" dt="2024-03-18T12:13:47.008" v="952"/>
          <ac:spMkLst>
            <pc:docMk/>
            <pc:sldMk cId="1065203341" sldId="275"/>
            <ac:spMk id="7" creationId="{0847D4C0-A39C-D4D1-50A4-FE10E8907E45}"/>
          </ac:spMkLst>
        </pc:spChg>
        <pc:spChg chg="del mod">
          <ac:chgData name="Valentin Aurelio Franzoi (estud.)" userId="c7b00bd8-c7d9-411d-bd71-ddff4cfb3b5f" providerId="ADAL" clId="{83EB25E2-BB06-4049-A498-C497BF521171}" dt="2024-03-18T12:13:47.009" v="954"/>
          <ac:spMkLst>
            <pc:docMk/>
            <pc:sldMk cId="1065203341" sldId="275"/>
            <ac:spMk id="8" creationId="{E5EA0EBC-69BC-09AD-2730-AAC98EB1CAE8}"/>
          </ac:spMkLst>
        </pc:spChg>
        <pc:spChg chg="del mod">
          <ac:chgData name="Valentin Aurelio Franzoi (estud.)" userId="c7b00bd8-c7d9-411d-bd71-ddff4cfb3b5f" providerId="ADAL" clId="{83EB25E2-BB06-4049-A498-C497BF521171}" dt="2024-03-18T12:05:32.434" v="888" actId="478"/>
          <ac:spMkLst>
            <pc:docMk/>
            <pc:sldMk cId="1065203341" sldId="275"/>
            <ac:spMk id="10" creationId="{C3EEB5FB-1AC8-4174-CB38-8235C61CDA90}"/>
          </ac:spMkLst>
        </pc:spChg>
        <pc:spChg chg="del mod">
          <ac:chgData name="Valentin Aurelio Franzoi (estud.)" userId="c7b00bd8-c7d9-411d-bd71-ddff4cfb3b5f" providerId="ADAL" clId="{83EB25E2-BB06-4049-A498-C497BF521171}" dt="2024-03-18T12:14:42.546" v="968"/>
          <ac:spMkLst>
            <pc:docMk/>
            <pc:sldMk cId="1065203341" sldId="275"/>
            <ac:spMk id="14" creationId="{CE3232CA-7473-4780-DCDC-D02F2B3C5937}"/>
          </ac:spMkLst>
        </pc:spChg>
        <pc:spChg chg="del mod">
          <ac:chgData name="Valentin Aurelio Franzoi (estud.)" userId="c7b00bd8-c7d9-411d-bd71-ddff4cfb3b5f" providerId="ADAL" clId="{83EB25E2-BB06-4049-A498-C497BF521171}" dt="2024-03-18T12:15:28.198" v="973" actId="478"/>
          <ac:spMkLst>
            <pc:docMk/>
            <pc:sldMk cId="1065203341" sldId="275"/>
            <ac:spMk id="16" creationId="{0C153371-8200-DCE0-C7C4-8268D888FE71}"/>
          </ac:spMkLst>
        </pc:spChg>
        <pc:spChg chg="mod">
          <ac:chgData name="Valentin Aurelio Franzoi (estud.)" userId="c7b00bd8-c7d9-411d-bd71-ddff4cfb3b5f" providerId="ADAL" clId="{83EB25E2-BB06-4049-A498-C497BF521171}" dt="2024-03-18T12:16:52.558" v="979" actId="1076"/>
          <ac:spMkLst>
            <pc:docMk/>
            <pc:sldMk cId="1065203341" sldId="275"/>
            <ac:spMk id="18" creationId="{4DC9D7F3-DC70-88C8-4383-8E33DBF706C7}"/>
          </ac:spMkLst>
        </pc:spChg>
        <pc:spChg chg="del">
          <ac:chgData name="Valentin Aurelio Franzoi (estud.)" userId="c7b00bd8-c7d9-411d-bd71-ddff4cfb3b5f" providerId="ADAL" clId="{83EB25E2-BB06-4049-A498-C497BF521171}" dt="2024-03-18T12:05:32.434" v="888" actId="478"/>
          <ac:spMkLst>
            <pc:docMk/>
            <pc:sldMk cId="1065203341" sldId="275"/>
            <ac:spMk id="21" creationId="{58719FD5-489E-E893-7681-01CD385C1325}"/>
          </ac:spMkLst>
        </pc:spChg>
        <pc:spChg chg="mod">
          <ac:chgData name="Valentin Aurelio Franzoi (estud.)" userId="c7b00bd8-c7d9-411d-bd71-ddff4cfb3b5f" providerId="ADAL" clId="{83EB25E2-BB06-4049-A498-C497BF521171}" dt="2024-03-18T12:05:03.327" v="886" actId="14100"/>
          <ac:spMkLst>
            <pc:docMk/>
            <pc:sldMk cId="1065203341" sldId="275"/>
            <ac:spMk id="23" creationId="{41FA739F-1C0B-4182-7D3F-68F6AE252A34}"/>
          </ac:spMkLst>
        </pc:spChg>
        <pc:spChg chg="add del mod">
          <ac:chgData name="Valentin Aurelio Franzoi (estud.)" userId="c7b00bd8-c7d9-411d-bd71-ddff4cfb3b5f" providerId="ADAL" clId="{83EB25E2-BB06-4049-A498-C497BF521171}" dt="2024-03-18T12:09:34.656" v="920" actId="478"/>
          <ac:spMkLst>
            <pc:docMk/>
            <pc:sldMk cId="1065203341" sldId="275"/>
            <ac:spMk id="24" creationId="{9159AB6C-24E4-3151-AA7D-7940AD2937C3}"/>
          </ac:spMkLst>
        </pc:spChg>
        <pc:spChg chg="mod">
          <ac:chgData name="Valentin Aurelio Franzoi (estud.)" userId="c7b00bd8-c7d9-411d-bd71-ddff4cfb3b5f" providerId="ADAL" clId="{83EB25E2-BB06-4049-A498-C497BF521171}" dt="2024-03-18T12:05:03.327" v="886" actId="14100"/>
          <ac:spMkLst>
            <pc:docMk/>
            <pc:sldMk cId="1065203341" sldId="275"/>
            <ac:spMk id="25" creationId="{E1ED03A2-7DFF-F57A-49FF-816A865BB2AD}"/>
          </ac:spMkLst>
        </pc:spChg>
        <pc:spChg chg="mod">
          <ac:chgData name="Valentin Aurelio Franzoi (estud.)" userId="c7b00bd8-c7d9-411d-bd71-ddff4cfb3b5f" providerId="ADAL" clId="{83EB25E2-BB06-4049-A498-C497BF521171}" dt="2024-03-18T12:05:03.327" v="886" actId="14100"/>
          <ac:spMkLst>
            <pc:docMk/>
            <pc:sldMk cId="1065203341" sldId="275"/>
            <ac:spMk id="26" creationId="{D6FA3622-3218-4DD4-5F29-CB4B91351528}"/>
          </ac:spMkLst>
        </pc:spChg>
        <pc:spChg chg="del mod">
          <ac:chgData name="Valentin Aurelio Franzoi (estud.)" userId="c7b00bd8-c7d9-411d-bd71-ddff4cfb3b5f" providerId="ADAL" clId="{83EB25E2-BB06-4049-A498-C497BF521171}" dt="2024-03-18T12:12:16.103" v="931" actId="478"/>
          <ac:spMkLst>
            <pc:docMk/>
            <pc:sldMk cId="1065203341" sldId="275"/>
            <ac:spMk id="28" creationId="{465219D6-1B49-89B5-9F2E-855647D76E50}"/>
          </ac:spMkLst>
        </pc:spChg>
        <pc:spChg chg="add del mod">
          <ac:chgData name="Valentin Aurelio Franzoi (estud.)" userId="c7b00bd8-c7d9-411d-bd71-ddff4cfb3b5f" providerId="ADAL" clId="{83EB25E2-BB06-4049-A498-C497BF521171}" dt="2024-03-18T12:09:33.440" v="918" actId="478"/>
          <ac:spMkLst>
            <pc:docMk/>
            <pc:sldMk cId="1065203341" sldId="275"/>
            <ac:spMk id="29" creationId="{BD413E43-8A23-0EEB-5711-A14455ABD124}"/>
          </ac:spMkLst>
        </pc:spChg>
        <pc:spChg chg="add del mod">
          <ac:chgData name="Valentin Aurelio Franzoi (estud.)" userId="c7b00bd8-c7d9-411d-bd71-ddff4cfb3b5f" providerId="ADAL" clId="{83EB25E2-BB06-4049-A498-C497BF521171}" dt="2024-03-18T12:09:33.440" v="918" actId="478"/>
          <ac:spMkLst>
            <pc:docMk/>
            <pc:sldMk cId="1065203341" sldId="275"/>
            <ac:spMk id="30" creationId="{2A75FD11-6144-99C8-DD18-AFBAD576F8EE}"/>
          </ac:spMkLst>
        </pc:spChg>
        <pc:spChg chg="del mod">
          <ac:chgData name="Valentin Aurelio Franzoi (estud.)" userId="c7b00bd8-c7d9-411d-bd71-ddff4cfb3b5f" providerId="ADAL" clId="{83EB25E2-BB06-4049-A498-C497BF521171}" dt="2024-03-18T12:09:34.128" v="919" actId="478"/>
          <ac:spMkLst>
            <pc:docMk/>
            <pc:sldMk cId="1065203341" sldId="275"/>
            <ac:spMk id="32" creationId="{29B7D2EE-5E75-0608-CFBD-46B1EACCDF15}"/>
          </ac:spMkLst>
        </pc:spChg>
        <pc:spChg chg="del mod">
          <ac:chgData name="Valentin Aurelio Franzoi (estud.)" userId="c7b00bd8-c7d9-411d-bd71-ddff4cfb3b5f" providerId="ADAL" clId="{83EB25E2-BB06-4049-A498-C497BF521171}" dt="2024-03-18T12:09:33.440" v="918" actId="478"/>
          <ac:spMkLst>
            <pc:docMk/>
            <pc:sldMk cId="1065203341" sldId="275"/>
            <ac:spMk id="33" creationId="{2D6058CA-6D55-1699-6536-49A506603818}"/>
          </ac:spMkLst>
        </pc:spChg>
        <pc:spChg chg="del mod">
          <ac:chgData name="Valentin Aurelio Franzoi (estud.)" userId="c7b00bd8-c7d9-411d-bd71-ddff4cfb3b5f" providerId="ADAL" clId="{83EB25E2-BB06-4049-A498-C497BF521171}" dt="2024-03-18T12:09:33.440" v="918" actId="478"/>
          <ac:spMkLst>
            <pc:docMk/>
            <pc:sldMk cId="1065203341" sldId="275"/>
            <ac:spMk id="34" creationId="{AB7191E3-2B4E-1780-0729-FD18E84985F9}"/>
          </ac:spMkLst>
        </pc:spChg>
        <pc:spChg chg="del mod">
          <ac:chgData name="Valentin Aurelio Franzoi (estud.)" userId="c7b00bd8-c7d9-411d-bd71-ddff4cfb3b5f" providerId="ADAL" clId="{83EB25E2-BB06-4049-A498-C497BF521171}" dt="2024-03-18T12:06:01.401" v="894" actId="478"/>
          <ac:spMkLst>
            <pc:docMk/>
            <pc:sldMk cId="1065203341" sldId="275"/>
            <ac:spMk id="36" creationId="{730CF1AF-B60B-284F-9A71-93170A4A40AB}"/>
          </ac:spMkLst>
        </pc:spChg>
        <pc:spChg chg="del mod">
          <ac:chgData name="Valentin Aurelio Franzoi (estud.)" userId="c7b00bd8-c7d9-411d-bd71-ddff4cfb3b5f" providerId="ADAL" clId="{83EB25E2-BB06-4049-A498-C497BF521171}" dt="2024-03-18T12:06:01.401" v="894" actId="478"/>
          <ac:spMkLst>
            <pc:docMk/>
            <pc:sldMk cId="1065203341" sldId="275"/>
            <ac:spMk id="37" creationId="{DD30A0CA-EC1C-4B31-414F-CFB362A67434}"/>
          </ac:spMkLst>
        </pc:spChg>
        <pc:spChg chg="del mod">
          <ac:chgData name="Valentin Aurelio Franzoi (estud.)" userId="c7b00bd8-c7d9-411d-bd71-ddff4cfb3b5f" providerId="ADAL" clId="{83EB25E2-BB06-4049-A498-C497BF521171}" dt="2024-03-18T12:06:01.401" v="894" actId="478"/>
          <ac:spMkLst>
            <pc:docMk/>
            <pc:sldMk cId="1065203341" sldId="275"/>
            <ac:spMk id="38" creationId="{C27E7F38-9872-E934-315C-36BDEA284085}"/>
          </ac:spMkLst>
        </pc:spChg>
        <pc:spChg chg="del mod">
          <ac:chgData name="Valentin Aurelio Franzoi (estud.)" userId="c7b00bd8-c7d9-411d-bd71-ddff4cfb3b5f" providerId="ADAL" clId="{83EB25E2-BB06-4049-A498-C497BF521171}" dt="2024-03-18T12:15:23.638" v="971" actId="478"/>
          <ac:spMkLst>
            <pc:docMk/>
            <pc:sldMk cId="1065203341" sldId="275"/>
            <ac:spMk id="40" creationId="{57E9A7F6-51C9-2047-2CB8-1E1FC74E993B}"/>
          </ac:spMkLst>
        </pc:spChg>
        <pc:spChg chg="del mod">
          <ac:chgData name="Valentin Aurelio Franzoi (estud.)" userId="c7b00bd8-c7d9-411d-bd71-ddff4cfb3b5f" providerId="ADAL" clId="{83EB25E2-BB06-4049-A498-C497BF521171}" dt="2024-03-18T12:15:23.638" v="971" actId="478"/>
          <ac:spMkLst>
            <pc:docMk/>
            <pc:sldMk cId="1065203341" sldId="275"/>
            <ac:spMk id="41" creationId="{FC185424-9B99-9CF6-2AE7-EF7347A44E26}"/>
          </ac:spMkLst>
        </pc:spChg>
        <pc:spChg chg="del mod">
          <ac:chgData name="Valentin Aurelio Franzoi (estud.)" userId="c7b00bd8-c7d9-411d-bd71-ddff4cfb3b5f" providerId="ADAL" clId="{83EB25E2-BB06-4049-A498-C497BF521171}" dt="2024-03-18T12:15:23.638" v="971" actId="478"/>
          <ac:spMkLst>
            <pc:docMk/>
            <pc:sldMk cId="1065203341" sldId="275"/>
            <ac:spMk id="42" creationId="{66B4F61F-31C0-DD16-C32A-E4B21E7F03B9}"/>
          </ac:spMkLst>
        </pc:spChg>
        <pc:spChg chg="add mod">
          <ac:chgData name="Valentin Aurelio Franzoi (estud.)" userId="c7b00bd8-c7d9-411d-bd71-ddff4cfb3b5f" providerId="ADAL" clId="{83EB25E2-BB06-4049-A498-C497BF521171}" dt="2024-03-18T12:13:32.629" v="944"/>
          <ac:spMkLst>
            <pc:docMk/>
            <pc:sldMk cId="1065203341" sldId="275"/>
            <ac:spMk id="50" creationId="{1E3F8875-1707-2001-3C1B-5FFE8635C5F4}"/>
          </ac:spMkLst>
        </pc:spChg>
        <pc:spChg chg="add mod">
          <ac:chgData name="Valentin Aurelio Franzoi (estud.)" userId="c7b00bd8-c7d9-411d-bd71-ddff4cfb3b5f" providerId="ADAL" clId="{83EB25E2-BB06-4049-A498-C497BF521171}" dt="2024-03-18T12:10:23.339" v="925" actId="571"/>
          <ac:spMkLst>
            <pc:docMk/>
            <pc:sldMk cId="1065203341" sldId="275"/>
            <ac:spMk id="51" creationId="{D2284C5D-D17E-3DFF-7C45-6C53FD59282A}"/>
          </ac:spMkLst>
        </pc:spChg>
        <pc:spChg chg="add mod">
          <ac:chgData name="Valentin Aurelio Franzoi (estud.)" userId="c7b00bd8-c7d9-411d-bd71-ddff4cfb3b5f" providerId="ADAL" clId="{83EB25E2-BB06-4049-A498-C497BF521171}" dt="2024-03-18T12:13:26.966" v="942" actId="20577"/>
          <ac:spMkLst>
            <pc:docMk/>
            <pc:sldMk cId="1065203341" sldId="275"/>
            <ac:spMk id="52" creationId="{D0F8775D-82DC-3EA0-21D4-AFEACE1034E7}"/>
          </ac:spMkLst>
        </pc:spChg>
        <pc:spChg chg="add mod">
          <ac:chgData name="Valentin Aurelio Franzoi (estud.)" userId="c7b00bd8-c7d9-411d-bd71-ddff4cfb3b5f" providerId="ADAL" clId="{83EB25E2-BB06-4049-A498-C497BF521171}" dt="2024-03-18T12:10:23.339" v="925" actId="571"/>
          <ac:spMkLst>
            <pc:docMk/>
            <pc:sldMk cId="1065203341" sldId="275"/>
            <ac:spMk id="53" creationId="{134BEE1B-67B3-621A-422C-0E66F42AF16E}"/>
          </ac:spMkLst>
        </pc:spChg>
        <pc:spChg chg="add mod">
          <ac:chgData name="Valentin Aurelio Franzoi (estud.)" userId="c7b00bd8-c7d9-411d-bd71-ddff4cfb3b5f" providerId="ADAL" clId="{83EB25E2-BB06-4049-A498-C497BF521171}" dt="2024-03-18T12:13:45.596" v="950"/>
          <ac:spMkLst>
            <pc:docMk/>
            <pc:sldMk cId="1065203341" sldId="275"/>
            <ac:spMk id="55" creationId="{B92A2086-3DAD-E1A8-2237-0118973B7ED4}"/>
          </ac:spMkLst>
        </pc:spChg>
        <pc:spChg chg="add mod">
          <ac:chgData name="Valentin Aurelio Franzoi (estud.)" userId="c7b00bd8-c7d9-411d-bd71-ddff4cfb3b5f" providerId="ADAL" clId="{83EB25E2-BB06-4049-A498-C497BF521171}" dt="2024-03-18T12:12:55.475" v="935" actId="1076"/>
          <ac:spMkLst>
            <pc:docMk/>
            <pc:sldMk cId="1065203341" sldId="275"/>
            <ac:spMk id="56" creationId="{414F50C8-ABB8-6A4F-7722-10B6E5D572BD}"/>
          </ac:spMkLst>
        </pc:spChg>
        <pc:spChg chg="add mod">
          <ac:chgData name="Valentin Aurelio Franzoi (estud.)" userId="c7b00bd8-c7d9-411d-bd71-ddff4cfb3b5f" providerId="ADAL" clId="{83EB25E2-BB06-4049-A498-C497BF521171}" dt="2024-03-18T12:13:39.526" v="948" actId="20577"/>
          <ac:spMkLst>
            <pc:docMk/>
            <pc:sldMk cId="1065203341" sldId="275"/>
            <ac:spMk id="57" creationId="{825E769B-E68C-7A59-D6F4-A98DBC42A19F}"/>
          </ac:spMkLst>
        </pc:spChg>
        <pc:spChg chg="add mod">
          <ac:chgData name="Valentin Aurelio Franzoi (estud.)" userId="c7b00bd8-c7d9-411d-bd71-ddff4cfb3b5f" providerId="ADAL" clId="{83EB25E2-BB06-4049-A498-C497BF521171}" dt="2024-03-18T12:12:55.475" v="935" actId="1076"/>
          <ac:spMkLst>
            <pc:docMk/>
            <pc:sldMk cId="1065203341" sldId="275"/>
            <ac:spMk id="58" creationId="{DE076C60-E333-F17A-A7DC-132B6049214D}"/>
          </ac:spMkLst>
        </pc:spChg>
        <pc:spChg chg="add mod">
          <ac:chgData name="Valentin Aurelio Franzoi (estud.)" userId="c7b00bd8-c7d9-411d-bd71-ddff4cfb3b5f" providerId="ADAL" clId="{83EB25E2-BB06-4049-A498-C497BF521171}" dt="2024-03-18T12:14:40.741" v="966"/>
          <ac:spMkLst>
            <pc:docMk/>
            <pc:sldMk cId="1065203341" sldId="275"/>
            <ac:spMk id="60" creationId="{F5B231C1-3E1F-DF5D-C038-ED2DC17939B3}"/>
          </ac:spMkLst>
        </pc:spChg>
        <pc:spChg chg="add mod">
          <ac:chgData name="Valentin Aurelio Franzoi (estud.)" userId="c7b00bd8-c7d9-411d-bd71-ddff4cfb3b5f" providerId="ADAL" clId="{83EB25E2-BB06-4049-A498-C497BF521171}" dt="2024-03-18T12:13:12.491" v="937" actId="1076"/>
          <ac:spMkLst>
            <pc:docMk/>
            <pc:sldMk cId="1065203341" sldId="275"/>
            <ac:spMk id="61" creationId="{5293B5A7-4095-A884-CACD-13A1911BE058}"/>
          </ac:spMkLst>
        </pc:spChg>
        <pc:spChg chg="add mod">
          <ac:chgData name="Valentin Aurelio Franzoi (estud.)" userId="c7b00bd8-c7d9-411d-bd71-ddff4cfb3b5f" providerId="ADAL" clId="{83EB25E2-BB06-4049-A498-C497BF521171}" dt="2024-03-18T12:14:14.095" v="964" actId="20577"/>
          <ac:spMkLst>
            <pc:docMk/>
            <pc:sldMk cId="1065203341" sldId="275"/>
            <ac:spMk id="62" creationId="{33D3BF21-DC7E-ECDE-AA94-B402170F01F9}"/>
          </ac:spMkLst>
        </pc:spChg>
        <pc:spChg chg="add mod">
          <ac:chgData name="Valentin Aurelio Franzoi (estud.)" userId="c7b00bd8-c7d9-411d-bd71-ddff4cfb3b5f" providerId="ADAL" clId="{83EB25E2-BB06-4049-A498-C497BF521171}" dt="2024-03-18T12:13:12.491" v="937" actId="1076"/>
          <ac:spMkLst>
            <pc:docMk/>
            <pc:sldMk cId="1065203341" sldId="275"/>
            <ac:spMk id="63" creationId="{4350233F-858C-5532-62F0-8043C0DA1AA6}"/>
          </ac:spMkLst>
        </pc:spChg>
        <pc:spChg chg="add mod">
          <ac:chgData name="Valentin Aurelio Franzoi (estud.)" userId="c7b00bd8-c7d9-411d-bd71-ddff4cfb3b5f" providerId="ADAL" clId="{83EB25E2-BB06-4049-A498-C497BF521171}" dt="2024-03-18T12:18:07.317" v="999" actId="6549"/>
          <ac:spMkLst>
            <pc:docMk/>
            <pc:sldMk cId="1065203341" sldId="275"/>
            <ac:spMk id="70" creationId="{77CB6340-0FB3-55FF-B362-854C7BE769FA}"/>
          </ac:spMkLst>
        </pc:spChg>
        <pc:spChg chg="add mod">
          <ac:chgData name="Valentin Aurelio Franzoi (estud.)" userId="c7b00bd8-c7d9-411d-bd71-ddff4cfb3b5f" providerId="ADAL" clId="{83EB25E2-BB06-4049-A498-C497BF521171}" dt="2024-03-18T12:16:31.912" v="976" actId="571"/>
          <ac:spMkLst>
            <pc:docMk/>
            <pc:sldMk cId="1065203341" sldId="275"/>
            <ac:spMk id="71" creationId="{64DF1A05-AE3A-8569-A4B5-AD4462DFED29}"/>
          </ac:spMkLst>
        </pc:spChg>
        <pc:spChg chg="add mod">
          <ac:chgData name="Valentin Aurelio Franzoi (estud.)" userId="c7b00bd8-c7d9-411d-bd71-ddff4cfb3b5f" providerId="ADAL" clId="{83EB25E2-BB06-4049-A498-C497BF521171}" dt="2024-03-18T12:17:06.114" v="983" actId="20577"/>
          <ac:spMkLst>
            <pc:docMk/>
            <pc:sldMk cId="1065203341" sldId="275"/>
            <ac:spMk id="72" creationId="{C681FB31-C263-0D0D-4A42-AB18198A3A76}"/>
          </ac:spMkLst>
        </pc:spChg>
        <pc:spChg chg="add mod">
          <ac:chgData name="Valentin Aurelio Franzoi (estud.)" userId="c7b00bd8-c7d9-411d-bd71-ddff4cfb3b5f" providerId="ADAL" clId="{83EB25E2-BB06-4049-A498-C497BF521171}" dt="2024-03-18T12:16:31.912" v="976" actId="571"/>
          <ac:spMkLst>
            <pc:docMk/>
            <pc:sldMk cId="1065203341" sldId="275"/>
            <ac:spMk id="73" creationId="{75373B60-6529-77DC-E677-7BFAC20F46B2}"/>
          </ac:spMkLst>
        </pc:spChg>
        <pc:spChg chg="add mod">
          <ac:chgData name="Valentin Aurelio Franzoi (estud.)" userId="c7b00bd8-c7d9-411d-bd71-ddff4cfb3b5f" providerId="ADAL" clId="{83EB25E2-BB06-4049-A498-C497BF521171}" dt="2024-03-18T12:19:00.286" v="1002" actId="113"/>
          <ac:spMkLst>
            <pc:docMk/>
            <pc:sldMk cId="1065203341" sldId="275"/>
            <ac:spMk id="75" creationId="{886CBB7E-8B0B-9529-CDD0-F13ACD2E8B22}"/>
          </ac:spMkLst>
        </pc:spChg>
        <pc:spChg chg="add mod">
          <ac:chgData name="Valentin Aurelio Franzoi (estud.)" userId="c7b00bd8-c7d9-411d-bd71-ddff4cfb3b5f" providerId="ADAL" clId="{83EB25E2-BB06-4049-A498-C497BF521171}" dt="2024-03-18T12:16:31.912" v="976" actId="571"/>
          <ac:spMkLst>
            <pc:docMk/>
            <pc:sldMk cId="1065203341" sldId="275"/>
            <ac:spMk id="76" creationId="{547A9A8A-21BE-9287-1AD4-E60566B4E98D}"/>
          </ac:spMkLst>
        </pc:spChg>
        <pc:spChg chg="add mod">
          <ac:chgData name="Valentin Aurelio Franzoi (estud.)" userId="c7b00bd8-c7d9-411d-bd71-ddff4cfb3b5f" providerId="ADAL" clId="{83EB25E2-BB06-4049-A498-C497BF521171}" dt="2024-03-18T12:17:12.693" v="991" actId="20577"/>
          <ac:spMkLst>
            <pc:docMk/>
            <pc:sldMk cId="1065203341" sldId="275"/>
            <ac:spMk id="77" creationId="{6B3FFE0D-6503-263D-0933-BFB9089D3B50}"/>
          </ac:spMkLst>
        </pc:spChg>
        <pc:spChg chg="add mod">
          <ac:chgData name="Valentin Aurelio Franzoi (estud.)" userId="c7b00bd8-c7d9-411d-bd71-ddff4cfb3b5f" providerId="ADAL" clId="{83EB25E2-BB06-4049-A498-C497BF521171}" dt="2024-03-18T12:16:31.912" v="976" actId="571"/>
          <ac:spMkLst>
            <pc:docMk/>
            <pc:sldMk cId="1065203341" sldId="275"/>
            <ac:spMk id="78" creationId="{34F9E6D7-81DE-7E82-A08C-A68DD8C562CB}"/>
          </ac:spMkLst>
        </pc:spChg>
        <pc:spChg chg="add mod">
          <ac:chgData name="Valentin Aurelio Franzoi (estud.)" userId="c7b00bd8-c7d9-411d-bd71-ddff4cfb3b5f" providerId="ADAL" clId="{83EB25E2-BB06-4049-A498-C497BF521171}" dt="2024-03-18T12:19:10.863" v="1004" actId="113"/>
          <ac:spMkLst>
            <pc:docMk/>
            <pc:sldMk cId="1065203341" sldId="275"/>
            <ac:spMk id="80" creationId="{F15088EC-B252-EEA8-AC8E-7C5FBE265792}"/>
          </ac:spMkLst>
        </pc:spChg>
        <pc:spChg chg="add mod">
          <ac:chgData name="Valentin Aurelio Franzoi (estud.)" userId="c7b00bd8-c7d9-411d-bd71-ddff4cfb3b5f" providerId="ADAL" clId="{83EB25E2-BB06-4049-A498-C497BF521171}" dt="2024-03-18T12:16:31.912" v="976" actId="571"/>
          <ac:spMkLst>
            <pc:docMk/>
            <pc:sldMk cId="1065203341" sldId="275"/>
            <ac:spMk id="81" creationId="{CCBC88CB-BBE3-33AE-7006-44FE71AB8F5A}"/>
          </ac:spMkLst>
        </pc:spChg>
        <pc:spChg chg="add mod">
          <ac:chgData name="Valentin Aurelio Franzoi (estud.)" userId="c7b00bd8-c7d9-411d-bd71-ddff4cfb3b5f" providerId="ADAL" clId="{83EB25E2-BB06-4049-A498-C497BF521171}" dt="2024-03-18T12:17:18.925" v="995" actId="20577"/>
          <ac:spMkLst>
            <pc:docMk/>
            <pc:sldMk cId="1065203341" sldId="275"/>
            <ac:spMk id="82" creationId="{0D653C85-FD4B-0EF5-7BB8-3CB0D744D4EF}"/>
          </ac:spMkLst>
        </pc:spChg>
        <pc:spChg chg="add mod">
          <ac:chgData name="Valentin Aurelio Franzoi (estud.)" userId="c7b00bd8-c7d9-411d-bd71-ddff4cfb3b5f" providerId="ADAL" clId="{83EB25E2-BB06-4049-A498-C497BF521171}" dt="2024-03-18T12:16:31.912" v="976" actId="571"/>
          <ac:spMkLst>
            <pc:docMk/>
            <pc:sldMk cId="1065203341" sldId="275"/>
            <ac:spMk id="83" creationId="{9C6219D9-6506-BC54-40F5-51E1502582D3}"/>
          </ac:spMkLst>
        </pc:spChg>
        <pc:cxnChg chg="mod">
          <ac:chgData name="Valentin Aurelio Franzoi (estud.)" userId="c7b00bd8-c7d9-411d-bd71-ddff4cfb3b5f" providerId="ADAL" clId="{83EB25E2-BB06-4049-A498-C497BF521171}" dt="2024-03-18T12:05:03.327" v="886" actId="14100"/>
          <ac:cxnSpMkLst>
            <pc:docMk/>
            <pc:sldMk cId="1065203341" sldId="275"/>
            <ac:cxnSpMk id="11" creationId="{7AB302F9-0909-6E31-EA70-2A45EEB14458}"/>
          </ac:cxnSpMkLst>
        </pc:cxnChg>
        <pc:cxnChg chg="add del mod">
          <ac:chgData name="Valentin Aurelio Franzoi (estud.)" userId="c7b00bd8-c7d9-411d-bd71-ddff4cfb3b5f" providerId="ADAL" clId="{83EB25E2-BB06-4049-A498-C497BF521171}" dt="2024-03-18T12:09:33.440" v="918" actId="478"/>
          <ac:cxnSpMkLst>
            <pc:docMk/>
            <pc:sldMk cId="1065203341" sldId="275"/>
            <ac:cxnSpMk id="20" creationId="{1C9E6A99-A517-50A8-DFB7-DBE17DC927D2}"/>
          </ac:cxnSpMkLst>
        </pc:cxnChg>
        <pc:cxnChg chg="mod">
          <ac:chgData name="Valentin Aurelio Franzoi (estud.)" userId="c7b00bd8-c7d9-411d-bd71-ddff4cfb3b5f" providerId="ADAL" clId="{83EB25E2-BB06-4049-A498-C497BF521171}" dt="2024-03-18T12:05:03.327" v="886" actId="14100"/>
          <ac:cxnSpMkLst>
            <pc:docMk/>
            <pc:sldMk cId="1065203341" sldId="275"/>
            <ac:cxnSpMk id="22" creationId="{D79C8296-619B-4577-1D82-982A1A7D519C}"/>
          </ac:cxnSpMkLst>
        </pc:cxnChg>
        <pc:cxnChg chg="del mod">
          <ac:chgData name="Valentin Aurelio Franzoi (estud.)" userId="c7b00bd8-c7d9-411d-bd71-ddff4cfb3b5f" providerId="ADAL" clId="{83EB25E2-BB06-4049-A498-C497BF521171}" dt="2024-03-18T12:05:35.289" v="889" actId="478"/>
          <ac:cxnSpMkLst>
            <pc:docMk/>
            <pc:sldMk cId="1065203341" sldId="275"/>
            <ac:cxnSpMk id="27" creationId="{95322783-58DB-EF41-A59B-561A726F4A96}"/>
          </ac:cxnSpMkLst>
        </pc:cxnChg>
        <pc:cxnChg chg="del mod">
          <ac:chgData name="Valentin Aurelio Franzoi (estud.)" userId="c7b00bd8-c7d9-411d-bd71-ddff4cfb3b5f" providerId="ADAL" clId="{83EB25E2-BB06-4049-A498-C497BF521171}" dt="2024-03-18T12:09:33.440" v="918" actId="478"/>
          <ac:cxnSpMkLst>
            <pc:docMk/>
            <pc:sldMk cId="1065203341" sldId="275"/>
            <ac:cxnSpMk id="31" creationId="{629D51D2-2E8A-889E-EE89-7A13CF5C7521}"/>
          </ac:cxnSpMkLst>
        </pc:cxnChg>
        <pc:cxnChg chg="del mod">
          <ac:chgData name="Valentin Aurelio Franzoi (estud.)" userId="c7b00bd8-c7d9-411d-bd71-ddff4cfb3b5f" providerId="ADAL" clId="{83EB25E2-BB06-4049-A498-C497BF521171}" dt="2024-03-18T12:06:01.401" v="894" actId="478"/>
          <ac:cxnSpMkLst>
            <pc:docMk/>
            <pc:sldMk cId="1065203341" sldId="275"/>
            <ac:cxnSpMk id="35" creationId="{4100FFAE-CD27-3982-C4AD-4B7FCB2F313E}"/>
          </ac:cxnSpMkLst>
        </pc:cxnChg>
        <pc:cxnChg chg="del mod">
          <ac:chgData name="Valentin Aurelio Franzoi (estud.)" userId="c7b00bd8-c7d9-411d-bd71-ddff4cfb3b5f" providerId="ADAL" clId="{83EB25E2-BB06-4049-A498-C497BF521171}" dt="2024-03-18T12:15:23.638" v="971" actId="478"/>
          <ac:cxnSpMkLst>
            <pc:docMk/>
            <pc:sldMk cId="1065203341" sldId="275"/>
            <ac:cxnSpMk id="39" creationId="{CD3859B6-4B8F-8CA9-67AE-088D84BE6D24}"/>
          </ac:cxnSpMkLst>
        </pc:cxnChg>
        <pc:cxnChg chg="add del mod">
          <ac:chgData name="Valentin Aurelio Franzoi (estud.)" userId="c7b00bd8-c7d9-411d-bd71-ddff4cfb3b5f" providerId="ADAL" clId="{83EB25E2-BB06-4049-A498-C497BF521171}" dt="2024-03-18T12:09:26.824" v="917" actId="478"/>
          <ac:cxnSpMkLst>
            <pc:docMk/>
            <pc:sldMk cId="1065203341" sldId="275"/>
            <ac:cxnSpMk id="44" creationId="{E3636D4C-11D4-0A99-EB63-2B7B1361AED7}"/>
          </ac:cxnSpMkLst>
        </pc:cxnChg>
        <pc:cxnChg chg="add mod">
          <ac:chgData name="Valentin Aurelio Franzoi (estud.)" userId="c7b00bd8-c7d9-411d-bd71-ddff4cfb3b5f" providerId="ADAL" clId="{83EB25E2-BB06-4049-A498-C497BF521171}" dt="2024-03-18T12:10:23.339" v="925" actId="571"/>
          <ac:cxnSpMkLst>
            <pc:docMk/>
            <pc:sldMk cId="1065203341" sldId="275"/>
            <ac:cxnSpMk id="49" creationId="{29A6FF6B-126B-C3B2-A263-436B2700F079}"/>
          </ac:cxnSpMkLst>
        </pc:cxnChg>
        <pc:cxnChg chg="add mod">
          <ac:chgData name="Valentin Aurelio Franzoi (estud.)" userId="c7b00bd8-c7d9-411d-bd71-ddff4cfb3b5f" providerId="ADAL" clId="{83EB25E2-BB06-4049-A498-C497BF521171}" dt="2024-03-18T12:12:55.475" v="935" actId="1076"/>
          <ac:cxnSpMkLst>
            <pc:docMk/>
            <pc:sldMk cId="1065203341" sldId="275"/>
            <ac:cxnSpMk id="54" creationId="{FE1E2306-2F93-4B19-40E1-55CC6217D35F}"/>
          </ac:cxnSpMkLst>
        </pc:cxnChg>
        <pc:cxnChg chg="add mod">
          <ac:chgData name="Valentin Aurelio Franzoi (estud.)" userId="c7b00bd8-c7d9-411d-bd71-ddff4cfb3b5f" providerId="ADAL" clId="{83EB25E2-BB06-4049-A498-C497BF521171}" dt="2024-03-18T12:13:12.491" v="937" actId="1076"/>
          <ac:cxnSpMkLst>
            <pc:docMk/>
            <pc:sldMk cId="1065203341" sldId="275"/>
            <ac:cxnSpMk id="59" creationId="{3C6EF705-272A-D79C-1F90-52F0816B9D00}"/>
          </ac:cxnSpMkLst>
        </pc:cxnChg>
        <pc:cxnChg chg="add del mod">
          <ac:chgData name="Valentin Aurelio Franzoi (estud.)" userId="c7b00bd8-c7d9-411d-bd71-ddff4cfb3b5f" providerId="ADAL" clId="{83EB25E2-BB06-4049-A498-C497BF521171}" dt="2024-03-18T12:13:16.231" v="938" actId="478"/>
          <ac:cxnSpMkLst>
            <pc:docMk/>
            <pc:sldMk cId="1065203341" sldId="275"/>
            <ac:cxnSpMk id="65" creationId="{58BD1DAF-414B-BD7B-93CC-EE25A1C0227A}"/>
          </ac:cxnSpMkLst>
        </pc:cxnChg>
        <pc:cxnChg chg="add del mod">
          <ac:chgData name="Valentin Aurelio Franzoi (estud.)" userId="c7b00bd8-c7d9-411d-bd71-ddff4cfb3b5f" providerId="ADAL" clId="{83EB25E2-BB06-4049-A498-C497BF521171}" dt="2024-03-18T12:21:57.963" v="1010" actId="478"/>
          <ac:cxnSpMkLst>
            <pc:docMk/>
            <pc:sldMk cId="1065203341" sldId="275"/>
            <ac:cxnSpMk id="68" creationId="{C7FF9181-7AC3-D4E8-D360-F46CC514956C}"/>
          </ac:cxnSpMkLst>
        </pc:cxnChg>
        <pc:cxnChg chg="add mod">
          <ac:chgData name="Valentin Aurelio Franzoi (estud.)" userId="c7b00bd8-c7d9-411d-bd71-ddff4cfb3b5f" providerId="ADAL" clId="{83EB25E2-BB06-4049-A498-C497BF521171}" dt="2024-03-18T12:16:31.912" v="976" actId="571"/>
          <ac:cxnSpMkLst>
            <pc:docMk/>
            <pc:sldMk cId="1065203341" sldId="275"/>
            <ac:cxnSpMk id="69" creationId="{F9C5F037-DD69-88F5-0A95-D055B4F94B72}"/>
          </ac:cxnSpMkLst>
        </pc:cxnChg>
        <pc:cxnChg chg="add mod">
          <ac:chgData name="Valentin Aurelio Franzoi (estud.)" userId="c7b00bd8-c7d9-411d-bd71-ddff4cfb3b5f" providerId="ADAL" clId="{83EB25E2-BB06-4049-A498-C497BF521171}" dt="2024-03-18T12:16:31.912" v="976" actId="571"/>
          <ac:cxnSpMkLst>
            <pc:docMk/>
            <pc:sldMk cId="1065203341" sldId="275"/>
            <ac:cxnSpMk id="74" creationId="{DBBB9667-1039-B801-4EE7-74356B60EA1A}"/>
          </ac:cxnSpMkLst>
        </pc:cxnChg>
        <pc:cxnChg chg="add mod">
          <ac:chgData name="Valentin Aurelio Franzoi (estud.)" userId="c7b00bd8-c7d9-411d-bd71-ddff4cfb3b5f" providerId="ADAL" clId="{83EB25E2-BB06-4049-A498-C497BF521171}" dt="2024-03-18T12:16:31.912" v="976" actId="571"/>
          <ac:cxnSpMkLst>
            <pc:docMk/>
            <pc:sldMk cId="1065203341" sldId="275"/>
            <ac:cxnSpMk id="79" creationId="{79FCDA60-FB2E-F626-C75C-60BA76EC499C}"/>
          </ac:cxnSpMkLst>
        </pc:cxnChg>
      </pc:sldChg>
      <pc:sldChg chg="addSp delSp modSp add mod modTransition">
        <pc:chgData name="Valentin Aurelio Franzoi (estud.)" userId="c7b00bd8-c7d9-411d-bd71-ddff4cfb3b5f" providerId="ADAL" clId="{83EB25E2-BB06-4049-A498-C497BF521171}" dt="2024-03-18T16:44:07.896" v="2371"/>
        <pc:sldMkLst>
          <pc:docMk/>
          <pc:sldMk cId="4197841302" sldId="276"/>
        </pc:sldMkLst>
        <pc:spChg chg="mod ord topLvl">
          <ac:chgData name="Valentin Aurelio Franzoi (estud.)" userId="c7b00bd8-c7d9-411d-bd71-ddff4cfb3b5f" providerId="ADAL" clId="{83EB25E2-BB06-4049-A498-C497BF521171}" dt="2024-03-18T14:44:01.901" v="1724" actId="165"/>
          <ac:spMkLst>
            <pc:docMk/>
            <pc:sldMk cId="4197841302" sldId="276"/>
            <ac:spMk id="3" creationId="{4E8CB0E8-74DC-4355-302D-4A53D6B98CA5}"/>
          </ac:spMkLst>
        </pc:spChg>
        <pc:spChg chg="mod topLvl">
          <ac:chgData name="Valentin Aurelio Franzoi (estud.)" userId="c7b00bd8-c7d9-411d-bd71-ddff4cfb3b5f" providerId="ADAL" clId="{83EB25E2-BB06-4049-A498-C497BF521171}" dt="2024-03-18T14:41:17.773" v="1710" actId="164"/>
          <ac:spMkLst>
            <pc:docMk/>
            <pc:sldMk cId="4197841302" sldId="276"/>
            <ac:spMk id="4" creationId="{EFA4E3F7-7D9A-0E09-203A-107EBB5016D3}"/>
          </ac:spMkLst>
        </pc:spChg>
        <pc:spChg chg="del">
          <ac:chgData name="Valentin Aurelio Franzoi (estud.)" userId="c7b00bd8-c7d9-411d-bd71-ddff4cfb3b5f" providerId="ADAL" clId="{83EB25E2-BB06-4049-A498-C497BF521171}" dt="2024-03-18T12:24:25.674" v="1024" actId="478"/>
          <ac:spMkLst>
            <pc:docMk/>
            <pc:sldMk cId="4197841302" sldId="276"/>
            <ac:spMk id="6" creationId="{8B922DE9-9B15-3137-1BCA-C68D8952A63B}"/>
          </ac:spMkLst>
        </pc:spChg>
        <pc:spChg chg="add mod ord topLvl">
          <ac:chgData name="Valentin Aurelio Franzoi (estud.)" userId="c7b00bd8-c7d9-411d-bd71-ddff4cfb3b5f" providerId="ADAL" clId="{83EB25E2-BB06-4049-A498-C497BF521171}" dt="2024-03-18T14:44:01.901" v="1724" actId="165"/>
          <ac:spMkLst>
            <pc:docMk/>
            <pc:sldMk cId="4197841302" sldId="276"/>
            <ac:spMk id="7" creationId="{D7A701C6-9BB8-7B54-2C39-60106566BACA}"/>
          </ac:spMkLst>
        </pc:spChg>
        <pc:spChg chg="del">
          <ac:chgData name="Valentin Aurelio Franzoi (estud.)" userId="c7b00bd8-c7d9-411d-bd71-ddff4cfb3b5f" providerId="ADAL" clId="{83EB25E2-BB06-4049-A498-C497BF521171}" dt="2024-03-18T12:24:25.674" v="1024" actId="478"/>
          <ac:spMkLst>
            <pc:docMk/>
            <pc:sldMk cId="4197841302" sldId="276"/>
            <ac:spMk id="9" creationId="{AD9B645D-90C3-D1B2-4835-51D393BBE710}"/>
          </ac:spMkLst>
        </pc:spChg>
        <pc:spChg chg="mod ord topLvl">
          <ac:chgData name="Valentin Aurelio Franzoi (estud.)" userId="c7b00bd8-c7d9-411d-bd71-ddff4cfb3b5f" providerId="ADAL" clId="{83EB25E2-BB06-4049-A498-C497BF521171}" dt="2024-03-18T14:44:01.901" v="1724" actId="165"/>
          <ac:spMkLst>
            <pc:docMk/>
            <pc:sldMk cId="4197841302" sldId="276"/>
            <ac:spMk id="12" creationId="{F8922912-A1D1-D8DA-8CE5-EAAFCFE8A157}"/>
          </ac:spMkLst>
        </pc:spChg>
        <pc:spChg chg="mod">
          <ac:chgData name="Valentin Aurelio Franzoi (estud.)" userId="c7b00bd8-c7d9-411d-bd71-ddff4cfb3b5f" providerId="ADAL" clId="{83EB25E2-BB06-4049-A498-C497BF521171}" dt="2024-03-18T12:30:13.538" v="1056" actId="207"/>
          <ac:spMkLst>
            <pc:docMk/>
            <pc:sldMk cId="4197841302" sldId="276"/>
            <ac:spMk id="16" creationId="{93294465-9DA3-602D-3B35-EEA044571DCA}"/>
          </ac:spMkLst>
        </pc:spChg>
        <pc:spChg chg="mod">
          <ac:chgData name="Valentin Aurelio Franzoi (estud.)" userId="c7b00bd8-c7d9-411d-bd71-ddff4cfb3b5f" providerId="ADAL" clId="{83EB25E2-BB06-4049-A498-C497BF521171}" dt="2024-03-18T12:30:13.538" v="1056" actId="207"/>
          <ac:spMkLst>
            <pc:docMk/>
            <pc:sldMk cId="4197841302" sldId="276"/>
            <ac:spMk id="17" creationId="{D5A01327-ACCD-7F03-C329-EECAFF88F827}"/>
          </ac:spMkLst>
        </pc:spChg>
        <pc:spChg chg="del">
          <ac:chgData name="Valentin Aurelio Franzoi (estud.)" userId="c7b00bd8-c7d9-411d-bd71-ddff4cfb3b5f" providerId="ADAL" clId="{83EB25E2-BB06-4049-A498-C497BF521171}" dt="2024-03-18T12:24:25.674" v="1024" actId="478"/>
          <ac:spMkLst>
            <pc:docMk/>
            <pc:sldMk cId="4197841302" sldId="276"/>
            <ac:spMk id="18" creationId="{4DC9D7F3-DC70-88C8-4383-8E33DBF706C7}"/>
          </ac:spMkLst>
        </pc:spChg>
        <pc:spChg chg="mod">
          <ac:chgData name="Valentin Aurelio Franzoi (estud.)" userId="c7b00bd8-c7d9-411d-bd71-ddff4cfb3b5f" providerId="ADAL" clId="{83EB25E2-BB06-4049-A498-C497BF521171}" dt="2024-03-18T12:30:13.538" v="1056" actId="207"/>
          <ac:spMkLst>
            <pc:docMk/>
            <pc:sldMk cId="4197841302" sldId="276"/>
            <ac:spMk id="19" creationId="{2882C598-E36D-4C42-AD9A-C26742529E2A}"/>
          </ac:spMkLst>
        </pc:spChg>
        <pc:spChg chg="mod">
          <ac:chgData name="Valentin Aurelio Franzoi (estud.)" userId="c7b00bd8-c7d9-411d-bd71-ddff4cfb3b5f" providerId="ADAL" clId="{83EB25E2-BB06-4049-A498-C497BF521171}" dt="2024-03-18T12:30:13.538" v="1056" actId="207"/>
          <ac:spMkLst>
            <pc:docMk/>
            <pc:sldMk cId="4197841302" sldId="276"/>
            <ac:spMk id="20" creationId="{A7FE9797-55BF-50D9-D909-5A93E6241F8B}"/>
          </ac:spMkLst>
        </pc:spChg>
        <pc:spChg chg="mod topLvl">
          <ac:chgData name="Valentin Aurelio Franzoi (estud.)" userId="c7b00bd8-c7d9-411d-bd71-ddff4cfb3b5f" providerId="ADAL" clId="{83EB25E2-BB06-4049-A498-C497BF521171}" dt="2024-03-18T14:41:17.773" v="1710" actId="164"/>
          <ac:spMkLst>
            <pc:docMk/>
            <pc:sldMk cId="4197841302" sldId="276"/>
            <ac:spMk id="23" creationId="{41FA739F-1C0B-4182-7D3F-68F6AE252A34}"/>
          </ac:spMkLst>
        </pc:spChg>
        <pc:spChg chg="mod topLvl">
          <ac:chgData name="Valentin Aurelio Franzoi (estud.)" userId="c7b00bd8-c7d9-411d-bd71-ddff4cfb3b5f" providerId="ADAL" clId="{83EB25E2-BB06-4049-A498-C497BF521171}" dt="2024-03-18T14:41:17.773" v="1710" actId="164"/>
          <ac:spMkLst>
            <pc:docMk/>
            <pc:sldMk cId="4197841302" sldId="276"/>
            <ac:spMk id="25" creationId="{E1ED03A2-7DFF-F57A-49FF-816A865BB2AD}"/>
          </ac:spMkLst>
        </pc:spChg>
        <pc:spChg chg="mod topLvl">
          <ac:chgData name="Valentin Aurelio Franzoi (estud.)" userId="c7b00bd8-c7d9-411d-bd71-ddff4cfb3b5f" providerId="ADAL" clId="{83EB25E2-BB06-4049-A498-C497BF521171}" dt="2024-03-18T14:41:17.773" v="1710" actId="164"/>
          <ac:spMkLst>
            <pc:docMk/>
            <pc:sldMk cId="4197841302" sldId="276"/>
            <ac:spMk id="26" creationId="{D6FA3622-3218-4DD4-5F29-CB4B91351528}"/>
          </ac:spMkLst>
        </pc:spChg>
        <pc:spChg chg="add mod">
          <ac:chgData name="Valentin Aurelio Franzoi (estud.)" userId="c7b00bd8-c7d9-411d-bd71-ddff4cfb3b5f" providerId="ADAL" clId="{83EB25E2-BB06-4049-A498-C497BF521171}" dt="2024-03-18T14:41:17.773" v="1710" actId="164"/>
          <ac:spMkLst>
            <pc:docMk/>
            <pc:sldMk cId="4197841302" sldId="276"/>
            <ac:spMk id="33" creationId="{108AD1AC-4A7F-BBA4-E7A3-553C4C8621AA}"/>
          </ac:spMkLst>
        </pc:spChg>
        <pc:spChg chg="add mod">
          <ac:chgData name="Valentin Aurelio Franzoi (estud.)" userId="c7b00bd8-c7d9-411d-bd71-ddff4cfb3b5f" providerId="ADAL" clId="{83EB25E2-BB06-4049-A498-C497BF521171}" dt="2024-03-18T14:41:17.773" v="1710" actId="164"/>
          <ac:spMkLst>
            <pc:docMk/>
            <pc:sldMk cId="4197841302" sldId="276"/>
            <ac:spMk id="34" creationId="{00C92AF9-5F85-4F56-E5C5-0AE59368CBE1}"/>
          </ac:spMkLst>
        </pc:spChg>
        <pc:spChg chg="add mod">
          <ac:chgData name="Valentin Aurelio Franzoi (estud.)" userId="c7b00bd8-c7d9-411d-bd71-ddff4cfb3b5f" providerId="ADAL" clId="{83EB25E2-BB06-4049-A498-C497BF521171}" dt="2024-03-18T14:41:17.773" v="1710" actId="164"/>
          <ac:spMkLst>
            <pc:docMk/>
            <pc:sldMk cId="4197841302" sldId="276"/>
            <ac:spMk id="35" creationId="{08036227-DD33-0DCF-1977-BB4FE4DE1400}"/>
          </ac:spMkLst>
        </pc:spChg>
        <pc:spChg chg="add mod">
          <ac:chgData name="Valentin Aurelio Franzoi (estud.)" userId="c7b00bd8-c7d9-411d-bd71-ddff4cfb3b5f" providerId="ADAL" clId="{83EB25E2-BB06-4049-A498-C497BF521171}" dt="2024-03-18T14:41:17.773" v="1710" actId="164"/>
          <ac:spMkLst>
            <pc:docMk/>
            <pc:sldMk cId="4197841302" sldId="276"/>
            <ac:spMk id="36" creationId="{8E712C1F-34AB-4D05-5917-1898A703B45F}"/>
          </ac:spMkLst>
        </pc:spChg>
        <pc:spChg chg="add mod">
          <ac:chgData name="Valentin Aurelio Franzoi (estud.)" userId="c7b00bd8-c7d9-411d-bd71-ddff4cfb3b5f" providerId="ADAL" clId="{83EB25E2-BB06-4049-A498-C497BF521171}" dt="2024-03-18T14:41:17.773" v="1710" actId="164"/>
          <ac:spMkLst>
            <pc:docMk/>
            <pc:sldMk cId="4197841302" sldId="276"/>
            <ac:spMk id="38" creationId="{B3D56D9F-D972-5C3F-8130-12A19E39AC25}"/>
          </ac:spMkLst>
        </pc:spChg>
        <pc:spChg chg="add mod">
          <ac:chgData name="Valentin Aurelio Franzoi (estud.)" userId="c7b00bd8-c7d9-411d-bd71-ddff4cfb3b5f" providerId="ADAL" clId="{83EB25E2-BB06-4049-A498-C497BF521171}" dt="2024-03-18T14:41:17.773" v="1710" actId="164"/>
          <ac:spMkLst>
            <pc:docMk/>
            <pc:sldMk cId="4197841302" sldId="276"/>
            <ac:spMk id="39" creationId="{B5A894B5-A1EB-C51E-1CEC-329911562CAC}"/>
          </ac:spMkLst>
        </pc:spChg>
        <pc:spChg chg="add mod">
          <ac:chgData name="Valentin Aurelio Franzoi (estud.)" userId="c7b00bd8-c7d9-411d-bd71-ddff4cfb3b5f" providerId="ADAL" clId="{83EB25E2-BB06-4049-A498-C497BF521171}" dt="2024-03-18T14:41:17.773" v="1710" actId="164"/>
          <ac:spMkLst>
            <pc:docMk/>
            <pc:sldMk cId="4197841302" sldId="276"/>
            <ac:spMk id="40" creationId="{D816501D-37E1-122B-81D6-31AA26977E8C}"/>
          </ac:spMkLst>
        </pc:spChg>
        <pc:spChg chg="add mod">
          <ac:chgData name="Valentin Aurelio Franzoi (estud.)" userId="c7b00bd8-c7d9-411d-bd71-ddff4cfb3b5f" providerId="ADAL" clId="{83EB25E2-BB06-4049-A498-C497BF521171}" dt="2024-03-18T14:41:17.773" v="1710" actId="164"/>
          <ac:spMkLst>
            <pc:docMk/>
            <pc:sldMk cId="4197841302" sldId="276"/>
            <ac:spMk id="41" creationId="{FB9C5F7B-2F87-E2B7-3A0F-24D36138B671}"/>
          </ac:spMkLst>
        </pc:spChg>
        <pc:spChg chg="add mod">
          <ac:chgData name="Valentin Aurelio Franzoi (estud.)" userId="c7b00bd8-c7d9-411d-bd71-ddff4cfb3b5f" providerId="ADAL" clId="{83EB25E2-BB06-4049-A498-C497BF521171}" dt="2024-03-18T14:41:17.773" v="1710" actId="164"/>
          <ac:spMkLst>
            <pc:docMk/>
            <pc:sldMk cId="4197841302" sldId="276"/>
            <ac:spMk id="43" creationId="{1E20D547-D21E-FBD2-6A55-996BF9004866}"/>
          </ac:spMkLst>
        </pc:spChg>
        <pc:spChg chg="add mod">
          <ac:chgData name="Valentin Aurelio Franzoi (estud.)" userId="c7b00bd8-c7d9-411d-bd71-ddff4cfb3b5f" providerId="ADAL" clId="{83EB25E2-BB06-4049-A498-C497BF521171}" dt="2024-03-18T14:41:17.773" v="1710" actId="164"/>
          <ac:spMkLst>
            <pc:docMk/>
            <pc:sldMk cId="4197841302" sldId="276"/>
            <ac:spMk id="44" creationId="{E8F4D302-54EB-ED57-C571-AF587E7EA492}"/>
          </ac:spMkLst>
        </pc:spChg>
        <pc:spChg chg="add mod">
          <ac:chgData name="Valentin Aurelio Franzoi (estud.)" userId="c7b00bd8-c7d9-411d-bd71-ddff4cfb3b5f" providerId="ADAL" clId="{83EB25E2-BB06-4049-A498-C497BF521171}" dt="2024-03-18T14:41:17.773" v="1710" actId="164"/>
          <ac:spMkLst>
            <pc:docMk/>
            <pc:sldMk cId="4197841302" sldId="276"/>
            <ac:spMk id="45" creationId="{E3A1CDD1-0169-7EBB-B854-23A090EF6603}"/>
          </ac:spMkLst>
        </pc:spChg>
        <pc:spChg chg="add mod">
          <ac:chgData name="Valentin Aurelio Franzoi (estud.)" userId="c7b00bd8-c7d9-411d-bd71-ddff4cfb3b5f" providerId="ADAL" clId="{83EB25E2-BB06-4049-A498-C497BF521171}" dt="2024-03-18T14:41:17.773" v="1710" actId="164"/>
          <ac:spMkLst>
            <pc:docMk/>
            <pc:sldMk cId="4197841302" sldId="276"/>
            <ac:spMk id="46" creationId="{1FB5B3AB-D3DB-8011-7F8C-1A9BC6BF5FAF}"/>
          </ac:spMkLst>
        </pc:spChg>
        <pc:spChg chg="add del mod">
          <ac:chgData name="Valentin Aurelio Franzoi (estud.)" userId="c7b00bd8-c7d9-411d-bd71-ddff4cfb3b5f" providerId="ADAL" clId="{83EB25E2-BB06-4049-A498-C497BF521171}" dt="2024-03-18T14:43:10.410" v="1722" actId="478"/>
          <ac:spMkLst>
            <pc:docMk/>
            <pc:sldMk cId="4197841302" sldId="276"/>
            <ac:spMk id="48" creationId="{FB4362B7-0F24-35C6-5B52-FEFEBF13A276}"/>
          </ac:spMkLst>
        </pc:spChg>
        <pc:spChg chg="mod topLvl">
          <ac:chgData name="Valentin Aurelio Franzoi (estud.)" userId="c7b00bd8-c7d9-411d-bd71-ddff4cfb3b5f" providerId="ADAL" clId="{83EB25E2-BB06-4049-A498-C497BF521171}" dt="2024-03-18T14:41:17.773" v="1710" actId="164"/>
          <ac:spMkLst>
            <pc:docMk/>
            <pc:sldMk cId="4197841302" sldId="276"/>
            <ac:spMk id="50" creationId="{1E3F8875-1707-2001-3C1B-5FFE8635C5F4}"/>
          </ac:spMkLst>
        </pc:spChg>
        <pc:spChg chg="mod topLvl">
          <ac:chgData name="Valentin Aurelio Franzoi (estud.)" userId="c7b00bd8-c7d9-411d-bd71-ddff4cfb3b5f" providerId="ADAL" clId="{83EB25E2-BB06-4049-A498-C497BF521171}" dt="2024-03-18T14:41:17.773" v="1710" actId="164"/>
          <ac:spMkLst>
            <pc:docMk/>
            <pc:sldMk cId="4197841302" sldId="276"/>
            <ac:spMk id="51" creationId="{D2284C5D-D17E-3DFF-7C45-6C53FD59282A}"/>
          </ac:spMkLst>
        </pc:spChg>
        <pc:spChg chg="mod topLvl">
          <ac:chgData name="Valentin Aurelio Franzoi (estud.)" userId="c7b00bd8-c7d9-411d-bd71-ddff4cfb3b5f" providerId="ADAL" clId="{83EB25E2-BB06-4049-A498-C497BF521171}" dt="2024-03-18T14:41:17.773" v="1710" actId="164"/>
          <ac:spMkLst>
            <pc:docMk/>
            <pc:sldMk cId="4197841302" sldId="276"/>
            <ac:spMk id="52" creationId="{D0F8775D-82DC-3EA0-21D4-AFEACE1034E7}"/>
          </ac:spMkLst>
        </pc:spChg>
        <pc:spChg chg="mod topLvl">
          <ac:chgData name="Valentin Aurelio Franzoi (estud.)" userId="c7b00bd8-c7d9-411d-bd71-ddff4cfb3b5f" providerId="ADAL" clId="{83EB25E2-BB06-4049-A498-C497BF521171}" dt="2024-03-18T14:41:17.773" v="1710" actId="164"/>
          <ac:spMkLst>
            <pc:docMk/>
            <pc:sldMk cId="4197841302" sldId="276"/>
            <ac:spMk id="53" creationId="{134BEE1B-67B3-621A-422C-0E66F42AF16E}"/>
          </ac:spMkLst>
        </pc:spChg>
        <pc:spChg chg="mod topLvl">
          <ac:chgData name="Valentin Aurelio Franzoi (estud.)" userId="c7b00bd8-c7d9-411d-bd71-ddff4cfb3b5f" providerId="ADAL" clId="{83EB25E2-BB06-4049-A498-C497BF521171}" dt="2024-03-18T14:41:17.773" v="1710" actId="164"/>
          <ac:spMkLst>
            <pc:docMk/>
            <pc:sldMk cId="4197841302" sldId="276"/>
            <ac:spMk id="55" creationId="{B92A2086-3DAD-E1A8-2237-0118973B7ED4}"/>
          </ac:spMkLst>
        </pc:spChg>
        <pc:spChg chg="mod topLvl">
          <ac:chgData name="Valentin Aurelio Franzoi (estud.)" userId="c7b00bd8-c7d9-411d-bd71-ddff4cfb3b5f" providerId="ADAL" clId="{83EB25E2-BB06-4049-A498-C497BF521171}" dt="2024-03-18T14:41:17.773" v="1710" actId="164"/>
          <ac:spMkLst>
            <pc:docMk/>
            <pc:sldMk cId="4197841302" sldId="276"/>
            <ac:spMk id="56" creationId="{414F50C8-ABB8-6A4F-7722-10B6E5D572BD}"/>
          </ac:spMkLst>
        </pc:spChg>
        <pc:spChg chg="mod topLvl">
          <ac:chgData name="Valentin Aurelio Franzoi (estud.)" userId="c7b00bd8-c7d9-411d-bd71-ddff4cfb3b5f" providerId="ADAL" clId="{83EB25E2-BB06-4049-A498-C497BF521171}" dt="2024-03-18T14:41:17.773" v="1710" actId="164"/>
          <ac:spMkLst>
            <pc:docMk/>
            <pc:sldMk cId="4197841302" sldId="276"/>
            <ac:spMk id="57" creationId="{825E769B-E68C-7A59-D6F4-A98DBC42A19F}"/>
          </ac:spMkLst>
        </pc:spChg>
        <pc:spChg chg="mod topLvl">
          <ac:chgData name="Valentin Aurelio Franzoi (estud.)" userId="c7b00bd8-c7d9-411d-bd71-ddff4cfb3b5f" providerId="ADAL" clId="{83EB25E2-BB06-4049-A498-C497BF521171}" dt="2024-03-18T14:41:17.773" v="1710" actId="164"/>
          <ac:spMkLst>
            <pc:docMk/>
            <pc:sldMk cId="4197841302" sldId="276"/>
            <ac:spMk id="58" creationId="{DE076C60-E333-F17A-A7DC-132B6049214D}"/>
          </ac:spMkLst>
        </pc:spChg>
        <pc:spChg chg="mod topLvl">
          <ac:chgData name="Valentin Aurelio Franzoi (estud.)" userId="c7b00bd8-c7d9-411d-bd71-ddff4cfb3b5f" providerId="ADAL" clId="{83EB25E2-BB06-4049-A498-C497BF521171}" dt="2024-03-18T14:41:17.773" v="1710" actId="164"/>
          <ac:spMkLst>
            <pc:docMk/>
            <pc:sldMk cId="4197841302" sldId="276"/>
            <ac:spMk id="60" creationId="{F5B231C1-3E1F-DF5D-C038-ED2DC17939B3}"/>
          </ac:spMkLst>
        </pc:spChg>
        <pc:spChg chg="mod topLvl">
          <ac:chgData name="Valentin Aurelio Franzoi (estud.)" userId="c7b00bd8-c7d9-411d-bd71-ddff4cfb3b5f" providerId="ADAL" clId="{83EB25E2-BB06-4049-A498-C497BF521171}" dt="2024-03-18T14:41:17.773" v="1710" actId="164"/>
          <ac:spMkLst>
            <pc:docMk/>
            <pc:sldMk cId="4197841302" sldId="276"/>
            <ac:spMk id="61" creationId="{5293B5A7-4095-A884-CACD-13A1911BE058}"/>
          </ac:spMkLst>
        </pc:spChg>
        <pc:spChg chg="mod topLvl">
          <ac:chgData name="Valentin Aurelio Franzoi (estud.)" userId="c7b00bd8-c7d9-411d-bd71-ddff4cfb3b5f" providerId="ADAL" clId="{83EB25E2-BB06-4049-A498-C497BF521171}" dt="2024-03-18T14:41:17.773" v="1710" actId="164"/>
          <ac:spMkLst>
            <pc:docMk/>
            <pc:sldMk cId="4197841302" sldId="276"/>
            <ac:spMk id="62" creationId="{33D3BF21-DC7E-ECDE-AA94-B402170F01F9}"/>
          </ac:spMkLst>
        </pc:spChg>
        <pc:spChg chg="mod topLvl">
          <ac:chgData name="Valentin Aurelio Franzoi (estud.)" userId="c7b00bd8-c7d9-411d-bd71-ddff4cfb3b5f" providerId="ADAL" clId="{83EB25E2-BB06-4049-A498-C497BF521171}" dt="2024-03-18T14:41:17.773" v="1710" actId="164"/>
          <ac:spMkLst>
            <pc:docMk/>
            <pc:sldMk cId="4197841302" sldId="276"/>
            <ac:spMk id="63" creationId="{4350233F-858C-5532-62F0-8043C0DA1AA6}"/>
          </ac:spMkLst>
        </pc:spChg>
        <pc:spChg chg="mod topLvl">
          <ac:chgData name="Valentin Aurelio Franzoi (estud.)" userId="c7b00bd8-c7d9-411d-bd71-ddff4cfb3b5f" providerId="ADAL" clId="{83EB25E2-BB06-4049-A498-C497BF521171}" dt="2024-03-18T14:41:17.773" v="1710" actId="164"/>
          <ac:spMkLst>
            <pc:docMk/>
            <pc:sldMk cId="4197841302" sldId="276"/>
            <ac:spMk id="70" creationId="{77CB6340-0FB3-55FF-B362-854C7BE769FA}"/>
          </ac:spMkLst>
        </pc:spChg>
        <pc:spChg chg="mod topLvl">
          <ac:chgData name="Valentin Aurelio Franzoi (estud.)" userId="c7b00bd8-c7d9-411d-bd71-ddff4cfb3b5f" providerId="ADAL" clId="{83EB25E2-BB06-4049-A498-C497BF521171}" dt="2024-03-18T14:41:17.773" v="1710" actId="164"/>
          <ac:spMkLst>
            <pc:docMk/>
            <pc:sldMk cId="4197841302" sldId="276"/>
            <ac:spMk id="71" creationId="{64DF1A05-AE3A-8569-A4B5-AD4462DFED29}"/>
          </ac:spMkLst>
        </pc:spChg>
        <pc:spChg chg="mod topLvl">
          <ac:chgData name="Valentin Aurelio Franzoi (estud.)" userId="c7b00bd8-c7d9-411d-bd71-ddff4cfb3b5f" providerId="ADAL" clId="{83EB25E2-BB06-4049-A498-C497BF521171}" dt="2024-03-18T14:41:17.773" v="1710" actId="164"/>
          <ac:spMkLst>
            <pc:docMk/>
            <pc:sldMk cId="4197841302" sldId="276"/>
            <ac:spMk id="72" creationId="{C681FB31-C263-0D0D-4A42-AB18198A3A76}"/>
          </ac:spMkLst>
        </pc:spChg>
        <pc:spChg chg="mod topLvl">
          <ac:chgData name="Valentin Aurelio Franzoi (estud.)" userId="c7b00bd8-c7d9-411d-bd71-ddff4cfb3b5f" providerId="ADAL" clId="{83EB25E2-BB06-4049-A498-C497BF521171}" dt="2024-03-18T14:41:17.773" v="1710" actId="164"/>
          <ac:spMkLst>
            <pc:docMk/>
            <pc:sldMk cId="4197841302" sldId="276"/>
            <ac:spMk id="73" creationId="{75373B60-6529-77DC-E677-7BFAC20F46B2}"/>
          </ac:spMkLst>
        </pc:spChg>
        <pc:spChg chg="mod topLvl">
          <ac:chgData name="Valentin Aurelio Franzoi (estud.)" userId="c7b00bd8-c7d9-411d-bd71-ddff4cfb3b5f" providerId="ADAL" clId="{83EB25E2-BB06-4049-A498-C497BF521171}" dt="2024-03-18T14:41:17.773" v="1710" actId="164"/>
          <ac:spMkLst>
            <pc:docMk/>
            <pc:sldMk cId="4197841302" sldId="276"/>
            <ac:spMk id="75" creationId="{886CBB7E-8B0B-9529-CDD0-F13ACD2E8B22}"/>
          </ac:spMkLst>
        </pc:spChg>
        <pc:spChg chg="mod topLvl">
          <ac:chgData name="Valentin Aurelio Franzoi (estud.)" userId="c7b00bd8-c7d9-411d-bd71-ddff4cfb3b5f" providerId="ADAL" clId="{83EB25E2-BB06-4049-A498-C497BF521171}" dt="2024-03-18T14:41:17.773" v="1710" actId="164"/>
          <ac:spMkLst>
            <pc:docMk/>
            <pc:sldMk cId="4197841302" sldId="276"/>
            <ac:spMk id="76" creationId="{547A9A8A-21BE-9287-1AD4-E60566B4E98D}"/>
          </ac:spMkLst>
        </pc:spChg>
        <pc:spChg chg="mod topLvl">
          <ac:chgData name="Valentin Aurelio Franzoi (estud.)" userId="c7b00bd8-c7d9-411d-bd71-ddff4cfb3b5f" providerId="ADAL" clId="{83EB25E2-BB06-4049-A498-C497BF521171}" dt="2024-03-18T14:41:17.773" v="1710" actId="164"/>
          <ac:spMkLst>
            <pc:docMk/>
            <pc:sldMk cId="4197841302" sldId="276"/>
            <ac:spMk id="77" creationId="{6B3FFE0D-6503-263D-0933-BFB9089D3B50}"/>
          </ac:spMkLst>
        </pc:spChg>
        <pc:spChg chg="mod topLvl">
          <ac:chgData name="Valentin Aurelio Franzoi (estud.)" userId="c7b00bd8-c7d9-411d-bd71-ddff4cfb3b5f" providerId="ADAL" clId="{83EB25E2-BB06-4049-A498-C497BF521171}" dt="2024-03-18T14:41:17.773" v="1710" actId="164"/>
          <ac:spMkLst>
            <pc:docMk/>
            <pc:sldMk cId="4197841302" sldId="276"/>
            <ac:spMk id="78" creationId="{34F9E6D7-81DE-7E82-A08C-A68DD8C562CB}"/>
          </ac:spMkLst>
        </pc:spChg>
        <pc:spChg chg="mod topLvl">
          <ac:chgData name="Valentin Aurelio Franzoi (estud.)" userId="c7b00bd8-c7d9-411d-bd71-ddff4cfb3b5f" providerId="ADAL" clId="{83EB25E2-BB06-4049-A498-C497BF521171}" dt="2024-03-18T14:41:17.773" v="1710" actId="164"/>
          <ac:spMkLst>
            <pc:docMk/>
            <pc:sldMk cId="4197841302" sldId="276"/>
            <ac:spMk id="80" creationId="{F15088EC-B252-EEA8-AC8E-7C5FBE265792}"/>
          </ac:spMkLst>
        </pc:spChg>
        <pc:spChg chg="mod topLvl">
          <ac:chgData name="Valentin Aurelio Franzoi (estud.)" userId="c7b00bd8-c7d9-411d-bd71-ddff4cfb3b5f" providerId="ADAL" clId="{83EB25E2-BB06-4049-A498-C497BF521171}" dt="2024-03-18T14:41:17.773" v="1710" actId="164"/>
          <ac:spMkLst>
            <pc:docMk/>
            <pc:sldMk cId="4197841302" sldId="276"/>
            <ac:spMk id="81" creationId="{CCBC88CB-BBE3-33AE-7006-44FE71AB8F5A}"/>
          </ac:spMkLst>
        </pc:spChg>
        <pc:spChg chg="mod topLvl">
          <ac:chgData name="Valentin Aurelio Franzoi (estud.)" userId="c7b00bd8-c7d9-411d-bd71-ddff4cfb3b5f" providerId="ADAL" clId="{83EB25E2-BB06-4049-A498-C497BF521171}" dt="2024-03-18T14:41:17.773" v="1710" actId="164"/>
          <ac:spMkLst>
            <pc:docMk/>
            <pc:sldMk cId="4197841302" sldId="276"/>
            <ac:spMk id="82" creationId="{0D653C85-FD4B-0EF5-7BB8-3CB0D744D4EF}"/>
          </ac:spMkLst>
        </pc:spChg>
        <pc:spChg chg="mod topLvl">
          <ac:chgData name="Valentin Aurelio Franzoi (estud.)" userId="c7b00bd8-c7d9-411d-bd71-ddff4cfb3b5f" providerId="ADAL" clId="{83EB25E2-BB06-4049-A498-C497BF521171}" dt="2024-03-18T14:41:17.773" v="1710" actId="164"/>
          <ac:spMkLst>
            <pc:docMk/>
            <pc:sldMk cId="4197841302" sldId="276"/>
            <ac:spMk id="83" creationId="{9C6219D9-6506-BC54-40F5-51E1502582D3}"/>
          </ac:spMkLst>
        </pc:spChg>
        <pc:grpChg chg="add del mod topLvl">
          <ac:chgData name="Valentin Aurelio Franzoi (estud.)" userId="c7b00bd8-c7d9-411d-bd71-ddff4cfb3b5f" providerId="ADAL" clId="{83EB25E2-BB06-4049-A498-C497BF521171}" dt="2024-03-18T14:15:37.599" v="1129" actId="165"/>
          <ac:grpSpMkLst>
            <pc:docMk/>
            <pc:sldMk cId="4197841302" sldId="276"/>
            <ac:grpSpMk id="2" creationId="{00D943A9-8F91-B157-EBED-F4EEEE526E8D}"/>
          </ac:grpSpMkLst>
        </pc:grpChg>
        <pc:grpChg chg="add del mod ord">
          <ac:chgData name="Valentin Aurelio Franzoi (estud.)" userId="c7b00bd8-c7d9-411d-bd71-ddff4cfb3b5f" providerId="ADAL" clId="{83EB25E2-BB06-4049-A498-C497BF521171}" dt="2024-03-18T14:15:16.141" v="1128" actId="165"/>
          <ac:grpSpMkLst>
            <pc:docMk/>
            <pc:sldMk cId="4197841302" sldId="276"/>
            <ac:grpSpMk id="5" creationId="{29228DA8-7DD6-90B5-7DF6-92DF65EC7C71}"/>
          </ac:grpSpMkLst>
        </pc:grpChg>
        <pc:grpChg chg="mod">
          <ac:chgData name="Valentin Aurelio Franzoi (estud.)" userId="c7b00bd8-c7d9-411d-bd71-ddff4cfb3b5f" providerId="ADAL" clId="{83EB25E2-BB06-4049-A498-C497BF521171}" dt="2024-03-18T12:30:14.593" v="1057" actId="1076"/>
          <ac:grpSpMkLst>
            <pc:docMk/>
            <pc:sldMk cId="4197841302" sldId="276"/>
            <ac:grpSpMk id="15" creationId="{155B180D-F324-D8F4-F9FB-394CB5DE3811}"/>
          </ac:grpSpMkLst>
        </pc:grpChg>
        <pc:grpChg chg="add mod ord">
          <ac:chgData name="Valentin Aurelio Franzoi (estud.)" userId="c7b00bd8-c7d9-411d-bd71-ddff4cfb3b5f" providerId="ADAL" clId="{83EB25E2-BB06-4049-A498-C497BF521171}" dt="2024-03-18T14:53:14.314" v="1775" actId="207"/>
          <ac:grpSpMkLst>
            <pc:docMk/>
            <pc:sldMk cId="4197841302" sldId="276"/>
            <ac:grpSpMk id="30" creationId="{C0DD9E43-0044-248C-C94A-1080F3011F95}"/>
          </ac:grpSpMkLst>
        </pc:grpChg>
        <pc:grpChg chg="add del mod">
          <ac:chgData name="Valentin Aurelio Franzoi (estud.)" userId="c7b00bd8-c7d9-411d-bd71-ddff4cfb3b5f" providerId="ADAL" clId="{83EB25E2-BB06-4049-A498-C497BF521171}" dt="2024-03-18T14:43:19.227" v="1723" actId="478"/>
          <ac:grpSpMkLst>
            <pc:docMk/>
            <pc:sldMk cId="4197841302" sldId="276"/>
            <ac:grpSpMk id="47" creationId="{0FA5735F-94F6-E663-4334-2C68A2E47838}"/>
          </ac:grpSpMkLst>
        </pc:grpChg>
        <pc:grpChg chg="add del mod">
          <ac:chgData name="Valentin Aurelio Franzoi (estud.)" userId="c7b00bd8-c7d9-411d-bd71-ddff4cfb3b5f" providerId="ADAL" clId="{83EB25E2-BB06-4049-A498-C497BF521171}" dt="2024-03-18T14:44:01.901" v="1724" actId="165"/>
          <ac:grpSpMkLst>
            <pc:docMk/>
            <pc:sldMk cId="4197841302" sldId="276"/>
            <ac:grpSpMk id="64" creationId="{189504FF-7C8F-204A-D795-AB5C29540E05}"/>
          </ac:grpSpMkLst>
        </pc:grpChg>
        <pc:picChg chg="add del mod">
          <ac:chgData name="Valentin Aurelio Franzoi (estud.)" userId="c7b00bd8-c7d9-411d-bd71-ddff4cfb3b5f" providerId="ADAL" clId="{83EB25E2-BB06-4049-A498-C497BF521171}" dt="2024-03-18T12:28:43.666" v="1036" actId="21"/>
          <ac:picMkLst>
            <pc:docMk/>
            <pc:sldMk cId="4197841302" sldId="276"/>
            <ac:picMk id="10" creationId="{1D60F999-FA43-06EF-9A3B-0201E489167C}"/>
          </ac:picMkLst>
        </pc:picChg>
        <pc:picChg chg="ord">
          <ac:chgData name="Valentin Aurelio Franzoi (estud.)" userId="c7b00bd8-c7d9-411d-bd71-ddff4cfb3b5f" providerId="ADAL" clId="{83EB25E2-BB06-4049-A498-C497BF521171}" dt="2024-03-18T14:01:09.805" v="1118" actId="167"/>
          <ac:picMkLst>
            <pc:docMk/>
            <pc:sldMk cId="4197841302" sldId="276"/>
            <ac:picMk id="13" creationId="{5C223F2B-3CC7-F914-9A66-500399BD26F9}"/>
          </ac:picMkLst>
        </pc:picChg>
        <pc:picChg chg="add del mod ord">
          <ac:chgData name="Valentin Aurelio Franzoi (estud.)" userId="c7b00bd8-c7d9-411d-bd71-ddff4cfb3b5f" providerId="ADAL" clId="{83EB25E2-BB06-4049-A498-C497BF521171}" dt="2024-03-18T14:53:19.436" v="1776" actId="208"/>
          <ac:picMkLst>
            <pc:docMk/>
            <pc:sldMk cId="4197841302" sldId="276"/>
            <ac:picMk id="14" creationId="{1D60F999-FA43-06EF-9A3B-0201E489167C}"/>
          </ac:picMkLst>
        </pc:picChg>
        <pc:picChg chg="add del mod">
          <ac:chgData name="Valentin Aurelio Franzoi (estud.)" userId="c7b00bd8-c7d9-411d-bd71-ddff4cfb3b5f" providerId="ADAL" clId="{83EB25E2-BB06-4049-A498-C497BF521171}" dt="2024-03-18T12:33:10.673" v="1072" actId="21"/>
          <ac:picMkLst>
            <pc:docMk/>
            <pc:sldMk cId="4197841302" sldId="276"/>
            <ac:picMk id="24" creationId="{57AFFF57-BFC8-55A3-7AD9-5A41E756BBCD}"/>
          </ac:picMkLst>
        </pc:picChg>
        <pc:picChg chg="add mod">
          <ac:chgData name="Valentin Aurelio Franzoi (estud.)" userId="c7b00bd8-c7d9-411d-bd71-ddff4cfb3b5f" providerId="ADAL" clId="{83EB25E2-BB06-4049-A498-C497BF521171}" dt="2024-03-18T14:53:19.436" v="1776" actId="208"/>
          <ac:picMkLst>
            <pc:docMk/>
            <pc:sldMk cId="4197841302" sldId="276"/>
            <ac:picMk id="27" creationId="{57AFFF57-BFC8-55A3-7AD9-5A41E756BBCD}"/>
          </ac:picMkLst>
        </pc:picChg>
        <pc:cxnChg chg="mod topLvl">
          <ac:chgData name="Valentin Aurelio Franzoi (estud.)" userId="c7b00bd8-c7d9-411d-bd71-ddff4cfb3b5f" providerId="ADAL" clId="{83EB25E2-BB06-4049-A498-C497BF521171}" dt="2024-03-18T14:41:17.773" v="1710" actId="164"/>
          <ac:cxnSpMkLst>
            <pc:docMk/>
            <pc:sldMk cId="4197841302" sldId="276"/>
            <ac:cxnSpMk id="11" creationId="{7AB302F9-0909-6E31-EA70-2A45EEB14458}"/>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22" creationId="{D79C8296-619B-4577-1D82-982A1A7D519C}"/>
          </ac:cxnSpMkLst>
        </pc:cxnChg>
        <pc:cxnChg chg="add mod">
          <ac:chgData name="Valentin Aurelio Franzoi (estud.)" userId="c7b00bd8-c7d9-411d-bd71-ddff4cfb3b5f" providerId="ADAL" clId="{83EB25E2-BB06-4049-A498-C497BF521171}" dt="2024-03-18T14:53:19.436" v="1776" actId="208"/>
          <ac:cxnSpMkLst>
            <pc:docMk/>
            <pc:sldMk cId="4197841302" sldId="276"/>
            <ac:cxnSpMk id="29" creationId="{8F85B875-F224-8441-E696-2DE9C06A8BAE}"/>
          </ac:cxnSpMkLst>
        </pc:cxnChg>
        <pc:cxnChg chg="add del mod">
          <ac:chgData name="Valentin Aurelio Franzoi (estud.)" userId="c7b00bd8-c7d9-411d-bd71-ddff4cfb3b5f" providerId="ADAL" clId="{83EB25E2-BB06-4049-A498-C497BF521171}" dt="2024-03-18T14:16:12.509" v="1131" actId="478"/>
          <ac:cxnSpMkLst>
            <pc:docMk/>
            <pc:sldMk cId="4197841302" sldId="276"/>
            <ac:cxnSpMk id="32" creationId="{3013B64A-3302-407F-B59E-9E58BDE9C4E2}"/>
          </ac:cxnSpMkLst>
        </pc:cxnChg>
        <pc:cxnChg chg="add mod">
          <ac:chgData name="Valentin Aurelio Franzoi (estud.)" userId="c7b00bd8-c7d9-411d-bd71-ddff4cfb3b5f" providerId="ADAL" clId="{83EB25E2-BB06-4049-A498-C497BF521171}" dt="2024-03-18T14:43:19.227" v="1723" actId="478"/>
          <ac:cxnSpMkLst>
            <pc:docMk/>
            <pc:sldMk cId="4197841302" sldId="276"/>
            <ac:cxnSpMk id="37" creationId="{7805E06B-97AD-B20D-FDF4-FC1FE7345805}"/>
          </ac:cxnSpMkLst>
        </pc:cxnChg>
        <pc:cxnChg chg="add mod">
          <ac:chgData name="Valentin Aurelio Franzoi (estud.)" userId="c7b00bd8-c7d9-411d-bd71-ddff4cfb3b5f" providerId="ADAL" clId="{83EB25E2-BB06-4049-A498-C497BF521171}" dt="2024-03-18T14:43:19.227" v="1723" actId="478"/>
          <ac:cxnSpMkLst>
            <pc:docMk/>
            <pc:sldMk cId="4197841302" sldId="276"/>
            <ac:cxnSpMk id="42" creationId="{8D35F306-AD54-42FE-301C-467B478D7AB4}"/>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49" creationId="{29A6FF6B-126B-C3B2-A263-436B2700F079}"/>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54" creationId="{FE1E2306-2F93-4B19-40E1-55CC6217D35F}"/>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59" creationId="{3C6EF705-272A-D79C-1F90-52F0816B9D00}"/>
          </ac:cxnSpMkLst>
        </pc:cxnChg>
        <pc:cxnChg chg="del mod topLvl">
          <ac:chgData name="Valentin Aurelio Franzoi (estud.)" userId="c7b00bd8-c7d9-411d-bd71-ddff4cfb3b5f" providerId="ADAL" clId="{83EB25E2-BB06-4049-A498-C497BF521171}" dt="2024-03-18T14:16:12.509" v="1131" actId="478"/>
          <ac:cxnSpMkLst>
            <pc:docMk/>
            <pc:sldMk cId="4197841302" sldId="276"/>
            <ac:cxnSpMk id="68" creationId="{C7FF9181-7AC3-D4E8-D360-F46CC514956C}"/>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69" creationId="{F9C5F037-DD69-88F5-0A95-D055B4F94B72}"/>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74" creationId="{DBBB9667-1039-B801-4EE7-74356B60EA1A}"/>
          </ac:cxnSpMkLst>
        </pc:cxnChg>
        <pc:cxnChg chg="mod topLvl">
          <ac:chgData name="Valentin Aurelio Franzoi (estud.)" userId="c7b00bd8-c7d9-411d-bd71-ddff4cfb3b5f" providerId="ADAL" clId="{83EB25E2-BB06-4049-A498-C497BF521171}" dt="2024-03-18T14:43:19.227" v="1723" actId="478"/>
          <ac:cxnSpMkLst>
            <pc:docMk/>
            <pc:sldMk cId="4197841302" sldId="276"/>
            <ac:cxnSpMk id="79" creationId="{79FCDA60-FB2E-F626-C75C-60BA76EC499C}"/>
          </ac:cxnSpMkLst>
        </pc:cxnChg>
      </pc:sldChg>
      <pc:sldChg chg="addSp delSp modSp add del mod">
        <pc:chgData name="Valentin Aurelio Franzoi (estud.)" userId="c7b00bd8-c7d9-411d-bd71-ddff4cfb3b5f" providerId="ADAL" clId="{83EB25E2-BB06-4049-A498-C497BF521171}" dt="2024-03-18T14:41:25.236" v="1711" actId="47"/>
        <pc:sldMkLst>
          <pc:docMk/>
          <pc:sldMk cId="1223033695" sldId="277"/>
        </pc:sldMkLst>
        <pc:spChg chg="mod">
          <ac:chgData name="Valentin Aurelio Franzoi (estud.)" userId="c7b00bd8-c7d9-411d-bd71-ddff4cfb3b5f" providerId="ADAL" clId="{83EB25E2-BB06-4049-A498-C497BF521171}" dt="2024-03-18T12:25:52.490" v="1031" actId="14100"/>
          <ac:spMkLst>
            <pc:docMk/>
            <pc:sldMk cId="1223033695" sldId="277"/>
            <ac:spMk id="7" creationId="{D7A701C6-9BB8-7B54-2C39-60106566BACA}"/>
          </ac:spMkLst>
        </pc:spChg>
        <pc:spChg chg="mod">
          <ac:chgData name="Valentin Aurelio Franzoi (estud.)" userId="c7b00bd8-c7d9-411d-bd71-ddff4cfb3b5f" providerId="ADAL" clId="{83EB25E2-BB06-4049-A498-C497BF521171}" dt="2024-03-18T14:00:52.684" v="1117" actId="255"/>
          <ac:spMkLst>
            <pc:docMk/>
            <pc:sldMk cId="1223033695" sldId="277"/>
            <ac:spMk id="75" creationId="{886CBB7E-8B0B-9529-CDD0-F13ACD2E8B22}"/>
          </ac:spMkLst>
        </pc:spChg>
        <pc:grpChg chg="add del mod ord">
          <ac:chgData name="Valentin Aurelio Franzoi (estud.)" userId="c7b00bd8-c7d9-411d-bd71-ddff4cfb3b5f" providerId="ADAL" clId="{83EB25E2-BB06-4049-A498-C497BF521171}" dt="2024-03-18T13:59:00.623" v="1095" actId="21"/>
          <ac:grpSpMkLst>
            <pc:docMk/>
            <pc:sldMk cId="1223033695" sldId="277"/>
            <ac:grpSpMk id="5" creationId="{29228DA8-7DD6-90B5-7DF6-92DF65EC7C71}"/>
          </ac:grpSpMkLst>
        </pc:grpChg>
        <pc:grpChg chg="add mod ord">
          <ac:chgData name="Valentin Aurelio Franzoi (estud.)" userId="c7b00bd8-c7d9-411d-bd71-ddff4cfb3b5f" providerId="ADAL" clId="{83EB25E2-BB06-4049-A498-C497BF521171}" dt="2024-03-18T14:00:01.184" v="1110" actId="167"/>
          <ac:grpSpMkLst>
            <pc:docMk/>
            <pc:sldMk cId="1223033695" sldId="277"/>
            <ac:grpSpMk id="6" creationId="{2FAC1691-A67D-8A41-C81C-89F65DA8B7C8}"/>
          </ac:grpSpMkLst>
        </pc:grpChg>
        <pc:picChg chg="mod">
          <ac:chgData name="Valentin Aurelio Franzoi (estud.)" userId="c7b00bd8-c7d9-411d-bd71-ddff4cfb3b5f" providerId="ADAL" clId="{83EB25E2-BB06-4049-A498-C497BF521171}" dt="2024-03-18T13:59:57.747" v="1109"/>
          <ac:picMkLst>
            <pc:docMk/>
            <pc:sldMk cId="1223033695" sldId="277"/>
            <ac:picMk id="8" creationId="{91AD487A-231D-46B1-2B19-C2E1B00BF448}"/>
          </ac:picMkLst>
        </pc:picChg>
        <pc:picChg chg="mod">
          <ac:chgData name="Valentin Aurelio Franzoi (estud.)" userId="c7b00bd8-c7d9-411d-bd71-ddff4cfb3b5f" providerId="ADAL" clId="{83EB25E2-BB06-4049-A498-C497BF521171}" dt="2024-03-18T13:59:57.747" v="1109"/>
          <ac:picMkLst>
            <pc:docMk/>
            <pc:sldMk cId="1223033695" sldId="277"/>
            <ac:picMk id="9" creationId="{E4588F8E-E3B9-F40D-2C12-FB3C86A1A986}"/>
          </ac:picMkLst>
        </pc:picChg>
        <pc:picChg chg="ord">
          <ac:chgData name="Valentin Aurelio Franzoi (estud.)" userId="c7b00bd8-c7d9-411d-bd71-ddff4cfb3b5f" providerId="ADAL" clId="{83EB25E2-BB06-4049-A498-C497BF521171}" dt="2024-03-18T14:00:19.722" v="1111" actId="167"/>
          <ac:picMkLst>
            <pc:docMk/>
            <pc:sldMk cId="1223033695" sldId="277"/>
            <ac:picMk id="13" creationId="{5C223F2B-3CC7-F914-9A66-500399BD26F9}"/>
          </ac:picMkLst>
        </pc:picChg>
        <pc:picChg chg="add del mod ord">
          <ac:chgData name="Valentin Aurelio Franzoi (estud.)" userId="c7b00bd8-c7d9-411d-bd71-ddff4cfb3b5f" providerId="ADAL" clId="{83EB25E2-BB06-4049-A498-C497BF521171}" dt="2024-03-18T13:59:02.265" v="1096" actId="21"/>
          <ac:picMkLst>
            <pc:docMk/>
            <pc:sldMk cId="1223033695" sldId="277"/>
            <ac:picMk id="24" creationId="{57AFFF57-BFC8-55A3-7AD9-5A41E756BBCD}"/>
          </ac:picMkLst>
        </pc:picChg>
        <pc:cxnChg chg="mod">
          <ac:chgData name="Valentin Aurelio Franzoi (estud.)" userId="c7b00bd8-c7d9-411d-bd71-ddff4cfb3b5f" providerId="ADAL" clId="{83EB25E2-BB06-4049-A498-C497BF521171}" dt="2024-03-18T13:59:57.747" v="1109"/>
          <ac:cxnSpMkLst>
            <pc:docMk/>
            <pc:sldMk cId="1223033695" sldId="277"/>
            <ac:cxnSpMk id="10" creationId="{EB9823F4-759A-5081-D00D-366A0FDA0B09}"/>
          </ac:cxnSpMkLst>
        </pc:cxnChg>
        <pc:cxnChg chg="mod">
          <ac:chgData name="Valentin Aurelio Franzoi (estud.)" userId="c7b00bd8-c7d9-411d-bd71-ddff4cfb3b5f" providerId="ADAL" clId="{83EB25E2-BB06-4049-A498-C497BF521171}" dt="2024-03-18T13:59:00.623" v="1095" actId="21"/>
          <ac:cxnSpMkLst>
            <pc:docMk/>
            <pc:sldMk cId="1223033695" sldId="277"/>
            <ac:cxnSpMk id="22" creationId="{D79C8296-619B-4577-1D82-982A1A7D519C}"/>
          </ac:cxnSpMkLst>
        </pc:cxnChg>
        <pc:cxnChg chg="mod">
          <ac:chgData name="Valentin Aurelio Franzoi (estud.)" userId="c7b00bd8-c7d9-411d-bd71-ddff4cfb3b5f" providerId="ADAL" clId="{83EB25E2-BB06-4049-A498-C497BF521171}" dt="2024-03-18T13:59:00.623" v="1095" actId="21"/>
          <ac:cxnSpMkLst>
            <pc:docMk/>
            <pc:sldMk cId="1223033695" sldId="277"/>
            <ac:cxnSpMk id="49" creationId="{29A6FF6B-126B-C3B2-A263-436B2700F079}"/>
          </ac:cxnSpMkLst>
        </pc:cxnChg>
        <pc:cxnChg chg="mod">
          <ac:chgData name="Valentin Aurelio Franzoi (estud.)" userId="c7b00bd8-c7d9-411d-bd71-ddff4cfb3b5f" providerId="ADAL" clId="{83EB25E2-BB06-4049-A498-C497BF521171}" dt="2024-03-18T13:59:00.623" v="1095" actId="21"/>
          <ac:cxnSpMkLst>
            <pc:docMk/>
            <pc:sldMk cId="1223033695" sldId="277"/>
            <ac:cxnSpMk id="54" creationId="{FE1E2306-2F93-4B19-40E1-55CC6217D35F}"/>
          </ac:cxnSpMkLst>
        </pc:cxnChg>
        <pc:cxnChg chg="mod">
          <ac:chgData name="Valentin Aurelio Franzoi (estud.)" userId="c7b00bd8-c7d9-411d-bd71-ddff4cfb3b5f" providerId="ADAL" clId="{83EB25E2-BB06-4049-A498-C497BF521171}" dt="2024-03-18T13:59:00.623" v="1095" actId="21"/>
          <ac:cxnSpMkLst>
            <pc:docMk/>
            <pc:sldMk cId="1223033695" sldId="277"/>
            <ac:cxnSpMk id="59" creationId="{3C6EF705-272A-D79C-1F90-52F0816B9D00}"/>
          </ac:cxnSpMkLst>
        </pc:cxnChg>
        <pc:cxnChg chg="mod">
          <ac:chgData name="Valentin Aurelio Franzoi (estud.)" userId="c7b00bd8-c7d9-411d-bd71-ddff4cfb3b5f" providerId="ADAL" clId="{83EB25E2-BB06-4049-A498-C497BF521171}" dt="2024-03-18T13:59:00.623" v="1095" actId="21"/>
          <ac:cxnSpMkLst>
            <pc:docMk/>
            <pc:sldMk cId="1223033695" sldId="277"/>
            <ac:cxnSpMk id="69" creationId="{F9C5F037-DD69-88F5-0A95-D055B4F94B72}"/>
          </ac:cxnSpMkLst>
        </pc:cxnChg>
        <pc:cxnChg chg="mod">
          <ac:chgData name="Valentin Aurelio Franzoi (estud.)" userId="c7b00bd8-c7d9-411d-bd71-ddff4cfb3b5f" providerId="ADAL" clId="{83EB25E2-BB06-4049-A498-C497BF521171}" dt="2024-03-18T13:59:00.623" v="1095" actId="21"/>
          <ac:cxnSpMkLst>
            <pc:docMk/>
            <pc:sldMk cId="1223033695" sldId="277"/>
            <ac:cxnSpMk id="74" creationId="{DBBB9667-1039-B801-4EE7-74356B60EA1A}"/>
          </ac:cxnSpMkLst>
        </pc:cxnChg>
        <pc:cxnChg chg="mod">
          <ac:chgData name="Valentin Aurelio Franzoi (estud.)" userId="c7b00bd8-c7d9-411d-bd71-ddff4cfb3b5f" providerId="ADAL" clId="{83EB25E2-BB06-4049-A498-C497BF521171}" dt="2024-03-18T13:59:00.623" v="1095" actId="21"/>
          <ac:cxnSpMkLst>
            <pc:docMk/>
            <pc:sldMk cId="1223033695" sldId="277"/>
            <ac:cxnSpMk id="79" creationId="{79FCDA60-FB2E-F626-C75C-60BA76EC499C}"/>
          </ac:cxnSpMkLst>
        </pc:cxnChg>
      </pc:sldChg>
      <pc:sldChg chg="addSp delSp modSp add del mod">
        <pc:chgData name="Valentin Aurelio Franzoi (estud.)" userId="c7b00bd8-c7d9-411d-bd71-ddff4cfb3b5f" providerId="ADAL" clId="{83EB25E2-BB06-4049-A498-C497BF521171}" dt="2024-03-18T14:51:31.073" v="1762" actId="47"/>
        <pc:sldMkLst>
          <pc:docMk/>
          <pc:sldMk cId="2663564038" sldId="277"/>
        </pc:sldMkLst>
        <pc:spChg chg="mod topLvl">
          <ac:chgData name="Valentin Aurelio Franzoi (estud.)" userId="c7b00bd8-c7d9-411d-bd71-ddff4cfb3b5f" providerId="ADAL" clId="{83EB25E2-BB06-4049-A498-C497BF521171}" dt="2024-03-18T14:49:13.227" v="1745" actId="164"/>
          <ac:spMkLst>
            <pc:docMk/>
            <pc:sldMk cId="2663564038" sldId="277"/>
            <ac:spMk id="4" creationId="{EFA4E3F7-7D9A-0E09-203A-107EBB5016D3}"/>
          </ac:spMkLst>
        </pc:spChg>
        <pc:spChg chg="mod">
          <ac:chgData name="Valentin Aurelio Franzoi (estud.)" userId="c7b00bd8-c7d9-411d-bd71-ddff4cfb3b5f" providerId="ADAL" clId="{83EB25E2-BB06-4049-A498-C497BF521171}" dt="2024-03-18T14:50:49.810" v="1757" actId="571"/>
          <ac:spMkLst>
            <pc:docMk/>
            <pc:sldMk cId="2663564038" sldId="277"/>
            <ac:spMk id="15" creationId="{17CA365A-22BD-F16F-5BC3-76C79CE086CF}"/>
          </ac:spMkLst>
        </pc:spChg>
        <pc:spChg chg="mod">
          <ac:chgData name="Valentin Aurelio Franzoi (estud.)" userId="c7b00bd8-c7d9-411d-bd71-ddff4cfb3b5f" providerId="ADAL" clId="{83EB25E2-BB06-4049-A498-C497BF521171}" dt="2024-03-18T14:50:49.810" v="1757" actId="571"/>
          <ac:spMkLst>
            <pc:docMk/>
            <pc:sldMk cId="2663564038" sldId="277"/>
            <ac:spMk id="17" creationId="{48F0CB2C-95A8-5DC7-DAF1-BEC3D5161A70}"/>
          </ac:spMkLst>
        </pc:spChg>
        <pc:spChg chg="mod">
          <ac:chgData name="Valentin Aurelio Franzoi (estud.)" userId="c7b00bd8-c7d9-411d-bd71-ddff4cfb3b5f" providerId="ADAL" clId="{83EB25E2-BB06-4049-A498-C497BF521171}" dt="2024-03-18T14:50:49.810" v="1757" actId="571"/>
          <ac:spMkLst>
            <pc:docMk/>
            <pc:sldMk cId="2663564038" sldId="277"/>
            <ac:spMk id="18" creationId="{79AB5D93-F8D7-99C8-6877-C4294A244332}"/>
          </ac:spMkLst>
        </pc:spChg>
        <pc:spChg chg="mod">
          <ac:chgData name="Valentin Aurelio Franzoi (estud.)" userId="c7b00bd8-c7d9-411d-bd71-ddff4cfb3b5f" providerId="ADAL" clId="{83EB25E2-BB06-4049-A498-C497BF521171}" dt="2024-03-18T14:50:49.810" v="1757" actId="571"/>
          <ac:spMkLst>
            <pc:docMk/>
            <pc:sldMk cId="2663564038" sldId="277"/>
            <ac:spMk id="19" creationId="{3E81BA69-8FB1-9A32-F9EB-06C3831942E2}"/>
          </ac:spMkLst>
        </pc:spChg>
        <pc:spChg chg="mod">
          <ac:chgData name="Valentin Aurelio Franzoi (estud.)" userId="c7b00bd8-c7d9-411d-bd71-ddff4cfb3b5f" providerId="ADAL" clId="{83EB25E2-BB06-4049-A498-C497BF521171}" dt="2024-03-18T14:50:49.810" v="1757" actId="571"/>
          <ac:spMkLst>
            <pc:docMk/>
            <pc:sldMk cId="2663564038" sldId="277"/>
            <ac:spMk id="20" creationId="{0D2DA5D5-67E0-9F94-EA11-4C1D9E64658E}"/>
          </ac:spMkLst>
        </pc:spChg>
        <pc:spChg chg="mod">
          <ac:chgData name="Valentin Aurelio Franzoi (estud.)" userId="c7b00bd8-c7d9-411d-bd71-ddff4cfb3b5f" providerId="ADAL" clId="{83EB25E2-BB06-4049-A498-C497BF521171}" dt="2024-03-18T14:50:49.810" v="1757" actId="571"/>
          <ac:spMkLst>
            <pc:docMk/>
            <pc:sldMk cId="2663564038" sldId="277"/>
            <ac:spMk id="21" creationId="{84347C49-C2D7-9E1C-22B1-29FB2F5B9673}"/>
          </ac:spMkLst>
        </pc:spChg>
        <pc:spChg chg="mod topLvl">
          <ac:chgData name="Valentin Aurelio Franzoi (estud.)" userId="c7b00bd8-c7d9-411d-bd71-ddff4cfb3b5f" providerId="ADAL" clId="{83EB25E2-BB06-4049-A498-C497BF521171}" dt="2024-03-18T14:49:13.227" v="1745" actId="164"/>
          <ac:spMkLst>
            <pc:docMk/>
            <pc:sldMk cId="2663564038" sldId="277"/>
            <ac:spMk id="23" creationId="{41FA739F-1C0B-4182-7D3F-68F6AE252A34}"/>
          </ac:spMkLst>
        </pc:spChg>
        <pc:spChg chg="mod topLvl">
          <ac:chgData name="Valentin Aurelio Franzoi (estud.)" userId="c7b00bd8-c7d9-411d-bd71-ddff4cfb3b5f" providerId="ADAL" clId="{83EB25E2-BB06-4049-A498-C497BF521171}" dt="2024-03-18T14:49:13.227" v="1745" actId="164"/>
          <ac:spMkLst>
            <pc:docMk/>
            <pc:sldMk cId="2663564038" sldId="277"/>
            <ac:spMk id="25" creationId="{E1ED03A2-7DFF-F57A-49FF-816A865BB2AD}"/>
          </ac:spMkLst>
        </pc:spChg>
        <pc:spChg chg="mod topLvl">
          <ac:chgData name="Valentin Aurelio Franzoi (estud.)" userId="c7b00bd8-c7d9-411d-bd71-ddff4cfb3b5f" providerId="ADAL" clId="{83EB25E2-BB06-4049-A498-C497BF521171}" dt="2024-03-18T14:49:13.227" v="1745" actId="164"/>
          <ac:spMkLst>
            <pc:docMk/>
            <pc:sldMk cId="2663564038" sldId="277"/>
            <ac:spMk id="26" creationId="{D6FA3622-3218-4DD4-5F29-CB4B91351528}"/>
          </ac:spMkLst>
        </pc:spChg>
        <pc:spChg chg="mod">
          <ac:chgData name="Valentin Aurelio Franzoi (estud.)" userId="c7b00bd8-c7d9-411d-bd71-ddff4cfb3b5f" providerId="ADAL" clId="{83EB25E2-BB06-4049-A498-C497BF521171}" dt="2024-03-18T14:50:49.810" v="1757" actId="571"/>
          <ac:spMkLst>
            <pc:docMk/>
            <pc:sldMk cId="2663564038" sldId="277"/>
            <ac:spMk id="28" creationId="{7C00E4CE-8670-47F3-C636-EDBF1E583B3A}"/>
          </ac:spMkLst>
        </pc:spChg>
        <pc:spChg chg="mod">
          <ac:chgData name="Valentin Aurelio Franzoi (estud.)" userId="c7b00bd8-c7d9-411d-bd71-ddff4cfb3b5f" providerId="ADAL" clId="{83EB25E2-BB06-4049-A498-C497BF521171}" dt="2024-03-18T14:50:49.810" v="1757" actId="571"/>
          <ac:spMkLst>
            <pc:docMk/>
            <pc:sldMk cId="2663564038" sldId="277"/>
            <ac:spMk id="31" creationId="{86BFE046-9F68-9E73-92C9-946A72DD365B}"/>
          </ac:spMkLst>
        </pc:spChg>
        <pc:spChg chg="mod">
          <ac:chgData name="Valentin Aurelio Franzoi (estud.)" userId="c7b00bd8-c7d9-411d-bd71-ddff4cfb3b5f" providerId="ADAL" clId="{83EB25E2-BB06-4049-A498-C497BF521171}" dt="2024-03-18T14:50:49.810" v="1757" actId="571"/>
          <ac:spMkLst>
            <pc:docMk/>
            <pc:sldMk cId="2663564038" sldId="277"/>
            <ac:spMk id="32" creationId="{36D5B5B3-A8A7-F037-2C30-9311ABDD722F}"/>
          </ac:spMkLst>
        </pc:spChg>
        <pc:spChg chg="mod topLvl">
          <ac:chgData name="Valentin Aurelio Franzoi (estud.)" userId="c7b00bd8-c7d9-411d-bd71-ddff4cfb3b5f" providerId="ADAL" clId="{83EB25E2-BB06-4049-A498-C497BF521171}" dt="2024-03-18T14:49:13.227" v="1745" actId="164"/>
          <ac:spMkLst>
            <pc:docMk/>
            <pc:sldMk cId="2663564038" sldId="277"/>
            <ac:spMk id="33" creationId="{108AD1AC-4A7F-BBA4-E7A3-553C4C8621AA}"/>
          </ac:spMkLst>
        </pc:spChg>
        <pc:spChg chg="mod topLvl">
          <ac:chgData name="Valentin Aurelio Franzoi (estud.)" userId="c7b00bd8-c7d9-411d-bd71-ddff4cfb3b5f" providerId="ADAL" clId="{83EB25E2-BB06-4049-A498-C497BF521171}" dt="2024-03-18T14:49:13.227" v="1745" actId="164"/>
          <ac:spMkLst>
            <pc:docMk/>
            <pc:sldMk cId="2663564038" sldId="277"/>
            <ac:spMk id="34" creationId="{00C92AF9-5F85-4F56-E5C5-0AE59368CBE1}"/>
          </ac:spMkLst>
        </pc:spChg>
        <pc:spChg chg="mod topLvl">
          <ac:chgData name="Valentin Aurelio Franzoi (estud.)" userId="c7b00bd8-c7d9-411d-bd71-ddff4cfb3b5f" providerId="ADAL" clId="{83EB25E2-BB06-4049-A498-C497BF521171}" dt="2024-03-18T14:49:13.227" v="1745" actId="164"/>
          <ac:spMkLst>
            <pc:docMk/>
            <pc:sldMk cId="2663564038" sldId="277"/>
            <ac:spMk id="35" creationId="{08036227-DD33-0DCF-1977-BB4FE4DE1400}"/>
          </ac:spMkLst>
        </pc:spChg>
        <pc:spChg chg="mod topLvl">
          <ac:chgData name="Valentin Aurelio Franzoi (estud.)" userId="c7b00bd8-c7d9-411d-bd71-ddff4cfb3b5f" providerId="ADAL" clId="{83EB25E2-BB06-4049-A498-C497BF521171}" dt="2024-03-18T14:49:13.227" v="1745" actId="164"/>
          <ac:spMkLst>
            <pc:docMk/>
            <pc:sldMk cId="2663564038" sldId="277"/>
            <ac:spMk id="36" creationId="{8E712C1F-34AB-4D05-5917-1898A703B45F}"/>
          </ac:spMkLst>
        </pc:spChg>
        <pc:spChg chg="mod topLvl">
          <ac:chgData name="Valentin Aurelio Franzoi (estud.)" userId="c7b00bd8-c7d9-411d-bd71-ddff4cfb3b5f" providerId="ADAL" clId="{83EB25E2-BB06-4049-A498-C497BF521171}" dt="2024-03-18T14:49:13.227" v="1745" actId="164"/>
          <ac:spMkLst>
            <pc:docMk/>
            <pc:sldMk cId="2663564038" sldId="277"/>
            <ac:spMk id="38" creationId="{B3D56D9F-D972-5C3F-8130-12A19E39AC25}"/>
          </ac:spMkLst>
        </pc:spChg>
        <pc:spChg chg="mod topLvl">
          <ac:chgData name="Valentin Aurelio Franzoi (estud.)" userId="c7b00bd8-c7d9-411d-bd71-ddff4cfb3b5f" providerId="ADAL" clId="{83EB25E2-BB06-4049-A498-C497BF521171}" dt="2024-03-18T14:49:13.227" v="1745" actId="164"/>
          <ac:spMkLst>
            <pc:docMk/>
            <pc:sldMk cId="2663564038" sldId="277"/>
            <ac:spMk id="39" creationId="{B5A894B5-A1EB-C51E-1CEC-329911562CAC}"/>
          </ac:spMkLst>
        </pc:spChg>
        <pc:spChg chg="mod topLvl">
          <ac:chgData name="Valentin Aurelio Franzoi (estud.)" userId="c7b00bd8-c7d9-411d-bd71-ddff4cfb3b5f" providerId="ADAL" clId="{83EB25E2-BB06-4049-A498-C497BF521171}" dt="2024-03-18T14:49:13.227" v="1745" actId="164"/>
          <ac:spMkLst>
            <pc:docMk/>
            <pc:sldMk cId="2663564038" sldId="277"/>
            <ac:spMk id="40" creationId="{D816501D-37E1-122B-81D6-31AA26977E8C}"/>
          </ac:spMkLst>
        </pc:spChg>
        <pc:spChg chg="mod topLvl">
          <ac:chgData name="Valentin Aurelio Franzoi (estud.)" userId="c7b00bd8-c7d9-411d-bd71-ddff4cfb3b5f" providerId="ADAL" clId="{83EB25E2-BB06-4049-A498-C497BF521171}" dt="2024-03-18T14:49:13.227" v="1745" actId="164"/>
          <ac:spMkLst>
            <pc:docMk/>
            <pc:sldMk cId="2663564038" sldId="277"/>
            <ac:spMk id="41" creationId="{FB9C5F7B-2F87-E2B7-3A0F-24D36138B671}"/>
          </ac:spMkLst>
        </pc:spChg>
        <pc:spChg chg="mod topLvl">
          <ac:chgData name="Valentin Aurelio Franzoi (estud.)" userId="c7b00bd8-c7d9-411d-bd71-ddff4cfb3b5f" providerId="ADAL" clId="{83EB25E2-BB06-4049-A498-C497BF521171}" dt="2024-03-18T14:49:13.227" v="1745" actId="164"/>
          <ac:spMkLst>
            <pc:docMk/>
            <pc:sldMk cId="2663564038" sldId="277"/>
            <ac:spMk id="43" creationId="{1E20D547-D21E-FBD2-6A55-996BF9004866}"/>
          </ac:spMkLst>
        </pc:spChg>
        <pc:spChg chg="mod topLvl">
          <ac:chgData name="Valentin Aurelio Franzoi (estud.)" userId="c7b00bd8-c7d9-411d-bd71-ddff4cfb3b5f" providerId="ADAL" clId="{83EB25E2-BB06-4049-A498-C497BF521171}" dt="2024-03-18T14:49:13.227" v="1745" actId="164"/>
          <ac:spMkLst>
            <pc:docMk/>
            <pc:sldMk cId="2663564038" sldId="277"/>
            <ac:spMk id="44" creationId="{E8F4D302-54EB-ED57-C571-AF587E7EA492}"/>
          </ac:spMkLst>
        </pc:spChg>
        <pc:spChg chg="mod topLvl">
          <ac:chgData name="Valentin Aurelio Franzoi (estud.)" userId="c7b00bd8-c7d9-411d-bd71-ddff4cfb3b5f" providerId="ADAL" clId="{83EB25E2-BB06-4049-A498-C497BF521171}" dt="2024-03-18T14:49:13.227" v="1745" actId="164"/>
          <ac:spMkLst>
            <pc:docMk/>
            <pc:sldMk cId="2663564038" sldId="277"/>
            <ac:spMk id="45" creationId="{E3A1CDD1-0169-7EBB-B854-23A090EF6603}"/>
          </ac:spMkLst>
        </pc:spChg>
        <pc:spChg chg="mod topLvl">
          <ac:chgData name="Valentin Aurelio Franzoi (estud.)" userId="c7b00bd8-c7d9-411d-bd71-ddff4cfb3b5f" providerId="ADAL" clId="{83EB25E2-BB06-4049-A498-C497BF521171}" dt="2024-03-18T14:49:13.227" v="1745" actId="164"/>
          <ac:spMkLst>
            <pc:docMk/>
            <pc:sldMk cId="2663564038" sldId="277"/>
            <ac:spMk id="46" creationId="{1FB5B3AB-D3DB-8011-7F8C-1A9BC6BF5FAF}"/>
          </ac:spMkLst>
        </pc:spChg>
        <pc:spChg chg="mod topLvl">
          <ac:chgData name="Valentin Aurelio Franzoi (estud.)" userId="c7b00bd8-c7d9-411d-bd71-ddff4cfb3b5f" providerId="ADAL" clId="{83EB25E2-BB06-4049-A498-C497BF521171}" dt="2024-03-18T14:50:31.741" v="1753" actId="164"/>
          <ac:spMkLst>
            <pc:docMk/>
            <pc:sldMk cId="2663564038" sldId="277"/>
            <ac:spMk id="50" creationId="{1E3F8875-1707-2001-3C1B-5FFE8635C5F4}"/>
          </ac:spMkLst>
        </pc:spChg>
        <pc:spChg chg="mod topLvl">
          <ac:chgData name="Valentin Aurelio Franzoi (estud.)" userId="c7b00bd8-c7d9-411d-bd71-ddff4cfb3b5f" providerId="ADAL" clId="{83EB25E2-BB06-4049-A498-C497BF521171}" dt="2024-03-18T14:49:13.227" v="1745" actId="164"/>
          <ac:spMkLst>
            <pc:docMk/>
            <pc:sldMk cId="2663564038" sldId="277"/>
            <ac:spMk id="51" creationId="{D2284C5D-D17E-3DFF-7C45-6C53FD59282A}"/>
          </ac:spMkLst>
        </pc:spChg>
        <pc:spChg chg="mod topLvl">
          <ac:chgData name="Valentin Aurelio Franzoi (estud.)" userId="c7b00bd8-c7d9-411d-bd71-ddff4cfb3b5f" providerId="ADAL" clId="{83EB25E2-BB06-4049-A498-C497BF521171}" dt="2024-03-18T14:49:13.227" v="1745" actId="164"/>
          <ac:spMkLst>
            <pc:docMk/>
            <pc:sldMk cId="2663564038" sldId="277"/>
            <ac:spMk id="52" creationId="{D0F8775D-82DC-3EA0-21D4-AFEACE1034E7}"/>
          </ac:spMkLst>
        </pc:spChg>
        <pc:spChg chg="mod topLvl">
          <ac:chgData name="Valentin Aurelio Franzoi (estud.)" userId="c7b00bd8-c7d9-411d-bd71-ddff4cfb3b5f" providerId="ADAL" clId="{83EB25E2-BB06-4049-A498-C497BF521171}" dt="2024-03-18T14:49:13.227" v="1745" actId="164"/>
          <ac:spMkLst>
            <pc:docMk/>
            <pc:sldMk cId="2663564038" sldId="277"/>
            <ac:spMk id="53" creationId="{134BEE1B-67B3-621A-422C-0E66F42AF16E}"/>
          </ac:spMkLst>
        </pc:spChg>
        <pc:spChg chg="mod topLvl">
          <ac:chgData name="Valentin Aurelio Franzoi (estud.)" userId="c7b00bd8-c7d9-411d-bd71-ddff4cfb3b5f" providerId="ADAL" clId="{83EB25E2-BB06-4049-A498-C497BF521171}" dt="2024-03-18T14:49:13.227" v="1745" actId="164"/>
          <ac:spMkLst>
            <pc:docMk/>
            <pc:sldMk cId="2663564038" sldId="277"/>
            <ac:spMk id="55" creationId="{B92A2086-3DAD-E1A8-2237-0118973B7ED4}"/>
          </ac:spMkLst>
        </pc:spChg>
        <pc:spChg chg="mod topLvl">
          <ac:chgData name="Valentin Aurelio Franzoi (estud.)" userId="c7b00bd8-c7d9-411d-bd71-ddff4cfb3b5f" providerId="ADAL" clId="{83EB25E2-BB06-4049-A498-C497BF521171}" dt="2024-03-18T14:49:13.227" v="1745" actId="164"/>
          <ac:spMkLst>
            <pc:docMk/>
            <pc:sldMk cId="2663564038" sldId="277"/>
            <ac:spMk id="56" creationId="{414F50C8-ABB8-6A4F-7722-10B6E5D572BD}"/>
          </ac:spMkLst>
        </pc:spChg>
        <pc:spChg chg="mod topLvl">
          <ac:chgData name="Valentin Aurelio Franzoi (estud.)" userId="c7b00bd8-c7d9-411d-bd71-ddff4cfb3b5f" providerId="ADAL" clId="{83EB25E2-BB06-4049-A498-C497BF521171}" dt="2024-03-18T14:49:13.227" v="1745" actId="164"/>
          <ac:spMkLst>
            <pc:docMk/>
            <pc:sldMk cId="2663564038" sldId="277"/>
            <ac:spMk id="57" creationId="{825E769B-E68C-7A59-D6F4-A98DBC42A19F}"/>
          </ac:spMkLst>
        </pc:spChg>
        <pc:spChg chg="mod topLvl">
          <ac:chgData name="Valentin Aurelio Franzoi (estud.)" userId="c7b00bd8-c7d9-411d-bd71-ddff4cfb3b5f" providerId="ADAL" clId="{83EB25E2-BB06-4049-A498-C497BF521171}" dt="2024-03-18T14:49:13.227" v="1745" actId="164"/>
          <ac:spMkLst>
            <pc:docMk/>
            <pc:sldMk cId="2663564038" sldId="277"/>
            <ac:spMk id="58" creationId="{DE076C60-E333-F17A-A7DC-132B6049214D}"/>
          </ac:spMkLst>
        </pc:spChg>
        <pc:spChg chg="mod topLvl">
          <ac:chgData name="Valentin Aurelio Franzoi (estud.)" userId="c7b00bd8-c7d9-411d-bd71-ddff4cfb3b5f" providerId="ADAL" clId="{83EB25E2-BB06-4049-A498-C497BF521171}" dt="2024-03-18T14:49:13.227" v="1745" actId="164"/>
          <ac:spMkLst>
            <pc:docMk/>
            <pc:sldMk cId="2663564038" sldId="277"/>
            <ac:spMk id="60" creationId="{F5B231C1-3E1F-DF5D-C038-ED2DC17939B3}"/>
          </ac:spMkLst>
        </pc:spChg>
        <pc:spChg chg="mod topLvl">
          <ac:chgData name="Valentin Aurelio Franzoi (estud.)" userId="c7b00bd8-c7d9-411d-bd71-ddff4cfb3b5f" providerId="ADAL" clId="{83EB25E2-BB06-4049-A498-C497BF521171}" dt="2024-03-18T14:49:13.227" v="1745" actId="164"/>
          <ac:spMkLst>
            <pc:docMk/>
            <pc:sldMk cId="2663564038" sldId="277"/>
            <ac:spMk id="61" creationId="{5293B5A7-4095-A884-CACD-13A1911BE058}"/>
          </ac:spMkLst>
        </pc:spChg>
        <pc:spChg chg="mod topLvl">
          <ac:chgData name="Valentin Aurelio Franzoi (estud.)" userId="c7b00bd8-c7d9-411d-bd71-ddff4cfb3b5f" providerId="ADAL" clId="{83EB25E2-BB06-4049-A498-C497BF521171}" dt="2024-03-18T14:49:13.227" v="1745" actId="164"/>
          <ac:spMkLst>
            <pc:docMk/>
            <pc:sldMk cId="2663564038" sldId="277"/>
            <ac:spMk id="62" creationId="{33D3BF21-DC7E-ECDE-AA94-B402170F01F9}"/>
          </ac:spMkLst>
        </pc:spChg>
        <pc:spChg chg="mod topLvl">
          <ac:chgData name="Valentin Aurelio Franzoi (estud.)" userId="c7b00bd8-c7d9-411d-bd71-ddff4cfb3b5f" providerId="ADAL" clId="{83EB25E2-BB06-4049-A498-C497BF521171}" dt="2024-03-18T14:49:13.227" v="1745" actId="164"/>
          <ac:spMkLst>
            <pc:docMk/>
            <pc:sldMk cId="2663564038" sldId="277"/>
            <ac:spMk id="63" creationId="{4350233F-858C-5532-62F0-8043C0DA1AA6}"/>
          </ac:spMkLst>
        </pc:spChg>
        <pc:spChg chg="mod">
          <ac:chgData name="Valentin Aurelio Franzoi (estud.)" userId="c7b00bd8-c7d9-411d-bd71-ddff4cfb3b5f" providerId="ADAL" clId="{83EB25E2-BB06-4049-A498-C497BF521171}" dt="2024-03-18T14:50:49.810" v="1757" actId="571"/>
          <ac:spMkLst>
            <pc:docMk/>
            <pc:sldMk cId="2663564038" sldId="277"/>
            <ac:spMk id="64" creationId="{C4EC21F8-F252-8EBA-1B75-877F366121C8}"/>
          </ac:spMkLst>
        </pc:spChg>
        <pc:spChg chg="mod">
          <ac:chgData name="Valentin Aurelio Franzoi (estud.)" userId="c7b00bd8-c7d9-411d-bd71-ddff4cfb3b5f" providerId="ADAL" clId="{83EB25E2-BB06-4049-A498-C497BF521171}" dt="2024-03-18T14:50:49.810" v="1757" actId="571"/>
          <ac:spMkLst>
            <pc:docMk/>
            <pc:sldMk cId="2663564038" sldId="277"/>
            <ac:spMk id="65" creationId="{C75A652D-CB3D-D55B-B0DD-58BDA7748A12}"/>
          </ac:spMkLst>
        </pc:spChg>
        <pc:spChg chg="mod">
          <ac:chgData name="Valentin Aurelio Franzoi (estud.)" userId="c7b00bd8-c7d9-411d-bd71-ddff4cfb3b5f" providerId="ADAL" clId="{83EB25E2-BB06-4049-A498-C497BF521171}" dt="2024-03-18T14:50:49.810" v="1757" actId="571"/>
          <ac:spMkLst>
            <pc:docMk/>
            <pc:sldMk cId="2663564038" sldId="277"/>
            <ac:spMk id="66" creationId="{BED1BDE2-2FD1-CE8E-CECF-B43F1792C1AA}"/>
          </ac:spMkLst>
        </pc:spChg>
        <pc:spChg chg="mod">
          <ac:chgData name="Valentin Aurelio Franzoi (estud.)" userId="c7b00bd8-c7d9-411d-bd71-ddff4cfb3b5f" providerId="ADAL" clId="{83EB25E2-BB06-4049-A498-C497BF521171}" dt="2024-03-18T14:50:49.810" v="1757" actId="571"/>
          <ac:spMkLst>
            <pc:docMk/>
            <pc:sldMk cId="2663564038" sldId="277"/>
            <ac:spMk id="67" creationId="{E1B7589E-E0F0-172F-5B6F-F1F3282F6444}"/>
          </ac:spMkLst>
        </pc:spChg>
        <pc:spChg chg="mod topLvl">
          <ac:chgData name="Valentin Aurelio Franzoi (estud.)" userId="c7b00bd8-c7d9-411d-bd71-ddff4cfb3b5f" providerId="ADAL" clId="{83EB25E2-BB06-4049-A498-C497BF521171}" dt="2024-03-18T14:49:13.227" v="1745" actId="164"/>
          <ac:spMkLst>
            <pc:docMk/>
            <pc:sldMk cId="2663564038" sldId="277"/>
            <ac:spMk id="70" creationId="{77CB6340-0FB3-55FF-B362-854C7BE769FA}"/>
          </ac:spMkLst>
        </pc:spChg>
        <pc:spChg chg="mod topLvl">
          <ac:chgData name="Valentin Aurelio Franzoi (estud.)" userId="c7b00bd8-c7d9-411d-bd71-ddff4cfb3b5f" providerId="ADAL" clId="{83EB25E2-BB06-4049-A498-C497BF521171}" dt="2024-03-18T14:49:13.227" v="1745" actId="164"/>
          <ac:spMkLst>
            <pc:docMk/>
            <pc:sldMk cId="2663564038" sldId="277"/>
            <ac:spMk id="71" creationId="{64DF1A05-AE3A-8569-A4B5-AD4462DFED29}"/>
          </ac:spMkLst>
        </pc:spChg>
        <pc:spChg chg="mod topLvl">
          <ac:chgData name="Valentin Aurelio Franzoi (estud.)" userId="c7b00bd8-c7d9-411d-bd71-ddff4cfb3b5f" providerId="ADAL" clId="{83EB25E2-BB06-4049-A498-C497BF521171}" dt="2024-03-18T14:49:13.227" v="1745" actId="164"/>
          <ac:spMkLst>
            <pc:docMk/>
            <pc:sldMk cId="2663564038" sldId="277"/>
            <ac:spMk id="72" creationId="{C681FB31-C263-0D0D-4A42-AB18198A3A76}"/>
          </ac:spMkLst>
        </pc:spChg>
        <pc:spChg chg="mod topLvl">
          <ac:chgData name="Valentin Aurelio Franzoi (estud.)" userId="c7b00bd8-c7d9-411d-bd71-ddff4cfb3b5f" providerId="ADAL" clId="{83EB25E2-BB06-4049-A498-C497BF521171}" dt="2024-03-18T14:49:13.227" v="1745" actId="164"/>
          <ac:spMkLst>
            <pc:docMk/>
            <pc:sldMk cId="2663564038" sldId="277"/>
            <ac:spMk id="73" creationId="{75373B60-6529-77DC-E677-7BFAC20F46B2}"/>
          </ac:spMkLst>
        </pc:spChg>
        <pc:spChg chg="mod topLvl">
          <ac:chgData name="Valentin Aurelio Franzoi (estud.)" userId="c7b00bd8-c7d9-411d-bd71-ddff4cfb3b5f" providerId="ADAL" clId="{83EB25E2-BB06-4049-A498-C497BF521171}" dt="2024-03-18T14:49:13.227" v="1745" actId="164"/>
          <ac:spMkLst>
            <pc:docMk/>
            <pc:sldMk cId="2663564038" sldId="277"/>
            <ac:spMk id="75" creationId="{886CBB7E-8B0B-9529-CDD0-F13ACD2E8B22}"/>
          </ac:spMkLst>
        </pc:spChg>
        <pc:spChg chg="mod topLvl">
          <ac:chgData name="Valentin Aurelio Franzoi (estud.)" userId="c7b00bd8-c7d9-411d-bd71-ddff4cfb3b5f" providerId="ADAL" clId="{83EB25E2-BB06-4049-A498-C497BF521171}" dt="2024-03-18T14:49:13.227" v="1745" actId="164"/>
          <ac:spMkLst>
            <pc:docMk/>
            <pc:sldMk cId="2663564038" sldId="277"/>
            <ac:spMk id="76" creationId="{547A9A8A-21BE-9287-1AD4-E60566B4E98D}"/>
          </ac:spMkLst>
        </pc:spChg>
        <pc:spChg chg="mod topLvl">
          <ac:chgData name="Valentin Aurelio Franzoi (estud.)" userId="c7b00bd8-c7d9-411d-bd71-ddff4cfb3b5f" providerId="ADAL" clId="{83EB25E2-BB06-4049-A498-C497BF521171}" dt="2024-03-18T14:49:13.227" v="1745" actId="164"/>
          <ac:spMkLst>
            <pc:docMk/>
            <pc:sldMk cId="2663564038" sldId="277"/>
            <ac:spMk id="77" creationId="{6B3FFE0D-6503-263D-0933-BFB9089D3B50}"/>
          </ac:spMkLst>
        </pc:spChg>
        <pc:spChg chg="mod topLvl">
          <ac:chgData name="Valentin Aurelio Franzoi (estud.)" userId="c7b00bd8-c7d9-411d-bd71-ddff4cfb3b5f" providerId="ADAL" clId="{83EB25E2-BB06-4049-A498-C497BF521171}" dt="2024-03-18T14:49:13.227" v="1745" actId="164"/>
          <ac:spMkLst>
            <pc:docMk/>
            <pc:sldMk cId="2663564038" sldId="277"/>
            <ac:spMk id="78" creationId="{34F9E6D7-81DE-7E82-A08C-A68DD8C562CB}"/>
          </ac:spMkLst>
        </pc:spChg>
        <pc:spChg chg="mod topLvl">
          <ac:chgData name="Valentin Aurelio Franzoi (estud.)" userId="c7b00bd8-c7d9-411d-bd71-ddff4cfb3b5f" providerId="ADAL" clId="{83EB25E2-BB06-4049-A498-C497BF521171}" dt="2024-03-18T14:49:13.227" v="1745" actId="164"/>
          <ac:spMkLst>
            <pc:docMk/>
            <pc:sldMk cId="2663564038" sldId="277"/>
            <ac:spMk id="80" creationId="{F15088EC-B252-EEA8-AC8E-7C5FBE265792}"/>
          </ac:spMkLst>
        </pc:spChg>
        <pc:spChg chg="mod topLvl">
          <ac:chgData name="Valentin Aurelio Franzoi (estud.)" userId="c7b00bd8-c7d9-411d-bd71-ddff4cfb3b5f" providerId="ADAL" clId="{83EB25E2-BB06-4049-A498-C497BF521171}" dt="2024-03-18T14:49:13.227" v="1745" actId="164"/>
          <ac:spMkLst>
            <pc:docMk/>
            <pc:sldMk cId="2663564038" sldId="277"/>
            <ac:spMk id="81" creationId="{CCBC88CB-BBE3-33AE-7006-44FE71AB8F5A}"/>
          </ac:spMkLst>
        </pc:spChg>
        <pc:spChg chg="mod topLvl">
          <ac:chgData name="Valentin Aurelio Franzoi (estud.)" userId="c7b00bd8-c7d9-411d-bd71-ddff4cfb3b5f" providerId="ADAL" clId="{83EB25E2-BB06-4049-A498-C497BF521171}" dt="2024-03-18T14:49:13.227" v="1745" actId="164"/>
          <ac:spMkLst>
            <pc:docMk/>
            <pc:sldMk cId="2663564038" sldId="277"/>
            <ac:spMk id="82" creationId="{0D653C85-FD4B-0EF5-7BB8-3CB0D744D4EF}"/>
          </ac:spMkLst>
        </pc:spChg>
        <pc:spChg chg="mod topLvl">
          <ac:chgData name="Valentin Aurelio Franzoi (estud.)" userId="c7b00bd8-c7d9-411d-bd71-ddff4cfb3b5f" providerId="ADAL" clId="{83EB25E2-BB06-4049-A498-C497BF521171}" dt="2024-03-18T14:49:13.227" v="1745" actId="164"/>
          <ac:spMkLst>
            <pc:docMk/>
            <pc:sldMk cId="2663564038" sldId="277"/>
            <ac:spMk id="83" creationId="{9C6219D9-6506-BC54-40F5-51E1502582D3}"/>
          </ac:spMkLst>
        </pc:spChg>
        <pc:spChg chg="mod">
          <ac:chgData name="Valentin Aurelio Franzoi (estud.)" userId="c7b00bd8-c7d9-411d-bd71-ddff4cfb3b5f" providerId="ADAL" clId="{83EB25E2-BB06-4049-A498-C497BF521171}" dt="2024-03-18T14:50:49.810" v="1757" actId="571"/>
          <ac:spMkLst>
            <pc:docMk/>
            <pc:sldMk cId="2663564038" sldId="277"/>
            <ac:spMk id="84" creationId="{92D0C485-AE3D-1871-B9A3-37252C032B87}"/>
          </ac:spMkLst>
        </pc:spChg>
        <pc:spChg chg="mod">
          <ac:chgData name="Valentin Aurelio Franzoi (estud.)" userId="c7b00bd8-c7d9-411d-bd71-ddff4cfb3b5f" providerId="ADAL" clId="{83EB25E2-BB06-4049-A498-C497BF521171}" dt="2024-03-18T14:50:49.810" v="1757" actId="571"/>
          <ac:spMkLst>
            <pc:docMk/>
            <pc:sldMk cId="2663564038" sldId="277"/>
            <ac:spMk id="85" creationId="{976F2A3F-8455-59BE-8533-C6EABEECCE88}"/>
          </ac:spMkLst>
        </pc:spChg>
        <pc:spChg chg="mod">
          <ac:chgData name="Valentin Aurelio Franzoi (estud.)" userId="c7b00bd8-c7d9-411d-bd71-ddff4cfb3b5f" providerId="ADAL" clId="{83EB25E2-BB06-4049-A498-C497BF521171}" dt="2024-03-18T14:50:49.810" v="1757" actId="571"/>
          <ac:spMkLst>
            <pc:docMk/>
            <pc:sldMk cId="2663564038" sldId="277"/>
            <ac:spMk id="86" creationId="{27E70786-F1FE-F778-0672-38B5F39883A3}"/>
          </ac:spMkLst>
        </pc:spChg>
        <pc:spChg chg="mod">
          <ac:chgData name="Valentin Aurelio Franzoi (estud.)" userId="c7b00bd8-c7d9-411d-bd71-ddff4cfb3b5f" providerId="ADAL" clId="{83EB25E2-BB06-4049-A498-C497BF521171}" dt="2024-03-18T14:50:49.810" v="1757" actId="571"/>
          <ac:spMkLst>
            <pc:docMk/>
            <pc:sldMk cId="2663564038" sldId="277"/>
            <ac:spMk id="87" creationId="{F0FAB3BC-61CC-DF6C-68C1-97E87CC09599}"/>
          </ac:spMkLst>
        </pc:spChg>
        <pc:spChg chg="mod">
          <ac:chgData name="Valentin Aurelio Franzoi (estud.)" userId="c7b00bd8-c7d9-411d-bd71-ddff4cfb3b5f" providerId="ADAL" clId="{83EB25E2-BB06-4049-A498-C497BF521171}" dt="2024-03-18T14:50:49.810" v="1757" actId="571"/>
          <ac:spMkLst>
            <pc:docMk/>
            <pc:sldMk cId="2663564038" sldId="277"/>
            <ac:spMk id="89" creationId="{3202A78B-2951-C0D5-E2A4-539AF5203CCC}"/>
          </ac:spMkLst>
        </pc:spChg>
        <pc:spChg chg="mod">
          <ac:chgData name="Valentin Aurelio Franzoi (estud.)" userId="c7b00bd8-c7d9-411d-bd71-ddff4cfb3b5f" providerId="ADAL" clId="{83EB25E2-BB06-4049-A498-C497BF521171}" dt="2024-03-18T14:50:49.810" v="1757" actId="571"/>
          <ac:spMkLst>
            <pc:docMk/>
            <pc:sldMk cId="2663564038" sldId="277"/>
            <ac:spMk id="90" creationId="{59DC1B6D-2C6F-3C7C-5678-1AE16DF79209}"/>
          </ac:spMkLst>
        </pc:spChg>
        <pc:spChg chg="mod">
          <ac:chgData name="Valentin Aurelio Franzoi (estud.)" userId="c7b00bd8-c7d9-411d-bd71-ddff4cfb3b5f" providerId="ADAL" clId="{83EB25E2-BB06-4049-A498-C497BF521171}" dt="2024-03-18T14:50:49.810" v="1757" actId="571"/>
          <ac:spMkLst>
            <pc:docMk/>
            <pc:sldMk cId="2663564038" sldId="277"/>
            <ac:spMk id="91" creationId="{03E5903F-62F4-9C53-DC35-F1ACC096E5C6}"/>
          </ac:spMkLst>
        </pc:spChg>
        <pc:spChg chg="mod">
          <ac:chgData name="Valentin Aurelio Franzoi (estud.)" userId="c7b00bd8-c7d9-411d-bd71-ddff4cfb3b5f" providerId="ADAL" clId="{83EB25E2-BB06-4049-A498-C497BF521171}" dt="2024-03-18T14:50:49.810" v="1757" actId="571"/>
          <ac:spMkLst>
            <pc:docMk/>
            <pc:sldMk cId="2663564038" sldId="277"/>
            <ac:spMk id="93" creationId="{6C9F3361-9BC4-565B-D054-ACDC54D48073}"/>
          </ac:spMkLst>
        </pc:spChg>
        <pc:spChg chg="mod">
          <ac:chgData name="Valentin Aurelio Franzoi (estud.)" userId="c7b00bd8-c7d9-411d-bd71-ddff4cfb3b5f" providerId="ADAL" clId="{83EB25E2-BB06-4049-A498-C497BF521171}" dt="2024-03-18T14:50:49.810" v="1757" actId="571"/>
          <ac:spMkLst>
            <pc:docMk/>
            <pc:sldMk cId="2663564038" sldId="277"/>
            <ac:spMk id="94" creationId="{6892BB82-572B-15F0-2C57-712C2864460E}"/>
          </ac:spMkLst>
        </pc:spChg>
        <pc:spChg chg="mod">
          <ac:chgData name="Valentin Aurelio Franzoi (estud.)" userId="c7b00bd8-c7d9-411d-bd71-ddff4cfb3b5f" providerId="ADAL" clId="{83EB25E2-BB06-4049-A498-C497BF521171}" dt="2024-03-18T14:50:49.810" v="1757" actId="571"/>
          <ac:spMkLst>
            <pc:docMk/>
            <pc:sldMk cId="2663564038" sldId="277"/>
            <ac:spMk id="95" creationId="{2B54FCD1-6C8D-BF2A-3D5B-6217E6066DE6}"/>
          </ac:spMkLst>
        </pc:spChg>
        <pc:spChg chg="mod">
          <ac:chgData name="Valentin Aurelio Franzoi (estud.)" userId="c7b00bd8-c7d9-411d-bd71-ddff4cfb3b5f" providerId="ADAL" clId="{83EB25E2-BB06-4049-A498-C497BF521171}" dt="2024-03-18T14:50:49.810" v="1757" actId="571"/>
          <ac:spMkLst>
            <pc:docMk/>
            <pc:sldMk cId="2663564038" sldId="277"/>
            <ac:spMk id="96" creationId="{781B6BAB-4CDE-5AE1-AD34-66A630B8B65A}"/>
          </ac:spMkLst>
        </pc:spChg>
        <pc:spChg chg="mod">
          <ac:chgData name="Valentin Aurelio Franzoi (estud.)" userId="c7b00bd8-c7d9-411d-bd71-ddff4cfb3b5f" providerId="ADAL" clId="{83EB25E2-BB06-4049-A498-C497BF521171}" dt="2024-03-18T14:50:49.810" v="1757" actId="571"/>
          <ac:spMkLst>
            <pc:docMk/>
            <pc:sldMk cId="2663564038" sldId="277"/>
            <ac:spMk id="98" creationId="{4D448432-B099-CD8D-B691-36CC70F5A439}"/>
          </ac:spMkLst>
        </pc:spChg>
        <pc:spChg chg="mod">
          <ac:chgData name="Valentin Aurelio Franzoi (estud.)" userId="c7b00bd8-c7d9-411d-bd71-ddff4cfb3b5f" providerId="ADAL" clId="{83EB25E2-BB06-4049-A498-C497BF521171}" dt="2024-03-18T14:50:49.810" v="1757" actId="571"/>
          <ac:spMkLst>
            <pc:docMk/>
            <pc:sldMk cId="2663564038" sldId="277"/>
            <ac:spMk id="99" creationId="{9029349E-1063-69ED-62CF-4D9FCE1B89BA}"/>
          </ac:spMkLst>
        </pc:spChg>
        <pc:spChg chg="mod">
          <ac:chgData name="Valentin Aurelio Franzoi (estud.)" userId="c7b00bd8-c7d9-411d-bd71-ddff4cfb3b5f" providerId="ADAL" clId="{83EB25E2-BB06-4049-A498-C497BF521171}" dt="2024-03-18T14:50:49.810" v="1757" actId="571"/>
          <ac:spMkLst>
            <pc:docMk/>
            <pc:sldMk cId="2663564038" sldId="277"/>
            <ac:spMk id="100" creationId="{56C69295-0672-20E3-50DF-5F49EFCB32F5}"/>
          </ac:spMkLst>
        </pc:spChg>
        <pc:spChg chg="mod">
          <ac:chgData name="Valentin Aurelio Franzoi (estud.)" userId="c7b00bd8-c7d9-411d-bd71-ddff4cfb3b5f" providerId="ADAL" clId="{83EB25E2-BB06-4049-A498-C497BF521171}" dt="2024-03-18T14:50:49.810" v="1757" actId="571"/>
          <ac:spMkLst>
            <pc:docMk/>
            <pc:sldMk cId="2663564038" sldId="277"/>
            <ac:spMk id="101" creationId="{95E4A039-4A0F-B736-80A6-10E5D7722DA2}"/>
          </ac:spMkLst>
        </pc:spChg>
        <pc:spChg chg="mod">
          <ac:chgData name="Valentin Aurelio Franzoi (estud.)" userId="c7b00bd8-c7d9-411d-bd71-ddff4cfb3b5f" providerId="ADAL" clId="{83EB25E2-BB06-4049-A498-C497BF521171}" dt="2024-03-18T14:50:49.810" v="1757" actId="571"/>
          <ac:spMkLst>
            <pc:docMk/>
            <pc:sldMk cId="2663564038" sldId="277"/>
            <ac:spMk id="102" creationId="{800C744B-0334-1369-2927-4CB0E761E01A}"/>
          </ac:spMkLst>
        </pc:spChg>
        <pc:spChg chg="mod">
          <ac:chgData name="Valentin Aurelio Franzoi (estud.)" userId="c7b00bd8-c7d9-411d-bd71-ddff4cfb3b5f" providerId="ADAL" clId="{83EB25E2-BB06-4049-A498-C497BF521171}" dt="2024-03-18T14:50:49.810" v="1757" actId="571"/>
          <ac:spMkLst>
            <pc:docMk/>
            <pc:sldMk cId="2663564038" sldId="277"/>
            <ac:spMk id="103" creationId="{B6B7C74D-27AA-E8B3-8958-D34D0F9240BC}"/>
          </ac:spMkLst>
        </pc:spChg>
        <pc:spChg chg="mod">
          <ac:chgData name="Valentin Aurelio Franzoi (estud.)" userId="c7b00bd8-c7d9-411d-bd71-ddff4cfb3b5f" providerId="ADAL" clId="{83EB25E2-BB06-4049-A498-C497BF521171}" dt="2024-03-18T14:50:49.810" v="1757" actId="571"/>
          <ac:spMkLst>
            <pc:docMk/>
            <pc:sldMk cId="2663564038" sldId="277"/>
            <ac:spMk id="104" creationId="{074B8F2F-E852-AD56-CAB8-CC5315BADF0C}"/>
          </ac:spMkLst>
        </pc:spChg>
        <pc:spChg chg="mod">
          <ac:chgData name="Valentin Aurelio Franzoi (estud.)" userId="c7b00bd8-c7d9-411d-bd71-ddff4cfb3b5f" providerId="ADAL" clId="{83EB25E2-BB06-4049-A498-C497BF521171}" dt="2024-03-18T14:50:49.810" v="1757" actId="571"/>
          <ac:spMkLst>
            <pc:docMk/>
            <pc:sldMk cId="2663564038" sldId="277"/>
            <ac:spMk id="105" creationId="{7EEEB0B3-E7C3-E0C6-4B0D-7A09764E8C0F}"/>
          </ac:spMkLst>
        </pc:spChg>
        <pc:spChg chg="mod">
          <ac:chgData name="Valentin Aurelio Franzoi (estud.)" userId="c7b00bd8-c7d9-411d-bd71-ddff4cfb3b5f" providerId="ADAL" clId="{83EB25E2-BB06-4049-A498-C497BF521171}" dt="2024-03-18T14:50:49.810" v="1757" actId="571"/>
          <ac:spMkLst>
            <pc:docMk/>
            <pc:sldMk cId="2663564038" sldId="277"/>
            <ac:spMk id="107" creationId="{87B4D051-B255-4EC0-FB1F-AFBBD9D447DD}"/>
          </ac:spMkLst>
        </pc:spChg>
        <pc:spChg chg="mod">
          <ac:chgData name="Valentin Aurelio Franzoi (estud.)" userId="c7b00bd8-c7d9-411d-bd71-ddff4cfb3b5f" providerId="ADAL" clId="{83EB25E2-BB06-4049-A498-C497BF521171}" dt="2024-03-18T14:50:49.810" v="1757" actId="571"/>
          <ac:spMkLst>
            <pc:docMk/>
            <pc:sldMk cId="2663564038" sldId="277"/>
            <ac:spMk id="108" creationId="{5F646953-5452-491C-6F26-71C2711DF7BD}"/>
          </ac:spMkLst>
        </pc:spChg>
        <pc:spChg chg="mod">
          <ac:chgData name="Valentin Aurelio Franzoi (estud.)" userId="c7b00bd8-c7d9-411d-bd71-ddff4cfb3b5f" providerId="ADAL" clId="{83EB25E2-BB06-4049-A498-C497BF521171}" dt="2024-03-18T14:50:49.810" v="1757" actId="571"/>
          <ac:spMkLst>
            <pc:docMk/>
            <pc:sldMk cId="2663564038" sldId="277"/>
            <ac:spMk id="109" creationId="{D8BF1106-5D4B-B4D1-A28E-3462C6C24C91}"/>
          </ac:spMkLst>
        </pc:spChg>
        <pc:spChg chg="mod">
          <ac:chgData name="Valentin Aurelio Franzoi (estud.)" userId="c7b00bd8-c7d9-411d-bd71-ddff4cfb3b5f" providerId="ADAL" clId="{83EB25E2-BB06-4049-A498-C497BF521171}" dt="2024-03-18T14:50:49.810" v="1757" actId="571"/>
          <ac:spMkLst>
            <pc:docMk/>
            <pc:sldMk cId="2663564038" sldId="277"/>
            <ac:spMk id="110" creationId="{2AD7326C-BAD7-C4DE-A7B5-85432F49169A}"/>
          </ac:spMkLst>
        </pc:spChg>
        <pc:spChg chg="mod">
          <ac:chgData name="Valentin Aurelio Franzoi (estud.)" userId="c7b00bd8-c7d9-411d-bd71-ddff4cfb3b5f" providerId="ADAL" clId="{83EB25E2-BB06-4049-A498-C497BF521171}" dt="2024-03-18T14:50:49.810" v="1757" actId="571"/>
          <ac:spMkLst>
            <pc:docMk/>
            <pc:sldMk cId="2663564038" sldId="277"/>
            <ac:spMk id="112" creationId="{5F1A3EBC-286C-A948-2D3F-7654CFF7BCBE}"/>
          </ac:spMkLst>
        </pc:spChg>
        <pc:spChg chg="mod">
          <ac:chgData name="Valentin Aurelio Franzoi (estud.)" userId="c7b00bd8-c7d9-411d-bd71-ddff4cfb3b5f" providerId="ADAL" clId="{83EB25E2-BB06-4049-A498-C497BF521171}" dt="2024-03-18T14:50:49.810" v="1757" actId="571"/>
          <ac:spMkLst>
            <pc:docMk/>
            <pc:sldMk cId="2663564038" sldId="277"/>
            <ac:spMk id="113" creationId="{4463AB01-1A82-E780-4611-C61CF102FB8C}"/>
          </ac:spMkLst>
        </pc:spChg>
        <pc:spChg chg="mod">
          <ac:chgData name="Valentin Aurelio Franzoi (estud.)" userId="c7b00bd8-c7d9-411d-bd71-ddff4cfb3b5f" providerId="ADAL" clId="{83EB25E2-BB06-4049-A498-C497BF521171}" dt="2024-03-18T14:50:49.810" v="1757" actId="571"/>
          <ac:spMkLst>
            <pc:docMk/>
            <pc:sldMk cId="2663564038" sldId="277"/>
            <ac:spMk id="114" creationId="{CFCDBFD0-5657-A5B9-7363-FA4B7F85A77B}"/>
          </ac:spMkLst>
        </pc:spChg>
        <pc:spChg chg="mod">
          <ac:chgData name="Valentin Aurelio Franzoi (estud.)" userId="c7b00bd8-c7d9-411d-bd71-ddff4cfb3b5f" providerId="ADAL" clId="{83EB25E2-BB06-4049-A498-C497BF521171}" dt="2024-03-18T14:50:49.810" v="1757" actId="571"/>
          <ac:spMkLst>
            <pc:docMk/>
            <pc:sldMk cId="2663564038" sldId="277"/>
            <ac:spMk id="115" creationId="{C9AB6549-1C66-EAA8-9D58-46754B885F26}"/>
          </ac:spMkLst>
        </pc:spChg>
        <pc:grpChg chg="add mod ord">
          <ac:chgData name="Valentin Aurelio Franzoi (estud.)" userId="c7b00bd8-c7d9-411d-bd71-ddff4cfb3b5f" providerId="ADAL" clId="{83EB25E2-BB06-4049-A498-C497BF521171}" dt="2024-03-18T14:50:31.741" v="1753" actId="164"/>
          <ac:grpSpMkLst>
            <pc:docMk/>
            <pc:sldMk cId="2663564038" sldId="277"/>
            <ac:grpSpMk id="6" creationId="{1FEC8B24-631C-9450-4DF4-1D81B00671C1}"/>
          </ac:grpSpMkLst>
        </pc:grpChg>
        <pc:grpChg chg="add mod">
          <ac:chgData name="Valentin Aurelio Franzoi (estud.)" userId="c7b00bd8-c7d9-411d-bd71-ddff4cfb3b5f" providerId="ADAL" clId="{83EB25E2-BB06-4049-A498-C497BF521171}" dt="2024-03-18T14:51:13.362" v="1758" actId="1076"/>
          <ac:grpSpMkLst>
            <pc:docMk/>
            <pc:sldMk cId="2663564038" sldId="277"/>
            <ac:grpSpMk id="8" creationId="{710D004E-FA6B-509E-7FFE-2381F5E5F72A}"/>
          </ac:grpSpMkLst>
        </pc:grpChg>
        <pc:grpChg chg="add mod">
          <ac:chgData name="Valentin Aurelio Franzoi (estud.)" userId="c7b00bd8-c7d9-411d-bd71-ddff4cfb3b5f" providerId="ADAL" clId="{83EB25E2-BB06-4049-A498-C497BF521171}" dt="2024-03-18T14:50:49.810" v="1757" actId="571"/>
          <ac:grpSpMkLst>
            <pc:docMk/>
            <pc:sldMk cId="2663564038" sldId="277"/>
            <ac:grpSpMk id="9" creationId="{C2253952-064A-AA86-150C-0151ED83A0AA}"/>
          </ac:grpSpMkLst>
        </pc:grpChg>
        <pc:grpChg chg="mod">
          <ac:chgData name="Valentin Aurelio Franzoi (estud.)" userId="c7b00bd8-c7d9-411d-bd71-ddff4cfb3b5f" providerId="ADAL" clId="{83EB25E2-BB06-4049-A498-C497BF521171}" dt="2024-03-18T14:50:49.810" v="1757" actId="571"/>
          <ac:grpSpMkLst>
            <pc:docMk/>
            <pc:sldMk cId="2663564038" sldId="277"/>
            <ac:grpSpMk id="16" creationId="{FD8A6DA3-EB93-8D80-281E-A045DB193986}"/>
          </ac:grpSpMkLst>
        </pc:grpChg>
        <pc:grpChg chg="ord">
          <ac:chgData name="Valentin Aurelio Franzoi (estud.)" userId="c7b00bd8-c7d9-411d-bd71-ddff4cfb3b5f" providerId="ADAL" clId="{83EB25E2-BB06-4049-A498-C497BF521171}" dt="2024-03-18T14:41:53.405" v="1715" actId="167"/>
          <ac:grpSpMkLst>
            <pc:docMk/>
            <pc:sldMk cId="2663564038" sldId="277"/>
            <ac:grpSpMk id="30" creationId="{C0DD9E43-0044-248C-C94A-1080F3011F95}"/>
          </ac:grpSpMkLst>
        </pc:grpChg>
        <pc:grpChg chg="del mod ord">
          <ac:chgData name="Valentin Aurelio Franzoi (estud.)" userId="c7b00bd8-c7d9-411d-bd71-ddff4cfb3b5f" providerId="ADAL" clId="{83EB25E2-BB06-4049-A498-C497BF521171}" dt="2024-03-18T14:46:01.393" v="1725" actId="165"/>
          <ac:grpSpMkLst>
            <pc:docMk/>
            <pc:sldMk cId="2663564038" sldId="277"/>
            <ac:grpSpMk id="47" creationId="{0FA5735F-94F6-E663-4334-2C68A2E47838}"/>
          </ac:grpSpMkLst>
        </pc:grpChg>
        <pc:picChg chg="ord">
          <ac:chgData name="Valentin Aurelio Franzoi (estud.)" userId="c7b00bd8-c7d9-411d-bd71-ddff4cfb3b5f" providerId="ADAL" clId="{83EB25E2-BB06-4049-A498-C497BF521171}" dt="2024-03-18T14:41:55.620" v="1716" actId="167"/>
          <ac:picMkLst>
            <pc:docMk/>
            <pc:sldMk cId="2663564038" sldId="277"/>
            <ac:picMk id="13" creationId="{5C223F2B-3CC7-F914-9A66-500399BD26F9}"/>
          </ac:picMkLst>
        </pc:picChg>
        <pc:cxnChg chg="add mod">
          <ac:chgData name="Valentin Aurelio Franzoi (estud.)" userId="c7b00bd8-c7d9-411d-bd71-ddff4cfb3b5f" providerId="ADAL" clId="{83EB25E2-BB06-4049-A498-C497BF521171}" dt="2024-03-18T14:49:13.227" v="1745" actId="164"/>
          <ac:cxnSpMkLst>
            <pc:docMk/>
            <pc:sldMk cId="2663564038" sldId="277"/>
            <ac:cxnSpMk id="2" creationId="{A3EA3B91-014C-2153-25A9-9159D971E70A}"/>
          </ac:cxnSpMkLst>
        </pc:cxnChg>
        <pc:cxnChg chg="mod">
          <ac:chgData name="Valentin Aurelio Franzoi (estud.)" userId="c7b00bd8-c7d9-411d-bd71-ddff4cfb3b5f" providerId="ADAL" clId="{83EB25E2-BB06-4049-A498-C497BF521171}" dt="2024-03-18T14:50:49.810" v="1757" actId="571"/>
          <ac:cxnSpMkLst>
            <pc:docMk/>
            <pc:sldMk cId="2663564038" sldId="277"/>
            <ac:cxnSpMk id="10" creationId="{1C8F1459-A4AD-37AA-278C-262BC15837ED}"/>
          </ac:cxnSpMkLst>
        </pc:cxnChg>
        <pc:cxnChg chg="mod topLvl">
          <ac:chgData name="Valentin Aurelio Franzoi (estud.)" userId="c7b00bd8-c7d9-411d-bd71-ddff4cfb3b5f" providerId="ADAL" clId="{83EB25E2-BB06-4049-A498-C497BF521171}" dt="2024-03-18T14:51:13.362" v="1758" actId="1076"/>
          <ac:cxnSpMkLst>
            <pc:docMk/>
            <pc:sldMk cId="2663564038" sldId="277"/>
            <ac:cxnSpMk id="11" creationId="{7AB302F9-0909-6E31-EA70-2A45EEB14458}"/>
          </ac:cxnSpMkLst>
        </pc:cxnChg>
        <pc:cxnChg chg="mod topLvl">
          <ac:chgData name="Valentin Aurelio Franzoi (estud.)" userId="c7b00bd8-c7d9-411d-bd71-ddff4cfb3b5f" providerId="ADAL" clId="{83EB25E2-BB06-4049-A498-C497BF521171}" dt="2024-03-18T14:50:31.741" v="1753" actId="164"/>
          <ac:cxnSpMkLst>
            <pc:docMk/>
            <pc:sldMk cId="2663564038" sldId="277"/>
            <ac:cxnSpMk id="22" creationId="{D79C8296-619B-4577-1D82-982A1A7D519C}"/>
          </ac:cxnSpMkLst>
        </pc:cxnChg>
        <pc:cxnChg chg="mod">
          <ac:chgData name="Valentin Aurelio Franzoi (estud.)" userId="c7b00bd8-c7d9-411d-bd71-ddff4cfb3b5f" providerId="ADAL" clId="{83EB25E2-BB06-4049-A498-C497BF521171}" dt="2024-03-18T14:50:49.810" v="1757" actId="571"/>
          <ac:cxnSpMkLst>
            <pc:docMk/>
            <pc:sldMk cId="2663564038" sldId="277"/>
            <ac:cxnSpMk id="24" creationId="{4AB91BEF-5AF3-39E6-F8F4-657E49D620D1}"/>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37" creationId="{7805E06B-97AD-B20D-FDF4-FC1FE7345805}"/>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42" creationId="{8D35F306-AD54-42FE-301C-467B478D7AB4}"/>
          </ac:cxnSpMkLst>
        </pc:cxnChg>
        <pc:cxnChg chg="mod">
          <ac:chgData name="Valentin Aurelio Franzoi (estud.)" userId="c7b00bd8-c7d9-411d-bd71-ddff4cfb3b5f" providerId="ADAL" clId="{83EB25E2-BB06-4049-A498-C497BF521171}" dt="2024-03-18T14:50:49.810" v="1757" actId="571"/>
          <ac:cxnSpMkLst>
            <pc:docMk/>
            <pc:sldMk cId="2663564038" sldId="277"/>
            <ac:cxnSpMk id="48" creationId="{9DC4320F-9FE6-1056-7D95-B03FC022992B}"/>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49" creationId="{29A6FF6B-126B-C3B2-A263-436B2700F079}"/>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54" creationId="{FE1E2306-2F93-4B19-40E1-55CC6217D35F}"/>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59" creationId="{3C6EF705-272A-D79C-1F90-52F0816B9D00}"/>
          </ac:cxnSpMkLst>
        </pc:cxnChg>
        <pc:cxnChg chg="mod">
          <ac:chgData name="Valentin Aurelio Franzoi (estud.)" userId="c7b00bd8-c7d9-411d-bd71-ddff4cfb3b5f" providerId="ADAL" clId="{83EB25E2-BB06-4049-A498-C497BF521171}" dt="2024-03-18T14:50:49.810" v="1757" actId="571"/>
          <ac:cxnSpMkLst>
            <pc:docMk/>
            <pc:sldMk cId="2663564038" sldId="277"/>
            <ac:cxnSpMk id="68" creationId="{CA26259B-8BA7-2670-11D5-5C2D0F9BD792}"/>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69" creationId="{F9C5F037-DD69-88F5-0A95-D055B4F94B72}"/>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74" creationId="{DBBB9667-1039-B801-4EE7-74356B60EA1A}"/>
          </ac:cxnSpMkLst>
        </pc:cxnChg>
        <pc:cxnChg chg="mod topLvl">
          <ac:chgData name="Valentin Aurelio Franzoi (estud.)" userId="c7b00bd8-c7d9-411d-bd71-ddff4cfb3b5f" providerId="ADAL" clId="{83EB25E2-BB06-4049-A498-C497BF521171}" dt="2024-03-18T14:49:13.227" v="1745" actId="164"/>
          <ac:cxnSpMkLst>
            <pc:docMk/>
            <pc:sldMk cId="2663564038" sldId="277"/>
            <ac:cxnSpMk id="79" creationId="{79FCDA60-FB2E-F626-C75C-60BA76EC499C}"/>
          </ac:cxnSpMkLst>
        </pc:cxnChg>
        <pc:cxnChg chg="mod">
          <ac:chgData name="Valentin Aurelio Franzoi (estud.)" userId="c7b00bd8-c7d9-411d-bd71-ddff4cfb3b5f" providerId="ADAL" clId="{83EB25E2-BB06-4049-A498-C497BF521171}" dt="2024-03-18T14:50:49.810" v="1757" actId="571"/>
          <ac:cxnSpMkLst>
            <pc:docMk/>
            <pc:sldMk cId="2663564038" sldId="277"/>
            <ac:cxnSpMk id="88" creationId="{AA22FFA2-6AF4-180F-D00F-3A26BB5C75D6}"/>
          </ac:cxnSpMkLst>
        </pc:cxnChg>
        <pc:cxnChg chg="mod">
          <ac:chgData name="Valentin Aurelio Franzoi (estud.)" userId="c7b00bd8-c7d9-411d-bd71-ddff4cfb3b5f" providerId="ADAL" clId="{83EB25E2-BB06-4049-A498-C497BF521171}" dt="2024-03-18T14:50:49.810" v="1757" actId="571"/>
          <ac:cxnSpMkLst>
            <pc:docMk/>
            <pc:sldMk cId="2663564038" sldId="277"/>
            <ac:cxnSpMk id="92" creationId="{EB1B2197-EF1E-E2D6-4F13-7C97189F675C}"/>
          </ac:cxnSpMkLst>
        </pc:cxnChg>
        <pc:cxnChg chg="mod">
          <ac:chgData name="Valentin Aurelio Franzoi (estud.)" userId="c7b00bd8-c7d9-411d-bd71-ddff4cfb3b5f" providerId="ADAL" clId="{83EB25E2-BB06-4049-A498-C497BF521171}" dt="2024-03-18T14:50:49.810" v="1757" actId="571"/>
          <ac:cxnSpMkLst>
            <pc:docMk/>
            <pc:sldMk cId="2663564038" sldId="277"/>
            <ac:cxnSpMk id="97" creationId="{A5EB8C89-7333-3175-0695-482F65756AA7}"/>
          </ac:cxnSpMkLst>
        </pc:cxnChg>
        <pc:cxnChg chg="mod">
          <ac:chgData name="Valentin Aurelio Franzoi (estud.)" userId="c7b00bd8-c7d9-411d-bd71-ddff4cfb3b5f" providerId="ADAL" clId="{83EB25E2-BB06-4049-A498-C497BF521171}" dt="2024-03-18T14:50:49.810" v="1757" actId="571"/>
          <ac:cxnSpMkLst>
            <pc:docMk/>
            <pc:sldMk cId="2663564038" sldId="277"/>
            <ac:cxnSpMk id="106" creationId="{EEE0AD20-6902-E85C-5CF2-5CF687FEE89B}"/>
          </ac:cxnSpMkLst>
        </pc:cxnChg>
        <pc:cxnChg chg="mod">
          <ac:chgData name="Valentin Aurelio Franzoi (estud.)" userId="c7b00bd8-c7d9-411d-bd71-ddff4cfb3b5f" providerId="ADAL" clId="{83EB25E2-BB06-4049-A498-C497BF521171}" dt="2024-03-18T14:50:49.810" v="1757" actId="571"/>
          <ac:cxnSpMkLst>
            <pc:docMk/>
            <pc:sldMk cId="2663564038" sldId="277"/>
            <ac:cxnSpMk id="111" creationId="{9B87E788-2015-12F6-9AD5-FA4BAC21B1B8}"/>
          </ac:cxnSpMkLst>
        </pc:cxnChg>
        <pc:cxnChg chg="mod">
          <ac:chgData name="Valentin Aurelio Franzoi (estud.)" userId="c7b00bd8-c7d9-411d-bd71-ddff4cfb3b5f" providerId="ADAL" clId="{83EB25E2-BB06-4049-A498-C497BF521171}" dt="2024-03-18T14:50:49.810" v="1757" actId="571"/>
          <ac:cxnSpMkLst>
            <pc:docMk/>
            <pc:sldMk cId="2663564038" sldId="277"/>
            <ac:cxnSpMk id="116" creationId="{82CCB96F-36AF-FB20-089E-3984E38CBD4E}"/>
          </ac:cxnSpMkLst>
        </pc:cxnChg>
      </pc:sldChg>
      <pc:sldChg chg="addSp delSp modSp add del">
        <pc:chgData name="Valentin Aurelio Franzoi (estud.)" userId="c7b00bd8-c7d9-411d-bd71-ddff4cfb3b5f" providerId="ADAL" clId="{83EB25E2-BB06-4049-A498-C497BF521171}" dt="2024-03-18T14:49:57.124" v="1749" actId="2696"/>
        <pc:sldMkLst>
          <pc:docMk/>
          <pc:sldMk cId="1399640403" sldId="278"/>
        </pc:sldMkLst>
        <pc:spChg chg="mod topLvl">
          <ac:chgData name="Valentin Aurelio Franzoi (estud.)" userId="c7b00bd8-c7d9-411d-bd71-ddff4cfb3b5f" providerId="ADAL" clId="{83EB25E2-BB06-4049-A498-C497BF521171}" dt="2024-03-18T14:48:01.451" v="1744" actId="165"/>
          <ac:spMkLst>
            <pc:docMk/>
            <pc:sldMk cId="1399640403" sldId="278"/>
            <ac:spMk id="4" creationId="{EFA4E3F7-7D9A-0E09-203A-107EBB5016D3}"/>
          </ac:spMkLst>
        </pc:spChg>
        <pc:spChg chg="mod topLvl">
          <ac:chgData name="Valentin Aurelio Franzoi (estud.)" userId="c7b00bd8-c7d9-411d-bd71-ddff4cfb3b5f" providerId="ADAL" clId="{83EB25E2-BB06-4049-A498-C497BF521171}" dt="2024-03-18T14:48:01.451" v="1744" actId="165"/>
          <ac:spMkLst>
            <pc:docMk/>
            <pc:sldMk cId="1399640403" sldId="278"/>
            <ac:spMk id="23" creationId="{41FA739F-1C0B-4182-7D3F-68F6AE252A34}"/>
          </ac:spMkLst>
        </pc:spChg>
        <pc:spChg chg="mod topLvl">
          <ac:chgData name="Valentin Aurelio Franzoi (estud.)" userId="c7b00bd8-c7d9-411d-bd71-ddff4cfb3b5f" providerId="ADAL" clId="{83EB25E2-BB06-4049-A498-C497BF521171}" dt="2024-03-18T14:48:01.451" v="1744" actId="165"/>
          <ac:spMkLst>
            <pc:docMk/>
            <pc:sldMk cId="1399640403" sldId="278"/>
            <ac:spMk id="25" creationId="{E1ED03A2-7DFF-F57A-49FF-816A865BB2AD}"/>
          </ac:spMkLst>
        </pc:spChg>
        <pc:spChg chg="mod topLvl">
          <ac:chgData name="Valentin Aurelio Franzoi (estud.)" userId="c7b00bd8-c7d9-411d-bd71-ddff4cfb3b5f" providerId="ADAL" clId="{83EB25E2-BB06-4049-A498-C497BF521171}" dt="2024-03-18T14:48:01.451" v="1744" actId="165"/>
          <ac:spMkLst>
            <pc:docMk/>
            <pc:sldMk cId="1399640403" sldId="278"/>
            <ac:spMk id="26" creationId="{D6FA3622-3218-4DD4-5F29-CB4B91351528}"/>
          </ac:spMkLst>
        </pc:spChg>
        <pc:spChg chg="mod topLvl">
          <ac:chgData name="Valentin Aurelio Franzoi (estud.)" userId="c7b00bd8-c7d9-411d-bd71-ddff4cfb3b5f" providerId="ADAL" clId="{83EB25E2-BB06-4049-A498-C497BF521171}" dt="2024-03-18T14:48:01.451" v="1744" actId="165"/>
          <ac:spMkLst>
            <pc:docMk/>
            <pc:sldMk cId="1399640403" sldId="278"/>
            <ac:spMk id="33" creationId="{108AD1AC-4A7F-BBA4-E7A3-553C4C8621AA}"/>
          </ac:spMkLst>
        </pc:spChg>
        <pc:spChg chg="mod topLvl">
          <ac:chgData name="Valentin Aurelio Franzoi (estud.)" userId="c7b00bd8-c7d9-411d-bd71-ddff4cfb3b5f" providerId="ADAL" clId="{83EB25E2-BB06-4049-A498-C497BF521171}" dt="2024-03-18T14:48:01.451" v="1744" actId="165"/>
          <ac:spMkLst>
            <pc:docMk/>
            <pc:sldMk cId="1399640403" sldId="278"/>
            <ac:spMk id="34" creationId="{00C92AF9-5F85-4F56-E5C5-0AE59368CBE1}"/>
          </ac:spMkLst>
        </pc:spChg>
        <pc:spChg chg="mod topLvl">
          <ac:chgData name="Valentin Aurelio Franzoi (estud.)" userId="c7b00bd8-c7d9-411d-bd71-ddff4cfb3b5f" providerId="ADAL" clId="{83EB25E2-BB06-4049-A498-C497BF521171}" dt="2024-03-18T14:48:01.451" v="1744" actId="165"/>
          <ac:spMkLst>
            <pc:docMk/>
            <pc:sldMk cId="1399640403" sldId="278"/>
            <ac:spMk id="35" creationId="{08036227-DD33-0DCF-1977-BB4FE4DE1400}"/>
          </ac:spMkLst>
        </pc:spChg>
        <pc:spChg chg="mod topLvl">
          <ac:chgData name="Valentin Aurelio Franzoi (estud.)" userId="c7b00bd8-c7d9-411d-bd71-ddff4cfb3b5f" providerId="ADAL" clId="{83EB25E2-BB06-4049-A498-C497BF521171}" dt="2024-03-18T14:48:01.451" v="1744" actId="165"/>
          <ac:spMkLst>
            <pc:docMk/>
            <pc:sldMk cId="1399640403" sldId="278"/>
            <ac:spMk id="36" creationId="{8E712C1F-34AB-4D05-5917-1898A703B45F}"/>
          </ac:spMkLst>
        </pc:spChg>
        <pc:spChg chg="mod topLvl">
          <ac:chgData name="Valentin Aurelio Franzoi (estud.)" userId="c7b00bd8-c7d9-411d-bd71-ddff4cfb3b5f" providerId="ADAL" clId="{83EB25E2-BB06-4049-A498-C497BF521171}" dt="2024-03-18T14:48:01.451" v="1744" actId="165"/>
          <ac:spMkLst>
            <pc:docMk/>
            <pc:sldMk cId="1399640403" sldId="278"/>
            <ac:spMk id="38" creationId="{B3D56D9F-D972-5C3F-8130-12A19E39AC25}"/>
          </ac:spMkLst>
        </pc:spChg>
        <pc:spChg chg="mod topLvl">
          <ac:chgData name="Valentin Aurelio Franzoi (estud.)" userId="c7b00bd8-c7d9-411d-bd71-ddff4cfb3b5f" providerId="ADAL" clId="{83EB25E2-BB06-4049-A498-C497BF521171}" dt="2024-03-18T14:48:01.451" v="1744" actId="165"/>
          <ac:spMkLst>
            <pc:docMk/>
            <pc:sldMk cId="1399640403" sldId="278"/>
            <ac:spMk id="39" creationId="{B5A894B5-A1EB-C51E-1CEC-329911562CAC}"/>
          </ac:spMkLst>
        </pc:spChg>
        <pc:spChg chg="mod topLvl">
          <ac:chgData name="Valentin Aurelio Franzoi (estud.)" userId="c7b00bd8-c7d9-411d-bd71-ddff4cfb3b5f" providerId="ADAL" clId="{83EB25E2-BB06-4049-A498-C497BF521171}" dt="2024-03-18T14:48:01.451" v="1744" actId="165"/>
          <ac:spMkLst>
            <pc:docMk/>
            <pc:sldMk cId="1399640403" sldId="278"/>
            <ac:spMk id="40" creationId="{D816501D-37E1-122B-81D6-31AA26977E8C}"/>
          </ac:spMkLst>
        </pc:spChg>
        <pc:spChg chg="mod topLvl">
          <ac:chgData name="Valentin Aurelio Franzoi (estud.)" userId="c7b00bd8-c7d9-411d-bd71-ddff4cfb3b5f" providerId="ADAL" clId="{83EB25E2-BB06-4049-A498-C497BF521171}" dt="2024-03-18T14:48:01.451" v="1744" actId="165"/>
          <ac:spMkLst>
            <pc:docMk/>
            <pc:sldMk cId="1399640403" sldId="278"/>
            <ac:spMk id="41" creationId="{FB9C5F7B-2F87-E2B7-3A0F-24D36138B671}"/>
          </ac:spMkLst>
        </pc:spChg>
        <pc:spChg chg="mod topLvl">
          <ac:chgData name="Valentin Aurelio Franzoi (estud.)" userId="c7b00bd8-c7d9-411d-bd71-ddff4cfb3b5f" providerId="ADAL" clId="{83EB25E2-BB06-4049-A498-C497BF521171}" dt="2024-03-18T14:48:01.451" v="1744" actId="165"/>
          <ac:spMkLst>
            <pc:docMk/>
            <pc:sldMk cId="1399640403" sldId="278"/>
            <ac:spMk id="43" creationId="{1E20D547-D21E-FBD2-6A55-996BF9004866}"/>
          </ac:spMkLst>
        </pc:spChg>
        <pc:spChg chg="mod topLvl">
          <ac:chgData name="Valentin Aurelio Franzoi (estud.)" userId="c7b00bd8-c7d9-411d-bd71-ddff4cfb3b5f" providerId="ADAL" clId="{83EB25E2-BB06-4049-A498-C497BF521171}" dt="2024-03-18T14:48:01.451" v="1744" actId="165"/>
          <ac:spMkLst>
            <pc:docMk/>
            <pc:sldMk cId="1399640403" sldId="278"/>
            <ac:spMk id="44" creationId="{E8F4D302-54EB-ED57-C571-AF587E7EA492}"/>
          </ac:spMkLst>
        </pc:spChg>
        <pc:spChg chg="mod topLvl">
          <ac:chgData name="Valentin Aurelio Franzoi (estud.)" userId="c7b00bd8-c7d9-411d-bd71-ddff4cfb3b5f" providerId="ADAL" clId="{83EB25E2-BB06-4049-A498-C497BF521171}" dt="2024-03-18T14:48:01.451" v="1744" actId="165"/>
          <ac:spMkLst>
            <pc:docMk/>
            <pc:sldMk cId="1399640403" sldId="278"/>
            <ac:spMk id="45" creationId="{E3A1CDD1-0169-7EBB-B854-23A090EF6603}"/>
          </ac:spMkLst>
        </pc:spChg>
        <pc:spChg chg="mod topLvl">
          <ac:chgData name="Valentin Aurelio Franzoi (estud.)" userId="c7b00bd8-c7d9-411d-bd71-ddff4cfb3b5f" providerId="ADAL" clId="{83EB25E2-BB06-4049-A498-C497BF521171}" dt="2024-03-18T14:48:01.451" v="1744" actId="165"/>
          <ac:spMkLst>
            <pc:docMk/>
            <pc:sldMk cId="1399640403" sldId="278"/>
            <ac:spMk id="46" creationId="{1FB5B3AB-D3DB-8011-7F8C-1A9BC6BF5FAF}"/>
          </ac:spMkLst>
        </pc:spChg>
        <pc:spChg chg="mod topLvl">
          <ac:chgData name="Valentin Aurelio Franzoi (estud.)" userId="c7b00bd8-c7d9-411d-bd71-ddff4cfb3b5f" providerId="ADAL" clId="{83EB25E2-BB06-4049-A498-C497BF521171}" dt="2024-03-18T14:48:01.451" v="1744" actId="165"/>
          <ac:spMkLst>
            <pc:docMk/>
            <pc:sldMk cId="1399640403" sldId="278"/>
            <ac:spMk id="50" creationId="{1E3F8875-1707-2001-3C1B-5FFE8635C5F4}"/>
          </ac:spMkLst>
        </pc:spChg>
        <pc:spChg chg="mod topLvl">
          <ac:chgData name="Valentin Aurelio Franzoi (estud.)" userId="c7b00bd8-c7d9-411d-bd71-ddff4cfb3b5f" providerId="ADAL" clId="{83EB25E2-BB06-4049-A498-C497BF521171}" dt="2024-03-18T14:48:01.451" v="1744" actId="165"/>
          <ac:spMkLst>
            <pc:docMk/>
            <pc:sldMk cId="1399640403" sldId="278"/>
            <ac:spMk id="51" creationId="{D2284C5D-D17E-3DFF-7C45-6C53FD59282A}"/>
          </ac:spMkLst>
        </pc:spChg>
        <pc:spChg chg="mod topLvl">
          <ac:chgData name="Valentin Aurelio Franzoi (estud.)" userId="c7b00bd8-c7d9-411d-bd71-ddff4cfb3b5f" providerId="ADAL" clId="{83EB25E2-BB06-4049-A498-C497BF521171}" dt="2024-03-18T14:48:01.451" v="1744" actId="165"/>
          <ac:spMkLst>
            <pc:docMk/>
            <pc:sldMk cId="1399640403" sldId="278"/>
            <ac:spMk id="52" creationId="{D0F8775D-82DC-3EA0-21D4-AFEACE1034E7}"/>
          </ac:spMkLst>
        </pc:spChg>
        <pc:spChg chg="mod topLvl">
          <ac:chgData name="Valentin Aurelio Franzoi (estud.)" userId="c7b00bd8-c7d9-411d-bd71-ddff4cfb3b5f" providerId="ADAL" clId="{83EB25E2-BB06-4049-A498-C497BF521171}" dt="2024-03-18T14:48:01.451" v="1744" actId="165"/>
          <ac:spMkLst>
            <pc:docMk/>
            <pc:sldMk cId="1399640403" sldId="278"/>
            <ac:spMk id="53" creationId="{134BEE1B-67B3-621A-422C-0E66F42AF16E}"/>
          </ac:spMkLst>
        </pc:spChg>
        <pc:spChg chg="mod topLvl">
          <ac:chgData name="Valentin Aurelio Franzoi (estud.)" userId="c7b00bd8-c7d9-411d-bd71-ddff4cfb3b5f" providerId="ADAL" clId="{83EB25E2-BB06-4049-A498-C497BF521171}" dt="2024-03-18T14:48:01.451" v="1744" actId="165"/>
          <ac:spMkLst>
            <pc:docMk/>
            <pc:sldMk cId="1399640403" sldId="278"/>
            <ac:spMk id="55" creationId="{B92A2086-3DAD-E1A8-2237-0118973B7ED4}"/>
          </ac:spMkLst>
        </pc:spChg>
        <pc:spChg chg="mod topLvl">
          <ac:chgData name="Valentin Aurelio Franzoi (estud.)" userId="c7b00bd8-c7d9-411d-bd71-ddff4cfb3b5f" providerId="ADAL" clId="{83EB25E2-BB06-4049-A498-C497BF521171}" dt="2024-03-18T14:48:01.451" v="1744" actId="165"/>
          <ac:spMkLst>
            <pc:docMk/>
            <pc:sldMk cId="1399640403" sldId="278"/>
            <ac:spMk id="56" creationId="{414F50C8-ABB8-6A4F-7722-10B6E5D572BD}"/>
          </ac:spMkLst>
        </pc:spChg>
        <pc:spChg chg="mod topLvl">
          <ac:chgData name="Valentin Aurelio Franzoi (estud.)" userId="c7b00bd8-c7d9-411d-bd71-ddff4cfb3b5f" providerId="ADAL" clId="{83EB25E2-BB06-4049-A498-C497BF521171}" dt="2024-03-18T14:48:01.451" v="1744" actId="165"/>
          <ac:spMkLst>
            <pc:docMk/>
            <pc:sldMk cId="1399640403" sldId="278"/>
            <ac:spMk id="57" creationId="{825E769B-E68C-7A59-D6F4-A98DBC42A19F}"/>
          </ac:spMkLst>
        </pc:spChg>
        <pc:spChg chg="mod topLvl">
          <ac:chgData name="Valentin Aurelio Franzoi (estud.)" userId="c7b00bd8-c7d9-411d-bd71-ddff4cfb3b5f" providerId="ADAL" clId="{83EB25E2-BB06-4049-A498-C497BF521171}" dt="2024-03-18T14:48:01.451" v="1744" actId="165"/>
          <ac:spMkLst>
            <pc:docMk/>
            <pc:sldMk cId="1399640403" sldId="278"/>
            <ac:spMk id="58" creationId="{DE076C60-E333-F17A-A7DC-132B6049214D}"/>
          </ac:spMkLst>
        </pc:spChg>
        <pc:spChg chg="mod topLvl">
          <ac:chgData name="Valentin Aurelio Franzoi (estud.)" userId="c7b00bd8-c7d9-411d-bd71-ddff4cfb3b5f" providerId="ADAL" clId="{83EB25E2-BB06-4049-A498-C497BF521171}" dt="2024-03-18T14:48:01.451" v="1744" actId="165"/>
          <ac:spMkLst>
            <pc:docMk/>
            <pc:sldMk cId="1399640403" sldId="278"/>
            <ac:spMk id="60" creationId="{F5B231C1-3E1F-DF5D-C038-ED2DC17939B3}"/>
          </ac:spMkLst>
        </pc:spChg>
        <pc:spChg chg="mod topLvl">
          <ac:chgData name="Valentin Aurelio Franzoi (estud.)" userId="c7b00bd8-c7d9-411d-bd71-ddff4cfb3b5f" providerId="ADAL" clId="{83EB25E2-BB06-4049-A498-C497BF521171}" dt="2024-03-18T14:48:01.451" v="1744" actId="165"/>
          <ac:spMkLst>
            <pc:docMk/>
            <pc:sldMk cId="1399640403" sldId="278"/>
            <ac:spMk id="61" creationId="{5293B5A7-4095-A884-CACD-13A1911BE058}"/>
          </ac:spMkLst>
        </pc:spChg>
        <pc:spChg chg="mod topLvl">
          <ac:chgData name="Valentin Aurelio Franzoi (estud.)" userId="c7b00bd8-c7d9-411d-bd71-ddff4cfb3b5f" providerId="ADAL" clId="{83EB25E2-BB06-4049-A498-C497BF521171}" dt="2024-03-18T14:48:01.451" v="1744" actId="165"/>
          <ac:spMkLst>
            <pc:docMk/>
            <pc:sldMk cId="1399640403" sldId="278"/>
            <ac:spMk id="62" creationId="{33D3BF21-DC7E-ECDE-AA94-B402170F01F9}"/>
          </ac:spMkLst>
        </pc:spChg>
        <pc:spChg chg="mod topLvl">
          <ac:chgData name="Valentin Aurelio Franzoi (estud.)" userId="c7b00bd8-c7d9-411d-bd71-ddff4cfb3b5f" providerId="ADAL" clId="{83EB25E2-BB06-4049-A498-C497BF521171}" dt="2024-03-18T14:48:01.451" v="1744" actId="165"/>
          <ac:spMkLst>
            <pc:docMk/>
            <pc:sldMk cId="1399640403" sldId="278"/>
            <ac:spMk id="63" creationId="{4350233F-858C-5532-62F0-8043C0DA1AA6}"/>
          </ac:spMkLst>
        </pc:spChg>
        <pc:spChg chg="mod topLvl">
          <ac:chgData name="Valentin Aurelio Franzoi (estud.)" userId="c7b00bd8-c7d9-411d-bd71-ddff4cfb3b5f" providerId="ADAL" clId="{83EB25E2-BB06-4049-A498-C497BF521171}" dt="2024-03-18T14:48:01.451" v="1744" actId="165"/>
          <ac:spMkLst>
            <pc:docMk/>
            <pc:sldMk cId="1399640403" sldId="278"/>
            <ac:spMk id="70" creationId="{77CB6340-0FB3-55FF-B362-854C7BE769FA}"/>
          </ac:spMkLst>
        </pc:spChg>
        <pc:spChg chg="mod topLvl">
          <ac:chgData name="Valentin Aurelio Franzoi (estud.)" userId="c7b00bd8-c7d9-411d-bd71-ddff4cfb3b5f" providerId="ADAL" clId="{83EB25E2-BB06-4049-A498-C497BF521171}" dt="2024-03-18T14:48:01.451" v="1744" actId="165"/>
          <ac:spMkLst>
            <pc:docMk/>
            <pc:sldMk cId="1399640403" sldId="278"/>
            <ac:spMk id="71" creationId="{64DF1A05-AE3A-8569-A4B5-AD4462DFED29}"/>
          </ac:spMkLst>
        </pc:spChg>
        <pc:spChg chg="mod topLvl">
          <ac:chgData name="Valentin Aurelio Franzoi (estud.)" userId="c7b00bd8-c7d9-411d-bd71-ddff4cfb3b5f" providerId="ADAL" clId="{83EB25E2-BB06-4049-A498-C497BF521171}" dt="2024-03-18T14:48:01.451" v="1744" actId="165"/>
          <ac:spMkLst>
            <pc:docMk/>
            <pc:sldMk cId="1399640403" sldId="278"/>
            <ac:spMk id="72" creationId="{C681FB31-C263-0D0D-4A42-AB18198A3A76}"/>
          </ac:spMkLst>
        </pc:spChg>
        <pc:spChg chg="mod topLvl">
          <ac:chgData name="Valentin Aurelio Franzoi (estud.)" userId="c7b00bd8-c7d9-411d-bd71-ddff4cfb3b5f" providerId="ADAL" clId="{83EB25E2-BB06-4049-A498-C497BF521171}" dt="2024-03-18T14:48:01.451" v="1744" actId="165"/>
          <ac:spMkLst>
            <pc:docMk/>
            <pc:sldMk cId="1399640403" sldId="278"/>
            <ac:spMk id="73" creationId="{75373B60-6529-77DC-E677-7BFAC20F46B2}"/>
          </ac:spMkLst>
        </pc:spChg>
        <pc:spChg chg="mod topLvl">
          <ac:chgData name="Valentin Aurelio Franzoi (estud.)" userId="c7b00bd8-c7d9-411d-bd71-ddff4cfb3b5f" providerId="ADAL" clId="{83EB25E2-BB06-4049-A498-C497BF521171}" dt="2024-03-18T14:48:01.451" v="1744" actId="165"/>
          <ac:spMkLst>
            <pc:docMk/>
            <pc:sldMk cId="1399640403" sldId="278"/>
            <ac:spMk id="75" creationId="{886CBB7E-8B0B-9529-CDD0-F13ACD2E8B22}"/>
          </ac:spMkLst>
        </pc:spChg>
        <pc:spChg chg="mod topLvl">
          <ac:chgData name="Valentin Aurelio Franzoi (estud.)" userId="c7b00bd8-c7d9-411d-bd71-ddff4cfb3b5f" providerId="ADAL" clId="{83EB25E2-BB06-4049-A498-C497BF521171}" dt="2024-03-18T14:48:01.451" v="1744" actId="165"/>
          <ac:spMkLst>
            <pc:docMk/>
            <pc:sldMk cId="1399640403" sldId="278"/>
            <ac:spMk id="76" creationId="{547A9A8A-21BE-9287-1AD4-E60566B4E98D}"/>
          </ac:spMkLst>
        </pc:spChg>
        <pc:spChg chg="mod topLvl">
          <ac:chgData name="Valentin Aurelio Franzoi (estud.)" userId="c7b00bd8-c7d9-411d-bd71-ddff4cfb3b5f" providerId="ADAL" clId="{83EB25E2-BB06-4049-A498-C497BF521171}" dt="2024-03-18T14:48:01.451" v="1744" actId="165"/>
          <ac:spMkLst>
            <pc:docMk/>
            <pc:sldMk cId="1399640403" sldId="278"/>
            <ac:spMk id="77" creationId="{6B3FFE0D-6503-263D-0933-BFB9089D3B50}"/>
          </ac:spMkLst>
        </pc:spChg>
        <pc:spChg chg="mod topLvl">
          <ac:chgData name="Valentin Aurelio Franzoi (estud.)" userId="c7b00bd8-c7d9-411d-bd71-ddff4cfb3b5f" providerId="ADAL" clId="{83EB25E2-BB06-4049-A498-C497BF521171}" dt="2024-03-18T14:48:01.451" v="1744" actId="165"/>
          <ac:spMkLst>
            <pc:docMk/>
            <pc:sldMk cId="1399640403" sldId="278"/>
            <ac:spMk id="78" creationId="{34F9E6D7-81DE-7E82-A08C-A68DD8C562CB}"/>
          </ac:spMkLst>
        </pc:spChg>
        <pc:spChg chg="mod topLvl">
          <ac:chgData name="Valentin Aurelio Franzoi (estud.)" userId="c7b00bd8-c7d9-411d-bd71-ddff4cfb3b5f" providerId="ADAL" clId="{83EB25E2-BB06-4049-A498-C497BF521171}" dt="2024-03-18T14:48:01.451" v="1744" actId="165"/>
          <ac:spMkLst>
            <pc:docMk/>
            <pc:sldMk cId="1399640403" sldId="278"/>
            <ac:spMk id="80" creationId="{F15088EC-B252-EEA8-AC8E-7C5FBE265792}"/>
          </ac:spMkLst>
        </pc:spChg>
        <pc:spChg chg="mod topLvl">
          <ac:chgData name="Valentin Aurelio Franzoi (estud.)" userId="c7b00bd8-c7d9-411d-bd71-ddff4cfb3b5f" providerId="ADAL" clId="{83EB25E2-BB06-4049-A498-C497BF521171}" dt="2024-03-18T14:48:01.451" v="1744" actId="165"/>
          <ac:spMkLst>
            <pc:docMk/>
            <pc:sldMk cId="1399640403" sldId="278"/>
            <ac:spMk id="81" creationId="{CCBC88CB-BBE3-33AE-7006-44FE71AB8F5A}"/>
          </ac:spMkLst>
        </pc:spChg>
        <pc:spChg chg="mod topLvl">
          <ac:chgData name="Valentin Aurelio Franzoi (estud.)" userId="c7b00bd8-c7d9-411d-bd71-ddff4cfb3b5f" providerId="ADAL" clId="{83EB25E2-BB06-4049-A498-C497BF521171}" dt="2024-03-18T14:48:01.451" v="1744" actId="165"/>
          <ac:spMkLst>
            <pc:docMk/>
            <pc:sldMk cId="1399640403" sldId="278"/>
            <ac:spMk id="82" creationId="{0D653C85-FD4B-0EF5-7BB8-3CB0D744D4EF}"/>
          </ac:spMkLst>
        </pc:spChg>
        <pc:spChg chg="mod topLvl">
          <ac:chgData name="Valentin Aurelio Franzoi (estud.)" userId="c7b00bd8-c7d9-411d-bd71-ddff4cfb3b5f" providerId="ADAL" clId="{83EB25E2-BB06-4049-A498-C497BF521171}" dt="2024-03-18T14:48:01.451" v="1744" actId="165"/>
          <ac:spMkLst>
            <pc:docMk/>
            <pc:sldMk cId="1399640403" sldId="278"/>
            <ac:spMk id="83" creationId="{9C6219D9-6506-BC54-40F5-51E1502582D3}"/>
          </ac:spMkLst>
        </pc:spChg>
        <pc:grpChg chg="add del mod">
          <ac:chgData name="Valentin Aurelio Franzoi (estud.)" userId="c7b00bd8-c7d9-411d-bd71-ddff4cfb3b5f" providerId="ADAL" clId="{83EB25E2-BB06-4049-A498-C497BF521171}" dt="2024-03-18T14:48:01.451" v="1744" actId="165"/>
          <ac:grpSpMkLst>
            <pc:docMk/>
            <pc:sldMk cId="1399640403" sldId="278"/>
            <ac:grpSpMk id="47" creationId="{0FA5735F-94F6-E663-4334-2C68A2E47838}"/>
          </ac:grpSpMkLst>
        </pc:grpChg>
        <pc:cxnChg chg="mod topLvl">
          <ac:chgData name="Valentin Aurelio Franzoi (estud.)" userId="c7b00bd8-c7d9-411d-bd71-ddff4cfb3b5f" providerId="ADAL" clId="{83EB25E2-BB06-4049-A498-C497BF521171}" dt="2024-03-18T14:48:01.451" v="1744" actId="165"/>
          <ac:cxnSpMkLst>
            <pc:docMk/>
            <pc:sldMk cId="1399640403" sldId="278"/>
            <ac:cxnSpMk id="11" creationId="{7AB302F9-0909-6E31-EA70-2A45EEB14458}"/>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22" creationId="{D79C8296-619B-4577-1D82-982A1A7D519C}"/>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37" creationId="{7805E06B-97AD-B20D-FDF4-FC1FE7345805}"/>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42" creationId="{8D35F306-AD54-42FE-301C-467B478D7AB4}"/>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49" creationId="{29A6FF6B-126B-C3B2-A263-436B2700F079}"/>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54" creationId="{FE1E2306-2F93-4B19-40E1-55CC6217D35F}"/>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59" creationId="{3C6EF705-272A-D79C-1F90-52F0816B9D00}"/>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69" creationId="{F9C5F037-DD69-88F5-0A95-D055B4F94B72}"/>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74" creationId="{DBBB9667-1039-B801-4EE7-74356B60EA1A}"/>
          </ac:cxnSpMkLst>
        </pc:cxnChg>
        <pc:cxnChg chg="mod topLvl">
          <ac:chgData name="Valentin Aurelio Franzoi (estud.)" userId="c7b00bd8-c7d9-411d-bd71-ddff4cfb3b5f" providerId="ADAL" clId="{83EB25E2-BB06-4049-A498-C497BF521171}" dt="2024-03-18T14:48:01.451" v="1744" actId="165"/>
          <ac:cxnSpMkLst>
            <pc:docMk/>
            <pc:sldMk cId="1399640403" sldId="278"/>
            <ac:cxnSpMk id="79" creationId="{79FCDA60-FB2E-F626-C75C-60BA76EC499C}"/>
          </ac:cxnSpMkLst>
        </pc:cxnChg>
      </pc:sldChg>
      <pc:sldChg chg="modSp add del mod">
        <pc:chgData name="Valentin Aurelio Franzoi (estud.)" userId="c7b00bd8-c7d9-411d-bd71-ddff4cfb3b5f" providerId="ADAL" clId="{83EB25E2-BB06-4049-A498-C497BF521171}" dt="2024-03-18T14:52:29.778" v="1772" actId="47"/>
        <pc:sldMkLst>
          <pc:docMk/>
          <pc:sldMk cId="3554587409" sldId="278"/>
        </pc:sldMkLst>
        <pc:grpChg chg="mod">
          <ac:chgData name="Valentin Aurelio Franzoi (estud.)" userId="c7b00bd8-c7d9-411d-bd71-ddff4cfb3b5f" providerId="ADAL" clId="{83EB25E2-BB06-4049-A498-C497BF521171}" dt="2024-03-18T14:51:28.506" v="1761" actId="1076"/>
          <ac:grpSpMkLst>
            <pc:docMk/>
            <pc:sldMk cId="3554587409" sldId="278"/>
            <ac:grpSpMk id="6" creationId="{1FEC8B24-631C-9450-4DF4-1D81B00671C1}"/>
          </ac:grpSpMkLst>
        </pc:grpChg>
        <pc:cxnChg chg="mod">
          <ac:chgData name="Valentin Aurelio Franzoi (estud.)" userId="c7b00bd8-c7d9-411d-bd71-ddff4cfb3b5f" providerId="ADAL" clId="{83EB25E2-BB06-4049-A498-C497BF521171}" dt="2024-03-18T14:51:28.506" v="1761" actId="1076"/>
          <ac:cxnSpMkLst>
            <pc:docMk/>
            <pc:sldMk cId="3554587409" sldId="278"/>
            <ac:cxnSpMk id="11" creationId="{7AB302F9-0909-6E31-EA70-2A45EEB14458}"/>
          </ac:cxnSpMkLst>
        </pc:cxnChg>
        <pc:cxnChg chg="mod">
          <ac:chgData name="Valentin Aurelio Franzoi (estud.)" userId="c7b00bd8-c7d9-411d-bd71-ddff4cfb3b5f" providerId="ADAL" clId="{83EB25E2-BB06-4049-A498-C497BF521171}" dt="2024-03-18T14:51:28.506" v="1761" actId="1076"/>
          <ac:cxnSpMkLst>
            <pc:docMk/>
            <pc:sldMk cId="3554587409" sldId="278"/>
            <ac:cxnSpMk id="22" creationId="{D79C8296-619B-4577-1D82-982A1A7D519C}"/>
          </ac:cxnSpMkLst>
        </pc:cxnChg>
      </pc:sldChg>
      <pc:sldChg chg="addSp modSp add mod ord">
        <pc:chgData name="Valentin Aurelio Franzoi (estud.)" userId="c7b00bd8-c7d9-411d-bd71-ddff4cfb3b5f" providerId="ADAL" clId="{83EB25E2-BB06-4049-A498-C497BF521171}" dt="2024-03-18T14:52:23.944" v="1771"/>
        <pc:sldMkLst>
          <pc:docMk/>
          <pc:sldMk cId="2174806906" sldId="279"/>
        </pc:sldMkLst>
        <pc:spChg chg="mod">
          <ac:chgData name="Valentin Aurelio Franzoi (estud.)" userId="c7b00bd8-c7d9-411d-bd71-ddff4cfb3b5f" providerId="ADAL" clId="{83EB25E2-BB06-4049-A498-C497BF521171}" dt="2024-03-18T14:52:06.342" v="1764" actId="164"/>
          <ac:spMkLst>
            <pc:docMk/>
            <pc:sldMk cId="2174806906" sldId="279"/>
            <ac:spMk id="50" creationId="{1E3F8875-1707-2001-3C1B-5FFE8635C5F4}"/>
          </ac:spMkLst>
        </pc:spChg>
        <pc:grpChg chg="add mod">
          <ac:chgData name="Valentin Aurelio Franzoi (estud.)" userId="c7b00bd8-c7d9-411d-bd71-ddff4cfb3b5f" providerId="ADAL" clId="{83EB25E2-BB06-4049-A498-C497BF521171}" dt="2024-03-18T14:52:15.970" v="1769" actId="1076"/>
          <ac:grpSpMkLst>
            <pc:docMk/>
            <pc:sldMk cId="2174806906" sldId="279"/>
            <ac:grpSpMk id="5" creationId="{DDFDEF63-9370-708B-73A5-DFB1EB943D67}"/>
          </ac:grpSpMkLst>
        </pc:grpChg>
        <pc:grpChg chg="mod">
          <ac:chgData name="Valentin Aurelio Franzoi (estud.)" userId="c7b00bd8-c7d9-411d-bd71-ddff4cfb3b5f" providerId="ADAL" clId="{83EB25E2-BB06-4049-A498-C497BF521171}" dt="2024-03-18T14:52:06.342" v="1764" actId="164"/>
          <ac:grpSpMkLst>
            <pc:docMk/>
            <pc:sldMk cId="2174806906" sldId="279"/>
            <ac:grpSpMk id="6" creationId="{1FEC8B24-631C-9450-4DF4-1D81B00671C1}"/>
          </ac:grpSpMkLst>
        </pc:grpChg>
        <pc:cxnChg chg="mod">
          <ac:chgData name="Valentin Aurelio Franzoi (estud.)" userId="c7b00bd8-c7d9-411d-bd71-ddff4cfb3b5f" providerId="ADAL" clId="{83EB25E2-BB06-4049-A498-C497BF521171}" dt="2024-03-18T14:52:06.342" v="1764" actId="164"/>
          <ac:cxnSpMkLst>
            <pc:docMk/>
            <pc:sldMk cId="2174806906" sldId="279"/>
            <ac:cxnSpMk id="11" creationId="{7AB302F9-0909-6E31-EA70-2A45EEB14458}"/>
          </ac:cxnSpMkLst>
        </pc:cxnChg>
        <pc:cxnChg chg="mod">
          <ac:chgData name="Valentin Aurelio Franzoi (estud.)" userId="c7b00bd8-c7d9-411d-bd71-ddff4cfb3b5f" providerId="ADAL" clId="{83EB25E2-BB06-4049-A498-C497BF521171}" dt="2024-03-18T14:52:06.342" v="1764" actId="164"/>
          <ac:cxnSpMkLst>
            <pc:docMk/>
            <pc:sldMk cId="2174806906" sldId="279"/>
            <ac:cxnSpMk id="22" creationId="{D79C8296-619B-4577-1D82-982A1A7D519C}"/>
          </ac:cxnSpMkLst>
        </pc:cxnChg>
      </pc:sldChg>
      <pc:sldChg chg="modSp add mod">
        <pc:chgData name="Valentin Aurelio Franzoi (estud.)" userId="c7b00bd8-c7d9-411d-bd71-ddff4cfb3b5f" providerId="ADAL" clId="{83EB25E2-BB06-4049-A498-C497BF521171}" dt="2024-03-18T14:52:45.833" v="1774" actId="1076"/>
        <pc:sldMkLst>
          <pc:docMk/>
          <pc:sldMk cId="3442836873" sldId="280"/>
        </pc:sldMkLst>
        <pc:grpChg chg="mod">
          <ac:chgData name="Valentin Aurelio Franzoi (estud.)" userId="c7b00bd8-c7d9-411d-bd71-ddff4cfb3b5f" providerId="ADAL" clId="{83EB25E2-BB06-4049-A498-C497BF521171}" dt="2024-03-18T14:52:45.833" v="1774" actId="1076"/>
          <ac:grpSpMkLst>
            <pc:docMk/>
            <pc:sldMk cId="3442836873" sldId="280"/>
            <ac:grpSpMk id="5" creationId="{DDFDEF63-9370-708B-73A5-DFB1EB943D67}"/>
          </ac:grpSpMkLst>
        </pc:grpChg>
      </pc:sldChg>
      <pc:sldChg chg="addSp delSp modSp add mod modTransition delAnim modAnim">
        <pc:chgData name="Valentin Aurelio Franzoi (estud.)" userId="c7b00bd8-c7d9-411d-bd71-ddff4cfb3b5f" providerId="ADAL" clId="{83EB25E2-BB06-4049-A498-C497BF521171}" dt="2024-03-18T16:04:33.563" v="2078"/>
        <pc:sldMkLst>
          <pc:docMk/>
          <pc:sldMk cId="1760329189" sldId="281"/>
        </pc:sldMkLst>
        <pc:spChg chg="add mod">
          <ac:chgData name="Valentin Aurelio Franzoi (estud.)" userId="c7b00bd8-c7d9-411d-bd71-ddff4cfb3b5f" providerId="ADAL" clId="{83EB25E2-BB06-4049-A498-C497BF521171}" dt="2024-03-18T15:14:19.520" v="1971" actId="1076"/>
          <ac:spMkLst>
            <pc:docMk/>
            <pc:sldMk cId="1760329189" sldId="281"/>
            <ac:spMk id="15" creationId="{79C8AAC6-E5D0-7186-66D8-1846EBE621BD}"/>
          </ac:spMkLst>
        </pc:spChg>
        <pc:spChg chg="add del mod">
          <ac:chgData name="Valentin Aurelio Franzoi (estud.)" userId="c7b00bd8-c7d9-411d-bd71-ddff4cfb3b5f" providerId="ADAL" clId="{83EB25E2-BB06-4049-A498-C497BF521171}" dt="2024-03-18T15:01:36.199" v="1866"/>
          <ac:spMkLst>
            <pc:docMk/>
            <pc:sldMk cId="1760329189" sldId="281"/>
            <ac:spMk id="19" creationId="{E97B3834-8DAA-E185-78AD-179314203B1A}"/>
          </ac:spMkLst>
        </pc:spChg>
        <pc:spChg chg="add del mod">
          <ac:chgData name="Valentin Aurelio Franzoi (estud.)" userId="c7b00bd8-c7d9-411d-bd71-ddff4cfb3b5f" providerId="ADAL" clId="{83EB25E2-BB06-4049-A498-C497BF521171}" dt="2024-03-18T15:01:36.200" v="1868"/>
          <ac:spMkLst>
            <pc:docMk/>
            <pc:sldMk cId="1760329189" sldId="281"/>
            <ac:spMk id="28" creationId="{91415474-35F9-4300-5F63-8817A35C96F6}"/>
          </ac:spMkLst>
        </pc:spChg>
        <pc:grpChg chg="mod">
          <ac:chgData name="Valentin Aurelio Franzoi (estud.)" userId="c7b00bd8-c7d9-411d-bd71-ddff4cfb3b5f" providerId="ADAL" clId="{83EB25E2-BB06-4049-A498-C497BF521171}" dt="2024-03-18T14:54:24.306" v="1778" actId="1076"/>
          <ac:grpSpMkLst>
            <pc:docMk/>
            <pc:sldMk cId="1760329189" sldId="281"/>
            <ac:grpSpMk id="5" creationId="{DDFDEF63-9370-708B-73A5-DFB1EB943D67}"/>
          </ac:grpSpMkLst>
        </pc:grpChg>
        <pc:picChg chg="add mod">
          <ac:chgData name="Valentin Aurelio Franzoi (estud.)" userId="c7b00bd8-c7d9-411d-bd71-ddff4cfb3b5f" providerId="ADAL" clId="{83EB25E2-BB06-4049-A498-C497BF521171}" dt="2024-03-18T16:03:22.432" v="2066" actId="1076"/>
          <ac:picMkLst>
            <pc:docMk/>
            <pc:sldMk cId="1760329189" sldId="281"/>
            <ac:picMk id="9" creationId="{6E12F3BE-6797-C423-6F07-DC56369A2A23}"/>
          </ac:picMkLst>
        </pc:picChg>
        <pc:picChg chg="add del mod">
          <ac:chgData name="Valentin Aurelio Franzoi (estud.)" userId="c7b00bd8-c7d9-411d-bd71-ddff4cfb3b5f" providerId="ADAL" clId="{83EB25E2-BB06-4049-A498-C497BF521171}" dt="2024-03-18T14:59:23.683" v="1808" actId="478"/>
          <ac:picMkLst>
            <pc:docMk/>
            <pc:sldMk cId="1760329189" sldId="281"/>
            <ac:picMk id="10" creationId="{87DD107F-2B15-DE0A-9FC1-1E5B152907F7}"/>
          </ac:picMkLst>
        </pc:picChg>
        <pc:picChg chg="add del mod">
          <ac:chgData name="Valentin Aurelio Franzoi (estud.)" userId="c7b00bd8-c7d9-411d-bd71-ddff4cfb3b5f" providerId="ADAL" clId="{83EB25E2-BB06-4049-A498-C497BF521171}" dt="2024-03-18T15:12:22.690" v="1930" actId="478"/>
          <ac:picMkLst>
            <pc:docMk/>
            <pc:sldMk cId="1760329189" sldId="281"/>
            <ac:picMk id="17" creationId="{E301E88A-8A1D-54AD-D6BB-654BC3327A43}"/>
          </ac:picMkLst>
        </pc:picChg>
        <pc:picChg chg="add mod">
          <ac:chgData name="Valentin Aurelio Franzoi (estud.)" userId="c7b00bd8-c7d9-411d-bd71-ddff4cfb3b5f" providerId="ADAL" clId="{83EB25E2-BB06-4049-A498-C497BF521171}" dt="2024-03-18T15:14:50.945" v="1983" actId="1076"/>
          <ac:picMkLst>
            <pc:docMk/>
            <pc:sldMk cId="1760329189" sldId="281"/>
            <ac:picMk id="18" creationId="{E8F992DE-D576-51D5-4881-683FE53B571D}"/>
          </ac:picMkLst>
        </pc:picChg>
        <pc:picChg chg="add mod">
          <ac:chgData name="Valentin Aurelio Franzoi (estud.)" userId="c7b00bd8-c7d9-411d-bd71-ddff4cfb3b5f" providerId="ADAL" clId="{83EB25E2-BB06-4049-A498-C497BF521171}" dt="2024-03-18T16:03:24.280" v="2067" actId="1076"/>
          <ac:picMkLst>
            <pc:docMk/>
            <pc:sldMk cId="1760329189" sldId="281"/>
            <ac:picMk id="21" creationId="{FB33CA51-D6F7-8DD5-70D8-38CE2F5B9D60}"/>
          </ac:picMkLst>
        </pc:picChg>
        <pc:picChg chg="add mod">
          <ac:chgData name="Valentin Aurelio Franzoi (estud.)" userId="c7b00bd8-c7d9-411d-bd71-ddff4cfb3b5f" providerId="ADAL" clId="{83EB25E2-BB06-4049-A498-C497BF521171}" dt="2024-03-18T16:03:07.320" v="2061" actId="1076"/>
          <ac:picMkLst>
            <pc:docMk/>
            <pc:sldMk cId="1760329189" sldId="281"/>
            <ac:picMk id="24" creationId="{C363447F-06F2-3FB4-987C-6A4F63960134}"/>
          </ac:picMkLst>
        </pc:picChg>
        <pc:picChg chg="add del mod ord">
          <ac:chgData name="Valentin Aurelio Franzoi (estud.)" userId="c7b00bd8-c7d9-411d-bd71-ddff4cfb3b5f" providerId="ADAL" clId="{83EB25E2-BB06-4049-A498-C497BF521171}" dt="2024-03-18T16:02:38.012" v="2059" actId="478"/>
          <ac:picMkLst>
            <pc:docMk/>
            <pc:sldMk cId="1760329189" sldId="281"/>
            <ac:picMk id="32" creationId="{E9AEE2C8-D974-8AEB-66DF-C3F914F1A24A}"/>
          </ac:picMkLst>
        </pc:picChg>
        <pc:picChg chg="add mod">
          <ac:chgData name="Valentin Aurelio Franzoi (estud.)" userId="c7b00bd8-c7d9-411d-bd71-ddff4cfb3b5f" providerId="ADAL" clId="{83EB25E2-BB06-4049-A498-C497BF521171}" dt="2024-03-18T16:03:10.872" v="2062" actId="1076"/>
          <ac:picMkLst>
            <pc:docMk/>
            <pc:sldMk cId="1760329189" sldId="281"/>
            <ac:picMk id="47" creationId="{A91146DF-20F4-0887-9088-851677887409}"/>
          </ac:picMkLst>
        </pc:picChg>
      </pc:sldChg>
      <pc:sldChg chg="addSp delSp modSp add mod delAnim modAnim">
        <pc:chgData name="Valentin Aurelio Franzoi (estud.)" userId="c7b00bd8-c7d9-411d-bd71-ddff4cfb3b5f" providerId="ADAL" clId="{83EB25E2-BB06-4049-A498-C497BF521171}" dt="2024-03-18T16:03:03.120" v="2060" actId="1076"/>
        <pc:sldMkLst>
          <pc:docMk/>
          <pc:sldMk cId="1285180483" sldId="282"/>
        </pc:sldMkLst>
        <pc:spChg chg="mod">
          <ac:chgData name="Valentin Aurelio Franzoi (estud.)" userId="c7b00bd8-c7d9-411d-bd71-ddff4cfb3b5f" providerId="ADAL" clId="{83EB25E2-BB06-4049-A498-C497BF521171}" dt="2024-03-18T16:03:03.120" v="2060" actId="1076"/>
          <ac:spMkLst>
            <pc:docMk/>
            <pc:sldMk cId="1285180483" sldId="282"/>
            <ac:spMk id="3" creationId="{4E8CB0E8-74DC-4355-302D-4A53D6B98CA5}"/>
          </ac:spMkLst>
        </pc:spChg>
        <pc:spChg chg="del mod">
          <ac:chgData name="Valentin Aurelio Franzoi (estud.)" userId="c7b00bd8-c7d9-411d-bd71-ddff4cfb3b5f" providerId="ADAL" clId="{83EB25E2-BB06-4049-A498-C497BF521171}" dt="2024-03-18T15:08:58.135" v="1925" actId="478"/>
          <ac:spMkLst>
            <pc:docMk/>
            <pc:sldMk cId="1285180483" sldId="282"/>
            <ac:spMk id="7" creationId="{D7A701C6-9BB8-7B54-2C39-60106566BACA}"/>
          </ac:spMkLst>
        </pc:spChg>
        <pc:spChg chg="mod">
          <ac:chgData name="Valentin Aurelio Franzoi (estud.)" userId="c7b00bd8-c7d9-411d-bd71-ddff4cfb3b5f" providerId="ADAL" clId="{83EB25E2-BB06-4049-A498-C497BF521171}" dt="2024-03-18T16:03:03.120" v="2060" actId="1076"/>
          <ac:spMkLst>
            <pc:docMk/>
            <pc:sldMk cId="1285180483" sldId="282"/>
            <ac:spMk id="12" creationId="{F8922912-A1D1-D8DA-8CE5-EAAFCFE8A157}"/>
          </ac:spMkLst>
        </pc:spChg>
        <pc:spChg chg="del">
          <ac:chgData name="Valentin Aurelio Franzoi (estud.)" userId="c7b00bd8-c7d9-411d-bd71-ddff4cfb3b5f" providerId="ADAL" clId="{83EB25E2-BB06-4049-A498-C497BF521171}" dt="2024-03-18T15:08:35.216" v="1919" actId="478"/>
          <ac:spMkLst>
            <pc:docMk/>
            <pc:sldMk cId="1285180483" sldId="282"/>
            <ac:spMk id="15" creationId="{79C8AAC6-E5D0-7186-66D8-1846EBE621BD}"/>
          </ac:spMkLst>
        </pc:spChg>
        <pc:grpChg chg="del">
          <ac:chgData name="Valentin Aurelio Franzoi (estud.)" userId="c7b00bd8-c7d9-411d-bd71-ddff4cfb3b5f" providerId="ADAL" clId="{83EB25E2-BB06-4049-A498-C497BF521171}" dt="2024-03-18T15:08:36.888" v="1920" actId="478"/>
          <ac:grpSpMkLst>
            <pc:docMk/>
            <pc:sldMk cId="1285180483" sldId="282"/>
            <ac:grpSpMk id="30" creationId="{C0DD9E43-0044-248C-C94A-1080F3011F95}"/>
          </ac:grpSpMkLst>
        </pc:grpChg>
        <pc:picChg chg="add del mod">
          <ac:chgData name="Valentin Aurelio Franzoi (estud.)" userId="c7b00bd8-c7d9-411d-bd71-ddff4cfb3b5f" providerId="ADAL" clId="{83EB25E2-BB06-4049-A498-C497BF521171}" dt="2024-03-18T15:08:28.262" v="1917" actId="478"/>
          <ac:picMkLst>
            <pc:docMk/>
            <pc:sldMk cId="1285180483" sldId="282"/>
            <ac:picMk id="8" creationId="{B9F8FD8A-1DE1-5847-DC42-C5EFD44010C1}"/>
          </ac:picMkLst>
        </pc:picChg>
        <pc:picChg chg="del">
          <ac:chgData name="Valentin Aurelio Franzoi (estud.)" userId="c7b00bd8-c7d9-411d-bd71-ddff4cfb3b5f" providerId="ADAL" clId="{83EB25E2-BB06-4049-A498-C497BF521171}" dt="2024-03-18T15:08:32.264" v="1918" actId="478"/>
          <ac:picMkLst>
            <pc:docMk/>
            <pc:sldMk cId="1285180483" sldId="282"/>
            <ac:picMk id="9" creationId="{6E12F3BE-6797-C423-6F07-DC56369A2A23}"/>
          </ac:picMkLst>
        </pc:picChg>
        <pc:picChg chg="add del mod">
          <ac:chgData name="Valentin Aurelio Franzoi (estud.)" userId="c7b00bd8-c7d9-411d-bd71-ddff4cfb3b5f" providerId="ADAL" clId="{83EB25E2-BB06-4049-A498-C497BF521171}" dt="2024-03-18T15:08:28.262" v="1917" actId="478"/>
          <ac:picMkLst>
            <pc:docMk/>
            <pc:sldMk cId="1285180483" sldId="282"/>
            <ac:picMk id="10" creationId="{80D916A0-334E-CA05-4747-0CF03D7DB5E9}"/>
          </ac:picMkLst>
        </pc:picChg>
        <pc:picChg chg="add del">
          <ac:chgData name="Valentin Aurelio Franzoi (estud.)" userId="c7b00bd8-c7d9-411d-bd71-ddff4cfb3b5f" providerId="ADAL" clId="{83EB25E2-BB06-4049-A498-C497BF521171}" dt="2024-03-18T15:08:39.440" v="1922" actId="478"/>
          <ac:picMkLst>
            <pc:docMk/>
            <pc:sldMk cId="1285180483" sldId="282"/>
            <ac:picMk id="13" creationId="{5C223F2B-3CC7-F914-9A66-500399BD26F9}"/>
          </ac:picMkLst>
        </pc:picChg>
        <pc:picChg chg="add del mod">
          <ac:chgData name="Valentin Aurelio Franzoi (estud.)" userId="c7b00bd8-c7d9-411d-bd71-ddff4cfb3b5f" providerId="ADAL" clId="{83EB25E2-BB06-4049-A498-C497BF521171}" dt="2024-03-18T15:08:28.262" v="1917" actId="478"/>
          <ac:picMkLst>
            <pc:docMk/>
            <pc:sldMk cId="1285180483" sldId="282"/>
            <ac:picMk id="16" creationId="{B84E1C44-7F62-C482-A894-3602F4821477}"/>
          </ac:picMkLst>
        </pc:picChg>
        <pc:picChg chg="del">
          <ac:chgData name="Valentin Aurelio Franzoi (estud.)" userId="c7b00bd8-c7d9-411d-bd71-ddff4cfb3b5f" providerId="ADAL" clId="{83EB25E2-BB06-4049-A498-C497BF521171}" dt="2024-03-18T15:08:32.264" v="1918" actId="478"/>
          <ac:picMkLst>
            <pc:docMk/>
            <pc:sldMk cId="1285180483" sldId="282"/>
            <ac:picMk id="17" creationId="{E301E88A-8A1D-54AD-D6BB-654BC3327A43}"/>
          </ac:picMkLst>
        </pc:picChg>
        <pc:picChg chg="del">
          <ac:chgData name="Valentin Aurelio Franzoi (estud.)" userId="c7b00bd8-c7d9-411d-bd71-ddff4cfb3b5f" providerId="ADAL" clId="{83EB25E2-BB06-4049-A498-C497BF521171}" dt="2024-03-18T15:08:32.264" v="1918" actId="478"/>
          <ac:picMkLst>
            <pc:docMk/>
            <pc:sldMk cId="1285180483" sldId="282"/>
            <ac:picMk id="18" creationId="{E8F992DE-D576-51D5-4881-683FE53B571D}"/>
          </ac:picMkLst>
        </pc:picChg>
        <pc:picChg chg="add del mod">
          <ac:chgData name="Valentin Aurelio Franzoi (estud.)" userId="c7b00bd8-c7d9-411d-bd71-ddff4cfb3b5f" providerId="ADAL" clId="{83EB25E2-BB06-4049-A498-C497BF521171}" dt="2024-03-18T15:08:28.262" v="1917" actId="478"/>
          <ac:picMkLst>
            <pc:docMk/>
            <pc:sldMk cId="1285180483" sldId="282"/>
            <ac:picMk id="19" creationId="{0621642B-A5DB-5A58-5A5A-63A381786C8E}"/>
          </ac:picMkLst>
        </pc:picChg>
        <pc:picChg chg="add del mod">
          <ac:chgData name="Valentin Aurelio Franzoi (estud.)" userId="c7b00bd8-c7d9-411d-bd71-ddff4cfb3b5f" providerId="ADAL" clId="{83EB25E2-BB06-4049-A498-C497BF521171}" dt="2024-03-18T15:08:28.262" v="1917" actId="478"/>
          <ac:picMkLst>
            <pc:docMk/>
            <pc:sldMk cId="1285180483" sldId="282"/>
            <ac:picMk id="20" creationId="{A72598BA-E42C-F029-262A-F7843CE7956E}"/>
          </ac:picMkLst>
        </pc:picChg>
        <pc:picChg chg="del">
          <ac:chgData name="Valentin Aurelio Franzoi (estud.)" userId="c7b00bd8-c7d9-411d-bd71-ddff4cfb3b5f" providerId="ADAL" clId="{83EB25E2-BB06-4049-A498-C497BF521171}" dt="2024-03-18T15:08:32.264" v="1918" actId="478"/>
          <ac:picMkLst>
            <pc:docMk/>
            <pc:sldMk cId="1285180483" sldId="282"/>
            <ac:picMk id="21" creationId="{FB33CA51-D6F7-8DD5-70D8-38CE2F5B9D60}"/>
          </ac:picMkLst>
        </pc:picChg>
        <pc:picChg chg="del">
          <ac:chgData name="Valentin Aurelio Franzoi (estud.)" userId="c7b00bd8-c7d9-411d-bd71-ddff4cfb3b5f" providerId="ADAL" clId="{83EB25E2-BB06-4049-A498-C497BF521171}" dt="2024-03-18T15:08:32.264" v="1918" actId="478"/>
          <ac:picMkLst>
            <pc:docMk/>
            <pc:sldMk cId="1285180483" sldId="282"/>
            <ac:picMk id="24" creationId="{C363447F-06F2-3FB4-987C-6A4F63960134}"/>
          </ac:picMkLst>
        </pc:picChg>
        <pc:picChg chg="add mod">
          <ac:chgData name="Valentin Aurelio Franzoi (estud.)" userId="c7b00bd8-c7d9-411d-bd71-ddff4cfb3b5f" providerId="ADAL" clId="{83EB25E2-BB06-4049-A498-C497BF521171}" dt="2024-03-18T15:12:10.919" v="1929" actId="1076"/>
          <ac:picMkLst>
            <pc:docMk/>
            <pc:sldMk cId="1285180483" sldId="282"/>
            <ac:picMk id="31" creationId="{DF02B593-7013-6BDF-06CC-870EABA213F0}"/>
          </ac:picMkLst>
        </pc:picChg>
      </pc:sldChg>
      <pc:sldChg chg="addSp delSp modSp add mod modTransition">
        <pc:chgData name="Valentin Aurelio Franzoi (estud.)" userId="c7b00bd8-c7d9-411d-bd71-ddff4cfb3b5f" providerId="ADAL" clId="{83EB25E2-BB06-4049-A498-C497BF521171}" dt="2024-03-18T16:44:40.920" v="2376"/>
        <pc:sldMkLst>
          <pc:docMk/>
          <pc:sldMk cId="888910899" sldId="283"/>
        </pc:sldMkLst>
        <pc:spChg chg="del mod">
          <ac:chgData name="Valentin Aurelio Franzoi (estud.)" userId="c7b00bd8-c7d9-411d-bd71-ddff4cfb3b5f" providerId="ADAL" clId="{83EB25E2-BB06-4049-A498-C497BF521171}" dt="2024-03-18T15:17:44.012" v="2009"/>
          <ac:spMkLst>
            <pc:docMk/>
            <pc:sldMk cId="888910899" sldId="283"/>
            <ac:spMk id="5" creationId="{DBA266CA-9BE1-7ACE-BB0C-0E4E90635FAD}"/>
          </ac:spMkLst>
        </pc:spChg>
        <pc:spChg chg="del mod">
          <ac:chgData name="Valentin Aurelio Franzoi (estud.)" userId="c7b00bd8-c7d9-411d-bd71-ddff4cfb3b5f" providerId="ADAL" clId="{83EB25E2-BB06-4049-A498-C497BF521171}" dt="2024-03-18T16:24:13.088" v="2240" actId="478"/>
          <ac:spMkLst>
            <pc:docMk/>
            <pc:sldMk cId="888910899" sldId="283"/>
            <ac:spMk id="12" creationId="{F8922912-A1D1-D8DA-8CE5-EAAFCFE8A157}"/>
          </ac:spMkLst>
        </pc:spChg>
        <pc:spChg chg="add del mod">
          <ac:chgData name="Valentin Aurelio Franzoi (estud.)" userId="c7b00bd8-c7d9-411d-bd71-ddff4cfb3b5f" providerId="ADAL" clId="{83EB25E2-BB06-4049-A498-C497BF521171}" dt="2024-03-18T16:23:06.243" v="2226"/>
          <ac:spMkLst>
            <pc:docMk/>
            <pc:sldMk cId="888910899" sldId="283"/>
            <ac:spMk id="21" creationId="{96C877D6-7172-619C-26C5-D9CC4DA2EFA7}"/>
          </ac:spMkLst>
        </pc:spChg>
        <pc:spChg chg="add del mod">
          <ac:chgData name="Valentin Aurelio Franzoi (estud.)" userId="c7b00bd8-c7d9-411d-bd71-ddff4cfb3b5f" providerId="ADAL" clId="{83EB25E2-BB06-4049-A498-C497BF521171}" dt="2024-03-18T16:23:06.963" v="2228"/>
          <ac:spMkLst>
            <pc:docMk/>
            <pc:sldMk cId="888910899" sldId="283"/>
            <ac:spMk id="22" creationId="{DF6C0CB2-8162-6F5D-71B5-3B0F9B520F75}"/>
          </ac:spMkLst>
        </pc:spChg>
        <pc:spChg chg="del mod ord">
          <ac:chgData name="Valentin Aurelio Franzoi (estud.)" userId="c7b00bd8-c7d9-411d-bd71-ddff4cfb3b5f" providerId="ADAL" clId="{83EB25E2-BB06-4049-A498-C497BF521171}" dt="2024-03-18T16:24:13.088" v="2240" actId="478"/>
          <ac:spMkLst>
            <pc:docMk/>
            <pc:sldMk cId="888910899" sldId="283"/>
            <ac:spMk id="23" creationId="{6DB933C8-F6A0-52DE-A74F-03BB5F3CF759}"/>
          </ac:spMkLst>
        </pc:spChg>
        <pc:picChg chg="del">
          <ac:chgData name="Valentin Aurelio Franzoi (estud.)" userId="c7b00bd8-c7d9-411d-bd71-ddff4cfb3b5f" providerId="ADAL" clId="{83EB25E2-BB06-4049-A498-C497BF521171}" dt="2024-03-18T15:17:33.684" v="1995" actId="478"/>
          <ac:picMkLst>
            <pc:docMk/>
            <pc:sldMk cId="888910899" sldId="283"/>
            <ac:picMk id="3" creationId="{CC7026D5-9D72-E07E-C8F3-1944220CD8FD}"/>
          </ac:picMkLst>
        </pc:picChg>
        <pc:picChg chg="add del mod">
          <ac:chgData name="Valentin Aurelio Franzoi (estud.)" userId="c7b00bd8-c7d9-411d-bd71-ddff4cfb3b5f" providerId="ADAL" clId="{83EB25E2-BB06-4049-A498-C497BF521171}" dt="2024-03-18T16:14:10.533" v="2160" actId="478"/>
          <ac:picMkLst>
            <pc:docMk/>
            <pc:sldMk cId="888910899" sldId="283"/>
            <ac:picMk id="4" creationId="{35E90E49-FDB3-EEC8-484C-7BE4F7E04813}"/>
          </ac:picMkLst>
        </pc:picChg>
        <pc:picChg chg="add del mod">
          <ac:chgData name="Valentin Aurelio Franzoi (estud.)" userId="c7b00bd8-c7d9-411d-bd71-ddff4cfb3b5f" providerId="ADAL" clId="{83EB25E2-BB06-4049-A498-C497BF521171}" dt="2024-03-18T16:14:04.156" v="2156" actId="478"/>
          <ac:picMkLst>
            <pc:docMk/>
            <pc:sldMk cId="888910899" sldId="283"/>
            <ac:picMk id="7" creationId="{7ADB3DFB-B522-3CC9-7576-47CDE84A665D}"/>
          </ac:picMkLst>
        </pc:picChg>
        <pc:picChg chg="add del mod">
          <ac:chgData name="Valentin Aurelio Franzoi (estud.)" userId="c7b00bd8-c7d9-411d-bd71-ddff4cfb3b5f" providerId="ADAL" clId="{83EB25E2-BB06-4049-A498-C497BF521171}" dt="2024-03-18T16:14:04.156" v="2156" actId="478"/>
          <ac:picMkLst>
            <pc:docMk/>
            <pc:sldMk cId="888910899" sldId="283"/>
            <ac:picMk id="9" creationId="{A1232959-BA80-6A1C-332C-EC121D01B32C}"/>
          </ac:picMkLst>
        </pc:picChg>
        <pc:picChg chg="add del mod">
          <ac:chgData name="Valentin Aurelio Franzoi (estud.)" userId="c7b00bd8-c7d9-411d-bd71-ddff4cfb3b5f" providerId="ADAL" clId="{83EB25E2-BB06-4049-A498-C497BF521171}" dt="2024-03-18T15:19:48.245" v="2034" actId="21"/>
          <ac:picMkLst>
            <pc:docMk/>
            <pc:sldMk cId="888910899" sldId="283"/>
            <ac:picMk id="11" creationId="{A91146DF-20F4-0887-9088-851677887409}"/>
          </ac:picMkLst>
        </pc:picChg>
        <pc:picChg chg="ord">
          <ac:chgData name="Valentin Aurelio Franzoi (estud.)" userId="c7b00bd8-c7d9-411d-bd71-ddff4cfb3b5f" providerId="ADAL" clId="{83EB25E2-BB06-4049-A498-C497BF521171}" dt="2024-03-18T16:23:45.090" v="2237" actId="166"/>
          <ac:picMkLst>
            <pc:docMk/>
            <pc:sldMk cId="888910899" sldId="283"/>
            <ac:picMk id="13" creationId="{5C223F2B-3CC7-F914-9A66-500399BD26F9}"/>
          </ac:picMkLst>
        </pc:picChg>
        <pc:picChg chg="add mod ord">
          <ac:chgData name="Valentin Aurelio Franzoi (estud.)" userId="c7b00bd8-c7d9-411d-bd71-ddff4cfb3b5f" providerId="ADAL" clId="{83EB25E2-BB06-4049-A498-C497BF521171}" dt="2024-03-18T16:23:24.097" v="2233" actId="167"/>
          <ac:picMkLst>
            <pc:docMk/>
            <pc:sldMk cId="888910899" sldId="283"/>
            <ac:picMk id="15" creationId="{0F9C7BBD-145F-1FAC-449E-9F8A5B36008B}"/>
          </ac:picMkLst>
        </pc:picChg>
        <pc:picChg chg="add del mod">
          <ac:chgData name="Valentin Aurelio Franzoi (estud.)" userId="c7b00bd8-c7d9-411d-bd71-ddff4cfb3b5f" providerId="ADAL" clId="{83EB25E2-BB06-4049-A498-C497BF521171}" dt="2024-03-18T16:14:23.076" v="2168" actId="478"/>
          <ac:picMkLst>
            <pc:docMk/>
            <pc:sldMk cId="888910899" sldId="283"/>
            <ac:picMk id="17" creationId="{6399F35E-AA8F-3AF6-D779-F82D34DA9D2E}"/>
          </ac:picMkLst>
        </pc:picChg>
        <pc:picChg chg="add del mod">
          <ac:chgData name="Valentin Aurelio Franzoi (estud.)" userId="c7b00bd8-c7d9-411d-bd71-ddff4cfb3b5f" providerId="ADAL" clId="{83EB25E2-BB06-4049-A498-C497BF521171}" dt="2024-03-18T16:14:25.190" v="2172" actId="21"/>
          <ac:picMkLst>
            <pc:docMk/>
            <pc:sldMk cId="888910899" sldId="283"/>
            <ac:picMk id="19" creationId="{16BB60EE-6A1C-6E70-C6AA-67BBDEAF55A7}"/>
          </ac:picMkLst>
        </pc:picChg>
        <pc:picChg chg="add del mod">
          <ac:chgData name="Valentin Aurelio Franzoi (estud.)" userId="c7b00bd8-c7d9-411d-bd71-ddff4cfb3b5f" providerId="ADAL" clId="{83EB25E2-BB06-4049-A498-C497BF521171}" dt="2024-03-18T16:23:06.243" v="2226"/>
          <ac:picMkLst>
            <pc:docMk/>
            <pc:sldMk cId="888910899" sldId="283"/>
            <ac:picMk id="20" creationId="{1BC362F0-B8D8-F743-9067-81C7D10C9F6D}"/>
          </ac:picMkLst>
        </pc:picChg>
      </pc:sldChg>
      <pc:sldChg chg="addSp delSp modSp add mod ord modTransition">
        <pc:chgData name="Valentin Aurelio Franzoi (estud.)" userId="c7b00bd8-c7d9-411d-bd71-ddff4cfb3b5f" providerId="ADAL" clId="{83EB25E2-BB06-4049-A498-C497BF521171}" dt="2024-03-18T16:44:17.031" v="2372"/>
        <pc:sldMkLst>
          <pc:docMk/>
          <pc:sldMk cId="289495584" sldId="284"/>
        </pc:sldMkLst>
        <pc:spChg chg="mod">
          <ac:chgData name="Valentin Aurelio Franzoi (estud.)" userId="c7b00bd8-c7d9-411d-bd71-ddff4cfb3b5f" providerId="ADAL" clId="{83EB25E2-BB06-4049-A498-C497BF521171}" dt="2024-03-18T16:08:55.783" v="2113" actId="1076"/>
          <ac:spMkLst>
            <pc:docMk/>
            <pc:sldMk cId="289495584" sldId="284"/>
            <ac:spMk id="6" creationId="{34AC41C6-570A-F187-9A59-136595AA86E5}"/>
          </ac:spMkLst>
        </pc:spChg>
        <pc:spChg chg="add del mod ord">
          <ac:chgData name="Valentin Aurelio Franzoi (estud.)" userId="c7b00bd8-c7d9-411d-bd71-ddff4cfb3b5f" providerId="ADAL" clId="{83EB25E2-BB06-4049-A498-C497BF521171}" dt="2024-03-18T16:07:53.207" v="2105" actId="478"/>
          <ac:spMkLst>
            <pc:docMk/>
            <pc:sldMk cId="289495584" sldId="284"/>
            <ac:spMk id="8" creationId="{DDA238E1-A8E3-B547-D378-DE561E5DE2F1}"/>
          </ac:spMkLst>
        </pc:spChg>
        <pc:picChg chg="del">
          <ac:chgData name="Valentin Aurelio Franzoi (estud.)" userId="c7b00bd8-c7d9-411d-bd71-ddff4cfb3b5f" providerId="ADAL" clId="{83EB25E2-BB06-4049-A498-C497BF521171}" dt="2024-03-18T16:05:53.272" v="2090" actId="478"/>
          <ac:picMkLst>
            <pc:docMk/>
            <pc:sldMk cId="289495584" sldId="284"/>
            <ac:picMk id="3" creationId="{6EE66EA4-0758-132F-F619-359ED4340EF8}"/>
          </ac:picMkLst>
        </pc:picChg>
        <pc:picChg chg="add del mod">
          <ac:chgData name="Valentin Aurelio Franzoi (estud.)" userId="c7b00bd8-c7d9-411d-bd71-ddff4cfb3b5f" providerId="ADAL" clId="{83EB25E2-BB06-4049-A498-C497BF521171}" dt="2024-03-18T16:07:02.016" v="2094" actId="478"/>
          <ac:picMkLst>
            <pc:docMk/>
            <pc:sldMk cId="289495584" sldId="284"/>
            <ac:picMk id="4" creationId="{2656DDA4-B66B-BBE9-0956-4533AF20122E}"/>
          </ac:picMkLst>
        </pc:picChg>
        <pc:picChg chg="add mod ord">
          <ac:chgData name="Valentin Aurelio Franzoi (estud.)" userId="c7b00bd8-c7d9-411d-bd71-ddff4cfb3b5f" providerId="ADAL" clId="{83EB25E2-BB06-4049-A498-C497BF521171}" dt="2024-03-18T16:08:48.911" v="2111" actId="1076"/>
          <ac:picMkLst>
            <pc:docMk/>
            <pc:sldMk cId="289495584" sldId="284"/>
            <ac:picMk id="7" creationId="{A3115953-892B-2ED9-9A86-7FD3DC8701F2}"/>
          </ac:picMkLst>
        </pc:picChg>
      </pc:sldChg>
      <pc:sldChg chg="add del">
        <pc:chgData name="Valentin Aurelio Franzoi (estud.)" userId="c7b00bd8-c7d9-411d-bd71-ddff4cfb3b5f" providerId="ADAL" clId="{83EB25E2-BB06-4049-A498-C497BF521171}" dt="2024-03-18T16:05:46.412" v="2088" actId="2696"/>
        <pc:sldMkLst>
          <pc:docMk/>
          <pc:sldMk cId="1191273611" sldId="284"/>
        </pc:sldMkLst>
      </pc:sldChg>
      <pc:sldChg chg="add">
        <pc:chgData name="Valentin Aurelio Franzoi (estud.)" userId="c7b00bd8-c7d9-411d-bd71-ddff4cfb3b5f" providerId="ADAL" clId="{83EB25E2-BB06-4049-A498-C497BF521171}" dt="2024-03-18T16:24:05.200" v="2238" actId="2890"/>
        <pc:sldMkLst>
          <pc:docMk/>
          <pc:sldMk cId="2330935581" sldId="285"/>
        </pc:sldMkLst>
      </pc:sldChg>
      <pc:sldChg chg="add del">
        <pc:chgData name="Valentin Aurelio Franzoi (estud.)" userId="c7b00bd8-c7d9-411d-bd71-ddff4cfb3b5f" providerId="ADAL" clId="{83EB25E2-BB06-4049-A498-C497BF521171}" dt="2024-03-18T16:24:55.249" v="2243" actId="47"/>
        <pc:sldMkLst>
          <pc:docMk/>
          <pc:sldMk cId="2388200842" sldId="286"/>
        </pc:sldMkLst>
      </pc:sldChg>
      <pc:sldChg chg="addSp delSp modSp add mod">
        <pc:chgData name="Valentin Aurelio Franzoi (estud.)" userId="c7b00bd8-c7d9-411d-bd71-ddff4cfb3b5f" providerId="ADAL" clId="{83EB25E2-BB06-4049-A498-C497BF521171}" dt="2024-03-18T16:26:31.267" v="2299" actId="1076"/>
        <pc:sldMkLst>
          <pc:docMk/>
          <pc:sldMk cId="3017387587" sldId="286"/>
        </pc:sldMkLst>
        <pc:spChg chg="add mod ord">
          <ac:chgData name="Valentin Aurelio Franzoi (estud.)" userId="c7b00bd8-c7d9-411d-bd71-ddff4cfb3b5f" providerId="ADAL" clId="{83EB25E2-BB06-4049-A498-C497BF521171}" dt="2024-03-18T16:26:31.267" v="2299" actId="1076"/>
          <ac:spMkLst>
            <pc:docMk/>
            <pc:sldMk cId="3017387587" sldId="286"/>
            <ac:spMk id="2" creationId="{57558247-E812-A1B3-8548-C6BB520DD24B}"/>
          </ac:spMkLst>
        </pc:spChg>
        <pc:spChg chg="mod">
          <ac:chgData name="Valentin Aurelio Franzoi (estud.)" userId="c7b00bd8-c7d9-411d-bd71-ddff4cfb3b5f" providerId="ADAL" clId="{83EB25E2-BB06-4049-A498-C497BF521171}" dt="2024-03-18T16:25:29.731" v="2289" actId="1076"/>
          <ac:spMkLst>
            <pc:docMk/>
            <pc:sldMk cId="3017387587" sldId="286"/>
            <ac:spMk id="12" creationId="{F8922912-A1D1-D8DA-8CE5-EAAFCFE8A157}"/>
          </ac:spMkLst>
        </pc:spChg>
        <pc:spChg chg="del mod">
          <ac:chgData name="Valentin Aurelio Franzoi (estud.)" userId="c7b00bd8-c7d9-411d-bd71-ddff4cfb3b5f" providerId="ADAL" clId="{83EB25E2-BB06-4049-A498-C497BF521171}" dt="2024-03-18T16:25:56.480" v="2292" actId="478"/>
          <ac:spMkLst>
            <pc:docMk/>
            <pc:sldMk cId="3017387587" sldId="286"/>
            <ac:spMk id="23" creationId="{6DB933C8-F6A0-52DE-A74F-03BB5F3CF759}"/>
          </ac:spMkLst>
        </pc:spChg>
        <pc:picChg chg="ord">
          <ac:chgData name="Valentin Aurelio Franzoi (estud.)" userId="c7b00bd8-c7d9-411d-bd71-ddff4cfb3b5f" providerId="ADAL" clId="{83EB25E2-BB06-4049-A498-C497BF521171}" dt="2024-03-18T16:26:08.833" v="2297" actId="167"/>
          <ac:picMkLst>
            <pc:docMk/>
            <pc:sldMk cId="3017387587" sldId="286"/>
            <ac:picMk id="15" creationId="{0F9C7BBD-145F-1FAC-449E-9F8A5B36008B}"/>
          </ac:picMkLst>
        </pc:picChg>
      </pc:sldChg>
      <pc:sldChg chg="addSp delSp modSp add mod ord delAnim">
        <pc:chgData name="Valentin Aurelio Franzoi (estud.)" userId="c7b00bd8-c7d9-411d-bd71-ddff4cfb3b5f" providerId="ADAL" clId="{83EB25E2-BB06-4049-A498-C497BF521171}" dt="2024-03-18T16:42:56.272" v="2367" actId="167"/>
        <pc:sldMkLst>
          <pc:docMk/>
          <pc:sldMk cId="3901457911" sldId="287"/>
        </pc:sldMkLst>
        <pc:spChg chg="mod">
          <ac:chgData name="Valentin Aurelio Franzoi (estud.)" userId="c7b00bd8-c7d9-411d-bd71-ddff4cfb3b5f" providerId="ADAL" clId="{83EB25E2-BB06-4049-A498-C497BF521171}" dt="2024-03-18T16:41:03.843" v="2357" actId="1076"/>
          <ac:spMkLst>
            <pc:docMk/>
            <pc:sldMk cId="3901457911" sldId="287"/>
            <ac:spMk id="3" creationId="{7B62DD0E-F1A5-3DB8-B19F-6FECC8BCA269}"/>
          </ac:spMkLst>
        </pc:spChg>
        <pc:spChg chg="add del mod">
          <ac:chgData name="Valentin Aurelio Franzoi (estud.)" userId="c7b00bd8-c7d9-411d-bd71-ddff4cfb3b5f" providerId="ADAL" clId="{83EB25E2-BB06-4049-A498-C497BF521171}" dt="2024-03-18T16:40:23.362" v="2313" actId="478"/>
          <ac:spMkLst>
            <pc:docMk/>
            <pc:sldMk cId="3901457911" sldId="287"/>
            <ac:spMk id="4" creationId="{078B32D9-AE72-0899-E310-5455EE7448F7}"/>
          </ac:spMkLst>
        </pc:spChg>
        <pc:picChg chg="del">
          <ac:chgData name="Valentin Aurelio Franzoi (estud.)" userId="c7b00bd8-c7d9-411d-bd71-ddff4cfb3b5f" providerId="ADAL" clId="{83EB25E2-BB06-4049-A498-C497BF521171}" dt="2024-03-18T16:40:21.146" v="2312" actId="478"/>
          <ac:picMkLst>
            <pc:docMk/>
            <pc:sldMk cId="3901457911" sldId="287"/>
            <ac:picMk id="5" creationId="{911A8DB9-3C9B-C236-E932-74778D76BF6F}"/>
          </ac:picMkLst>
        </pc:picChg>
        <pc:picChg chg="del">
          <ac:chgData name="Valentin Aurelio Franzoi (estud.)" userId="c7b00bd8-c7d9-411d-bd71-ddff4cfb3b5f" providerId="ADAL" clId="{83EB25E2-BB06-4049-A498-C497BF521171}" dt="2024-03-18T16:40:21.146" v="2312" actId="478"/>
          <ac:picMkLst>
            <pc:docMk/>
            <pc:sldMk cId="3901457911" sldId="287"/>
            <ac:picMk id="7" creationId="{D803B189-0066-8040-DAD3-608791E707F2}"/>
          </ac:picMkLst>
        </pc:picChg>
        <pc:picChg chg="add mod">
          <ac:chgData name="Valentin Aurelio Franzoi (estud.)" userId="c7b00bd8-c7d9-411d-bd71-ddff4cfb3b5f" providerId="ADAL" clId="{83EB25E2-BB06-4049-A498-C497BF521171}" dt="2024-03-18T16:42:50.048" v="2365" actId="14100"/>
          <ac:picMkLst>
            <pc:docMk/>
            <pc:sldMk cId="3901457911" sldId="287"/>
            <ac:picMk id="8" creationId="{DD1F201A-A303-D9AD-447F-5E37F6C03CD3}"/>
          </ac:picMkLst>
        </pc:picChg>
        <pc:picChg chg="del">
          <ac:chgData name="Valentin Aurelio Franzoi (estud.)" userId="c7b00bd8-c7d9-411d-bd71-ddff4cfb3b5f" providerId="ADAL" clId="{83EB25E2-BB06-4049-A498-C497BF521171}" dt="2024-03-18T16:40:21.146" v="2312" actId="478"/>
          <ac:picMkLst>
            <pc:docMk/>
            <pc:sldMk cId="3901457911" sldId="287"/>
            <ac:picMk id="9" creationId="{E889B761-A010-C569-84EC-478762372050}"/>
          </ac:picMkLst>
        </pc:picChg>
        <pc:picChg chg="del">
          <ac:chgData name="Valentin Aurelio Franzoi (estud.)" userId="c7b00bd8-c7d9-411d-bd71-ddff4cfb3b5f" providerId="ADAL" clId="{83EB25E2-BB06-4049-A498-C497BF521171}" dt="2024-03-18T16:40:21.146" v="2312" actId="478"/>
          <ac:picMkLst>
            <pc:docMk/>
            <pc:sldMk cId="3901457911" sldId="287"/>
            <ac:picMk id="11" creationId="{B8DA8958-E949-0AB0-550C-B04A3E4B9D8D}"/>
          </ac:picMkLst>
        </pc:picChg>
        <pc:picChg chg="add mod ord">
          <ac:chgData name="Valentin Aurelio Franzoi (estud.)" userId="c7b00bd8-c7d9-411d-bd71-ddff4cfb3b5f" providerId="ADAL" clId="{83EB25E2-BB06-4049-A498-C497BF521171}" dt="2024-03-18T16:42:56.272" v="2367" actId="167"/>
          <ac:picMkLst>
            <pc:docMk/>
            <pc:sldMk cId="3901457911" sldId="287"/>
            <ac:picMk id="14" creationId="{C884ACBC-D3D9-559C-5436-2819A479A7C7}"/>
          </ac:picMkLst>
        </pc:picChg>
      </pc:sldChg>
      <pc:sldChg chg="modSp add mod">
        <pc:chgData name="Valentin Aurelio Franzoi (estud.)" userId="c7b00bd8-c7d9-411d-bd71-ddff4cfb3b5f" providerId="ADAL" clId="{83EB25E2-BB06-4049-A498-C497BF521171}" dt="2024-03-18T16:48:38.454" v="2415" actId="1076"/>
        <pc:sldMkLst>
          <pc:docMk/>
          <pc:sldMk cId="480871434" sldId="288"/>
        </pc:sldMkLst>
        <pc:spChg chg="mod">
          <ac:chgData name="Valentin Aurelio Franzoi (estud.)" userId="c7b00bd8-c7d9-411d-bd71-ddff4cfb3b5f" providerId="ADAL" clId="{83EB25E2-BB06-4049-A498-C497BF521171}" dt="2024-03-18T16:48:38.454" v="2415" actId="1076"/>
          <ac:spMkLst>
            <pc:docMk/>
            <pc:sldMk cId="480871434" sldId="288"/>
            <ac:spMk id="6" creationId="{B1AE5220-70DC-E050-BE9C-1C32E355B1E5}"/>
          </ac:spMkLst>
        </pc:spChg>
      </pc:sldChg>
    </pc:docChg>
  </pc:docChgLst>
  <pc:docChgLst>
    <pc:chgData name="Valentin Aurelio Franzoi (estud.)" userId="c7b00bd8-c7d9-411d-bd71-ddff4cfb3b5f" providerId="ADAL" clId="{9501BDE4-B110-408A-A99E-67C3639E7CDE}"/>
    <pc:docChg chg="undo custSel addSld delSld modSld sldOrd modMainMaster">
      <pc:chgData name="Valentin Aurelio Franzoi (estud.)" userId="c7b00bd8-c7d9-411d-bd71-ddff4cfb3b5f" providerId="ADAL" clId="{9501BDE4-B110-408A-A99E-67C3639E7CDE}" dt="2024-03-21T00:53:46.856" v="4240" actId="20577"/>
      <pc:docMkLst>
        <pc:docMk/>
      </pc:docMkLst>
      <pc:sldChg chg="addSp delSp modSp mod modNotesTx">
        <pc:chgData name="Valentin Aurelio Franzoi (estud.)" userId="c7b00bd8-c7d9-411d-bd71-ddff4cfb3b5f" providerId="ADAL" clId="{9501BDE4-B110-408A-A99E-67C3639E7CDE}" dt="2024-03-20T18:44:54.065" v="4211" actId="20577"/>
        <pc:sldMkLst>
          <pc:docMk/>
          <pc:sldMk cId="98461831" sldId="256"/>
        </pc:sldMkLst>
        <pc:spChg chg="add mod">
          <ac:chgData name="Valentin Aurelio Franzoi (estud.)" userId="c7b00bd8-c7d9-411d-bd71-ddff4cfb3b5f" providerId="ADAL" clId="{9501BDE4-B110-408A-A99E-67C3639E7CDE}" dt="2024-03-16T13:22:09.218" v="878"/>
          <ac:spMkLst>
            <pc:docMk/>
            <pc:sldMk cId="98461831" sldId="256"/>
            <ac:spMk id="2" creationId="{BB54F1D6-778C-C05C-9E59-36AC364FB0AB}"/>
          </ac:spMkLst>
        </pc:spChg>
        <pc:spChg chg="del">
          <ac:chgData name="Valentin Aurelio Franzoi (estud.)" userId="c7b00bd8-c7d9-411d-bd71-ddff4cfb3b5f" providerId="ADAL" clId="{9501BDE4-B110-408A-A99E-67C3639E7CDE}" dt="2024-03-14T16:23:31.634" v="13" actId="478"/>
          <ac:spMkLst>
            <pc:docMk/>
            <pc:sldMk cId="98461831" sldId="256"/>
            <ac:spMk id="2" creationId="{BD06C8CE-A61F-19A9-6386-2339502AB4C5}"/>
          </ac:spMkLst>
        </pc:spChg>
        <pc:spChg chg="del mod">
          <ac:chgData name="Valentin Aurelio Franzoi (estud.)" userId="c7b00bd8-c7d9-411d-bd71-ddff4cfb3b5f" providerId="ADAL" clId="{9501BDE4-B110-408A-A99E-67C3639E7CDE}" dt="2024-03-14T16:23:29.268" v="12" actId="478"/>
          <ac:spMkLst>
            <pc:docMk/>
            <pc:sldMk cId="98461831" sldId="256"/>
            <ac:spMk id="3" creationId="{E896FD6B-A647-A82B-ABF7-3C7209E5B0BF}"/>
          </ac:spMkLst>
        </pc:spChg>
        <pc:spChg chg="add mod">
          <ac:chgData name="Valentin Aurelio Franzoi (estud.)" userId="c7b00bd8-c7d9-411d-bd71-ddff4cfb3b5f" providerId="ADAL" clId="{9501BDE4-B110-408A-A99E-67C3639E7CDE}" dt="2024-03-14T16:36:19.572" v="150" actId="1036"/>
          <ac:spMkLst>
            <pc:docMk/>
            <pc:sldMk cId="98461831" sldId="256"/>
            <ac:spMk id="7" creationId="{6720412E-BA13-902D-A95E-8B1FF379408E}"/>
          </ac:spMkLst>
        </pc:spChg>
        <pc:spChg chg="add mod">
          <ac:chgData name="Valentin Aurelio Franzoi (estud.)" userId="c7b00bd8-c7d9-411d-bd71-ddff4cfb3b5f" providerId="ADAL" clId="{9501BDE4-B110-408A-A99E-67C3639E7CDE}" dt="2024-03-14T16:35:49.844" v="105" actId="1076"/>
          <ac:spMkLst>
            <pc:docMk/>
            <pc:sldMk cId="98461831" sldId="256"/>
            <ac:spMk id="8" creationId="{A7898918-5B8B-DA7C-5415-ECD8C30E5193}"/>
          </ac:spMkLst>
        </pc:spChg>
        <pc:picChg chg="mod ord modCrop">
          <ac:chgData name="Valentin Aurelio Franzoi (estud.)" userId="c7b00bd8-c7d9-411d-bd71-ddff4cfb3b5f" providerId="ADAL" clId="{9501BDE4-B110-408A-A99E-67C3639E7CDE}" dt="2024-03-14T16:34:03.286" v="67" actId="34135"/>
          <ac:picMkLst>
            <pc:docMk/>
            <pc:sldMk cId="98461831" sldId="256"/>
            <ac:picMk id="5" creationId="{636BEE9D-FCEA-FB7A-748A-4199894ACB32}"/>
          </ac:picMkLst>
        </pc:picChg>
        <pc:picChg chg="add mod">
          <ac:chgData name="Valentin Aurelio Franzoi (estud.)" userId="c7b00bd8-c7d9-411d-bd71-ddff4cfb3b5f" providerId="ADAL" clId="{9501BDE4-B110-408A-A99E-67C3639E7CDE}" dt="2024-03-14T16:40:12.539" v="159" actId="1076"/>
          <ac:picMkLst>
            <pc:docMk/>
            <pc:sldMk cId="98461831" sldId="256"/>
            <ac:picMk id="10" creationId="{3EF2DCB1-62FB-9B5D-D244-26E5E2E77F5D}"/>
          </ac:picMkLst>
        </pc:picChg>
      </pc:sldChg>
      <pc:sldChg chg="new ord">
        <pc:chgData name="Valentin Aurelio Franzoi (estud.)" userId="c7b00bd8-c7d9-411d-bd71-ddff4cfb3b5f" providerId="ADAL" clId="{9501BDE4-B110-408A-A99E-67C3639E7CDE}" dt="2024-03-14T17:55:52.103" v="181"/>
        <pc:sldMkLst>
          <pc:docMk/>
          <pc:sldMk cId="273962306" sldId="257"/>
        </pc:sldMkLst>
      </pc:sldChg>
      <pc:sldChg chg="new ord">
        <pc:chgData name="Valentin Aurelio Franzoi (estud.)" userId="c7b00bd8-c7d9-411d-bd71-ddff4cfb3b5f" providerId="ADAL" clId="{9501BDE4-B110-408A-A99E-67C3639E7CDE}" dt="2024-03-14T17:55:50.231" v="179"/>
        <pc:sldMkLst>
          <pc:docMk/>
          <pc:sldMk cId="1566212430" sldId="258"/>
        </pc:sldMkLst>
      </pc:sldChg>
      <pc:sldChg chg="addSp delSp modSp new mod ord modTransition modNotesTx">
        <pc:chgData name="Valentin Aurelio Franzoi (estud.)" userId="c7b00bd8-c7d9-411d-bd71-ddff4cfb3b5f" providerId="ADAL" clId="{9501BDE4-B110-408A-A99E-67C3639E7CDE}" dt="2024-03-16T13:22:44.772" v="884"/>
        <pc:sldMkLst>
          <pc:docMk/>
          <pc:sldMk cId="3318501320" sldId="259"/>
        </pc:sldMkLst>
        <pc:spChg chg="del">
          <ac:chgData name="Valentin Aurelio Franzoi (estud.)" userId="c7b00bd8-c7d9-411d-bd71-ddff4cfb3b5f" providerId="ADAL" clId="{9501BDE4-B110-408A-A99E-67C3639E7CDE}" dt="2024-03-14T17:56:20.527" v="182" actId="478"/>
          <ac:spMkLst>
            <pc:docMk/>
            <pc:sldMk cId="3318501320" sldId="259"/>
            <ac:spMk id="2" creationId="{358DABBD-03F0-E0E6-0404-8685030F03D7}"/>
          </ac:spMkLst>
        </pc:spChg>
        <pc:spChg chg="del">
          <ac:chgData name="Valentin Aurelio Franzoi (estud.)" userId="c7b00bd8-c7d9-411d-bd71-ddff4cfb3b5f" providerId="ADAL" clId="{9501BDE4-B110-408A-A99E-67C3639E7CDE}" dt="2024-03-14T17:22:54.012" v="166"/>
          <ac:spMkLst>
            <pc:docMk/>
            <pc:sldMk cId="3318501320" sldId="259"/>
            <ac:spMk id="3" creationId="{C9B2DB7C-3118-0E35-2AE8-59B900E9A67B}"/>
          </ac:spMkLst>
        </pc:spChg>
        <pc:spChg chg="add mod">
          <ac:chgData name="Valentin Aurelio Franzoi (estud.)" userId="c7b00bd8-c7d9-411d-bd71-ddff4cfb3b5f" providerId="ADAL" clId="{9501BDE4-B110-408A-A99E-67C3639E7CDE}" dt="2024-03-14T17:56:49.766" v="199" actId="1076"/>
          <ac:spMkLst>
            <pc:docMk/>
            <pc:sldMk cId="3318501320" sldId="259"/>
            <ac:spMk id="12" creationId="{F8922912-A1D1-D8DA-8CE5-EAAFCFE8A157}"/>
          </ac:spMkLst>
        </pc:spChg>
        <pc:spChg chg="add mod">
          <ac:chgData name="Valentin Aurelio Franzoi (estud.)" userId="c7b00bd8-c7d9-411d-bd71-ddff4cfb3b5f" providerId="ADAL" clId="{9501BDE4-B110-408A-A99E-67C3639E7CDE}" dt="2024-03-14T18:03:16.074" v="219" actId="14100"/>
          <ac:spMkLst>
            <pc:docMk/>
            <pc:sldMk cId="3318501320" sldId="259"/>
            <ac:spMk id="17" creationId="{892326EA-0405-CD9A-A35E-5F708920EB97}"/>
          </ac:spMkLst>
        </pc:spChg>
        <pc:spChg chg="add del mod">
          <ac:chgData name="Valentin Aurelio Franzoi (estud.)" userId="c7b00bd8-c7d9-411d-bd71-ddff4cfb3b5f" providerId="ADAL" clId="{9501BDE4-B110-408A-A99E-67C3639E7CDE}" dt="2024-03-14T18:03:01.302" v="216" actId="478"/>
          <ac:spMkLst>
            <pc:docMk/>
            <pc:sldMk cId="3318501320" sldId="259"/>
            <ac:spMk id="19" creationId="{D940EEE6-754A-559C-0FE0-FDECE5A6C6F9}"/>
          </ac:spMkLst>
        </pc:spChg>
        <pc:spChg chg="add mod">
          <ac:chgData name="Valentin Aurelio Franzoi (estud.)" userId="c7b00bd8-c7d9-411d-bd71-ddff4cfb3b5f" providerId="ADAL" clId="{9501BDE4-B110-408A-A99E-67C3639E7CDE}" dt="2024-03-14T18:36:47.452" v="743"/>
          <ac:spMkLst>
            <pc:docMk/>
            <pc:sldMk cId="3318501320" sldId="259"/>
            <ac:spMk id="27" creationId="{F424E1CD-DFDB-891A-B750-E95A8F7F3B94}"/>
          </ac:spMkLst>
        </pc:spChg>
        <pc:picChg chg="add del mod">
          <ac:chgData name="Valentin Aurelio Franzoi (estud.)" userId="c7b00bd8-c7d9-411d-bd71-ddff4cfb3b5f" providerId="ADAL" clId="{9501BDE4-B110-408A-A99E-67C3639E7CDE}" dt="2024-03-14T17:21:10.788" v="165" actId="478"/>
          <ac:picMkLst>
            <pc:docMk/>
            <pc:sldMk cId="3318501320" sldId="259"/>
            <ac:picMk id="5" creationId="{5116ADEB-B2F0-5E4E-D284-838039D1A199}"/>
          </ac:picMkLst>
        </pc:picChg>
        <pc:picChg chg="add del mod">
          <ac:chgData name="Valentin Aurelio Franzoi (estud.)" userId="c7b00bd8-c7d9-411d-bd71-ddff4cfb3b5f" providerId="ADAL" clId="{9501BDE4-B110-408A-A99E-67C3639E7CDE}" dt="2024-03-14T18:21:37.057" v="712" actId="478"/>
          <ac:picMkLst>
            <pc:docMk/>
            <pc:sldMk cId="3318501320" sldId="259"/>
            <ac:picMk id="7" creationId="{D803B189-0066-8040-DAD3-608791E707F2}"/>
          </ac:picMkLst>
        </pc:picChg>
        <pc:picChg chg="add del mod">
          <ac:chgData name="Valentin Aurelio Franzoi (estud.)" userId="c7b00bd8-c7d9-411d-bd71-ddff4cfb3b5f" providerId="ADAL" clId="{9501BDE4-B110-408A-A99E-67C3639E7CDE}" dt="2024-03-14T18:21:35.352" v="711" actId="478"/>
          <ac:picMkLst>
            <pc:docMk/>
            <pc:sldMk cId="3318501320" sldId="259"/>
            <ac:picMk id="9" creationId="{E889B761-A010-C569-84EC-478762372050}"/>
          </ac:picMkLst>
        </pc:picChg>
        <pc:picChg chg="add del mod">
          <ac:chgData name="Valentin Aurelio Franzoi (estud.)" userId="c7b00bd8-c7d9-411d-bd71-ddff4cfb3b5f" providerId="ADAL" clId="{9501BDE4-B110-408A-A99E-67C3639E7CDE}" dt="2024-03-14T17:27:07.102" v="174" actId="21"/>
          <ac:picMkLst>
            <pc:docMk/>
            <pc:sldMk cId="3318501320" sldId="259"/>
            <ac:picMk id="11" creationId="{B8DA8958-E949-0AB0-550C-B04A3E4B9D8D}"/>
          </ac:picMkLst>
        </pc:picChg>
        <pc:picChg chg="add mod ord">
          <ac:chgData name="Valentin Aurelio Franzoi (estud.)" userId="c7b00bd8-c7d9-411d-bd71-ddff4cfb3b5f" providerId="ADAL" clId="{9501BDE4-B110-408A-A99E-67C3639E7CDE}" dt="2024-03-14T18:03:22.259" v="220" actId="166"/>
          <ac:picMkLst>
            <pc:docMk/>
            <pc:sldMk cId="3318501320" sldId="259"/>
            <ac:picMk id="13" creationId="{5C223F2B-3CC7-F914-9A66-500399BD26F9}"/>
          </ac:picMkLst>
        </pc:picChg>
        <pc:picChg chg="add mod">
          <ac:chgData name="Valentin Aurelio Franzoi (estud.)" userId="c7b00bd8-c7d9-411d-bd71-ddff4cfb3b5f" providerId="ADAL" clId="{9501BDE4-B110-408A-A99E-67C3639E7CDE}" dt="2024-03-14T18:03:11.818" v="218" actId="1076"/>
          <ac:picMkLst>
            <pc:docMk/>
            <pc:sldMk cId="3318501320" sldId="259"/>
            <ac:picMk id="15" creationId="{991A24DF-F172-018B-EF56-AEE967D63A23}"/>
          </ac:picMkLst>
        </pc:picChg>
        <pc:picChg chg="add mod">
          <ac:chgData name="Valentin Aurelio Franzoi (estud.)" userId="c7b00bd8-c7d9-411d-bd71-ddff4cfb3b5f" providerId="ADAL" clId="{9501BDE4-B110-408A-A99E-67C3639E7CDE}" dt="2024-03-14T18:03:42.006" v="226" actId="1076"/>
          <ac:picMkLst>
            <pc:docMk/>
            <pc:sldMk cId="3318501320" sldId="259"/>
            <ac:picMk id="21" creationId="{EF947388-1C86-31F6-FD18-031B75EA799E}"/>
          </ac:picMkLst>
        </pc:picChg>
        <pc:picChg chg="add del mod">
          <ac:chgData name="Valentin Aurelio Franzoi (estud.)" userId="c7b00bd8-c7d9-411d-bd71-ddff4cfb3b5f" providerId="ADAL" clId="{9501BDE4-B110-408A-A99E-67C3639E7CDE}" dt="2024-03-14T18:18:22.463" v="684" actId="478"/>
          <ac:picMkLst>
            <pc:docMk/>
            <pc:sldMk cId="3318501320" sldId="259"/>
            <ac:picMk id="23" creationId="{090F9DCD-57C8-B97F-D78C-77890394446F}"/>
          </ac:picMkLst>
        </pc:picChg>
        <pc:picChg chg="add del">
          <ac:chgData name="Valentin Aurelio Franzoi (estud.)" userId="c7b00bd8-c7d9-411d-bd71-ddff4cfb3b5f" providerId="ADAL" clId="{9501BDE4-B110-408A-A99E-67C3639E7CDE}" dt="2024-03-14T18:19:55.721" v="686" actId="478"/>
          <ac:picMkLst>
            <pc:docMk/>
            <pc:sldMk cId="3318501320" sldId="259"/>
            <ac:picMk id="25" creationId="{1A783CFF-3793-607F-39B7-F2F7EA9E1E80}"/>
          </ac:picMkLst>
        </pc:picChg>
      </pc:sldChg>
      <pc:sldChg chg="addSp delSp modSp new mod">
        <pc:chgData name="Valentin Aurelio Franzoi (estud.)" userId="c7b00bd8-c7d9-411d-bd71-ddff4cfb3b5f" providerId="ADAL" clId="{9501BDE4-B110-408A-A99E-67C3639E7CDE}" dt="2024-03-14T18:07:35.155" v="342" actId="21"/>
        <pc:sldMkLst>
          <pc:docMk/>
          <pc:sldMk cId="674457284" sldId="260"/>
        </pc:sldMkLst>
        <pc:picChg chg="add del mod">
          <ac:chgData name="Valentin Aurelio Franzoi (estud.)" userId="c7b00bd8-c7d9-411d-bd71-ddff4cfb3b5f" providerId="ADAL" clId="{9501BDE4-B110-408A-A99E-67C3639E7CDE}" dt="2024-03-14T18:07:35.155" v="342" actId="21"/>
          <ac:picMkLst>
            <pc:docMk/>
            <pc:sldMk cId="674457284" sldId="260"/>
            <ac:picMk id="11" creationId="{B8DA8958-E949-0AB0-550C-B04A3E4B9D8D}"/>
          </ac:picMkLst>
        </pc:picChg>
      </pc:sldChg>
      <pc:sldChg chg="addSp delSp modSp add mod ord modTransition modAnim modNotesTx">
        <pc:chgData name="Valentin Aurelio Franzoi (estud.)" userId="c7b00bd8-c7d9-411d-bd71-ddff4cfb3b5f" providerId="ADAL" clId="{9501BDE4-B110-408A-A99E-67C3639E7CDE}" dt="2024-03-16T13:22:44.772" v="884"/>
        <pc:sldMkLst>
          <pc:docMk/>
          <pc:sldMk cId="2482915625" sldId="261"/>
        </pc:sldMkLst>
        <pc:spChg chg="add mod">
          <ac:chgData name="Valentin Aurelio Franzoi (estud.)" userId="c7b00bd8-c7d9-411d-bd71-ddff4cfb3b5f" providerId="ADAL" clId="{9501BDE4-B110-408A-A99E-67C3639E7CDE}" dt="2024-03-14T18:20:30.850" v="695" actId="1076"/>
          <ac:spMkLst>
            <pc:docMk/>
            <pc:sldMk cId="2482915625" sldId="261"/>
            <ac:spMk id="3" creationId="{7B62DD0E-F1A5-3DB8-B19F-6FECC8BCA269}"/>
          </ac:spMkLst>
        </pc:spChg>
        <pc:spChg chg="del">
          <ac:chgData name="Valentin Aurelio Franzoi (estud.)" userId="c7b00bd8-c7d9-411d-bd71-ddff4cfb3b5f" providerId="ADAL" clId="{9501BDE4-B110-408A-A99E-67C3639E7CDE}" dt="2024-03-14T18:05:11.039" v="277" actId="478"/>
          <ac:spMkLst>
            <pc:docMk/>
            <pc:sldMk cId="2482915625" sldId="261"/>
            <ac:spMk id="17" creationId="{892326EA-0405-CD9A-A35E-5F708920EB97}"/>
          </ac:spMkLst>
        </pc:spChg>
        <pc:picChg chg="add mod">
          <ac:chgData name="Valentin Aurelio Franzoi (estud.)" userId="c7b00bd8-c7d9-411d-bd71-ddff4cfb3b5f" providerId="ADAL" clId="{9501BDE4-B110-408A-A99E-67C3639E7CDE}" dt="2024-03-14T18:20:38.927" v="707" actId="1037"/>
          <ac:picMkLst>
            <pc:docMk/>
            <pc:sldMk cId="2482915625" sldId="261"/>
            <ac:picMk id="5" creationId="{911A8DB9-3C9B-C236-E932-74778D76BF6F}"/>
          </ac:picMkLst>
        </pc:picChg>
        <pc:picChg chg="mod ord">
          <ac:chgData name="Valentin Aurelio Franzoi (estud.)" userId="c7b00bd8-c7d9-411d-bd71-ddff4cfb3b5f" providerId="ADAL" clId="{9501BDE4-B110-408A-A99E-67C3639E7CDE}" dt="2024-03-14T18:21:03.528" v="709" actId="166"/>
          <ac:picMkLst>
            <pc:docMk/>
            <pc:sldMk cId="2482915625" sldId="261"/>
            <ac:picMk id="7" creationId="{D803B189-0066-8040-DAD3-608791E707F2}"/>
          </ac:picMkLst>
        </pc:picChg>
        <pc:picChg chg="mod">
          <ac:chgData name="Valentin Aurelio Franzoi (estud.)" userId="c7b00bd8-c7d9-411d-bd71-ddff4cfb3b5f" providerId="ADAL" clId="{9501BDE4-B110-408A-A99E-67C3639E7CDE}" dt="2024-03-14T18:20:38.927" v="707" actId="1037"/>
          <ac:picMkLst>
            <pc:docMk/>
            <pc:sldMk cId="2482915625" sldId="261"/>
            <ac:picMk id="9" creationId="{E889B761-A010-C569-84EC-478762372050}"/>
          </ac:picMkLst>
        </pc:picChg>
        <pc:picChg chg="add mod">
          <ac:chgData name="Valentin Aurelio Franzoi (estud.)" userId="c7b00bd8-c7d9-411d-bd71-ddff4cfb3b5f" providerId="ADAL" clId="{9501BDE4-B110-408A-A99E-67C3639E7CDE}" dt="2024-03-14T18:07:42.489" v="344" actId="1076"/>
          <ac:picMkLst>
            <pc:docMk/>
            <pc:sldMk cId="2482915625" sldId="261"/>
            <ac:picMk id="11" creationId="{B8DA8958-E949-0AB0-550C-B04A3E4B9D8D}"/>
          </ac:picMkLst>
        </pc:picChg>
        <pc:picChg chg="ord">
          <ac:chgData name="Valentin Aurelio Franzoi (estud.)" userId="c7b00bd8-c7d9-411d-bd71-ddff4cfb3b5f" providerId="ADAL" clId="{9501BDE4-B110-408A-A99E-67C3639E7CDE}" dt="2024-03-14T18:21:06.162" v="710" actId="166"/>
          <ac:picMkLst>
            <pc:docMk/>
            <pc:sldMk cId="2482915625" sldId="261"/>
            <ac:picMk id="13" creationId="{5C223F2B-3CC7-F914-9A66-500399BD26F9}"/>
          </ac:picMkLst>
        </pc:picChg>
        <pc:picChg chg="del">
          <ac:chgData name="Valentin Aurelio Franzoi (estud.)" userId="c7b00bd8-c7d9-411d-bd71-ddff4cfb3b5f" providerId="ADAL" clId="{9501BDE4-B110-408A-A99E-67C3639E7CDE}" dt="2024-03-14T18:05:11.039" v="277" actId="478"/>
          <ac:picMkLst>
            <pc:docMk/>
            <pc:sldMk cId="2482915625" sldId="261"/>
            <ac:picMk id="15" creationId="{991A24DF-F172-018B-EF56-AEE967D63A23}"/>
          </ac:picMkLst>
        </pc:picChg>
        <pc:picChg chg="del">
          <ac:chgData name="Valentin Aurelio Franzoi (estud.)" userId="c7b00bd8-c7d9-411d-bd71-ddff4cfb3b5f" providerId="ADAL" clId="{9501BDE4-B110-408A-A99E-67C3639E7CDE}" dt="2024-03-14T18:05:11.039" v="277" actId="478"/>
          <ac:picMkLst>
            <pc:docMk/>
            <pc:sldMk cId="2482915625" sldId="261"/>
            <ac:picMk id="21" creationId="{EF947388-1C86-31F6-FD18-031B75EA799E}"/>
          </ac:picMkLst>
        </pc:picChg>
      </pc:sldChg>
      <pc:sldChg chg="addSp delSp modSp add mod ord modTransition delAnim modNotesTx">
        <pc:chgData name="Valentin Aurelio Franzoi (estud.)" userId="c7b00bd8-c7d9-411d-bd71-ddff4cfb3b5f" providerId="ADAL" clId="{9501BDE4-B110-408A-A99E-67C3639E7CDE}" dt="2024-03-20T17:49:55.335" v="3343" actId="5793"/>
        <pc:sldMkLst>
          <pc:docMk/>
          <pc:sldMk cId="1820178877" sldId="262"/>
        </pc:sldMkLst>
        <pc:spChg chg="mod">
          <ac:chgData name="Valentin Aurelio Franzoi (estud.)" userId="c7b00bd8-c7d9-411d-bd71-ddff4cfb3b5f" providerId="ADAL" clId="{9501BDE4-B110-408A-A99E-67C3639E7CDE}" dt="2024-03-14T18:09:15.405" v="436"/>
          <ac:spMkLst>
            <pc:docMk/>
            <pc:sldMk cId="1820178877" sldId="262"/>
            <ac:spMk id="3" creationId="{7B62DD0E-F1A5-3DB8-B19F-6FECC8BCA269}"/>
          </ac:spMkLst>
        </pc:spChg>
        <pc:spChg chg="add del mod">
          <ac:chgData name="Valentin Aurelio Franzoi (estud.)" userId="c7b00bd8-c7d9-411d-bd71-ddff4cfb3b5f" providerId="ADAL" clId="{9501BDE4-B110-408A-A99E-67C3639E7CDE}" dt="2024-03-14T18:08:40.284" v="428" actId="478"/>
          <ac:spMkLst>
            <pc:docMk/>
            <pc:sldMk cId="1820178877" sldId="262"/>
            <ac:spMk id="4" creationId="{FB5EBCA2-CC47-15EB-B532-D8A5D6CEDCD6}"/>
          </ac:spMkLst>
        </pc:spChg>
        <pc:spChg chg="del mod">
          <ac:chgData name="Valentin Aurelio Franzoi (estud.)" userId="c7b00bd8-c7d9-411d-bd71-ddff4cfb3b5f" providerId="ADAL" clId="{9501BDE4-B110-408A-A99E-67C3639E7CDE}" dt="2024-03-14T18:08:49.914" v="431" actId="478"/>
          <ac:spMkLst>
            <pc:docMk/>
            <pc:sldMk cId="1820178877" sldId="262"/>
            <ac:spMk id="12" creationId="{F8922912-A1D1-D8DA-8CE5-EAAFCFE8A157}"/>
          </ac:spMkLst>
        </pc:spChg>
        <pc:picChg chg="del">
          <ac:chgData name="Valentin Aurelio Franzoi (estud.)" userId="c7b00bd8-c7d9-411d-bd71-ddff4cfb3b5f" providerId="ADAL" clId="{9501BDE4-B110-408A-A99E-67C3639E7CDE}" dt="2024-03-14T18:08:29.724" v="426" actId="478"/>
          <ac:picMkLst>
            <pc:docMk/>
            <pc:sldMk cId="1820178877" sldId="262"/>
            <ac:picMk id="7" creationId="{D803B189-0066-8040-DAD3-608791E707F2}"/>
          </ac:picMkLst>
        </pc:picChg>
        <pc:picChg chg="del">
          <ac:chgData name="Valentin Aurelio Franzoi (estud.)" userId="c7b00bd8-c7d9-411d-bd71-ddff4cfb3b5f" providerId="ADAL" clId="{9501BDE4-B110-408A-A99E-67C3639E7CDE}" dt="2024-03-14T18:08:29.724" v="426" actId="478"/>
          <ac:picMkLst>
            <pc:docMk/>
            <pc:sldMk cId="1820178877" sldId="262"/>
            <ac:picMk id="9" creationId="{E889B761-A010-C569-84EC-478762372050}"/>
          </ac:picMkLst>
        </pc:picChg>
        <pc:picChg chg="mod">
          <ac:chgData name="Valentin Aurelio Franzoi (estud.)" userId="c7b00bd8-c7d9-411d-bd71-ddff4cfb3b5f" providerId="ADAL" clId="{9501BDE4-B110-408A-A99E-67C3639E7CDE}" dt="2024-03-14T18:08:53.588" v="432" actId="1076"/>
          <ac:picMkLst>
            <pc:docMk/>
            <pc:sldMk cId="1820178877" sldId="262"/>
            <ac:picMk id="11" creationId="{B8DA8958-E949-0AB0-550C-B04A3E4B9D8D}"/>
          </ac:picMkLst>
        </pc:picChg>
        <pc:picChg chg="ord">
          <ac:chgData name="Valentin Aurelio Franzoi (estud.)" userId="c7b00bd8-c7d9-411d-bd71-ddff4cfb3b5f" providerId="ADAL" clId="{9501BDE4-B110-408A-A99E-67C3639E7CDE}" dt="2024-03-14T18:09:00.874" v="433" actId="166"/>
          <ac:picMkLst>
            <pc:docMk/>
            <pc:sldMk cId="1820178877" sldId="262"/>
            <ac:picMk id="13" creationId="{5C223F2B-3CC7-F914-9A66-500399BD26F9}"/>
          </ac:picMkLst>
        </pc:picChg>
      </pc:sldChg>
      <pc:sldChg chg="addSp delSp modSp add mod modNotesTx">
        <pc:chgData name="Valentin Aurelio Franzoi (estud.)" userId="c7b00bd8-c7d9-411d-bd71-ddff4cfb3b5f" providerId="ADAL" clId="{9501BDE4-B110-408A-A99E-67C3639E7CDE}" dt="2024-03-21T00:53:13.444" v="4221" actId="20577"/>
        <pc:sldMkLst>
          <pc:docMk/>
          <pc:sldMk cId="286916733" sldId="263"/>
        </pc:sldMkLst>
        <pc:spChg chg="add del mod">
          <ac:chgData name="Valentin Aurelio Franzoi (estud.)" userId="c7b00bd8-c7d9-411d-bd71-ddff4cfb3b5f" providerId="ADAL" clId="{9501BDE4-B110-408A-A99E-67C3639E7CDE}" dt="2024-03-14T18:38:16.202" v="751" actId="478"/>
          <ac:spMkLst>
            <pc:docMk/>
            <pc:sldMk cId="286916733" sldId="263"/>
            <ac:spMk id="5" creationId="{08022A7B-D008-5728-89A6-873E2323730D}"/>
          </ac:spMkLst>
        </pc:spChg>
        <pc:spChg chg="mod">
          <ac:chgData name="Valentin Aurelio Franzoi (estud.)" userId="c7b00bd8-c7d9-411d-bd71-ddff4cfb3b5f" providerId="ADAL" clId="{9501BDE4-B110-408A-A99E-67C3639E7CDE}" dt="2024-03-14T18:34:32.328" v="727" actId="20577"/>
          <ac:spMkLst>
            <pc:docMk/>
            <pc:sldMk cId="286916733" sldId="263"/>
            <ac:spMk id="12" creationId="{F8922912-A1D1-D8DA-8CE5-EAAFCFE8A157}"/>
          </ac:spMkLst>
        </pc:spChg>
        <pc:spChg chg="del">
          <ac:chgData name="Valentin Aurelio Franzoi (estud.)" userId="c7b00bd8-c7d9-411d-bd71-ddff4cfb3b5f" providerId="ADAL" clId="{9501BDE4-B110-408A-A99E-67C3639E7CDE}" dt="2024-03-14T18:38:13.848" v="750" actId="478"/>
          <ac:spMkLst>
            <pc:docMk/>
            <pc:sldMk cId="286916733" sldId="263"/>
            <ac:spMk id="17" creationId="{892326EA-0405-CD9A-A35E-5F708920EB97}"/>
          </ac:spMkLst>
        </pc:spChg>
        <pc:picChg chg="add del mod">
          <ac:chgData name="Valentin Aurelio Franzoi (estud.)" userId="c7b00bd8-c7d9-411d-bd71-ddff4cfb3b5f" providerId="ADAL" clId="{9501BDE4-B110-408A-A99E-67C3639E7CDE}" dt="2024-03-14T18:38:04.007" v="748" actId="478"/>
          <ac:picMkLst>
            <pc:docMk/>
            <pc:sldMk cId="286916733" sldId="263"/>
            <ac:picMk id="2" creationId="{FD4835A8-9618-9F53-1FA7-A588D08C6970}"/>
          </ac:picMkLst>
        </pc:picChg>
        <pc:picChg chg="add del mod">
          <ac:chgData name="Valentin Aurelio Franzoi (estud.)" userId="c7b00bd8-c7d9-411d-bd71-ddff4cfb3b5f" providerId="ADAL" clId="{9501BDE4-B110-408A-A99E-67C3639E7CDE}" dt="2024-03-14T18:38:06.213" v="749" actId="478"/>
          <ac:picMkLst>
            <pc:docMk/>
            <pc:sldMk cId="286916733" sldId="263"/>
            <ac:picMk id="3" creationId="{84136465-EE74-2E99-FC02-4931109AE8E7}"/>
          </ac:picMkLst>
        </pc:picChg>
        <pc:picChg chg="del">
          <ac:chgData name="Valentin Aurelio Franzoi (estud.)" userId="c7b00bd8-c7d9-411d-bd71-ddff4cfb3b5f" providerId="ADAL" clId="{9501BDE4-B110-408A-A99E-67C3639E7CDE}" dt="2024-03-14T18:38:13.848" v="750" actId="478"/>
          <ac:picMkLst>
            <pc:docMk/>
            <pc:sldMk cId="286916733" sldId="263"/>
            <ac:picMk id="7" creationId="{D803B189-0066-8040-DAD3-608791E707F2}"/>
          </ac:picMkLst>
        </pc:picChg>
        <pc:picChg chg="del">
          <ac:chgData name="Valentin Aurelio Franzoi (estud.)" userId="c7b00bd8-c7d9-411d-bd71-ddff4cfb3b5f" providerId="ADAL" clId="{9501BDE4-B110-408A-A99E-67C3639E7CDE}" dt="2024-03-14T18:38:13.848" v="750" actId="478"/>
          <ac:picMkLst>
            <pc:docMk/>
            <pc:sldMk cId="286916733" sldId="263"/>
            <ac:picMk id="9" creationId="{E889B761-A010-C569-84EC-478762372050}"/>
          </ac:picMkLst>
        </pc:picChg>
        <pc:picChg chg="del">
          <ac:chgData name="Valentin Aurelio Franzoi (estud.)" userId="c7b00bd8-c7d9-411d-bd71-ddff4cfb3b5f" providerId="ADAL" clId="{9501BDE4-B110-408A-A99E-67C3639E7CDE}" dt="2024-03-14T18:38:13.848" v="750" actId="478"/>
          <ac:picMkLst>
            <pc:docMk/>
            <pc:sldMk cId="286916733" sldId="263"/>
            <ac:picMk id="15" creationId="{991A24DF-F172-018B-EF56-AEE967D63A23}"/>
          </ac:picMkLst>
        </pc:picChg>
        <pc:picChg chg="del">
          <ac:chgData name="Valentin Aurelio Franzoi (estud.)" userId="c7b00bd8-c7d9-411d-bd71-ddff4cfb3b5f" providerId="ADAL" clId="{9501BDE4-B110-408A-A99E-67C3639E7CDE}" dt="2024-03-14T18:38:13.848" v="750" actId="478"/>
          <ac:picMkLst>
            <pc:docMk/>
            <pc:sldMk cId="286916733" sldId="263"/>
            <ac:picMk id="21" creationId="{EF947388-1C86-31F6-FD18-031B75EA799E}"/>
          </ac:picMkLst>
        </pc:picChg>
      </pc:sldChg>
      <pc:sldChg chg="addSp delSp modSp add mod modNotesTx">
        <pc:chgData name="Valentin Aurelio Franzoi (estud.)" userId="c7b00bd8-c7d9-411d-bd71-ddff4cfb3b5f" providerId="ADAL" clId="{9501BDE4-B110-408A-A99E-67C3639E7CDE}" dt="2024-03-20T18:43:11.673" v="4018" actId="6549"/>
        <pc:sldMkLst>
          <pc:docMk/>
          <pc:sldMk cId="1472169666" sldId="264"/>
        </pc:sldMkLst>
        <pc:spChg chg="add del mod">
          <ac:chgData name="Valentin Aurelio Franzoi (estud.)" userId="c7b00bd8-c7d9-411d-bd71-ddff4cfb3b5f" providerId="ADAL" clId="{9501BDE4-B110-408A-A99E-67C3639E7CDE}" dt="2024-03-14T18:37:56.476" v="746" actId="478"/>
          <ac:spMkLst>
            <pc:docMk/>
            <pc:sldMk cId="1472169666" sldId="264"/>
            <ac:spMk id="3" creationId="{BF7E6892-86B2-03B4-55C6-92B0D40A131D}"/>
          </ac:spMkLst>
        </pc:spChg>
        <pc:spChg chg="mod">
          <ac:chgData name="Valentin Aurelio Franzoi (estud.)" userId="c7b00bd8-c7d9-411d-bd71-ddff4cfb3b5f" providerId="ADAL" clId="{9501BDE4-B110-408A-A99E-67C3639E7CDE}" dt="2024-03-14T18:34:56.519" v="738" actId="20577"/>
          <ac:spMkLst>
            <pc:docMk/>
            <pc:sldMk cId="1472169666" sldId="264"/>
            <ac:spMk id="12" creationId="{F8922912-A1D1-D8DA-8CE5-EAAFCFE8A157}"/>
          </ac:spMkLst>
        </pc:spChg>
        <pc:spChg chg="del">
          <ac:chgData name="Valentin Aurelio Franzoi (estud.)" userId="c7b00bd8-c7d9-411d-bd71-ddff4cfb3b5f" providerId="ADAL" clId="{9501BDE4-B110-408A-A99E-67C3639E7CDE}" dt="2024-03-14T18:37:53.385" v="745" actId="478"/>
          <ac:spMkLst>
            <pc:docMk/>
            <pc:sldMk cId="1472169666" sldId="264"/>
            <ac:spMk id="17" creationId="{892326EA-0405-CD9A-A35E-5F708920EB97}"/>
          </ac:spMkLst>
        </pc:spChg>
        <pc:picChg chg="del">
          <ac:chgData name="Valentin Aurelio Franzoi (estud.)" userId="c7b00bd8-c7d9-411d-bd71-ddff4cfb3b5f" providerId="ADAL" clId="{9501BDE4-B110-408A-A99E-67C3639E7CDE}" dt="2024-03-14T18:37:53.385" v="745" actId="478"/>
          <ac:picMkLst>
            <pc:docMk/>
            <pc:sldMk cId="1472169666" sldId="264"/>
            <ac:picMk id="7" creationId="{D803B189-0066-8040-DAD3-608791E707F2}"/>
          </ac:picMkLst>
        </pc:picChg>
        <pc:picChg chg="del">
          <ac:chgData name="Valentin Aurelio Franzoi (estud.)" userId="c7b00bd8-c7d9-411d-bd71-ddff4cfb3b5f" providerId="ADAL" clId="{9501BDE4-B110-408A-A99E-67C3639E7CDE}" dt="2024-03-14T18:37:53.385" v="745" actId="478"/>
          <ac:picMkLst>
            <pc:docMk/>
            <pc:sldMk cId="1472169666" sldId="264"/>
            <ac:picMk id="9" creationId="{E889B761-A010-C569-84EC-478762372050}"/>
          </ac:picMkLst>
        </pc:picChg>
        <pc:picChg chg="del">
          <ac:chgData name="Valentin Aurelio Franzoi (estud.)" userId="c7b00bd8-c7d9-411d-bd71-ddff4cfb3b5f" providerId="ADAL" clId="{9501BDE4-B110-408A-A99E-67C3639E7CDE}" dt="2024-03-14T18:37:53.385" v="745" actId="478"/>
          <ac:picMkLst>
            <pc:docMk/>
            <pc:sldMk cId="1472169666" sldId="264"/>
            <ac:picMk id="15" creationId="{991A24DF-F172-018B-EF56-AEE967D63A23}"/>
          </ac:picMkLst>
        </pc:picChg>
        <pc:picChg chg="del">
          <ac:chgData name="Valentin Aurelio Franzoi (estud.)" userId="c7b00bd8-c7d9-411d-bd71-ddff4cfb3b5f" providerId="ADAL" clId="{9501BDE4-B110-408A-A99E-67C3639E7CDE}" dt="2024-03-14T18:37:53.385" v="745" actId="478"/>
          <ac:picMkLst>
            <pc:docMk/>
            <pc:sldMk cId="1472169666" sldId="264"/>
            <ac:picMk id="21" creationId="{EF947388-1C86-31F6-FD18-031B75EA799E}"/>
          </ac:picMkLst>
        </pc:picChg>
      </pc:sldChg>
      <pc:sldChg chg="modTransition modNotesTx">
        <pc:chgData name="Valentin Aurelio Franzoi (estud.)" userId="c7b00bd8-c7d9-411d-bd71-ddff4cfb3b5f" providerId="ADAL" clId="{9501BDE4-B110-408A-A99E-67C3639E7CDE}" dt="2024-03-20T18:46:40.460" v="4219"/>
        <pc:sldMkLst>
          <pc:docMk/>
          <pc:sldMk cId="3559310683" sldId="265"/>
        </pc:sldMkLst>
      </pc:sldChg>
      <pc:sldChg chg="modNotesTx">
        <pc:chgData name="Valentin Aurelio Franzoi (estud.)" userId="c7b00bd8-c7d9-411d-bd71-ddff4cfb3b5f" providerId="ADAL" clId="{9501BDE4-B110-408A-A99E-67C3639E7CDE}" dt="2024-03-20T18:43:03.477" v="4016" actId="6549"/>
        <pc:sldMkLst>
          <pc:docMk/>
          <pc:sldMk cId="3777792286" sldId="266"/>
        </pc:sldMkLst>
      </pc:sldChg>
      <pc:sldChg chg="modTransition">
        <pc:chgData name="Valentin Aurelio Franzoi (estud.)" userId="c7b00bd8-c7d9-411d-bd71-ddff4cfb3b5f" providerId="ADAL" clId="{9501BDE4-B110-408A-A99E-67C3639E7CDE}" dt="2024-03-20T18:46:40.460" v="4219"/>
        <pc:sldMkLst>
          <pc:docMk/>
          <pc:sldMk cId="2800315226" sldId="267"/>
        </pc:sldMkLst>
      </pc:sldChg>
      <pc:sldChg chg="ord">
        <pc:chgData name="Valentin Aurelio Franzoi (estud.)" userId="c7b00bd8-c7d9-411d-bd71-ddff4cfb3b5f" providerId="ADAL" clId="{9501BDE4-B110-408A-A99E-67C3639E7CDE}" dt="2024-03-16T13:22:21.635" v="880"/>
        <pc:sldMkLst>
          <pc:docMk/>
          <pc:sldMk cId="1805473080" sldId="268"/>
        </pc:sldMkLst>
      </pc:sldChg>
      <pc:sldChg chg="addSp delSp modSp del mod">
        <pc:chgData name="Valentin Aurelio Franzoi (estud.)" userId="c7b00bd8-c7d9-411d-bd71-ddff4cfb3b5f" providerId="ADAL" clId="{9501BDE4-B110-408A-A99E-67C3639E7CDE}" dt="2024-03-21T00:53:01.590" v="4220" actId="47"/>
        <pc:sldMkLst>
          <pc:docMk/>
          <pc:sldMk cId="4011791970" sldId="269"/>
        </pc:sldMkLst>
        <pc:spChg chg="add del mod">
          <ac:chgData name="Valentin Aurelio Franzoi (estud.)" userId="c7b00bd8-c7d9-411d-bd71-ddff4cfb3b5f" providerId="ADAL" clId="{9501BDE4-B110-408A-A99E-67C3639E7CDE}" dt="2024-03-16T13:20:35.692" v="759" actId="478"/>
          <ac:spMkLst>
            <pc:docMk/>
            <pc:sldMk cId="4011791970" sldId="269"/>
            <ac:spMk id="2" creationId="{FE69C629-E370-604C-CE7F-F30DD7559A3C}"/>
          </ac:spMkLst>
        </pc:spChg>
        <pc:spChg chg="add mod">
          <ac:chgData name="Valentin Aurelio Franzoi (estud.)" userId="c7b00bd8-c7d9-411d-bd71-ddff4cfb3b5f" providerId="ADAL" clId="{9501BDE4-B110-408A-A99E-67C3639E7CDE}" dt="2024-03-16T13:21:44.263" v="877" actId="20577"/>
          <ac:spMkLst>
            <pc:docMk/>
            <pc:sldMk cId="4011791970" sldId="269"/>
            <ac:spMk id="4" creationId="{480B1237-681B-50F3-8423-47CA69E28242}"/>
          </ac:spMkLst>
        </pc:spChg>
        <pc:spChg chg="mod">
          <ac:chgData name="Valentin Aurelio Franzoi (estud.)" userId="c7b00bd8-c7d9-411d-bd71-ddff4cfb3b5f" providerId="ADAL" clId="{9501BDE4-B110-408A-A99E-67C3639E7CDE}" dt="2024-03-16T13:20:41.962" v="761" actId="1076"/>
          <ac:spMkLst>
            <pc:docMk/>
            <pc:sldMk cId="4011791970" sldId="269"/>
            <ac:spMk id="8" creationId="{A7898918-5B8B-DA7C-5415-ECD8C30E5193}"/>
          </ac:spMkLst>
        </pc:spChg>
        <pc:picChg chg="mod">
          <ac:chgData name="Valentin Aurelio Franzoi (estud.)" userId="c7b00bd8-c7d9-411d-bd71-ddff4cfb3b5f" providerId="ADAL" clId="{9501BDE4-B110-408A-A99E-67C3639E7CDE}" dt="2024-03-16T13:20:06.063" v="752" actId="34135"/>
          <ac:picMkLst>
            <pc:docMk/>
            <pc:sldMk cId="4011791970" sldId="269"/>
            <ac:picMk id="3" creationId="{8333C2D3-BC67-3149-BADF-759F130FC1D2}"/>
          </ac:picMkLst>
        </pc:picChg>
      </pc:sldChg>
      <pc:sldChg chg="addSp delSp modSp add mod modNotesTx">
        <pc:chgData name="Valentin Aurelio Franzoi (estud.)" userId="c7b00bd8-c7d9-411d-bd71-ddff4cfb3b5f" providerId="ADAL" clId="{9501BDE4-B110-408A-A99E-67C3639E7CDE}" dt="2024-03-16T18:28:07.576" v="2634" actId="20577"/>
        <pc:sldMkLst>
          <pc:docMk/>
          <pc:sldMk cId="1073713658" sldId="270"/>
        </pc:sldMkLst>
        <pc:spChg chg="add mod">
          <ac:chgData name="Valentin Aurelio Franzoi (estud.)" userId="c7b00bd8-c7d9-411d-bd71-ddff4cfb3b5f" providerId="ADAL" clId="{9501BDE4-B110-408A-A99E-67C3639E7CDE}" dt="2024-03-16T13:33:28.028" v="907" actId="403"/>
          <ac:spMkLst>
            <pc:docMk/>
            <pc:sldMk cId="1073713658" sldId="270"/>
            <ac:spMk id="3" creationId="{4E8CB0E8-74DC-4355-302D-4A53D6B98CA5}"/>
          </ac:spMkLst>
        </pc:spChg>
        <pc:spChg chg="add mod">
          <ac:chgData name="Valentin Aurelio Franzoi (estud.)" userId="c7b00bd8-c7d9-411d-bd71-ddff4cfb3b5f" providerId="ADAL" clId="{9501BDE4-B110-408A-A99E-67C3639E7CDE}" dt="2024-03-16T18:28:07.576" v="2634" actId="20577"/>
          <ac:spMkLst>
            <pc:docMk/>
            <pc:sldMk cId="1073713658" sldId="270"/>
            <ac:spMk id="4" creationId="{EFA4E3F7-7D9A-0E09-203A-107EBB5016D3}"/>
          </ac:spMkLst>
        </pc:spChg>
        <pc:spChg chg="mod">
          <ac:chgData name="Valentin Aurelio Franzoi (estud.)" userId="c7b00bd8-c7d9-411d-bd71-ddff4cfb3b5f" providerId="ADAL" clId="{9501BDE4-B110-408A-A99E-67C3639E7CDE}" dt="2024-03-16T13:32:58.413" v="906" actId="20577"/>
          <ac:spMkLst>
            <pc:docMk/>
            <pc:sldMk cId="1073713658" sldId="270"/>
            <ac:spMk id="12" creationId="{F8922912-A1D1-D8DA-8CE5-EAAFCFE8A157}"/>
          </ac:spMkLst>
        </pc:spChg>
        <pc:picChg chg="del">
          <ac:chgData name="Valentin Aurelio Franzoi (estud.)" userId="c7b00bd8-c7d9-411d-bd71-ddff4cfb3b5f" providerId="ADAL" clId="{9501BDE4-B110-408A-A99E-67C3639E7CDE}" dt="2024-03-16T13:24:08.306" v="886" actId="478"/>
          <ac:picMkLst>
            <pc:docMk/>
            <pc:sldMk cId="1073713658" sldId="270"/>
            <ac:picMk id="5" creationId="{AF71C85D-A0AD-A034-4587-47126E70C4EE}"/>
          </ac:picMkLst>
        </pc:picChg>
      </pc:sldChg>
      <pc:sldChg chg="modNotesTx">
        <pc:chgData name="Valentin Aurelio Franzoi (estud.)" userId="c7b00bd8-c7d9-411d-bd71-ddff4cfb3b5f" providerId="ADAL" clId="{9501BDE4-B110-408A-A99E-67C3639E7CDE}" dt="2024-03-20T18:22:32.864" v="3824" actId="20577"/>
        <pc:sldMkLst>
          <pc:docMk/>
          <pc:sldMk cId="4197841302" sldId="276"/>
        </pc:sldMkLst>
      </pc:sldChg>
      <pc:sldChg chg="modNotesTx">
        <pc:chgData name="Valentin Aurelio Franzoi (estud.)" userId="c7b00bd8-c7d9-411d-bd71-ddff4cfb3b5f" providerId="ADAL" clId="{9501BDE4-B110-408A-A99E-67C3639E7CDE}" dt="2024-03-20T18:13:28.191" v="3776" actId="6549"/>
        <pc:sldMkLst>
          <pc:docMk/>
          <pc:sldMk cId="2174806906" sldId="279"/>
        </pc:sldMkLst>
      </pc:sldChg>
      <pc:sldChg chg="modNotesTx">
        <pc:chgData name="Valentin Aurelio Franzoi (estud.)" userId="c7b00bd8-c7d9-411d-bd71-ddff4cfb3b5f" providerId="ADAL" clId="{9501BDE4-B110-408A-A99E-67C3639E7CDE}" dt="2024-03-21T00:53:29.059" v="4222" actId="20577"/>
        <pc:sldMkLst>
          <pc:docMk/>
          <pc:sldMk cId="3442836873" sldId="280"/>
        </pc:sldMkLst>
      </pc:sldChg>
      <pc:sldChg chg="addSp delSp modSp mod delAnim modNotesTx">
        <pc:chgData name="Valentin Aurelio Franzoi (estud.)" userId="c7b00bd8-c7d9-411d-bd71-ddff4cfb3b5f" providerId="ADAL" clId="{9501BDE4-B110-408A-A99E-67C3639E7CDE}" dt="2024-03-20T18:45:35.134" v="4218" actId="1076"/>
        <pc:sldMkLst>
          <pc:docMk/>
          <pc:sldMk cId="1760329189" sldId="281"/>
        </pc:sldMkLst>
        <pc:spChg chg="add del mod">
          <ac:chgData name="Valentin Aurelio Franzoi (estud.)" userId="c7b00bd8-c7d9-411d-bd71-ddff4cfb3b5f" providerId="ADAL" clId="{9501BDE4-B110-408A-A99E-67C3639E7CDE}" dt="2024-03-20T18:31:02.608" v="3842"/>
          <ac:spMkLst>
            <pc:docMk/>
            <pc:sldMk cId="1760329189" sldId="281"/>
            <ac:spMk id="8" creationId="{C6C78C7D-2BF1-D53C-BEFE-2798FE3FC956}"/>
          </ac:spMkLst>
        </pc:spChg>
        <pc:spChg chg="add mod">
          <ac:chgData name="Valentin Aurelio Franzoi (estud.)" userId="c7b00bd8-c7d9-411d-bd71-ddff4cfb3b5f" providerId="ADAL" clId="{9501BDE4-B110-408A-A99E-67C3639E7CDE}" dt="2024-03-20T18:45:35.134" v="4218" actId="1076"/>
          <ac:spMkLst>
            <pc:docMk/>
            <pc:sldMk cId="1760329189" sldId="281"/>
            <ac:spMk id="10" creationId="{11BE057E-4F89-FC19-36F8-FAE1551227D3}"/>
          </ac:spMkLst>
        </pc:spChg>
        <pc:spChg chg="del">
          <ac:chgData name="Valentin Aurelio Franzoi (estud.)" userId="c7b00bd8-c7d9-411d-bd71-ddff4cfb3b5f" providerId="ADAL" clId="{9501BDE4-B110-408A-A99E-67C3639E7CDE}" dt="2024-03-20T18:45:22.746" v="4212" actId="478"/>
          <ac:spMkLst>
            <pc:docMk/>
            <pc:sldMk cId="1760329189" sldId="281"/>
            <ac:spMk id="15" creationId="{79C8AAC6-E5D0-7186-66D8-1846EBE621BD}"/>
          </ac:spMkLst>
        </pc:spChg>
        <pc:grpChg chg="del">
          <ac:chgData name="Valentin Aurelio Franzoi (estud.)" userId="c7b00bd8-c7d9-411d-bd71-ddff4cfb3b5f" providerId="ADAL" clId="{9501BDE4-B110-408A-A99E-67C3639E7CDE}" dt="2024-03-20T18:30:31.400" v="3836" actId="478"/>
          <ac:grpSpMkLst>
            <pc:docMk/>
            <pc:sldMk cId="1760329189" sldId="281"/>
            <ac:grpSpMk id="30" creationId="{C0DD9E43-0044-248C-C94A-1080F3011F95}"/>
          </ac:grpSpMkLst>
        </pc:grpChg>
        <pc:picChg chg="del">
          <ac:chgData name="Valentin Aurelio Franzoi (estud.)" userId="c7b00bd8-c7d9-411d-bd71-ddff4cfb3b5f" providerId="ADAL" clId="{9501BDE4-B110-408A-A99E-67C3639E7CDE}" dt="2024-03-20T18:30:27.659" v="3835" actId="478"/>
          <ac:picMkLst>
            <pc:docMk/>
            <pc:sldMk cId="1760329189" sldId="281"/>
            <ac:picMk id="9" creationId="{6E12F3BE-6797-C423-6F07-DC56369A2A23}"/>
          </ac:picMkLst>
        </pc:picChg>
        <pc:picChg chg="del">
          <ac:chgData name="Valentin Aurelio Franzoi (estud.)" userId="c7b00bd8-c7d9-411d-bd71-ddff4cfb3b5f" providerId="ADAL" clId="{9501BDE4-B110-408A-A99E-67C3639E7CDE}" dt="2024-03-20T18:30:27.659" v="3835" actId="478"/>
          <ac:picMkLst>
            <pc:docMk/>
            <pc:sldMk cId="1760329189" sldId="281"/>
            <ac:picMk id="18" creationId="{E8F992DE-D576-51D5-4881-683FE53B571D}"/>
          </ac:picMkLst>
        </pc:picChg>
        <pc:picChg chg="del">
          <ac:chgData name="Valentin Aurelio Franzoi (estud.)" userId="c7b00bd8-c7d9-411d-bd71-ddff4cfb3b5f" providerId="ADAL" clId="{9501BDE4-B110-408A-A99E-67C3639E7CDE}" dt="2024-03-20T18:30:27.659" v="3835" actId="478"/>
          <ac:picMkLst>
            <pc:docMk/>
            <pc:sldMk cId="1760329189" sldId="281"/>
            <ac:picMk id="21" creationId="{FB33CA51-D6F7-8DD5-70D8-38CE2F5B9D60}"/>
          </ac:picMkLst>
        </pc:picChg>
        <pc:picChg chg="del">
          <ac:chgData name="Valentin Aurelio Franzoi (estud.)" userId="c7b00bd8-c7d9-411d-bd71-ddff4cfb3b5f" providerId="ADAL" clId="{9501BDE4-B110-408A-A99E-67C3639E7CDE}" dt="2024-03-20T18:30:27.659" v="3835" actId="478"/>
          <ac:picMkLst>
            <pc:docMk/>
            <pc:sldMk cId="1760329189" sldId="281"/>
            <ac:picMk id="24" creationId="{C363447F-06F2-3FB4-987C-6A4F63960134}"/>
          </ac:picMkLst>
        </pc:picChg>
        <pc:picChg chg="del">
          <ac:chgData name="Valentin Aurelio Franzoi (estud.)" userId="c7b00bd8-c7d9-411d-bd71-ddff4cfb3b5f" providerId="ADAL" clId="{9501BDE4-B110-408A-A99E-67C3639E7CDE}" dt="2024-03-20T18:30:27.659" v="3835" actId="478"/>
          <ac:picMkLst>
            <pc:docMk/>
            <pc:sldMk cId="1760329189" sldId="281"/>
            <ac:picMk id="47" creationId="{A91146DF-20F4-0887-9088-851677887409}"/>
          </ac:picMkLst>
        </pc:picChg>
      </pc:sldChg>
      <pc:sldChg chg="modNotesTx">
        <pc:chgData name="Valentin Aurelio Franzoi (estud.)" userId="c7b00bd8-c7d9-411d-bd71-ddff4cfb3b5f" providerId="ADAL" clId="{9501BDE4-B110-408A-A99E-67C3639E7CDE}" dt="2024-03-21T00:53:46.678" v="4234" actId="20577"/>
        <pc:sldMkLst>
          <pc:docMk/>
          <pc:sldMk cId="1285180483" sldId="282"/>
        </pc:sldMkLst>
      </pc:sldChg>
      <pc:sldChg chg="modNotesTx">
        <pc:chgData name="Valentin Aurelio Franzoi (estud.)" userId="c7b00bd8-c7d9-411d-bd71-ddff4cfb3b5f" providerId="ADAL" clId="{9501BDE4-B110-408A-A99E-67C3639E7CDE}" dt="2024-03-20T18:43:26.527" v="4020" actId="20577"/>
        <pc:sldMkLst>
          <pc:docMk/>
          <pc:sldMk cId="888910899" sldId="283"/>
        </pc:sldMkLst>
      </pc:sldChg>
      <pc:sldChg chg="modNotesTx">
        <pc:chgData name="Valentin Aurelio Franzoi (estud.)" userId="c7b00bd8-c7d9-411d-bd71-ddff4cfb3b5f" providerId="ADAL" clId="{9501BDE4-B110-408A-A99E-67C3639E7CDE}" dt="2024-03-20T17:38:51.581" v="2719" actId="20577"/>
        <pc:sldMkLst>
          <pc:docMk/>
          <pc:sldMk cId="289495584" sldId="284"/>
        </pc:sldMkLst>
      </pc:sldChg>
      <pc:sldChg chg="addSp modSp modNotesTx">
        <pc:chgData name="Valentin Aurelio Franzoi (estud.)" userId="c7b00bd8-c7d9-411d-bd71-ddff4cfb3b5f" providerId="ADAL" clId="{9501BDE4-B110-408A-A99E-67C3639E7CDE}" dt="2024-03-20T18:44:09.123" v="4135"/>
        <pc:sldMkLst>
          <pc:docMk/>
          <pc:sldMk cId="2330935581" sldId="285"/>
        </pc:sldMkLst>
        <pc:spChg chg="add mod">
          <ac:chgData name="Valentin Aurelio Franzoi (estud.)" userId="c7b00bd8-c7d9-411d-bd71-ddff4cfb3b5f" providerId="ADAL" clId="{9501BDE4-B110-408A-A99E-67C3639E7CDE}" dt="2024-03-20T18:39:28.243" v="3952"/>
          <ac:spMkLst>
            <pc:docMk/>
            <pc:sldMk cId="2330935581" sldId="285"/>
            <ac:spMk id="2" creationId="{E44F0A0A-D869-563E-4C9C-DF75EEFD4893}"/>
          </ac:spMkLst>
        </pc:spChg>
      </pc:sldChg>
      <pc:sldChg chg="addSp delSp modSp del mod modAnim">
        <pc:chgData name="Valentin Aurelio Franzoi (estud.)" userId="c7b00bd8-c7d9-411d-bd71-ddff4cfb3b5f" providerId="ADAL" clId="{9501BDE4-B110-408A-A99E-67C3639E7CDE}" dt="2024-03-20T18:41:13.996" v="3958" actId="47"/>
        <pc:sldMkLst>
          <pc:docMk/>
          <pc:sldMk cId="3017387587" sldId="286"/>
        </pc:sldMkLst>
        <pc:spChg chg="add del">
          <ac:chgData name="Valentin Aurelio Franzoi (estud.)" userId="c7b00bd8-c7d9-411d-bd71-ddff4cfb3b5f" providerId="ADAL" clId="{9501BDE4-B110-408A-A99E-67C3639E7CDE}" dt="2024-03-20T18:39:24.785" v="3951" actId="478"/>
          <ac:spMkLst>
            <pc:docMk/>
            <pc:sldMk cId="3017387587" sldId="286"/>
            <ac:spMk id="2" creationId="{57558247-E812-A1B3-8548-C6BB520DD24B}"/>
          </ac:spMkLst>
        </pc:spChg>
        <pc:spChg chg="add del mod ord">
          <ac:chgData name="Valentin Aurelio Franzoi (estud.)" userId="c7b00bd8-c7d9-411d-bd71-ddff4cfb3b5f" providerId="ADAL" clId="{9501BDE4-B110-408A-A99E-67C3639E7CDE}" dt="2024-03-20T18:38:59.325" v="3949" actId="11529"/>
          <ac:spMkLst>
            <pc:docMk/>
            <pc:sldMk cId="3017387587" sldId="286"/>
            <ac:spMk id="3" creationId="{C9669DFD-8CB3-D286-E352-231E3BE0C2C2}"/>
          </ac:spMkLst>
        </pc:spChg>
        <pc:spChg chg="add mod ord">
          <ac:chgData name="Valentin Aurelio Franzoi (estud.)" userId="c7b00bd8-c7d9-411d-bd71-ddff4cfb3b5f" providerId="ADAL" clId="{9501BDE4-B110-408A-A99E-67C3639E7CDE}" dt="2024-03-20T18:40:43.741" v="3955" actId="167"/>
          <ac:spMkLst>
            <pc:docMk/>
            <pc:sldMk cId="3017387587" sldId="286"/>
            <ac:spMk id="4" creationId="{A8E5B436-5522-DF8E-DAF8-62D5863A0EFC}"/>
          </ac:spMkLst>
        </pc:spChg>
        <pc:picChg chg="ord">
          <ac:chgData name="Valentin Aurelio Franzoi (estud.)" userId="c7b00bd8-c7d9-411d-bd71-ddff4cfb3b5f" providerId="ADAL" clId="{9501BDE4-B110-408A-A99E-67C3639E7CDE}" dt="2024-03-20T18:40:46.808" v="3956" actId="167"/>
          <ac:picMkLst>
            <pc:docMk/>
            <pc:sldMk cId="3017387587" sldId="286"/>
            <ac:picMk id="15" creationId="{0F9C7BBD-145F-1FAC-449E-9F8A5B36008B}"/>
          </ac:picMkLst>
        </pc:picChg>
      </pc:sldChg>
      <pc:sldChg chg="modNotesTx">
        <pc:chgData name="Valentin Aurelio Franzoi (estud.)" userId="c7b00bd8-c7d9-411d-bd71-ddff4cfb3b5f" providerId="ADAL" clId="{9501BDE4-B110-408A-A99E-67C3639E7CDE}" dt="2024-03-20T18:13:14.460" v="3774" actId="20577"/>
        <pc:sldMkLst>
          <pc:docMk/>
          <pc:sldMk cId="3901457911" sldId="287"/>
        </pc:sldMkLst>
      </pc:sldChg>
      <pc:sldChg chg="modNotesTx">
        <pc:chgData name="Valentin Aurelio Franzoi (estud.)" userId="c7b00bd8-c7d9-411d-bd71-ddff4cfb3b5f" providerId="ADAL" clId="{9501BDE4-B110-408A-A99E-67C3639E7CDE}" dt="2024-03-20T18:43:07.645" v="4017" actId="6549"/>
        <pc:sldMkLst>
          <pc:docMk/>
          <pc:sldMk cId="480871434" sldId="288"/>
        </pc:sldMkLst>
      </pc:sldChg>
      <pc:sldChg chg="addSp delSp modSp add mod modNotesTx">
        <pc:chgData name="Valentin Aurelio Franzoi (estud.)" userId="c7b00bd8-c7d9-411d-bd71-ddff4cfb3b5f" providerId="ADAL" clId="{9501BDE4-B110-408A-A99E-67C3639E7CDE}" dt="2024-03-20T18:09:25.232" v="3672" actId="20577"/>
        <pc:sldMkLst>
          <pc:docMk/>
          <pc:sldMk cId="851887617" sldId="289"/>
        </pc:sldMkLst>
        <pc:spChg chg="del">
          <ac:chgData name="Valentin Aurelio Franzoi (estud.)" userId="c7b00bd8-c7d9-411d-bd71-ddff4cfb3b5f" providerId="ADAL" clId="{9501BDE4-B110-408A-A99E-67C3639E7CDE}" dt="2024-03-20T18:02:38.305" v="3357" actId="478"/>
          <ac:spMkLst>
            <pc:docMk/>
            <pc:sldMk cId="851887617" sldId="289"/>
            <ac:spMk id="3" creationId="{7B62DD0E-F1A5-3DB8-B19F-6FECC8BCA269}"/>
          </ac:spMkLst>
        </pc:spChg>
        <pc:spChg chg="add del mod">
          <ac:chgData name="Valentin Aurelio Franzoi (estud.)" userId="c7b00bd8-c7d9-411d-bd71-ddff4cfb3b5f" providerId="ADAL" clId="{9501BDE4-B110-408A-A99E-67C3639E7CDE}" dt="2024-03-20T18:05:36.332" v="3381"/>
          <ac:spMkLst>
            <pc:docMk/>
            <pc:sldMk cId="851887617" sldId="289"/>
            <ac:spMk id="12" creationId="{3800AED6-5A93-8E7C-0930-E5BDCCE4C5E7}"/>
          </ac:spMkLst>
        </pc:spChg>
        <pc:picChg chg="add mod">
          <ac:chgData name="Valentin Aurelio Franzoi (estud.)" userId="c7b00bd8-c7d9-411d-bd71-ddff4cfb3b5f" providerId="ADAL" clId="{9501BDE4-B110-408A-A99E-67C3639E7CDE}" dt="2024-03-20T18:02:34.293" v="3356" actId="1076"/>
          <ac:picMkLst>
            <pc:docMk/>
            <pc:sldMk cId="851887617" sldId="289"/>
            <ac:picMk id="4" creationId="{4453415C-1198-D399-CE2B-126E56A21BE2}"/>
          </ac:picMkLst>
        </pc:picChg>
        <pc:picChg chg="add mod">
          <ac:chgData name="Valentin Aurelio Franzoi (estud.)" userId="c7b00bd8-c7d9-411d-bd71-ddff4cfb3b5f" providerId="ADAL" clId="{9501BDE4-B110-408A-A99E-67C3639E7CDE}" dt="2024-03-20T17:58:40.237" v="3352" actId="1076"/>
          <ac:picMkLst>
            <pc:docMk/>
            <pc:sldMk cId="851887617" sldId="289"/>
            <ac:picMk id="6" creationId="{DD5C4E17-863A-1168-AF06-67DC11ED4552}"/>
          </ac:picMkLst>
        </pc:picChg>
        <pc:picChg chg="add mod">
          <ac:chgData name="Valentin Aurelio Franzoi (estud.)" userId="c7b00bd8-c7d9-411d-bd71-ddff4cfb3b5f" providerId="ADAL" clId="{9501BDE4-B110-408A-A99E-67C3639E7CDE}" dt="2024-03-20T18:05:45.245" v="3385" actId="1076"/>
          <ac:picMkLst>
            <pc:docMk/>
            <pc:sldMk cId="851887617" sldId="289"/>
            <ac:picMk id="8" creationId="{8B917EBC-7025-4286-B0D1-7802DC9DFD30}"/>
          </ac:picMkLst>
        </pc:picChg>
        <pc:picChg chg="add mod ord">
          <ac:chgData name="Valentin Aurelio Franzoi (estud.)" userId="c7b00bd8-c7d9-411d-bd71-ddff4cfb3b5f" providerId="ADAL" clId="{9501BDE4-B110-408A-A99E-67C3639E7CDE}" dt="2024-03-20T18:05:48.614" v="3386" actId="14100"/>
          <ac:picMkLst>
            <pc:docMk/>
            <pc:sldMk cId="851887617" sldId="289"/>
            <ac:picMk id="10" creationId="{2D499769-9EFA-7BF6-BE9E-526FE708239C}"/>
          </ac:picMkLst>
        </pc:picChg>
        <pc:picChg chg="del">
          <ac:chgData name="Valentin Aurelio Franzoi (estud.)" userId="c7b00bd8-c7d9-411d-bd71-ddff4cfb3b5f" providerId="ADAL" clId="{9501BDE4-B110-408A-A99E-67C3639E7CDE}" dt="2024-03-20T17:44:48.295" v="2876" actId="478"/>
          <ac:picMkLst>
            <pc:docMk/>
            <pc:sldMk cId="851887617" sldId="289"/>
            <ac:picMk id="11" creationId="{B8DA8958-E949-0AB0-550C-B04A3E4B9D8D}"/>
          </ac:picMkLst>
        </pc:picChg>
        <pc:picChg chg="add mod">
          <ac:chgData name="Valentin Aurelio Franzoi (estud.)" userId="c7b00bd8-c7d9-411d-bd71-ddff4cfb3b5f" providerId="ADAL" clId="{9501BDE4-B110-408A-A99E-67C3639E7CDE}" dt="2024-03-20T18:05:52.046" v="3387" actId="1076"/>
          <ac:picMkLst>
            <pc:docMk/>
            <pc:sldMk cId="851887617" sldId="289"/>
            <ac:picMk id="15" creationId="{3A8F1F42-65FA-E009-1E01-ACF470782D8E}"/>
          </ac:picMkLst>
        </pc:picChg>
        <pc:picChg chg="add mod">
          <ac:chgData name="Valentin Aurelio Franzoi (estud.)" userId="c7b00bd8-c7d9-411d-bd71-ddff4cfb3b5f" providerId="ADAL" clId="{9501BDE4-B110-408A-A99E-67C3639E7CDE}" dt="2024-03-20T18:06:47.356" v="3391" actId="1076"/>
          <ac:picMkLst>
            <pc:docMk/>
            <pc:sldMk cId="851887617" sldId="289"/>
            <ac:picMk id="17" creationId="{E29E002B-C9B8-E571-4C53-45600595B71D}"/>
          </ac:picMkLst>
        </pc:picChg>
      </pc:sldChg>
      <pc:sldChg chg="delSp add mod modNotesTx">
        <pc:chgData name="Valentin Aurelio Franzoi (estud.)" userId="c7b00bd8-c7d9-411d-bd71-ddff4cfb3b5f" providerId="ADAL" clId="{9501BDE4-B110-408A-A99E-67C3639E7CDE}" dt="2024-03-21T00:53:40.920" v="4223" actId="6549"/>
        <pc:sldMkLst>
          <pc:docMk/>
          <pc:sldMk cId="1115377944" sldId="290"/>
        </pc:sldMkLst>
        <pc:grpChg chg="del">
          <ac:chgData name="Valentin Aurelio Franzoi (estud.)" userId="c7b00bd8-c7d9-411d-bd71-ddff4cfb3b5f" providerId="ADAL" clId="{9501BDE4-B110-408A-A99E-67C3639E7CDE}" dt="2024-03-20T18:31:08.315" v="3843" actId="478"/>
          <ac:grpSpMkLst>
            <pc:docMk/>
            <pc:sldMk cId="1115377944" sldId="290"/>
            <ac:grpSpMk id="30" creationId="{C0DD9E43-0044-248C-C94A-1080F3011F95}"/>
          </ac:grpSpMkLst>
        </pc:grpChg>
      </pc:sldChg>
      <pc:sldChg chg="addSp modSp add mod modNotesTx">
        <pc:chgData name="Valentin Aurelio Franzoi (estud.)" userId="c7b00bd8-c7d9-411d-bd71-ddff4cfb3b5f" providerId="ADAL" clId="{9501BDE4-B110-408A-A99E-67C3639E7CDE}" dt="2024-03-20T18:42:34.460" v="4015" actId="1076"/>
        <pc:sldMkLst>
          <pc:docMk/>
          <pc:sldMk cId="2962124341" sldId="291"/>
        </pc:sldMkLst>
        <pc:spChg chg="add mod">
          <ac:chgData name="Valentin Aurelio Franzoi (estud.)" userId="c7b00bd8-c7d9-411d-bd71-ddff4cfb3b5f" providerId="ADAL" clId="{9501BDE4-B110-408A-A99E-67C3639E7CDE}" dt="2024-03-20T18:42:25.244" v="4014" actId="2711"/>
          <ac:spMkLst>
            <pc:docMk/>
            <pc:sldMk cId="2962124341" sldId="291"/>
            <ac:spMk id="3" creationId="{8378378B-EDFF-D3A8-6AAB-A6CC299B97B4}"/>
          </ac:spMkLst>
        </pc:spChg>
        <pc:spChg chg="mod">
          <ac:chgData name="Valentin Aurelio Franzoi (estud.)" userId="c7b00bd8-c7d9-411d-bd71-ddff4cfb3b5f" providerId="ADAL" clId="{9501BDE4-B110-408A-A99E-67C3639E7CDE}" dt="2024-03-20T18:42:34.460" v="4015" actId="1076"/>
          <ac:spMkLst>
            <pc:docMk/>
            <pc:sldMk cId="2962124341" sldId="291"/>
            <ac:spMk id="12" creationId="{F8922912-A1D1-D8DA-8CE5-EAAFCFE8A157}"/>
          </ac:spMkLst>
        </pc:spChg>
      </pc:sldChg>
      <pc:sldMasterChg chg="setBg">
        <pc:chgData name="Valentin Aurelio Franzoi (estud.)" userId="c7b00bd8-c7d9-411d-bd71-ddff4cfb3b5f" providerId="ADAL" clId="{9501BDE4-B110-408A-A99E-67C3639E7CDE}" dt="2024-03-14T18:37:31.596" v="744"/>
        <pc:sldMasterMkLst>
          <pc:docMk/>
          <pc:sldMasterMk cId="2554861189"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90CD7-F1FE-465E-B6FE-7E7CBD4C435F}" type="datetimeFigureOut">
              <a:rPr lang="es-AR" smtClean="0"/>
              <a:t>20/3/2024</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A80B1-D08A-4869-BDE5-D513871DDCE1}" type="slidenum">
              <a:rPr lang="es-AR" smtClean="0"/>
              <a:t>‹Nº›</a:t>
            </a:fld>
            <a:endParaRPr lang="es-AR" dirty="0"/>
          </a:p>
        </p:txBody>
      </p:sp>
    </p:spTree>
    <p:extLst>
      <p:ext uri="{BB962C8B-B14F-4D97-AF65-F5344CB8AC3E}">
        <p14:creationId xmlns:p14="http://schemas.microsoft.com/office/powerpoint/2010/main" val="164137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Voy a presentar 2 apagones de los más importantes en la historia de </a:t>
            </a:r>
            <a:r>
              <a:rPr lang="es-MX" dirty="0" err="1"/>
              <a:t>eeuu</a:t>
            </a: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a:t>
            </a:fld>
            <a:endParaRPr lang="es-AR" dirty="0"/>
          </a:p>
        </p:txBody>
      </p:sp>
    </p:spTree>
    <p:extLst>
      <p:ext uri="{BB962C8B-B14F-4D97-AF65-F5344CB8AC3E}">
        <p14:creationId xmlns:p14="http://schemas.microsoft.com/office/powerpoint/2010/main" val="99869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Acá explico contexto distribución</a:t>
            </a:r>
            <a:endParaRPr lang="es-AR" dirty="0"/>
          </a:p>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10</a:t>
            </a:fld>
            <a:endParaRPr lang="es-AR" dirty="0"/>
          </a:p>
        </p:txBody>
      </p:sp>
    </p:spTree>
    <p:extLst>
      <p:ext uri="{BB962C8B-B14F-4D97-AF65-F5344CB8AC3E}">
        <p14:creationId xmlns:p14="http://schemas.microsoft.com/office/powerpoint/2010/main" val="199251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Acá explico que hacia mucho frio</a:t>
            </a:r>
            <a:endParaRPr lang="es-AR" dirty="0"/>
          </a:p>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11</a:t>
            </a:fld>
            <a:endParaRPr lang="es-AR" dirty="0"/>
          </a:p>
        </p:txBody>
      </p:sp>
    </p:spTree>
    <p:extLst>
      <p:ext uri="{BB962C8B-B14F-4D97-AF65-F5344CB8AC3E}">
        <p14:creationId xmlns:p14="http://schemas.microsoft.com/office/powerpoint/2010/main" val="407395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Explico la matriz, hablo de como </a:t>
            </a: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12</a:t>
            </a:fld>
            <a:endParaRPr lang="es-AR" dirty="0"/>
          </a:p>
        </p:txBody>
      </p:sp>
    </p:spTree>
    <p:extLst>
      <p:ext uri="{BB962C8B-B14F-4D97-AF65-F5344CB8AC3E}">
        <p14:creationId xmlns:p14="http://schemas.microsoft.com/office/powerpoint/2010/main" val="235256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Hablo de como el frío complico las cosas y la caída.</a:t>
            </a:r>
          </a:p>
          <a:p>
            <a:r>
              <a:rPr lang="es-MX" dirty="0"/>
              <a:t>Se cae gran parte de la generación de gas, el precio del gas sube y con ello el precio de la generación de luz.</a:t>
            </a:r>
          </a:p>
          <a:p>
            <a:r>
              <a:rPr lang="es-MX" dirty="0"/>
              <a:t>El precio de la luz que pagaba ERCOT llego a su limite salarial de 9k USD/MW durante el apagón, siendo su precio normal 25 USD/MW.</a:t>
            </a:r>
          </a:p>
          <a:p>
            <a:r>
              <a:rPr lang="es-MX" dirty="0"/>
              <a:t>Las personas con tarifa diferencial.</a:t>
            </a:r>
          </a:p>
          <a:p>
            <a:r>
              <a:rPr lang="es-MX" dirty="0"/>
              <a:t>Se complico el vivir, los precios, todo un desastre las tarifas.</a:t>
            </a:r>
          </a:p>
          <a:p>
            <a:endParaRPr lang="es-MX" dirty="0"/>
          </a:p>
          <a:p>
            <a:r>
              <a:rPr lang="es-MX" dirty="0"/>
              <a:t>Si vemos el gran consumo que hubo no pinta nada para lo que verdaderamente causo que fue una pateada de tablero.</a:t>
            </a:r>
          </a:p>
          <a:p>
            <a:r>
              <a:rPr lang="es-MX" dirty="0"/>
              <a:t>Se culpaba el gobernador, el gobernador primero culpo a las energías renovables.</a:t>
            </a:r>
          </a:p>
          <a:p>
            <a:endParaRPr lang="es-MX" dirty="0"/>
          </a:p>
          <a:p>
            <a:r>
              <a:rPr lang="es-MX" dirty="0"/>
              <a:t>IMPORTANTE: ERCOT paga solo lo que se genera, no paga por disponibilidad ni nada eso, por lo que las empresas no suelen animarse a hacer inversiones en el mercado eléctrico.</a:t>
            </a:r>
          </a:p>
          <a:p>
            <a:endParaRPr lang="es-MX" dirty="0"/>
          </a:p>
          <a:p>
            <a:endParaRPr lang="es-MX"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13</a:t>
            </a:fld>
            <a:endParaRPr lang="es-AR" dirty="0"/>
          </a:p>
        </p:txBody>
      </p:sp>
    </p:spTree>
    <p:extLst>
      <p:ext uri="{BB962C8B-B14F-4D97-AF65-F5344CB8AC3E}">
        <p14:creationId xmlns:p14="http://schemas.microsoft.com/office/powerpoint/2010/main" val="242567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r>
              <a:rPr lang="es-MX" dirty="0"/>
              <a:t>12millones de personas sin agua.</a:t>
            </a:r>
          </a:p>
          <a:p>
            <a:r>
              <a:rPr lang="es-MX" dirty="0"/>
              <a:t>5millones de personas sin luz.</a:t>
            </a:r>
          </a:p>
          <a:p>
            <a:r>
              <a:rPr lang="es-MX" dirty="0"/>
              <a:t>11millones experimentaron cortes.</a:t>
            </a:r>
          </a:p>
          <a:p>
            <a:endParaRPr lang="es-MX" dirty="0"/>
          </a:p>
          <a:p>
            <a:r>
              <a:rPr lang="es-MX" dirty="0"/>
              <a:t>Muertes por accidente de la gente que se movilizaba a zonas con luz, zonas con agua, etc.</a:t>
            </a:r>
          </a:p>
          <a:p>
            <a:r>
              <a:rPr lang="es-MX" dirty="0"/>
              <a:t>Muertes por intoxicación de monóxido</a:t>
            </a:r>
          </a:p>
          <a:p>
            <a:r>
              <a:rPr lang="es-MX" dirty="0"/>
              <a:t>Muertes por hipotermia.</a:t>
            </a:r>
          </a:p>
        </p:txBody>
      </p:sp>
      <p:sp>
        <p:nvSpPr>
          <p:cNvPr id="4" name="Marcador de número de diapositiva 3"/>
          <p:cNvSpPr>
            <a:spLocks noGrp="1"/>
          </p:cNvSpPr>
          <p:nvPr>
            <p:ph type="sldNum" sz="quarter" idx="5"/>
          </p:nvPr>
        </p:nvSpPr>
        <p:spPr/>
        <p:txBody>
          <a:bodyPr/>
          <a:lstStyle/>
          <a:p>
            <a:fld id="{A57A80B1-D08A-4869-BDE5-D513871DDCE1}" type="slidenum">
              <a:rPr lang="es-AR" smtClean="0"/>
              <a:t>14</a:t>
            </a:fld>
            <a:endParaRPr lang="es-AR" dirty="0"/>
          </a:p>
        </p:txBody>
      </p:sp>
    </p:spTree>
    <p:extLst>
      <p:ext uri="{BB962C8B-B14F-4D97-AF65-F5344CB8AC3E}">
        <p14:creationId xmlns:p14="http://schemas.microsoft.com/office/powerpoint/2010/main" val="3526280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Resumen de Wikipedia </a:t>
            </a:r>
            <a:r>
              <a:rPr lang="es-MX"/>
              <a:t>versión</a:t>
            </a:r>
            <a:r>
              <a:rPr lang="es-MX" dirty="0"/>
              <a:t> </a:t>
            </a: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15</a:t>
            </a:fld>
            <a:endParaRPr lang="es-AR" dirty="0"/>
          </a:p>
        </p:txBody>
      </p:sp>
    </p:spTree>
    <p:extLst>
      <p:ext uri="{BB962C8B-B14F-4D97-AF65-F5344CB8AC3E}">
        <p14:creationId xmlns:p14="http://schemas.microsoft.com/office/powerpoint/2010/main" val="262727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16</a:t>
            </a:fld>
            <a:endParaRPr lang="es-AR" dirty="0"/>
          </a:p>
        </p:txBody>
      </p:sp>
    </p:spTree>
    <p:extLst>
      <p:ext uri="{BB962C8B-B14F-4D97-AF65-F5344CB8AC3E}">
        <p14:creationId xmlns:p14="http://schemas.microsoft.com/office/powerpoint/2010/main" val="404169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17</a:t>
            </a:fld>
            <a:endParaRPr lang="es-AR" dirty="0"/>
          </a:p>
        </p:txBody>
      </p:sp>
    </p:spTree>
    <p:extLst>
      <p:ext uri="{BB962C8B-B14F-4D97-AF65-F5344CB8AC3E}">
        <p14:creationId xmlns:p14="http://schemas.microsoft.com/office/powerpoint/2010/main" val="378761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18</a:t>
            </a:fld>
            <a:endParaRPr lang="es-AR"/>
          </a:p>
        </p:txBody>
      </p:sp>
    </p:spTree>
    <p:extLst>
      <p:ext uri="{BB962C8B-B14F-4D97-AF65-F5344CB8AC3E}">
        <p14:creationId xmlns:p14="http://schemas.microsoft.com/office/powerpoint/2010/main" val="2498190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19</a:t>
            </a:fld>
            <a:endParaRPr lang="es-AR" dirty="0"/>
          </a:p>
        </p:txBody>
      </p:sp>
    </p:spTree>
    <p:extLst>
      <p:ext uri="{BB962C8B-B14F-4D97-AF65-F5344CB8AC3E}">
        <p14:creationId xmlns:p14="http://schemas.microsoft.com/office/powerpoint/2010/main" val="270198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2</a:t>
            </a:fld>
            <a:endParaRPr lang="es-AR"/>
          </a:p>
        </p:txBody>
      </p:sp>
    </p:spTree>
    <p:extLst>
      <p:ext uri="{BB962C8B-B14F-4D97-AF65-F5344CB8AC3E}">
        <p14:creationId xmlns:p14="http://schemas.microsoft.com/office/powerpoint/2010/main" val="73545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Alado de West </a:t>
            </a:r>
            <a:r>
              <a:rPr lang="es-ES" dirty="0" err="1"/>
              <a:t>End</a:t>
            </a:r>
            <a:r>
              <a:rPr lang="es-ES" dirty="0"/>
              <a:t> pasan 2 líneas de 230Kv que se conectan a dos </a:t>
            </a:r>
            <a:r>
              <a:rPr lang="es-ES" dirty="0" err="1"/>
              <a:t>trafos</a:t>
            </a:r>
            <a:r>
              <a:rPr lang="es-ES" dirty="0"/>
              <a:t> a 115Kv</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Después hay varios centros que bajan aún mas la tensión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 interesante es que hubo 2 ataques. Uno a la </a:t>
            </a:r>
            <a:r>
              <a:rPr lang="es-ES" dirty="0" err="1"/>
              <a:t>Estacion</a:t>
            </a:r>
            <a:r>
              <a:rPr lang="es-ES" dirty="0"/>
              <a:t> transformadora ahí alado de </a:t>
            </a:r>
            <a:r>
              <a:rPr lang="es-ES" dirty="0" err="1"/>
              <a:t>Wst</a:t>
            </a:r>
            <a:r>
              <a:rPr lang="es-ES" dirty="0"/>
              <a:t> </a:t>
            </a:r>
            <a:r>
              <a:rPr lang="es-ES" dirty="0" err="1"/>
              <a:t>End</a:t>
            </a:r>
            <a:r>
              <a:rPr lang="es-ES" dirty="0"/>
              <a:t> y otro ataque al sur de </a:t>
            </a:r>
            <a:r>
              <a:rPr lang="es-ES" dirty="0" err="1"/>
              <a:t>Carthage</a:t>
            </a:r>
            <a:r>
              <a:rPr lang="es-ES" dirty="0"/>
              <a:t> porque creyeron que la estación transformadora de ahí </a:t>
            </a:r>
            <a:r>
              <a:rPr lang="es-ES" dirty="0" err="1"/>
              <a:t>tmb</a:t>
            </a:r>
            <a:r>
              <a:rPr lang="es-ES" dirty="0"/>
              <a:t> era 230/115 </a:t>
            </a:r>
            <a:r>
              <a:rPr lang="es-ES" dirty="0" err="1"/>
              <a:t>kv</a:t>
            </a:r>
            <a:r>
              <a:rPr lang="es-ES" dirty="0"/>
              <a:t> pero no es así</a:t>
            </a:r>
            <a:endParaRPr lang="es-AR" dirty="0"/>
          </a:p>
          <a:p>
            <a:endParaRPr lang="es-AR" dirty="0"/>
          </a:p>
          <a:p>
            <a:r>
              <a:rPr lang="es-AR" dirty="0"/>
              <a:t>West </a:t>
            </a:r>
            <a:r>
              <a:rPr lang="es-AR" dirty="0" err="1"/>
              <a:t>end</a:t>
            </a:r>
            <a:r>
              <a:rPr lang="es-AR" dirty="0"/>
              <a:t> – </a:t>
            </a:r>
            <a:r>
              <a:rPr lang="es-AR" dirty="0" err="1"/>
              <a:t>carthage</a:t>
            </a:r>
            <a:r>
              <a:rPr lang="es-AR" dirty="0"/>
              <a:t> (20 km)</a:t>
            </a:r>
          </a:p>
        </p:txBody>
      </p:sp>
      <p:sp>
        <p:nvSpPr>
          <p:cNvPr id="4" name="Marcador de número de diapositiva 3"/>
          <p:cNvSpPr>
            <a:spLocks noGrp="1"/>
          </p:cNvSpPr>
          <p:nvPr>
            <p:ph type="sldNum" sz="quarter" idx="5"/>
          </p:nvPr>
        </p:nvSpPr>
        <p:spPr/>
        <p:txBody>
          <a:bodyPr/>
          <a:lstStyle/>
          <a:p>
            <a:fld id="{A57A80B1-D08A-4869-BDE5-D513871DDCE1}" type="slidenum">
              <a:rPr lang="es-AR" smtClean="0"/>
              <a:t>20</a:t>
            </a:fld>
            <a:endParaRPr lang="es-AR" dirty="0"/>
          </a:p>
        </p:txBody>
      </p:sp>
    </p:spTree>
    <p:extLst>
      <p:ext uri="{BB962C8B-B14F-4D97-AF65-F5344CB8AC3E}">
        <p14:creationId xmlns:p14="http://schemas.microsoft.com/office/powerpoint/2010/main" val="244370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21</a:t>
            </a:fld>
            <a:endParaRPr lang="es-AR" dirty="0"/>
          </a:p>
        </p:txBody>
      </p:sp>
    </p:spTree>
    <p:extLst>
      <p:ext uri="{BB962C8B-B14F-4D97-AF65-F5344CB8AC3E}">
        <p14:creationId xmlns:p14="http://schemas.microsoft.com/office/powerpoint/2010/main" val="3647046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 solo impacta en nuestro bienestar.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Somos dependientes del sistema eléctrico.</a:t>
            </a:r>
          </a:p>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22</a:t>
            </a:fld>
            <a:endParaRPr lang="es-AR" dirty="0"/>
          </a:p>
        </p:txBody>
      </p:sp>
    </p:spTree>
    <p:extLst>
      <p:ext uri="{BB962C8B-B14F-4D97-AF65-F5344CB8AC3E}">
        <p14:creationId xmlns:p14="http://schemas.microsoft.com/office/powerpoint/2010/main" val="306076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23</a:t>
            </a:fld>
            <a:endParaRPr lang="es-AR" dirty="0"/>
          </a:p>
        </p:txBody>
      </p:sp>
    </p:spTree>
    <p:extLst>
      <p:ext uri="{BB962C8B-B14F-4D97-AF65-F5344CB8AC3E}">
        <p14:creationId xmlns:p14="http://schemas.microsoft.com/office/powerpoint/2010/main" val="362397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error se </a:t>
            </a:r>
            <a:r>
              <a:rPr lang="es-MX"/>
              <a:t>reparte entre</a:t>
            </a: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3</a:t>
            </a:fld>
            <a:endParaRPr lang="es-AR" dirty="0"/>
          </a:p>
        </p:txBody>
      </p:sp>
    </p:spTree>
    <p:extLst>
      <p:ext uri="{BB962C8B-B14F-4D97-AF65-F5344CB8AC3E}">
        <p14:creationId xmlns:p14="http://schemas.microsoft.com/office/powerpoint/2010/main" val="407839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err="1"/>
              <a:t>Aparantemente</a:t>
            </a:r>
            <a:r>
              <a:rPr lang="es-MX" dirty="0"/>
              <a:t> a NY lo abastecían 3 grandes líneas.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Al salir de funcionamiento la nuclear se sobrecargan las otras 2 grandes líneas intentan iniciar remotamente la generación de emergencia, pero falla porque no había nadie en la estación.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salida de la segunda línea hizo sobrecargar el sistema, eso sumado a que había problemas en un generador (EAST RIVER) hizo la situación aún más difícil.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error humano fue en una mala interpretación de los administradores, que en vez de tirar 1500MW. Ellos fueron reduciendo el voltaje de forma progresiva, consiguiendo una lenta disminución de la carga.</a:t>
            </a:r>
          </a:p>
        </p:txBody>
      </p:sp>
      <p:sp>
        <p:nvSpPr>
          <p:cNvPr id="4" name="Marcador de número de diapositiva 3"/>
          <p:cNvSpPr>
            <a:spLocks noGrp="1"/>
          </p:cNvSpPr>
          <p:nvPr>
            <p:ph type="sldNum" sz="quarter" idx="5"/>
          </p:nvPr>
        </p:nvSpPr>
        <p:spPr/>
        <p:txBody>
          <a:bodyPr/>
          <a:lstStyle/>
          <a:p>
            <a:fld id="{A57A80B1-D08A-4869-BDE5-D513871DDCE1}" type="slidenum">
              <a:rPr lang="es-AR" smtClean="0"/>
              <a:t>4</a:t>
            </a:fld>
            <a:endParaRPr lang="es-AR" dirty="0"/>
          </a:p>
        </p:txBody>
      </p:sp>
    </p:spTree>
    <p:extLst>
      <p:ext uri="{BB962C8B-B14F-4D97-AF65-F5344CB8AC3E}">
        <p14:creationId xmlns:p14="http://schemas.microsoft.com/office/powerpoint/2010/main" val="8997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https://www.larazon.es/tecnologia/20211105/xzwggbws6vacxdrktwv4qarkeu.html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5</a:t>
            </a:fld>
            <a:endParaRPr lang="es-AR" dirty="0"/>
          </a:p>
        </p:txBody>
      </p:sp>
    </p:spTree>
    <p:extLst>
      <p:ext uri="{BB962C8B-B14F-4D97-AF65-F5344CB8AC3E}">
        <p14:creationId xmlns:p14="http://schemas.microsoft.com/office/powerpoint/2010/main" val="132318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hora(9:36), la época (son </a:t>
            </a:r>
            <a:r>
              <a:rPr lang="es-MX" dirty="0" err="1"/>
              <a:t>of</a:t>
            </a:r>
            <a:r>
              <a:rPr lang="es-MX" dirty="0"/>
              <a:t> </a:t>
            </a:r>
            <a:r>
              <a:rPr lang="es-MX" dirty="0" err="1"/>
              <a:t>sam</a:t>
            </a:r>
            <a:r>
              <a:rPr lang="es-MX"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6</a:t>
            </a:fld>
            <a:endParaRPr lang="es-AR" dirty="0"/>
          </a:p>
        </p:txBody>
      </p:sp>
    </p:spTree>
    <p:extLst>
      <p:ext uri="{BB962C8B-B14F-4D97-AF65-F5344CB8AC3E}">
        <p14:creationId xmlns:p14="http://schemas.microsoft.com/office/powerpoint/2010/main" val="297857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7</a:t>
            </a:fld>
            <a:endParaRPr lang="es-AR" dirty="0"/>
          </a:p>
        </p:txBody>
      </p:sp>
    </p:spTree>
    <p:extLst>
      <p:ext uri="{BB962C8B-B14F-4D97-AF65-F5344CB8AC3E}">
        <p14:creationId xmlns:p14="http://schemas.microsoft.com/office/powerpoint/2010/main" val="387827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8</a:t>
            </a:fld>
            <a:endParaRPr lang="es-AR" dirty="0"/>
          </a:p>
        </p:txBody>
      </p:sp>
    </p:spTree>
    <p:extLst>
      <p:ext uri="{BB962C8B-B14F-4D97-AF65-F5344CB8AC3E}">
        <p14:creationId xmlns:p14="http://schemas.microsoft.com/office/powerpoint/2010/main" val="341906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57A80B1-D08A-4869-BDE5-D513871DDCE1}" type="slidenum">
              <a:rPr lang="es-AR" smtClean="0"/>
              <a:t>9</a:t>
            </a:fld>
            <a:endParaRPr lang="es-AR" dirty="0"/>
          </a:p>
        </p:txBody>
      </p:sp>
    </p:spTree>
    <p:extLst>
      <p:ext uri="{BB962C8B-B14F-4D97-AF65-F5344CB8AC3E}">
        <p14:creationId xmlns:p14="http://schemas.microsoft.com/office/powerpoint/2010/main" val="175207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2F0CDA-7B4E-405D-84DB-CEF0C5431EF0}" type="datetimeFigureOut">
              <a:rPr lang="es-AR" smtClean="0"/>
              <a:t>20/3/2024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55547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2F0CDA-7B4E-405D-84DB-CEF0C5431EF0}" type="datetimeFigureOut">
              <a:rPr lang="es-AR" smtClean="0"/>
              <a:t>20/3/2024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133403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2F0CDA-7B4E-405D-84DB-CEF0C5431EF0}" type="datetimeFigureOut">
              <a:rPr lang="es-AR" smtClean="0"/>
              <a:t>20/3/2024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302871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2F0CDA-7B4E-405D-84DB-CEF0C5431EF0}" type="datetimeFigureOut">
              <a:rPr lang="es-AR" smtClean="0"/>
              <a:t>20/3/2024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2253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12F0CDA-7B4E-405D-84DB-CEF0C5431EF0}" type="datetimeFigureOut">
              <a:rPr lang="es-AR" smtClean="0"/>
              <a:t>20/3/2024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111096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2F0CDA-7B4E-405D-84DB-CEF0C5431EF0}" type="datetimeFigureOut">
              <a:rPr lang="es-AR" smtClean="0"/>
              <a:t>20/3/2024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97179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2F0CDA-7B4E-405D-84DB-CEF0C5431EF0}" type="datetimeFigureOut">
              <a:rPr lang="es-AR" smtClean="0"/>
              <a:t>20/3/2024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64167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2F0CDA-7B4E-405D-84DB-CEF0C5431EF0}" type="datetimeFigureOut">
              <a:rPr lang="es-AR" smtClean="0"/>
              <a:t>20/3/2024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147573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F0CDA-7B4E-405D-84DB-CEF0C5431EF0}" type="datetimeFigureOut">
              <a:rPr lang="es-AR" smtClean="0"/>
              <a:t>20/3/2024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174220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2F0CDA-7B4E-405D-84DB-CEF0C5431EF0}" type="datetimeFigureOut">
              <a:rPr lang="es-AR" smtClean="0"/>
              <a:t>20/3/2024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313369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2F0CDA-7B4E-405D-84DB-CEF0C5431EF0}" type="datetimeFigureOut">
              <a:rPr lang="es-AR" smtClean="0"/>
              <a:t>20/3/2024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D6AB1BC-55ED-416C-9FA4-7F590E9E1E07}" type="slidenum">
              <a:rPr lang="es-AR" smtClean="0"/>
              <a:t>‹Nº›</a:t>
            </a:fld>
            <a:endParaRPr lang="es-AR"/>
          </a:p>
        </p:txBody>
      </p:sp>
    </p:spTree>
    <p:extLst>
      <p:ext uri="{BB962C8B-B14F-4D97-AF65-F5344CB8AC3E}">
        <p14:creationId xmlns:p14="http://schemas.microsoft.com/office/powerpoint/2010/main" val="234122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2F0CDA-7B4E-405D-84DB-CEF0C5431EF0}" type="datetimeFigureOut">
              <a:rPr lang="es-AR" smtClean="0"/>
              <a:t>20/3/2024</a:t>
            </a:fld>
            <a:endParaRPr lang="es-A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6AB1BC-55ED-416C-9FA4-7F590E9E1E07}" type="slidenum">
              <a:rPr lang="es-AR" smtClean="0"/>
              <a:t>‹Nº›</a:t>
            </a:fld>
            <a:endParaRPr lang="es-AR" dirty="0"/>
          </a:p>
        </p:txBody>
      </p:sp>
    </p:spTree>
    <p:extLst>
      <p:ext uri="{BB962C8B-B14F-4D97-AF65-F5344CB8AC3E}">
        <p14:creationId xmlns:p14="http://schemas.microsoft.com/office/powerpoint/2010/main" val="315483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reativecommons.org/licenses/by-nc-nd/3.0/" TargetMode="External"/><Relationship Id="rId4" Type="http://schemas.openxmlformats.org/officeDocument/2006/relationships/hyperlink" Target="https://www.wired.it/lifestyle/viaggi/2019/02/04/citta-illuminate-luce-ste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png"/><Relationship Id="rId7"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png"/><Relationship Id="rId9"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n.wikipedia.org/wiki/Waller_County,_Texas"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6BEE9D-FCEA-FB7A-748A-4199894ACB3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509" b="16996"/>
          <a:stretch/>
        </p:blipFill>
        <p:spPr>
          <a:xfrm>
            <a:off x="-94828" y="-101600"/>
            <a:ext cx="12381656" cy="6959600"/>
          </a:xfrm>
          <a:prstGeom prst="rect">
            <a:avLst/>
          </a:prstGeom>
        </p:spPr>
      </p:pic>
      <p:sp>
        <p:nvSpPr>
          <p:cNvPr id="6" name="CuadroTexto 5">
            <a:extLst>
              <a:ext uri="{FF2B5EF4-FFF2-40B4-BE49-F238E27FC236}">
                <a16:creationId xmlns:a16="http://schemas.microsoft.com/office/drawing/2014/main" id="{EAAB33D8-ABD5-129E-99ED-721C2DF9A80C}"/>
              </a:ext>
            </a:extLst>
          </p:cNvPr>
          <p:cNvSpPr txBox="1"/>
          <p:nvPr/>
        </p:nvSpPr>
        <p:spPr>
          <a:xfrm>
            <a:off x="-379312" y="7261493"/>
            <a:ext cx="12571312" cy="233140"/>
          </a:xfrm>
          <a:prstGeom prst="rect">
            <a:avLst/>
          </a:prstGeom>
          <a:noFill/>
        </p:spPr>
        <p:txBody>
          <a:bodyPr wrap="square" rtlCol="0">
            <a:spAutoFit/>
          </a:bodyPr>
          <a:lstStyle/>
          <a:p>
            <a:r>
              <a:rPr lang="es-AR" sz="900">
                <a:hlinkClick r:id="rId4" tooltip="https://www.wired.it/lifestyle/viaggi/2019/02/04/citta-illuminate-luce-stelle/"/>
              </a:rPr>
              <a:t>Esta foto</a:t>
            </a:r>
            <a:r>
              <a:rPr lang="es-AR" sz="900"/>
              <a:t> de Autor desconocido está bajo licencia </a:t>
            </a:r>
            <a:r>
              <a:rPr lang="es-AR" sz="900">
                <a:hlinkClick r:id="rId5" tooltip="https://creativecommons.org/licenses/by-nc-nd/3.0/"/>
              </a:rPr>
              <a:t>CC BY-NC-ND</a:t>
            </a:r>
            <a:endParaRPr lang="es-AR" sz="900"/>
          </a:p>
        </p:txBody>
      </p:sp>
      <p:sp>
        <p:nvSpPr>
          <p:cNvPr id="7" name="CuadroTexto 6">
            <a:extLst>
              <a:ext uri="{FF2B5EF4-FFF2-40B4-BE49-F238E27FC236}">
                <a16:creationId xmlns:a16="http://schemas.microsoft.com/office/drawing/2014/main" id="{6720412E-BA13-902D-A95E-8B1FF379408E}"/>
              </a:ext>
            </a:extLst>
          </p:cNvPr>
          <p:cNvSpPr txBox="1"/>
          <p:nvPr/>
        </p:nvSpPr>
        <p:spPr>
          <a:xfrm>
            <a:off x="760248" y="2777895"/>
            <a:ext cx="10773103" cy="1107996"/>
          </a:xfrm>
          <a:prstGeom prst="rect">
            <a:avLst/>
          </a:prstGeom>
          <a:noFill/>
        </p:spPr>
        <p:txBody>
          <a:bodyPr wrap="square" rtlCol="0">
            <a:spAutoFit/>
          </a:bodyPr>
          <a:lstStyle/>
          <a:p>
            <a:r>
              <a:rPr lang="es-MX" sz="6600" b="1" dirty="0">
                <a:solidFill>
                  <a:schemeClr val="bg1"/>
                </a:solidFill>
                <a:latin typeface="Verdana Pro Black" panose="020F0502020204030204" pitchFamily="34" charset="0"/>
              </a:rPr>
              <a:t>Apagones en EE.UU.</a:t>
            </a:r>
            <a:endParaRPr lang="es-AR" sz="6600" b="1" dirty="0">
              <a:solidFill>
                <a:schemeClr val="bg1"/>
              </a:solidFill>
              <a:latin typeface="Verdana Pro Black" panose="020F0502020204030204" pitchFamily="34" charset="0"/>
            </a:endParaRPr>
          </a:p>
        </p:txBody>
      </p:sp>
      <p:sp>
        <p:nvSpPr>
          <p:cNvPr id="8" name="CuadroTexto 7">
            <a:extLst>
              <a:ext uri="{FF2B5EF4-FFF2-40B4-BE49-F238E27FC236}">
                <a16:creationId xmlns:a16="http://schemas.microsoft.com/office/drawing/2014/main" id="{A7898918-5B8B-DA7C-5415-ECD8C30E5193}"/>
              </a:ext>
            </a:extLst>
          </p:cNvPr>
          <p:cNvSpPr txBox="1"/>
          <p:nvPr/>
        </p:nvSpPr>
        <p:spPr>
          <a:xfrm>
            <a:off x="1003300" y="5816600"/>
            <a:ext cx="8902700" cy="461665"/>
          </a:xfrm>
          <a:prstGeom prst="rect">
            <a:avLst/>
          </a:prstGeom>
          <a:noFill/>
        </p:spPr>
        <p:txBody>
          <a:bodyPr wrap="square" rtlCol="0">
            <a:spAutoFit/>
          </a:bodyPr>
          <a:lstStyle/>
          <a:p>
            <a:r>
              <a:rPr lang="es-MX" sz="2400" dirty="0">
                <a:solidFill>
                  <a:schemeClr val="bg1"/>
                </a:solidFill>
                <a:latin typeface="Verdana Pro Cond" panose="020F0502020204030204" pitchFamily="34" charset="0"/>
              </a:rPr>
              <a:t>Alumno: Franzoi Valentin</a:t>
            </a:r>
            <a:endParaRPr lang="es-AR" dirty="0">
              <a:solidFill>
                <a:schemeClr val="bg1"/>
              </a:solidFill>
              <a:latin typeface="Verdana Pro Cond" panose="020F0502020204030204" pitchFamily="34" charset="0"/>
            </a:endParaRPr>
          </a:p>
        </p:txBody>
      </p:sp>
      <p:pic>
        <p:nvPicPr>
          <p:cNvPr id="10" name="Imagen 9">
            <a:extLst>
              <a:ext uri="{FF2B5EF4-FFF2-40B4-BE49-F238E27FC236}">
                <a16:creationId xmlns:a16="http://schemas.microsoft.com/office/drawing/2014/main" id="{3EF2DCB1-62FB-9B5D-D244-26E5E2E77F5D}"/>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2" name="CuadroTexto 1">
            <a:extLst>
              <a:ext uri="{FF2B5EF4-FFF2-40B4-BE49-F238E27FC236}">
                <a16:creationId xmlns:a16="http://schemas.microsoft.com/office/drawing/2014/main" id="{BB54F1D6-778C-C05C-9E59-36AC364FB0AB}"/>
              </a:ext>
            </a:extLst>
          </p:cNvPr>
          <p:cNvSpPr txBox="1"/>
          <p:nvPr/>
        </p:nvSpPr>
        <p:spPr>
          <a:xfrm>
            <a:off x="1003300" y="6278265"/>
            <a:ext cx="8902700" cy="338554"/>
          </a:xfrm>
          <a:prstGeom prst="rect">
            <a:avLst/>
          </a:prstGeom>
          <a:noFill/>
        </p:spPr>
        <p:txBody>
          <a:bodyPr wrap="square" rtlCol="0">
            <a:spAutoFit/>
          </a:bodyPr>
          <a:lstStyle/>
          <a:p>
            <a:r>
              <a:rPr lang="es-MX" sz="1600" dirty="0">
                <a:solidFill>
                  <a:schemeClr val="bg1"/>
                </a:solidFill>
                <a:latin typeface="Verdana Pro Cond" panose="020F0502020204030204" pitchFamily="34" charset="0"/>
              </a:rPr>
              <a:t>No ordenados bajo ninguna característica en particular.</a:t>
            </a:r>
            <a:endParaRPr lang="es-AR" sz="1600" dirty="0">
              <a:solidFill>
                <a:schemeClr val="bg1"/>
              </a:solidFill>
              <a:latin typeface="Verdana Pro Cond" panose="020F0502020204030204" pitchFamily="34" charset="0"/>
            </a:endParaRPr>
          </a:p>
        </p:txBody>
      </p:sp>
    </p:spTree>
    <p:extLst>
      <p:ext uri="{BB962C8B-B14F-4D97-AF65-F5344CB8AC3E}">
        <p14:creationId xmlns:p14="http://schemas.microsoft.com/office/powerpoint/2010/main" val="9846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pic>
        <p:nvPicPr>
          <p:cNvPr id="3" name="Imagen 2">
            <a:extLst>
              <a:ext uri="{FF2B5EF4-FFF2-40B4-BE49-F238E27FC236}">
                <a16:creationId xmlns:a16="http://schemas.microsoft.com/office/drawing/2014/main" id="{6EE66EA4-0758-132F-F619-359ED4340EF8}"/>
              </a:ext>
            </a:extLst>
          </p:cNvPr>
          <p:cNvPicPr>
            <a:picLocks noChangeAspect="1"/>
          </p:cNvPicPr>
          <p:nvPr/>
        </p:nvPicPr>
        <p:blipFill>
          <a:blip r:embed="rId4"/>
          <a:stretch>
            <a:fillRect/>
          </a:stretch>
        </p:blipFill>
        <p:spPr>
          <a:xfrm>
            <a:off x="1088569" y="0"/>
            <a:ext cx="8660049" cy="6858000"/>
          </a:xfrm>
          <a:prstGeom prst="rect">
            <a:avLst/>
          </a:prstGeom>
        </p:spPr>
      </p:pic>
      <p:sp>
        <p:nvSpPr>
          <p:cNvPr id="6" name="CuadroTexto 5">
            <a:extLst>
              <a:ext uri="{FF2B5EF4-FFF2-40B4-BE49-F238E27FC236}">
                <a16:creationId xmlns:a16="http://schemas.microsoft.com/office/drawing/2014/main" id="{34AC41C6-570A-F187-9A59-136595AA86E5}"/>
              </a:ext>
            </a:extLst>
          </p:cNvPr>
          <p:cNvSpPr txBox="1"/>
          <p:nvPr/>
        </p:nvSpPr>
        <p:spPr>
          <a:xfrm>
            <a:off x="32043" y="0"/>
            <a:ext cx="10773103" cy="1107996"/>
          </a:xfrm>
          <a:prstGeom prst="rect">
            <a:avLst/>
          </a:prstGeom>
          <a:noFill/>
        </p:spPr>
        <p:txBody>
          <a:bodyPr wrap="square" rtlCol="0">
            <a:spAutoFit/>
          </a:bodyPr>
          <a:lstStyle/>
          <a:p>
            <a:r>
              <a:rPr lang="es-MX" sz="6600" b="1" dirty="0">
                <a:latin typeface="Verdana Pro Black" panose="020F0502020204030204" pitchFamily="34" charset="0"/>
              </a:rPr>
              <a:t>Texas 2021</a:t>
            </a:r>
          </a:p>
        </p:txBody>
      </p:sp>
    </p:spTree>
    <p:extLst>
      <p:ext uri="{BB962C8B-B14F-4D97-AF65-F5344CB8AC3E}">
        <p14:creationId xmlns:p14="http://schemas.microsoft.com/office/powerpoint/2010/main" val="1805473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F8922912-A1D1-D8DA-8CE5-EAAFCFE8A157}"/>
              </a:ext>
            </a:extLst>
          </p:cNvPr>
          <p:cNvSpPr txBox="1"/>
          <p:nvPr/>
        </p:nvSpPr>
        <p:spPr>
          <a:xfrm>
            <a:off x="851107" y="566737"/>
            <a:ext cx="10773103" cy="1107996"/>
          </a:xfrm>
          <a:prstGeom prst="rect">
            <a:avLst/>
          </a:prstGeom>
          <a:noFill/>
        </p:spPr>
        <p:txBody>
          <a:bodyPr wrap="square" rtlCol="0">
            <a:spAutoFit/>
          </a:bodyPr>
          <a:lstStyle/>
          <a:p>
            <a:r>
              <a:rPr lang="es-MX" sz="6600" b="1" dirty="0">
                <a:latin typeface="Verdana Pro Black" panose="020F0502020204030204" pitchFamily="34" charset="0"/>
              </a:rPr>
              <a:t>Texas 2021</a:t>
            </a:r>
          </a:p>
        </p:txBody>
      </p:sp>
      <p:pic>
        <p:nvPicPr>
          <p:cNvPr id="15" name="Imagen 14">
            <a:extLst>
              <a:ext uri="{FF2B5EF4-FFF2-40B4-BE49-F238E27FC236}">
                <a16:creationId xmlns:a16="http://schemas.microsoft.com/office/drawing/2014/main" id="{991A24DF-F172-018B-EF56-AEE967D63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954" y="1490769"/>
            <a:ext cx="6218351" cy="4663763"/>
          </a:xfrm>
          <a:prstGeom prst="rect">
            <a:avLst/>
          </a:prstGeom>
        </p:spPr>
      </p:pic>
      <p:sp>
        <p:nvSpPr>
          <p:cNvPr id="17" name="CuadroTexto 16">
            <a:extLst>
              <a:ext uri="{FF2B5EF4-FFF2-40B4-BE49-F238E27FC236}">
                <a16:creationId xmlns:a16="http://schemas.microsoft.com/office/drawing/2014/main" id="{892326EA-0405-CD9A-A35E-5F708920EB97}"/>
              </a:ext>
            </a:extLst>
          </p:cNvPr>
          <p:cNvSpPr txBox="1"/>
          <p:nvPr/>
        </p:nvSpPr>
        <p:spPr>
          <a:xfrm>
            <a:off x="197753" y="6270970"/>
            <a:ext cx="8226400" cy="923330"/>
          </a:xfrm>
          <a:prstGeom prst="rect">
            <a:avLst/>
          </a:prstGeom>
          <a:noFill/>
        </p:spPr>
        <p:txBody>
          <a:bodyPr wrap="square">
            <a:spAutoFit/>
          </a:bodyPr>
          <a:lstStyle/>
          <a:p>
            <a:r>
              <a:rPr lang="es-AR" dirty="0"/>
              <a:t>https://www.weather.gov/images/ict/wxstory/2021/historicCold/cdc_map.jpg</a:t>
            </a:r>
          </a:p>
          <a:p>
            <a:r>
              <a:rPr lang="es-AR" dirty="0"/>
              <a:t>https://es.m.wikipedia.org/wiki/Archivo:ES-Texas_Population_Density.png</a:t>
            </a:r>
          </a:p>
          <a:p>
            <a:endParaRPr lang="es-AR" dirty="0"/>
          </a:p>
        </p:txBody>
      </p:sp>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pic>
        <p:nvPicPr>
          <p:cNvPr id="21" name="Imagen 20">
            <a:extLst>
              <a:ext uri="{FF2B5EF4-FFF2-40B4-BE49-F238E27FC236}">
                <a16:creationId xmlns:a16="http://schemas.microsoft.com/office/drawing/2014/main" id="{EF947388-1C86-31F6-FD18-031B75EA7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68385"/>
            <a:ext cx="5403360" cy="4113135"/>
          </a:xfrm>
          <a:prstGeom prst="rect">
            <a:avLst/>
          </a:prstGeom>
        </p:spPr>
      </p:pic>
    </p:spTree>
    <p:extLst>
      <p:ext uri="{BB962C8B-B14F-4D97-AF65-F5344CB8AC3E}">
        <p14:creationId xmlns:p14="http://schemas.microsoft.com/office/powerpoint/2010/main" val="331850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889B761-A010-C569-84EC-478762372050}"/>
              </a:ext>
            </a:extLst>
          </p:cNvPr>
          <p:cNvPicPr>
            <a:picLocks noChangeAspect="1"/>
          </p:cNvPicPr>
          <p:nvPr/>
        </p:nvPicPr>
        <p:blipFill>
          <a:blip r:embed="rId3"/>
          <a:stretch>
            <a:fillRect/>
          </a:stretch>
        </p:blipFill>
        <p:spPr>
          <a:xfrm>
            <a:off x="698706" y="1803194"/>
            <a:ext cx="5491979" cy="4488069"/>
          </a:xfrm>
          <a:prstGeom prst="rect">
            <a:avLst/>
          </a:prstGeom>
        </p:spPr>
      </p:pic>
      <p:sp>
        <p:nvSpPr>
          <p:cNvPr id="12" name="CuadroTexto 11">
            <a:extLst>
              <a:ext uri="{FF2B5EF4-FFF2-40B4-BE49-F238E27FC236}">
                <a16:creationId xmlns:a16="http://schemas.microsoft.com/office/drawing/2014/main" id="{F8922912-A1D1-D8DA-8CE5-EAAFCFE8A157}"/>
              </a:ext>
            </a:extLst>
          </p:cNvPr>
          <p:cNvSpPr txBox="1"/>
          <p:nvPr/>
        </p:nvSpPr>
        <p:spPr>
          <a:xfrm>
            <a:off x="851107" y="566737"/>
            <a:ext cx="10773103" cy="1107996"/>
          </a:xfrm>
          <a:prstGeom prst="rect">
            <a:avLst/>
          </a:prstGeom>
          <a:noFill/>
        </p:spPr>
        <p:txBody>
          <a:bodyPr wrap="square" rtlCol="0">
            <a:spAutoFit/>
          </a:bodyPr>
          <a:lstStyle/>
          <a:p>
            <a:r>
              <a:rPr lang="es-MX" sz="6600" b="1" dirty="0">
                <a:latin typeface="Verdana Pro Black" panose="020F0502020204030204" pitchFamily="34" charset="0"/>
              </a:rPr>
              <a:t>Texas 2021</a:t>
            </a:r>
          </a:p>
        </p:txBody>
      </p:sp>
      <p:sp>
        <p:nvSpPr>
          <p:cNvPr id="3" name="CuadroTexto 2">
            <a:extLst>
              <a:ext uri="{FF2B5EF4-FFF2-40B4-BE49-F238E27FC236}">
                <a16:creationId xmlns:a16="http://schemas.microsoft.com/office/drawing/2014/main" id="{7B62DD0E-F1A5-3DB8-B19F-6FECC8BCA269}"/>
              </a:ext>
            </a:extLst>
          </p:cNvPr>
          <p:cNvSpPr txBox="1"/>
          <p:nvPr/>
        </p:nvSpPr>
        <p:spPr>
          <a:xfrm>
            <a:off x="143521" y="6283326"/>
            <a:ext cx="9244208" cy="646331"/>
          </a:xfrm>
          <a:prstGeom prst="rect">
            <a:avLst/>
          </a:prstGeom>
          <a:noFill/>
        </p:spPr>
        <p:txBody>
          <a:bodyPr wrap="square">
            <a:spAutoFit/>
          </a:bodyPr>
          <a:lstStyle/>
          <a:p>
            <a:r>
              <a:rPr lang="es-AR" dirty="0"/>
              <a:t>www.youtube.com/@PracticalEngineeringChannel</a:t>
            </a:r>
          </a:p>
          <a:p>
            <a:r>
              <a:rPr lang="es-AR" dirty="0"/>
              <a:t>https://www.eia.gov/beta/states/states/tx/overview</a:t>
            </a:r>
          </a:p>
        </p:txBody>
      </p:sp>
      <p:pic>
        <p:nvPicPr>
          <p:cNvPr id="11" name="Imagen 10">
            <a:extLst>
              <a:ext uri="{FF2B5EF4-FFF2-40B4-BE49-F238E27FC236}">
                <a16:creationId xmlns:a16="http://schemas.microsoft.com/office/drawing/2014/main" id="{B8DA8958-E949-0AB0-550C-B04A3E4B9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40642"/>
            <a:ext cx="12192000" cy="5835650"/>
          </a:xfrm>
          <a:prstGeom prst="rect">
            <a:avLst/>
          </a:prstGeom>
        </p:spPr>
      </p:pic>
      <p:pic>
        <p:nvPicPr>
          <p:cNvPr id="5" name="Imagen 4">
            <a:extLst>
              <a:ext uri="{FF2B5EF4-FFF2-40B4-BE49-F238E27FC236}">
                <a16:creationId xmlns:a16="http://schemas.microsoft.com/office/drawing/2014/main" id="{911A8DB9-3C9B-C236-E932-74778D76BF6F}"/>
              </a:ext>
            </a:extLst>
          </p:cNvPr>
          <p:cNvPicPr>
            <a:picLocks noChangeAspect="1"/>
          </p:cNvPicPr>
          <p:nvPr/>
        </p:nvPicPr>
        <p:blipFill>
          <a:blip r:embed="rId5"/>
          <a:stretch>
            <a:fillRect/>
          </a:stretch>
        </p:blipFill>
        <p:spPr>
          <a:xfrm>
            <a:off x="6619795" y="1827562"/>
            <a:ext cx="5231068" cy="2734297"/>
          </a:xfrm>
          <a:prstGeom prst="rect">
            <a:avLst/>
          </a:prstGeom>
        </p:spPr>
      </p:pic>
      <p:pic>
        <p:nvPicPr>
          <p:cNvPr id="7" name="Marcador de contenido 6">
            <a:extLst>
              <a:ext uri="{FF2B5EF4-FFF2-40B4-BE49-F238E27FC236}">
                <a16:creationId xmlns:a16="http://schemas.microsoft.com/office/drawing/2014/main" id="{D803B189-0066-8040-DAD3-608791E707F2}"/>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3000905" y="1641911"/>
            <a:ext cx="5491979" cy="4512621"/>
          </a:xfr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Tree>
    <p:extLst>
      <p:ext uri="{BB962C8B-B14F-4D97-AF65-F5344CB8AC3E}">
        <p14:creationId xmlns:p14="http://schemas.microsoft.com/office/powerpoint/2010/main" val="2482915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2.96296E-6 L -0.52956 -0.01273 " pathEditMode="relative" rAng="0" ptsTypes="AA">
                                      <p:cBhvr>
                                        <p:cTn id="6" dur="500" fill="hold"/>
                                        <p:tgtEl>
                                          <p:spTgt spid="7"/>
                                        </p:tgtEl>
                                        <p:attrNameLst>
                                          <p:attrName>ppt_x</p:attrName>
                                          <p:attrName>ppt_y</p:attrName>
                                        </p:attrNameLst>
                                      </p:cBhvr>
                                      <p:rCtr x="-26484"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62DD0E-F1A5-3DB8-B19F-6FECC8BCA269}"/>
              </a:ext>
            </a:extLst>
          </p:cNvPr>
          <p:cNvSpPr txBox="1"/>
          <p:nvPr/>
        </p:nvSpPr>
        <p:spPr>
          <a:xfrm>
            <a:off x="143521" y="6419724"/>
            <a:ext cx="9244208" cy="369332"/>
          </a:xfrm>
          <a:prstGeom prst="rect">
            <a:avLst/>
          </a:prstGeom>
          <a:noFill/>
        </p:spPr>
        <p:txBody>
          <a:bodyPr wrap="square">
            <a:spAutoFit/>
          </a:bodyPr>
          <a:lstStyle/>
          <a:p>
            <a:r>
              <a:rPr lang="en-US" dirty="0"/>
              <a:t>wikipedia.org/wiki/2021_Texas_power_crisis</a:t>
            </a:r>
            <a:endParaRPr lang="es-AR" dirty="0"/>
          </a:p>
        </p:txBody>
      </p:sp>
      <p:pic>
        <p:nvPicPr>
          <p:cNvPr id="11" name="Imagen 10">
            <a:extLst>
              <a:ext uri="{FF2B5EF4-FFF2-40B4-BE49-F238E27FC236}">
                <a16:creationId xmlns:a16="http://schemas.microsoft.com/office/drawing/2014/main" id="{B8DA8958-E949-0AB0-550C-B04A3E4B9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944"/>
            <a:ext cx="12192000" cy="5835650"/>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Tree>
    <p:extLst>
      <p:ext uri="{BB962C8B-B14F-4D97-AF65-F5344CB8AC3E}">
        <p14:creationId xmlns:p14="http://schemas.microsoft.com/office/powerpoint/2010/main" val="1820178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D499769-9EFA-7BF6-BE9E-526FE7082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6" y="3541323"/>
            <a:ext cx="3825974" cy="2152111"/>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pic>
        <p:nvPicPr>
          <p:cNvPr id="4" name="Imagen 3">
            <a:extLst>
              <a:ext uri="{FF2B5EF4-FFF2-40B4-BE49-F238E27FC236}">
                <a16:creationId xmlns:a16="http://schemas.microsoft.com/office/drawing/2014/main" id="{4453415C-1198-D399-CE2B-126E56A21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58" y="2871226"/>
            <a:ext cx="3917830" cy="3917830"/>
          </a:xfrm>
          <a:prstGeom prst="rect">
            <a:avLst/>
          </a:prstGeom>
        </p:spPr>
      </p:pic>
      <p:pic>
        <p:nvPicPr>
          <p:cNvPr id="6" name="Imagen 5">
            <a:extLst>
              <a:ext uri="{FF2B5EF4-FFF2-40B4-BE49-F238E27FC236}">
                <a16:creationId xmlns:a16="http://schemas.microsoft.com/office/drawing/2014/main" id="{DD5C4E17-863A-1168-AF06-67DC11ED45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21" y="368601"/>
            <a:ext cx="3744398" cy="2494705"/>
          </a:xfrm>
          <a:prstGeom prst="rect">
            <a:avLst/>
          </a:prstGeom>
        </p:spPr>
      </p:pic>
      <p:pic>
        <p:nvPicPr>
          <p:cNvPr id="8" name="Imagen 7">
            <a:extLst>
              <a:ext uri="{FF2B5EF4-FFF2-40B4-BE49-F238E27FC236}">
                <a16:creationId xmlns:a16="http://schemas.microsoft.com/office/drawing/2014/main" id="{8B917EBC-7025-4286-B0D1-7802DC9DF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1382" y="368601"/>
            <a:ext cx="4217097" cy="2580864"/>
          </a:xfrm>
          <a:prstGeom prst="rect">
            <a:avLst/>
          </a:prstGeom>
        </p:spPr>
      </p:pic>
      <p:pic>
        <p:nvPicPr>
          <p:cNvPr id="15" name="Imagen 14">
            <a:extLst>
              <a:ext uri="{FF2B5EF4-FFF2-40B4-BE49-F238E27FC236}">
                <a16:creationId xmlns:a16="http://schemas.microsoft.com/office/drawing/2014/main" id="{3A8F1F42-65FA-E009-1E01-ACF470782D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6781" y="328264"/>
            <a:ext cx="3805739" cy="2535042"/>
          </a:xfrm>
          <a:prstGeom prst="rect">
            <a:avLst/>
          </a:prstGeom>
        </p:spPr>
      </p:pic>
      <p:pic>
        <p:nvPicPr>
          <p:cNvPr id="17" name="Imagen 16">
            <a:extLst>
              <a:ext uri="{FF2B5EF4-FFF2-40B4-BE49-F238E27FC236}">
                <a16:creationId xmlns:a16="http://schemas.microsoft.com/office/drawing/2014/main" id="{E29E002B-C9B8-E571-4C53-45600595B7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8470" y="3747655"/>
            <a:ext cx="3871295" cy="2580863"/>
          </a:xfrm>
          <a:prstGeom prst="rect">
            <a:avLst/>
          </a:prstGeom>
        </p:spPr>
      </p:pic>
    </p:spTree>
    <p:extLst>
      <p:ext uri="{BB962C8B-B14F-4D97-AF65-F5344CB8AC3E}">
        <p14:creationId xmlns:p14="http://schemas.microsoft.com/office/powerpoint/2010/main" val="851887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C884ACBC-D3D9-559C-5436-2819A479A7C7}"/>
              </a:ext>
            </a:extLst>
          </p:cNvPr>
          <p:cNvPicPr>
            <a:picLocks noChangeAspect="1"/>
          </p:cNvPicPr>
          <p:nvPr/>
        </p:nvPicPr>
        <p:blipFill>
          <a:blip r:embed="rId3"/>
          <a:stretch>
            <a:fillRect/>
          </a:stretch>
        </p:blipFill>
        <p:spPr>
          <a:xfrm>
            <a:off x="6295531" y="1957819"/>
            <a:ext cx="5767462" cy="3540676"/>
          </a:xfrm>
          <a:prstGeom prst="rect">
            <a:avLst/>
          </a:prstGeom>
        </p:spPr>
      </p:pic>
      <p:sp>
        <p:nvSpPr>
          <p:cNvPr id="12" name="CuadroTexto 11">
            <a:extLst>
              <a:ext uri="{FF2B5EF4-FFF2-40B4-BE49-F238E27FC236}">
                <a16:creationId xmlns:a16="http://schemas.microsoft.com/office/drawing/2014/main" id="{F8922912-A1D1-D8DA-8CE5-EAAFCFE8A157}"/>
              </a:ext>
            </a:extLst>
          </p:cNvPr>
          <p:cNvSpPr txBox="1"/>
          <p:nvPr/>
        </p:nvSpPr>
        <p:spPr>
          <a:xfrm>
            <a:off x="851107" y="566737"/>
            <a:ext cx="10773103" cy="1107996"/>
          </a:xfrm>
          <a:prstGeom prst="rect">
            <a:avLst/>
          </a:prstGeom>
          <a:noFill/>
        </p:spPr>
        <p:txBody>
          <a:bodyPr wrap="square" rtlCol="0">
            <a:spAutoFit/>
          </a:bodyPr>
          <a:lstStyle/>
          <a:p>
            <a:r>
              <a:rPr lang="es-MX" sz="6600" b="1" dirty="0">
                <a:latin typeface="Verdana Pro Black" panose="020F0502020204030204" pitchFamily="34" charset="0"/>
              </a:rPr>
              <a:t>Texas 2021</a:t>
            </a:r>
          </a:p>
        </p:txBody>
      </p:sp>
      <p:sp>
        <p:nvSpPr>
          <p:cNvPr id="3" name="CuadroTexto 2">
            <a:extLst>
              <a:ext uri="{FF2B5EF4-FFF2-40B4-BE49-F238E27FC236}">
                <a16:creationId xmlns:a16="http://schemas.microsoft.com/office/drawing/2014/main" id="{7B62DD0E-F1A5-3DB8-B19F-6FECC8BCA269}"/>
              </a:ext>
            </a:extLst>
          </p:cNvPr>
          <p:cNvSpPr txBox="1"/>
          <p:nvPr/>
        </p:nvSpPr>
        <p:spPr>
          <a:xfrm>
            <a:off x="129007" y="6488668"/>
            <a:ext cx="9244208" cy="369332"/>
          </a:xfrm>
          <a:prstGeom prst="rect">
            <a:avLst/>
          </a:prstGeom>
          <a:noFill/>
        </p:spPr>
        <p:txBody>
          <a:bodyPr wrap="square">
            <a:spAutoFit/>
          </a:bodyPr>
          <a:lstStyle/>
          <a:p>
            <a:r>
              <a:rPr lang="es-ES" dirty="0"/>
              <a:t>e</a:t>
            </a:r>
            <a:r>
              <a:rPr lang="es-AR" dirty="0"/>
              <a:t>n.wikipedia.org/wiki/Crisis_energética_de_Texas_de_2021</a:t>
            </a:r>
          </a:p>
        </p:txBody>
      </p:sp>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pic>
        <p:nvPicPr>
          <p:cNvPr id="8" name="Imagen 7">
            <a:extLst>
              <a:ext uri="{FF2B5EF4-FFF2-40B4-BE49-F238E27FC236}">
                <a16:creationId xmlns:a16="http://schemas.microsoft.com/office/drawing/2014/main" id="{DD1F201A-A303-D9AD-447F-5E37F6C03CD3}"/>
              </a:ext>
            </a:extLst>
          </p:cNvPr>
          <p:cNvPicPr>
            <a:picLocks noChangeAspect="1"/>
          </p:cNvPicPr>
          <p:nvPr/>
        </p:nvPicPr>
        <p:blipFill>
          <a:blip r:embed="rId5"/>
          <a:stretch>
            <a:fillRect/>
          </a:stretch>
        </p:blipFill>
        <p:spPr>
          <a:xfrm>
            <a:off x="129007" y="2260596"/>
            <a:ext cx="6103509" cy="2993575"/>
          </a:xfrm>
          <a:prstGeom prst="rect">
            <a:avLst/>
          </a:prstGeom>
        </p:spPr>
      </p:pic>
    </p:spTree>
    <p:extLst>
      <p:ext uri="{BB962C8B-B14F-4D97-AF65-F5344CB8AC3E}">
        <p14:creationId xmlns:p14="http://schemas.microsoft.com/office/powerpoint/2010/main" val="390145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6" name="CuadroTexto 5">
            <a:extLst>
              <a:ext uri="{FF2B5EF4-FFF2-40B4-BE49-F238E27FC236}">
                <a16:creationId xmlns:a16="http://schemas.microsoft.com/office/drawing/2014/main" id="{B1AE5220-70DC-E050-BE9C-1C32E355B1E5}"/>
              </a:ext>
            </a:extLst>
          </p:cNvPr>
          <p:cNvSpPr txBox="1"/>
          <p:nvPr/>
        </p:nvSpPr>
        <p:spPr>
          <a:xfrm>
            <a:off x="4422882" y="2502201"/>
            <a:ext cx="3346235" cy="1107996"/>
          </a:xfrm>
          <a:prstGeom prst="rect">
            <a:avLst/>
          </a:prstGeom>
          <a:noFill/>
        </p:spPr>
        <p:txBody>
          <a:bodyPr wrap="square" rtlCol="0">
            <a:spAutoFit/>
          </a:bodyPr>
          <a:lstStyle/>
          <a:p>
            <a:r>
              <a:rPr lang="es-MX" sz="6600" b="1" dirty="0">
                <a:latin typeface="Verdana Pro Black" panose="020F0502020204030204" pitchFamily="34" charset="0"/>
              </a:rPr>
              <a:t>Bonus</a:t>
            </a:r>
          </a:p>
        </p:txBody>
      </p:sp>
    </p:spTree>
    <p:extLst>
      <p:ext uri="{BB962C8B-B14F-4D97-AF65-F5344CB8AC3E}">
        <p14:creationId xmlns:p14="http://schemas.microsoft.com/office/powerpoint/2010/main" val="377779228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6" name="CuadroTexto 5">
            <a:extLst>
              <a:ext uri="{FF2B5EF4-FFF2-40B4-BE49-F238E27FC236}">
                <a16:creationId xmlns:a16="http://schemas.microsoft.com/office/drawing/2014/main" id="{B1AE5220-70DC-E050-BE9C-1C32E355B1E5}"/>
              </a:ext>
            </a:extLst>
          </p:cNvPr>
          <p:cNvSpPr txBox="1"/>
          <p:nvPr/>
        </p:nvSpPr>
        <p:spPr>
          <a:xfrm>
            <a:off x="162940" y="368601"/>
            <a:ext cx="11866120" cy="1107996"/>
          </a:xfrm>
          <a:prstGeom prst="rect">
            <a:avLst/>
          </a:prstGeom>
          <a:noFill/>
        </p:spPr>
        <p:txBody>
          <a:bodyPr wrap="square" rtlCol="0">
            <a:spAutoFit/>
          </a:bodyPr>
          <a:lstStyle/>
          <a:p>
            <a:r>
              <a:rPr lang="es-MX" sz="6600" b="1" dirty="0">
                <a:latin typeface="Verdana Pro Black" panose="020F0502020204030204" pitchFamily="34" charset="0"/>
              </a:rPr>
              <a:t>Carolina del Norte 2022</a:t>
            </a:r>
          </a:p>
        </p:txBody>
      </p:sp>
      <p:pic>
        <p:nvPicPr>
          <p:cNvPr id="4" name="Imagen 3">
            <a:extLst>
              <a:ext uri="{FF2B5EF4-FFF2-40B4-BE49-F238E27FC236}">
                <a16:creationId xmlns:a16="http://schemas.microsoft.com/office/drawing/2014/main" id="{47F1F0D6-D5DE-AA96-6571-D146F231ACAE}"/>
              </a:ext>
            </a:extLst>
          </p:cNvPr>
          <p:cNvPicPr>
            <a:picLocks noChangeAspect="1"/>
          </p:cNvPicPr>
          <p:nvPr/>
        </p:nvPicPr>
        <p:blipFill>
          <a:blip r:embed="rId4"/>
          <a:stretch>
            <a:fillRect/>
          </a:stretch>
        </p:blipFill>
        <p:spPr>
          <a:xfrm>
            <a:off x="1833266" y="7200206"/>
            <a:ext cx="7758329" cy="5168240"/>
          </a:xfrm>
          <a:prstGeom prst="rect">
            <a:avLst/>
          </a:prstGeom>
        </p:spPr>
      </p:pic>
    </p:spTree>
    <p:extLst>
      <p:ext uri="{BB962C8B-B14F-4D97-AF65-F5344CB8AC3E}">
        <p14:creationId xmlns:p14="http://schemas.microsoft.com/office/powerpoint/2010/main" val="480871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7 -3.7037E-7 L 4.16667E-7 -0.81597 " pathEditMode="relative" rAng="0" ptsTypes="AA">
                                      <p:cBhvr>
                                        <p:cTn id="6" dur="2000" fill="hold"/>
                                        <p:tgtEl>
                                          <p:spTgt spid="4"/>
                                        </p:tgtEl>
                                        <p:attrNameLst>
                                          <p:attrName>ppt_x</p:attrName>
                                          <p:attrName>ppt_y</p:attrName>
                                        </p:attrNameLst>
                                      </p:cBhvr>
                                      <p:rCtr x="0" y="-4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26E747-007B-2695-CE7E-D1680B2A0E26}"/>
              </a:ext>
            </a:extLst>
          </p:cNvPr>
          <p:cNvPicPr>
            <a:picLocks noChangeAspect="1"/>
          </p:cNvPicPr>
          <p:nvPr/>
        </p:nvPicPr>
        <p:blipFill>
          <a:blip r:embed="rId3"/>
          <a:stretch>
            <a:fillRect/>
          </a:stretch>
        </p:blipFill>
        <p:spPr>
          <a:xfrm>
            <a:off x="0" y="803341"/>
            <a:ext cx="12192000" cy="6054660"/>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5" name="CuadroTexto 4">
            <a:extLst>
              <a:ext uri="{FF2B5EF4-FFF2-40B4-BE49-F238E27FC236}">
                <a16:creationId xmlns:a16="http://schemas.microsoft.com/office/drawing/2014/main" id="{DBA266CA-9BE1-7ACE-BB0C-0E4E90635FAD}"/>
              </a:ext>
            </a:extLst>
          </p:cNvPr>
          <p:cNvSpPr txBox="1"/>
          <p:nvPr/>
        </p:nvSpPr>
        <p:spPr>
          <a:xfrm>
            <a:off x="325880" y="6439703"/>
            <a:ext cx="6097656" cy="369332"/>
          </a:xfrm>
          <a:prstGeom prst="rect">
            <a:avLst/>
          </a:prstGeom>
          <a:noFill/>
        </p:spPr>
        <p:txBody>
          <a:bodyPr wrap="square">
            <a:spAutoFit/>
          </a:bodyPr>
          <a:lstStyle/>
          <a:p>
            <a:r>
              <a:rPr lang="es-AR" dirty="0"/>
              <a:t>atlas.eia.gov</a:t>
            </a:r>
          </a:p>
        </p:txBody>
      </p:sp>
      <p:sp>
        <p:nvSpPr>
          <p:cNvPr id="2" name="CuadroTexto 1">
            <a:extLst>
              <a:ext uri="{FF2B5EF4-FFF2-40B4-BE49-F238E27FC236}">
                <a16:creationId xmlns:a16="http://schemas.microsoft.com/office/drawing/2014/main" id="{0933DCC8-1EF2-B027-4ED7-9D82303638CF}"/>
              </a:ext>
            </a:extLst>
          </p:cNvPr>
          <p:cNvSpPr txBox="1"/>
          <p:nvPr/>
        </p:nvSpPr>
        <p:spPr>
          <a:xfrm>
            <a:off x="0" y="-185397"/>
            <a:ext cx="11866120" cy="1107996"/>
          </a:xfrm>
          <a:prstGeom prst="rect">
            <a:avLst/>
          </a:prstGeom>
          <a:noFill/>
        </p:spPr>
        <p:txBody>
          <a:bodyPr wrap="square" rtlCol="0">
            <a:spAutoFit/>
          </a:bodyPr>
          <a:lstStyle/>
          <a:p>
            <a:r>
              <a:rPr lang="es-MX" sz="6600" b="1" dirty="0">
                <a:latin typeface="Verdana Pro Black" panose="020F0502020204030204" pitchFamily="34" charset="0"/>
              </a:rPr>
              <a:t>Carolina del Norte 2022</a:t>
            </a:r>
          </a:p>
        </p:txBody>
      </p:sp>
    </p:spTree>
    <p:extLst>
      <p:ext uri="{BB962C8B-B14F-4D97-AF65-F5344CB8AC3E}">
        <p14:creationId xmlns:p14="http://schemas.microsoft.com/office/powerpoint/2010/main" val="147216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6DA1C37-7419-D4E6-DB8A-8F15D686D809}"/>
              </a:ext>
            </a:extLst>
          </p:cNvPr>
          <p:cNvPicPr>
            <a:picLocks noChangeAspect="1"/>
          </p:cNvPicPr>
          <p:nvPr/>
        </p:nvPicPr>
        <p:blipFill>
          <a:blip r:embed="rId3"/>
          <a:stretch>
            <a:fillRect/>
          </a:stretch>
        </p:blipFill>
        <p:spPr>
          <a:xfrm>
            <a:off x="0" y="806496"/>
            <a:ext cx="12192000" cy="6051504"/>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5" name="CuadroTexto 4">
            <a:extLst>
              <a:ext uri="{FF2B5EF4-FFF2-40B4-BE49-F238E27FC236}">
                <a16:creationId xmlns:a16="http://schemas.microsoft.com/office/drawing/2014/main" id="{DBA266CA-9BE1-7ACE-BB0C-0E4E90635FAD}"/>
              </a:ext>
            </a:extLst>
          </p:cNvPr>
          <p:cNvSpPr txBox="1"/>
          <p:nvPr/>
        </p:nvSpPr>
        <p:spPr>
          <a:xfrm>
            <a:off x="325880" y="6439703"/>
            <a:ext cx="6097656" cy="369332"/>
          </a:xfrm>
          <a:prstGeom prst="rect">
            <a:avLst/>
          </a:prstGeom>
          <a:noFill/>
        </p:spPr>
        <p:txBody>
          <a:bodyPr wrap="square">
            <a:spAutoFit/>
          </a:bodyPr>
          <a:lstStyle/>
          <a:p>
            <a:r>
              <a:rPr lang="es-AR" dirty="0"/>
              <a:t>atlas.eia.gov</a:t>
            </a:r>
          </a:p>
        </p:txBody>
      </p:sp>
      <p:sp>
        <p:nvSpPr>
          <p:cNvPr id="2" name="CuadroTexto 1">
            <a:extLst>
              <a:ext uri="{FF2B5EF4-FFF2-40B4-BE49-F238E27FC236}">
                <a16:creationId xmlns:a16="http://schemas.microsoft.com/office/drawing/2014/main" id="{791C3F54-3BA0-2687-D5BD-7A0B295F9DF4}"/>
              </a:ext>
            </a:extLst>
          </p:cNvPr>
          <p:cNvSpPr txBox="1"/>
          <p:nvPr/>
        </p:nvSpPr>
        <p:spPr>
          <a:xfrm>
            <a:off x="0" y="-185397"/>
            <a:ext cx="11866120" cy="1107996"/>
          </a:xfrm>
          <a:prstGeom prst="rect">
            <a:avLst/>
          </a:prstGeom>
          <a:noFill/>
        </p:spPr>
        <p:txBody>
          <a:bodyPr wrap="square" rtlCol="0">
            <a:spAutoFit/>
          </a:bodyPr>
          <a:lstStyle/>
          <a:p>
            <a:r>
              <a:rPr lang="es-MX" sz="6600" b="1" dirty="0">
                <a:latin typeface="Verdana Pro Black" panose="020F0502020204030204" pitchFamily="34" charset="0"/>
              </a:rPr>
              <a:t>Carolina del Norte 2022</a:t>
            </a:r>
          </a:p>
        </p:txBody>
      </p:sp>
    </p:spTree>
    <p:extLst>
      <p:ext uri="{BB962C8B-B14F-4D97-AF65-F5344CB8AC3E}">
        <p14:creationId xmlns:p14="http://schemas.microsoft.com/office/powerpoint/2010/main" val="355931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en blanco y negro de una ciudad&#10;&#10;Descripción generada automáticamente">
            <a:extLst>
              <a:ext uri="{FF2B5EF4-FFF2-40B4-BE49-F238E27FC236}">
                <a16:creationId xmlns:a16="http://schemas.microsoft.com/office/drawing/2014/main" id="{AF71C85D-A0AD-A034-4587-47126E70C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12" name="CuadroTexto 11">
            <a:extLst>
              <a:ext uri="{FF2B5EF4-FFF2-40B4-BE49-F238E27FC236}">
                <a16:creationId xmlns:a16="http://schemas.microsoft.com/office/drawing/2014/main" id="{F8922912-A1D1-D8DA-8CE5-EAAFCFE8A157}"/>
              </a:ext>
            </a:extLst>
          </p:cNvPr>
          <p:cNvSpPr txBox="1"/>
          <p:nvPr/>
        </p:nvSpPr>
        <p:spPr>
          <a:xfrm>
            <a:off x="851107" y="566737"/>
            <a:ext cx="10773103"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Tree>
    <p:extLst>
      <p:ext uri="{BB962C8B-B14F-4D97-AF65-F5344CB8AC3E}">
        <p14:creationId xmlns:p14="http://schemas.microsoft.com/office/powerpoint/2010/main" val="2869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7026D5-9D72-E07E-C8F3-1944220CD8FD}"/>
              </a:ext>
            </a:extLst>
          </p:cNvPr>
          <p:cNvPicPr>
            <a:picLocks noChangeAspect="1"/>
          </p:cNvPicPr>
          <p:nvPr/>
        </p:nvPicPr>
        <p:blipFill>
          <a:blip r:embed="rId3"/>
          <a:stretch>
            <a:fillRect/>
          </a:stretch>
        </p:blipFill>
        <p:spPr>
          <a:xfrm>
            <a:off x="0" y="822356"/>
            <a:ext cx="12192000" cy="6035644"/>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5" name="CuadroTexto 4">
            <a:extLst>
              <a:ext uri="{FF2B5EF4-FFF2-40B4-BE49-F238E27FC236}">
                <a16:creationId xmlns:a16="http://schemas.microsoft.com/office/drawing/2014/main" id="{DBA266CA-9BE1-7ACE-BB0C-0E4E90635FAD}"/>
              </a:ext>
            </a:extLst>
          </p:cNvPr>
          <p:cNvSpPr txBox="1"/>
          <p:nvPr/>
        </p:nvSpPr>
        <p:spPr>
          <a:xfrm>
            <a:off x="325880" y="6439703"/>
            <a:ext cx="6097656" cy="369332"/>
          </a:xfrm>
          <a:prstGeom prst="rect">
            <a:avLst/>
          </a:prstGeom>
          <a:noFill/>
        </p:spPr>
        <p:txBody>
          <a:bodyPr wrap="square">
            <a:spAutoFit/>
          </a:bodyPr>
          <a:lstStyle/>
          <a:p>
            <a:r>
              <a:rPr lang="es-AR" dirty="0"/>
              <a:t>atlas.eia.gov</a:t>
            </a:r>
          </a:p>
        </p:txBody>
      </p:sp>
      <p:sp>
        <p:nvSpPr>
          <p:cNvPr id="2" name="CuadroTexto 1">
            <a:extLst>
              <a:ext uri="{FF2B5EF4-FFF2-40B4-BE49-F238E27FC236}">
                <a16:creationId xmlns:a16="http://schemas.microsoft.com/office/drawing/2014/main" id="{2ABEE9CB-376F-4AF2-5013-5E57A977D195}"/>
              </a:ext>
            </a:extLst>
          </p:cNvPr>
          <p:cNvSpPr txBox="1"/>
          <p:nvPr/>
        </p:nvSpPr>
        <p:spPr>
          <a:xfrm>
            <a:off x="0" y="-185397"/>
            <a:ext cx="11866120" cy="1107996"/>
          </a:xfrm>
          <a:prstGeom prst="rect">
            <a:avLst/>
          </a:prstGeom>
          <a:noFill/>
        </p:spPr>
        <p:txBody>
          <a:bodyPr wrap="square" rtlCol="0">
            <a:spAutoFit/>
          </a:bodyPr>
          <a:lstStyle/>
          <a:p>
            <a:r>
              <a:rPr lang="es-MX" sz="6600" b="1" dirty="0">
                <a:latin typeface="Verdana Pro Black" panose="020F0502020204030204" pitchFamily="34" charset="0"/>
              </a:rPr>
              <a:t>Carolina del Norte 2022</a:t>
            </a:r>
          </a:p>
        </p:txBody>
      </p:sp>
    </p:spTree>
    <p:extLst>
      <p:ext uri="{BB962C8B-B14F-4D97-AF65-F5344CB8AC3E}">
        <p14:creationId xmlns:p14="http://schemas.microsoft.com/office/powerpoint/2010/main" val="280031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Una torre con un atardecer de fondo">
            <a:extLst>
              <a:ext uri="{FF2B5EF4-FFF2-40B4-BE49-F238E27FC236}">
                <a16:creationId xmlns:a16="http://schemas.microsoft.com/office/drawing/2014/main" id="{0F9C7BBD-145F-1FAC-449E-9F8A5B36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88" y="-94847"/>
            <a:ext cx="15315814" cy="7047694"/>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Tree>
    <p:extLst>
      <p:ext uri="{BB962C8B-B14F-4D97-AF65-F5344CB8AC3E}">
        <p14:creationId xmlns:p14="http://schemas.microsoft.com/office/powerpoint/2010/main" val="888910899"/>
      </p:ext>
    </p:extLst>
  </p:cSld>
  <p:clrMapOvr>
    <a:masterClrMapping/>
  </p:clrMapOvr>
  <p:transition spd="slow" advTm="25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Una torre con un atardecer de fondo">
            <a:extLst>
              <a:ext uri="{FF2B5EF4-FFF2-40B4-BE49-F238E27FC236}">
                <a16:creationId xmlns:a16="http://schemas.microsoft.com/office/drawing/2014/main" id="{0F9C7BBD-145F-1FAC-449E-9F8A5B36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88" y="-94847"/>
            <a:ext cx="15315814" cy="7047694"/>
          </a:xfrm>
          <a:prstGeom prst="rect">
            <a:avLst/>
          </a:prstGeom>
        </p:spPr>
      </p:pic>
      <p:sp>
        <p:nvSpPr>
          <p:cNvPr id="23" name="Forma libre: forma 22">
            <a:extLst>
              <a:ext uri="{FF2B5EF4-FFF2-40B4-BE49-F238E27FC236}">
                <a16:creationId xmlns:a16="http://schemas.microsoft.com/office/drawing/2014/main" id="{6DB933C8-F6A0-52DE-A74F-03BB5F3CF759}"/>
              </a:ext>
            </a:extLst>
          </p:cNvPr>
          <p:cNvSpPr/>
          <p:nvPr/>
        </p:nvSpPr>
        <p:spPr>
          <a:xfrm rot="1434662">
            <a:off x="-1947719" y="-92103"/>
            <a:ext cx="16857903" cy="7374150"/>
          </a:xfrm>
          <a:custGeom>
            <a:avLst/>
            <a:gdLst>
              <a:gd name="connsiteX0" fmla="*/ 0 w 16857903"/>
              <a:gd name="connsiteY0" fmla="*/ 3387990 h 7374150"/>
              <a:gd name="connsiteX1" fmla="*/ 7641462 w 16857903"/>
              <a:gd name="connsiteY1" fmla="*/ 0 h 7374150"/>
              <a:gd name="connsiteX2" fmla="*/ 7740180 w 16857903"/>
              <a:gd name="connsiteY2" fmla="*/ 15927 h 7374150"/>
              <a:gd name="connsiteX3" fmla="*/ 9012777 w 16857903"/>
              <a:gd name="connsiteY3" fmla="*/ 399200 h 7374150"/>
              <a:gd name="connsiteX4" fmla="*/ 15718151 w 16857903"/>
              <a:gd name="connsiteY4" fmla="*/ 1231676 h 7374150"/>
              <a:gd name="connsiteX5" fmla="*/ 15794316 w 16857903"/>
              <a:gd name="connsiteY5" fmla="*/ 1224179 h 7374150"/>
              <a:gd name="connsiteX6" fmla="*/ 16857903 w 16857903"/>
              <a:gd name="connsiteY6" fmla="*/ 3623053 h 7374150"/>
              <a:gd name="connsiteX7" fmla="*/ 12623730 w 16857903"/>
              <a:gd name="connsiteY7" fmla="*/ 5500355 h 7374150"/>
              <a:gd name="connsiteX8" fmla="*/ 12437450 w 16857903"/>
              <a:gd name="connsiteY8" fmla="*/ 5481251 h 7374150"/>
              <a:gd name="connsiteX9" fmla="*/ 4694165 w 16857903"/>
              <a:gd name="connsiteY9" fmla="*/ 6960240 h 7374150"/>
              <a:gd name="connsiteX10" fmla="*/ 1945572 w 16857903"/>
              <a:gd name="connsiteY10" fmla="*/ 7363311 h 7374150"/>
              <a:gd name="connsiteX11" fmla="*/ 1753835 w 16857903"/>
              <a:gd name="connsiteY11" fmla="*/ 7343687 h 73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7903" h="7374150">
                <a:moveTo>
                  <a:pt x="0" y="3387990"/>
                </a:moveTo>
                <a:lnTo>
                  <a:pt x="7641462" y="0"/>
                </a:lnTo>
                <a:lnTo>
                  <a:pt x="7740180" y="15927"/>
                </a:lnTo>
                <a:cubicBezTo>
                  <a:pt x="8178059" y="97516"/>
                  <a:pt x="8603378" y="221756"/>
                  <a:pt x="9012777" y="399200"/>
                </a:cubicBezTo>
                <a:cubicBezTo>
                  <a:pt x="12147053" y="1369007"/>
                  <a:pt x="14017474" y="1382627"/>
                  <a:pt x="15718151" y="1231676"/>
                </a:cubicBezTo>
                <a:lnTo>
                  <a:pt x="15794316" y="1224179"/>
                </a:lnTo>
                <a:lnTo>
                  <a:pt x="16857903" y="3623053"/>
                </a:lnTo>
                <a:lnTo>
                  <a:pt x="12623730" y="5500355"/>
                </a:lnTo>
                <a:lnTo>
                  <a:pt x="12437450" y="5481251"/>
                </a:lnTo>
                <a:cubicBezTo>
                  <a:pt x="9897021" y="5244117"/>
                  <a:pt x="7308658" y="5397729"/>
                  <a:pt x="4694165" y="6960240"/>
                </a:cubicBezTo>
                <a:cubicBezTo>
                  <a:pt x="3551087" y="7315799"/>
                  <a:pt x="2676904" y="7409192"/>
                  <a:pt x="1945572" y="7363311"/>
                </a:cubicBezTo>
                <a:lnTo>
                  <a:pt x="1753835" y="7343687"/>
                </a:lnTo>
                <a:close/>
              </a:path>
            </a:pathLst>
          </a:custGeom>
          <a:solidFill>
            <a:srgbClr val="0D090F">
              <a:alpha val="69804"/>
            </a:srgbClr>
          </a:solidFill>
          <a:ln>
            <a:solidFill>
              <a:srgbClr val="1C1C1C"/>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3136760" y="2875002"/>
            <a:ext cx="5918479" cy="1107996"/>
          </a:xfrm>
          <a:prstGeom prst="rect">
            <a:avLst/>
          </a:prstGeom>
          <a:noFill/>
        </p:spPr>
        <p:txBody>
          <a:bodyPr wrap="square" rtlCol="0">
            <a:spAutoFit/>
          </a:bodyPr>
          <a:lstStyle/>
          <a:p>
            <a:r>
              <a:rPr lang="es-MX" sz="6600" b="1" dirty="0">
                <a:solidFill>
                  <a:schemeClr val="bg1"/>
                </a:solidFill>
                <a:latin typeface="Verdana Pro Black" panose="020F0502020204030204" pitchFamily="34" charset="0"/>
              </a:rPr>
              <a:t>Conclusión</a:t>
            </a:r>
          </a:p>
        </p:txBody>
      </p:sp>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Tree>
    <p:extLst>
      <p:ext uri="{BB962C8B-B14F-4D97-AF65-F5344CB8AC3E}">
        <p14:creationId xmlns:p14="http://schemas.microsoft.com/office/powerpoint/2010/main" val="2330935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Una torre con un atardecer de fondo">
            <a:extLst>
              <a:ext uri="{FF2B5EF4-FFF2-40B4-BE49-F238E27FC236}">
                <a16:creationId xmlns:a16="http://schemas.microsoft.com/office/drawing/2014/main" id="{0F9C7BBD-145F-1FAC-449E-9F8A5B36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88" y="-94847"/>
            <a:ext cx="15315814" cy="7047694"/>
          </a:xfrm>
          <a:prstGeom prst="rect">
            <a:avLst/>
          </a:prstGeom>
        </p:spPr>
      </p:pic>
      <p:sp>
        <p:nvSpPr>
          <p:cNvPr id="2" name="Forma libre: forma 1">
            <a:extLst>
              <a:ext uri="{FF2B5EF4-FFF2-40B4-BE49-F238E27FC236}">
                <a16:creationId xmlns:a16="http://schemas.microsoft.com/office/drawing/2014/main" id="{57558247-E812-A1B3-8548-C6BB520DD24B}"/>
              </a:ext>
            </a:extLst>
          </p:cNvPr>
          <p:cNvSpPr/>
          <p:nvPr/>
        </p:nvSpPr>
        <p:spPr>
          <a:xfrm rot="1434662">
            <a:off x="-5266991" y="-4532412"/>
            <a:ext cx="29860211" cy="17366736"/>
          </a:xfrm>
          <a:custGeom>
            <a:avLst/>
            <a:gdLst>
              <a:gd name="connsiteX0" fmla="*/ 0 w 16857903"/>
              <a:gd name="connsiteY0" fmla="*/ 3387990 h 7374150"/>
              <a:gd name="connsiteX1" fmla="*/ 7641462 w 16857903"/>
              <a:gd name="connsiteY1" fmla="*/ 0 h 7374150"/>
              <a:gd name="connsiteX2" fmla="*/ 7740180 w 16857903"/>
              <a:gd name="connsiteY2" fmla="*/ 15927 h 7374150"/>
              <a:gd name="connsiteX3" fmla="*/ 9012777 w 16857903"/>
              <a:gd name="connsiteY3" fmla="*/ 399200 h 7374150"/>
              <a:gd name="connsiteX4" fmla="*/ 15718151 w 16857903"/>
              <a:gd name="connsiteY4" fmla="*/ 1231676 h 7374150"/>
              <a:gd name="connsiteX5" fmla="*/ 15794316 w 16857903"/>
              <a:gd name="connsiteY5" fmla="*/ 1224179 h 7374150"/>
              <a:gd name="connsiteX6" fmla="*/ 16857903 w 16857903"/>
              <a:gd name="connsiteY6" fmla="*/ 3623053 h 7374150"/>
              <a:gd name="connsiteX7" fmla="*/ 12623730 w 16857903"/>
              <a:gd name="connsiteY7" fmla="*/ 5500355 h 7374150"/>
              <a:gd name="connsiteX8" fmla="*/ 12437450 w 16857903"/>
              <a:gd name="connsiteY8" fmla="*/ 5481251 h 7374150"/>
              <a:gd name="connsiteX9" fmla="*/ 4694165 w 16857903"/>
              <a:gd name="connsiteY9" fmla="*/ 6960240 h 7374150"/>
              <a:gd name="connsiteX10" fmla="*/ 1945572 w 16857903"/>
              <a:gd name="connsiteY10" fmla="*/ 7363311 h 7374150"/>
              <a:gd name="connsiteX11" fmla="*/ 1753835 w 16857903"/>
              <a:gd name="connsiteY11" fmla="*/ 7343687 h 73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7903" h="7374150">
                <a:moveTo>
                  <a:pt x="0" y="3387990"/>
                </a:moveTo>
                <a:lnTo>
                  <a:pt x="7641462" y="0"/>
                </a:lnTo>
                <a:lnTo>
                  <a:pt x="7740180" y="15927"/>
                </a:lnTo>
                <a:cubicBezTo>
                  <a:pt x="8178059" y="97516"/>
                  <a:pt x="8603378" y="221756"/>
                  <a:pt x="9012777" y="399200"/>
                </a:cubicBezTo>
                <a:cubicBezTo>
                  <a:pt x="12147053" y="1369007"/>
                  <a:pt x="14017474" y="1382627"/>
                  <a:pt x="15718151" y="1231676"/>
                </a:cubicBezTo>
                <a:lnTo>
                  <a:pt x="15794316" y="1224179"/>
                </a:lnTo>
                <a:lnTo>
                  <a:pt x="16857903" y="3623053"/>
                </a:lnTo>
                <a:lnTo>
                  <a:pt x="12623730" y="5500355"/>
                </a:lnTo>
                <a:lnTo>
                  <a:pt x="12437450" y="5481251"/>
                </a:lnTo>
                <a:cubicBezTo>
                  <a:pt x="9897021" y="5244117"/>
                  <a:pt x="7308658" y="5397729"/>
                  <a:pt x="4694165" y="6960240"/>
                </a:cubicBezTo>
                <a:cubicBezTo>
                  <a:pt x="3551087" y="7315799"/>
                  <a:pt x="2676904" y="7409192"/>
                  <a:pt x="1945572" y="7363311"/>
                </a:cubicBezTo>
                <a:lnTo>
                  <a:pt x="1753835" y="7343687"/>
                </a:lnTo>
                <a:close/>
              </a:path>
            </a:pathLst>
          </a:custGeom>
          <a:solidFill>
            <a:srgbClr val="0D090F">
              <a:alpha val="69804"/>
            </a:srgbClr>
          </a:solidFill>
          <a:ln>
            <a:solidFill>
              <a:srgbClr val="1C1C1C"/>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2941464" y="2027298"/>
            <a:ext cx="7226709" cy="2123658"/>
          </a:xfrm>
          <a:prstGeom prst="rect">
            <a:avLst/>
          </a:prstGeom>
          <a:noFill/>
        </p:spPr>
        <p:txBody>
          <a:bodyPr wrap="square" rtlCol="0">
            <a:spAutoFit/>
          </a:bodyPr>
          <a:lstStyle/>
          <a:p>
            <a:pPr algn="ctr"/>
            <a:r>
              <a:rPr lang="es-MX" sz="6600" b="1" dirty="0">
                <a:solidFill>
                  <a:schemeClr val="bg1"/>
                </a:solidFill>
                <a:latin typeface="Verdana Pro Black" panose="020F0502020204030204" pitchFamily="34" charset="0"/>
              </a:rPr>
              <a:t>Fin de presentación</a:t>
            </a:r>
          </a:p>
        </p:txBody>
      </p:sp>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3" name="CuadroTexto 2">
            <a:extLst>
              <a:ext uri="{FF2B5EF4-FFF2-40B4-BE49-F238E27FC236}">
                <a16:creationId xmlns:a16="http://schemas.microsoft.com/office/drawing/2014/main" id="{8378378B-EDFF-D3A8-6AAB-A6CC299B97B4}"/>
              </a:ext>
            </a:extLst>
          </p:cNvPr>
          <p:cNvSpPr txBox="1"/>
          <p:nvPr/>
        </p:nvSpPr>
        <p:spPr>
          <a:xfrm>
            <a:off x="2941463" y="4284570"/>
            <a:ext cx="7226709" cy="707886"/>
          </a:xfrm>
          <a:prstGeom prst="rect">
            <a:avLst/>
          </a:prstGeom>
          <a:noFill/>
        </p:spPr>
        <p:txBody>
          <a:bodyPr wrap="square" rtlCol="0">
            <a:spAutoFit/>
          </a:bodyPr>
          <a:lstStyle/>
          <a:p>
            <a:pPr algn="ctr"/>
            <a:r>
              <a:rPr lang="es-MX" sz="4000" dirty="0">
                <a:solidFill>
                  <a:schemeClr val="bg1"/>
                </a:solidFill>
                <a:latin typeface="Verdana Pro Cond" panose="020B0606030504040204" pitchFamily="34" charset="0"/>
              </a:rPr>
              <a:t>Gracias por su atención</a:t>
            </a:r>
          </a:p>
        </p:txBody>
      </p:sp>
    </p:spTree>
    <p:extLst>
      <p:ext uri="{BB962C8B-B14F-4D97-AF65-F5344CB8AC3E}">
        <p14:creationId xmlns:p14="http://schemas.microsoft.com/office/powerpoint/2010/main" val="2962124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30" name="Grupo 29">
            <a:extLst>
              <a:ext uri="{FF2B5EF4-FFF2-40B4-BE49-F238E27FC236}">
                <a16:creationId xmlns:a16="http://schemas.microsoft.com/office/drawing/2014/main" id="{C0DD9E43-0044-248C-C94A-1080F3011F95}"/>
              </a:ext>
            </a:extLst>
          </p:cNvPr>
          <p:cNvGrpSpPr/>
          <p:nvPr/>
        </p:nvGrpSpPr>
        <p:grpSpPr>
          <a:xfrm>
            <a:off x="3130913" y="2056646"/>
            <a:ext cx="5376688" cy="3761417"/>
            <a:chOff x="11807851" y="2169372"/>
            <a:chExt cx="5376688" cy="3761417"/>
          </a:xfrm>
          <a:solidFill>
            <a:schemeClr val="bg2">
              <a:lumMod val="25000"/>
            </a:schemeClr>
          </a:solidFill>
        </p:grpSpPr>
        <p:pic>
          <p:nvPicPr>
            <p:cNvPr id="14" name="Gráfico 13" descr="Relámpagos con relleno sólido">
              <a:extLst>
                <a:ext uri="{FF2B5EF4-FFF2-40B4-BE49-F238E27FC236}">
                  <a16:creationId xmlns:a16="http://schemas.microsoft.com/office/drawing/2014/main" id="{1D60F999-FA43-06EF-9A3B-0201E4891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07851" y="2169372"/>
              <a:ext cx="3579485" cy="3579485"/>
            </a:xfrm>
            <a:prstGeom prst="rect">
              <a:avLst/>
            </a:prstGeom>
          </p:spPr>
        </p:pic>
        <p:pic>
          <p:nvPicPr>
            <p:cNvPr id="27" name="Gráfico 26" descr="Hombre trabajador de la construcción con relleno sólido">
              <a:extLst>
                <a:ext uri="{FF2B5EF4-FFF2-40B4-BE49-F238E27FC236}">
                  <a16:creationId xmlns:a16="http://schemas.microsoft.com/office/drawing/2014/main" id="{57AFFF57-BFC8-55A3-7AD9-5A41E756BB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423750" y="3170000"/>
              <a:ext cx="2760789" cy="2760789"/>
            </a:xfrm>
            <a:prstGeom prst="rect">
              <a:avLst/>
            </a:prstGeom>
          </p:spPr>
        </p:pic>
        <p:cxnSp>
          <p:nvCxnSpPr>
            <p:cNvPr id="29" name="Conector recto 28">
              <a:extLst>
                <a:ext uri="{FF2B5EF4-FFF2-40B4-BE49-F238E27FC236}">
                  <a16:creationId xmlns:a16="http://schemas.microsoft.com/office/drawing/2014/main" id="{8F85B875-F224-8441-E696-2DE9C06A8BAE}"/>
                </a:ext>
              </a:extLst>
            </p:cNvPr>
            <p:cNvCxnSpPr/>
            <p:nvPr/>
          </p:nvCxnSpPr>
          <p:spPr>
            <a:xfrm flipV="1">
              <a:off x="14058900" y="2583447"/>
              <a:ext cx="1654629" cy="3141605"/>
            </a:xfrm>
            <a:prstGeom prst="line">
              <a:avLst/>
            </a:prstGeom>
            <a:grpFill/>
            <a:ln w="57150">
              <a:solidFill>
                <a:schemeClr val="tx1">
                  <a:lumMod val="85000"/>
                  <a:lumOff val="15000"/>
                </a:schemeClr>
              </a:solidFill>
            </a:ln>
          </p:spPr>
          <p:style>
            <a:lnRef idx="2">
              <a:schemeClr val="dk1"/>
            </a:lnRef>
            <a:fillRef idx="0">
              <a:schemeClr val="dk1"/>
            </a:fillRef>
            <a:effectRef idx="1">
              <a:schemeClr val="dk1"/>
            </a:effectRef>
            <a:fontRef idx="minor">
              <a:schemeClr val="tx1"/>
            </a:fontRef>
          </p:style>
        </p:cxnSp>
      </p:grpSp>
      <p:sp>
        <p:nvSpPr>
          <p:cNvPr id="7" name="Rectángulo 6">
            <a:extLst>
              <a:ext uri="{FF2B5EF4-FFF2-40B4-BE49-F238E27FC236}">
                <a16:creationId xmlns:a16="http://schemas.microsoft.com/office/drawing/2014/main" id="{D7A701C6-9BB8-7B54-2C39-60106566BACA}"/>
              </a:ext>
            </a:extLst>
          </p:cNvPr>
          <p:cNvSpPr/>
          <p:nvPr/>
        </p:nvSpPr>
        <p:spPr>
          <a:xfrm>
            <a:off x="409762" y="516070"/>
            <a:ext cx="12798903" cy="1751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826234" y="571944"/>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826234" y="1679940"/>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spTree>
    <p:extLst>
      <p:ext uri="{BB962C8B-B14F-4D97-AF65-F5344CB8AC3E}">
        <p14:creationId xmlns:p14="http://schemas.microsoft.com/office/powerpoint/2010/main" val="41978413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30" name="Grupo 29">
            <a:extLst>
              <a:ext uri="{FF2B5EF4-FFF2-40B4-BE49-F238E27FC236}">
                <a16:creationId xmlns:a16="http://schemas.microsoft.com/office/drawing/2014/main" id="{C0DD9E43-0044-248C-C94A-1080F3011F95}"/>
              </a:ext>
            </a:extLst>
          </p:cNvPr>
          <p:cNvGrpSpPr/>
          <p:nvPr/>
        </p:nvGrpSpPr>
        <p:grpSpPr>
          <a:xfrm>
            <a:off x="3130913" y="2056646"/>
            <a:ext cx="5376688" cy="3761417"/>
            <a:chOff x="11807851" y="2169372"/>
            <a:chExt cx="5376688" cy="3761417"/>
          </a:xfrm>
        </p:grpSpPr>
        <p:pic>
          <p:nvPicPr>
            <p:cNvPr id="14" name="Gráfico 13" descr="Relámpagos con relleno sólido">
              <a:extLst>
                <a:ext uri="{FF2B5EF4-FFF2-40B4-BE49-F238E27FC236}">
                  <a16:creationId xmlns:a16="http://schemas.microsoft.com/office/drawing/2014/main" id="{1D60F999-FA43-06EF-9A3B-0201E4891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07851" y="2169372"/>
              <a:ext cx="3579485" cy="3579485"/>
            </a:xfrm>
            <a:prstGeom prst="rect">
              <a:avLst/>
            </a:prstGeom>
          </p:spPr>
        </p:pic>
        <p:pic>
          <p:nvPicPr>
            <p:cNvPr id="27" name="Gráfico 26" descr="Hombre trabajador de la construcción con relleno sólido">
              <a:extLst>
                <a:ext uri="{FF2B5EF4-FFF2-40B4-BE49-F238E27FC236}">
                  <a16:creationId xmlns:a16="http://schemas.microsoft.com/office/drawing/2014/main" id="{57AFFF57-BFC8-55A3-7AD9-5A41E756BB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423750" y="3170000"/>
              <a:ext cx="2760789" cy="2760789"/>
            </a:xfrm>
            <a:prstGeom prst="rect">
              <a:avLst/>
            </a:prstGeom>
          </p:spPr>
        </p:pic>
        <p:cxnSp>
          <p:nvCxnSpPr>
            <p:cNvPr id="29" name="Conector recto 28">
              <a:extLst>
                <a:ext uri="{FF2B5EF4-FFF2-40B4-BE49-F238E27FC236}">
                  <a16:creationId xmlns:a16="http://schemas.microsoft.com/office/drawing/2014/main" id="{8F85B875-F224-8441-E696-2DE9C06A8BAE}"/>
                </a:ext>
              </a:extLst>
            </p:cNvPr>
            <p:cNvCxnSpPr/>
            <p:nvPr/>
          </p:nvCxnSpPr>
          <p:spPr>
            <a:xfrm flipV="1">
              <a:off x="14058900" y="2583447"/>
              <a:ext cx="1654629" cy="3141605"/>
            </a:xfrm>
            <a:prstGeom prst="line">
              <a:avLst/>
            </a:prstGeom>
            <a:ln w="57150">
              <a:solidFill>
                <a:srgbClr val="D1D1D1"/>
              </a:solidFill>
            </a:ln>
          </p:spPr>
          <p:style>
            <a:lnRef idx="2">
              <a:schemeClr val="dk1"/>
            </a:lnRef>
            <a:fillRef idx="0">
              <a:schemeClr val="dk1"/>
            </a:fillRef>
            <a:effectRef idx="1">
              <a:schemeClr val="dk1"/>
            </a:effectRef>
            <a:fontRef idx="minor">
              <a:schemeClr val="tx1"/>
            </a:fontRef>
          </p:style>
        </p:cxnSp>
      </p:grpSp>
      <p:grpSp>
        <p:nvGrpSpPr>
          <p:cNvPr id="5" name="Grupo 4">
            <a:extLst>
              <a:ext uri="{FF2B5EF4-FFF2-40B4-BE49-F238E27FC236}">
                <a16:creationId xmlns:a16="http://schemas.microsoft.com/office/drawing/2014/main" id="{DDFDEF63-9370-708B-73A5-DFB1EB943D67}"/>
              </a:ext>
            </a:extLst>
          </p:cNvPr>
          <p:cNvGrpSpPr/>
          <p:nvPr/>
        </p:nvGrpSpPr>
        <p:grpSpPr>
          <a:xfrm>
            <a:off x="409762" y="1751427"/>
            <a:ext cx="11867959" cy="9706218"/>
            <a:chOff x="409762" y="-3157556"/>
            <a:chExt cx="11867959" cy="9706218"/>
          </a:xfrm>
        </p:grpSpPr>
        <p:cxnSp>
          <p:nvCxnSpPr>
            <p:cNvPr id="22" name="Conector recto 21">
              <a:extLst>
                <a:ext uri="{FF2B5EF4-FFF2-40B4-BE49-F238E27FC236}">
                  <a16:creationId xmlns:a16="http://schemas.microsoft.com/office/drawing/2014/main" id="{D79C8296-619B-4577-1D82-982A1A7D519C}"/>
                </a:ext>
              </a:extLst>
            </p:cNvPr>
            <p:cNvCxnSpPr>
              <a:cxnSpLocks/>
              <a:stCxn id="23" idx="6"/>
            </p:cNvCxnSpPr>
            <p:nvPr/>
          </p:nvCxnSpPr>
          <p:spPr>
            <a:xfrm>
              <a:off x="1506265" y="-280182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7AB302F9-0909-6E31-EA70-2A45EEB14458}"/>
                </a:ext>
              </a:extLst>
            </p:cNvPr>
            <p:cNvCxnSpPr>
              <a:cxnSpLocks/>
              <a:endCxn id="44" idx="0"/>
            </p:cNvCxnSpPr>
            <p:nvPr/>
          </p:nvCxnSpPr>
          <p:spPr>
            <a:xfrm>
              <a:off x="958014" y="-2965715"/>
              <a:ext cx="0" cy="8802909"/>
            </a:xfrm>
            <a:prstGeom prst="line">
              <a:avLst/>
            </a:prstGeom>
            <a:ln w="28575">
              <a:prstDash val="sysDot"/>
            </a:ln>
          </p:spPr>
          <p:style>
            <a:lnRef idx="2">
              <a:schemeClr val="dk1"/>
            </a:lnRef>
            <a:fillRef idx="0">
              <a:schemeClr val="dk1"/>
            </a:fillRef>
            <a:effectRef idx="1">
              <a:schemeClr val="dk1"/>
            </a:effectRef>
            <a:fontRef idx="minor">
              <a:schemeClr val="tx1"/>
            </a:fontRef>
          </p:style>
        </p:cxnSp>
        <p:sp>
          <p:nvSpPr>
            <p:cNvPr id="50" name="CuadroTexto 49">
              <a:extLst>
                <a:ext uri="{FF2B5EF4-FFF2-40B4-BE49-F238E27FC236}">
                  <a16:creationId xmlns:a16="http://schemas.microsoft.com/office/drawing/2014/main" id="{1E3F8875-1707-2001-3C1B-5FFE8635C5F4}"/>
                </a:ext>
              </a:extLst>
            </p:cNvPr>
            <p:cNvSpPr txBox="1"/>
            <p:nvPr/>
          </p:nvSpPr>
          <p:spPr>
            <a:xfrm>
              <a:off x="2034411" y="-2042193"/>
              <a:ext cx="9747827" cy="769441"/>
            </a:xfrm>
            <a:prstGeom prst="rect">
              <a:avLst/>
            </a:prstGeom>
            <a:noFill/>
          </p:spPr>
          <p:txBody>
            <a:bodyPr wrap="square">
              <a:spAutoFit/>
            </a:bodyPr>
            <a:lstStyle/>
            <a:p>
              <a:r>
                <a:rPr lang="es-AR" sz="2200" dirty="0">
                  <a:latin typeface="Verdana Pro Cond" panose="020B0606030504040204" pitchFamily="34" charset="0"/>
                </a:rPr>
                <a:t>Un segundo </a:t>
              </a:r>
              <a:r>
                <a:rPr lang="es-AR" sz="2200" b="1" dirty="0">
                  <a:latin typeface="Verdana Pro Cond" panose="020B0606030504040204" pitchFamily="34" charset="0"/>
                </a:rPr>
                <a:t>rayo</a:t>
              </a:r>
              <a:r>
                <a:rPr lang="es-AR" sz="2200" dirty="0">
                  <a:latin typeface="Verdana Pro Cond" panose="020B0606030504040204" pitchFamily="34" charset="0"/>
                </a:rPr>
                <a:t> cae sobre dos líneas de transmisión de345 kV. Una de las líneas se cierra y sale de servicio una planta nuclear de 900MW. </a:t>
              </a:r>
            </a:p>
          </p:txBody>
        </p:sp>
        <p:grpSp>
          <p:nvGrpSpPr>
            <p:cNvPr id="6" name="Grupo 5">
              <a:extLst>
                <a:ext uri="{FF2B5EF4-FFF2-40B4-BE49-F238E27FC236}">
                  <a16:creationId xmlns:a16="http://schemas.microsoft.com/office/drawing/2014/main" id="{1FEC8B24-631C-9450-4DF4-1D81B00671C1}"/>
                </a:ext>
              </a:extLst>
            </p:cNvPr>
            <p:cNvGrpSpPr/>
            <p:nvPr/>
          </p:nvGrpSpPr>
          <p:grpSpPr>
            <a:xfrm>
              <a:off x="409762" y="-3157556"/>
              <a:ext cx="11867959" cy="9706218"/>
              <a:chOff x="409762" y="-3157556"/>
              <a:chExt cx="11867959" cy="9706218"/>
            </a:xfrm>
          </p:grpSpPr>
          <p:sp>
            <p:nvSpPr>
              <p:cNvPr id="70" name="CuadroTexto 69">
                <a:extLst>
                  <a:ext uri="{FF2B5EF4-FFF2-40B4-BE49-F238E27FC236}">
                    <a16:creationId xmlns:a16="http://schemas.microsoft.com/office/drawing/2014/main" id="{77CB6340-0FB3-55FF-B362-854C7BE769FA}"/>
                  </a:ext>
                </a:extLst>
              </p:cNvPr>
              <p:cNvSpPr txBox="1"/>
              <p:nvPr/>
            </p:nvSpPr>
            <p:spPr>
              <a:xfrm>
                <a:off x="2034411" y="966616"/>
                <a:ext cx="9747827" cy="430887"/>
              </a:xfrm>
              <a:prstGeom prst="rect">
                <a:avLst/>
              </a:prstGeom>
              <a:noFill/>
            </p:spPr>
            <p:txBody>
              <a:bodyPr wrap="square">
                <a:spAutoFit/>
              </a:bodyPr>
              <a:lstStyle/>
              <a:p>
                <a:r>
                  <a:rPr lang="es-AR" sz="2200" dirty="0">
                    <a:latin typeface="Verdana Pro Cond" panose="020B0606030504040204" pitchFamily="34" charset="0"/>
                  </a:rPr>
                  <a:t>Se indica </a:t>
                </a:r>
                <a:r>
                  <a:rPr lang="es-AR" sz="2200" b="1" dirty="0">
                    <a:latin typeface="Verdana Pro Cond" panose="020B0606030504040204" pitchFamily="34" charset="0"/>
                  </a:rPr>
                  <a:t>reducir carga</a:t>
                </a:r>
                <a:r>
                  <a:rPr lang="es-AR" sz="2200" dirty="0">
                    <a:latin typeface="Verdana Pro Cond" panose="020B0606030504040204" pitchFamily="34" charset="0"/>
                  </a:rPr>
                  <a:t>.</a:t>
                </a:r>
              </a:p>
            </p:txBody>
          </p:sp>
          <p:sp>
            <p:nvSpPr>
              <p:cNvPr id="4" name="CuadroTexto 3">
                <a:extLst>
                  <a:ext uri="{FF2B5EF4-FFF2-40B4-BE49-F238E27FC236}">
                    <a16:creationId xmlns:a16="http://schemas.microsoft.com/office/drawing/2014/main" id="{EFA4E3F7-7D9A-0E09-203A-107EBB5016D3}"/>
                  </a:ext>
                </a:extLst>
              </p:cNvPr>
              <p:cNvSpPr txBox="1"/>
              <p:nvPr/>
            </p:nvSpPr>
            <p:spPr>
              <a:xfrm>
                <a:off x="2034411" y="-3031398"/>
                <a:ext cx="9747827" cy="769441"/>
              </a:xfrm>
              <a:prstGeom prst="rect">
                <a:avLst/>
              </a:prstGeom>
              <a:noFill/>
            </p:spPr>
            <p:txBody>
              <a:bodyPr wrap="square">
                <a:spAutoFit/>
              </a:bodyPr>
              <a:lstStyle/>
              <a:p>
                <a:r>
                  <a:rPr lang="es-MX" sz="2200" b="1" dirty="0">
                    <a:latin typeface="Verdana Pro Cond" panose="020B0606030504040204" pitchFamily="34" charset="0"/>
                  </a:rPr>
                  <a:t>R</a:t>
                </a:r>
                <a:r>
                  <a:rPr lang="es-AR" sz="2200" b="1" dirty="0" err="1">
                    <a:latin typeface="Verdana Pro Cond" panose="020B0606030504040204" pitchFamily="34" charset="0"/>
                  </a:rPr>
                  <a:t>ayo</a:t>
                </a:r>
                <a:r>
                  <a:rPr lang="es-AR" sz="2200" b="1" dirty="0">
                    <a:latin typeface="Verdana Pro Cond" panose="020B0606030504040204" pitchFamily="34" charset="0"/>
                  </a:rPr>
                  <a:t> </a:t>
                </a:r>
                <a:r>
                  <a:rPr lang="es-AR" sz="2200" dirty="0">
                    <a:latin typeface="Verdana Pro Cond" panose="020B0606030504040204" pitchFamily="34" charset="0"/>
                  </a:rPr>
                  <a:t>cae sobre la subestación eléctrica Buchanan South, ésta tomaba  tensión en 345 kV.</a:t>
                </a:r>
              </a:p>
            </p:txBody>
          </p:sp>
          <p:sp>
            <p:nvSpPr>
              <p:cNvPr id="23" name="Diagrama de flujo: conector 22">
                <a:extLst>
                  <a:ext uri="{FF2B5EF4-FFF2-40B4-BE49-F238E27FC236}">
                    <a16:creationId xmlns:a16="http://schemas.microsoft.com/office/drawing/2014/main" id="{41FA739F-1C0B-4182-7D3F-68F6AE252A34}"/>
                  </a:ext>
                </a:extLst>
              </p:cNvPr>
              <p:cNvSpPr/>
              <p:nvPr/>
            </p:nvSpPr>
            <p:spPr>
              <a:xfrm>
                <a:off x="409762" y="-3157556"/>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5" name="CuadroTexto 24">
                <a:extLst>
                  <a:ext uri="{FF2B5EF4-FFF2-40B4-BE49-F238E27FC236}">
                    <a16:creationId xmlns:a16="http://schemas.microsoft.com/office/drawing/2014/main" id="{E1ED03A2-7DFF-F57A-49FF-816A865BB2AD}"/>
                  </a:ext>
                </a:extLst>
              </p:cNvPr>
              <p:cNvSpPr txBox="1"/>
              <p:nvPr/>
            </p:nvSpPr>
            <p:spPr>
              <a:xfrm>
                <a:off x="409762" y="-2986488"/>
                <a:ext cx="1096503" cy="369332"/>
              </a:xfrm>
              <a:prstGeom prst="rect">
                <a:avLst/>
              </a:prstGeom>
              <a:noFill/>
            </p:spPr>
            <p:txBody>
              <a:bodyPr wrap="square">
                <a:spAutoFit/>
              </a:bodyPr>
              <a:lstStyle/>
              <a:p>
                <a:pPr algn="ctr"/>
                <a:r>
                  <a:rPr lang="es-MX" b="1" dirty="0">
                    <a:latin typeface="Verdana Pro Cond" panose="020B0606030504040204" pitchFamily="34" charset="0"/>
                  </a:rPr>
                  <a:t>8:34 PM</a:t>
                </a:r>
              </a:p>
            </p:txBody>
          </p:sp>
          <p:sp>
            <p:nvSpPr>
              <p:cNvPr id="26" name="Diagrama de flujo: conector 25">
                <a:extLst>
                  <a:ext uri="{FF2B5EF4-FFF2-40B4-BE49-F238E27FC236}">
                    <a16:creationId xmlns:a16="http://schemas.microsoft.com/office/drawing/2014/main" id="{D6FA3622-3218-4DD4-5F29-CB4B91351528}"/>
                  </a:ext>
                </a:extLst>
              </p:cNvPr>
              <p:cNvSpPr/>
              <p:nvPr/>
            </p:nvSpPr>
            <p:spPr>
              <a:xfrm>
                <a:off x="2008798" y="-2824706"/>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9" name="Conector recto 48">
                <a:extLst>
                  <a:ext uri="{FF2B5EF4-FFF2-40B4-BE49-F238E27FC236}">
                    <a16:creationId xmlns:a16="http://schemas.microsoft.com/office/drawing/2014/main" id="{29A6FF6B-126B-C3B2-A263-436B2700F079}"/>
                  </a:ext>
                </a:extLst>
              </p:cNvPr>
              <p:cNvCxnSpPr>
                <a:cxnSpLocks/>
                <a:stCxn id="51" idx="6"/>
              </p:cNvCxnSpPr>
              <p:nvPr/>
            </p:nvCxnSpPr>
            <p:spPr>
              <a:xfrm>
                <a:off x="1506265" y="-181261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1" name="Diagrama de flujo: conector 50">
                <a:extLst>
                  <a:ext uri="{FF2B5EF4-FFF2-40B4-BE49-F238E27FC236}">
                    <a16:creationId xmlns:a16="http://schemas.microsoft.com/office/drawing/2014/main" id="{D2284C5D-D17E-3DFF-7C45-6C53FD59282A}"/>
                  </a:ext>
                </a:extLst>
              </p:cNvPr>
              <p:cNvSpPr/>
              <p:nvPr/>
            </p:nvSpPr>
            <p:spPr>
              <a:xfrm>
                <a:off x="409762" y="-2168351"/>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2" name="CuadroTexto 51">
                <a:extLst>
                  <a:ext uri="{FF2B5EF4-FFF2-40B4-BE49-F238E27FC236}">
                    <a16:creationId xmlns:a16="http://schemas.microsoft.com/office/drawing/2014/main" id="{D0F8775D-82DC-3EA0-21D4-AFEACE1034E7}"/>
                  </a:ext>
                </a:extLst>
              </p:cNvPr>
              <p:cNvSpPr txBox="1"/>
              <p:nvPr/>
            </p:nvSpPr>
            <p:spPr>
              <a:xfrm>
                <a:off x="409762" y="-1997283"/>
                <a:ext cx="1096503" cy="369332"/>
              </a:xfrm>
              <a:prstGeom prst="rect">
                <a:avLst/>
              </a:prstGeom>
              <a:noFill/>
            </p:spPr>
            <p:txBody>
              <a:bodyPr wrap="square">
                <a:spAutoFit/>
              </a:bodyPr>
              <a:lstStyle/>
              <a:p>
                <a:pPr algn="ctr"/>
                <a:r>
                  <a:rPr lang="es-MX" b="1" dirty="0">
                    <a:latin typeface="Verdana Pro Cond" panose="020B0606030504040204" pitchFamily="34" charset="0"/>
                  </a:rPr>
                  <a:t>? PM</a:t>
                </a:r>
              </a:p>
            </p:txBody>
          </p:sp>
          <p:sp>
            <p:nvSpPr>
              <p:cNvPr id="53" name="Diagrama de flujo: conector 52">
                <a:extLst>
                  <a:ext uri="{FF2B5EF4-FFF2-40B4-BE49-F238E27FC236}">
                    <a16:creationId xmlns:a16="http://schemas.microsoft.com/office/drawing/2014/main" id="{134BEE1B-67B3-621A-422C-0E66F42AF16E}"/>
                  </a:ext>
                </a:extLst>
              </p:cNvPr>
              <p:cNvSpPr/>
              <p:nvPr/>
            </p:nvSpPr>
            <p:spPr>
              <a:xfrm>
                <a:off x="2008798" y="-1835501"/>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4" name="Conector recto 53">
                <a:extLst>
                  <a:ext uri="{FF2B5EF4-FFF2-40B4-BE49-F238E27FC236}">
                    <a16:creationId xmlns:a16="http://schemas.microsoft.com/office/drawing/2014/main" id="{FE1E2306-2F93-4B19-40E1-55CC6217D35F}"/>
                  </a:ext>
                </a:extLst>
              </p:cNvPr>
              <p:cNvCxnSpPr>
                <a:cxnSpLocks/>
                <a:stCxn id="56" idx="6"/>
              </p:cNvCxnSpPr>
              <p:nvPr/>
            </p:nvCxnSpPr>
            <p:spPr>
              <a:xfrm>
                <a:off x="1506265" y="-80650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5" name="CuadroTexto 54">
                <a:extLst>
                  <a:ext uri="{FF2B5EF4-FFF2-40B4-BE49-F238E27FC236}">
                    <a16:creationId xmlns:a16="http://schemas.microsoft.com/office/drawing/2014/main" id="{B92A2086-3DAD-E1A8-2237-0118973B7ED4}"/>
                  </a:ext>
                </a:extLst>
              </p:cNvPr>
              <p:cNvSpPr txBox="1"/>
              <p:nvPr/>
            </p:nvSpPr>
            <p:spPr>
              <a:xfrm>
                <a:off x="2034411" y="-1036084"/>
                <a:ext cx="9747827" cy="430887"/>
              </a:xfrm>
              <a:prstGeom prst="rect">
                <a:avLst/>
              </a:prstGeom>
              <a:noFill/>
            </p:spPr>
            <p:txBody>
              <a:bodyPr wrap="square">
                <a:spAutoFit/>
              </a:bodyPr>
              <a:lstStyle/>
              <a:p>
                <a:r>
                  <a:rPr lang="es-AR" sz="2200" b="1" dirty="0">
                    <a:latin typeface="Verdana Pro Cond" panose="020B0606030504040204" pitchFamily="34" charset="0"/>
                  </a:rPr>
                  <a:t>Falla</a:t>
                </a:r>
                <a:r>
                  <a:rPr lang="es-AR" sz="2200" dirty="0">
                    <a:latin typeface="Verdana Pro Cond" panose="020B0606030504040204" pitchFamily="34" charset="0"/>
                  </a:rPr>
                  <a:t> inicio remoto de estación de generación de emergencia.</a:t>
                </a:r>
              </a:p>
            </p:txBody>
          </p:sp>
          <p:sp>
            <p:nvSpPr>
              <p:cNvPr id="56" name="Diagrama de flujo: conector 55">
                <a:extLst>
                  <a:ext uri="{FF2B5EF4-FFF2-40B4-BE49-F238E27FC236}">
                    <a16:creationId xmlns:a16="http://schemas.microsoft.com/office/drawing/2014/main" id="{414F50C8-ABB8-6A4F-7722-10B6E5D572BD}"/>
                  </a:ext>
                </a:extLst>
              </p:cNvPr>
              <p:cNvSpPr/>
              <p:nvPr/>
            </p:nvSpPr>
            <p:spPr>
              <a:xfrm>
                <a:off x="409762" y="-116224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7" name="CuadroTexto 56">
                <a:extLst>
                  <a:ext uri="{FF2B5EF4-FFF2-40B4-BE49-F238E27FC236}">
                    <a16:creationId xmlns:a16="http://schemas.microsoft.com/office/drawing/2014/main" id="{825E769B-E68C-7A59-D6F4-A98DBC42A19F}"/>
                  </a:ext>
                </a:extLst>
              </p:cNvPr>
              <p:cNvSpPr txBox="1"/>
              <p:nvPr/>
            </p:nvSpPr>
            <p:spPr>
              <a:xfrm>
                <a:off x="409762" y="-991174"/>
                <a:ext cx="1096503" cy="369332"/>
              </a:xfrm>
              <a:prstGeom prst="rect">
                <a:avLst/>
              </a:prstGeom>
              <a:noFill/>
            </p:spPr>
            <p:txBody>
              <a:bodyPr wrap="square">
                <a:spAutoFit/>
              </a:bodyPr>
              <a:lstStyle/>
              <a:p>
                <a:pPr algn="ctr"/>
                <a:r>
                  <a:rPr lang="es-MX" b="1" dirty="0">
                    <a:latin typeface="Verdana Pro Cond" panose="020B0606030504040204" pitchFamily="34" charset="0"/>
                  </a:rPr>
                  <a:t>8:45 PM</a:t>
                </a:r>
              </a:p>
            </p:txBody>
          </p:sp>
          <p:sp>
            <p:nvSpPr>
              <p:cNvPr id="58" name="Diagrama de flujo: conector 57">
                <a:extLst>
                  <a:ext uri="{FF2B5EF4-FFF2-40B4-BE49-F238E27FC236}">
                    <a16:creationId xmlns:a16="http://schemas.microsoft.com/office/drawing/2014/main" id="{DE076C60-E333-F17A-A7DC-132B6049214D}"/>
                  </a:ext>
                </a:extLst>
              </p:cNvPr>
              <p:cNvSpPr/>
              <p:nvPr/>
            </p:nvSpPr>
            <p:spPr>
              <a:xfrm>
                <a:off x="2008798" y="-82939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9" name="Conector recto 58">
                <a:extLst>
                  <a:ext uri="{FF2B5EF4-FFF2-40B4-BE49-F238E27FC236}">
                    <a16:creationId xmlns:a16="http://schemas.microsoft.com/office/drawing/2014/main" id="{3C6EF705-272A-D79C-1F90-52F0816B9D00}"/>
                  </a:ext>
                </a:extLst>
              </p:cNvPr>
              <p:cNvCxnSpPr>
                <a:cxnSpLocks/>
                <a:stCxn id="61" idx="6"/>
              </p:cNvCxnSpPr>
              <p:nvPr/>
            </p:nvCxnSpPr>
            <p:spPr>
              <a:xfrm>
                <a:off x="1506265" y="19484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60" name="CuadroTexto 59">
                <a:extLst>
                  <a:ext uri="{FF2B5EF4-FFF2-40B4-BE49-F238E27FC236}">
                    <a16:creationId xmlns:a16="http://schemas.microsoft.com/office/drawing/2014/main" id="{F5B231C1-3E1F-DF5D-C038-ED2DC17939B3}"/>
                  </a:ext>
                </a:extLst>
              </p:cNvPr>
              <p:cNvSpPr txBox="1"/>
              <p:nvPr/>
            </p:nvSpPr>
            <p:spPr>
              <a:xfrm>
                <a:off x="2034411" y="-34734"/>
                <a:ext cx="9747827" cy="769441"/>
              </a:xfrm>
              <a:prstGeom prst="rect">
                <a:avLst/>
              </a:prstGeom>
              <a:noFill/>
            </p:spPr>
            <p:txBody>
              <a:bodyPr wrap="square">
                <a:spAutoFit/>
              </a:bodyPr>
              <a:lstStyle/>
              <a:p>
                <a:r>
                  <a:rPr lang="es-AR" sz="2200" dirty="0">
                    <a:latin typeface="Verdana Pro Cond" panose="020B0606030504040204" pitchFamily="34" charset="0"/>
                  </a:rPr>
                  <a:t>Otra serie de </a:t>
                </a:r>
                <a:r>
                  <a:rPr lang="es-AR" sz="2200" b="1" dirty="0">
                    <a:latin typeface="Verdana Pro Cond" panose="020B0606030504040204" pitchFamily="34" charset="0"/>
                  </a:rPr>
                  <a:t>rayos</a:t>
                </a:r>
                <a:r>
                  <a:rPr lang="es-AR" sz="2200" dirty="0">
                    <a:latin typeface="Verdana Pro Cond" panose="020B0606030504040204" pitchFamily="34" charset="0"/>
                  </a:rPr>
                  <a:t> afectaron 2 líneas críticas. Una de las líneas se mantuvo cerrada.</a:t>
                </a:r>
                <a:endParaRPr lang="es-AR" sz="2400" dirty="0">
                  <a:latin typeface="Verdana Pro Cond" panose="020B0606030504040204" pitchFamily="34" charset="0"/>
                </a:endParaRPr>
              </a:p>
            </p:txBody>
          </p:sp>
          <p:sp>
            <p:nvSpPr>
              <p:cNvPr id="61" name="Diagrama de flujo: conector 60">
                <a:extLst>
                  <a:ext uri="{FF2B5EF4-FFF2-40B4-BE49-F238E27FC236}">
                    <a16:creationId xmlns:a16="http://schemas.microsoft.com/office/drawing/2014/main" id="{5293B5A7-4095-A884-CACD-13A1911BE058}"/>
                  </a:ext>
                </a:extLst>
              </p:cNvPr>
              <p:cNvSpPr/>
              <p:nvPr/>
            </p:nvSpPr>
            <p:spPr>
              <a:xfrm>
                <a:off x="409762" y="-16089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62" name="CuadroTexto 61">
                <a:extLst>
                  <a:ext uri="{FF2B5EF4-FFF2-40B4-BE49-F238E27FC236}">
                    <a16:creationId xmlns:a16="http://schemas.microsoft.com/office/drawing/2014/main" id="{33D3BF21-DC7E-ECDE-AA94-B402170F01F9}"/>
                  </a:ext>
                </a:extLst>
              </p:cNvPr>
              <p:cNvSpPr txBox="1"/>
              <p:nvPr/>
            </p:nvSpPr>
            <p:spPr>
              <a:xfrm>
                <a:off x="409762" y="10176"/>
                <a:ext cx="1096503" cy="369332"/>
              </a:xfrm>
              <a:prstGeom prst="rect">
                <a:avLst/>
              </a:prstGeom>
              <a:noFill/>
            </p:spPr>
            <p:txBody>
              <a:bodyPr wrap="square">
                <a:spAutoFit/>
              </a:bodyPr>
              <a:lstStyle/>
              <a:p>
                <a:pPr algn="ctr"/>
                <a:r>
                  <a:rPr lang="es-MX" b="1" dirty="0">
                    <a:latin typeface="Verdana Pro Cond" panose="020B0606030504040204" pitchFamily="34" charset="0"/>
                  </a:rPr>
                  <a:t>8:55 PM</a:t>
                </a:r>
              </a:p>
            </p:txBody>
          </p:sp>
          <p:sp>
            <p:nvSpPr>
              <p:cNvPr id="63" name="Diagrama de flujo: conector 62">
                <a:extLst>
                  <a:ext uri="{FF2B5EF4-FFF2-40B4-BE49-F238E27FC236}">
                    <a16:creationId xmlns:a16="http://schemas.microsoft.com/office/drawing/2014/main" id="{4350233F-858C-5532-62F0-8043C0DA1AA6}"/>
                  </a:ext>
                </a:extLst>
              </p:cNvPr>
              <p:cNvSpPr/>
              <p:nvPr/>
            </p:nvSpPr>
            <p:spPr>
              <a:xfrm>
                <a:off x="2008798" y="17195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9" name="Conector recto 68">
                <a:extLst>
                  <a:ext uri="{FF2B5EF4-FFF2-40B4-BE49-F238E27FC236}">
                    <a16:creationId xmlns:a16="http://schemas.microsoft.com/office/drawing/2014/main" id="{F9C5F037-DD69-88F5-0A95-D055B4F94B72}"/>
                  </a:ext>
                </a:extLst>
              </p:cNvPr>
              <p:cNvCxnSpPr>
                <a:cxnSpLocks/>
                <a:stCxn id="71" idx="6"/>
              </p:cNvCxnSpPr>
              <p:nvPr/>
            </p:nvCxnSpPr>
            <p:spPr>
              <a:xfrm>
                <a:off x="1506265" y="119619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1" name="Diagrama de flujo: conector 70">
                <a:extLst>
                  <a:ext uri="{FF2B5EF4-FFF2-40B4-BE49-F238E27FC236}">
                    <a16:creationId xmlns:a16="http://schemas.microsoft.com/office/drawing/2014/main" id="{64DF1A05-AE3A-8569-A4B5-AD4462DFED29}"/>
                  </a:ext>
                </a:extLst>
              </p:cNvPr>
              <p:cNvSpPr/>
              <p:nvPr/>
            </p:nvSpPr>
            <p:spPr>
              <a:xfrm>
                <a:off x="409762" y="840458"/>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2" name="CuadroTexto 71">
                <a:extLst>
                  <a:ext uri="{FF2B5EF4-FFF2-40B4-BE49-F238E27FC236}">
                    <a16:creationId xmlns:a16="http://schemas.microsoft.com/office/drawing/2014/main" id="{C681FB31-C263-0D0D-4A42-AB18198A3A76}"/>
                  </a:ext>
                </a:extLst>
              </p:cNvPr>
              <p:cNvSpPr txBox="1"/>
              <p:nvPr/>
            </p:nvSpPr>
            <p:spPr>
              <a:xfrm>
                <a:off x="409762" y="1011526"/>
                <a:ext cx="1096503" cy="369332"/>
              </a:xfrm>
              <a:prstGeom prst="rect">
                <a:avLst/>
              </a:prstGeom>
              <a:noFill/>
            </p:spPr>
            <p:txBody>
              <a:bodyPr wrap="square">
                <a:spAutoFit/>
              </a:bodyPr>
              <a:lstStyle/>
              <a:p>
                <a:pPr algn="ctr"/>
                <a:r>
                  <a:rPr lang="es-MX" b="1" dirty="0">
                    <a:latin typeface="Verdana Pro Cond" panose="020B0606030504040204" pitchFamily="34" charset="0"/>
                  </a:rPr>
                  <a:t>9:08 PM</a:t>
                </a:r>
              </a:p>
            </p:txBody>
          </p:sp>
          <p:sp>
            <p:nvSpPr>
              <p:cNvPr id="73" name="Diagrama de flujo: conector 72">
                <a:extLst>
                  <a:ext uri="{FF2B5EF4-FFF2-40B4-BE49-F238E27FC236}">
                    <a16:creationId xmlns:a16="http://schemas.microsoft.com/office/drawing/2014/main" id="{75373B60-6529-77DC-E677-7BFAC20F46B2}"/>
                  </a:ext>
                </a:extLst>
              </p:cNvPr>
              <p:cNvSpPr/>
              <p:nvPr/>
            </p:nvSpPr>
            <p:spPr>
              <a:xfrm>
                <a:off x="2008798" y="117330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4" name="Conector recto 73">
                <a:extLst>
                  <a:ext uri="{FF2B5EF4-FFF2-40B4-BE49-F238E27FC236}">
                    <a16:creationId xmlns:a16="http://schemas.microsoft.com/office/drawing/2014/main" id="{DBBB9667-1039-B801-4EE7-74356B60EA1A}"/>
                  </a:ext>
                </a:extLst>
              </p:cNvPr>
              <p:cNvCxnSpPr>
                <a:cxnSpLocks/>
                <a:stCxn id="76" idx="6"/>
              </p:cNvCxnSpPr>
              <p:nvPr/>
            </p:nvCxnSpPr>
            <p:spPr>
              <a:xfrm>
                <a:off x="1506265" y="218539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5" name="CuadroTexto 74">
                <a:extLst>
                  <a:ext uri="{FF2B5EF4-FFF2-40B4-BE49-F238E27FC236}">
                    <a16:creationId xmlns:a16="http://schemas.microsoft.com/office/drawing/2014/main" id="{886CBB7E-8B0B-9529-CDD0-F13ACD2E8B22}"/>
                  </a:ext>
                </a:extLst>
              </p:cNvPr>
              <p:cNvSpPr txBox="1"/>
              <p:nvPr/>
            </p:nvSpPr>
            <p:spPr>
              <a:xfrm>
                <a:off x="2034411" y="1955821"/>
                <a:ext cx="10243310" cy="769441"/>
              </a:xfrm>
              <a:prstGeom prst="rect">
                <a:avLst/>
              </a:prstGeom>
              <a:noFill/>
            </p:spPr>
            <p:txBody>
              <a:bodyPr wrap="square">
                <a:spAutoFit/>
              </a:bodyPr>
              <a:lstStyle/>
              <a:p>
                <a:r>
                  <a:rPr lang="es-AR" sz="2200" dirty="0">
                    <a:latin typeface="Verdana Pro Cond" panose="020B0606030504040204" pitchFamily="34" charset="0"/>
                  </a:rPr>
                  <a:t>La última gran interconexión de NY </a:t>
                </a:r>
                <a:r>
                  <a:rPr lang="es-AR" sz="2200" b="1" dirty="0">
                    <a:latin typeface="Verdana Pro Cond" panose="020B0606030504040204" pitchFamily="34" charset="0"/>
                  </a:rPr>
                  <a:t>colapsa</a:t>
                </a:r>
                <a:r>
                  <a:rPr lang="es-AR" sz="2200" dirty="0">
                    <a:latin typeface="Verdana Pro Cond" panose="020B0606030504040204" pitchFamily="34" charset="0"/>
                  </a:rPr>
                  <a:t> por sobrecarga térmica. </a:t>
                </a:r>
                <a:r>
                  <a:rPr lang="es-AR" sz="1600" dirty="0">
                    <a:latin typeface="Verdana Pro Cond" panose="020B0606030504040204" pitchFamily="34" charset="0"/>
                  </a:rPr>
                  <a:t>(falla a tierra)</a:t>
                </a:r>
              </a:p>
              <a:p>
                <a:r>
                  <a:rPr lang="es-AR" sz="2200" dirty="0">
                    <a:latin typeface="Verdana Pro Cond" panose="020B0606030504040204" pitchFamily="34" charset="0"/>
                  </a:rPr>
                  <a:t>Quedan conectados por 2 líneas de </a:t>
                </a:r>
                <a:r>
                  <a:rPr lang="es-AR" sz="2200" b="1" dirty="0">
                    <a:latin typeface="Verdana Pro Cond" panose="020B0606030504040204" pitchFamily="34" charset="0"/>
                  </a:rPr>
                  <a:t>NJ. </a:t>
                </a:r>
                <a:r>
                  <a:rPr lang="es-AR" dirty="0">
                    <a:latin typeface="Verdana Pro Cond" panose="020B0606030504040204" pitchFamily="34" charset="0"/>
                  </a:rPr>
                  <a:t>(submarina de 138kV y otra de 230kV)</a:t>
                </a:r>
                <a:endParaRPr lang="es-AR" sz="2200" dirty="0">
                  <a:latin typeface="Verdana Pro Cond" panose="020B0606030504040204" pitchFamily="34" charset="0"/>
                </a:endParaRPr>
              </a:p>
            </p:txBody>
          </p:sp>
          <p:sp>
            <p:nvSpPr>
              <p:cNvPr id="76" name="Diagrama de flujo: conector 75">
                <a:extLst>
                  <a:ext uri="{FF2B5EF4-FFF2-40B4-BE49-F238E27FC236}">
                    <a16:creationId xmlns:a16="http://schemas.microsoft.com/office/drawing/2014/main" id="{547A9A8A-21BE-9287-1AD4-E60566B4E98D}"/>
                  </a:ext>
                </a:extLst>
              </p:cNvPr>
              <p:cNvSpPr/>
              <p:nvPr/>
            </p:nvSpPr>
            <p:spPr>
              <a:xfrm>
                <a:off x="409762" y="1829663"/>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7" name="CuadroTexto 76">
                <a:extLst>
                  <a:ext uri="{FF2B5EF4-FFF2-40B4-BE49-F238E27FC236}">
                    <a16:creationId xmlns:a16="http://schemas.microsoft.com/office/drawing/2014/main" id="{6B3FFE0D-6503-263D-0933-BFB9089D3B50}"/>
                  </a:ext>
                </a:extLst>
              </p:cNvPr>
              <p:cNvSpPr txBox="1"/>
              <p:nvPr/>
            </p:nvSpPr>
            <p:spPr>
              <a:xfrm>
                <a:off x="409762" y="2000731"/>
                <a:ext cx="1096503" cy="369332"/>
              </a:xfrm>
              <a:prstGeom prst="rect">
                <a:avLst/>
              </a:prstGeom>
              <a:noFill/>
            </p:spPr>
            <p:txBody>
              <a:bodyPr wrap="square">
                <a:spAutoFit/>
              </a:bodyPr>
              <a:lstStyle/>
              <a:p>
                <a:pPr algn="ctr"/>
                <a:r>
                  <a:rPr lang="es-MX" b="1" dirty="0">
                    <a:latin typeface="Verdana Pro Cond" panose="020B0606030504040204" pitchFamily="34" charset="0"/>
                  </a:rPr>
                  <a:t>9:19 PM</a:t>
                </a:r>
              </a:p>
            </p:txBody>
          </p:sp>
          <p:sp>
            <p:nvSpPr>
              <p:cNvPr id="78" name="Diagrama de flujo: conector 77">
                <a:extLst>
                  <a:ext uri="{FF2B5EF4-FFF2-40B4-BE49-F238E27FC236}">
                    <a16:creationId xmlns:a16="http://schemas.microsoft.com/office/drawing/2014/main" id="{34F9E6D7-81DE-7E82-A08C-A68DD8C562CB}"/>
                  </a:ext>
                </a:extLst>
              </p:cNvPr>
              <p:cNvSpPr/>
              <p:nvPr/>
            </p:nvSpPr>
            <p:spPr>
              <a:xfrm>
                <a:off x="2008798" y="2162513"/>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Conector recto 78">
                <a:extLst>
                  <a:ext uri="{FF2B5EF4-FFF2-40B4-BE49-F238E27FC236}">
                    <a16:creationId xmlns:a16="http://schemas.microsoft.com/office/drawing/2014/main" id="{79FCDA60-FB2E-F626-C75C-60BA76EC499C}"/>
                  </a:ext>
                </a:extLst>
              </p:cNvPr>
              <p:cNvCxnSpPr>
                <a:cxnSpLocks/>
                <a:stCxn id="81" idx="6"/>
              </p:cNvCxnSpPr>
              <p:nvPr/>
            </p:nvCxnSpPr>
            <p:spPr>
              <a:xfrm>
                <a:off x="1506265" y="3191506"/>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80" name="CuadroTexto 79">
                <a:extLst>
                  <a:ext uri="{FF2B5EF4-FFF2-40B4-BE49-F238E27FC236}">
                    <a16:creationId xmlns:a16="http://schemas.microsoft.com/office/drawing/2014/main" id="{F15088EC-B252-EEA8-AC8E-7C5FBE265792}"/>
                  </a:ext>
                </a:extLst>
              </p:cNvPr>
              <p:cNvSpPr txBox="1"/>
              <p:nvPr/>
            </p:nvSpPr>
            <p:spPr>
              <a:xfrm>
                <a:off x="2034411" y="2961930"/>
                <a:ext cx="9747827" cy="430887"/>
              </a:xfrm>
              <a:prstGeom prst="rect">
                <a:avLst/>
              </a:prstGeom>
              <a:noFill/>
            </p:spPr>
            <p:txBody>
              <a:bodyPr wrap="square">
                <a:spAutoFit/>
              </a:bodyPr>
              <a:lstStyle/>
              <a:p>
                <a:r>
                  <a:rPr lang="es-AR" sz="2200" b="1" dirty="0">
                    <a:latin typeface="Verdana Pro Cond" panose="020B0606030504040204" pitchFamily="34" charset="0"/>
                  </a:rPr>
                  <a:t>NJ</a:t>
                </a:r>
                <a:r>
                  <a:rPr lang="es-AR" sz="2200" dirty="0">
                    <a:latin typeface="Verdana Pro Cond" panose="020B0606030504040204" pitchFamily="34" charset="0"/>
                  </a:rPr>
                  <a:t> baja la línea por sobrecarga en la línea submarina</a:t>
                </a:r>
              </a:p>
            </p:txBody>
          </p:sp>
          <p:sp>
            <p:nvSpPr>
              <p:cNvPr id="81" name="Diagrama de flujo: conector 80">
                <a:extLst>
                  <a:ext uri="{FF2B5EF4-FFF2-40B4-BE49-F238E27FC236}">
                    <a16:creationId xmlns:a16="http://schemas.microsoft.com/office/drawing/2014/main" id="{CCBC88CB-BBE3-33AE-7006-44FE71AB8F5A}"/>
                  </a:ext>
                </a:extLst>
              </p:cNvPr>
              <p:cNvSpPr/>
              <p:nvPr/>
            </p:nvSpPr>
            <p:spPr>
              <a:xfrm>
                <a:off x="409762" y="283577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82" name="CuadroTexto 81">
                <a:extLst>
                  <a:ext uri="{FF2B5EF4-FFF2-40B4-BE49-F238E27FC236}">
                    <a16:creationId xmlns:a16="http://schemas.microsoft.com/office/drawing/2014/main" id="{0D653C85-FD4B-0EF5-7BB8-3CB0D744D4EF}"/>
                  </a:ext>
                </a:extLst>
              </p:cNvPr>
              <p:cNvSpPr txBox="1"/>
              <p:nvPr/>
            </p:nvSpPr>
            <p:spPr>
              <a:xfrm>
                <a:off x="409762" y="3006840"/>
                <a:ext cx="1096503" cy="369332"/>
              </a:xfrm>
              <a:prstGeom prst="rect">
                <a:avLst/>
              </a:prstGeom>
              <a:noFill/>
            </p:spPr>
            <p:txBody>
              <a:bodyPr wrap="square">
                <a:spAutoFit/>
              </a:bodyPr>
              <a:lstStyle/>
              <a:p>
                <a:pPr algn="ctr"/>
                <a:r>
                  <a:rPr lang="es-MX" b="1" dirty="0">
                    <a:latin typeface="Verdana Pro Cond" panose="020B0606030504040204" pitchFamily="34" charset="0"/>
                  </a:rPr>
                  <a:t>9:22 PM</a:t>
                </a:r>
              </a:p>
            </p:txBody>
          </p:sp>
          <p:sp>
            <p:nvSpPr>
              <p:cNvPr id="83" name="Diagrama de flujo: conector 82">
                <a:extLst>
                  <a:ext uri="{FF2B5EF4-FFF2-40B4-BE49-F238E27FC236}">
                    <a16:creationId xmlns:a16="http://schemas.microsoft.com/office/drawing/2014/main" id="{9C6219D9-6506-BC54-40F5-51E1502582D3}"/>
                  </a:ext>
                </a:extLst>
              </p:cNvPr>
              <p:cNvSpPr/>
              <p:nvPr/>
            </p:nvSpPr>
            <p:spPr>
              <a:xfrm>
                <a:off x="2008798" y="316862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108AD1AC-4A7F-BBA4-E7A3-553C4C8621AA}"/>
                  </a:ext>
                </a:extLst>
              </p:cNvPr>
              <p:cNvSpPr txBox="1"/>
              <p:nvPr/>
            </p:nvSpPr>
            <p:spPr>
              <a:xfrm>
                <a:off x="2034411" y="3968038"/>
                <a:ext cx="9747827" cy="430887"/>
              </a:xfrm>
              <a:prstGeom prst="rect">
                <a:avLst/>
              </a:prstGeom>
              <a:noFill/>
            </p:spPr>
            <p:txBody>
              <a:bodyPr wrap="square">
                <a:spAutoFit/>
              </a:bodyPr>
              <a:lstStyle/>
              <a:p>
                <a:r>
                  <a:rPr lang="es-ES" sz="2200" dirty="0">
                    <a:latin typeface="Verdana Pro Cond" panose="020B0606030504040204" pitchFamily="34" charset="0"/>
                  </a:rPr>
                  <a:t>Intentos fallidos de disminuir la carga</a:t>
                </a:r>
                <a:endParaRPr lang="es-AR" sz="2200" dirty="0">
                  <a:latin typeface="Verdana Pro Cond" panose="020B0606030504040204" pitchFamily="34" charset="0"/>
                </a:endParaRPr>
              </a:p>
            </p:txBody>
          </p:sp>
          <p:sp>
            <p:nvSpPr>
              <p:cNvPr id="34" name="Diagrama de flujo: conector 33">
                <a:extLst>
                  <a:ext uri="{FF2B5EF4-FFF2-40B4-BE49-F238E27FC236}">
                    <a16:creationId xmlns:a16="http://schemas.microsoft.com/office/drawing/2014/main" id="{00C92AF9-5F85-4F56-E5C5-0AE59368CBE1}"/>
                  </a:ext>
                </a:extLst>
              </p:cNvPr>
              <p:cNvSpPr/>
              <p:nvPr/>
            </p:nvSpPr>
            <p:spPr>
              <a:xfrm>
                <a:off x="409762" y="3841880"/>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35" name="CuadroTexto 34">
                <a:extLst>
                  <a:ext uri="{FF2B5EF4-FFF2-40B4-BE49-F238E27FC236}">
                    <a16:creationId xmlns:a16="http://schemas.microsoft.com/office/drawing/2014/main" id="{08036227-DD33-0DCF-1977-BB4FE4DE1400}"/>
                  </a:ext>
                </a:extLst>
              </p:cNvPr>
              <p:cNvSpPr txBox="1"/>
              <p:nvPr/>
            </p:nvSpPr>
            <p:spPr>
              <a:xfrm>
                <a:off x="409762" y="4012948"/>
                <a:ext cx="1096503" cy="369332"/>
              </a:xfrm>
              <a:prstGeom prst="rect">
                <a:avLst/>
              </a:prstGeom>
              <a:noFill/>
            </p:spPr>
            <p:txBody>
              <a:bodyPr wrap="square">
                <a:spAutoFit/>
              </a:bodyPr>
              <a:lstStyle/>
              <a:p>
                <a:pPr algn="ctr"/>
                <a:r>
                  <a:rPr lang="es-MX" b="1" dirty="0">
                    <a:latin typeface="Verdana Pro Cond" panose="020B0606030504040204" pitchFamily="34" charset="0"/>
                  </a:rPr>
                  <a:t>9:24 PM</a:t>
                </a:r>
              </a:p>
            </p:txBody>
          </p:sp>
          <p:sp>
            <p:nvSpPr>
              <p:cNvPr id="36" name="Diagrama de flujo: conector 35">
                <a:extLst>
                  <a:ext uri="{FF2B5EF4-FFF2-40B4-BE49-F238E27FC236}">
                    <a16:creationId xmlns:a16="http://schemas.microsoft.com/office/drawing/2014/main" id="{8E712C1F-34AB-4D05-5917-1898A703B45F}"/>
                  </a:ext>
                </a:extLst>
              </p:cNvPr>
              <p:cNvSpPr/>
              <p:nvPr/>
            </p:nvSpPr>
            <p:spPr>
              <a:xfrm>
                <a:off x="2008798" y="4174730"/>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7" name="Conector recto 36">
                <a:extLst>
                  <a:ext uri="{FF2B5EF4-FFF2-40B4-BE49-F238E27FC236}">
                    <a16:creationId xmlns:a16="http://schemas.microsoft.com/office/drawing/2014/main" id="{7805E06B-97AD-B20D-FDF4-FC1FE7345805}"/>
                  </a:ext>
                </a:extLst>
              </p:cNvPr>
              <p:cNvCxnSpPr>
                <a:cxnSpLocks/>
                <a:stCxn id="39" idx="6"/>
              </p:cNvCxnSpPr>
              <p:nvPr/>
            </p:nvCxnSpPr>
            <p:spPr>
              <a:xfrm>
                <a:off x="1506265" y="5186819"/>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38" name="CuadroTexto 37">
                <a:extLst>
                  <a:ext uri="{FF2B5EF4-FFF2-40B4-BE49-F238E27FC236}">
                    <a16:creationId xmlns:a16="http://schemas.microsoft.com/office/drawing/2014/main" id="{B3D56D9F-D972-5C3F-8130-12A19E39AC25}"/>
                  </a:ext>
                </a:extLst>
              </p:cNvPr>
              <p:cNvSpPr txBox="1"/>
              <p:nvPr/>
            </p:nvSpPr>
            <p:spPr>
              <a:xfrm>
                <a:off x="2034411" y="4957243"/>
                <a:ext cx="9747827" cy="430887"/>
              </a:xfrm>
              <a:prstGeom prst="rect">
                <a:avLst/>
              </a:prstGeom>
              <a:noFill/>
            </p:spPr>
            <p:txBody>
              <a:bodyPr wrap="square">
                <a:spAutoFit/>
              </a:bodyPr>
              <a:lstStyle/>
              <a:p>
                <a:r>
                  <a:rPr lang="es-ES" sz="2200" b="1" dirty="0">
                    <a:latin typeface="Verdana Pro Cond" panose="020B0606030504040204" pitchFamily="34" charset="0"/>
                  </a:rPr>
                  <a:t>C</a:t>
                </a:r>
                <a:r>
                  <a:rPr lang="es-AR" sz="2200" b="1" dirty="0" err="1">
                    <a:latin typeface="Verdana Pro Cond" panose="020B0606030504040204" pitchFamily="34" charset="0"/>
                  </a:rPr>
                  <a:t>ae</a:t>
                </a:r>
                <a:r>
                  <a:rPr lang="es-AR" sz="2200" dirty="0">
                    <a:latin typeface="Verdana Pro Cond" panose="020B0606030504040204" pitchFamily="34" charset="0"/>
                  </a:rPr>
                  <a:t> la línea de 230 kV (</a:t>
                </a:r>
                <a:r>
                  <a:rPr lang="es-AR" sz="2200" b="1" dirty="0">
                    <a:latin typeface="Verdana Pro Cond" panose="020B0606030504040204" pitchFamily="34" charset="0"/>
                  </a:rPr>
                  <a:t>NJ</a:t>
                </a:r>
                <a:r>
                  <a:rPr lang="es-AR" sz="2200" dirty="0">
                    <a:latin typeface="Verdana Pro Cond" panose="020B0606030504040204" pitchFamily="34" charset="0"/>
                  </a:rPr>
                  <a:t>) aislando Con Edison de la grilla</a:t>
                </a:r>
                <a:endParaRPr lang="es-AR" sz="2200" b="1" dirty="0">
                  <a:latin typeface="Verdana Pro Cond" panose="020B0606030504040204" pitchFamily="34" charset="0"/>
                </a:endParaRPr>
              </a:p>
            </p:txBody>
          </p:sp>
          <p:sp>
            <p:nvSpPr>
              <p:cNvPr id="39" name="Diagrama de flujo: conector 38">
                <a:extLst>
                  <a:ext uri="{FF2B5EF4-FFF2-40B4-BE49-F238E27FC236}">
                    <a16:creationId xmlns:a16="http://schemas.microsoft.com/office/drawing/2014/main" id="{B5A894B5-A1EB-C51E-1CEC-329911562CAC}"/>
                  </a:ext>
                </a:extLst>
              </p:cNvPr>
              <p:cNvSpPr/>
              <p:nvPr/>
            </p:nvSpPr>
            <p:spPr>
              <a:xfrm>
                <a:off x="409762" y="4831085"/>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0" name="CuadroTexto 39">
                <a:extLst>
                  <a:ext uri="{FF2B5EF4-FFF2-40B4-BE49-F238E27FC236}">
                    <a16:creationId xmlns:a16="http://schemas.microsoft.com/office/drawing/2014/main" id="{D816501D-37E1-122B-81D6-31AA26977E8C}"/>
                  </a:ext>
                </a:extLst>
              </p:cNvPr>
              <p:cNvSpPr txBox="1"/>
              <p:nvPr/>
            </p:nvSpPr>
            <p:spPr>
              <a:xfrm>
                <a:off x="409762" y="5002153"/>
                <a:ext cx="1096503" cy="369332"/>
              </a:xfrm>
              <a:prstGeom prst="rect">
                <a:avLst/>
              </a:prstGeom>
              <a:noFill/>
            </p:spPr>
            <p:txBody>
              <a:bodyPr wrap="square">
                <a:spAutoFit/>
              </a:bodyPr>
              <a:lstStyle/>
              <a:p>
                <a:pPr algn="ctr"/>
                <a:r>
                  <a:rPr lang="es-MX" b="1" dirty="0">
                    <a:latin typeface="Verdana Pro Cond" panose="020B0606030504040204" pitchFamily="34" charset="0"/>
                  </a:rPr>
                  <a:t>9:29 PM</a:t>
                </a:r>
              </a:p>
            </p:txBody>
          </p:sp>
          <p:sp>
            <p:nvSpPr>
              <p:cNvPr id="41" name="Diagrama de flujo: conector 40">
                <a:extLst>
                  <a:ext uri="{FF2B5EF4-FFF2-40B4-BE49-F238E27FC236}">
                    <a16:creationId xmlns:a16="http://schemas.microsoft.com/office/drawing/2014/main" id="{FB9C5F7B-2F87-E2B7-3A0F-24D36138B671}"/>
                  </a:ext>
                </a:extLst>
              </p:cNvPr>
              <p:cNvSpPr/>
              <p:nvPr/>
            </p:nvSpPr>
            <p:spPr>
              <a:xfrm>
                <a:off x="2008798" y="5163935"/>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2" name="Conector recto 41">
                <a:extLst>
                  <a:ext uri="{FF2B5EF4-FFF2-40B4-BE49-F238E27FC236}">
                    <a16:creationId xmlns:a16="http://schemas.microsoft.com/office/drawing/2014/main" id="{8D35F306-AD54-42FE-301C-467B478D7AB4}"/>
                  </a:ext>
                </a:extLst>
              </p:cNvPr>
              <p:cNvCxnSpPr>
                <a:cxnSpLocks/>
                <a:stCxn id="44" idx="6"/>
              </p:cNvCxnSpPr>
              <p:nvPr/>
            </p:nvCxnSpPr>
            <p:spPr>
              <a:xfrm>
                <a:off x="1506265" y="619292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43" name="CuadroTexto 42">
                <a:extLst>
                  <a:ext uri="{FF2B5EF4-FFF2-40B4-BE49-F238E27FC236}">
                    <a16:creationId xmlns:a16="http://schemas.microsoft.com/office/drawing/2014/main" id="{1E20D547-D21E-FBD2-6A55-996BF9004866}"/>
                  </a:ext>
                </a:extLst>
              </p:cNvPr>
              <p:cNvSpPr txBox="1"/>
              <p:nvPr/>
            </p:nvSpPr>
            <p:spPr>
              <a:xfrm>
                <a:off x="2034411" y="5963352"/>
                <a:ext cx="9747827" cy="430887"/>
              </a:xfrm>
              <a:prstGeom prst="rect">
                <a:avLst/>
              </a:prstGeom>
              <a:noFill/>
            </p:spPr>
            <p:txBody>
              <a:bodyPr wrap="square">
                <a:spAutoFit/>
              </a:bodyPr>
              <a:lstStyle/>
              <a:p>
                <a:r>
                  <a:rPr lang="es-AR" sz="2200" b="1" dirty="0">
                    <a:latin typeface="Verdana Pro Cond" panose="020B0606030504040204" pitchFamily="34" charset="0"/>
                  </a:rPr>
                  <a:t>Cae</a:t>
                </a:r>
                <a:r>
                  <a:rPr lang="es-AR" sz="2200" dirty="0">
                    <a:latin typeface="Verdana Pro Cond" panose="020B0606030504040204" pitchFamily="34" charset="0"/>
                  </a:rPr>
                  <a:t> el generador más grande de NY y todo el sistema Con Edison.</a:t>
                </a:r>
              </a:p>
            </p:txBody>
          </p:sp>
          <p:sp>
            <p:nvSpPr>
              <p:cNvPr id="44" name="Diagrama de flujo: conector 43">
                <a:extLst>
                  <a:ext uri="{FF2B5EF4-FFF2-40B4-BE49-F238E27FC236}">
                    <a16:creationId xmlns:a16="http://schemas.microsoft.com/office/drawing/2014/main" id="{E8F4D302-54EB-ED57-C571-AF587E7EA492}"/>
                  </a:ext>
                </a:extLst>
              </p:cNvPr>
              <p:cNvSpPr/>
              <p:nvPr/>
            </p:nvSpPr>
            <p:spPr>
              <a:xfrm>
                <a:off x="409762" y="5837194"/>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5" name="CuadroTexto 44">
                <a:extLst>
                  <a:ext uri="{FF2B5EF4-FFF2-40B4-BE49-F238E27FC236}">
                    <a16:creationId xmlns:a16="http://schemas.microsoft.com/office/drawing/2014/main" id="{E3A1CDD1-0169-7EBB-B854-23A090EF6603}"/>
                  </a:ext>
                </a:extLst>
              </p:cNvPr>
              <p:cNvSpPr txBox="1"/>
              <p:nvPr/>
            </p:nvSpPr>
            <p:spPr>
              <a:xfrm>
                <a:off x="409762" y="6008262"/>
                <a:ext cx="1096503" cy="369332"/>
              </a:xfrm>
              <a:prstGeom prst="rect">
                <a:avLst/>
              </a:prstGeom>
              <a:noFill/>
            </p:spPr>
            <p:txBody>
              <a:bodyPr wrap="square">
                <a:spAutoFit/>
              </a:bodyPr>
              <a:lstStyle/>
              <a:p>
                <a:pPr algn="ctr"/>
                <a:r>
                  <a:rPr lang="es-MX" b="1" dirty="0">
                    <a:latin typeface="Verdana Pro Cond" panose="020B0606030504040204" pitchFamily="34" charset="0"/>
                  </a:rPr>
                  <a:t>9:36 PM</a:t>
                </a:r>
              </a:p>
            </p:txBody>
          </p:sp>
          <p:sp>
            <p:nvSpPr>
              <p:cNvPr id="46" name="Diagrama de flujo: conector 45">
                <a:extLst>
                  <a:ext uri="{FF2B5EF4-FFF2-40B4-BE49-F238E27FC236}">
                    <a16:creationId xmlns:a16="http://schemas.microsoft.com/office/drawing/2014/main" id="{1FB5B3AB-D3DB-8011-7F8C-1A9BC6BF5FAF}"/>
                  </a:ext>
                </a:extLst>
              </p:cNvPr>
              <p:cNvSpPr/>
              <p:nvPr/>
            </p:nvSpPr>
            <p:spPr>
              <a:xfrm>
                <a:off x="2008798" y="6170044"/>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 name="Conector recto 1">
                <a:extLst>
                  <a:ext uri="{FF2B5EF4-FFF2-40B4-BE49-F238E27FC236}">
                    <a16:creationId xmlns:a16="http://schemas.microsoft.com/office/drawing/2014/main" id="{A3EA3B91-014C-2153-25A9-9159D971E70A}"/>
                  </a:ext>
                </a:extLst>
              </p:cNvPr>
              <p:cNvCxnSpPr>
                <a:cxnSpLocks/>
              </p:cNvCxnSpPr>
              <p:nvPr/>
            </p:nvCxnSpPr>
            <p:spPr>
              <a:xfrm>
                <a:off x="1506265" y="4192505"/>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grpSp>
      </p:grpSp>
      <p:sp>
        <p:nvSpPr>
          <p:cNvPr id="7" name="Rectángulo 6">
            <a:extLst>
              <a:ext uri="{FF2B5EF4-FFF2-40B4-BE49-F238E27FC236}">
                <a16:creationId xmlns:a16="http://schemas.microsoft.com/office/drawing/2014/main" id="{D7A701C6-9BB8-7B54-2C39-60106566BACA}"/>
              </a:ext>
            </a:extLst>
          </p:cNvPr>
          <p:cNvSpPr/>
          <p:nvPr/>
        </p:nvSpPr>
        <p:spPr>
          <a:xfrm>
            <a:off x="-304800" y="-55874"/>
            <a:ext cx="12798903" cy="1751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111672" y="0"/>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111672" y="1107996"/>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spTree>
    <p:extLst>
      <p:ext uri="{BB962C8B-B14F-4D97-AF65-F5344CB8AC3E}">
        <p14:creationId xmlns:p14="http://schemas.microsoft.com/office/powerpoint/2010/main" val="217480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30" name="Grupo 29">
            <a:extLst>
              <a:ext uri="{FF2B5EF4-FFF2-40B4-BE49-F238E27FC236}">
                <a16:creationId xmlns:a16="http://schemas.microsoft.com/office/drawing/2014/main" id="{C0DD9E43-0044-248C-C94A-1080F3011F95}"/>
              </a:ext>
            </a:extLst>
          </p:cNvPr>
          <p:cNvGrpSpPr/>
          <p:nvPr/>
        </p:nvGrpSpPr>
        <p:grpSpPr>
          <a:xfrm>
            <a:off x="3130913" y="2056646"/>
            <a:ext cx="5376688" cy="3761417"/>
            <a:chOff x="11807851" y="2169372"/>
            <a:chExt cx="5376688" cy="3761417"/>
          </a:xfrm>
        </p:grpSpPr>
        <p:pic>
          <p:nvPicPr>
            <p:cNvPr id="14" name="Gráfico 13" descr="Relámpagos con relleno sólido">
              <a:extLst>
                <a:ext uri="{FF2B5EF4-FFF2-40B4-BE49-F238E27FC236}">
                  <a16:creationId xmlns:a16="http://schemas.microsoft.com/office/drawing/2014/main" id="{1D60F999-FA43-06EF-9A3B-0201E4891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07851" y="2169372"/>
              <a:ext cx="3579485" cy="3579485"/>
            </a:xfrm>
            <a:prstGeom prst="rect">
              <a:avLst/>
            </a:prstGeom>
          </p:spPr>
        </p:pic>
        <p:pic>
          <p:nvPicPr>
            <p:cNvPr id="27" name="Gráfico 26" descr="Hombre trabajador de la construcción con relleno sólido">
              <a:extLst>
                <a:ext uri="{FF2B5EF4-FFF2-40B4-BE49-F238E27FC236}">
                  <a16:creationId xmlns:a16="http://schemas.microsoft.com/office/drawing/2014/main" id="{57AFFF57-BFC8-55A3-7AD9-5A41E756BB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423750" y="3170000"/>
              <a:ext cx="2760789" cy="2760789"/>
            </a:xfrm>
            <a:prstGeom prst="rect">
              <a:avLst/>
            </a:prstGeom>
          </p:spPr>
        </p:pic>
        <p:cxnSp>
          <p:nvCxnSpPr>
            <p:cNvPr id="29" name="Conector recto 28">
              <a:extLst>
                <a:ext uri="{FF2B5EF4-FFF2-40B4-BE49-F238E27FC236}">
                  <a16:creationId xmlns:a16="http://schemas.microsoft.com/office/drawing/2014/main" id="{8F85B875-F224-8441-E696-2DE9C06A8BAE}"/>
                </a:ext>
              </a:extLst>
            </p:cNvPr>
            <p:cNvCxnSpPr/>
            <p:nvPr/>
          </p:nvCxnSpPr>
          <p:spPr>
            <a:xfrm flipV="1">
              <a:off x="14058900" y="2583447"/>
              <a:ext cx="1654629" cy="3141605"/>
            </a:xfrm>
            <a:prstGeom prst="line">
              <a:avLst/>
            </a:prstGeom>
            <a:ln w="57150">
              <a:solidFill>
                <a:srgbClr val="D1D1D1"/>
              </a:solidFill>
            </a:ln>
          </p:spPr>
          <p:style>
            <a:lnRef idx="2">
              <a:schemeClr val="dk1"/>
            </a:lnRef>
            <a:fillRef idx="0">
              <a:schemeClr val="dk1"/>
            </a:fillRef>
            <a:effectRef idx="1">
              <a:schemeClr val="dk1"/>
            </a:effectRef>
            <a:fontRef idx="minor">
              <a:schemeClr val="tx1"/>
            </a:fontRef>
          </p:style>
        </p:cxnSp>
      </p:grpSp>
      <p:grpSp>
        <p:nvGrpSpPr>
          <p:cNvPr id="5" name="Grupo 4">
            <a:extLst>
              <a:ext uri="{FF2B5EF4-FFF2-40B4-BE49-F238E27FC236}">
                <a16:creationId xmlns:a16="http://schemas.microsoft.com/office/drawing/2014/main" id="{DDFDEF63-9370-708B-73A5-DFB1EB943D67}"/>
              </a:ext>
            </a:extLst>
          </p:cNvPr>
          <p:cNvGrpSpPr/>
          <p:nvPr/>
        </p:nvGrpSpPr>
        <p:grpSpPr>
          <a:xfrm>
            <a:off x="409762" y="-3157556"/>
            <a:ext cx="11867959" cy="9706218"/>
            <a:chOff x="409762" y="-3157556"/>
            <a:chExt cx="11867959" cy="9706218"/>
          </a:xfrm>
        </p:grpSpPr>
        <p:cxnSp>
          <p:nvCxnSpPr>
            <p:cNvPr id="22" name="Conector recto 21">
              <a:extLst>
                <a:ext uri="{FF2B5EF4-FFF2-40B4-BE49-F238E27FC236}">
                  <a16:creationId xmlns:a16="http://schemas.microsoft.com/office/drawing/2014/main" id="{D79C8296-619B-4577-1D82-982A1A7D519C}"/>
                </a:ext>
              </a:extLst>
            </p:cNvPr>
            <p:cNvCxnSpPr>
              <a:cxnSpLocks/>
              <a:stCxn id="23" idx="6"/>
            </p:cNvCxnSpPr>
            <p:nvPr/>
          </p:nvCxnSpPr>
          <p:spPr>
            <a:xfrm>
              <a:off x="1506265" y="-280182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7AB302F9-0909-6E31-EA70-2A45EEB14458}"/>
                </a:ext>
              </a:extLst>
            </p:cNvPr>
            <p:cNvCxnSpPr>
              <a:cxnSpLocks/>
              <a:endCxn id="44" idx="0"/>
            </p:cNvCxnSpPr>
            <p:nvPr/>
          </p:nvCxnSpPr>
          <p:spPr>
            <a:xfrm>
              <a:off x="958014" y="-2965715"/>
              <a:ext cx="0" cy="8802909"/>
            </a:xfrm>
            <a:prstGeom prst="line">
              <a:avLst/>
            </a:prstGeom>
            <a:ln w="28575">
              <a:prstDash val="sysDot"/>
            </a:ln>
          </p:spPr>
          <p:style>
            <a:lnRef idx="2">
              <a:schemeClr val="dk1"/>
            </a:lnRef>
            <a:fillRef idx="0">
              <a:schemeClr val="dk1"/>
            </a:fillRef>
            <a:effectRef idx="1">
              <a:schemeClr val="dk1"/>
            </a:effectRef>
            <a:fontRef idx="minor">
              <a:schemeClr val="tx1"/>
            </a:fontRef>
          </p:style>
        </p:cxnSp>
        <p:sp>
          <p:nvSpPr>
            <p:cNvPr id="50" name="CuadroTexto 49">
              <a:extLst>
                <a:ext uri="{FF2B5EF4-FFF2-40B4-BE49-F238E27FC236}">
                  <a16:creationId xmlns:a16="http://schemas.microsoft.com/office/drawing/2014/main" id="{1E3F8875-1707-2001-3C1B-5FFE8635C5F4}"/>
                </a:ext>
              </a:extLst>
            </p:cNvPr>
            <p:cNvSpPr txBox="1"/>
            <p:nvPr/>
          </p:nvSpPr>
          <p:spPr>
            <a:xfrm>
              <a:off x="2034411" y="-2042193"/>
              <a:ext cx="9747827" cy="769441"/>
            </a:xfrm>
            <a:prstGeom prst="rect">
              <a:avLst/>
            </a:prstGeom>
            <a:noFill/>
          </p:spPr>
          <p:txBody>
            <a:bodyPr wrap="square">
              <a:spAutoFit/>
            </a:bodyPr>
            <a:lstStyle/>
            <a:p>
              <a:r>
                <a:rPr lang="es-AR" sz="2200" dirty="0">
                  <a:latin typeface="Verdana Pro Cond" panose="020B0606030504040204" pitchFamily="34" charset="0"/>
                </a:rPr>
                <a:t>Un segundo </a:t>
              </a:r>
              <a:r>
                <a:rPr lang="es-AR" sz="2200" b="1" dirty="0">
                  <a:latin typeface="Verdana Pro Cond" panose="020B0606030504040204" pitchFamily="34" charset="0"/>
                </a:rPr>
                <a:t>rayo</a:t>
              </a:r>
              <a:r>
                <a:rPr lang="es-AR" sz="2200" dirty="0">
                  <a:latin typeface="Verdana Pro Cond" panose="020B0606030504040204" pitchFamily="34" charset="0"/>
                </a:rPr>
                <a:t> cae sobre dos líneas de transmisión de345 kV. Una de las líneas se cierra y sale de servicio una planta nuclear de 900MW. </a:t>
              </a:r>
            </a:p>
          </p:txBody>
        </p:sp>
        <p:grpSp>
          <p:nvGrpSpPr>
            <p:cNvPr id="6" name="Grupo 5">
              <a:extLst>
                <a:ext uri="{FF2B5EF4-FFF2-40B4-BE49-F238E27FC236}">
                  <a16:creationId xmlns:a16="http://schemas.microsoft.com/office/drawing/2014/main" id="{1FEC8B24-631C-9450-4DF4-1D81B00671C1}"/>
                </a:ext>
              </a:extLst>
            </p:cNvPr>
            <p:cNvGrpSpPr/>
            <p:nvPr/>
          </p:nvGrpSpPr>
          <p:grpSpPr>
            <a:xfrm>
              <a:off x="409762" y="-3157556"/>
              <a:ext cx="11867959" cy="9706218"/>
              <a:chOff x="409762" y="-3157556"/>
              <a:chExt cx="11867959" cy="9706218"/>
            </a:xfrm>
          </p:grpSpPr>
          <p:sp>
            <p:nvSpPr>
              <p:cNvPr id="70" name="CuadroTexto 69">
                <a:extLst>
                  <a:ext uri="{FF2B5EF4-FFF2-40B4-BE49-F238E27FC236}">
                    <a16:creationId xmlns:a16="http://schemas.microsoft.com/office/drawing/2014/main" id="{77CB6340-0FB3-55FF-B362-854C7BE769FA}"/>
                  </a:ext>
                </a:extLst>
              </p:cNvPr>
              <p:cNvSpPr txBox="1"/>
              <p:nvPr/>
            </p:nvSpPr>
            <p:spPr>
              <a:xfrm>
                <a:off x="2034411" y="966616"/>
                <a:ext cx="9747827" cy="430887"/>
              </a:xfrm>
              <a:prstGeom prst="rect">
                <a:avLst/>
              </a:prstGeom>
              <a:noFill/>
            </p:spPr>
            <p:txBody>
              <a:bodyPr wrap="square">
                <a:spAutoFit/>
              </a:bodyPr>
              <a:lstStyle/>
              <a:p>
                <a:r>
                  <a:rPr lang="es-AR" sz="2200" dirty="0">
                    <a:latin typeface="Verdana Pro Cond" panose="020B0606030504040204" pitchFamily="34" charset="0"/>
                  </a:rPr>
                  <a:t>Se indica </a:t>
                </a:r>
                <a:r>
                  <a:rPr lang="es-AR" sz="2200" b="1" dirty="0">
                    <a:latin typeface="Verdana Pro Cond" panose="020B0606030504040204" pitchFamily="34" charset="0"/>
                  </a:rPr>
                  <a:t>reducir carga</a:t>
                </a:r>
                <a:r>
                  <a:rPr lang="es-AR" sz="2200" dirty="0">
                    <a:latin typeface="Verdana Pro Cond" panose="020B0606030504040204" pitchFamily="34" charset="0"/>
                  </a:rPr>
                  <a:t>.</a:t>
                </a:r>
              </a:p>
            </p:txBody>
          </p:sp>
          <p:sp>
            <p:nvSpPr>
              <p:cNvPr id="4" name="CuadroTexto 3">
                <a:extLst>
                  <a:ext uri="{FF2B5EF4-FFF2-40B4-BE49-F238E27FC236}">
                    <a16:creationId xmlns:a16="http://schemas.microsoft.com/office/drawing/2014/main" id="{EFA4E3F7-7D9A-0E09-203A-107EBB5016D3}"/>
                  </a:ext>
                </a:extLst>
              </p:cNvPr>
              <p:cNvSpPr txBox="1"/>
              <p:nvPr/>
            </p:nvSpPr>
            <p:spPr>
              <a:xfrm>
                <a:off x="2034411" y="-3031398"/>
                <a:ext cx="9747827" cy="769441"/>
              </a:xfrm>
              <a:prstGeom prst="rect">
                <a:avLst/>
              </a:prstGeom>
              <a:noFill/>
            </p:spPr>
            <p:txBody>
              <a:bodyPr wrap="square">
                <a:spAutoFit/>
              </a:bodyPr>
              <a:lstStyle/>
              <a:p>
                <a:r>
                  <a:rPr lang="es-MX" sz="2200" b="1" dirty="0">
                    <a:latin typeface="Verdana Pro Cond" panose="020B0606030504040204" pitchFamily="34" charset="0"/>
                  </a:rPr>
                  <a:t>R</a:t>
                </a:r>
                <a:r>
                  <a:rPr lang="es-AR" sz="2200" b="1" dirty="0" err="1">
                    <a:latin typeface="Verdana Pro Cond" panose="020B0606030504040204" pitchFamily="34" charset="0"/>
                  </a:rPr>
                  <a:t>ayo</a:t>
                </a:r>
                <a:r>
                  <a:rPr lang="es-AR" sz="2200" b="1" dirty="0">
                    <a:latin typeface="Verdana Pro Cond" panose="020B0606030504040204" pitchFamily="34" charset="0"/>
                  </a:rPr>
                  <a:t> </a:t>
                </a:r>
                <a:r>
                  <a:rPr lang="es-AR" sz="2200" dirty="0">
                    <a:latin typeface="Verdana Pro Cond" panose="020B0606030504040204" pitchFamily="34" charset="0"/>
                  </a:rPr>
                  <a:t>cae sobre la subestación eléctrica Buchanan South, ésta tomaba  tensión en 345 kV.</a:t>
                </a:r>
              </a:p>
            </p:txBody>
          </p:sp>
          <p:sp>
            <p:nvSpPr>
              <p:cNvPr id="23" name="Diagrama de flujo: conector 22">
                <a:extLst>
                  <a:ext uri="{FF2B5EF4-FFF2-40B4-BE49-F238E27FC236}">
                    <a16:creationId xmlns:a16="http://schemas.microsoft.com/office/drawing/2014/main" id="{41FA739F-1C0B-4182-7D3F-68F6AE252A34}"/>
                  </a:ext>
                </a:extLst>
              </p:cNvPr>
              <p:cNvSpPr/>
              <p:nvPr/>
            </p:nvSpPr>
            <p:spPr>
              <a:xfrm>
                <a:off x="409762" y="-3157556"/>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5" name="CuadroTexto 24">
                <a:extLst>
                  <a:ext uri="{FF2B5EF4-FFF2-40B4-BE49-F238E27FC236}">
                    <a16:creationId xmlns:a16="http://schemas.microsoft.com/office/drawing/2014/main" id="{E1ED03A2-7DFF-F57A-49FF-816A865BB2AD}"/>
                  </a:ext>
                </a:extLst>
              </p:cNvPr>
              <p:cNvSpPr txBox="1"/>
              <p:nvPr/>
            </p:nvSpPr>
            <p:spPr>
              <a:xfrm>
                <a:off x="409762" y="-2986488"/>
                <a:ext cx="1096503" cy="369332"/>
              </a:xfrm>
              <a:prstGeom prst="rect">
                <a:avLst/>
              </a:prstGeom>
              <a:noFill/>
            </p:spPr>
            <p:txBody>
              <a:bodyPr wrap="square">
                <a:spAutoFit/>
              </a:bodyPr>
              <a:lstStyle/>
              <a:p>
                <a:pPr algn="ctr"/>
                <a:r>
                  <a:rPr lang="es-MX" b="1" dirty="0">
                    <a:latin typeface="Verdana Pro Cond" panose="020B0606030504040204" pitchFamily="34" charset="0"/>
                  </a:rPr>
                  <a:t>8:34 PM</a:t>
                </a:r>
              </a:p>
            </p:txBody>
          </p:sp>
          <p:sp>
            <p:nvSpPr>
              <p:cNvPr id="26" name="Diagrama de flujo: conector 25">
                <a:extLst>
                  <a:ext uri="{FF2B5EF4-FFF2-40B4-BE49-F238E27FC236}">
                    <a16:creationId xmlns:a16="http://schemas.microsoft.com/office/drawing/2014/main" id="{D6FA3622-3218-4DD4-5F29-CB4B91351528}"/>
                  </a:ext>
                </a:extLst>
              </p:cNvPr>
              <p:cNvSpPr/>
              <p:nvPr/>
            </p:nvSpPr>
            <p:spPr>
              <a:xfrm>
                <a:off x="2008798" y="-2824706"/>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9" name="Conector recto 48">
                <a:extLst>
                  <a:ext uri="{FF2B5EF4-FFF2-40B4-BE49-F238E27FC236}">
                    <a16:creationId xmlns:a16="http://schemas.microsoft.com/office/drawing/2014/main" id="{29A6FF6B-126B-C3B2-A263-436B2700F079}"/>
                  </a:ext>
                </a:extLst>
              </p:cNvPr>
              <p:cNvCxnSpPr>
                <a:cxnSpLocks/>
                <a:stCxn id="51" idx="6"/>
              </p:cNvCxnSpPr>
              <p:nvPr/>
            </p:nvCxnSpPr>
            <p:spPr>
              <a:xfrm>
                <a:off x="1506265" y="-181261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1" name="Diagrama de flujo: conector 50">
                <a:extLst>
                  <a:ext uri="{FF2B5EF4-FFF2-40B4-BE49-F238E27FC236}">
                    <a16:creationId xmlns:a16="http://schemas.microsoft.com/office/drawing/2014/main" id="{D2284C5D-D17E-3DFF-7C45-6C53FD59282A}"/>
                  </a:ext>
                </a:extLst>
              </p:cNvPr>
              <p:cNvSpPr/>
              <p:nvPr/>
            </p:nvSpPr>
            <p:spPr>
              <a:xfrm>
                <a:off x="409762" y="-2168351"/>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2" name="CuadroTexto 51">
                <a:extLst>
                  <a:ext uri="{FF2B5EF4-FFF2-40B4-BE49-F238E27FC236}">
                    <a16:creationId xmlns:a16="http://schemas.microsoft.com/office/drawing/2014/main" id="{D0F8775D-82DC-3EA0-21D4-AFEACE1034E7}"/>
                  </a:ext>
                </a:extLst>
              </p:cNvPr>
              <p:cNvSpPr txBox="1"/>
              <p:nvPr/>
            </p:nvSpPr>
            <p:spPr>
              <a:xfrm>
                <a:off x="409762" y="-1997283"/>
                <a:ext cx="1096503" cy="369332"/>
              </a:xfrm>
              <a:prstGeom prst="rect">
                <a:avLst/>
              </a:prstGeom>
              <a:noFill/>
            </p:spPr>
            <p:txBody>
              <a:bodyPr wrap="square">
                <a:spAutoFit/>
              </a:bodyPr>
              <a:lstStyle/>
              <a:p>
                <a:pPr algn="ctr"/>
                <a:r>
                  <a:rPr lang="es-MX" b="1" dirty="0">
                    <a:latin typeface="Verdana Pro Cond" panose="020B0606030504040204" pitchFamily="34" charset="0"/>
                  </a:rPr>
                  <a:t>? PM</a:t>
                </a:r>
              </a:p>
            </p:txBody>
          </p:sp>
          <p:sp>
            <p:nvSpPr>
              <p:cNvPr id="53" name="Diagrama de flujo: conector 52">
                <a:extLst>
                  <a:ext uri="{FF2B5EF4-FFF2-40B4-BE49-F238E27FC236}">
                    <a16:creationId xmlns:a16="http://schemas.microsoft.com/office/drawing/2014/main" id="{134BEE1B-67B3-621A-422C-0E66F42AF16E}"/>
                  </a:ext>
                </a:extLst>
              </p:cNvPr>
              <p:cNvSpPr/>
              <p:nvPr/>
            </p:nvSpPr>
            <p:spPr>
              <a:xfrm>
                <a:off x="2008798" y="-1835501"/>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4" name="Conector recto 53">
                <a:extLst>
                  <a:ext uri="{FF2B5EF4-FFF2-40B4-BE49-F238E27FC236}">
                    <a16:creationId xmlns:a16="http://schemas.microsoft.com/office/drawing/2014/main" id="{FE1E2306-2F93-4B19-40E1-55CC6217D35F}"/>
                  </a:ext>
                </a:extLst>
              </p:cNvPr>
              <p:cNvCxnSpPr>
                <a:cxnSpLocks/>
                <a:stCxn id="56" idx="6"/>
              </p:cNvCxnSpPr>
              <p:nvPr/>
            </p:nvCxnSpPr>
            <p:spPr>
              <a:xfrm>
                <a:off x="1506265" y="-80650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5" name="CuadroTexto 54">
                <a:extLst>
                  <a:ext uri="{FF2B5EF4-FFF2-40B4-BE49-F238E27FC236}">
                    <a16:creationId xmlns:a16="http://schemas.microsoft.com/office/drawing/2014/main" id="{B92A2086-3DAD-E1A8-2237-0118973B7ED4}"/>
                  </a:ext>
                </a:extLst>
              </p:cNvPr>
              <p:cNvSpPr txBox="1"/>
              <p:nvPr/>
            </p:nvSpPr>
            <p:spPr>
              <a:xfrm>
                <a:off x="2034411" y="-1036084"/>
                <a:ext cx="9747827" cy="430887"/>
              </a:xfrm>
              <a:prstGeom prst="rect">
                <a:avLst/>
              </a:prstGeom>
              <a:noFill/>
            </p:spPr>
            <p:txBody>
              <a:bodyPr wrap="square">
                <a:spAutoFit/>
              </a:bodyPr>
              <a:lstStyle/>
              <a:p>
                <a:r>
                  <a:rPr lang="es-AR" sz="2200" b="1" dirty="0">
                    <a:latin typeface="Verdana Pro Cond" panose="020B0606030504040204" pitchFamily="34" charset="0"/>
                  </a:rPr>
                  <a:t>Falla</a:t>
                </a:r>
                <a:r>
                  <a:rPr lang="es-AR" sz="2200" dirty="0">
                    <a:latin typeface="Verdana Pro Cond" panose="020B0606030504040204" pitchFamily="34" charset="0"/>
                  </a:rPr>
                  <a:t> inicio remoto de estación de generación de emergencia.</a:t>
                </a:r>
              </a:p>
            </p:txBody>
          </p:sp>
          <p:sp>
            <p:nvSpPr>
              <p:cNvPr id="56" name="Diagrama de flujo: conector 55">
                <a:extLst>
                  <a:ext uri="{FF2B5EF4-FFF2-40B4-BE49-F238E27FC236}">
                    <a16:creationId xmlns:a16="http://schemas.microsoft.com/office/drawing/2014/main" id="{414F50C8-ABB8-6A4F-7722-10B6E5D572BD}"/>
                  </a:ext>
                </a:extLst>
              </p:cNvPr>
              <p:cNvSpPr/>
              <p:nvPr/>
            </p:nvSpPr>
            <p:spPr>
              <a:xfrm>
                <a:off x="409762" y="-116224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7" name="CuadroTexto 56">
                <a:extLst>
                  <a:ext uri="{FF2B5EF4-FFF2-40B4-BE49-F238E27FC236}">
                    <a16:creationId xmlns:a16="http://schemas.microsoft.com/office/drawing/2014/main" id="{825E769B-E68C-7A59-D6F4-A98DBC42A19F}"/>
                  </a:ext>
                </a:extLst>
              </p:cNvPr>
              <p:cNvSpPr txBox="1"/>
              <p:nvPr/>
            </p:nvSpPr>
            <p:spPr>
              <a:xfrm>
                <a:off x="409762" y="-991174"/>
                <a:ext cx="1096503" cy="369332"/>
              </a:xfrm>
              <a:prstGeom prst="rect">
                <a:avLst/>
              </a:prstGeom>
              <a:noFill/>
            </p:spPr>
            <p:txBody>
              <a:bodyPr wrap="square">
                <a:spAutoFit/>
              </a:bodyPr>
              <a:lstStyle/>
              <a:p>
                <a:pPr algn="ctr"/>
                <a:r>
                  <a:rPr lang="es-MX" b="1" dirty="0">
                    <a:latin typeface="Verdana Pro Cond" panose="020B0606030504040204" pitchFamily="34" charset="0"/>
                  </a:rPr>
                  <a:t>8:45 PM</a:t>
                </a:r>
              </a:p>
            </p:txBody>
          </p:sp>
          <p:sp>
            <p:nvSpPr>
              <p:cNvPr id="58" name="Diagrama de flujo: conector 57">
                <a:extLst>
                  <a:ext uri="{FF2B5EF4-FFF2-40B4-BE49-F238E27FC236}">
                    <a16:creationId xmlns:a16="http://schemas.microsoft.com/office/drawing/2014/main" id="{DE076C60-E333-F17A-A7DC-132B6049214D}"/>
                  </a:ext>
                </a:extLst>
              </p:cNvPr>
              <p:cNvSpPr/>
              <p:nvPr/>
            </p:nvSpPr>
            <p:spPr>
              <a:xfrm>
                <a:off x="2008798" y="-82939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9" name="Conector recto 58">
                <a:extLst>
                  <a:ext uri="{FF2B5EF4-FFF2-40B4-BE49-F238E27FC236}">
                    <a16:creationId xmlns:a16="http://schemas.microsoft.com/office/drawing/2014/main" id="{3C6EF705-272A-D79C-1F90-52F0816B9D00}"/>
                  </a:ext>
                </a:extLst>
              </p:cNvPr>
              <p:cNvCxnSpPr>
                <a:cxnSpLocks/>
                <a:stCxn id="61" idx="6"/>
              </p:cNvCxnSpPr>
              <p:nvPr/>
            </p:nvCxnSpPr>
            <p:spPr>
              <a:xfrm>
                <a:off x="1506265" y="19484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60" name="CuadroTexto 59">
                <a:extLst>
                  <a:ext uri="{FF2B5EF4-FFF2-40B4-BE49-F238E27FC236}">
                    <a16:creationId xmlns:a16="http://schemas.microsoft.com/office/drawing/2014/main" id="{F5B231C1-3E1F-DF5D-C038-ED2DC17939B3}"/>
                  </a:ext>
                </a:extLst>
              </p:cNvPr>
              <p:cNvSpPr txBox="1"/>
              <p:nvPr/>
            </p:nvSpPr>
            <p:spPr>
              <a:xfrm>
                <a:off x="2034411" y="-34734"/>
                <a:ext cx="9747827" cy="769441"/>
              </a:xfrm>
              <a:prstGeom prst="rect">
                <a:avLst/>
              </a:prstGeom>
              <a:noFill/>
            </p:spPr>
            <p:txBody>
              <a:bodyPr wrap="square">
                <a:spAutoFit/>
              </a:bodyPr>
              <a:lstStyle/>
              <a:p>
                <a:r>
                  <a:rPr lang="es-AR" sz="2200" dirty="0">
                    <a:latin typeface="Verdana Pro Cond" panose="020B0606030504040204" pitchFamily="34" charset="0"/>
                  </a:rPr>
                  <a:t>Otra serie de </a:t>
                </a:r>
                <a:r>
                  <a:rPr lang="es-AR" sz="2200" b="1" dirty="0">
                    <a:latin typeface="Verdana Pro Cond" panose="020B0606030504040204" pitchFamily="34" charset="0"/>
                  </a:rPr>
                  <a:t>rayos</a:t>
                </a:r>
                <a:r>
                  <a:rPr lang="es-AR" sz="2200" dirty="0">
                    <a:latin typeface="Verdana Pro Cond" panose="020B0606030504040204" pitchFamily="34" charset="0"/>
                  </a:rPr>
                  <a:t> afectaron 2 líneas críticas. Una de las líneas se mantuvo cerrada.</a:t>
                </a:r>
                <a:endParaRPr lang="es-AR" sz="2400" dirty="0">
                  <a:latin typeface="Verdana Pro Cond" panose="020B0606030504040204" pitchFamily="34" charset="0"/>
                </a:endParaRPr>
              </a:p>
            </p:txBody>
          </p:sp>
          <p:sp>
            <p:nvSpPr>
              <p:cNvPr id="61" name="Diagrama de flujo: conector 60">
                <a:extLst>
                  <a:ext uri="{FF2B5EF4-FFF2-40B4-BE49-F238E27FC236}">
                    <a16:creationId xmlns:a16="http://schemas.microsoft.com/office/drawing/2014/main" id="{5293B5A7-4095-A884-CACD-13A1911BE058}"/>
                  </a:ext>
                </a:extLst>
              </p:cNvPr>
              <p:cNvSpPr/>
              <p:nvPr/>
            </p:nvSpPr>
            <p:spPr>
              <a:xfrm>
                <a:off x="409762" y="-16089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62" name="CuadroTexto 61">
                <a:extLst>
                  <a:ext uri="{FF2B5EF4-FFF2-40B4-BE49-F238E27FC236}">
                    <a16:creationId xmlns:a16="http://schemas.microsoft.com/office/drawing/2014/main" id="{33D3BF21-DC7E-ECDE-AA94-B402170F01F9}"/>
                  </a:ext>
                </a:extLst>
              </p:cNvPr>
              <p:cNvSpPr txBox="1"/>
              <p:nvPr/>
            </p:nvSpPr>
            <p:spPr>
              <a:xfrm>
                <a:off x="409762" y="10176"/>
                <a:ext cx="1096503" cy="369332"/>
              </a:xfrm>
              <a:prstGeom prst="rect">
                <a:avLst/>
              </a:prstGeom>
              <a:noFill/>
            </p:spPr>
            <p:txBody>
              <a:bodyPr wrap="square">
                <a:spAutoFit/>
              </a:bodyPr>
              <a:lstStyle/>
              <a:p>
                <a:pPr algn="ctr"/>
                <a:r>
                  <a:rPr lang="es-MX" b="1" dirty="0">
                    <a:latin typeface="Verdana Pro Cond" panose="020B0606030504040204" pitchFamily="34" charset="0"/>
                  </a:rPr>
                  <a:t>8:55 PM</a:t>
                </a:r>
              </a:p>
            </p:txBody>
          </p:sp>
          <p:sp>
            <p:nvSpPr>
              <p:cNvPr id="63" name="Diagrama de flujo: conector 62">
                <a:extLst>
                  <a:ext uri="{FF2B5EF4-FFF2-40B4-BE49-F238E27FC236}">
                    <a16:creationId xmlns:a16="http://schemas.microsoft.com/office/drawing/2014/main" id="{4350233F-858C-5532-62F0-8043C0DA1AA6}"/>
                  </a:ext>
                </a:extLst>
              </p:cNvPr>
              <p:cNvSpPr/>
              <p:nvPr/>
            </p:nvSpPr>
            <p:spPr>
              <a:xfrm>
                <a:off x="2008798" y="17195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9" name="Conector recto 68">
                <a:extLst>
                  <a:ext uri="{FF2B5EF4-FFF2-40B4-BE49-F238E27FC236}">
                    <a16:creationId xmlns:a16="http://schemas.microsoft.com/office/drawing/2014/main" id="{F9C5F037-DD69-88F5-0A95-D055B4F94B72}"/>
                  </a:ext>
                </a:extLst>
              </p:cNvPr>
              <p:cNvCxnSpPr>
                <a:cxnSpLocks/>
                <a:stCxn id="71" idx="6"/>
              </p:cNvCxnSpPr>
              <p:nvPr/>
            </p:nvCxnSpPr>
            <p:spPr>
              <a:xfrm>
                <a:off x="1506265" y="119619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1" name="Diagrama de flujo: conector 70">
                <a:extLst>
                  <a:ext uri="{FF2B5EF4-FFF2-40B4-BE49-F238E27FC236}">
                    <a16:creationId xmlns:a16="http://schemas.microsoft.com/office/drawing/2014/main" id="{64DF1A05-AE3A-8569-A4B5-AD4462DFED29}"/>
                  </a:ext>
                </a:extLst>
              </p:cNvPr>
              <p:cNvSpPr/>
              <p:nvPr/>
            </p:nvSpPr>
            <p:spPr>
              <a:xfrm>
                <a:off x="409762" y="840458"/>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2" name="CuadroTexto 71">
                <a:extLst>
                  <a:ext uri="{FF2B5EF4-FFF2-40B4-BE49-F238E27FC236}">
                    <a16:creationId xmlns:a16="http://schemas.microsoft.com/office/drawing/2014/main" id="{C681FB31-C263-0D0D-4A42-AB18198A3A76}"/>
                  </a:ext>
                </a:extLst>
              </p:cNvPr>
              <p:cNvSpPr txBox="1"/>
              <p:nvPr/>
            </p:nvSpPr>
            <p:spPr>
              <a:xfrm>
                <a:off x="409762" y="1011526"/>
                <a:ext cx="1096503" cy="369332"/>
              </a:xfrm>
              <a:prstGeom prst="rect">
                <a:avLst/>
              </a:prstGeom>
              <a:noFill/>
            </p:spPr>
            <p:txBody>
              <a:bodyPr wrap="square">
                <a:spAutoFit/>
              </a:bodyPr>
              <a:lstStyle/>
              <a:p>
                <a:pPr algn="ctr"/>
                <a:r>
                  <a:rPr lang="es-MX" b="1" dirty="0">
                    <a:latin typeface="Verdana Pro Cond" panose="020B0606030504040204" pitchFamily="34" charset="0"/>
                  </a:rPr>
                  <a:t>9:08 PM</a:t>
                </a:r>
              </a:p>
            </p:txBody>
          </p:sp>
          <p:sp>
            <p:nvSpPr>
              <p:cNvPr id="73" name="Diagrama de flujo: conector 72">
                <a:extLst>
                  <a:ext uri="{FF2B5EF4-FFF2-40B4-BE49-F238E27FC236}">
                    <a16:creationId xmlns:a16="http://schemas.microsoft.com/office/drawing/2014/main" id="{75373B60-6529-77DC-E677-7BFAC20F46B2}"/>
                  </a:ext>
                </a:extLst>
              </p:cNvPr>
              <p:cNvSpPr/>
              <p:nvPr/>
            </p:nvSpPr>
            <p:spPr>
              <a:xfrm>
                <a:off x="2008798" y="117330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4" name="Conector recto 73">
                <a:extLst>
                  <a:ext uri="{FF2B5EF4-FFF2-40B4-BE49-F238E27FC236}">
                    <a16:creationId xmlns:a16="http://schemas.microsoft.com/office/drawing/2014/main" id="{DBBB9667-1039-B801-4EE7-74356B60EA1A}"/>
                  </a:ext>
                </a:extLst>
              </p:cNvPr>
              <p:cNvCxnSpPr>
                <a:cxnSpLocks/>
                <a:stCxn id="76" idx="6"/>
              </p:cNvCxnSpPr>
              <p:nvPr/>
            </p:nvCxnSpPr>
            <p:spPr>
              <a:xfrm>
                <a:off x="1506265" y="218539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5" name="CuadroTexto 74">
                <a:extLst>
                  <a:ext uri="{FF2B5EF4-FFF2-40B4-BE49-F238E27FC236}">
                    <a16:creationId xmlns:a16="http://schemas.microsoft.com/office/drawing/2014/main" id="{886CBB7E-8B0B-9529-CDD0-F13ACD2E8B22}"/>
                  </a:ext>
                </a:extLst>
              </p:cNvPr>
              <p:cNvSpPr txBox="1"/>
              <p:nvPr/>
            </p:nvSpPr>
            <p:spPr>
              <a:xfrm>
                <a:off x="2034411" y="1955821"/>
                <a:ext cx="10243310" cy="769441"/>
              </a:xfrm>
              <a:prstGeom prst="rect">
                <a:avLst/>
              </a:prstGeom>
              <a:noFill/>
            </p:spPr>
            <p:txBody>
              <a:bodyPr wrap="square">
                <a:spAutoFit/>
              </a:bodyPr>
              <a:lstStyle/>
              <a:p>
                <a:r>
                  <a:rPr lang="es-AR" sz="2200" dirty="0">
                    <a:latin typeface="Verdana Pro Cond" panose="020B0606030504040204" pitchFamily="34" charset="0"/>
                  </a:rPr>
                  <a:t>La última gran interconexión de NY </a:t>
                </a:r>
                <a:r>
                  <a:rPr lang="es-AR" sz="2200" b="1" dirty="0">
                    <a:latin typeface="Verdana Pro Cond" panose="020B0606030504040204" pitchFamily="34" charset="0"/>
                  </a:rPr>
                  <a:t>colapsa</a:t>
                </a:r>
                <a:r>
                  <a:rPr lang="es-AR" sz="2200" dirty="0">
                    <a:latin typeface="Verdana Pro Cond" panose="020B0606030504040204" pitchFamily="34" charset="0"/>
                  </a:rPr>
                  <a:t> por sobrecarga térmica. </a:t>
                </a:r>
                <a:r>
                  <a:rPr lang="es-AR" sz="1600" dirty="0">
                    <a:latin typeface="Verdana Pro Cond" panose="020B0606030504040204" pitchFamily="34" charset="0"/>
                  </a:rPr>
                  <a:t>(falla a tierra)</a:t>
                </a:r>
              </a:p>
              <a:p>
                <a:r>
                  <a:rPr lang="es-AR" sz="2200" dirty="0">
                    <a:latin typeface="Verdana Pro Cond" panose="020B0606030504040204" pitchFamily="34" charset="0"/>
                  </a:rPr>
                  <a:t>Quedan conectados por 2 líneas de </a:t>
                </a:r>
                <a:r>
                  <a:rPr lang="es-AR" sz="2200" b="1" dirty="0">
                    <a:latin typeface="Verdana Pro Cond" panose="020B0606030504040204" pitchFamily="34" charset="0"/>
                  </a:rPr>
                  <a:t>NJ. </a:t>
                </a:r>
                <a:r>
                  <a:rPr lang="es-AR" dirty="0">
                    <a:latin typeface="Verdana Pro Cond" panose="020B0606030504040204" pitchFamily="34" charset="0"/>
                  </a:rPr>
                  <a:t>(submarina de 138kV y otra de 230kV)</a:t>
                </a:r>
                <a:endParaRPr lang="es-AR" sz="2200" dirty="0">
                  <a:latin typeface="Verdana Pro Cond" panose="020B0606030504040204" pitchFamily="34" charset="0"/>
                </a:endParaRPr>
              </a:p>
            </p:txBody>
          </p:sp>
          <p:sp>
            <p:nvSpPr>
              <p:cNvPr id="76" name="Diagrama de flujo: conector 75">
                <a:extLst>
                  <a:ext uri="{FF2B5EF4-FFF2-40B4-BE49-F238E27FC236}">
                    <a16:creationId xmlns:a16="http://schemas.microsoft.com/office/drawing/2014/main" id="{547A9A8A-21BE-9287-1AD4-E60566B4E98D}"/>
                  </a:ext>
                </a:extLst>
              </p:cNvPr>
              <p:cNvSpPr/>
              <p:nvPr/>
            </p:nvSpPr>
            <p:spPr>
              <a:xfrm>
                <a:off x="409762" y="1829663"/>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7" name="CuadroTexto 76">
                <a:extLst>
                  <a:ext uri="{FF2B5EF4-FFF2-40B4-BE49-F238E27FC236}">
                    <a16:creationId xmlns:a16="http://schemas.microsoft.com/office/drawing/2014/main" id="{6B3FFE0D-6503-263D-0933-BFB9089D3B50}"/>
                  </a:ext>
                </a:extLst>
              </p:cNvPr>
              <p:cNvSpPr txBox="1"/>
              <p:nvPr/>
            </p:nvSpPr>
            <p:spPr>
              <a:xfrm>
                <a:off x="409762" y="2000731"/>
                <a:ext cx="1096503" cy="369332"/>
              </a:xfrm>
              <a:prstGeom prst="rect">
                <a:avLst/>
              </a:prstGeom>
              <a:noFill/>
            </p:spPr>
            <p:txBody>
              <a:bodyPr wrap="square">
                <a:spAutoFit/>
              </a:bodyPr>
              <a:lstStyle/>
              <a:p>
                <a:pPr algn="ctr"/>
                <a:r>
                  <a:rPr lang="es-MX" b="1" dirty="0">
                    <a:latin typeface="Verdana Pro Cond" panose="020B0606030504040204" pitchFamily="34" charset="0"/>
                  </a:rPr>
                  <a:t>9:19 PM</a:t>
                </a:r>
              </a:p>
            </p:txBody>
          </p:sp>
          <p:sp>
            <p:nvSpPr>
              <p:cNvPr id="78" name="Diagrama de flujo: conector 77">
                <a:extLst>
                  <a:ext uri="{FF2B5EF4-FFF2-40B4-BE49-F238E27FC236}">
                    <a16:creationId xmlns:a16="http://schemas.microsoft.com/office/drawing/2014/main" id="{34F9E6D7-81DE-7E82-A08C-A68DD8C562CB}"/>
                  </a:ext>
                </a:extLst>
              </p:cNvPr>
              <p:cNvSpPr/>
              <p:nvPr/>
            </p:nvSpPr>
            <p:spPr>
              <a:xfrm>
                <a:off x="2008798" y="2162513"/>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Conector recto 78">
                <a:extLst>
                  <a:ext uri="{FF2B5EF4-FFF2-40B4-BE49-F238E27FC236}">
                    <a16:creationId xmlns:a16="http://schemas.microsoft.com/office/drawing/2014/main" id="{79FCDA60-FB2E-F626-C75C-60BA76EC499C}"/>
                  </a:ext>
                </a:extLst>
              </p:cNvPr>
              <p:cNvCxnSpPr>
                <a:cxnSpLocks/>
                <a:stCxn id="81" idx="6"/>
              </p:cNvCxnSpPr>
              <p:nvPr/>
            </p:nvCxnSpPr>
            <p:spPr>
              <a:xfrm>
                <a:off x="1506265" y="3191506"/>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80" name="CuadroTexto 79">
                <a:extLst>
                  <a:ext uri="{FF2B5EF4-FFF2-40B4-BE49-F238E27FC236}">
                    <a16:creationId xmlns:a16="http://schemas.microsoft.com/office/drawing/2014/main" id="{F15088EC-B252-EEA8-AC8E-7C5FBE265792}"/>
                  </a:ext>
                </a:extLst>
              </p:cNvPr>
              <p:cNvSpPr txBox="1"/>
              <p:nvPr/>
            </p:nvSpPr>
            <p:spPr>
              <a:xfrm>
                <a:off x="2034411" y="2961930"/>
                <a:ext cx="9747827" cy="430887"/>
              </a:xfrm>
              <a:prstGeom prst="rect">
                <a:avLst/>
              </a:prstGeom>
              <a:noFill/>
            </p:spPr>
            <p:txBody>
              <a:bodyPr wrap="square">
                <a:spAutoFit/>
              </a:bodyPr>
              <a:lstStyle/>
              <a:p>
                <a:r>
                  <a:rPr lang="es-AR" sz="2200" b="1" dirty="0">
                    <a:latin typeface="Verdana Pro Cond" panose="020B0606030504040204" pitchFamily="34" charset="0"/>
                  </a:rPr>
                  <a:t>NJ</a:t>
                </a:r>
                <a:r>
                  <a:rPr lang="es-AR" sz="2200" dirty="0">
                    <a:latin typeface="Verdana Pro Cond" panose="020B0606030504040204" pitchFamily="34" charset="0"/>
                  </a:rPr>
                  <a:t> baja la línea por sobrecarga en la línea submarina</a:t>
                </a:r>
              </a:p>
            </p:txBody>
          </p:sp>
          <p:sp>
            <p:nvSpPr>
              <p:cNvPr id="81" name="Diagrama de flujo: conector 80">
                <a:extLst>
                  <a:ext uri="{FF2B5EF4-FFF2-40B4-BE49-F238E27FC236}">
                    <a16:creationId xmlns:a16="http://schemas.microsoft.com/office/drawing/2014/main" id="{CCBC88CB-BBE3-33AE-7006-44FE71AB8F5A}"/>
                  </a:ext>
                </a:extLst>
              </p:cNvPr>
              <p:cNvSpPr/>
              <p:nvPr/>
            </p:nvSpPr>
            <p:spPr>
              <a:xfrm>
                <a:off x="409762" y="283577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82" name="CuadroTexto 81">
                <a:extLst>
                  <a:ext uri="{FF2B5EF4-FFF2-40B4-BE49-F238E27FC236}">
                    <a16:creationId xmlns:a16="http://schemas.microsoft.com/office/drawing/2014/main" id="{0D653C85-FD4B-0EF5-7BB8-3CB0D744D4EF}"/>
                  </a:ext>
                </a:extLst>
              </p:cNvPr>
              <p:cNvSpPr txBox="1"/>
              <p:nvPr/>
            </p:nvSpPr>
            <p:spPr>
              <a:xfrm>
                <a:off x="409762" y="3006840"/>
                <a:ext cx="1096503" cy="369332"/>
              </a:xfrm>
              <a:prstGeom prst="rect">
                <a:avLst/>
              </a:prstGeom>
              <a:noFill/>
            </p:spPr>
            <p:txBody>
              <a:bodyPr wrap="square">
                <a:spAutoFit/>
              </a:bodyPr>
              <a:lstStyle/>
              <a:p>
                <a:pPr algn="ctr"/>
                <a:r>
                  <a:rPr lang="es-MX" b="1" dirty="0">
                    <a:latin typeface="Verdana Pro Cond" panose="020B0606030504040204" pitchFamily="34" charset="0"/>
                  </a:rPr>
                  <a:t>9:22 PM</a:t>
                </a:r>
              </a:p>
            </p:txBody>
          </p:sp>
          <p:sp>
            <p:nvSpPr>
              <p:cNvPr id="83" name="Diagrama de flujo: conector 82">
                <a:extLst>
                  <a:ext uri="{FF2B5EF4-FFF2-40B4-BE49-F238E27FC236}">
                    <a16:creationId xmlns:a16="http://schemas.microsoft.com/office/drawing/2014/main" id="{9C6219D9-6506-BC54-40F5-51E1502582D3}"/>
                  </a:ext>
                </a:extLst>
              </p:cNvPr>
              <p:cNvSpPr/>
              <p:nvPr/>
            </p:nvSpPr>
            <p:spPr>
              <a:xfrm>
                <a:off x="2008798" y="316862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108AD1AC-4A7F-BBA4-E7A3-553C4C8621AA}"/>
                  </a:ext>
                </a:extLst>
              </p:cNvPr>
              <p:cNvSpPr txBox="1"/>
              <p:nvPr/>
            </p:nvSpPr>
            <p:spPr>
              <a:xfrm>
                <a:off x="2034411" y="3968038"/>
                <a:ext cx="9747827" cy="430887"/>
              </a:xfrm>
              <a:prstGeom prst="rect">
                <a:avLst/>
              </a:prstGeom>
              <a:noFill/>
            </p:spPr>
            <p:txBody>
              <a:bodyPr wrap="square">
                <a:spAutoFit/>
              </a:bodyPr>
              <a:lstStyle/>
              <a:p>
                <a:r>
                  <a:rPr lang="es-ES" sz="2200" dirty="0">
                    <a:latin typeface="Verdana Pro Cond" panose="020B0606030504040204" pitchFamily="34" charset="0"/>
                  </a:rPr>
                  <a:t>Intentos fallidos de disminuir la carga</a:t>
                </a:r>
                <a:endParaRPr lang="es-AR" sz="2200" dirty="0">
                  <a:latin typeface="Verdana Pro Cond" panose="020B0606030504040204" pitchFamily="34" charset="0"/>
                </a:endParaRPr>
              </a:p>
            </p:txBody>
          </p:sp>
          <p:sp>
            <p:nvSpPr>
              <p:cNvPr id="34" name="Diagrama de flujo: conector 33">
                <a:extLst>
                  <a:ext uri="{FF2B5EF4-FFF2-40B4-BE49-F238E27FC236}">
                    <a16:creationId xmlns:a16="http://schemas.microsoft.com/office/drawing/2014/main" id="{00C92AF9-5F85-4F56-E5C5-0AE59368CBE1}"/>
                  </a:ext>
                </a:extLst>
              </p:cNvPr>
              <p:cNvSpPr/>
              <p:nvPr/>
            </p:nvSpPr>
            <p:spPr>
              <a:xfrm>
                <a:off x="409762" y="3841880"/>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35" name="CuadroTexto 34">
                <a:extLst>
                  <a:ext uri="{FF2B5EF4-FFF2-40B4-BE49-F238E27FC236}">
                    <a16:creationId xmlns:a16="http://schemas.microsoft.com/office/drawing/2014/main" id="{08036227-DD33-0DCF-1977-BB4FE4DE1400}"/>
                  </a:ext>
                </a:extLst>
              </p:cNvPr>
              <p:cNvSpPr txBox="1"/>
              <p:nvPr/>
            </p:nvSpPr>
            <p:spPr>
              <a:xfrm>
                <a:off x="409762" y="4012948"/>
                <a:ext cx="1096503" cy="369332"/>
              </a:xfrm>
              <a:prstGeom prst="rect">
                <a:avLst/>
              </a:prstGeom>
              <a:noFill/>
            </p:spPr>
            <p:txBody>
              <a:bodyPr wrap="square">
                <a:spAutoFit/>
              </a:bodyPr>
              <a:lstStyle/>
              <a:p>
                <a:pPr algn="ctr"/>
                <a:r>
                  <a:rPr lang="es-MX" b="1" dirty="0">
                    <a:latin typeface="Verdana Pro Cond" panose="020B0606030504040204" pitchFamily="34" charset="0"/>
                  </a:rPr>
                  <a:t>9:24 PM</a:t>
                </a:r>
              </a:p>
            </p:txBody>
          </p:sp>
          <p:sp>
            <p:nvSpPr>
              <p:cNvPr id="36" name="Diagrama de flujo: conector 35">
                <a:extLst>
                  <a:ext uri="{FF2B5EF4-FFF2-40B4-BE49-F238E27FC236}">
                    <a16:creationId xmlns:a16="http://schemas.microsoft.com/office/drawing/2014/main" id="{8E712C1F-34AB-4D05-5917-1898A703B45F}"/>
                  </a:ext>
                </a:extLst>
              </p:cNvPr>
              <p:cNvSpPr/>
              <p:nvPr/>
            </p:nvSpPr>
            <p:spPr>
              <a:xfrm>
                <a:off x="2008798" y="4174730"/>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7" name="Conector recto 36">
                <a:extLst>
                  <a:ext uri="{FF2B5EF4-FFF2-40B4-BE49-F238E27FC236}">
                    <a16:creationId xmlns:a16="http://schemas.microsoft.com/office/drawing/2014/main" id="{7805E06B-97AD-B20D-FDF4-FC1FE7345805}"/>
                  </a:ext>
                </a:extLst>
              </p:cNvPr>
              <p:cNvCxnSpPr>
                <a:cxnSpLocks/>
                <a:stCxn id="39" idx="6"/>
              </p:cNvCxnSpPr>
              <p:nvPr/>
            </p:nvCxnSpPr>
            <p:spPr>
              <a:xfrm>
                <a:off x="1506265" y="5186819"/>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38" name="CuadroTexto 37">
                <a:extLst>
                  <a:ext uri="{FF2B5EF4-FFF2-40B4-BE49-F238E27FC236}">
                    <a16:creationId xmlns:a16="http://schemas.microsoft.com/office/drawing/2014/main" id="{B3D56D9F-D972-5C3F-8130-12A19E39AC25}"/>
                  </a:ext>
                </a:extLst>
              </p:cNvPr>
              <p:cNvSpPr txBox="1"/>
              <p:nvPr/>
            </p:nvSpPr>
            <p:spPr>
              <a:xfrm>
                <a:off x="2034411" y="4957243"/>
                <a:ext cx="9747827" cy="430887"/>
              </a:xfrm>
              <a:prstGeom prst="rect">
                <a:avLst/>
              </a:prstGeom>
              <a:noFill/>
            </p:spPr>
            <p:txBody>
              <a:bodyPr wrap="square">
                <a:spAutoFit/>
              </a:bodyPr>
              <a:lstStyle/>
              <a:p>
                <a:r>
                  <a:rPr lang="es-ES" sz="2200" b="1" dirty="0">
                    <a:latin typeface="Verdana Pro Cond" panose="020B0606030504040204" pitchFamily="34" charset="0"/>
                  </a:rPr>
                  <a:t>C</a:t>
                </a:r>
                <a:r>
                  <a:rPr lang="es-AR" sz="2200" b="1" dirty="0" err="1">
                    <a:latin typeface="Verdana Pro Cond" panose="020B0606030504040204" pitchFamily="34" charset="0"/>
                  </a:rPr>
                  <a:t>ae</a:t>
                </a:r>
                <a:r>
                  <a:rPr lang="es-AR" sz="2200" dirty="0">
                    <a:latin typeface="Verdana Pro Cond" panose="020B0606030504040204" pitchFamily="34" charset="0"/>
                  </a:rPr>
                  <a:t> la línea de 230 kV (</a:t>
                </a:r>
                <a:r>
                  <a:rPr lang="es-AR" sz="2200" b="1" dirty="0">
                    <a:latin typeface="Verdana Pro Cond" panose="020B0606030504040204" pitchFamily="34" charset="0"/>
                  </a:rPr>
                  <a:t>NJ</a:t>
                </a:r>
                <a:r>
                  <a:rPr lang="es-AR" sz="2200" dirty="0">
                    <a:latin typeface="Verdana Pro Cond" panose="020B0606030504040204" pitchFamily="34" charset="0"/>
                  </a:rPr>
                  <a:t>) aislando Con Edison de la grilla</a:t>
                </a:r>
                <a:endParaRPr lang="es-AR" sz="2200" b="1" dirty="0">
                  <a:latin typeface="Verdana Pro Cond" panose="020B0606030504040204" pitchFamily="34" charset="0"/>
                </a:endParaRPr>
              </a:p>
            </p:txBody>
          </p:sp>
          <p:sp>
            <p:nvSpPr>
              <p:cNvPr id="39" name="Diagrama de flujo: conector 38">
                <a:extLst>
                  <a:ext uri="{FF2B5EF4-FFF2-40B4-BE49-F238E27FC236}">
                    <a16:creationId xmlns:a16="http://schemas.microsoft.com/office/drawing/2014/main" id="{B5A894B5-A1EB-C51E-1CEC-329911562CAC}"/>
                  </a:ext>
                </a:extLst>
              </p:cNvPr>
              <p:cNvSpPr/>
              <p:nvPr/>
            </p:nvSpPr>
            <p:spPr>
              <a:xfrm>
                <a:off x="409762" y="4831085"/>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0" name="CuadroTexto 39">
                <a:extLst>
                  <a:ext uri="{FF2B5EF4-FFF2-40B4-BE49-F238E27FC236}">
                    <a16:creationId xmlns:a16="http://schemas.microsoft.com/office/drawing/2014/main" id="{D816501D-37E1-122B-81D6-31AA26977E8C}"/>
                  </a:ext>
                </a:extLst>
              </p:cNvPr>
              <p:cNvSpPr txBox="1"/>
              <p:nvPr/>
            </p:nvSpPr>
            <p:spPr>
              <a:xfrm>
                <a:off x="409762" y="5002153"/>
                <a:ext cx="1096503" cy="369332"/>
              </a:xfrm>
              <a:prstGeom prst="rect">
                <a:avLst/>
              </a:prstGeom>
              <a:noFill/>
            </p:spPr>
            <p:txBody>
              <a:bodyPr wrap="square">
                <a:spAutoFit/>
              </a:bodyPr>
              <a:lstStyle/>
              <a:p>
                <a:pPr algn="ctr"/>
                <a:r>
                  <a:rPr lang="es-MX" b="1" dirty="0">
                    <a:latin typeface="Verdana Pro Cond" panose="020B0606030504040204" pitchFamily="34" charset="0"/>
                  </a:rPr>
                  <a:t>9:29 PM</a:t>
                </a:r>
              </a:p>
            </p:txBody>
          </p:sp>
          <p:sp>
            <p:nvSpPr>
              <p:cNvPr id="41" name="Diagrama de flujo: conector 40">
                <a:extLst>
                  <a:ext uri="{FF2B5EF4-FFF2-40B4-BE49-F238E27FC236}">
                    <a16:creationId xmlns:a16="http://schemas.microsoft.com/office/drawing/2014/main" id="{FB9C5F7B-2F87-E2B7-3A0F-24D36138B671}"/>
                  </a:ext>
                </a:extLst>
              </p:cNvPr>
              <p:cNvSpPr/>
              <p:nvPr/>
            </p:nvSpPr>
            <p:spPr>
              <a:xfrm>
                <a:off x="2008798" y="5163935"/>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2" name="Conector recto 41">
                <a:extLst>
                  <a:ext uri="{FF2B5EF4-FFF2-40B4-BE49-F238E27FC236}">
                    <a16:creationId xmlns:a16="http://schemas.microsoft.com/office/drawing/2014/main" id="{8D35F306-AD54-42FE-301C-467B478D7AB4}"/>
                  </a:ext>
                </a:extLst>
              </p:cNvPr>
              <p:cNvCxnSpPr>
                <a:cxnSpLocks/>
                <a:stCxn id="44" idx="6"/>
              </p:cNvCxnSpPr>
              <p:nvPr/>
            </p:nvCxnSpPr>
            <p:spPr>
              <a:xfrm>
                <a:off x="1506265" y="619292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43" name="CuadroTexto 42">
                <a:extLst>
                  <a:ext uri="{FF2B5EF4-FFF2-40B4-BE49-F238E27FC236}">
                    <a16:creationId xmlns:a16="http://schemas.microsoft.com/office/drawing/2014/main" id="{1E20D547-D21E-FBD2-6A55-996BF9004866}"/>
                  </a:ext>
                </a:extLst>
              </p:cNvPr>
              <p:cNvSpPr txBox="1"/>
              <p:nvPr/>
            </p:nvSpPr>
            <p:spPr>
              <a:xfrm>
                <a:off x="2034411" y="5963352"/>
                <a:ext cx="9747827" cy="430887"/>
              </a:xfrm>
              <a:prstGeom prst="rect">
                <a:avLst/>
              </a:prstGeom>
              <a:noFill/>
            </p:spPr>
            <p:txBody>
              <a:bodyPr wrap="square">
                <a:spAutoFit/>
              </a:bodyPr>
              <a:lstStyle/>
              <a:p>
                <a:r>
                  <a:rPr lang="es-AR" sz="2200" b="1" dirty="0">
                    <a:latin typeface="Verdana Pro Cond" panose="020B0606030504040204" pitchFamily="34" charset="0"/>
                  </a:rPr>
                  <a:t>Cae</a:t>
                </a:r>
                <a:r>
                  <a:rPr lang="es-AR" sz="2200" dirty="0">
                    <a:latin typeface="Verdana Pro Cond" panose="020B0606030504040204" pitchFamily="34" charset="0"/>
                  </a:rPr>
                  <a:t> el generador más grande de NY y todo el sistema Con Edison.</a:t>
                </a:r>
              </a:p>
            </p:txBody>
          </p:sp>
          <p:sp>
            <p:nvSpPr>
              <p:cNvPr id="44" name="Diagrama de flujo: conector 43">
                <a:extLst>
                  <a:ext uri="{FF2B5EF4-FFF2-40B4-BE49-F238E27FC236}">
                    <a16:creationId xmlns:a16="http://schemas.microsoft.com/office/drawing/2014/main" id="{E8F4D302-54EB-ED57-C571-AF587E7EA492}"/>
                  </a:ext>
                </a:extLst>
              </p:cNvPr>
              <p:cNvSpPr/>
              <p:nvPr/>
            </p:nvSpPr>
            <p:spPr>
              <a:xfrm>
                <a:off x="409762" y="5837194"/>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5" name="CuadroTexto 44">
                <a:extLst>
                  <a:ext uri="{FF2B5EF4-FFF2-40B4-BE49-F238E27FC236}">
                    <a16:creationId xmlns:a16="http://schemas.microsoft.com/office/drawing/2014/main" id="{E3A1CDD1-0169-7EBB-B854-23A090EF6603}"/>
                  </a:ext>
                </a:extLst>
              </p:cNvPr>
              <p:cNvSpPr txBox="1"/>
              <p:nvPr/>
            </p:nvSpPr>
            <p:spPr>
              <a:xfrm>
                <a:off x="409762" y="6008262"/>
                <a:ext cx="1096503" cy="369332"/>
              </a:xfrm>
              <a:prstGeom prst="rect">
                <a:avLst/>
              </a:prstGeom>
              <a:noFill/>
            </p:spPr>
            <p:txBody>
              <a:bodyPr wrap="square">
                <a:spAutoFit/>
              </a:bodyPr>
              <a:lstStyle/>
              <a:p>
                <a:pPr algn="ctr"/>
                <a:r>
                  <a:rPr lang="es-MX" b="1" dirty="0">
                    <a:latin typeface="Verdana Pro Cond" panose="020B0606030504040204" pitchFamily="34" charset="0"/>
                  </a:rPr>
                  <a:t>9:36 PM</a:t>
                </a:r>
              </a:p>
            </p:txBody>
          </p:sp>
          <p:sp>
            <p:nvSpPr>
              <p:cNvPr id="46" name="Diagrama de flujo: conector 45">
                <a:extLst>
                  <a:ext uri="{FF2B5EF4-FFF2-40B4-BE49-F238E27FC236}">
                    <a16:creationId xmlns:a16="http://schemas.microsoft.com/office/drawing/2014/main" id="{1FB5B3AB-D3DB-8011-7F8C-1A9BC6BF5FAF}"/>
                  </a:ext>
                </a:extLst>
              </p:cNvPr>
              <p:cNvSpPr/>
              <p:nvPr/>
            </p:nvSpPr>
            <p:spPr>
              <a:xfrm>
                <a:off x="2008798" y="6170044"/>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 name="Conector recto 1">
                <a:extLst>
                  <a:ext uri="{FF2B5EF4-FFF2-40B4-BE49-F238E27FC236}">
                    <a16:creationId xmlns:a16="http://schemas.microsoft.com/office/drawing/2014/main" id="{A3EA3B91-014C-2153-25A9-9159D971E70A}"/>
                  </a:ext>
                </a:extLst>
              </p:cNvPr>
              <p:cNvCxnSpPr>
                <a:cxnSpLocks/>
              </p:cNvCxnSpPr>
              <p:nvPr/>
            </p:nvCxnSpPr>
            <p:spPr>
              <a:xfrm>
                <a:off x="1506265" y="4192505"/>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grpSp>
      </p:grpSp>
      <p:sp>
        <p:nvSpPr>
          <p:cNvPr id="7" name="Rectángulo 6">
            <a:extLst>
              <a:ext uri="{FF2B5EF4-FFF2-40B4-BE49-F238E27FC236}">
                <a16:creationId xmlns:a16="http://schemas.microsoft.com/office/drawing/2014/main" id="{D7A701C6-9BB8-7B54-2C39-60106566BACA}"/>
              </a:ext>
            </a:extLst>
          </p:cNvPr>
          <p:cNvSpPr/>
          <p:nvPr/>
        </p:nvSpPr>
        <p:spPr>
          <a:xfrm>
            <a:off x="-304800" y="-55874"/>
            <a:ext cx="12798903" cy="1751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111672" y="0"/>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111672" y="1107996"/>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spTree>
    <p:extLst>
      <p:ext uri="{BB962C8B-B14F-4D97-AF65-F5344CB8AC3E}">
        <p14:creationId xmlns:p14="http://schemas.microsoft.com/office/powerpoint/2010/main" val="344283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5" name="Grupo 4">
            <a:extLst>
              <a:ext uri="{FF2B5EF4-FFF2-40B4-BE49-F238E27FC236}">
                <a16:creationId xmlns:a16="http://schemas.microsoft.com/office/drawing/2014/main" id="{DDFDEF63-9370-708B-73A5-DFB1EB943D67}"/>
              </a:ext>
            </a:extLst>
          </p:cNvPr>
          <p:cNvGrpSpPr/>
          <p:nvPr/>
        </p:nvGrpSpPr>
        <p:grpSpPr>
          <a:xfrm>
            <a:off x="409762" y="-10229438"/>
            <a:ext cx="11867959" cy="9706218"/>
            <a:chOff x="409762" y="-3157556"/>
            <a:chExt cx="11867959" cy="9706218"/>
          </a:xfrm>
        </p:grpSpPr>
        <p:cxnSp>
          <p:nvCxnSpPr>
            <p:cNvPr id="22" name="Conector recto 21">
              <a:extLst>
                <a:ext uri="{FF2B5EF4-FFF2-40B4-BE49-F238E27FC236}">
                  <a16:creationId xmlns:a16="http://schemas.microsoft.com/office/drawing/2014/main" id="{D79C8296-619B-4577-1D82-982A1A7D519C}"/>
                </a:ext>
              </a:extLst>
            </p:cNvPr>
            <p:cNvCxnSpPr>
              <a:cxnSpLocks/>
              <a:stCxn id="23" idx="6"/>
            </p:cNvCxnSpPr>
            <p:nvPr/>
          </p:nvCxnSpPr>
          <p:spPr>
            <a:xfrm>
              <a:off x="1506265" y="-280182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7AB302F9-0909-6E31-EA70-2A45EEB14458}"/>
                </a:ext>
              </a:extLst>
            </p:cNvPr>
            <p:cNvCxnSpPr>
              <a:cxnSpLocks/>
              <a:endCxn id="44" idx="0"/>
            </p:cNvCxnSpPr>
            <p:nvPr/>
          </p:nvCxnSpPr>
          <p:spPr>
            <a:xfrm>
              <a:off x="958014" y="-2965715"/>
              <a:ext cx="0" cy="8802909"/>
            </a:xfrm>
            <a:prstGeom prst="line">
              <a:avLst/>
            </a:prstGeom>
            <a:ln w="28575">
              <a:prstDash val="sysDot"/>
            </a:ln>
          </p:spPr>
          <p:style>
            <a:lnRef idx="2">
              <a:schemeClr val="dk1"/>
            </a:lnRef>
            <a:fillRef idx="0">
              <a:schemeClr val="dk1"/>
            </a:fillRef>
            <a:effectRef idx="1">
              <a:schemeClr val="dk1"/>
            </a:effectRef>
            <a:fontRef idx="minor">
              <a:schemeClr val="tx1"/>
            </a:fontRef>
          </p:style>
        </p:cxnSp>
        <p:sp>
          <p:nvSpPr>
            <p:cNvPr id="50" name="CuadroTexto 49">
              <a:extLst>
                <a:ext uri="{FF2B5EF4-FFF2-40B4-BE49-F238E27FC236}">
                  <a16:creationId xmlns:a16="http://schemas.microsoft.com/office/drawing/2014/main" id="{1E3F8875-1707-2001-3C1B-5FFE8635C5F4}"/>
                </a:ext>
              </a:extLst>
            </p:cNvPr>
            <p:cNvSpPr txBox="1"/>
            <p:nvPr/>
          </p:nvSpPr>
          <p:spPr>
            <a:xfrm>
              <a:off x="2034411" y="-2042193"/>
              <a:ext cx="9747827" cy="769441"/>
            </a:xfrm>
            <a:prstGeom prst="rect">
              <a:avLst/>
            </a:prstGeom>
            <a:noFill/>
          </p:spPr>
          <p:txBody>
            <a:bodyPr wrap="square">
              <a:spAutoFit/>
            </a:bodyPr>
            <a:lstStyle/>
            <a:p>
              <a:r>
                <a:rPr lang="es-AR" sz="2200" dirty="0">
                  <a:latin typeface="Verdana Pro Cond" panose="020B0606030504040204" pitchFamily="34" charset="0"/>
                </a:rPr>
                <a:t>Un segundo </a:t>
              </a:r>
              <a:r>
                <a:rPr lang="es-AR" sz="2200" b="1" dirty="0">
                  <a:latin typeface="Verdana Pro Cond" panose="020B0606030504040204" pitchFamily="34" charset="0"/>
                </a:rPr>
                <a:t>rayo</a:t>
              </a:r>
              <a:r>
                <a:rPr lang="es-AR" sz="2200" dirty="0">
                  <a:latin typeface="Verdana Pro Cond" panose="020B0606030504040204" pitchFamily="34" charset="0"/>
                </a:rPr>
                <a:t> cae sobre dos líneas de transmisión de345 kV. Una de las líneas se cierra y sale de servicio una planta nuclear de 900MW. </a:t>
              </a:r>
            </a:p>
          </p:txBody>
        </p:sp>
        <p:grpSp>
          <p:nvGrpSpPr>
            <p:cNvPr id="6" name="Grupo 5">
              <a:extLst>
                <a:ext uri="{FF2B5EF4-FFF2-40B4-BE49-F238E27FC236}">
                  <a16:creationId xmlns:a16="http://schemas.microsoft.com/office/drawing/2014/main" id="{1FEC8B24-631C-9450-4DF4-1D81B00671C1}"/>
                </a:ext>
              </a:extLst>
            </p:cNvPr>
            <p:cNvGrpSpPr/>
            <p:nvPr/>
          </p:nvGrpSpPr>
          <p:grpSpPr>
            <a:xfrm>
              <a:off x="409762" y="-3157556"/>
              <a:ext cx="11867959" cy="9706218"/>
              <a:chOff x="409762" y="-3157556"/>
              <a:chExt cx="11867959" cy="9706218"/>
            </a:xfrm>
          </p:grpSpPr>
          <p:sp>
            <p:nvSpPr>
              <p:cNvPr id="70" name="CuadroTexto 69">
                <a:extLst>
                  <a:ext uri="{FF2B5EF4-FFF2-40B4-BE49-F238E27FC236}">
                    <a16:creationId xmlns:a16="http://schemas.microsoft.com/office/drawing/2014/main" id="{77CB6340-0FB3-55FF-B362-854C7BE769FA}"/>
                  </a:ext>
                </a:extLst>
              </p:cNvPr>
              <p:cNvSpPr txBox="1"/>
              <p:nvPr/>
            </p:nvSpPr>
            <p:spPr>
              <a:xfrm>
                <a:off x="2034411" y="966616"/>
                <a:ext cx="9747827" cy="430887"/>
              </a:xfrm>
              <a:prstGeom prst="rect">
                <a:avLst/>
              </a:prstGeom>
              <a:noFill/>
            </p:spPr>
            <p:txBody>
              <a:bodyPr wrap="square">
                <a:spAutoFit/>
              </a:bodyPr>
              <a:lstStyle/>
              <a:p>
                <a:r>
                  <a:rPr lang="es-AR" sz="2200" dirty="0">
                    <a:latin typeface="Verdana Pro Cond" panose="020B0606030504040204" pitchFamily="34" charset="0"/>
                  </a:rPr>
                  <a:t>Se indica </a:t>
                </a:r>
                <a:r>
                  <a:rPr lang="es-AR" sz="2200" b="1" dirty="0">
                    <a:latin typeface="Verdana Pro Cond" panose="020B0606030504040204" pitchFamily="34" charset="0"/>
                  </a:rPr>
                  <a:t>reducir carga</a:t>
                </a:r>
                <a:r>
                  <a:rPr lang="es-AR" sz="2200" dirty="0">
                    <a:latin typeface="Verdana Pro Cond" panose="020B0606030504040204" pitchFamily="34" charset="0"/>
                  </a:rPr>
                  <a:t>.</a:t>
                </a:r>
              </a:p>
            </p:txBody>
          </p:sp>
          <p:sp>
            <p:nvSpPr>
              <p:cNvPr id="4" name="CuadroTexto 3">
                <a:extLst>
                  <a:ext uri="{FF2B5EF4-FFF2-40B4-BE49-F238E27FC236}">
                    <a16:creationId xmlns:a16="http://schemas.microsoft.com/office/drawing/2014/main" id="{EFA4E3F7-7D9A-0E09-203A-107EBB5016D3}"/>
                  </a:ext>
                </a:extLst>
              </p:cNvPr>
              <p:cNvSpPr txBox="1"/>
              <p:nvPr/>
            </p:nvSpPr>
            <p:spPr>
              <a:xfrm>
                <a:off x="2034411" y="-3031398"/>
                <a:ext cx="9747827" cy="769441"/>
              </a:xfrm>
              <a:prstGeom prst="rect">
                <a:avLst/>
              </a:prstGeom>
              <a:noFill/>
            </p:spPr>
            <p:txBody>
              <a:bodyPr wrap="square">
                <a:spAutoFit/>
              </a:bodyPr>
              <a:lstStyle/>
              <a:p>
                <a:r>
                  <a:rPr lang="es-MX" sz="2200" b="1" dirty="0">
                    <a:latin typeface="Verdana Pro Cond" panose="020B0606030504040204" pitchFamily="34" charset="0"/>
                  </a:rPr>
                  <a:t>R</a:t>
                </a:r>
                <a:r>
                  <a:rPr lang="es-AR" sz="2200" b="1" dirty="0" err="1">
                    <a:latin typeface="Verdana Pro Cond" panose="020B0606030504040204" pitchFamily="34" charset="0"/>
                  </a:rPr>
                  <a:t>ayo</a:t>
                </a:r>
                <a:r>
                  <a:rPr lang="es-AR" sz="2200" b="1" dirty="0">
                    <a:latin typeface="Verdana Pro Cond" panose="020B0606030504040204" pitchFamily="34" charset="0"/>
                  </a:rPr>
                  <a:t> </a:t>
                </a:r>
                <a:r>
                  <a:rPr lang="es-AR" sz="2200" dirty="0">
                    <a:latin typeface="Verdana Pro Cond" panose="020B0606030504040204" pitchFamily="34" charset="0"/>
                  </a:rPr>
                  <a:t>cae sobre la subestación eléctrica Buchanan South, ésta tomaba  tensión en 345 kV.</a:t>
                </a:r>
              </a:p>
            </p:txBody>
          </p:sp>
          <p:sp>
            <p:nvSpPr>
              <p:cNvPr id="23" name="Diagrama de flujo: conector 22">
                <a:extLst>
                  <a:ext uri="{FF2B5EF4-FFF2-40B4-BE49-F238E27FC236}">
                    <a16:creationId xmlns:a16="http://schemas.microsoft.com/office/drawing/2014/main" id="{41FA739F-1C0B-4182-7D3F-68F6AE252A34}"/>
                  </a:ext>
                </a:extLst>
              </p:cNvPr>
              <p:cNvSpPr/>
              <p:nvPr/>
            </p:nvSpPr>
            <p:spPr>
              <a:xfrm>
                <a:off x="409762" y="-3157556"/>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5" name="CuadroTexto 24">
                <a:extLst>
                  <a:ext uri="{FF2B5EF4-FFF2-40B4-BE49-F238E27FC236}">
                    <a16:creationId xmlns:a16="http://schemas.microsoft.com/office/drawing/2014/main" id="{E1ED03A2-7DFF-F57A-49FF-816A865BB2AD}"/>
                  </a:ext>
                </a:extLst>
              </p:cNvPr>
              <p:cNvSpPr txBox="1"/>
              <p:nvPr/>
            </p:nvSpPr>
            <p:spPr>
              <a:xfrm>
                <a:off x="409762" y="-2986488"/>
                <a:ext cx="1096503" cy="369332"/>
              </a:xfrm>
              <a:prstGeom prst="rect">
                <a:avLst/>
              </a:prstGeom>
              <a:noFill/>
            </p:spPr>
            <p:txBody>
              <a:bodyPr wrap="square">
                <a:spAutoFit/>
              </a:bodyPr>
              <a:lstStyle/>
              <a:p>
                <a:pPr algn="ctr"/>
                <a:r>
                  <a:rPr lang="es-MX" b="1" dirty="0">
                    <a:latin typeface="Verdana Pro Cond" panose="020B0606030504040204" pitchFamily="34" charset="0"/>
                  </a:rPr>
                  <a:t>8:34 PM</a:t>
                </a:r>
              </a:p>
            </p:txBody>
          </p:sp>
          <p:sp>
            <p:nvSpPr>
              <p:cNvPr id="26" name="Diagrama de flujo: conector 25">
                <a:extLst>
                  <a:ext uri="{FF2B5EF4-FFF2-40B4-BE49-F238E27FC236}">
                    <a16:creationId xmlns:a16="http://schemas.microsoft.com/office/drawing/2014/main" id="{D6FA3622-3218-4DD4-5F29-CB4B91351528}"/>
                  </a:ext>
                </a:extLst>
              </p:cNvPr>
              <p:cNvSpPr/>
              <p:nvPr/>
            </p:nvSpPr>
            <p:spPr>
              <a:xfrm>
                <a:off x="2008798" y="-2824706"/>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9" name="Conector recto 48">
                <a:extLst>
                  <a:ext uri="{FF2B5EF4-FFF2-40B4-BE49-F238E27FC236}">
                    <a16:creationId xmlns:a16="http://schemas.microsoft.com/office/drawing/2014/main" id="{29A6FF6B-126B-C3B2-A263-436B2700F079}"/>
                  </a:ext>
                </a:extLst>
              </p:cNvPr>
              <p:cNvCxnSpPr>
                <a:cxnSpLocks/>
                <a:stCxn id="51" idx="6"/>
              </p:cNvCxnSpPr>
              <p:nvPr/>
            </p:nvCxnSpPr>
            <p:spPr>
              <a:xfrm>
                <a:off x="1506265" y="-181261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1" name="Diagrama de flujo: conector 50">
                <a:extLst>
                  <a:ext uri="{FF2B5EF4-FFF2-40B4-BE49-F238E27FC236}">
                    <a16:creationId xmlns:a16="http://schemas.microsoft.com/office/drawing/2014/main" id="{D2284C5D-D17E-3DFF-7C45-6C53FD59282A}"/>
                  </a:ext>
                </a:extLst>
              </p:cNvPr>
              <p:cNvSpPr/>
              <p:nvPr/>
            </p:nvSpPr>
            <p:spPr>
              <a:xfrm>
                <a:off x="409762" y="-2168351"/>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2" name="CuadroTexto 51">
                <a:extLst>
                  <a:ext uri="{FF2B5EF4-FFF2-40B4-BE49-F238E27FC236}">
                    <a16:creationId xmlns:a16="http://schemas.microsoft.com/office/drawing/2014/main" id="{D0F8775D-82DC-3EA0-21D4-AFEACE1034E7}"/>
                  </a:ext>
                </a:extLst>
              </p:cNvPr>
              <p:cNvSpPr txBox="1"/>
              <p:nvPr/>
            </p:nvSpPr>
            <p:spPr>
              <a:xfrm>
                <a:off x="409762" y="-1997283"/>
                <a:ext cx="1096503" cy="369332"/>
              </a:xfrm>
              <a:prstGeom prst="rect">
                <a:avLst/>
              </a:prstGeom>
              <a:noFill/>
            </p:spPr>
            <p:txBody>
              <a:bodyPr wrap="square">
                <a:spAutoFit/>
              </a:bodyPr>
              <a:lstStyle/>
              <a:p>
                <a:pPr algn="ctr"/>
                <a:r>
                  <a:rPr lang="es-MX" b="1" dirty="0">
                    <a:latin typeface="Verdana Pro Cond" panose="020B0606030504040204" pitchFamily="34" charset="0"/>
                  </a:rPr>
                  <a:t>? PM</a:t>
                </a:r>
              </a:p>
            </p:txBody>
          </p:sp>
          <p:sp>
            <p:nvSpPr>
              <p:cNvPr id="53" name="Diagrama de flujo: conector 52">
                <a:extLst>
                  <a:ext uri="{FF2B5EF4-FFF2-40B4-BE49-F238E27FC236}">
                    <a16:creationId xmlns:a16="http://schemas.microsoft.com/office/drawing/2014/main" id="{134BEE1B-67B3-621A-422C-0E66F42AF16E}"/>
                  </a:ext>
                </a:extLst>
              </p:cNvPr>
              <p:cNvSpPr/>
              <p:nvPr/>
            </p:nvSpPr>
            <p:spPr>
              <a:xfrm>
                <a:off x="2008798" y="-1835501"/>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4" name="Conector recto 53">
                <a:extLst>
                  <a:ext uri="{FF2B5EF4-FFF2-40B4-BE49-F238E27FC236}">
                    <a16:creationId xmlns:a16="http://schemas.microsoft.com/office/drawing/2014/main" id="{FE1E2306-2F93-4B19-40E1-55CC6217D35F}"/>
                  </a:ext>
                </a:extLst>
              </p:cNvPr>
              <p:cNvCxnSpPr>
                <a:cxnSpLocks/>
                <a:stCxn id="56" idx="6"/>
              </p:cNvCxnSpPr>
              <p:nvPr/>
            </p:nvCxnSpPr>
            <p:spPr>
              <a:xfrm>
                <a:off x="1506265" y="-80650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5" name="CuadroTexto 54">
                <a:extLst>
                  <a:ext uri="{FF2B5EF4-FFF2-40B4-BE49-F238E27FC236}">
                    <a16:creationId xmlns:a16="http://schemas.microsoft.com/office/drawing/2014/main" id="{B92A2086-3DAD-E1A8-2237-0118973B7ED4}"/>
                  </a:ext>
                </a:extLst>
              </p:cNvPr>
              <p:cNvSpPr txBox="1"/>
              <p:nvPr/>
            </p:nvSpPr>
            <p:spPr>
              <a:xfrm>
                <a:off x="2034411" y="-1036084"/>
                <a:ext cx="9747827" cy="430887"/>
              </a:xfrm>
              <a:prstGeom prst="rect">
                <a:avLst/>
              </a:prstGeom>
              <a:noFill/>
            </p:spPr>
            <p:txBody>
              <a:bodyPr wrap="square">
                <a:spAutoFit/>
              </a:bodyPr>
              <a:lstStyle/>
              <a:p>
                <a:r>
                  <a:rPr lang="es-AR" sz="2200" b="1" dirty="0">
                    <a:latin typeface="Verdana Pro Cond" panose="020B0606030504040204" pitchFamily="34" charset="0"/>
                  </a:rPr>
                  <a:t>Falla</a:t>
                </a:r>
                <a:r>
                  <a:rPr lang="es-AR" sz="2200" dirty="0">
                    <a:latin typeface="Verdana Pro Cond" panose="020B0606030504040204" pitchFamily="34" charset="0"/>
                  </a:rPr>
                  <a:t> inicio remoto de estación de generación de emergencia.</a:t>
                </a:r>
              </a:p>
            </p:txBody>
          </p:sp>
          <p:sp>
            <p:nvSpPr>
              <p:cNvPr id="56" name="Diagrama de flujo: conector 55">
                <a:extLst>
                  <a:ext uri="{FF2B5EF4-FFF2-40B4-BE49-F238E27FC236}">
                    <a16:creationId xmlns:a16="http://schemas.microsoft.com/office/drawing/2014/main" id="{414F50C8-ABB8-6A4F-7722-10B6E5D572BD}"/>
                  </a:ext>
                </a:extLst>
              </p:cNvPr>
              <p:cNvSpPr/>
              <p:nvPr/>
            </p:nvSpPr>
            <p:spPr>
              <a:xfrm>
                <a:off x="409762" y="-116224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7" name="CuadroTexto 56">
                <a:extLst>
                  <a:ext uri="{FF2B5EF4-FFF2-40B4-BE49-F238E27FC236}">
                    <a16:creationId xmlns:a16="http://schemas.microsoft.com/office/drawing/2014/main" id="{825E769B-E68C-7A59-D6F4-A98DBC42A19F}"/>
                  </a:ext>
                </a:extLst>
              </p:cNvPr>
              <p:cNvSpPr txBox="1"/>
              <p:nvPr/>
            </p:nvSpPr>
            <p:spPr>
              <a:xfrm>
                <a:off x="409762" y="-991174"/>
                <a:ext cx="1096503" cy="369332"/>
              </a:xfrm>
              <a:prstGeom prst="rect">
                <a:avLst/>
              </a:prstGeom>
              <a:noFill/>
            </p:spPr>
            <p:txBody>
              <a:bodyPr wrap="square">
                <a:spAutoFit/>
              </a:bodyPr>
              <a:lstStyle/>
              <a:p>
                <a:pPr algn="ctr"/>
                <a:r>
                  <a:rPr lang="es-MX" b="1" dirty="0">
                    <a:latin typeface="Verdana Pro Cond" panose="020B0606030504040204" pitchFamily="34" charset="0"/>
                  </a:rPr>
                  <a:t>8:45 PM</a:t>
                </a:r>
              </a:p>
            </p:txBody>
          </p:sp>
          <p:sp>
            <p:nvSpPr>
              <p:cNvPr id="58" name="Diagrama de flujo: conector 57">
                <a:extLst>
                  <a:ext uri="{FF2B5EF4-FFF2-40B4-BE49-F238E27FC236}">
                    <a16:creationId xmlns:a16="http://schemas.microsoft.com/office/drawing/2014/main" id="{DE076C60-E333-F17A-A7DC-132B6049214D}"/>
                  </a:ext>
                </a:extLst>
              </p:cNvPr>
              <p:cNvSpPr/>
              <p:nvPr/>
            </p:nvSpPr>
            <p:spPr>
              <a:xfrm>
                <a:off x="2008798" y="-82939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9" name="Conector recto 58">
                <a:extLst>
                  <a:ext uri="{FF2B5EF4-FFF2-40B4-BE49-F238E27FC236}">
                    <a16:creationId xmlns:a16="http://schemas.microsoft.com/office/drawing/2014/main" id="{3C6EF705-272A-D79C-1F90-52F0816B9D00}"/>
                  </a:ext>
                </a:extLst>
              </p:cNvPr>
              <p:cNvCxnSpPr>
                <a:cxnSpLocks/>
                <a:stCxn id="61" idx="6"/>
              </p:cNvCxnSpPr>
              <p:nvPr/>
            </p:nvCxnSpPr>
            <p:spPr>
              <a:xfrm>
                <a:off x="1506265" y="19484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60" name="CuadroTexto 59">
                <a:extLst>
                  <a:ext uri="{FF2B5EF4-FFF2-40B4-BE49-F238E27FC236}">
                    <a16:creationId xmlns:a16="http://schemas.microsoft.com/office/drawing/2014/main" id="{F5B231C1-3E1F-DF5D-C038-ED2DC17939B3}"/>
                  </a:ext>
                </a:extLst>
              </p:cNvPr>
              <p:cNvSpPr txBox="1"/>
              <p:nvPr/>
            </p:nvSpPr>
            <p:spPr>
              <a:xfrm>
                <a:off x="2034411" y="-34734"/>
                <a:ext cx="9747827" cy="769441"/>
              </a:xfrm>
              <a:prstGeom prst="rect">
                <a:avLst/>
              </a:prstGeom>
              <a:noFill/>
            </p:spPr>
            <p:txBody>
              <a:bodyPr wrap="square">
                <a:spAutoFit/>
              </a:bodyPr>
              <a:lstStyle/>
              <a:p>
                <a:r>
                  <a:rPr lang="es-AR" sz="2200" dirty="0">
                    <a:latin typeface="Verdana Pro Cond" panose="020B0606030504040204" pitchFamily="34" charset="0"/>
                  </a:rPr>
                  <a:t>Otra serie de </a:t>
                </a:r>
                <a:r>
                  <a:rPr lang="es-AR" sz="2200" b="1" dirty="0">
                    <a:latin typeface="Verdana Pro Cond" panose="020B0606030504040204" pitchFamily="34" charset="0"/>
                  </a:rPr>
                  <a:t>rayos</a:t>
                </a:r>
                <a:r>
                  <a:rPr lang="es-AR" sz="2200" dirty="0">
                    <a:latin typeface="Verdana Pro Cond" panose="020B0606030504040204" pitchFamily="34" charset="0"/>
                  </a:rPr>
                  <a:t> afectaron 2 líneas críticas. Una de las líneas se mantuvo cerrada.</a:t>
                </a:r>
                <a:endParaRPr lang="es-AR" sz="2400" dirty="0">
                  <a:latin typeface="Verdana Pro Cond" panose="020B0606030504040204" pitchFamily="34" charset="0"/>
                </a:endParaRPr>
              </a:p>
            </p:txBody>
          </p:sp>
          <p:sp>
            <p:nvSpPr>
              <p:cNvPr id="61" name="Diagrama de flujo: conector 60">
                <a:extLst>
                  <a:ext uri="{FF2B5EF4-FFF2-40B4-BE49-F238E27FC236}">
                    <a16:creationId xmlns:a16="http://schemas.microsoft.com/office/drawing/2014/main" id="{5293B5A7-4095-A884-CACD-13A1911BE058}"/>
                  </a:ext>
                </a:extLst>
              </p:cNvPr>
              <p:cNvSpPr/>
              <p:nvPr/>
            </p:nvSpPr>
            <p:spPr>
              <a:xfrm>
                <a:off x="409762" y="-16089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62" name="CuadroTexto 61">
                <a:extLst>
                  <a:ext uri="{FF2B5EF4-FFF2-40B4-BE49-F238E27FC236}">
                    <a16:creationId xmlns:a16="http://schemas.microsoft.com/office/drawing/2014/main" id="{33D3BF21-DC7E-ECDE-AA94-B402170F01F9}"/>
                  </a:ext>
                </a:extLst>
              </p:cNvPr>
              <p:cNvSpPr txBox="1"/>
              <p:nvPr/>
            </p:nvSpPr>
            <p:spPr>
              <a:xfrm>
                <a:off x="409762" y="10176"/>
                <a:ext cx="1096503" cy="369332"/>
              </a:xfrm>
              <a:prstGeom prst="rect">
                <a:avLst/>
              </a:prstGeom>
              <a:noFill/>
            </p:spPr>
            <p:txBody>
              <a:bodyPr wrap="square">
                <a:spAutoFit/>
              </a:bodyPr>
              <a:lstStyle/>
              <a:p>
                <a:pPr algn="ctr"/>
                <a:r>
                  <a:rPr lang="es-MX" b="1" dirty="0">
                    <a:latin typeface="Verdana Pro Cond" panose="020B0606030504040204" pitchFamily="34" charset="0"/>
                  </a:rPr>
                  <a:t>8:55 PM</a:t>
                </a:r>
              </a:p>
            </p:txBody>
          </p:sp>
          <p:sp>
            <p:nvSpPr>
              <p:cNvPr id="63" name="Diagrama de flujo: conector 62">
                <a:extLst>
                  <a:ext uri="{FF2B5EF4-FFF2-40B4-BE49-F238E27FC236}">
                    <a16:creationId xmlns:a16="http://schemas.microsoft.com/office/drawing/2014/main" id="{4350233F-858C-5532-62F0-8043C0DA1AA6}"/>
                  </a:ext>
                </a:extLst>
              </p:cNvPr>
              <p:cNvSpPr/>
              <p:nvPr/>
            </p:nvSpPr>
            <p:spPr>
              <a:xfrm>
                <a:off x="2008798" y="17195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9" name="Conector recto 68">
                <a:extLst>
                  <a:ext uri="{FF2B5EF4-FFF2-40B4-BE49-F238E27FC236}">
                    <a16:creationId xmlns:a16="http://schemas.microsoft.com/office/drawing/2014/main" id="{F9C5F037-DD69-88F5-0A95-D055B4F94B72}"/>
                  </a:ext>
                </a:extLst>
              </p:cNvPr>
              <p:cNvCxnSpPr>
                <a:cxnSpLocks/>
                <a:stCxn id="71" idx="6"/>
              </p:cNvCxnSpPr>
              <p:nvPr/>
            </p:nvCxnSpPr>
            <p:spPr>
              <a:xfrm>
                <a:off x="1506265" y="119619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1" name="Diagrama de flujo: conector 70">
                <a:extLst>
                  <a:ext uri="{FF2B5EF4-FFF2-40B4-BE49-F238E27FC236}">
                    <a16:creationId xmlns:a16="http://schemas.microsoft.com/office/drawing/2014/main" id="{64DF1A05-AE3A-8569-A4B5-AD4462DFED29}"/>
                  </a:ext>
                </a:extLst>
              </p:cNvPr>
              <p:cNvSpPr/>
              <p:nvPr/>
            </p:nvSpPr>
            <p:spPr>
              <a:xfrm>
                <a:off x="409762" y="840458"/>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2" name="CuadroTexto 71">
                <a:extLst>
                  <a:ext uri="{FF2B5EF4-FFF2-40B4-BE49-F238E27FC236}">
                    <a16:creationId xmlns:a16="http://schemas.microsoft.com/office/drawing/2014/main" id="{C681FB31-C263-0D0D-4A42-AB18198A3A76}"/>
                  </a:ext>
                </a:extLst>
              </p:cNvPr>
              <p:cNvSpPr txBox="1"/>
              <p:nvPr/>
            </p:nvSpPr>
            <p:spPr>
              <a:xfrm>
                <a:off x="409762" y="1011526"/>
                <a:ext cx="1096503" cy="369332"/>
              </a:xfrm>
              <a:prstGeom prst="rect">
                <a:avLst/>
              </a:prstGeom>
              <a:noFill/>
            </p:spPr>
            <p:txBody>
              <a:bodyPr wrap="square">
                <a:spAutoFit/>
              </a:bodyPr>
              <a:lstStyle/>
              <a:p>
                <a:pPr algn="ctr"/>
                <a:r>
                  <a:rPr lang="es-MX" b="1" dirty="0">
                    <a:latin typeface="Verdana Pro Cond" panose="020B0606030504040204" pitchFamily="34" charset="0"/>
                  </a:rPr>
                  <a:t>9:08 PM</a:t>
                </a:r>
              </a:p>
            </p:txBody>
          </p:sp>
          <p:sp>
            <p:nvSpPr>
              <p:cNvPr id="73" name="Diagrama de flujo: conector 72">
                <a:extLst>
                  <a:ext uri="{FF2B5EF4-FFF2-40B4-BE49-F238E27FC236}">
                    <a16:creationId xmlns:a16="http://schemas.microsoft.com/office/drawing/2014/main" id="{75373B60-6529-77DC-E677-7BFAC20F46B2}"/>
                  </a:ext>
                </a:extLst>
              </p:cNvPr>
              <p:cNvSpPr/>
              <p:nvPr/>
            </p:nvSpPr>
            <p:spPr>
              <a:xfrm>
                <a:off x="2008798" y="117330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4" name="Conector recto 73">
                <a:extLst>
                  <a:ext uri="{FF2B5EF4-FFF2-40B4-BE49-F238E27FC236}">
                    <a16:creationId xmlns:a16="http://schemas.microsoft.com/office/drawing/2014/main" id="{DBBB9667-1039-B801-4EE7-74356B60EA1A}"/>
                  </a:ext>
                </a:extLst>
              </p:cNvPr>
              <p:cNvCxnSpPr>
                <a:cxnSpLocks/>
                <a:stCxn id="76" idx="6"/>
              </p:cNvCxnSpPr>
              <p:nvPr/>
            </p:nvCxnSpPr>
            <p:spPr>
              <a:xfrm>
                <a:off x="1506265" y="218539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5" name="CuadroTexto 74">
                <a:extLst>
                  <a:ext uri="{FF2B5EF4-FFF2-40B4-BE49-F238E27FC236}">
                    <a16:creationId xmlns:a16="http://schemas.microsoft.com/office/drawing/2014/main" id="{886CBB7E-8B0B-9529-CDD0-F13ACD2E8B22}"/>
                  </a:ext>
                </a:extLst>
              </p:cNvPr>
              <p:cNvSpPr txBox="1"/>
              <p:nvPr/>
            </p:nvSpPr>
            <p:spPr>
              <a:xfrm>
                <a:off x="2034411" y="1955821"/>
                <a:ext cx="10243310" cy="769441"/>
              </a:xfrm>
              <a:prstGeom prst="rect">
                <a:avLst/>
              </a:prstGeom>
              <a:noFill/>
            </p:spPr>
            <p:txBody>
              <a:bodyPr wrap="square">
                <a:spAutoFit/>
              </a:bodyPr>
              <a:lstStyle/>
              <a:p>
                <a:r>
                  <a:rPr lang="es-AR" sz="2200" dirty="0">
                    <a:latin typeface="Verdana Pro Cond" panose="020B0606030504040204" pitchFamily="34" charset="0"/>
                  </a:rPr>
                  <a:t>La última gran interconexión de NY </a:t>
                </a:r>
                <a:r>
                  <a:rPr lang="es-AR" sz="2200" b="1" dirty="0">
                    <a:latin typeface="Verdana Pro Cond" panose="020B0606030504040204" pitchFamily="34" charset="0"/>
                  </a:rPr>
                  <a:t>colapsa</a:t>
                </a:r>
                <a:r>
                  <a:rPr lang="es-AR" sz="2200" dirty="0">
                    <a:latin typeface="Verdana Pro Cond" panose="020B0606030504040204" pitchFamily="34" charset="0"/>
                  </a:rPr>
                  <a:t> por sobrecarga térmica. </a:t>
                </a:r>
                <a:r>
                  <a:rPr lang="es-AR" sz="1600" dirty="0">
                    <a:latin typeface="Verdana Pro Cond" panose="020B0606030504040204" pitchFamily="34" charset="0"/>
                  </a:rPr>
                  <a:t>(falla a tierra)</a:t>
                </a:r>
              </a:p>
              <a:p>
                <a:r>
                  <a:rPr lang="es-AR" sz="2200" dirty="0">
                    <a:latin typeface="Verdana Pro Cond" panose="020B0606030504040204" pitchFamily="34" charset="0"/>
                  </a:rPr>
                  <a:t>Quedan conectados por 2 líneas de </a:t>
                </a:r>
                <a:r>
                  <a:rPr lang="es-AR" sz="2200" b="1" dirty="0">
                    <a:latin typeface="Verdana Pro Cond" panose="020B0606030504040204" pitchFamily="34" charset="0"/>
                  </a:rPr>
                  <a:t>NJ. </a:t>
                </a:r>
                <a:r>
                  <a:rPr lang="es-AR" dirty="0">
                    <a:latin typeface="Verdana Pro Cond" panose="020B0606030504040204" pitchFamily="34" charset="0"/>
                  </a:rPr>
                  <a:t>(submarina de 138kV y otra de 230kV)</a:t>
                </a:r>
                <a:endParaRPr lang="es-AR" sz="2200" dirty="0">
                  <a:latin typeface="Verdana Pro Cond" panose="020B0606030504040204" pitchFamily="34" charset="0"/>
                </a:endParaRPr>
              </a:p>
            </p:txBody>
          </p:sp>
          <p:sp>
            <p:nvSpPr>
              <p:cNvPr id="76" name="Diagrama de flujo: conector 75">
                <a:extLst>
                  <a:ext uri="{FF2B5EF4-FFF2-40B4-BE49-F238E27FC236}">
                    <a16:creationId xmlns:a16="http://schemas.microsoft.com/office/drawing/2014/main" id="{547A9A8A-21BE-9287-1AD4-E60566B4E98D}"/>
                  </a:ext>
                </a:extLst>
              </p:cNvPr>
              <p:cNvSpPr/>
              <p:nvPr/>
            </p:nvSpPr>
            <p:spPr>
              <a:xfrm>
                <a:off x="409762" y="1829663"/>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7" name="CuadroTexto 76">
                <a:extLst>
                  <a:ext uri="{FF2B5EF4-FFF2-40B4-BE49-F238E27FC236}">
                    <a16:creationId xmlns:a16="http://schemas.microsoft.com/office/drawing/2014/main" id="{6B3FFE0D-6503-263D-0933-BFB9089D3B50}"/>
                  </a:ext>
                </a:extLst>
              </p:cNvPr>
              <p:cNvSpPr txBox="1"/>
              <p:nvPr/>
            </p:nvSpPr>
            <p:spPr>
              <a:xfrm>
                <a:off x="409762" y="2000731"/>
                <a:ext cx="1096503" cy="369332"/>
              </a:xfrm>
              <a:prstGeom prst="rect">
                <a:avLst/>
              </a:prstGeom>
              <a:noFill/>
            </p:spPr>
            <p:txBody>
              <a:bodyPr wrap="square">
                <a:spAutoFit/>
              </a:bodyPr>
              <a:lstStyle/>
              <a:p>
                <a:pPr algn="ctr"/>
                <a:r>
                  <a:rPr lang="es-MX" b="1" dirty="0">
                    <a:latin typeface="Verdana Pro Cond" panose="020B0606030504040204" pitchFamily="34" charset="0"/>
                  </a:rPr>
                  <a:t>9:19 PM</a:t>
                </a:r>
              </a:p>
            </p:txBody>
          </p:sp>
          <p:sp>
            <p:nvSpPr>
              <p:cNvPr id="78" name="Diagrama de flujo: conector 77">
                <a:extLst>
                  <a:ext uri="{FF2B5EF4-FFF2-40B4-BE49-F238E27FC236}">
                    <a16:creationId xmlns:a16="http://schemas.microsoft.com/office/drawing/2014/main" id="{34F9E6D7-81DE-7E82-A08C-A68DD8C562CB}"/>
                  </a:ext>
                </a:extLst>
              </p:cNvPr>
              <p:cNvSpPr/>
              <p:nvPr/>
            </p:nvSpPr>
            <p:spPr>
              <a:xfrm>
                <a:off x="2008798" y="2162513"/>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Conector recto 78">
                <a:extLst>
                  <a:ext uri="{FF2B5EF4-FFF2-40B4-BE49-F238E27FC236}">
                    <a16:creationId xmlns:a16="http://schemas.microsoft.com/office/drawing/2014/main" id="{79FCDA60-FB2E-F626-C75C-60BA76EC499C}"/>
                  </a:ext>
                </a:extLst>
              </p:cNvPr>
              <p:cNvCxnSpPr>
                <a:cxnSpLocks/>
                <a:stCxn id="81" idx="6"/>
              </p:cNvCxnSpPr>
              <p:nvPr/>
            </p:nvCxnSpPr>
            <p:spPr>
              <a:xfrm>
                <a:off x="1506265" y="3191506"/>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80" name="CuadroTexto 79">
                <a:extLst>
                  <a:ext uri="{FF2B5EF4-FFF2-40B4-BE49-F238E27FC236}">
                    <a16:creationId xmlns:a16="http://schemas.microsoft.com/office/drawing/2014/main" id="{F15088EC-B252-EEA8-AC8E-7C5FBE265792}"/>
                  </a:ext>
                </a:extLst>
              </p:cNvPr>
              <p:cNvSpPr txBox="1"/>
              <p:nvPr/>
            </p:nvSpPr>
            <p:spPr>
              <a:xfrm>
                <a:off x="2034411" y="2961930"/>
                <a:ext cx="9747827" cy="430887"/>
              </a:xfrm>
              <a:prstGeom prst="rect">
                <a:avLst/>
              </a:prstGeom>
              <a:noFill/>
            </p:spPr>
            <p:txBody>
              <a:bodyPr wrap="square">
                <a:spAutoFit/>
              </a:bodyPr>
              <a:lstStyle/>
              <a:p>
                <a:r>
                  <a:rPr lang="es-AR" sz="2200" b="1" dirty="0">
                    <a:latin typeface="Verdana Pro Cond" panose="020B0606030504040204" pitchFamily="34" charset="0"/>
                  </a:rPr>
                  <a:t>NJ</a:t>
                </a:r>
                <a:r>
                  <a:rPr lang="es-AR" sz="2200" dirty="0">
                    <a:latin typeface="Verdana Pro Cond" panose="020B0606030504040204" pitchFamily="34" charset="0"/>
                  </a:rPr>
                  <a:t> baja la línea por sobrecarga en la línea submarina</a:t>
                </a:r>
              </a:p>
            </p:txBody>
          </p:sp>
          <p:sp>
            <p:nvSpPr>
              <p:cNvPr id="81" name="Diagrama de flujo: conector 80">
                <a:extLst>
                  <a:ext uri="{FF2B5EF4-FFF2-40B4-BE49-F238E27FC236}">
                    <a16:creationId xmlns:a16="http://schemas.microsoft.com/office/drawing/2014/main" id="{CCBC88CB-BBE3-33AE-7006-44FE71AB8F5A}"/>
                  </a:ext>
                </a:extLst>
              </p:cNvPr>
              <p:cNvSpPr/>
              <p:nvPr/>
            </p:nvSpPr>
            <p:spPr>
              <a:xfrm>
                <a:off x="409762" y="283577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82" name="CuadroTexto 81">
                <a:extLst>
                  <a:ext uri="{FF2B5EF4-FFF2-40B4-BE49-F238E27FC236}">
                    <a16:creationId xmlns:a16="http://schemas.microsoft.com/office/drawing/2014/main" id="{0D653C85-FD4B-0EF5-7BB8-3CB0D744D4EF}"/>
                  </a:ext>
                </a:extLst>
              </p:cNvPr>
              <p:cNvSpPr txBox="1"/>
              <p:nvPr/>
            </p:nvSpPr>
            <p:spPr>
              <a:xfrm>
                <a:off x="409762" y="3006840"/>
                <a:ext cx="1096503" cy="369332"/>
              </a:xfrm>
              <a:prstGeom prst="rect">
                <a:avLst/>
              </a:prstGeom>
              <a:noFill/>
            </p:spPr>
            <p:txBody>
              <a:bodyPr wrap="square">
                <a:spAutoFit/>
              </a:bodyPr>
              <a:lstStyle/>
              <a:p>
                <a:pPr algn="ctr"/>
                <a:r>
                  <a:rPr lang="es-MX" b="1" dirty="0">
                    <a:latin typeface="Verdana Pro Cond" panose="020B0606030504040204" pitchFamily="34" charset="0"/>
                  </a:rPr>
                  <a:t>9:22 PM</a:t>
                </a:r>
              </a:p>
            </p:txBody>
          </p:sp>
          <p:sp>
            <p:nvSpPr>
              <p:cNvPr id="83" name="Diagrama de flujo: conector 82">
                <a:extLst>
                  <a:ext uri="{FF2B5EF4-FFF2-40B4-BE49-F238E27FC236}">
                    <a16:creationId xmlns:a16="http://schemas.microsoft.com/office/drawing/2014/main" id="{9C6219D9-6506-BC54-40F5-51E1502582D3}"/>
                  </a:ext>
                </a:extLst>
              </p:cNvPr>
              <p:cNvSpPr/>
              <p:nvPr/>
            </p:nvSpPr>
            <p:spPr>
              <a:xfrm>
                <a:off x="2008798" y="316862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108AD1AC-4A7F-BBA4-E7A3-553C4C8621AA}"/>
                  </a:ext>
                </a:extLst>
              </p:cNvPr>
              <p:cNvSpPr txBox="1"/>
              <p:nvPr/>
            </p:nvSpPr>
            <p:spPr>
              <a:xfrm>
                <a:off x="2034411" y="3968038"/>
                <a:ext cx="9747827" cy="430887"/>
              </a:xfrm>
              <a:prstGeom prst="rect">
                <a:avLst/>
              </a:prstGeom>
              <a:noFill/>
            </p:spPr>
            <p:txBody>
              <a:bodyPr wrap="square">
                <a:spAutoFit/>
              </a:bodyPr>
              <a:lstStyle/>
              <a:p>
                <a:r>
                  <a:rPr lang="es-ES" sz="2200" dirty="0">
                    <a:latin typeface="Verdana Pro Cond" panose="020B0606030504040204" pitchFamily="34" charset="0"/>
                  </a:rPr>
                  <a:t>Intentos fallidos de disminuir la carga</a:t>
                </a:r>
                <a:endParaRPr lang="es-AR" sz="2200" dirty="0">
                  <a:latin typeface="Verdana Pro Cond" panose="020B0606030504040204" pitchFamily="34" charset="0"/>
                </a:endParaRPr>
              </a:p>
            </p:txBody>
          </p:sp>
          <p:sp>
            <p:nvSpPr>
              <p:cNvPr id="34" name="Diagrama de flujo: conector 33">
                <a:extLst>
                  <a:ext uri="{FF2B5EF4-FFF2-40B4-BE49-F238E27FC236}">
                    <a16:creationId xmlns:a16="http://schemas.microsoft.com/office/drawing/2014/main" id="{00C92AF9-5F85-4F56-E5C5-0AE59368CBE1}"/>
                  </a:ext>
                </a:extLst>
              </p:cNvPr>
              <p:cNvSpPr/>
              <p:nvPr/>
            </p:nvSpPr>
            <p:spPr>
              <a:xfrm>
                <a:off x="409762" y="3841880"/>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35" name="CuadroTexto 34">
                <a:extLst>
                  <a:ext uri="{FF2B5EF4-FFF2-40B4-BE49-F238E27FC236}">
                    <a16:creationId xmlns:a16="http://schemas.microsoft.com/office/drawing/2014/main" id="{08036227-DD33-0DCF-1977-BB4FE4DE1400}"/>
                  </a:ext>
                </a:extLst>
              </p:cNvPr>
              <p:cNvSpPr txBox="1"/>
              <p:nvPr/>
            </p:nvSpPr>
            <p:spPr>
              <a:xfrm>
                <a:off x="409762" y="4012948"/>
                <a:ext cx="1096503" cy="369332"/>
              </a:xfrm>
              <a:prstGeom prst="rect">
                <a:avLst/>
              </a:prstGeom>
              <a:noFill/>
            </p:spPr>
            <p:txBody>
              <a:bodyPr wrap="square">
                <a:spAutoFit/>
              </a:bodyPr>
              <a:lstStyle/>
              <a:p>
                <a:pPr algn="ctr"/>
                <a:r>
                  <a:rPr lang="es-MX" b="1" dirty="0">
                    <a:latin typeface="Verdana Pro Cond" panose="020B0606030504040204" pitchFamily="34" charset="0"/>
                  </a:rPr>
                  <a:t>9:24 PM</a:t>
                </a:r>
              </a:p>
            </p:txBody>
          </p:sp>
          <p:sp>
            <p:nvSpPr>
              <p:cNvPr id="36" name="Diagrama de flujo: conector 35">
                <a:extLst>
                  <a:ext uri="{FF2B5EF4-FFF2-40B4-BE49-F238E27FC236}">
                    <a16:creationId xmlns:a16="http://schemas.microsoft.com/office/drawing/2014/main" id="{8E712C1F-34AB-4D05-5917-1898A703B45F}"/>
                  </a:ext>
                </a:extLst>
              </p:cNvPr>
              <p:cNvSpPr/>
              <p:nvPr/>
            </p:nvSpPr>
            <p:spPr>
              <a:xfrm>
                <a:off x="2008798" y="4174730"/>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7" name="Conector recto 36">
                <a:extLst>
                  <a:ext uri="{FF2B5EF4-FFF2-40B4-BE49-F238E27FC236}">
                    <a16:creationId xmlns:a16="http://schemas.microsoft.com/office/drawing/2014/main" id="{7805E06B-97AD-B20D-FDF4-FC1FE7345805}"/>
                  </a:ext>
                </a:extLst>
              </p:cNvPr>
              <p:cNvCxnSpPr>
                <a:cxnSpLocks/>
                <a:stCxn id="39" idx="6"/>
              </p:cNvCxnSpPr>
              <p:nvPr/>
            </p:nvCxnSpPr>
            <p:spPr>
              <a:xfrm>
                <a:off x="1506265" y="5186819"/>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38" name="CuadroTexto 37">
                <a:extLst>
                  <a:ext uri="{FF2B5EF4-FFF2-40B4-BE49-F238E27FC236}">
                    <a16:creationId xmlns:a16="http://schemas.microsoft.com/office/drawing/2014/main" id="{B3D56D9F-D972-5C3F-8130-12A19E39AC25}"/>
                  </a:ext>
                </a:extLst>
              </p:cNvPr>
              <p:cNvSpPr txBox="1"/>
              <p:nvPr/>
            </p:nvSpPr>
            <p:spPr>
              <a:xfrm>
                <a:off x="2034411" y="4957243"/>
                <a:ext cx="9747827" cy="430887"/>
              </a:xfrm>
              <a:prstGeom prst="rect">
                <a:avLst/>
              </a:prstGeom>
              <a:noFill/>
            </p:spPr>
            <p:txBody>
              <a:bodyPr wrap="square">
                <a:spAutoFit/>
              </a:bodyPr>
              <a:lstStyle/>
              <a:p>
                <a:r>
                  <a:rPr lang="es-ES" sz="2200" b="1" dirty="0">
                    <a:latin typeface="Verdana Pro Cond" panose="020B0606030504040204" pitchFamily="34" charset="0"/>
                  </a:rPr>
                  <a:t>C</a:t>
                </a:r>
                <a:r>
                  <a:rPr lang="es-AR" sz="2200" b="1" dirty="0" err="1">
                    <a:latin typeface="Verdana Pro Cond" panose="020B0606030504040204" pitchFamily="34" charset="0"/>
                  </a:rPr>
                  <a:t>ae</a:t>
                </a:r>
                <a:r>
                  <a:rPr lang="es-AR" sz="2200" dirty="0">
                    <a:latin typeface="Verdana Pro Cond" panose="020B0606030504040204" pitchFamily="34" charset="0"/>
                  </a:rPr>
                  <a:t> la línea de 230 kV (</a:t>
                </a:r>
                <a:r>
                  <a:rPr lang="es-AR" sz="2200" b="1" dirty="0">
                    <a:latin typeface="Verdana Pro Cond" panose="020B0606030504040204" pitchFamily="34" charset="0"/>
                  </a:rPr>
                  <a:t>NJ</a:t>
                </a:r>
                <a:r>
                  <a:rPr lang="es-AR" sz="2200" dirty="0">
                    <a:latin typeface="Verdana Pro Cond" panose="020B0606030504040204" pitchFamily="34" charset="0"/>
                  </a:rPr>
                  <a:t>) aislando Con Edison de la grilla</a:t>
                </a:r>
                <a:endParaRPr lang="es-AR" sz="2200" b="1" dirty="0">
                  <a:latin typeface="Verdana Pro Cond" panose="020B0606030504040204" pitchFamily="34" charset="0"/>
                </a:endParaRPr>
              </a:p>
            </p:txBody>
          </p:sp>
          <p:sp>
            <p:nvSpPr>
              <p:cNvPr id="39" name="Diagrama de flujo: conector 38">
                <a:extLst>
                  <a:ext uri="{FF2B5EF4-FFF2-40B4-BE49-F238E27FC236}">
                    <a16:creationId xmlns:a16="http://schemas.microsoft.com/office/drawing/2014/main" id="{B5A894B5-A1EB-C51E-1CEC-329911562CAC}"/>
                  </a:ext>
                </a:extLst>
              </p:cNvPr>
              <p:cNvSpPr/>
              <p:nvPr/>
            </p:nvSpPr>
            <p:spPr>
              <a:xfrm>
                <a:off x="409762" y="4831085"/>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0" name="CuadroTexto 39">
                <a:extLst>
                  <a:ext uri="{FF2B5EF4-FFF2-40B4-BE49-F238E27FC236}">
                    <a16:creationId xmlns:a16="http://schemas.microsoft.com/office/drawing/2014/main" id="{D816501D-37E1-122B-81D6-31AA26977E8C}"/>
                  </a:ext>
                </a:extLst>
              </p:cNvPr>
              <p:cNvSpPr txBox="1"/>
              <p:nvPr/>
            </p:nvSpPr>
            <p:spPr>
              <a:xfrm>
                <a:off x="409762" y="5002153"/>
                <a:ext cx="1096503" cy="369332"/>
              </a:xfrm>
              <a:prstGeom prst="rect">
                <a:avLst/>
              </a:prstGeom>
              <a:noFill/>
            </p:spPr>
            <p:txBody>
              <a:bodyPr wrap="square">
                <a:spAutoFit/>
              </a:bodyPr>
              <a:lstStyle/>
              <a:p>
                <a:pPr algn="ctr"/>
                <a:r>
                  <a:rPr lang="es-MX" b="1" dirty="0">
                    <a:latin typeface="Verdana Pro Cond" panose="020B0606030504040204" pitchFamily="34" charset="0"/>
                  </a:rPr>
                  <a:t>9:29 PM</a:t>
                </a:r>
              </a:p>
            </p:txBody>
          </p:sp>
          <p:sp>
            <p:nvSpPr>
              <p:cNvPr id="41" name="Diagrama de flujo: conector 40">
                <a:extLst>
                  <a:ext uri="{FF2B5EF4-FFF2-40B4-BE49-F238E27FC236}">
                    <a16:creationId xmlns:a16="http://schemas.microsoft.com/office/drawing/2014/main" id="{FB9C5F7B-2F87-E2B7-3A0F-24D36138B671}"/>
                  </a:ext>
                </a:extLst>
              </p:cNvPr>
              <p:cNvSpPr/>
              <p:nvPr/>
            </p:nvSpPr>
            <p:spPr>
              <a:xfrm>
                <a:off x="2008798" y="5163935"/>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2" name="Conector recto 41">
                <a:extLst>
                  <a:ext uri="{FF2B5EF4-FFF2-40B4-BE49-F238E27FC236}">
                    <a16:creationId xmlns:a16="http://schemas.microsoft.com/office/drawing/2014/main" id="{8D35F306-AD54-42FE-301C-467B478D7AB4}"/>
                  </a:ext>
                </a:extLst>
              </p:cNvPr>
              <p:cNvCxnSpPr>
                <a:cxnSpLocks/>
                <a:stCxn id="44" idx="6"/>
              </p:cNvCxnSpPr>
              <p:nvPr/>
            </p:nvCxnSpPr>
            <p:spPr>
              <a:xfrm>
                <a:off x="1506265" y="619292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43" name="CuadroTexto 42">
                <a:extLst>
                  <a:ext uri="{FF2B5EF4-FFF2-40B4-BE49-F238E27FC236}">
                    <a16:creationId xmlns:a16="http://schemas.microsoft.com/office/drawing/2014/main" id="{1E20D547-D21E-FBD2-6A55-996BF9004866}"/>
                  </a:ext>
                </a:extLst>
              </p:cNvPr>
              <p:cNvSpPr txBox="1"/>
              <p:nvPr/>
            </p:nvSpPr>
            <p:spPr>
              <a:xfrm>
                <a:off x="2034411" y="5963352"/>
                <a:ext cx="9747827" cy="430887"/>
              </a:xfrm>
              <a:prstGeom prst="rect">
                <a:avLst/>
              </a:prstGeom>
              <a:noFill/>
            </p:spPr>
            <p:txBody>
              <a:bodyPr wrap="square">
                <a:spAutoFit/>
              </a:bodyPr>
              <a:lstStyle/>
              <a:p>
                <a:r>
                  <a:rPr lang="es-AR" sz="2200" b="1" dirty="0">
                    <a:latin typeface="Verdana Pro Cond" panose="020B0606030504040204" pitchFamily="34" charset="0"/>
                  </a:rPr>
                  <a:t>Cae</a:t>
                </a:r>
                <a:r>
                  <a:rPr lang="es-AR" sz="2200" dirty="0">
                    <a:latin typeface="Verdana Pro Cond" panose="020B0606030504040204" pitchFamily="34" charset="0"/>
                  </a:rPr>
                  <a:t> el generador más grande de NY y todo el sistema Con Edison.</a:t>
                </a:r>
              </a:p>
            </p:txBody>
          </p:sp>
          <p:sp>
            <p:nvSpPr>
              <p:cNvPr id="44" name="Diagrama de flujo: conector 43">
                <a:extLst>
                  <a:ext uri="{FF2B5EF4-FFF2-40B4-BE49-F238E27FC236}">
                    <a16:creationId xmlns:a16="http://schemas.microsoft.com/office/drawing/2014/main" id="{E8F4D302-54EB-ED57-C571-AF587E7EA492}"/>
                  </a:ext>
                </a:extLst>
              </p:cNvPr>
              <p:cNvSpPr/>
              <p:nvPr/>
            </p:nvSpPr>
            <p:spPr>
              <a:xfrm>
                <a:off x="409762" y="5837194"/>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5" name="CuadroTexto 44">
                <a:extLst>
                  <a:ext uri="{FF2B5EF4-FFF2-40B4-BE49-F238E27FC236}">
                    <a16:creationId xmlns:a16="http://schemas.microsoft.com/office/drawing/2014/main" id="{E3A1CDD1-0169-7EBB-B854-23A090EF6603}"/>
                  </a:ext>
                </a:extLst>
              </p:cNvPr>
              <p:cNvSpPr txBox="1"/>
              <p:nvPr/>
            </p:nvSpPr>
            <p:spPr>
              <a:xfrm>
                <a:off x="409762" y="6008262"/>
                <a:ext cx="1096503" cy="369332"/>
              </a:xfrm>
              <a:prstGeom prst="rect">
                <a:avLst/>
              </a:prstGeom>
              <a:noFill/>
            </p:spPr>
            <p:txBody>
              <a:bodyPr wrap="square">
                <a:spAutoFit/>
              </a:bodyPr>
              <a:lstStyle/>
              <a:p>
                <a:pPr algn="ctr"/>
                <a:r>
                  <a:rPr lang="es-MX" b="1" dirty="0">
                    <a:latin typeface="Verdana Pro Cond" panose="020B0606030504040204" pitchFamily="34" charset="0"/>
                  </a:rPr>
                  <a:t>9:36 PM</a:t>
                </a:r>
              </a:p>
            </p:txBody>
          </p:sp>
          <p:sp>
            <p:nvSpPr>
              <p:cNvPr id="46" name="Diagrama de flujo: conector 45">
                <a:extLst>
                  <a:ext uri="{FF2B5EF4-FFF2-40B4-BE49-F238E27FC236}">
                    <a16:creationId xmlns:a16="http://schemas.microsoft.com/office/drawing/2014/main" id="{1FB5B3AB-D3DB-8011-7F8C-1A9BC6BF5FAF}"/>
                  </a:ext>
                </a:extLst>
              </p:cNvPr>
              <p:cNvSpPr/>
              <p:nvPr/>
            </p:nvSpPr>
            <p:spPr>
              <a:xfrm>
                <a:off x="2008798" y="6170044"/>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 name="Conector recto 1">
                <a:extLst>
                  <a:ext uri="{FF2B5EF4-FFF2-40B4-BE49-F238E27FC236}">
                    <a16:creationId xmlns:a16="http://schemas.microsoft.com/office/drawing/2014/main" id="{A3EA3B91-014C-2153-25A9-9159D971E70A}"/>
                  </a:ext>
                </a:extLst>
              </p:cNvPr>
              <p:cNvCxnSpPr>
                <a:cxnSpLocks/>
              </p:cNvCxnSpPr>
              <p:nvPr/>
            </p:nvCxnSpPr>
            <p:spPr>
              <a:xfrm>
                <a:off x="1506265" y="4192505"/>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grpSp>
      </p:grpSp>
      <p:sp>
        <p:nvSpPr>
          <p:cNvPr id="7" name="Rectángulo 6">
            <a:extLst>
              <a:ext uri="{FF2B5EF4-FFF2-40B4-BE49-F238E27FC236}">
                <a16:creationId xmlns:a16="http://schemas.microsoft.com/office/drawing/2014/main" id="{D7A701C6-9BB8-7B54-2C39-60106566BACA}"/>
              </a:ext>
            </a:extLst>
          </p:cNvPr>
          <p:cNvSpPr/>
          <p:nvPr/>
        </p:nvSpPr>
        <p:spPr>
          <a:xfrm>
            <a:off x="-304800" y="-55874"/>
            <a:ext cx="12798903" cy="1751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111672" y="0"/>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111672" y="1107996"/>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sp>
        <p:nvSpPr>
          <p:cNvPr id="10" name="CuadroTexto 9">
            <a:extLst>
              <a:ext uri="{FF2B5EF4-FFF2-40B4-BE49-F238E27FC236}">
                <a16:creationId xmlns:a16="http://schemas.microsoft.com/office/drawing/2014/main" id="{11BE057E-4F89-FC19-36F8-FAE1551227D3}"/>
              </a:ext>
            </a:extLst>
          </p:cNvPr>
          <p:cNvSpPr txBox="1"/>
          <p:nvPr/>
        </p:nvSpPr>
        <p:spPr>
          <a:xfrm>
            <a:off x="2527127" y="3078466"/>
            <a:ext cx="7137746" cy="523220"/>
          </a:xfrm>
          <a:prstGeom prst="rect">
            <a:avLst/>
          </a:prstGeom>
          <a:noFill/>
        </p:spPr>
        <p:txBody>
          <a:bodyPr wrap="square">
            <a:spAutoFit/>
          </a:bodyPr>
          <a:lstStyle/>
          <a:p>
            <a:r>
              <a:rPr lang="es-AR" sz="2800" dirty="0">
                <a:latin typeface="Verdana Pro Cond" panose="020B0606030504040204" pitchFamily="34" charset="0"/>
              </a:rPr>
              <a:t>¿Por qué fue tan importante este apagón?</a:t>
            </a:r>
          </a:p>
        </p:txBody>
      </p:sp>
    </p:spTree>
    <p:extLst>
      <p:ext uri="{BB962C8B-B14F-4D97-AF65-F5344CB8AC3E}">
        <p14:creationId xmlns:p14="http://schemas.microsoft.com/office/powerpoint/2010/main" val="176032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5" name="Grupo 4">
            <a:extLst>
              <a:ext uri="{FF2B5EF4-FFF2-40B4-BE49-F238E27FC236}">
                <a16:creationId xmlns:a16="http://schemas.microsoft.com/office/drawing/2014/main" id="{DDFDEF63-9370-708B-73A5-DFB1EB943D67}"/>
              </a:ext>
            </a:extLst>
          </p:cNvPr>
          <p:cNvGrpSpPr/>
          <p:nvPr/>
        </p:nvGrpSpPr>
        <p:grpSpPr>
          <a:xfrm>
            <a:off x="409762" y="-10229438"/>
            <a:ext cx="11867959" cy="9706218"/>
            <a:chOff x="409762" y="-3157556"/>
            <a:chExt cx="11867959" cy="9706218"/>
          </a:xfrm>
        </p:grpSpPr>
        <p:cxnSp>
          <p:nvCxnSpPr>
            <p:cNvPr id="22" name="Conector recto 21">
              <a:extLst>
                <a:ext uri="{FF2B5EF4-FFF2-40B4-BE49-F238E27FC236}">
                  <a16:creationId xmlns:a16="http://schemas.microsoft.com/office/drawing/2014/main" id="{D79C8296-619B-4577-1D82-982A1A7D519C}"/>
                </a:ext>
              </a:extLst>
            </p:cNvPr>
            <p:cNvCxnSpPr>
              <a:cxnSpLocks/>
              <a:stCxn id="23" idx="6"/>
            </p:cNvCxnSpPr>
            <p:nvPr/>
          </p:nvCxnSpPr>
          <p:spPr>
            <a:xfrm>
              <a:off x="1506265" y="-280182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7AB302F9-0909-6E31-EA70-2A45EEB14458}"/>
                </a:ext>
              </a:extLst>
            </p:cNvPr>
            <p:cNvCxnSpPr>
              <a:cxnSpLocks/>
              <a:endCxn id="44" idx="0"/>
            </p:cNvCxnSpPr>
            <p:nvPr/>
          </p:nvCxnSpPr>
          <p:spPr>
            <a:xfrm>
              <a:off x="958014" y="-2965715"/>
              <a:ext cx="0" cy="8802909"/>
            </a:xfrm>
            <a:prstGeom prst="line">
              <a:avLst/>
            </a:prstGeom>
            <a:ln w="28575">
              <a:prstDash val="sysDot"/>
            </a:ln>
          </p:spPr>
          <p:style>
            <a:lnRef idx="2">
              <a:schemeClr val="dk1"/>
            </a:lnRef>
            <a:fillRef idx="0">
              <a:schemeClr val="dk1"/>
            </a:fillRef>
            <a:effectRef idx="1">
              <a:schemeClr val="dk1"/>
            </a:effectRef>
            <a:fontRef idx="minor">
              <a:schemeClr val="tx1"/>
            </a:fontRef>
          </p:style>
        </p:cxnSp>
        <p:sp>
          <p:nvSpPr>
            <p:cNvPr id="50" name="CuadroTexto 49">
              <a:extLst>
                <a:ext uri="{FF2B5EF4-FFF2-40B4-BE49-F238E27FC236}">
                  <a16:creationId xmlns:a16="http://schemas.microsoft.com/office/drawing/2014/main" id="{1E3F8875-1707-2001-3C1B-5FFE8635C5F4}"/>
                </a:ext>
              </a:extLst>
            </p:cNvPr>
            <p:cNvSpPr txBox="1"/>
            <p:nvPr/>
          </p:nvSpPr>
          <p:spPr>
            <a:xfrm>
              <a:off x="2034411" y="-2042193"/>
              <a:ext cx="9747827" cy="769441"/>
            </a:xfrm>
            <a:prstGeom prst="rect">
              <a:avLst/>
            </a:prstGeom>
            <a:noFill/>
          </p:spPr>
          <p:txBody>
            <a:bodyPr wrap="square">
              <a:spAutoFit/>
            </a:bodyPr>
            <a:lstStyle/>
            <a:p>
              <a:r>
                <a:rPr lang="es-AR" sz="2200" dirty="0">
                  <a:latin typeface="Verdana Pro Cond" panose="020B0606030504040204" pitchFamily="34" charset="0"/>
                </a:rPr>
                <a:t>Un segundo </a:t>
              </a:r>
              <a:r>
                <a:rPr lang="es-AR" sz="2200" b="1" dirty="0">
                  <a:latin typeface="Verdana Pro Cond" panose="020B0606030504040204" pitchFamily="34" charset="0"/>
                </a:rPr>
                <a:t>rayo</a:t>
              </a:r>
              <a:r>
                <a:rPr lang="es-AR" sz="2200" dirty="0">
                  <a:latin typeface="Verdana Pro Cond" panose="020B0606030504040204" pitchFamily="34" charset="0"/>
                </a:rPr>
                <a:t> cae sobre dos líneas de transmisión de345 kV. Una de las líneas se cierra y sale de servicio una planta nuclear de 900MW. </a:t>
              </a:r>
            </a:p>
          </p:txBody>
        </p:sp>
        <p:grpSp>
          <p:nvGrpSpPr>
            <p:cNvPr id="6" name="Grupo 5">
              <a:extLst>
                <a:ext uri="{FF2B5EF4-FFF2-40B4-BE49-F238E27FC236}">
                  <a16:creationId xmlns:a16="http://schemas.microsoft.com/office/drawing/2014/main" id="{1FEC8B24-631C-9450-4DF4-1D81B00671C1}"/>
                </a:ext>
              </a:extLst>
            </p:cNvPr>
            <p:cNvGrpSpPr/>
            <p:nvPr/>
          </p:nvGrpSpPr>
          <p:grpSpPr>
            <a:xfrm>
              <a:off x="409762" y="-3157556"/>
              <a:ext cx="11867959" cy="9706218"/>
              <a:chOff x="409762" y="-3157556"/>
              <a:chExt cx="11867959" cy="9706218"/>
            </a:xfrm>
          </p:grpSpPr>
          <p:sp>
            <p:nvSpPr>
              <p:cNvPr id="70" name="CuadroTexto 69">
                <a:extLst>
                  <a:ext uri="{FF2B5EF4-FFF2-40B4-BE49-F238E27FC236}">
                    <a16:creationId xmlns:a16="http://schemas.microsoft.com/office/drawing/2014/main" id="{77CB6340-0FB3-55FF-B362-854C7BE769FA}"/>
                  </a:ext>
                </a:extLst>
              </p:cNvPr>
              <p:cNvSpPr txBox="1"/>
              <p:nvPr/>
            </p:nvSpPr>
            <p:spPr>
              <a:xfrm>
                <a:off x="2034411" y="966616"/>
                <a:ext cx="9747827" cy="430887"/>
              </a:xfrm>
              <a:prstGeom prst="rect">
                <a:avLst/>
              </a:prstGeom>
              <a:noFill/>
            </p:spPr>
            <p:txBody>
              <a:bodyPr wrap="square">
                <a:spAutoFit/>
              </a:bodyPr>
              <a:lstStyle/>
              <a:p>
                <a:r>
                  <a:rPr lang="es-AR" sz="2200" dirty="0">
                    <a:latin typeface="Verdana Pro Cond" panose="020B0606030504040204" pitchFamily="34" charset="0"/>
                  </a:rPr>
                  <a:t>Se indica </a:t>
                </a:r>
                <a:r>
                  <a:rPr lang="es-AR" sz="2200" b="1" dirty="0">
                    <a:latin typeface="Verdana Pro Cond" panose="020B0606030504040204" pitchFamily="34" charset="0"/>
                  </a:rPr>
                  <a:t>reducir carga</a:t>
                </a:r>
                <a:r>
                  <a:rPr lang="es-AR" sz="2200" dirty="0">
                    <a:latin typeface="Verdana Pro Cond" panose="020B0606030504040204" pitchFamily="34" charset="0"/>
                  </a:rPr>
                  <a:t>.</a:t>
                </a:r>
              </a:p>
            </p:txBody>
          </p:sp>
          <p:sp>
            <p:nvSpPr>
              <p:cNvPr id="4" name="CuadroTexto 3">
                <a:extLst>
                  <a:ext uri="{FF2B5EF4-FFF2-40B4-BE49-F238E27FC236}">
                    <a16:creationId xmlns:a16="http://schemas.microsoft.com/office/drawing/2014/main" id="{EFA4E3F7-7D9A-0E09-203A-107EBB5016D3}"/>
                  </a:ext>
                </a:extLst>
              </p:cNvPr>
              <p:cNvSpPr txBox="1"/>
              <p:nvPr/>
            </p:nvSpPr>
            <p:spPr>
              <a:xfrm>
                <a:off x="2034411" y="-3031398"/>
                <a:ext cx="9747827" cy="769441"/>
              </a:xfrm>
              <a:prstGeom prst="rect">
                <a:avLst/>
              </a:prstGeom>
              <a:noFill/>
            </p:spPr>
            <p:txBody>
              <a:bodyPr wrap="square">
                <a:spAutoFit/>
              </a:bodyPr>
              <a:lstStyle/>
              <a:p>
                <a:r>
                  <a:rPr lang="es-MX" sz="2200" b="1" dirty="0">
                    <a:latin typeface="Verdana Pro Cond" panose="020B0606030504040204" pitchFamily="34" charset="0"/>
                  </a:rPr>
                  <a:t>R</a:t>
                </a:r>
                <a:r>
                  <a:rPr lang="es-AR" sz="2200" b="1" dirty="0" err="1">
                    <a:latin typeface="Verdana Pro Cond" panose="020B0606030504040204" pitchFamily="34" charset="0"/>
                  </a:rPr>
                  <a:t>ayo</a:t>
                </a:r>
                <a:r>
                  <a:rPr lang="es-AR" sz="2200" b="1" dirty="0">
                    <a:latin typeface="Verdana Pro Cond" panose="020B0606030504040204" pitchFamily="34" charset="0"/>
                  </a:rPr>
                  <a:t> </a:t>
                </a:r>
                <a:r>
                  <a:rPr lang="es-AR" sz="2200" dirty="0">
                    <a:latin typeface="Verdana Pro Cond" panose="020B0606030504040204" pitchFamily="34" charset="0"/>
                  </a:rPr>
                  <a:t>cae sobre la subestación eléctrica Buchanan South, ésta tomaba  tensión en 345 kV.</a:t>
                </a:r>
              </a:p>
            </p:txBody>
          </p:sp>
          <p:sp>
            <p:nvSpPr>
              <p:cNvPr id="23" name="Diagrama de flujo: conector 22">
                <a:extLst>
                  <a:ext uri="{FF2B5EF4-FFF2-40B4-BE49-F238E27FC236}">
                    <a16:creationId xmlns:a16="http://schemas.microsoft.com/office/drawing/2014/main" id="{41FA739F-1C0B-4182-7D3F-68F6AE252A34}"/>
                  </a:ext>
                </a:extLst>
              </p:cNvPr>
              <p:cNvSpPr/>
              <p:nvPr/>
            </p:nvSpPr>
            <p:spPr>
              <a:xfrm>
                <a:off x="409762" y="-3157556"/>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5" name="CuadroTexto 24">
                <a:extLst>
                  <a:ext uri="{FF2B5EF4-FFF2-40B4-BE49-F238E27FC236}">
                    <a16:creationId xmlns:a16="http://schemas.microsoft.com/office/drawing/2014/main" id="{E1ED03A2-7DFF-F57A-49FF-816A865BB2AD}"/>
                  </a:ext>
                </a:extLst>
              </p:cNvPr>
              <p:cNvSpPr txBox="1"/>
              <p:nvPr/>
            </p:nvSpPr>
            <p:spPr>
              <a:xfrm>
                <a:off x="409762" y="-2986488"/>
                <a:ext cx="1096503" cy="369332"/>
              </a:xfrm>
              <a:prstGeom prst="rect">
                <a:avLst/>
              </a:prstGeom>
              <a:noFill/>
            </p:spPr>
            <p:txBody>
              <a:bodyPr wrap="square">
                <a:spAutoFit/>
              </a:bodyPr>
              <a:lstStyle/>
              <a:p>
                <a:pPr algn="ctr"/>
                <a:r>
                  <a:rPr lang="es-MX" b="1" dirty="0">
                    <a:latin typeface="Verdana Pro Cond" panose="020B0606030504040204" pitchFamily="34" charset="0"/>
                  </a:rPr>
                  <a:t>8:34 PM</a:t>
                </a:r>
              </a:p>
            </p:txBody>
          </p:sp>
          <p:sp>
            <p:nvSpPr>
              <p:cNvPr id="26" name="Diagrama de flujo: conector 25">
                <a:extLst>
                  <a:ext uri="{FF2B5EF4-FFF2-40B4-BE49-F238E27FC236}">
                    <a16:creationId xmlns:a16="http://schemas.microsoft.com/office/drawing/2014/main" id="{D6FA3622-3218-4DD4-5F29-CB4B91351528}"/>
                  </a:ext>
                </a:extLst>
              </p:cNvPr>
              <p:cNvSpPr/>
              <p:nvPr/>
            </p:nvSpPr>
            <p:spPr>
              <a:xfrm>
                <a:off x="2008798" y="-2824706"/>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9" name="Conector recto 48">
                <a:extLst>
                  <a:ext uri="{FF2B5EF4-FFF2-40B4-BE49-F238E27FC236}">
                    <a16:creationId xmlns:a16="http://schemas.microsoft.com/office/drawing/2014/main" id="{29A6FF6B-126B-C3B2-A263-436B2700F079}"/>
                  </a:ext>
                </a:extLst>
              </p:cNvPr>
              <p:cNvCxnSpPr>
                <a:cxnSpLocks/>
                <a:stCxn id="51" idx="6"/>
              </p:cNvCxnSpPr>
              <p:nvPr/>
            </p:nvCxnSpPr>
            <p:spPr>
              <a:xfrm>
                <a:off x="1506265" y="-181261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1" name="Diagrama de flujo: conector 50">
                <a:extLst>
                  <a:ext uri="{FF2B5EF4-FFF2-40B4-BE49-F238E27FC236}">
                    <a16:creationId xmlns:a16="http://schemas.microsoft.com/office/drawing/2014/main" id="{D2284C5D-D17E-3DFF-7C45-6C53FD59282A}"/>
                  </a:ext>
                </a:extLst>
              </p:cNvPr>
              <p:cNvSpPr/>
              <p:nvPr/>
            </p:nvSpPr>
            <p:spPr>
              <a:xfrm>
                <a:off x="409762" y="-2168351"/>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2" name="CuadroTexto 51">
                <a:extLst>
                  <a:ext uri="{FF2B5EF4-FFF2-40B4-BE49-F238E27FC236}">
                    <a16:creationId xmlns:a16="http://schemas.microsoft.com/office/drawing/2014/main" id="{D0F8775D-82DC-3EA0-21D4-AFEACE1034E7}"/>
                  </a:ext>
                </a:extLst>
              </p:cNvPr>
              <p:cNvSpPr txBox="1"/>
              <p:nvPr/>
            </p:nvSpPr>
            <p:spPr>
              <a:xfrm>
                <a:off x="409762" y="-1997283"/>
                <a:ext cx="1096503" cy="369332"/>
              </a:xfrm>
              <a:prstGeom prst="rect">
                <a:avLst/>
              </a:prstGeom>
              <a:noFill/>
            </p:spPr>
            <p:txBody>
              <a:bodyPr wrap="square">
                <a:spAutoFit/>
              </a:bodyPr>
              <a:lstStyle/>
              <a:p>
                <a:pPr algn="ctr"/>
                <a:r>
                  <a:rPr lang="es-MX" b="1" dirty="0">
                    <a:latin typeface="Verdana Pro Cond" panose="020B0606030504040204" pitchFamily="34" charset="0"/>
                  </a:rPr>
                  <a:t>? PM</a:t>
                </a:r>
              </a:p>
            </p:txBody>
          </p:sp>
          <p:sp>
            <p:nvSpPr>
              <p:cNvPr id="53" name="Diagrama de flujo: conector 52">
                <a:extLst>
                  <a:ext uri="{FF2B5EF4-FFF2-40B4-BE49-F238E27FC236}">
                    <a16:creationId xmlns:a16="http://schemas.microsoft.com/office/drawing/2014/main" id="{134BEE1B-67B3-621A-422C-0E66F42AF16E}"/>
                  </a:ext>
                </a:extLst>
              </p:cNvPr>
              <p:cNvSpPr/>
              <p:nvPr/>
            </p:nvSpPr>
            <p:spPr>
              <a:xfrm>
                <a:off x="2008798" y="-1835501"/>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4" name="Conector recto 53">
                <a:extLst>
                  <a:ext uri="{FF2B5EF4-FFF2-40B4-BE49-F238E27FC236}">
                    <a16:creationId xmlns:a16="http://schemas.microsoft.com/office/drawing/2014/main" id="{FE1E2306-2F93-4B19-40E1-55CC6217D35F}"/>
                  </a:ext>
                </a:extLst>
              </p:cNvPr>
              <p:cNvCxnSpPr>
                <a:cxnSpLocks/>
                <a:stCxn id="56" idx="6"/>
              </p:cNvCxnSpPr>
              <p:nvPr/>
            </p:nvCxnSpPr>
            <p:spPr>
              <a:xfrm>
                <a:off x="1506265" y="-80650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5" name="CuadroTexto 54">
                <a:extLst>
                  <a:ext uri="{FF2B5EF4-FFF2-40B4-BE49-F238E27FC236}">
                    <a16:creationId xmlns:a16="http://schemas.microsoft.com/office/drawing/2014/main" id="{B92A2086-3DAD-E1A8-2237-0118973B7ED4}"/>
                  </a:ext>
                </a:extLst>
              </p:cNvPr>
              <p:cNvSpPr txBox="1"/>
              <p:nvPr/>
            </p:nvSpPr>
            <p:spPr>
              <a:xfrm>
                <a:off x="2034411" y="-1036084"/>
                <a:ext cx="9747827" cy="430887"/>
              </a:xfrm>
              <a:prstGeom prst="rect">
                <a:avLst/>
              </a:prstGeom>
              <a:noFill/>
            </p:spPr>
            <p:txBody>
              <a:bodyPr wrap="square">
                <a:spAutoFit/>
              </a:bodyPr>
              <a:lstStyle/>
              <a:p>
                <a:r>
                  <a:rPr lang="es-AR" sz="2200" b="1" dirty="0">
                    <a:latin typeface="Verdana Pro Cond" panose="020B0606030504040204" pitchFamily="34" charset="0"/>
                  </a:rPr>
                  <a:t>Falla</a:t>
                </a:r>
                <a:r>
                  <a:rPr lang="es-AR" sz="2200" dirty="0">
                    <a:latin typeface="Verdana Pro Cond" panose="020B0606030504040204" pitchFamily="34" charset="0"/>
                  </a:rPr>
                  <a:t> inicio remoto de estación de generación de emergencia.</a:t>
                </a:r>
              </a:p>
            </p:txBody>
          </p:sp>
          <p:sp>
            <p:nvSpPr>
              <p:cNvPr id="56" name="Diagrama de flujo: conector 55">
                <a:extLst>
                  <a:ext uri="{FF2B5EF4-FFF2-40B4-BE49-F238E27FC236}">
                    <a16:creationId xmlns:a16="http://schemas.microsoft.com/office/drawing/2014/main" id="{414F50C8-ABB8-6A4F-7722-10B6E5D572BD}"/>
                  </a:ext>
                </a:extLst>
              </p:cNvPr>
              <p:cNvSpPr/>
              <p:nvPr/>
            </p:nvSpPr>
            <p:spPr>
              <a:xfrm>
                <a:off x="409762" y="-116224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7" name="CuadroTexto 56">
                <a:extLst>
                  <a:ext uri="{FF2B5EF4-FFF2-40B4-BE49-F238E27FC236}">
                    <a16:creationId xmlns:a16="http://schemas.microsoft.com/office/drawing/2014/main" id="{825E769B-E68C-7A59-D6F4-A98DBC42A19F}"/>
                  </a:ext>
                </a:extLst>
              </p:cNvPr>
              <p:cNvSpPr txBox="1"/>
              <p:nvPr/>
            </p:nvSpPr>
            <p:spPr>
              <a:xfrm>
                <a:off x="409762" y="-991174"/>
                <a:ext cx="1096503" cy="369332"/>
              </a:xfrm>
              <a:prstGeom prst="rect">
                <a:avLst/>
              </a:prstGeom>
              <a:noFill/>
            </p:spPr>
            <p:txBody>
              <a:bodyPr wrap="square">
                <a:spAutoFit/>
              </a:bodyPr>
              <a:lstStyle/>
              <a:p>
                <a:pPr algn="ctr"/>
                <a:r>
                  <a:rPr lang="es-MX" b="1" dirty="0">
                    <a:latin typeface="Verdana Pro Cond" panose="020B0606030504040204" pitchFamily="34" charset="0"/>
                  </a:rPr>
                  <a:t>8:45 PM</a:t>
                </a:r>
              </a:p>
            </p:txBody>
          </p:sp>
          <p:sp>
            <p:nvSpPr>
              <p:cNvPr id="58" name="Diagrama de flujo: conector 57">
                <a:extLst>
                  <a:ext uri="{FF2B5EF4-FFF2-40B4-BE49-F238E27FC236}">
                    <a16:creationId xmlns:a16="http://schemas.microsoft.com/office/drawing/2014/main" id="{DE076C60-E333-F17A-A7DC-132B6049214D}"/>
                  </a:ext>
                </a:extLst>
              </p:cNvPr>
              <p:cNvSpPr/>
              <p:nvPr/>
            </p:nvSpPr>
            <p:spPr>
              <a:xfrm>
                <a:off x="2008798" y="-82939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9" name="Conector recto 58">
                <a:extLst>
                  <a:ext uri="{FF2B5EF4-FFF2-40B4-BE49-F238E27FC236}">
                    <a16:creationId xmlns:a16="http://schemas.microsoft.com/office/drawing/2014/main" id="{3C6EF705-272A-D79C-1F90-52F0816B9D00}"/>
                  </a:ext>
                </a:extLst>
              </p:cNvPr>
              <p:cNvCxnSpPr>
                <a:cxnSpLocks/>
                <a:stCxn id="61" idx="6"/>
              </p:cNvCxnSpPr>
              <p:nvPr/>
            </p:nvCxnSpPr>
            <p:spPr>
              <a:xfrm>
                <a:off x="1506265" y="19484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60" name="CuadroTexto 59">
                <a:extLst>
                  <a:ext uri="{FF2B5EF4-FFF2-40B4-BE49-F238E27FC236}">
                    <a16:creationId xmlns:a16="http://schemas.microsoft.com/office/drawing/2014/main" id="{F5B231C1-3E1F-DF5D-C038-ED2DC17939B3}"/>
                  </a:ext>
                </a:extLst>
              </p:cNvPr>
              <p:cNvSpPr txBox="1"/>
              <p:nvPr/>
            </p:nvSpPr>
            <p:spPr>
              <a:xfrm>
                <a:off x="2034411" y="-34734"/>
                <a:ext cx="9747827" cy="769441"/>
              </a:xfrm>
              <a:prstGeom prst="rect">
                <a:avLst/>
              </a:prstGeom>
              <a:noFill/>
            </p:spPr>
            <p:txBody>
              <a:bodyPr wrap="square">
                <a:spAutoFit/>
              </a:bodyPr>
              <a:lstStyle/>
              <a:p>
                <a:r>
                  <a:rPr lang="es-AR" sz="2200" dirty="0">
                    <a:latin typeface="Verdana Pro Cond" panose="020B0606030504040204" pitchFamily="34" charset="0"/>
                  </a:rPr>
                  <a:t>Otra serie de </a:t>
                </a:r>
                <a:r>
                  <a:rPr lang="es-AR" sz="2200" b="1" dirty="0">
                    <a:latin typeface="Verdana Pro Cond" panose="020B0606030504040204" pitchFamily="34" charset="0"/>
                  </a:rPr>
                  <a:t>rayos</a:t>
                </a:r>
                <a:r>
                  <a:rPr lang="es-AR" sz="2200" dirty="0">
                    <a:latin typeface="Verdana Pro Cond" panose="020B0606030504040204" pitchFamily="34" charset="0"/>
                  </a:rPr>
                  <a:t> afectaron 2 líneas críticas. Una de las líneas se mantuvo cerrada.</a:t>
                </a:r>
                <a:endParaRPr lang="es-AR" sz="2400" dirty="0">
                  <a:latin typeface="Verdana Pro Cond" panose="020B0606030504040204" pitchFamily="34" charset="0"/>
                </a:endParaRPr>
              </a:p>
            </p:txBody>
          </p:sp>
          <p:sp>
            <p:nvSpPr>
              <p:cNvPr id="61" name="Diagrama de flujo: conector 60">
                <a:extLst>
                  <a:ext uri="{FF2B5EF4-FFF2-40B4-BE49-F238E27FC236}">
                    <a16:creationId xmlns:a16="http://schemas.microsoft.com/office/drawing/2014/main" id="{5293B5A7-4095-A884-CACD-13A1911BE058}"/>
                  </a:ext>
                </a:extLst>
              </p:cNvPr>
              <p:cNvSpPr/>
              <p:nvPr/>
            </p:nvSpPr>
            <p:spPr>
              <a:xfrm>
                <a:off x="409762" y="-16089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62" name="CuadroTexto 61">
                <a:extLst>
                  <a:ext uri="{FF2B5EF4-FFF2-40B4-BE49-F238E27FC236}">
                    <a16:creationId xmlns:a16="http://schemas.microsoft.com/office/drawing/2014/main" id="{33D3BF21-DC7E-ECDE-AA94-B402170F01F9}"/>
                  </a:ext>
                </a:extLst>
              </p:cNvPr>
              <p:cNvSpPr txBox="1"/>
              <p:nvPr/>
            </p:nvSpPr>
            <p:spPr>
              <a:xfrm>
                <a:off x="409762" y="10176"/>
                <a:ext cx="1096503" cy="369332"/>
              </a:xfrm>
              <a:prstGeom prst="rect">
                <a:avLst/>
              </a:prstGeom>
              <a:noFill/>
            </p:spPr>
            <p:txBody>
              <a:bodyPr wrap="square">
                <a:spAutoFit/>
              </a:bodyPr>
              <a:lstStyle/>
              <a:p>
                <a:pPr algn="ctr"/>
                <a:r>
                  <a:rPr lang="es-MX" b="1" dirty="0">
                    <a:latin typeface="Verdana Pro Cond" panose="020B0606030504040204" pitchFamily="34" charset="0"/>
                  </a:rPr>
                  <a:t>8:55 PM</a:t>
                </a:r>
              </a:p>
            </p:txBody>
          </p:sp>
          <p:sp>
            <p:nvSpPr>
              <p:cNvPr id="63" name="Diagrama de flujo: conector 62">
                <a:extLst>
                  <a:ext uri="{FF2B5EF4-FFF2-40B4-BE49-F238E27FC236}">
                    <a16:creationId xmlns:a16="http://schemas.microsoft.com/office/drawing/2014/main" id="{4350233F-858C-5532-62F0-8043C0DA1AA6}"/>
                  </a:ext>
                </a:extLst>
              </p:cNvPr>
              <p:cNvSpPr/>
              <p:nvPr/>
            </p:nvSpPr>
            <p:spPr>
              <a:xfrm>
                <a:off x="2008798" y="17195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9" name="Conector recto 68">
                <a:extLst>
                  <a:ext uri="{FF2B5EF4-FFF2-40B4-BE49-F238E27FC236}">
                    <a16:creationId xmlns:a16="http://schemas.microsoft.com/office/drawing/2014/main" id="{F9C5F037-DD69-88F5-0A95-D055B4F94B72}"/>
                  </a:ext>
                </a:extLst>
              </p:cNvPr>
              <p:cNvCxnSpPr>
                <a:cxnSpLocks/>
                <a:stCxn id="71" idx="6"/>
              </p:cNvCxnSpPr>
              <p:nvPr/>
            </p:nvCxnSpPr>
            <p:spPr>
              <a:xfrm>
                <a:off x="1506265" y="119619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1" name="Diagrama de flujo: conector 70">
                <a:extLst>
                  <a:ext uri="{FF2B5EF4-FFF2-40B4-BE49-F238E27FC236}">
                    <a16:creationId xmlns:a16="http://schemas.microsoft.com/office/drawing/2014/main" id="{64DF1A05-AE3A-8569-A4B5-AD4462DFED29}"/>
                  </a:ext>
                </a:extLst>
              </p:cNvPr>
              <p:cNvSpPr/>
              <p:nvPr/>
            </p:nvSpPr>
            <p:spPr>
              <a:xfrm>
                <a:off x="409762" y="840458"/>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2" name="CuadroTexto 71">
                <a:extLst>
                  <a:ext uri="{FF2B5EF4-FFF2-40B4-BE49-F238E27FC236}">
                    <a16:creationId xmlns:a16="http://schemas.microsoft.com/office/drawing/2014/main" id="{C681FB31-C263-0D0D-4A42-AB18198A3A76}"/>
                  </a:ext>
                </a:extLst>
              </p:cNvPr>
              <p:cNvSpPr txBox="1"/>
              <p:nvPr/>
            </p:nvSpPr>
            <p:spPr>
              <a:xfrm>
                <a:off x="409762" y="1011526"/>
                <a:ext cx="1096503" cy="369332"/>
              </a:xfrm>
              <a:prstGeom prst="rect">
                <a:avLst/>
              </a:prstGeom>
              <a:noFill/>
            </p:spPr>
            <p:txBody>
              <a:bodyPr wrap="square">
                <a:spAutoFit/>
              </a:bodyPr>
              <a:lstStyle/>
              <a:p>
                <a:pPr algn="ctr"/>
                <a:r>
                  <a:rPr lang="es-MX" b="1" dirty="0">
                    <a:latin typeface="Verdana Pro Cond" panose="020B0606030504040204" pitchFamily="34" charset="0"/>
                  </a:rPr>
                  <a:t>9:08 PM</a:t>
                </a:r>
              </a:p>
            </p:txBody>
          </p:sp>
          <p:sp>
            <p:nvSpPr>
              <p:cNvPr id="73" name="Diagrama de flujo: conector 72">
                <a:extLst>
                  <a:ext uri="{FF2B5EF4-FFF2-40B4-BE49-F238E27FC236}">
                    <a16:creationId xmlns:a16="http://schemas.microsoft.com/office/drawing/2014/main" id="{75373B60-6529-77DC-E677-7BFAC20F46B2}"/>
                  </a:ext>
                </a:extLst>
              </p:cNvPr>
              <p:cNvSpPr/>
              <p:nvPr/>
            </p:nvSpPr>
            <p:spPr>
              <a:xfrm>
                <a:off x="2008798" y="117330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4" name="Conector recto 73">
                <a:extLst>
                  <a:ext uri="{FF2B5EF4-FFF2-40B4-BE49-F238E27FC236}">
                    <a16:creationId xmlns:a16="http://schemas.microsoft.com/office/drawing/2014/main" id="{DBBB9667-1039-B801-4EE7-74356B60EA1A}"/>
                  </a:ext>
                </a:extLst>
              </p:cNvPr>
              <p:cNvCxnSpPr>
                <a:cxnSpLocks/>
                <a:stCxn id="76" idx="6"/>
              </p:cNvCxnSpPr>
              <p:nvPr/>
            </p:nvCxnSpPr>
            <p:spPr>
              <a:xfrm>
                <a:off x="1506265" y="218539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5" name="CuadroTexto 74">
                <a:extLst>
                  <a:ext uri="{FF2B5EF4-FFF2-40B4-BE49-F238E27FC236}">
                    <a16:creationId xmlns:a16="http://schemas.microsoft.com/office/drawing/2014/main" id="{886CBB7E-8B0B-9529-CDD0-F13ACD2E8B22}"/>
                  </a:ext>
                </a:extLst>
              </p:cNvPr>
              <p:cNvSpPr txBox="1"/>
              <p:nvPr/>
            </p:nvSpPr>
            <p:spPr>
              <a:xfrm>
                <a:off x="2034411" y="1955821"/>
                <a:ext cx="10243310" cy="769441"/>
              </a:xfrm>
              <a:prstGeom prst="rect">
                <a:avLst/>
              </a:prstGeom>
              <a:noFill/>
            </p:spPr>
            <p:txBody>
              <a:bodyPr wrap="square">
                <a:spAutoFit/>
              </a:bodyPr>
              <a:lstStyle/>
              <a:p>
                <a:r>
                  <a:rPr lang="es-AR" sz="2200" dirty="0">
                    <a:latin typeface="Verdana Pro Cond" panose="020B0606030504040204" pitchFamily="34" charset="0"/>
                  </a:rPr>
                  <a:t>La última gran interconexión de NY </a:t>
                </a:r>
                <a:r>
                  <a:rPr lang="es-AR" sz="2200" b="1" dirty="0">
                    <a:latin typeface="Verdana Pro Cond" panose="020B0606030504040204" pitchFamily="34" charset="0"/>
                  </a:rPr>
                  <a:t>colapsa</a:t>
                </a:r>
                <a:r>
                  <a:rPr lang="es-AR" sz="2200" dirty="0">
                    <a:latin typeface="Verdana Pro Cond" panose="020B0606030504040204" pitchFamily="34" charset="0"/>
                  </a:rPr>
                  <a:t> por sobrecarga térmica. </a:t>
                </a:r>
                <a:r>
                  <a:rPr lang="es-AR" sz="1600" dirty="0">
                    <a:latin typeface="Verdana Pro Cond" panose="020B0606030504040204" pitchFamily="34" charset="0"/>
                  </a:rPr>
                  <a:t>(falla a tierra)</a:t>
                </a:r>
              </a:p>
              <a:p>
                <a:r>
                  <a:rPr lang="es-AR" sz="2200" dirty="0">
                    <a:latin typeface="Verdana Pro Cond" panose="020B0606030504040204" pitchFamily="34" charset="0"/>
                  </a:rPr>
                  <a:t>Quedan conectados por 2 líneas de </a:t>
                </a:r>
                <a:r>
                  <a:rPr lang="es-AR" sz="2200" b="1" dirty="0">
                    <a:latin typeface="Verdana Pro Cond" panose="020B0606030504040204" pitchFamily="34" charset="0"/>
                  </a:rPr>
                  <a:t>NJ. </a:t>
                </a:r>
                <a:r>
                  <a:rPr lang="es-AR" dirty="0">
                    <a:latin typeface="Verdana Pro Cond" panose="020B0606030504040204" pitchFamily="34" charset="0"/>
                  </a:rPr>
                  <a:t>(submarina de 138kV y otra de 230kV)</a:t>
                </a:r>
                <a:endParaRPr lang="es-AR" sz="2200" dirty="0">
                  <a:latin typeface="Verdana Pro Cond" panose="020B0606030504040204" pitchFamily="34" charset="0"/>
                </a:endParaRPr>
              </a:p>
            </p:txBody>
          </p:sp>
          <p:sp>
            <p:nvSpPr>
              <p:cNvPr id="76" name="Diagrama de flujo: conector 75">
                <a:extLst>
                  <a:ext uri="{FF2B5EF4-FFF2-40B4-BE49-F238E27FC236}">
                    <a16:creationId xmlns:a16="http://schemas.microsoft.com/office/drawing/2014/main" id="{547A9A8A-21BE-9287-1AD4-E60566B4E98D}"/>
                  </a:ext>
                </a:extLst>
              </p:cNvPr>
              <p:cNvSpPr/>
              <p:nvPr/>
            </p:nvSpPr>
            <p:spPr>
              <a:xfrm>
                <a:off x="409762" y="1829663"/>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7" name="CuadroTexto 76">
                <a:extLst>
                  <a:ext uri="{FF2B5EF4-FFF2-40B4-BE49-F238E27FC236}">
                    <a16:creationId xmlns:a16="http://schemas.microsoft.com/office/drawing/2014/main" id="{6B3FFE0D-6503-263D-0933-BFB9089D3B50}"/>
                  </a:ext>
                </a:extLst>
              </p:cNvPr>
              <p:cNvSpPr txBox="1"/>
              <p:nvPr/>
            </p:nvSpPr>
            <p:spPr>
              <a:xfrm>
                <a:off x="409762" y="2000731"/>
                <a:ext cx="1096503" cy="369332"/>
              </a:xfrm>
              <a:prstGeom prst="rect">
                <a:avLst/>
              </a:prstGeom>
              <a:noFill/>
            </p:spPr>
            <p:txBody>
              <a:bodyPr wrap="square">
                <a:spAutoFit/>
              </a:bodyPr>
              <a:lstStyle/>
              <a:p>
                <a:pPr algn="ctr"/>
                <a:r>
                  <a:rPr lang="es-MX" b="1" dirty="0">
                    <a:latin typeface="Verdana Pro Cond" panose="020B0606030504040204" pitchFamily="34" charset="0"/>
                  </a:rPr>
                  <a:t>9:19 PM</a:t>
                </a:r>
              </a:p>
            </p:txBody>
          </p:sp>
          <p:sp>
            <p:nvSpPr>
              <p:cNvPr id="78" name="Diagrama de flujo: conector 77">
                <a:extLst>
                  <a:ext uri="{FF2B5EF4-FFF2-40B4-BE49-F238E27FC236}">
                    <a16:creationId xmlns:a16="http://schemas.microsoft.com/office/drawing/2014/main" id="{34F9E6D7-81DE-7E82-A08C-A68DD8C562CB}"/>
                  </a:ext>
                </a:extLst>
              </p:cNvPr>
              <p:cNvSpPr/>
              <p:nvPr/>
            </p:nvSpPr>
            <p:spPr>
              <a:xfrm>
                <a:off x="2008798" y="2162513"/>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Conector recto 78">
                <a:extLst>
                  <a:ext uri="{FF2B5EF4-FFF2-40B4-BE49-F238E27FC236}">
                    <a16:creationId xmlns:a16="http://schemas.microsoft.com/office/drawing/2014/main" id="{79FCDA60-FB2E-F626-C75C-60BA76EC499C}"/>
                  </a:ext>
                </a:extLst>
              </p:cNvPr>
              <p:cNvCxnSpPr>
                <a:cxnSpLocks/>
                <a:stCxn id="81" idx="6"/>
              </p:cNvCxnSpPr>
              <p:nvPr/>
            </p:nvCxnSpPr>
            <p:spPr>
              <a:xfrm>
                <a:off x="1506265" y="3191506"/>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80" name="CuadroTexto 79">
                <a:extLst>
                  <a:ext uri="{FF2B5EF4-FFF2-40B4-BE49-F238E27FC236}">
                    <a16:creationId xmlns:a16="http://schemas.microsoft.com/office/drawing/2014/main" id="{F15088EC-B252-EEA8-AC8E-7C5FBE265792}"/>
                  </a:ext>
                </a:extLst>
              </p:cNvPr>
              <p:cNvSpPr txBox="1"/>
              <p:nvPr/>
            </p:nvSpPr>
            <p:spPr>
              <a:xfrm>
                <a:off x="2034411" y="2961930"/>
                <a:ext cx="9747827" cy="430887"/>
              </a:xfrm>
              <a:prstGeom prst="rect">
                <a:avLst/>
              </a:prstGeom>
              <a:noFill/>
            </p:spPr>
            <p:txBody>
              <a:bodyPr wrap="square">
                <a:spAutoFit/>
              </a:bodyPr>
              <a:lstStyle/>
              <a:p>
                <a:r>
                  <a:rPr lang="es-AR" sz="2200" b="1" dirty="0">
                    <a:latin typeface="Verdana Pro Cond" panose="020B0606030504040204" pitchFamily="34" charset="0"/>
                  </a:rPr>
                  <a:t>NJ</a:t>
                </a:r>
                <a:r>
                  <a:rPr lang="es-AR" sz="2200" dirty="0">
                    <a:latin typeface="Verdana Pro Cond" panose="020B0606030504040204" pitchFamily="34" charset="0"/>
                  </a:rPr>
                  <a:t> baja la línea por sobrecarga en la línea submarina</a:t>
                </a:r>
              </a:p>
            </p:txBody>
          </p:sp>
          <p:sp>
            <p:nvSpPr>
              <p:cNvPr id="81" name="Diagrama de flujo: conector 80">
                <a:extLst>
                  <a:ext uri="{FF2B5EF4-FFF2-40B4-BE49-F238E27FC236}">
                    <a16:creationId xmlns:a16="http://schemas.microsoft.com/office/drawing/2014/main" id="{CCBC88CB-BBE3-33AE-7006-44FE71AB8F5A}"/>
                  </a:ext>
                </a:extLst>
              </p:cNvPr>
              <p:cNvSpPr/>
              <p:nvPr/>
            </p:nvSpPr>
            <p:spPr>
              <a:xfrm>
                <a:off x="409762" y="283577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82" name="CuadroTexto 81">
                <a:extLst>
                  <a:ext uri="{FF2B5EF4-FFF2-40B4-BE49-F238E27FC236}">
                    <a16:creationId xmlns:a16="http://schemas.microsoft.com/office/drawing/2014/main" id="{0D653C85-FD4B-0EF5-7BB8-3CB0D744D4EF}"/>
                  </a:ext>
                </a:extLst>
              </p:cNvPr>
              <p:cNvSpPr txBox="1"/>
              <p:nvPr/>
            </p:nvSpPr>
            <p:spPr>
              <a:xfrm>
                <a:off x="409762" y="3006840"/>
                <a:ext cx="1096503" cy="369332"/>
              </a:xfrm>
              <a:prstGeom prst="rect">
                <a:avLst/>
              </a:prstGeom>
              <a:noFill/>
            </p:spPr>
            <p:txBody>
              <a:bodyPr wrap="square">
                <a:spAutoFit/>
              </a:bodyPr>
              <a:lstStyle/>
              <a:p>
                <a:pPr algn="ctr"/>
                <a:r>
                  <a:rPr lang="es-MX" b="1" dirty="0">
                    <a:latin typeface="Verdana Pro Cond" panose="020B0606030504040204" pitchFamily="34" charset="0"/>
                  </a:rPr>
                  <a:t>9:22 PM</a:t>
                </a:r>
              </a:p>
            </p:txBody>
          </p:sp>
          <p:sp>
            <p:nvSpPr>
              <p:cNvPr id="83" name="Diagrama de flujo: conector 82">
                <a:extLst>
                  <a:ext uri="{FF2B5EF4-FFF2-40B4-BE49-F238E27FC236}">
                    <a16:creationId xmlns:a16="http://schemas.microsoft.com/office/drawing/2014/main" id="{9C6219D9-6506-BC54-40F5-51E1502582D3}"/>
                  </a:ext>
                </a:extLst>
              </p:cNvPr>
              <p:cNvSpPr/>
              <p:nvPr/>
            </p:nvSpPr>
            <p:spPr>
              <a:xfrm>
                <a:off x="2008798" y="316862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108AD1AC-4A7F-BBA4-E7A3-553C4C8621AA}"/>
                  </a:ext>
                </a:extLst>
              </p:cNvPr>
              <p:cNvSpPr txBox="1"/>
              <p:nvPr/>
            </p:nvSpPr>
            <p:spPr>
              <a:xfrm>
                <a:off x="2034411" y="3968038"/>
                <a:ext cx="9747827" cy="430887"/>
              </a:xfrm>
              <a:prstGeom prst="rect">
                <a:avLst/>
              </a:prstGeom>
              <a:noFill/>
            </p:spPr>
            <p:txBody>
              <a:bodyPr wrap="square">
                <a:spAutoFit/>
              </a:bodyPr>
              <a:lstStyle/>
              <a:p>
                <a:r>
                  <a:rPr lang="es-ES" sz="2200" dirty="0">
                    <a:latin typeface="Verdana Pro Cond" panose="020B0606030504040204" pitchFamily="34" charset="0"/>
                  </a:rPr>
                  <a:t>Intentos fallidos de disminuir la carga</a:t>
                </a:r>
                <a:endParaRPr lang="es-AR" sz="2200" dirty="0">
                  <a:latin typeface="Verdana Pro Cond" panose="020B0606030504040204" pitchFamily="34" charset="0"/>
                </a:endParaRPr>
              </a:p>
            </p:txBody>
          </p:sp>
          <p:sp>
            <p:nvSpPr>
              <p:cNvPr id="34" name="Diagrama de flujo: conector 33">
                <a:extLst>
                  <a:ext uri="{FF2B5EF4-FFF2-40B4-BE49-F238E27FC236}">
                    <a16:creationId xmlns:a16="http://schemas.microsoft.com/office/drawing/2014/main" id="{00C92AF9-5F85-4F56-E5C5-0AE59368CBE1}"/>
                  </a:ext>
                </a:extLst>
              </p:cNvPr>
              <p:cNvSpPr/>
              <p:nvPr/>
            </p:nvSpPr>
            <p:spPr>
              <a:xfrm>
                <a:off x="409762" y="3841880"/>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35" name="CuadroTexto 34">
                <a:extLst>
                  <a:ext uri="{FF2B5EF4-FFF2-40B4-BE49-F238E27FC236}">
                    <a16:creationId xmlns:a16="http://schemas.microsoft.com/office/drawing/2014/main" id="{08036227-DD33-0DCF-1977-BB4FE4DE1400}"/>
                  </a:ext>
                </a:extLst>
              </p:cNvPr>
              <p:cNvSpPr txBox="1"/>
              <p:nvPr/>
            </p:nvSpPr>
            <p:spPr>
              <a:xfrm>
                <a:off x="409762" y="4012948"/>
                <a:ext cx="1096503" cy="369332"/>
              </a:xfrm>
              <a:prstGeom prst="rect">
                <a:avLst/>
              </a:prstGeom>
              <a:noFill/>
            </p:spPr>
            <p:txBody>
              <a:bodyPr wrap="square">
                <a:spAutoFit/>
              </a:bodyPr>
              <a:lstStyle/>
              <a:p>
                <a:pPr algn="ctr"/>
                <a:r>
                  <a:rPr lang="es-MX" b="1" dirty="0">
                    <a:latin typeface="Verdana Pro Cond" panose="020B0606030504040204" pitchFamily="34" charset="0"/>
                  </a:rPr>
                  <a:t>9:24 PM</a:t>
                </a:r>
              </a:p>
            </p:txBody>
          </p:sp>
          <p:sp>
            <p:nvSpPr>
              <p:cNvPr id="36" name="Diagrama de flujo: conector 35">
                <a:extLst>
                  <a:ext uri="{FF2B5EF4-FFF2-40B4-BE49-F238E27FC236}">
                    <a16:creationId xmlns:a16="http://schemas.microsoft.com/office/drawing/2014/main" id="{8E712C1F-34AB-4D05-5917-1898A703B45F}"/>
                  </a:ext>
                </a:extLst>
              </p:cNvPr>
              <p:cNvSpPr/>
              <p:nvPr/>
            </p:nvSpPr>
            <p:spPr>
              <a:xfrm>
                <a:off x="2008798" y="4174730"/>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7" name="Conector recto 36">
                <a:extLst>
                  <a:ext uri="{FF2B5EF4-FFF2-40B4-BE49-F238E27FC236}">
                    <a16:creationId xmlns:a16="http://schemas.microsoft.com/office/drawing/2014/main" id="{7805E06B-97AD-B20D-FDF4-FC1FE7345805}"/>
                  </a:ext>
                </a:extLst>
              </p:cNvPr>
              <p:cNvCxnSpPr>
                <a:cxnSpLocks/>
                <a:stCxn id="39" idx="6"/>
              </p:cNvCxnSpPr>
              <p:nvPr/>
            </p:nvCxnSpPr>
            <p:spPr>
              <a:xfrm>
                <a:off x="1506265" y="5186819"/>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38" name="CuadroTexto 37">
                <a:extLst>
                  <a:ext uri="{FF2B5EF4-FFF2-40B4-BE49-F238E27FC236}">
                    <a16:creationId xmlns:a16="http://schemas.microsoft.com/office/drawing/2014/main" id="{B3D56D9F-D972-5C3F-8130-12A19E39AC25}"/>
                  </a:ext>
                </a:extLst>
              </p:cNvPr>
              <p:cNvSpPr txBox="1"/>
              <p:nvPr/>
            </p:nvSpPr>
            <p:spPr>
              <a:xfrm>
                <a:off x="2034411" y="4957243"/>
                <a:ext cx="9747827" cy="430887"/>
              </a:xfrm>
              <a:prstGeom prst="rect">
                <a:avLst/>
              </a:prstGeom>
              <a:noFill/>
            </p:spPr>
            <p:txBody>
              <a:bodyPr wrap="square">
                <a:spAutoFit/>
              </a:bodyPr>
              <a:lstStyle/>
              <a:p>
                <a:r>
                  <a:rPr lang="es-ES" sz="2200" b="1" dirty="0">
                    <a:latin typeface="Verdana Pro Cond" panose="020B0606030504040204" pitchFamily="34" charset="0"/>
                  </a:rPr>
                  <a:t>C</a:t>
                </a:r>
                <a:r>
                  <a:rPr lang="es-AR" sz="2200" b="1" dirty="0" err="1">
                    <a:latin typeface="Verdana Pro Cond" panose="020B0606030504040204" pitchFamily="34" charset="0"/>
                  </a:rPr>
                  <a:t>ae</a:t>
                </a:r>
                <a:r>
                  <a:rPr lang="es-AR" sz="2200" dirty="0">
                    <a:latin typeface="Verdana Pro Cond" panose="020B0606030504040204" pitchFamily="34" charset="0"/>
                  </a:rPr>
                  <a:t> la línea de 230 kV (</a:t>
                </a:r>
                <a:r>
                  <a:rPr lang="es-AR" sz="2200" b="1" dirty="0">
                    <a:latin typeface="Verdana Pro Cond" panose="020B0606030504040204" pitchFamily="34" charset="0"/>
                  </a:rPr>
                  <a:t>NJ</a:t>
                </a:r>
                <a:r>
                  <a:rPr lang="es-AR" sz="2200" dirty="0">
                    <a:latin typeface="Verdana Pro Cond" panose="020B0606030504040204" pitchFamily="34" charset="0"/>
                  </a:rPr>
                  <a:t>) aislando Con Edison de la grilla</a:t>
                </a:r>
                <a:endParaRPr lang="es-AR" sz="2200" b="1" dirty="0">
                  <a:latin typeface="Verdana Pro Cond" panose="020B0606030504040204" pitchFamily="34" charset="0"/>
                </a:endParaRPr>
              </a:p>
            </p:txBody>
          </p:sp>
          <p:sp>
            <p:nvSpPr>
              <p:cNvPr id="39" name="Diagrama de flujo: conector 38">
                <a:extLst>
                  <a:ext uri="{FF2B5EF4-FFF2-40B4-BE49-F238E27FC236}">
                    <a16:creationId xmlns:a16="http://schemas.microsoft.com/office/drawing/2014/main" id="{B5A894B5-A1EB-C51E-1CEC-329911562CAC}"/>
                  </a:ext>
                </a:extLst>
              </p:cNvPr>
              <p:cNvSpPr/>
              <p:nvPr/>
            </p:nvSpPr>
            <p:spPr>
              <a:xfrm>
                <a:off x="409762" y="4831085"/>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0" name="CuadroTexto 39">
                <a:extLst>
                  <a:ext uri="{FF2B5EF4-FFF2-40B4-BE49-F238E27FC236}">
                    <a16:creationId xmlns:a16="http://schemas.microsoft.com/office/drawing/2014/main" id="{D816501D-37E1-122B-81D6-31AA26977E8C}"/>
                  </a:ext>
                </a:extLst>
              </p:cNvPr>
              <p:cNvSpPr txBox="1"/>
              <p:nvPr/>
            </p:nvSpPr>
            <p:spPr>
              <a:xfrm>
                <a:off x="409762" y="5002153"/>
                <a:ext cx="1096503" cy="369332"/>
              </a:xfrm>
              <a:prstGeom prst="rect">
                <a:avLst/>
              </a:prstGeom>
              <a:noFill/>
            </p:spPr>
            <p:txBody>
              <a:bodyPr wrap="square">
                <a:spAutoFit/>
              </a:bodyPr>
              <a:lstStyle/>
              <a:p>
                <a:pPr algn="ctr"/>
                <a:r>
                  <a:rPr lang="es-MX" b="1" dirty="0">
                    <a:latin typeface="Verdana Pro Cond" panose="020B0606030504040204" pitchFamily="34" charset="0"/>
                  </a:rPr>
                  <a:t>9:29 PM</a:t>
                </a:r>
              </a:p>
            </p:txBody>
          </p:sp>
          <p:sp>
            <p:nvSpPr>
              <p:cNvPr id="41" name="Diagrama de flujo: conector 40">
                <a:extLst>
                  <a:ext uri="{FF2B5EF4-FFF2-40B4-BE49-F238E27FC236}">
                    <a16:creationId xmlns:a16="http://schemas.microsoft.com/office/drawing/2014/main" id="{FB9C5F7B-2F87-E2B7-3A0F-24D36138B671}"/>
                  </a:ext>
                </a:extLst>
              </p:cNvPr>
              <p:cNvSpPr/>
              <p:nvPr/>
            </p:nvSpPr>
            <p:spPr>
              <a:xfrm>
                <a:off x="2008798" y="5163935"/>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2" name="Conector recto 41">
                <a:extLst>
                  <a:ext uri="{FF2B5EF4-FFF2-40B4-BE49-F238E27FC236}">
                    <a16:creationId xmlns:a16="http://schemas.microsoft.com/office/drawing/2014/main" id="{8D35F306-AD54-42FE-301C-467B478D7AB4}"/>
                  </a:ext>
                </a:extLst>
              </p:cNvPr>
              <p:cNvCxnSpPr>
                <a:cxnSpLocks/>
                <a:stCxn id="44" idx="6"/>
              </p:cNvCxnSpPr>
              <p:nvPr/>
            </p:nvCxnSpPr>
            <p:spPr>
              <a:xfrm>
                <a:off x="1506265" y="619292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43" name="CuadroTexto 42">
                <a:extLst>
                  <a:ext uri="{FF2B5EF4-FFF2-40B4-BE49-F238E27FC236}">
                    <a16:creationId xmlns:a16="http://schemas.microsoft.com/office/drawing/2014/main" id="{1E20D547-D21E-FBD2-6A55-996BF9004866}"/>
                  </a:ext>
                </a:extLst>
              </p:cNvPr>
              <p:cNvSpPr txBox="1"/>
              <p:nvPr/>
            </p:nvSpPr>
            <p:spPr>
              <a:xfrm>
                <a:off x="2034411" y="5963352"/>
                <a:ext cx="9747827" cy="430887"/>
              </a:xfrm>
              <a:prstGeom prst="rect">
                <a:avLst/>
              </a:prstGeom>
              <a:noFill/>
            </p:spPr>
            <p:txBody>
              <a:bodyPr wrap="square">
                <a:spAutoFit/>
              </a:bodyPr>
              <a:lstStyle/>
              <a:p>
                <a:r>
                  <a:rPr lang="es-AR" sz="2200" b="1" dirty="0">
                    <a:latin typeface="Verdana Pro Cond" panose="020B0606030504040204" pitchFamily="34" charset="0"/>
                  </a:rPr>
                  <a:t>Cae</a:t>
                </a:r>
                <a:r>
                  <a:rPr lang="es-AR" sz="2200" dirty="0">
                    <a:latin typeface="Verdana Pro Cond" panose="020B0606030504040204" pitchFamily="34" charset="0"/>
                  </a:rPr>
                  <a:t> el generador más grande de NY y todo el sistema Con Edison.</a:t>
                </a:r>
              </a:p>
            </p:txBody>
          </p:sp>
          <p:sp>
            <p:nvSpPr>
              <p:cNvPr id="44" name="Diagrama de flujo: conector 43">
                <a:extLst>
                  <a:ext uri="{FF2B5EF4-FFF2-40B4-BE49-F238E27FC236}">
                    <a16:creationId xmlns:a16="http://schemas.microsoft.com/office/drawing/2014/main" id="{E8F4D302-54EB-ED57-C571-AF587E7EA492}"/>
                  </a:ext>
                </a:extLst>
              </p:cNvPr>
              <p:cNvSpPr/>
              <p:nvPr/>
            </p:nvSpPr>
            <p:spPr>
              <a:xfrm>
                <a:off x="409762" y="5837194"/>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5" name="CuadroTexto 44">
                <a:extLst>
                  <a:ext uri="{FF2B5EF4-FFF2-40B4-BE49-F238E27FC236}">
                    <a16:creationId xmlns:a16="http://schemas.microsoft.com/office/drawing/2014/main" id="{E3A1CDD1-0169-7EBB-B854-23A090EF6603}"/>
                  </a:ext>
                </a:extLst>
              </p:cNvPr>
              <p:cNvSpPr txBox="1"/>
              <p:nvPr/>
            </p:nvSpPr>
            <p:spPr>
              <a:xfrm>
                <a:off x="409762" y="6008262"/>
                <a:ext cx="1096503" cy="369332"/>
              </a:xfrm>
              <a:prstGeom prst="rect">
                <a:avLst/>
              </a:prstGeom>
              <a:noFill/>
            </p:spPr>
            <p:txBody>
              <a:bodyPr wrap="square">
                <a:spAutoFit/>
              </a:bodyPr>
              <a:lstStyle/>
              <a:p>
                <a:pPr algn="ctr"/>
                <a:r>
                  <a:rPr lang="es-MX" b="1" dirty="0">
                    <a:latin typeface="Verdana Pro Cond" panose="020B0606030504040204" pitchFamily="34" charset="0"/>
                  </a:rPr>
                  <a:t>9:36 PM</a:t>
                </a:r>
              </a:p>
            </p:txBody>
          </p:sp>
          <p:sp>
            <p:nvSpPr>
              <p:cNvPr id="46" name="Diagrama de flujo: conector 45">
                <a:extLst>
                  <a:ext uri="{FF2B5EF4-FFF2-40B4-BE49-F238E27FC236}">
                    <a16:creationId xmlns:a16="http://schemas.microsoft.com/office/drawing/2014/main" id="{1FB5B3AB-D3DB-8011-7F8C-1A9BC6BF5FAF}"/>
                  </a:ext>
                </a:extLst>
              </p:cNvPr>
              <p:cNvSpPr/>
              <p:nvPr/>
            </p:nvSpPr>
            <p:spPr>
              <a:xfrm>
                <a:off x="2008798" y="6170044"/>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 name="Conector recto 1">
                <a:extLst>
                  <a:ext uri="{FF2B5EF4-FFF2-40B4-BE49-F238E27FC236}">
                    <a16:creationId xmlns:a16="http://schemas.microsoft.com/office/drawing/2014/main" id="{A3EA3B91-014C-2153-25A9-9159D971E70A}"/>
                  </a:ext>
                </a:extLst>
              </p:cNvPr>
              <p:cNvCxnSpPr>
                <a:cxnSpLocks/>
              </p:cNvCxnSpPr>
              <p:nvPr/>
            </p:nvCxnSpPr>
            <p:spPr>
              <a:xfrm>
                <a:off x="1506265" y="4192505"/>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grpSp>
      </p:grpSp>
      <p:sp>
        <p:nvSpPr>
          <p:cNvPr id="7" name="Rectángulo 6">
            <a:extLst>
              <a:ext uri="{FF2B5EF4-FFF2-40B4-BE49-F238E27FC236}">
                <a16:creationId xmlns:a16="http://schemas.microsoft.com/office/drawing/2014/main" id="{D7A701C6-9BB8-7B54-2C39-60106566BACA}"/>
              </a:ext>
            </a:extLst>
          </p:cNvPr>
          <p:cNvSpPr/>
          <p:nvPr/>
        </p:nvSpPr>
        <p:spPr>
          <a:xfrm>
            <a:off x="-304800" y="-55874"/>
            <a:ext cx="12798903" cy="1751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F8922912-A1D1-D8DA-8CE5-EAAFCFE8A157}"/>
              </a:ext>
            </a:extLst>
          </p:cNvPr>
          <p:cNvSpPr txBox="1"/>
          <p:nvPr/>
        </p:nvSpPr>
        <p:spPr>
          <a:xfrm>
            <a:off x="111672" y="0"/>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111672" y="1107996"/>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pic>
        <p:nvPicPr>
          <p:cNvPr id="9" name="Imagen 8" descr="Foto en blanco y negro de una ciudad&#10;&#10;Descripción generada automáticamente">
            <a:extLst>
              <a:ext uri="{FF2B5EF4-FFF2-40B4-BE49-F238E27FC236}">
                <a16:creationId xmlns:a16="http://schemas.microsoft.com/office/drawing/2014/main" id="{6E12F3BE-6797-C423-6F07-DC56369A2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470" y="977153"/>
            <a:ext cx="3725568" cy="2974245"/>
          </a:xfrm>
          <a:prstGeom prst="rect">
            <a:avLst/>
          </a:prstGeom>
        </p:spPr>
      </p:pic>
      <p:sp>
        <p:nvSpPr>
          <p:cNvPr id="15" name="CuadroTexto 14">
            <a:extLst>
              <a:ext uri="{FF2B5EF4-FFF2-40B4-BE49-F238E27FC236}">
                <a16:creationId xmlns:a16="http://schemas.microsoft.com/office/drawing/2014/main" id="{79C8AAC6-E5D0-7186-66D8-1846EBE621BD}"/>
              </a:ext>
            </a:extLst>
          </p:cNvPr>
          <p:cNvSpPr txBox="1"/>
          <p:nvPr/>
        </p:nvSpPr>
        <p:spPr>
          <a:xfrm>
            <a:off x="0" y="5726819"/>
            <a:ext cx="6400800" cy="1446550"/>
          </a:xfrm>
          <a:prstGeom prst="rect">
            <a:avLst/>
          </a:prstGeom>
          <a:noFill/>
        </p:spPr>
        <p:txBody>
          <a:bodyPr wrap="square">
            <a:spAutoFit/>
          </a:bodyPr>
          <a:lstStyle/>
          <a:p>
            <a:r>
              <a:rPr lang="es-AR" sz="1400" dirty="0"/>
              <a:t>www.nydailynews.com</a:t>
            </a:r>
          </a:p>
          <a:p>
            <a:r>
              <a:rPr lang="es-AR" sz="1400" dirty="0"/>
              <a:t>www.wired.com</a:t>
            </a:r>
          </a:p>
          <a:p>
            <a:r>
              <a:rPr lang="es-AR" sz="1400" dirty="0"/>
              <a:t>www.washingtonpost.com</a:t>
            </a:r>
          </a:p>
          <a:p>
            <a:r>
              <a:rPr lang="es-AR" sz="1400" dirty="0"/>
              <a:t>www.google.com</a:t>
            </a:r>
          </a:p>
          <a:p>
            <a:r>
              <a:rPr lang="es-AR" sz="1400" dirty="0"/>
              <a:t>en.wikipedia.org</a:t>
            </a:r>
          </a:p>
          <a:p>
            <a:endParaRPr lang="es-AR" dirty="0"/>
          </a:p>
        </p:txBody>
      </p:sp>
      <p:pic>
        <p:nvPicPr>
          <p:cNvPr id="21" name="Imagen 20" descr="Imagen en blanco y negro de un grupo de personas en una tienda&#10;&#10;Descripción generada automáticamente">
            <a:extLst>
              <a:ext uri="{FF2B5EF4-FFF2-40B4-BE49-F238E27FC236}">
                <a16:creationId xmlns:a16="http://schemas.microsoft.com/office/drawing/2014/main" id="{FB33CA51-D6F7-8DD5-70D8-38CE2F5B9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6725" y="1205058"/>
            <a:ext cx="3993320" cy="2753727"/>
          </a:xfrm>
          <a:prstGeom prst="rect">
            <a:avLst/>
          </a:prstGeom>
        </p:spPr>
      </p:pic>
      <p:pic>
        <p:nvPicPr>
          <p:cNvPr id="18" name="Imagen 17" descr="Foto en blanco y negro de un grupo de personas en la calle&#10;&#10;Descripción generada automáticamente">
            <a:extLst>
              <a:ext uri="{FF2B5EF4-FFF2-40B4-BE49-F238E27FC236}">
                <a16:creationId xmlns:a16="http://schemas.microsoft.com/office/drawing/2014/main" id="{E8F992DE-D576-51D5-4881-683FE53B57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72" y="1807266"/>
            <a:ext cx="3585017" cy="2390011"/>
          </a:xfrm>
          <a:prstGeom prst="rect">
            <a:avLst/>
          </a:prstGeom>
        </p:spPr>
      </p:pic>
      <p:pic>
        <p:nvPicPr>
          <p:cNvPr id="24" name="Imagen 23" descr="Imagen que contiene viejo, edificio, tren, foto&#10;&#10;Descripción generada automáticamente">
            <a:extLst>
              <a:ext uri="{FF2B5EF4-FFF2-40B4-BE49-F238E27FC236}">
                <a16:creationId xmlns:a16="http://schemas.microsoft.com/office/drawing/2014/main" id="{C363447F-06F2-3FB4-987C-6A4F639601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9979" y="4299890"/>
            <a:ext cx="4197025" cy="2518215"/>
          </a:xfrm>
          <a:prstGeom prst="rect">
            <a:avLst/>
          </a:prstGeom>
        </p:spPr>
      </p:pic>
      <p:pic>
        <p:nvPicPr>
          <p:cNvPr id="47" name="Imagen 46" descr="Foto en blanco y negro de una persona en una tienda&#10;&#10;Descripción generada automáticamente con confianza media">
            <a:extLst>
              <a:ext uri="{FF2B5EF4-FFF2-40B4-BE49-F238E27FC236}">
                <a16:creationId xmlns:a16="http://schemas.microsoft.com/office/drawing/2014/main" id="{A91146DF-20F4-0887-9088-8516778874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6598" y="4041523"/>
            <a:ext cx="4197327" cy="2762694"/>
          </a:xfrm>
          <a:prstGeom prst="rect">
            <a:avLst/>
          </a:prstGeom>
        </p:spPr>
      </p:pic>
    </p:spTree>
    <p:extLst>
      <p:ext uri="{BB962C8B-B14F-4D97-AF65-F5344CB8AC3E}">
        <p14:creationId xmlns:p14="http://schemas.microsoft.com/office/powerpoint/2010/main" val="1115377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1250"/>
                            </p:stCondLst>
                            <p:childTnLst>
                              <p:par>
                                <p:cTn id="12" presetID="10" presetClass="entr" presetSubtype="0" fill="hold" nodeType="after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grpSp>
        <p:nvGrpSpPr>
          <p:cNvPr id="5" name="Grupo 4">
            <a:extLst>
              <a:ext uri="{FF2B5EF4-FFF2-40B4-BE49-F238E27FC236}">
                <a16:creationId xmlns:a16="http://schemas.microsoft.com/office/drawing/2014/main" id="{DDFDEF63-9370-708B-73A5-DFB1EB943D67}"/>
              </a:ext>
            </a:extLst>
          </p:cNvPr>
          <p:cNvGrpSpPr/>
          <p:nvPr/>
        </p:nvGrpSpPr>
        <p:grpSpPr>
          <a:xfrm>
            <a:off x="409762" y="-10229438"/>
            <a:ext cx="11867959" cy="9706218"/>
            <a:chOff x="409762" y="-3157556"/>
            <a:chExt cx="11867959" cy="9706218"/>
          </a:xfrm>
        </p:grpSpPr>
        <p:cxnSp>
          <p:nvCxnSpPr>
            <p:cNvPr id="22" name="Conector recto 21">
              <a:extLst>
                <a:ext uri="{FF2B5EF4-FFF2-40B4-BE49-F238E27FC236}">
                  <a16:creationId xmlns:a16="http://schemas.microsoft.com/office/drawing/2014/main" id="{D79C8296-619B-4577-1D82-982A1A7D519C}"/>
                </a:ext>
              </a:extLst>
            </p:cNvPr>
            <p:cNvCxnSpPr>
              <a:cxnSpLocks/>
              <a:stCxn id="23" idx="6"/>
            </p:cNvCxnSpPr>
            <p:nvPr/>
          </p:nvCxnSpPr>
          <p:spPr>
            <a:xfrm>
              <a:off x="1506265" y="-280182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cxnSp>
          <p:nvCxnSpPr>
            <p:cNvPr id="11" name="Conector recto 10">
              <a:extLst>
                <a:ext uri="{FF2B5EF4-FFF2-40B4-BE49-F238E27FC236}">
                  <a16:creationId xmlns:a16="http://schemas.microsoft.com/office/drawing/2014/main" id="{7AB302F9-0909-6E31-EA70-2A45EEB14458}"/>
                </a:ext>
              </a:extLst>
            </p:cNvPr>
            <p:cNvCxnSpPr>
              <a:cxnSpLocks/>
              <a:endCxn id="44" idx="0"/>
            </p:cNvCxnSpPr>
            <p:nvPr/>
          </p:nvCxnSpPr>
          <p:spPr>
            <a:xfrm>
              <a:off x="958014" y="-2965715"/>
              <a:ext cx="0" cy="8802909"/>
            </a:xfrm>
            <a:prstGeom prst="line">
              <a:avLst/>
            </a:prstGeom>
            <a:ln w="28575">
              <a:prstDash val="sysDot"/>
            </a:ln>
          </p:spPr>
          <p:style>
            <a:lnRef idx="2">
              <a:schemeClr val="dk1"/>
            </a:lnRef>
            <a:fillRef idx="0">
              <a:schemeClr val="dk1"/>
            </a:fillRef>
            <a:effectRef idx="1">
              <a:schemeClr val="dk1"/>
            </a:effectRef>
            <a:fontRef idx="minor">
              <a:schemeClr val="tx1"/>
            </a:fontRef>
          </p:style>
        </p:cxnSp>
        <p:sp>
          <p:nvSpPr>
            <p:cNvPr id="50" name="CuadroTexto 49">
              <a:extLst>
                <a:ext uri="{FF2B5EF4-FFF2-40B4-BE49-F238E27FC236}">
                  <a16:creationId xmlns:a16="http://schemas.microsoft.com/office/drawing/2014/main" id="{1E3F8875-1707-2001-3C1B-5FFE8635C5F4}"/>
                </a:ext>
              </a:extLst>
            </p:cNvPr>
            <p:cNvSpPr txBox="1"/>
            <p:nvPr/>
          </p:nvSpPr>
          <p:spPr>
            <a:xfrm>
              <a:off x="2034411" y="-2042193"/>
              <a:ext cx="9747827" cy="769441"/>
            </a:xfrm>
            <a:prstGeom prst="rect">
              <a:avLst/>
            </a:prstGeom>
            <a:noFill/>
          </p:spPr>
          <p:txBody>
            <a:bodyPr wrap="square">
              <a:spAutoFit/>
            </a:bodyPr>
            <a:lstStyle/>
            <a:p>
              <a:r>
                <a:rPr lang="es-AR" sz="2200" dirty="0">
                  <a:latin typeface="Verdana Pro Cond" panose="020B0606030504040204" pitchFamily="34" charset="0"/>
                </a:rPr>
                <a:t>Un segundo </a:t>
              </a:r>
              <a:r>
                <a:rPr lang="es-AR" sz="2200" b="1" dirty="0">
                  <a:latin typeface="Verdana Pro Cond" panose="020B0606030504040204" pitchFamily="34" charset="0"/>
                </a:rPr>
                <a:t>rayo</a:t>
              </a:r>
              <a:r>
                <a:rPr lang="es-AR" sz="2200" dirty="0">
                  <a:latin typeface="Verdana Pro Cond" panose="020B0606030504040204" pitchFamily="34" charset="0"/>
                </a:rPr>
                <a:t> cae sobre dos líneas de transmisión de345 kV. Una de las líneas se cierra y sale de servicio una planta nuclear de 900MW. </a:t>
              </a:r>
            </a:p>
          </p:txBody>
        </p:sp>
        <p:grpSp>
          <p:nvGrpSpPr>
            <p:cNvPr id="6" name="Grupo 5">
              <a:extLst>
                <a:ext uri="{FF2B5EF4-FFF2-40B4-BE49-F238E27FC236}">
                  <a16:creationId xmlns:a16="http://schemas.microsoft.com/office/drawing/2014/main" id="{1FEC8B24-631C-9450-4DF4-1D81B00671C1}"/>
                </a:ext>
              </a:extLst>
            </p:cNvPr>
            <p:cNvGrpSpPr/>
            <p:nvPr/>
          </p:nvGrpSpPr>
          <p:grpSpPr>
            <a:xfrm>
              <a:off x="409762" y="-3157556"/>
              <a:ext cx="11867959" cy="9706218"/>
              <a:chOff x="409762" y="-3157556"/>
              <a:chExt cx="11867959" cy="9706218"/>
            </a:xfrm>
          </p:grpSpPr>
          <p:sp>
            <p:nvSpPr>
              <p:cNvPr id="70" name="CuadroTexto 69">
                <a:extLst>
                  <a:ext uri="{FF2B5EF4-FFF2-40B4-BE49-F238E27FC236}">
                    <a16:creationId xmlns:a16="http://schemas.microsoft.com/office/drawing/2014/main" id="{77CB6340-0FB3-55FF-B362-854C7BE769FA}"/>
                  </a:ext>
                </a:extLst>
              </p:cNvPr>
              <p:cNvSpPr txBox="1"/>
              <p:nvPr/>
            </p:nvSpPr>
            <p:spPr>
              <a:xfrm>
                <a:off x="2034411" y="966616"/>
                <a:ext cx="9747827" cy="430887"/>
              </a:xfrm>
              <a:prstGeom prst="rect">
                <a:avLst/>
              </a:prstGeom>
              <a:noFill/>
            </p:spPr>
            <p:txBody>
              <a:bodyPr wrap="square">
                <a:spAutoFit/>
              </a:bodyPr>
              <a:lstStyle/>
              <a:p>
                <a:r>
                  <a:rPr lang="es-AR" sz="2200" dirty="0">
                    <a:latin typeface="Verdana Pro Cond" panose="020B0606030504040204" pitchFamily="34" charset="0"/>
                  </a:rPr>
                  <a:t>Se indica </a:t>
                </a:r>
                <a:r>
                  <a:rPr lang="es-AR" sz="2200" b="1" dirty="0">
                    <a:latin typeface="Verdana Pro Cond" panose="020B0606030504040204" pitchFamily="34" charset="0"/>
                  </a:rPr>
                  <a:t>reducir carga</a:t>
                </a:r>
                <a:r>
                  <a:rPr lang="es-AR" sz="2200" dirty="0">
                    <a:latin typeface="Verdana Pro Cond" panose="020B0606030504040204" pitchFamily="34" charset="0"/>
                  </a:rPr>
                  <a:t>.</a:t>
                </a:r>
              </a:p>
            </p:txBody>
          </p:sp>
          <p:sp>
            <p:nvSpPr>
              <p:cNvPr id="4" name="CuadroTexto 3">
                <a:extLst>
                  <a:ext uri="{FF2B5EF4-FFF2-40B4-BE49-F238E27FC236}">
                    <a16:creationId xmlns:a16="http://schemas.microsoft.com/office/drawing/2014/main" id="{EFA4E3F7-7D9A-0E09-203A-107EBB5016D3}"/>
                  </a:ext>
                </a:extLst>
              </p:cNvPr>
              <p:cNvSpPr txBox="1"/>
              <p:nvPr/>
            </p:nvSpPr>
            <p:spPr>
              <a:xfrm>
                <a:off x="2034411" y="-3031398"/>
                <a:ext cx="9747827" cy="769441"/>
              </a:xfrm>
              <a:prstGeom prst="rect">
                <a:avLst/>
              </a:prstGeom>
              <a:noFill/>
            </p:spPr>
            <p:txBody>
              <a:bodyPr wrap="square">
                <a:spAutoFit/>
              </a:bodyPr>
              <a:lstStyle/>
              <a:p>
                <a:r>
                  <a:rPr lang="es-MX" sz="2200" b="1" dirty="0">
                    <a:latin typeface="Verdana Pro Cond" panose="020B0606030504040204" pitchFamily="34" charset="0"/>
                  </a:rPr>
                  <a:t>R</a:t>
                </a:r>
                <a:r>
                  <a:rPr lang="es-AR" sz="2200" b="1" dirty="0" err="1">
                    <a:latin typeface="Verdana Pro Cond" panose="020B0606030504040204" pitchFamily="34" charset="0"/>
                  </a:rPr>
                  <a:t>ayo</a:t>
                </a:r>
                <a:r>
                  <a:rPr lang="es-AR" sz="2200" b="1" dirty="0">
                    <a:latin typeface="Verdana Pro Cond" panose="020B0606030504040204" pitchFamily="34" charset="0"/>
                  </a:rPr>
                  <a:t> </a:t>
                </a:r>
                <a:r>
                  <a:rPr lang="es-AR" sz="2200" dirty="0">
                    <a:latin typeface="Verdana Pro Cond" panose="020B0606030504040204" pitchFamily="34" charset="0"/>
                  </a:rPr>
                  <a:t>cae sobre la subestación eléctrica Buchanan South, ésta tomaba  tensión en 345 kV.</a:t>
                </a:r>
              </a:p>
            </p:txBody>
          </p:sp>
          <p:sp>
            <p:nvSpPr>
              <p:cNvPr id="23" name="Diagrama de flujo: conector 22">
                <a:extLst>
                  <a:ext uri="{FF2B5EF4-FFF2-40B4-BE49-F238E27FC236}">
                    <a16:creationId xmlns:a16="http://schemas.microsoft.com/office/drawing/2014/main" id="{41FA739F-1C0B-4182-7D3F-68F6AE252A34}"/>
                  </a:ext>
                </a:extLst>
              </p:cNvPr>
              <p:cNvSpPr/>
              <p:nvPr/>
            </p:nvSpPr>
            <p:spPr>
              <a:xfrm>
                <a:off x="409762" y="-3157556"/>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25" name="CuadroTexto 24">
                <a:extLst>
                  <a:ext uri="{FF2B5EF4-FFF2-40B4-BE49-F238E27FC236}">
                    <a16:creationId xmlns:a16="http://schemas.microsoft.com/office/drawing/2014/main" id="{E1ED03A2-7DFF-F57A-49FF-816A865BB2AD}"/>
                  </a:ext>
                </a:extLst>
              </p:cNvPr>
              <p:cNvSpPr txBox="1"/>
              <p:nvPr/>
            </p:nvSpPr>
            <p:spPr>
              <a:xfrm>
                <a:off x="409762" y="-2986488"/>
                <a:ext cx="1096503" cy="369332"/>
              </a:xfrm>
              <a:prstGeom prst="rect">
                <a:avLst/>
              </a:prstGeom>
              <a:noFill/>
            </p:spPr>
            <p:txBody>
              <a:bodyPr wrap="square">
                <a:spAutoFit/>
              </a:bodyPr>
              <a:lstStyle/>
              <a:p>
                <a:pPr algn="ctr"/>
                <a:r>
                  <a:rPr lang="es-MX" b="1" dirty="0">
                    <a:latin typeface="Verdana Pro Cond" panose="020B0606030504040204" pitchFamily="34" charset="0"/>
                  </a:rPr>
                  <a:t>8:34 PM</a:t>
                </a:r>
              </a:p>
            </p:txBody>
          </p:sp>
          <p:sp>
            <p:nvSpPr>
              <p:cNvPr id="26" name="Diagrama de flujo: conector 25">
                <a:extLst>
                  <a:ext uri="{FF2B5EF4-FFF2-40B4-BE49-F238E27FC236}">
                    <a16:creationId xmlns:a16="http://schemas.microsoft.com/office/drawing/2014/main" id="{D6FA3622-3218-4DD4-5F29-CB4B91351528}"/>
                  </a:ext>
                </a:extLst>
              </p:cNvPr>
              <p:cNvSpPr/>
              <p:nvPr/>
            </p:nvSpPr>
            <p:spPr>
              <a:xfrm>
                <a:off x="2008798" y="-2824706"/>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9" name="Conector recto 48">
                <a:extLst>
                  <a:ext uri="{FF2B5EF4-FFF2-40B4-BE49-F238E27FC236}">
                    <a16:creationId xmlns:a16="http://schemas.microsoft.com/office/drawing/2014/main" id="{29A6FF6B-126B-C3B2-A263-436B2700F079}"/>
                  </a:ext>
                </a:extLst>
              </p:cNvPr>
              <p:cNvCxnSpPr>
                <a:cxnSpLocks/>
                <a:stCxn id="51" idx="6"/>
              </p:cNvCxnSpPr>
              <p:nvPr/>
            </p:nvCxnSpPr>
            <p:spPr>
              <a:xfrm>
                <a:off x="1506265" y="-181261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1" name="Diagrama de flujo: conector 50">
                <a:extLst>
                  <a:ext uri="{FF2B5EF4-FFF2-40B4-BE49-F238E27FC236}">
                    <a16:creationId xmlns:a16="http://schemas.microsoft.com/office/drawing/2014/main" id="{D2284C5D-D17E-3DFF-7C45-6C53FD59282A}"/>
                  </a:ext>
                </a:extLst>
              </p:cNvPr>
              <p:cNvSpPr/>
              <p:nvPr/>
            </p:nvSpPr>
            <p:spPr>
              <a:xfrm>
                <a:off x="409762" y="-2168351"/>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2" name="CuadroTexto 51">
                <a:extLst>
                  <a:ext uri="{FF2B5EF4-FFF2-40B4-BE49-F238E27FC236}">
                    <a16:creationId xmlns:a16="http://schemas.microsoft.com/office/drawing/2014/main" id="{D0F8775D-82DC-3EA0-21D4-AFEACE1034E7}"/>
                  </a:ext>
                </a:extLst>
              </p:cNvPr>
              <p:cNvSpPr txBox="1"/>
              <p:nvPr/>
            </p:nvSpPr>
            <p:spPr>
              <a:xfrm>
                <a:off x="409762" y="-1997283"/>
                <a:ext cx="1096503" cy="369332"/>
              </a:xfrm>
              <a:prstGeom prst="rect">
                <a:avLst/>
              </a:prstGeom>
              <a:noFill/>
            </p:spPr>
            <p:txBody>
              <a:bodyPr wrap="square">
                <a:spAutoFit/>
              </a:bodyPr>
              <a:lstStyle/>
              <a:p>
                <a:pPr algn="ctr"/>
                <a:r>
                  <a:rPr lang="es-MX" b="1" dirty="0">
                    <a:latin typeface="Verdana Pro Cond" panose="020B0606030504040204" pitchFamily="34" charset="0"/>
                  </a:rPr>
                  <a:t>? PM</a:t>
                </a:r>
              </a:p>
            </p:txBody>
          </p:sp>
          <p:sp>
            <p:nvSpPr>
              <p:cNvPr id="53" name="Diagrama de flujo: conector 52">
                <a:extLst>
                  <a:ext uri="{FF2B5EF4-FFF2-40B4-BE49-F238E27FC236}">
                    <a16:creationId xmlns:a16="http://schemas.microsoft.com/office/drawing/2014/main" id="{134BEE1B-67B3-621A-422C-0E66F42AF16E}"/>
                  </a:ext>
                </a:extLst>
              </p:cNvPr>
              <p:cNvSpPr/>
              <p:nvPr/>
            </p:nvSpPr>
            <p:spPr>
              <a:xfrm>
                <a:off x="2008798" y="-1835501"/>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4" name="Conector recto 53">
                <a:extLst>
                  <a:ext uri="{FF2B5EF4-FFF2-40B4-BE49-F238E27FC236}">
                    <a16:creationId xmlns:a16="http://schemas.microsoft.com/office/drawing/2014/main" id="{FE1E2306-2F93-4B19-40E1-55CC6217D35F}"/>
                  </a:ext>
                </a:extLst>
              </p:cNvPr>
              <p:cNvCxnSpPr>
                <a:cxnSpLocks/>
                <a:stCxn id="56" idx="6"/>
              </p:cNvCxnSpPr>
              <p:nvPr/>
            </p:nvCxnSpPr>
            <p:spPr>
              <a:xfrm>
                <a:off x="1506265" y="-80650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55" name="CuadroTexto 54">
                <a:extLst>
                  <a:ext uri="{FF2B5EF4-FFF2-40B4-BE49-F238E27FC236}">
                    <a16:creationId xmlns:a16="http://schemas.microsoft.com/office/drawing/2014/main" id="{B92A2086-3DAD-E1A8-2237-0118973B7ED4}"/>
                  </a:ext>
                </a:extLst>
              </p:cNvPr>
              <p:cNvSpPr txBox="1"/>
              <p:nvPr/>
            </p:nvSpPr>
            <p:spPr>
              <a:xfrm>
                <a:off x="2034411" y="-1036084"/>
                <a:ext cx="9747827" cy="430887"/>
              </a:xfrm>
              <a:prstGeom prst="rect">
                <a:avLst/>
              </a:prstGeom>
              <a:noFill/>
            </p:spPr>
            <p:txBody>
              <a:bodyPr wrap="square">
                <a:spAutoFit/>
              </a:bodyPr>
              <a:lstStyle/>
              <a:p>
                <a:r>
                  <a:rPr lang="es-AR" sz="2200" b="1" dirty="0">
                    <a:latin typeface="Verdana Pro Cond" panose="020B0606030504040204" pitchFamily="34" charset="0"/>
                  </a:rPr>
                  <a:t>Falla</a:t>
                </a:r>
                <a:r>
                  <a:rPr lang="es-AR" sz="2200" dirty="0">
                    <a:latin typeface="Verdana Pro Cond" panose="020B0606030504040204" pitchFamily="34" charset="0"/>
                  </a:rPr>
                  <a:t> inicio remoto de estación de generación de emergencia.</a:t>
                </a:r>
              </a:p>
            </p:txBody>
          </p:sp>
          <p:sp>
            <p:nvSpPr>
              <p:cNvPr id="56" name="Diagrama de flujo: conector 55">
                <a:extLst>
                  <a:ext uri="{FF2B5EF4-FFF2-40B4-BE49-F238E27FC236}">
                    <a16:creationId xmlns:a16="http://schemas.microsoft.com/office/drawing/2014/main" id="{414F50C8-ABB8-6A4F-7722-10B6E5D572BD}"/>
                  </a:ext>
                </a:extLst>
              </p:cNvPr>
              <p:cNvSpPr/>
              <p:nvPr/>
            </p:nvSpPr>
            <p:spPr>
              <a:xfrm>
                <a:off x="409762" y="-116224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57" name="CuadroTexto 56">
                <a:extLst>
                  <a:ext uri="{FF2B5EF4-FFF2-40B4-BE49-F238E27FC236}">
                    <a16:creationId xmlns:a16="http://schemas.microsoft.com/office/drawing/2014/main" id="{825E769B-E68C-7A59-D6F4-A98DBC42A19F}"/>
                  </a:ext>
                </a:extLst>
              </p:cNvPr>
              <p:cNvSpPr txBox="1"/>
              <p:nvPr/>
            </p:nvSpPr>
            <p:spPr>
              <a:xfrm>
                <a:off x="409762" y="-991174"/>
                <a:ext cx="1096503" cy="369332"/>
              </a:xfrm>
              <a:prstGeom prst="rect">
                <a:avLst/>
              </a:prstGeom>
              <a:noFill/>
            </p:spPr>
            <p:txBody>
              <a:bodyPr wrap="square">
                <a:spAutoFit/>
              </a:bodyPr>
              <a:lstStyle/>
              <a:p>
                <a:pPr algn="ctr"/>
                <a:r>
                  <a:rPr lang="es-MX" b="1" dirty="0">
                    <a:latin typeface="Verdana Pro Cond" panose="020B0606030504040204" pitchFamily="34" charset="0"/>
                  </a:rPr>
                  <a:t>8:45 PM</a:t>
                </a:r>
              </a:p>
            </p:txBody>
          </p:sp>
          <p:sp>
            <p:nvSpPr>
              <p:cNvPr id="58" name="Diagrama de flujo: conector 57">
                <a:extLst>
                  <a:ext uri="{FF2B5EF4-FFF2-40B4-BE49-F238E27FC236}">
                    <a16:creationId xmlns:a16="http://schemas.microsoft.com/office/drawing/2014/main" id="{DE076C60-E333-F17A-A7DC-132B6049214D}"/>
                  </a:ext>
                </a:extLst>
              </p:cNvPr>
              <p:cNvSpPr/>
              <p:nvPr/>
            </p:nvSpPr>
            <p:spPr>
              <a:xfrm>
                <a:off x="2008798" y="-82939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9" name="Conector recto 58">
                <a:extLst>
                  <a:ext uri="{FF2B5EF4-FFF2-40B4-BE49-F238E27FC236}">
                    <a16:creationId xmlns:a16="http://schemas.microsoft.com/office/drawing/2014/main" id="{3C6EF705-272A-D79C-1F90-52F0816B9D00}"/>
                  </a:ext>
                </a:extLst>
              </p:cNvPr>
              <p:cNvCxnSpPr>
                <a:cxnSpLocks/>
                <a:stCxn id="61" idx="6"/>
              </p:cNvCxnSpPr>
              <p:nvPr/>
            </p:nvCxnSpPr>
            <p:spPr>
              <a:xfrm>
                <a:off x="1506265" y="19484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60" name="CuadroTexto 59">
                <a:extLst>
                  <a:ext uri="{FF2B5EF4-FFF2-40B4-BE49-F238E27FC236}">
                    <a16:creationId xmlns:a16="http://schemas.microsoft.com/office/drawing/2014/main" id="{F5B231C1-3E1F-DF5D-C038-ED2DC17939B3}"/>
                  </a:ext>
                </a:extLst>
              </p:cNvPr>
              <p:cNvSpPr txBox="1"/>
              <p:nvPr/>
            </p:nvSpPr>
            <p:spPr>
              <a:xfrm>
                <a:off x="2034411" y="-34734"/>
                <a:ext cx="9747827" cy="769441"/>
              </a:xfrm>
              <a:prstGeom prst="rect">
                <a:avLst/>
              </a:prstGeom>
              <a:noFill/>
            </p:spPr>
            <p:txBody>
              <a:bodyPr wrap="square">
                <a:spAutoFit/>
              </a:bodyPr>
              <a:lstStyle/>
              <a:p>
                <a:r>
                  <a:rPr lang="es-AR" sz="2200" dirty="0">
                    <a:latin typeface="Verdana Pro Cond" panose="020B0606030504040204" pitchFamily="34" charset="0"/>
                  </a:rPr>
                  <a:t>Otra serie de </a:t>
                </a:r>
                <a:r>
                  <a:rPr lang="es-AR" sz="2200" b="1" dirty="0">
                    <a:latin typeface="Verdana Pro Cond" panose="020B0606030504040204" pitchFamily="34" charset="0"/>
                  </a:rPr>
                  <a:t>rayos</a:t>
                </a:r>
                <a:r>
                  <a:rPr lang="es-AR" sz="2200" dirty="0">
                    <a:latin typeface="Verdana Pro Cond" panose="020B0606030504040204" pitchFamily="34" charset="0"/>
                  </a:rPr>
                  <a:t> afectaron 2 líneas críticas. Una de las líneas se mantuvo cerrada.</a:t>
                </a:r>
                <a:endParaRPr lang="es-AR" sz="2400" dirty="0">
                  <a:latin typeface="Verdana Pro Cond" panose="020B0606030504040204" pitchFamily="34" charset="0"/>
                </a:endParaRPr>
              </a:p>
            </p:txBody>
          </p:sp>
          <p:sp>
            <p:nvSpPr>
              <p:cNvPr id="61" name="Diagrama de flujo: conector 60">
                <a:extLst>
                  <a:ext uri="{FF2B5EF4-FFF2-40B4-BE49-F238E27FC236}">
                    <a16:creationId xmlns:a16="http://schemas.microsoft.com/office/drawing/2014/main" id="{5293B5A7-4095-A884-CACD-13A1911BE058}"/>
                  </a:ext>
                </a:extLst>
              </p:cNvPr>
              <p:cNvSpPr/>
              <p:nvPr/>
            </p:nvSpPr>
            <p:spPr>
              <a:xfrm>
                <a:off x="409762" y="-16089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62" name="CuadroTexto 61">
                <a:extLst>
                  <a:ext uri="{FF2B5EF4-FFF2-40B4-BE49-F238E27FC236}">
                    <a16:creationId xmlns:a16="http://schemas.microsoft.com/office/drawing/2014/main" id="{33D3BF21-DC7E-ECDE-AA94-B402170F01F9}"/>
                  </a:ext>
                </a:extLst>
              </p:cNvPr>
              <p:cNvSpPr txBox="1"/>
              <p:nvPr/>
            </p:nvSpPr>
            <p:spPr>
              <a:xfrm>
                <a:off x="409762" y="10176"/>
                <a:ext cx="1096503" cy="369332"/>
              </a:xfrm>
              <a:prstGeom prst="rect">
                <a:avLst/>
              </a:prstGeom>
              <a:noFill/>
            </p:spPr>
            <p:txBody>
              <a:bodyPr wrap="square">
                <a:spAutoFit/>
              </a:bodyPr>
              <a:lstStyle/>
              <a:p>
                <a:pPr algn="ctr"/>
                <a:r>
                  <a:rPr lang="es-MX" b="1" dirty="0">
                    <a:latin typeface="Verdana Pro Cond" panose="020B0606030504040204" pitchFamily="34" charset="0"/>
                  </a:rPr>
                  <a:t>8:55 PM</a:t>
                </a:r>
              </a:p>
            </p:txBody>
          </p:sp>
          <p:sp>
            <p:nvSpPr>
              <p:cNvPr id="63" name="Diagrama de flujo: conector 62">
                <a:extLst>
                  <a:ext uri="{FF2B5EF4-FFF2-40B4-BE49-F238E27FC236}">
                    <a16:creationId xmlns:a16="http://schemas.microsoft.com/office/drawing/2014/main" id="{4350233F-858C-5532-62F0-8043C0DA1AA6}"/>
                  </a:ext>
                </a:extLst>
              </p:cNvPr>
              <p:cNvSpPr/>
              <p:nvPr/>
            </p:nvSpPr>
            <p:spPr>
              <a:xfrm>
                <a:off x="2008798" y="17195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9" name="Conector recto 68">
                <a:extLst>
                  <a:ext uri="{FF2B5EF4-FFF2-40B4-BE49-F238E27FC236}">
                    <a16:creationId xmlns:a16="http://schemas.microsoft.com/office/drawing/2014/main" id="{F9C5F037-DD69-88F5-0A95-D055B4F94B72}"/>
                  </a:ext>
                </a:extLst>
              </p:cNvPr>
              <p:cNvCxnSpPr>
                <a:cxnSpLocks/>
                <a:stCxn id="71" idx="6"/>
              </p:cNvCxnSpPr>
              <p:nvPr/>
            </p:nvCxnSpPr>
            <p:spPr>
              <a:xfrm>
                <a:off x="1506265" y="1196192"/>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1" name="Diagrama de flujo: conector 70">
                <a:extLst>
                  <a:ext uri="{FF2B5EF4-FFF2-40B4-BE49-F238E27FC236}">
                    <a16:creationId xmlns:a16="http://schemas.microsoft.com/office/drawing/2014/main" id="{64DF1A05-AE3A-8569-A4B5-AD4462DFED29}"/>
                  </a:ext>
                </a:extLst>
              </p:cNvPr>
              <p:cNvSpPr/>
              <p:nvPr/>
            </p:nvSpPr>
            <p:spPr>
              <a:xfrm>
                <a:off x="409762" y="840458"/>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2" name="CuadroTexto 71">
                <a:extLst>
                  <a:ext uri="{FF2B5EF4-FFF2-40B4-BE49-F238E27FC236}">
                    <a16:creationId xmlns:a16="http://schemas.microsoft.com/office/drawing/2014/main" id="{C681FB31-C263-0D0D-4A42-AB18198A3A76}"/>
                  </a:ext>
                </a:extLst>
              </p:cNvPr>
              <p:cNvSpPr txBox="1"/>
              <p:nvPr/>
            </p:nvSpPr>
            <p:spPr>
              <a:xfrm>
                <a:off x="409762" y="1011526"/>
                <a:ext cx="1096503" cy="369332"/>
              </a:xfrm>
              <a:prstGeom prst="rect">
                <a:avLst/>
              </a:prstGeom>
              <a:noFill/>
            </p:spPr>
            <p:txBody>
              <a:bodyPr wrap="square">
                <a:spAutoFit/>
              </a:bodyPr>
              <a:lstStyle/>
              <a:p>
                <a:pPr algn="ctr"/>
                <a:r>
                  <a:rPr lang="es-MX" b="1" dirty="0">
                    <a:latin typeface="Verdana Pro Cond" panose="020B0606030504040204" pitchFamily="34" charset="0"/>
                  </a:rPr>
                  <a:t>9:08 PM</a:t>
                </a:r>
              </a:p>
            </p:txBody>
          </p:sp>
          <p:sp>
            <p:nvSpPr>
              <p:cNvPr id="73" name="Diagrama de flujo: conector 72">
                <a:extLst>
                  <a:ext uri="{FF2B5EF4-FFF2-40B4-BE49-F238E27FC236}">
                    <a16:creationId xmlns:a16="http://schemas.microsoft.com/office/drawing/2014/main" id="{75373B60-6529-77DC-E677-7BFAC20F46B2}"/>
                  </a:ext>
                </a:extLst>
              </p:cNvPr>
              <p:cNvSpPr/>
              <p:nvPr/>
            </p:nvSpPr>
            <p:spPr>
              <a:xfrm>
                <a:off x="2008798" y="1173308"/>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4" name="Conector recto 73">
                <a:extLst>
                  <a:ext uri="{FF2B5EF4-FFF2-40B4-BE49-F238E27FC236}">
                    <a16:creationId xmlns:a16="http://schemas.microsoft.com/office/drawing/2014/main" id="{DBBB9667-1039-B801-4EE7-74356B60EA1A}"/>
                  </a:ext>
                </a:extLst>
              </p:cNvPr>
              <p:cNvCxnSpPr>
                <a:cxnSpLocks/>
                <a:stCxn id="76" idx="6"/>
              </p:cNvCxnSpPr>
              <p:nvPr/>
            </p:nvCxnSpPr>
            <p:spPr>
              <a:xfrm>
                <a:off x="1506265" y="2185397"/>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75" name="CuadroTexto 74">
                <a:extLst>
                  <a:ext uri="{FF2B5EF4-FFF2-40B4-BE49-F238E27FC236}">
                    <a16:creationId xmlns:a16="http://schemas.microsoft.com/office/drawing/2014/main" id="{886CBB7E-8B0B-9529-CDD0-F13ACD2E8B22}"/>
                  </a:ext>
                </a:extLst>
              </p:cNvPr>
              <p:cNvSpPr txBox="1"/>
              <p:nvPr/>
            </p:nvSpPr>
            <p:spPr>
              <a:xfrm>
                <a:off x="2034411" y="1955821"/>
                <a:ext cx="10243310" cy="769441"/>
              </a:xfrm>
              <a:prstGeom prst="rect">
                <a:avLst/>
              </a:prstGeom>
              <a:noFill/>
            </p:spPr>
            <p:txBody>
              <a:bodyPr wrap="square">
                <a:spAutoFit/>
              </a:bodyPr>
              <a:lstStyle/>
              <a:p>
                <a:r>
                  <a:rPr lang="es-AR" sz="2200" dirty="0">
                    <a:latin typeface="Verdana Pro Cond" panose="020B0606030504040204" pitchFamily="34" charset="0"/>
                  </a:rPr>
                  <a:t>La última gran interconexión de NY </a:t>
                </a:r>
                <a:r>
                  <a:rPr lang="es-AR" sz="2200" b="1" dirty="0">
                    <a:latin typeface="Verdana Pro Cond" panose="020B0606030504040204" pitchFamily="34" charset="0"/>
                  </a:rPr>
                  <a:t>colapsa</a:t>
                </a:r>
                <a:r>
                  <a:rPr lang="es-AR" sz="2200" dirty="0">
                    <a:latin typeface="Verdana Pro Cond" panose="020B0606030504040204" pitchFamily="34" charset="0"/>
                  </a:rPr>
                  <a:t> por sobrecarga térmica. </a:t>
                </a:r>
                <a:r>
                  <a:rPr lang="es-AR" sz="1600" dirty="0">
                    <a:latin typeface="Verdana Pro Cond" panose="020B0606030504040204" pitchFamily="34" charset="0"/>
                  </a:rPr>
                  <a:t>(falla a tierra)</a:t>
                </a:r>
              </a:p>
              <a:p>
                <a:r>
                  <a:rPr lang="es-AR" sz="2200" dirty="0">
                    <a:latin typeface="Verdana Pro Cond" panose="020B0606030504040204" pitchFamily="34" charset="0"/>
                  </a:rPr>
                  <a:t>Quedan conectados por 2 líneas de </a:t>
                </a:r>
                <a:r>
                  <a:rPr lang="es-AR" sz="2200" b="1" dirty="0">
                    <a:latin typeface="Verdana Pro Cond" panose="020B0606030504040204" pitchFamily="34" charset="0"/>
                  </a:rPr>
                  <a:t>NJ. </a:t>
                </a:r>
                <a:r>
                  <a:rPr lang="es-AR" dirty="0">
                    <a:latin typeface="Verdana Pro Cond" panose="020B0606030504040204" pitchFamily="34" charset="0"/>
                  </a:rPr>
                  <a:t>(submarina de 138kV y otra de 230kV)</a:t>
                </a:r>
                <a:endParaRPr lang="es-AR" sz="2200" dirty="0">
                  <a:latin typeface="Verdana Pro Cond" panose="020B0606030504040204" pitchFamily="34" charset="0"/>
                </a:endParaRPr>
              </a:p>
            </p:txBody>
          </p:sp>
          <p:sp>
            <p:nvSpPr>
              <p:cNvPr id="76" name="Diagrama de flujo: conector 75">
                <a:extLst>
                  <a:ext uri="{FF2B5EF4-FFF2-40B4-BE49-F238E27FC236}">
                    <a16:creationId xmlns:a16="http://schemas.microsoft.com/office/drawing/2014/main" id="{547A9A8A-21BE-9287-1AD4-E60566B4E98D}"/>
                  </a:ext>
                </a:extLst>
              </p:cNvPr>
              <p:cNvSpPr/>
              <p:nvPr/>
            </p:nvSpPr>
            <p:spPr>
              <a:xfrm>
                <a:off x="409762" y="1829663"/>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77" name="CuadroTexto 76">
                <a:extLst>
                  <a:ext uri="{FF2B5EF4-FFF2-40B4-BE49-F238E27FC236}">
                    <a16:creationId xmlns:a16="http://schemas.microsoft.com/office/drawing/2014/main" id="{6B3FFE0D-6503-263D-0933-BFB9089D3B50}"/>
                  </a:ext>
                </a:extLst>
              </p:cNvPr>
              <p:cNvSpPr txBox="1"/>
              <p:nvPr/>
            </p:nvSpPr>
            <p:spPr>
              <a:xfrm>
                <a:off x="409762" y="2000731"/>
                <a:ext cx="1096503" cy="369332"/>
              </a:xfrm>
              <a:prstGeom prst="rect">
                <a:avLst/>
              </a:prstGeom>
              <a:noFill/>
            </p:spPr>
            <p:txBody>
              <a:bodyPr wrap="square">
                <a:spAutoFit/>
              </a:bodyPr>
              <a:lstStyle/>
              <a:p>
                <a:pPr algn="ctr"/>
                <a:r>
                  <a:rPr lang="es-MX" b="1" dirty="0">
                    <a:latin typeface="Verdana Pro Cond" panose="020B0606030504040204" pitchFamily="34" charset="0"/>
                  </a:rPr>
                  <a:t>9:19 PM</a:t>
                </a:r>
              </a:p>
            </p:txBody>
          </p:sp>
          <p:sp>
            <p:nvSpPr>
              <p:cNvPr id="78" name="Diagrama de flujo: conector 77">
                <a:extLst>
                  <a:ext uri="{FF2B5EF4-FFF2-40B4-BE49-F238E27FC236}">
                    <a16:creationId xmlns:a16="http://schemas.microsoft.com/office/drawing/2014/main" id="{34F9E6D7-81DE-7E82-A08C-A68DD8C562CB}"/>
                  </a:ext>
                </a:extLst>
              </p:cNvPr>
              <p:cNvSpPr/>
              <p:nvPr/>
            </p:nvSpPr>
            <p:spPr>
              <a:xfrm>
                <a:off x="2008798" y="2162513"/>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79" name="Conector recto 78">
                <a:extLst>
                  <a:ext uri="{FF2B5EF4-FFF2-40B4-BE49-F238E27FC236}">
                    <a16:creationId xmlns:a16="http://schemas.microsoft.com/office/drawing/2014/main" id="{79FCDA60-FB2E-F626-C75C-60BA76EC499C}"/>
                  </a:ext>
                </a:extLst>
              </p:cNvPr>
              <p:cNvCxnSpPr>
                <a:cxnSpLocks/>
                <a:stCxn id="81" idx="6"/>
              </p:cNvCxnSpPr>
              <p:nvPr/>
            </p:nvCxnSpPr>
            <p:spPr>
              <a:xfrm>
                <a:off x="1506265" y="3191506"/>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80" name="CuadroTexto 79">
                <a:extLst>
                  <a:ext uri="{FF2B5EF4-FFF2-40B4-BE49-F238E27FC236}">
                    <a16:creationId xmlns:a16="http://schemas.microsoft.com/office/drawing/2014/main" id="{F15088EC-B252-EEA8-AC8E-7C5FBE265792}"/>
                  </a:ext>
                </a:extLst>
              </p:cNvPr>
              <p:cNvSpPr txBox="1"/>
              <p:nvPr/>
            </p:nvSpPr>
            <p:spPr>
              <a:xfrm>
                <a:off x="2034411" y="2961930"/>
                <a:ext cx="9747827" cy="430887"/>
              </a:xfrm>
              <a:prstGeom prst="rect">
                <a:avLst/>
              </a:prstGeom>
              <a:noFill/>
            </p:spPr>
            <p:txBody>
              <a:bodyPr wrap="square">
                <a:spAutoFit/>
              </a:bodyPr>
              <a:lstStyle/>
              <a:p>
                <a:r>
                  <a:rPr lang="es-AR" sz="2200" b="1" dirty="0">
                    <a:latin typeface="Verdana Pro Cond" panose="020B0606030504040204" pitchFamily="34" charset="0"/>
                  </a:rPr>
                  <a:t>NJ</a:t>
                </a:r>
                <a:r>
                  <a:rPr lang="es-AR" sz="2200" dirty="0">
                    <a:latin typeface="Verdana Pro Cond" panose="020B0606030504040204" pitchFamily="34" charset="0"/>
                  </a:rPr>
                  <a:t> baja la línea por sobrecarga en la línea submarina</a:t>
                </a:r>
              </a:p>
            </p:txBody>
          </p:sp>
          <p:sp>
            <p:nvSpPr>
              <p:cNvPr id="81" name="Diagrama de flujo: conector 80">
                <a:extLst>
                  <a:ext uri="{FF2B5EF4-FFF2-40B4-BE49-F238E27FC236}">
                    <a16:creationId xmlns:a16="http://schemas.microsoft.com/office/drawing/2014/main" id="{CCBC88CB-BBE3-33AE-7006-44FE71AB8F5A}"/>
                  </a:ext>
                </a:extLst>
              </p:cNvPr>
              <p:cNvSpPr/>
              <p:nvPr/>
            </p:nvSpPr>
            <p:spPr>
              <a:xfrm>
                <a:off x="409762" y="2835772"/>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82" name="CuadroTexto 81">
                <a:extLst>
                  <a:ext uri="{FF2B5EF4-FFF2-40B4-BE49-F238E27FC236}">
                    <a16:creationId xmlns:a16="http://schemas.microsoft.com/office/drawing/2014/main" id="{0D653C85-FD4B-0EF5-7BB8-3CB0D744D4EF}"/>
                  </a:ext>
                </a:extLst>
              </p:cNvPr>
              <p:cNvSpPr txBox="1"/>
              <p:nvPr/>
            </p:nvSpPr>
            <p:spPr>
              <a:xfrm>
                <a:off x="409762" y="3006840"/>
                <a:ext cx="1096503" cy="369332"/>
              </a:xfrm>
              <a:prstGeom prst="rect">
                <a:avLst/>
              </a:prstGeom>
              <a:noFill/>
            </p:spPr>
            <p:txBody>
              <a:bodyPr wrap="square">
                <a:spAutoFit/>
              </a:bodyPr>
              <a:lstStyle/>
              <a:p>
                <a:pPr algn="ctr"/>
                <a:r>
                  <a:rPr lang="es-MX" b="1" dirty="0">
                    <a:latin typeface="Verdana Pro Cond" panose="020B0606030504040204" pitchFamily="34" charset="0"/>
                  </a:rPr>
                  <a:t>9:22 PM</a:t>
                </a:r>
              </a:p>
            </p:txBody>
          </p:sp>
          <p:sp>
            <p:nvSpPr>
              <p:cNvPr id="83" name="Diagrama de flujo: conector 82">
                <a:extLst>
                  <a:ext uri="{FF2B5EF4-FFF2-40B4-BE49-F238E27FC236}">
                    <a16:creationId xmlns:a16="http://schemas.microsoft.com/office/drawing/2014/main" id="{9C6219D9-6506-BC54-40F5-51E1502582D3}"/>
                  </a:ext>
                </a:extLst>
              </p:cNvPr>
              <p:cNvSpPr/>
              <p:nvPr/>
            </p:nvSpPr>
            <p:spPr>
              <a:xfrm>
                <a:off x="2008798" y="3168622"/>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CuadroTexto 32">
                <a:extLst>
                  <a:ext uri="{FF2B5EF4-FFF2-40B4-BE49-F238E27FC236}">
                    <a16:creationId xmlns:a16="http://schemas.microsoft.com/office/drawing/2014/main" id="{108AD1AC-4A7F-BBA4-E7A3-553C4C8621AA}"/>
                  </a:ext>
                </a:extLst>
              </p:cNvPr>
              <p:cNvSpPr txBox="1"/>
              <p:nvPr/>
            </p:nvSpPr>
            <p:spPr>
              <a:xfrm>
                <a:off x="2034411" y="3968038"/>
                <a:ext cx="9747827" cy="430887"/>
              </a:xfrm>
              <a:prstGeom prst="rect">
                <a:avLst/>
              </a:prstGeom>
              <a:noFill/>
            </p:spPr>
            <p:txBody>
              <a:bodyPr wrap="square">
                <a:spAutoFit/>
              </a:bodyPr>
              <a:lstStyle/>
              <a:p>
                <a:r>
                  <a:rPr lang="es-ES" sz="2200" dirty="0">
                    <a:latin typeface="Verdana Pro Cond" panose="020B0606030504040204" pitchFamily="34" charset="0"/>
                  </a:rPr>
                  <a:t>Intentos fallidos de disminuir la carga</a:t>
                </a:r>
                <a:endParaRPr lang="es-AR" sz="2200" dirty="0">
                  <a:latin typeface="Verdana Pro Cond" panose="020B0606030504040204" pitchFamily="34" charset="0"/>
                </a:endParaRPr>
              </a:p>
            </p:txBody>
          </p:sp>
          <p:sp>
            <p:nvSpPr>
              <p:cNvPr id="34" name="Diagrama de flujo: conector 33">
                <a:extLst>
                  <a:ext uri="{FF2B5EF4-FFF2-40B4-BE49-F238E27FC236}">
                    <a16:creationId xmlns:a16="http://schemas.microsoft.com/office/drawing/2014/main" id="{00C92AF9-5F85-4F56-E5C5-0AE59368CBE1}"/>
                  </a:ext>
                </a:extLst>
              </p:cNvPr>
              <p:cNvSpPr/>
              <p:nvPr/>
            </p:nvSpPr>
            <p:spPr>
              <a:xfrm>
                <a:off x="409762" y="3841880"/>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35" name="CuadroTexto 34">
                <a:extLst>
                  <a:ext uri="{FF2B5EF4-FFF2-40B4-BE49-F238E27FC236}">
                    <a16:creationId xmlns:a16="http://schemas.microsoft.com/office/drawing/2014/main" id="{08036227-DD33-0DCF-1977-BB4FE4DE1400}"/>
                  </a:ext>
                </a:extLst>
              </p:cNvPr>
              <p:cNvSpPr txBox="1"/>
              <p:nvPr/>
            </p:nvSpPr>
            <p:spPr>
              <a:xfrm>
                <a:off x="409762" y="4012948"/>
                <a:ext cx="1096503" cy="369332"/>
              </a:xfrm>
              <a:prstGeom prst="rect">
                <a:avLst/>
              </a:prstGeom>
              <a:noFill/>
            </p:spPr>
            <p:txBody>
              <a:bodyPr wrap="square">
                <a:spAutoFit/>
              </a:bodyPr>
              <a:lstStyle/>
              <a:p>
                <a:pPr algn="ctr"/>
                <a:r>
                  <a:rPr lang="es-MX" b="1" dirty="0">
                    <a:latin typeface="Verdana Pro Cond" panose="020B0606030504040204" pitchFamily="34" charset="0"/>
                  </a:rPr>
                  <a:t>9:24 PM</a:t>
                </a:r>
              </a:p>
            </p:txBody>
          </p:sp>
          <p:sp>
            <p:nvSpPr>
              <p:cNvPr id="36" name="Diagrama de flujo: conector 35">
                <a:extLst>
                  <a:ext uri="{FF2B5EF4-FFF2-40B4-BE49-F238E27FC236}">
                    <a16:creationId xmlns:a16="http://schemas.microsoft.com/office/drawing/2014/main" id="{8E712C1F-34AB-4D05-5917-1898A703B45F}"/>
                  </a:ext>
                </a:extLst>
              </p:cNvPr>
              <p:cNvSpPr/>
              <p:nvPr/>
            </p:nvSpPr>
            <p:spPr>
              <a:xfrm>
                <a:off x="2008798" y="4174730"/>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7" name="Conector recto 36">
                <a:extLst>
                  <a:ext uri="{FF2B5EF4-FFF2-40B4-BE49-F238E27FC236}">
                    <a16:creationId xmlns:a16="http://schemas.microsoft.com/office/drawing/2014/main" id="{7805E06B-97AD-B20D-FDF4-FC1FE7345805}"/>
                  </a:ext>
                </a:extLst>
              </p:cNvPr>
              <p:cNvCxnSpPr>
                <a:cxnSpLocks/>
                <a:stCxn id="39" idx="6"/>
              </p:cNvCxnSpPr>
              <p:nvPr/>
            </p:nvCxnSpPr>
            <p:spPr>
              <a:xfrm>
                <a:off x="1506265" y="5186819"/>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38" name="CuadroTexto 37">
                <a:extLst>
                  <a:ext uri="{FF2B5EF4-FFF2-40B4-BE49-F238E27FC236}">
                    <a16:creationId xmlns:a16="http://schemas.microsoft.com/office/drawing/2014/main" id="{B3D56D9F-D972-5C3F-8130-12A19E39AC25}"/>
                  </a:ext>
                </a:extLst>
              </p:cNvPr>
              <p:cNvSpPr txBox="1"/>
              <p:nvPr/>
            </p:nvSpPr>
            <p:spPr>
              <a:xfrm>
                <a:off x="2034411" y="4957243"/>
                <a:ext cx="9747827" cy="430887"/>
              </a:xfrm>
              <a:prstGeom prst="rect">
                <a:avLst/>
              </a:prstGeom>
              <a:noFill/>
            </p:spPr>
            <p:txBody>
              <a:bodyPr wrap="square">
                <a:spAutoFit/>
              </a:bodyPr>
              <a:lstStyle/>
              <a:p>
                <a:r>
                  <a:rPr lang="es-ES" sz="2200" b="1" dirty="0">
                    <a:latin typeface="Verdana Pro Cond" panose="020B0606030504040204" pitchFamily="34" charset="0"/>
                  </a:rPr>
                  <a:t>C</a:t>
                </a:r>
                <a:r>
                  <a:rPr lang="es-AR" sz="2200" b="1" dirty="0" err="1">
                    <a:latin typeface="Verdana Pro Cond" panose="020B0606030504040204" pitchFamily="34" charset="0"/>
                  </a:rPr>
                  <a:t>ae</a:t>
                </a:r>
                <a:r>
                  <a:rPr lang="es-AR" sz="2200" dirty="0">
                    <a:latin typeface="Verdana Pro Cond" panose="020B0606030504040204" pitchFamily="34" charset="0"/>
                  </a:rPr>
                  <a:t> la línea de 230 kV (</a:t>
                </a:r>
                <a:r>
                  <a:rPr lang="es-AR" sz="2200" b="1" dirty="0">
                    <a:latin typeface="Verdana Pro Cond" panose="020B0606030504040204" pitchFamily="34" charset="0"/>
                  </a:rPr>
                  <a:t>NJ</a:t>
                </a:r>
                <a:r>
                  <a:rPr lang="es-AR" sz="2200" dirty="0">
                    <a:latin typeface="Verdana Pro Cond" panose="020B0606030504040204" pitchFamily="34" charset="0"/>
                  </a:rPr>
                  <a:t>) aislando Con Edison de la grilla</a:t>
                </a:r>
                <a:endParaRPr lang="es-AR" sz="2200" b="1" dirty="0">
                  <a:latin typeface="Verdana Pro Cond" panose="020B0606030504040204" pitchFamily="34" charset="0"/>
                </a:endParaRPr>
              </a:p>
            </p:txBody>
          </p:sp>
          <p:sp>
            <p:nvSpPr>
              <p:cNvPr id="39" name="Diagrama de flujo: conector 38">
                <a:extLst>
                  <a:ext uri="{FF2B5EF4-FFF2-40B4-BE49-F238E27FC236}">
                    <a16:creationId xmlns:a16="http://schemas.microsoft.com/office/drawing/2014/main" id="{B5A894B5-A1EB-C51E-1CEC-329911562CAC}"/>
                  </a:ext>
                </a:extLst>
              </p:cNvPr>
              <p:cNvSpPr/>
              <p:nvPr/>
            </p:nvSpPr>
            <p:spPr>
              <a:xfrm>
                <a:off x="409762" y="4831085"/>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0" name="CuadroTexto 39">
                <a:extLst>
                  <a:ext uri="{FF2B5EF4-FFF2-40B4-BE49-F238E27FC236}">
                    <a16:creationId xmlns:a16="http://schemas.microsoft.com/office/drawing/2014/main" id="{D816501D-37E1-122B-81D6-31AA26977E8C}"/>
                  </a:ext>
                </a:extLst>
              </p:cNvPr>
              <p:cNvSpPr txBox="1"/>
              <p:nvPr/>
            </p:nvSpPr>
            <p:spPr>
              <a:xfrm>
                <a:off x="409762" y="5002153"/>
                <a:ext cx="1096503" cy="369332"/>
              </a:xfrm>
              <a:prstGeom prst="rect">
                <a:avLst/>
              </a:prstGeom>
              <a:noFill/>
            </p:spPr>
            <p:txBody>
              <a:bodyPr wrap="square">
                <a:spAutoFit/>
              </a:bodyPr>
              <a:lstStyle/>
              <a:p>
                <a:pPr algn="ctr"/>
                <a:r>
                  <a:rPr lang="es-MX" b="1" dirty="0">
                    <a:latin typeface="Verdana Pro Cond" panose="020B0606030504040204" pitchFamily="34" charset="0"/>
                  </a:rPr>
                  <a:t>9:29 PM</a:t>
                </a:r>
              </a:p>
            </p:txBody>
          </p:sp>
          <p:sp>
            <p:nvSpPr>
              <p:cNvPr id="41" name="Diagrama de flujo: conector 40">
                <a:extLst>
                  <a:ext uri="{FF2B5EF4-FFF2-40B4-BE49-F238E27FC236}">
                    <a16:creationId xmlns:a16="http://schemas.microsoft.com/office/drawing/2014/main" id="{FB9C5F7B-2F87-E2B7-3A0F-24D36138B671}"/>
                  </a:ext>
                </a:extLst>
              </p:cNvPr>
              <p:cNvSpPr/>
              <p:nvPr/>
            </p:nvSpPr>
            <p:spPr>
              <a:xfrm>
                <a:off x="2008798" y="5163935"/>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42" name="Conector recto 41">
                <a:extLst>
                  <a:ext uri="{FF2B5EF4-FFF2-40B4-BE49-F238E27FC236}">
                    <a16:creationId xmlns:a16="http://schemas.microsoft.com/office/drawing/2014/main" id="{8D35F306-AD54-42FE-301C-467B478D7AB4}"/>
                  </a:ext>
                </a:extLst>
              </p:cNvPr>
              <p:cNvCxnSpPr>
                <a:cxnSpLocks/>
                <a:stCxn id="44" idx="6"/>
              </p:cNvCxnSpPr>
              <p:nvPr/>
            </p:nvCxnSpPr>
            <p:spPr>
              <a:xfrm>
                <a:off x="1506265" y="6192928"/>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sp>
            <p:nvSpPr>
              <p:cNvPr id="43" name="CuadroTexto 42">
                <a:extLst>
                  <a:ext uri="{FF2B5EF4-FFF2-40B4-BE49-F238E27FC236}">
                    <a16:creationId xmlns:a16="http://schemas.microsoft.com/office/drawing/2014/main" id="{1E20D547-D21E-FBD2-6A55-996BF9004866}"/>
                  </a:ext>
                </a:extLst>
              </p:cNvPr>
              <p:cNvSpPr txBox="1"/>
              <p:nvPr/>
            </p:nvSpPr>
            <p:spPr>
              <a:xfrm>
                <a:off x="2034411" y="5963352"/>
                <a:ext cx="9747827" cy="430887"/>
              </a:xfrm>
              <a:prstGeom prst="rect">
                <a:avLst/>
              </a:prstGeom>
              <a:noFill/>
            </p:spPr>
            <p:txBody>
              <a:bodyPr wrap="square">
                <a:spAutoFit/>
              </a:bodyPr>
              <a:lstStyle/>
              <a:p>
                <a:r>
                  <a:rPr lang="es-AR" sz="2200" b="1" dirty="0">
                    <a:latin typeface="Verdana Pro Cond" panose="020B0606030504040204" pitchFamily="34" charset="0"/>
                  </a:rPr>
                  <a:t>Cae</a:t>
                </a:r>
                <a:r>
                  <a:rPr lang="es-AR" sz="2200" dirty="0">
                    <a:latin typeface="Verdana Pro Cond" panose="020B0606030504040204" pitchFamily="34" charset="0"/>
                  </a:rPr>
                  <a:t> el generador más grande de NY y todo el sistema Con Edison.</a:t>
                </a:r>
              </a:p>
            </p:txBody>
          </p:sp>
          <p:sp>
            <p:nvSpPr>
              <p:cNvPr id="44" name="Diagrama de flujo: conector 43">
                <a:extLst>
                  <a:ext uri="{FF2B5EF4-FFF2-40B4-BE49-F238E27FC236}">
                    <a16:creationId xmlns:a16="http://schemas.microsoft.com/office/drawing/2014/main" id="{E8F4D302-54EB-ED57-C571-AF587E7EA492}"/>
                  </a:ext>
                </a:extLst>
              </p:cNvPr>
              <p:cNvSpPr/>
              <p:nvPr/>
            </p:nvSpPr>
            <p:spPr>
              <a:xfrm>
                <a:off x="409762" y="5837194"/>
                <a:ext cx="1096503" cy="711468"/>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AR"/>
              </a:p>
            </p:txBody>
          </p:sp>
          <p:sp>
            <p:nvSpPr>
              <p:cNvPr id="45" name="CuadroTexto 44">
                <a:extLst>
                  <a:ext uri="{FF2B5EF4-FFF2-40B4-BE49-F238E27FC236}">
                    <a16:creationId xmlns:a16="http://schemas.microsoft.com/office/drawing/2014/main" id="{E3A1CDD1-0169-7EBB-B854-23A090EF6603}"/>
                  </a:ext>
                </a:extLst>
              </p:cNvPr>
              <p:cNvSpPr txBox="1"/>
              <p:nvPr/>
            </p:nvSpPr>
            <p:spPr>
              <a:xfrm>
                <a:off x="409762" y="6008262"/>
                <a:ext cx="1096503" cy="369332"/>
              </a:xfrm>
              <a:prstGeom prst="rect">
                <a:avLst/>
              </a:prstGeom>
              <a:noFill/>
            </p:spPr>
            <p:txBody>
              <a:bodyPr wrap="square">
                <a:spAutoFit/>
              </a:bodyPr>
              <a:lstStyle/>
              <a:p>
                <a:pPr algn="ctr"/>
                <a:r>
                  <a:rPr lang="es-MX" b="1" dirty="0">
                    <a:latin typeface="Verdana Pro Cond" panose="020B0606030504040204" pitchFamily="34" charset="0"/>
                  </a:rPr>
                  <a:t>9:36 PM</a:t>
                </a:r>
              </a:p>
            </p:txBody>
          </p:sp>
          <p:sp>
            <p:nvSpPr>
              <p:cNvPr id="46" name="Diagrama de flujo: conector 45">
                <a:extLst>
                  <a:ext uri="{FF2B5EF4-FFF2-40B4-BE49-F238E27FC236}">
                    <a16:creationId xmlns:a16="http://schemas.microsoft.com/office/drawing/2014/main" id="{1FB5B3AB-D3DB-8011-7F8C-1A9BC6BF5FAF}"/>
                  </a:ext>
                </a:extLst>
              </p:cNvPr>
              <p:cNvSpPr/>
              <p:nvPr/>
            </p:nvSpPr>
            <p:spPr>
              <a:xfrm>
                <a:off x="2008798" y="6170044"/>
                <a:ext cx="45719" cy="45719"/>
              </a:xfrm>
              <a:prstGeom prst="flowChartConnector">
                <a:avLst/>
              </a:prstGeom>
              <a:ln>
                <a:solidFill>
                  <a:srgbClr val="90C5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 name="Conector recto 1">
                <a:extLst>
                  <a:ext uri="{FF2B5EF4-FFF2-40B4-BE49-F238E27FC236}">
                    <a16:creationId xmlns:a16="http://schemas.microsoft.com/office/drawing/2014/main" id="{A3EA3B91-014C-2153-25A9-9159D971E70A}"/>
                  </a:ext>
                </a:extLst>
              </p:cNvPr>
              <p:cNvCxnSpPr>
                <a:cxnSpLocks/>
              </p:cNvCxnSpPr>
              <p:nvPr/>
            </p:nvCxnSpPr>
            <p:spPr>
              <a:xfrm>
                <a:off x="1506265" y="4192505"/>
                <a:ext cx="548252" cy="0"/>
              </a:xfrm>
              <a:prstGeom prst="line">
                <a:avLst/>
              </a:prstGeom>
              <a:ln>
                <a:solidFill>
                  <a:srgbClr val="90C5EC"/>
                </a:solidFill>
              </a:ln>
            </p:spPr>
            <p:style>
              <a:lnRef idx="3">
                <a:schemeClr val="accent1"/>
              </a:lnRef>
              <a:fillRef idx="0">
                <a:schemeClr val="accent1"/>
              </a:fillRef>
              <a:effectRef idx="2">
                <a:schemeClr val="accent1"/>
              </a:effectRef>
              <a:fontRef idx="minor">
                <a:schemeClr val="tx1"/>
              </a:fontRef>
            </p:style>
          </p:cxnSp>
        </p:grpSp>
      </p:grpSp>
      <p:sp>
        <p:nvSpPr>
          <p:cNvPr id="12" name="CuadroTexto 11">
            <a:extLst>
              <a:ext uri="{FF2B5EF4-FFF2-40B4-BE49-F238E27FC236}">
                <a16:creationId xmlns:a16="http://schemas.microsoft.com/office/drawing/2014/main" id="{F8922912-A1D1-D8DA-8CE5-EAAFCFE8A157}"/>
              </a:ext>
            </a:extLst>
          </p:cNvPr>
          <p:cNvSpPr txBox="1"/>
          <p:nvPr/>
        </p:nvSpPr>
        <p:spPr>
          <a:xfrm>
            <a:off x="1249636" y="1852248"/>
            <a:ext cx="9692727" cy="1107996"/>
          </a:xfrm>
          <a:prstGeom prst="rect">
            <a:avLst/>
          </a:prstGeom>
          <a:noFill/>
        </p:spPr>
        <p:txBody>
          <a:bodyPr wrap="square" rtlCol="0">
            <a:spAutoFit/>
          </a:bodyPr>
          <a:lstStyle/>
          <a:p>
            <a:r>
              <a:rPr lang="es-MX" sz="6600" b="1" dirty="0">
                <a:latin typeface="Verdana Pro Black" panose="020F0502020204030204" pitchFamily="34" charset="0"/>
              </a:rPr>
              <a:t>Nueva York 1977</a:t>
            </a:r>
          </a:p>
        </p:txBody>
      </p:sp>
      <p:sp>
        <p:nvSpPr>
          <p:cNvPr id="3" name="CuadroTexto 2">
            <a:extLst>
              <a:ext uri="{FF2B5EF4-FFF2-40B4-BE49-F238E27FC236}">
                <a16:creationId xmlns:a16="http://schemas.microsoft.com/office/drawing/2014/main" id="{4E8CB0E8-74DC-4355-302D-4A53D6B98CA5}"/>
              </a:ext>
            </a:extLst>
          </p:cNvPr>
          <p:cNvSpPr txBox="1"/>
          <p:nvPr/>
        </p:nvSpPr>
        <p:spPr>
          <a:xfrm>
            <a:off x="1249636" y="2960244"/>
            <a:ext cx="6093994" cy="523220"/>
          </a:xfrm>
          <a:prstGeom prst="rect">
            <a:avLst/>
          </a:prstGeom>
          <a:noFill/>
        </p:spPr>
        <p:txBody>
          <a:bodyPr wrap="square">
            <a:spAutoFit/>
          </a:bodyPr>
          <a:lstStyle/>
          <a:p>
            <a:r>
              <a:rPr lang="es-AR" sz="2800" b="1" dirty="0">
                <a:latin typeface="Verdana Pro Cond" panose="020B0606030504040204" pitchFamily="34" charset="0"/>
              </a:rPr>
              <a:t>13 de julio</a:t>
            </a:r>
          </a:p>
        </p:txBody>
      </p:sp>
      <p:pic>
        <p:nvPicPr>
          <p:cNvPr id="31" name="Imagen 30">
            <a:extLst>
              <a:ext uri="{FF2B5EF4-FFF2-40B4-BE49-F238E27FC236}">
                <a16:creationId xmlns:a16="http://schemas.microsoft.com/office/drawing/2014/main" id="{DF02B593-7013-6BDF-06CC-870EABA213F0}"/>
              </a:ext>
            </a:extLst>
          </p:cNvPr>
          <p:cNvPicPr>
            <a:picLocks noChangeAspect="1"/>
          </p:cNvPicPr>
          <p:nvPr/>
        </p:nvPicPr>
        <p:blipFill>
          <a:blip r:embed="rId4"/>
          <a:stretch>
            <a:fillRect/>
          </a:stretch>
        </p:blipFill>
        <p:spPr>
          <a:xfrm>
            <a:off x="3561995" y="3429000"/>
            <a:ext cx="5068007" cy="2210108"/>
          </a:xfrm>
          <a:prstGeom prst="rect">
            <a:avLst/>
          </a:prstGeom>
        </p:spPr>
      </p:pic>
    </p:spTree>
    <p:extLst>
      <p:ext uri="{BB962C8B-B14F-4D97-AF65-F5344CB8AC3E}">
        <p14:creationId xmlns:p14="http://schemas.microsoft.com/office/powerpoint/2010/main" val="1285180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apa&#10;&#10;Descripción generada automáticamente">
            <a:extLst>
              <a:ext uri="{FF2B5EF4-FFF2-40B4-BE49-F238E27FC236}">
                <a16:creationId xmlns:a16="http://schemas.microsoft.com/office/drawing/2014/main" id="{A3115953-892B-2ED9-9A86-7FD3DC8701F2}"/>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867845"/>
            <a:ext cx="12461040" cy="7725845"/>
          </a:xfrm>
          <a:prstGeom prst="rect">
            <a:avLst/>
          </a:prstGeom>
        </p:spPr>
      </p:pic>
      <p:pic>
        <p:nvPicPr>
          <p:cNvPr id="13" name="Imagen 12">
            <a:extLst>
              <a:ext uri="{FF2B5EF4-FFF2-40B4-BE49-F238E27FC236}">
                <a16:creationId xmlns:a16="http://schemas.microsoft.com/office/drawing/2014/main" id="{5C223F2B-3CC7-F914-9A66-500399BD26F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718800" y="5143801"/>
            <a:ext cx="1147320" cy="1345598"/>
          </a:xfrm>
          <a:prstGeom prst="rect">
            <a:avLst/>
          </a:prstGeom>
        </p:spPr>
      </p:pic>
      <p:sp>
        <p:nvSpPr>
          <p:cNvPr id="6" name="CuadroTexto 5">
            <a:extLst>
              <a:ext uri="{FF2B5EF4-FFF2-40B4-BE49-F238E27FC236}">
                <a16:creationId xmlns:a16="http://schemas.microsoft.com/office/drawing/2014/main" id="{34AC41C6-570A-F187-9A59-136595AA86E5}"/>
              </a:ext>
            </a:extLst>
          </p:cNvPr>
          <p:cNvSpPr txBox="1"/>
          <p:nvPr/>
        </p:nvSpPr>
        <p:spPr>
          <a:xfrm>
            <a:off x="2604596" y="1707544"/>
            <a:ext cx="10773103" cy="1107996"/>
          </a:xfrm>
          <a:prstGeom prst="rect">
            <a:avLst/>
          </a:prstGeom>
          <a:noFill/>
        </p:spPr>
        <p:txBody>
          <a:bodyPr wrap="square" rtlCol="0">
            <a:spAutoFit/>
          </a:bodyPr>
          <a:lstStyle/>
          <a:p>
            <a:r>
              <a:rPr lang="es-MX" sz="6600" b="1" dirty="0">
                <a:latin typeface="Verdana Pro Black" panose="020F0502020204030204" pitchFamily="34" charset="0"/>
              </a:rPr>
              <a:t>Texas 2021</a:t>
            </a:r>
          </a:p>
        </p:txBody>
      </p:sp>
    </p:spTree>
    <p:extLst>
      <p:ext uri="{BB962C8B-B14F-4D97-AF65-F5344CB8AC3E}">
        <p14:creationId xmlns:p14="http://schemas.microsoft.com/office/powerpoint/2010/main" val="289495584"/>
      </p:ext>
    </p:extLst>
  </p:cSld>
  <p:clrMapOvr>
    <a:masterClrMapping/>
  </p:clrMapOvr>
  <p:transition spd="slow">
    <p:push dir="u"/>
  </p:transition>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1622</Words>
  <Application>Microsoft Office PowerPoint</Application>
  <PresentationFormat>Panorámica</PresentationFormat>
  <Paragraphs>215</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Aptos</vt:lpstr>
      <vt:lpstr>Aptos Display</vt:lpstr>
      <vt:lpstr>Arial</vt:lpstr>
      <vt:lpstr>Verdana Pro Black</vt:lpstr>
      <vt:lpstr>Verdana Pro Cond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 Aurelio Franzoi (estud.)</dc:creator>
  <cp:lastModifiedBy>Valentin Aurelio Franzoi (estud.)</cp:lastModifiedBy>
  <cp:revision>1</cp:revision>
  <dcterms:created xsi:type="dcterms:W3CDTF">2024-03-14T16:16:43Z</dcterms:created>
  <dcterms:modified xsi:type="dcterms:W3CDTF">2024-03-21T00:55:06Z</dcterms:modified>
</cp:coreProperties>
</file>