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2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B35C2-873E-4FDC-BE62-CF85675E0E98}" type="datetimeFigureOut">
              <a:rPr lang="es-AR" smtClean="0"/>
              <a:t>21/09/2016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7CCDD-0372-4D0D-970E-D391AAD7342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835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7CCDD-0372-4D0D-970E-D391AAD73427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10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38CC-17B7-4A95-8A81-B27CBF747B65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20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07F9-65A2-435A-B3B1-57955E3B868C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288205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07F9-65A2-435A-B3B1-57955E3B868C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1590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07F9-65A2-435A-B3B1-57955E3B868C}" type="datetime1">
              <a:rPr lang="es-AR" smtClean="0"/>
              <a:t>21/09/2016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173277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07F9-65A2-435A-B3B1-57955E3B868C}" type="datetime1">
              <a:rPr lang="es-AR" smtClean="0"/>
              <a:t>21/09/2016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19272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07F9-65A2-435A-B3B1-57955E3B868C}" type="datetime1">
              <a:rPr lang="es-AR" smtClean="0"/>
              <a:t>21/09/2016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505275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74BD-DD29-4CBF-AC0A-435BE7E56ABF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4523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90D0-2257-47D5-A515-40BFE45D4C37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01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DB4F-5DB2-4D01-9D91-146F7A2343AA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047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CC0A-9EAA-4895-AA28-E48CA0734A1D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91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4C2-D025-4FEE-8CC7-492AF12937D4}" type="datetime1">
              <a:rPr lang="es-AR" smtClean="0"/>
              <a:t>21/09/2016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623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039F-9E71-4E29-9E3A-592F9726AC18}" type="datetime1">
              <a:rPr lang="es-AR" smtClean="0"/>
              <a:t>21/09/2016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996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D5BC-9137-4828-8C40-19D9FF4DAD40}" type="datetime1">
              <a:rPr lang="es-AR" smtClean="0"/>
              <a:t>21/09/2016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79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40AF-B1DE-46DD-9722-78F1D26F3DE6}" type="datetime1">
              <a:rPr lang="es-AR" smtClean="0"/>
              <a:t>21/09/2016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799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1B55-8F4E-4B1E-A3B0-9379143E7DCE}" type="datetime1">
              <a:rPr lang="es-AR" smtClean="0"/>
              <a:t>21/09/2016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805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1F01-BC1A-411B-92D3-47069B7292EB}" type="datetime1">
              <a:rPr lang="es-AR" smtClean="0"/>
              <a:t>21/09/2016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193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07F9-65A2-435A-B3B1-57955E3B868C}" type="datetime1">
              <a:rPr lang="es-AR" smtClean="0"/>
              <a:t>21/09/2016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Dr. Gustavo A. Argañaraz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925C05-5627-4B05-B735-9FA928FCD22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1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30087"/>
            <a:ext cx="9144000" cy="914401"/>
          </a:xfrm>
        </p:spPr>
        <p:txBody>
          <a:bodyPr>
            <a:noAutofit/>
          </a:bodyPr>
          <a:lstStyle/>
          <a:p>
            <a:r>
              <a:rPr lang="es-AR" sz="3200" b="1" dirty="0" smtClean="0">
                <a:solidFill>
                  <a:schemeClr val="tx1"/>
                </a:solidFill>
              </a:rPr>
              <a:t>HERIDAS</a:t>
            </a:r>
            <a:r>
              <a:rPr lang="es-AR" sz="3200" dirty="0" smtClean="0">
                <a:solidFill>
                  <a:schemeClr val="tx1"/>
                </a:solidFill>
              </a:rPr>
              <a:t/>
            </a:r>
            <a:br>
              <a:rPr lang="es-AR" sz="3200" dirty="0" smtClean="0">
                <a:solidFill>
                  <a:schemeClr val="tx1"/>
                </a:solidFill>
              </a:rPr>
            </a:br>
            <a:endParaRPr lang="es-AR" sz="32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993913"/>
            <a:ext cx="9144000" cy="5141895"/>
          </a:xfrm>
        </p:spPr>
        <p:txBody>
          <a:bodyPr>
            <a:noAutofit/>
          </a:bodyPr>
          <a:lstStyle/>
          <a:p>
            <a:pPr algn="l"/>
            <a:r>
              <a:rPr lang="es-AR" sz="1600" dirty="0"/>
              <a:t>Cuando se pierde la integridad de la piel, es decir, se rompe, se pierde </a:t>
            </a:r>
            <a:r>
              <a:rPr lang="es-AR" sz="1600" dirty="0" smtClean="0"/>
              <a:t>este efecto </a:t>
            </a:r>
            <a:r>
              <a:rPr lang="es-AR" sz="1600" dirty="0"/>
              <a:t>barrera y decimos que se ha producido una herida</a:t>
            </a:r>
            <a:r>
              <a:rPr lang="es-AR" sz="1600" dirty="0" smtClean="0"/>
              <a:t>.</a:t>
            </a:r>
          </a:p>
          <a:p>
            <a:pPr algn="l"/>
            <a:r>
              <a:rPr lang="es-AR" sz="1600" dirty="0"/>
              <a:t/>
            </a:r>
            <a:br>
              <a:rPr lang="es-AR" sz="1600" dirty="0"/>
            </a:br>
            <a:r>
              <a:rPr lang="es-AR" sz="1600" dirty="0" smtClean="0"/>
              <a:t>Toda </a:t>
            </a:r>
            <a:r>
              <a:rPr lang="es-AR" sz="1600" dirty="0"/>
              <a:t>herida tiene riesgo de </a:t>
            </a:r>
            <a:r>
              <a:rPr lang="es-AR" sz="1600" dirty="0" smtClean="0"/>
              <a:t>infección Tetánica, </a:t>
            </a:r>
            <a:r>
              <a:rPr lang="es-AR" sz="1600" dirty="0"/>
              <a:t>por lo que </a:t>
            </a:r>
            <a:r>
              <a:rPr lang="es-AR" sz="1600" dirty="0" smtClean="0"/>
              <a:t>es conveniente </a:t>
            </a:r>
            <a:r>
              <a:rPr lang="es-AR" sz="1600" dirty="0"/>
              <a:t>estar previamente vacunado</a:t>
            </a:r>
            <a:r>
              <a:rPr lang="es-AR" sz="1600" dirty="0" smtClean="0"/>
              <a:t>.</a:t>
            </a:r>
          </a:p>
          <a:p>
            <a:pPr algn="l"/>
            <a:endParaRPr lang="es-AR" sz="1600" dirty="0" smtClean="0"/>
          </a:p>
          <a:p>
            <a:pPr algn="l"/>
            <a:r>
              <a:rPr lang="es-AR" sz="1600" dirty="0" smtClean="0"/>
              <a:t>Las </a:t>
            </a:r>
            <a:r>
              <a:rPr lang="es-AR" sz="1600" dirty="0"/>
              <a:t>heridas suelen originarse por traumatismos (golpes, cortes, caídas, etc</a:t>
            </a:r>
            <a:r>
              <a:rPr lang="es-AR" sz="1600" dirty="0" smtClean="0"/>
              <a:t>.) y </a:t>
            </a:r>
            <a:r>
              <a:rPr lang="es-AR" sz="1600" dirty="0"/>
              <a:t>se pueden clasificar de la siguiente forma</a:t>
            </a:r>
            <a:r>
              <a:rPr lang="es-AR" sz="1600" dirty="0" smtClean="0"/>
              <a:t>:</a:t>
            </a:r>
          </a:p>
          <a:p>
            <a:r>
              <a:rPr lang="es-AR" sz="1600" u="sng" dirty="0"/>
              <a:t>Heridas </a:t>
            </a:r>
            <a:r>
              <a:rPr lang="es-AR" sz="1600" u="sng" dirty="0" smtClean="0"/>
              <a:t>incisas</a:t>
            </a:r>
            <a:r>
              <a:rPr lang="es-AR" sz="1600" dirty="0" smtClean="0"/>
              <a:t>: Los </a:t>
            </a:r>
            <a:r>
              <a:rPr lang="es-AR" sz="1600" dirty="0"/>
              <a:t>bordes de la herida son regulares y </a:t>
            </a:r>
            <a:r>
              <a:rPr lang="es-AR" sz="1600" dirty="0" smtClean="0"/>
              <a:t>limpios. Producidas </a:t>
            </a:r>
            <a:r>
              <a:rPr lang="es-AR" sz="1600" dirty="0"/>
              <a:t>por objetos cortantes afilados.</a:t>
            </a:r>
            <a:br>
              <a:rPr lang="es-AR" sz="1600" dirty="0"/>
            </a:br>
            <a:endParaRPr lang="es-AR" sz="1600" dirty="0" smtClean="0"/>
          </a:p>
          <a:p>
            <a:r>
              <a:rPr lang="es-AR" sz="1600" u="sng" dirty="0" smtClean="0"/>
              <a:t>Heridas contusas</a:t>
            </a:r>
            <a:r>
              <a:rPr lang="es-AR" sz="1600" dirty="0" smtClean="0"/>
              <a:t>: Los </a:t>
            </a:r>
            <a:r>
              <a:rPr lang="es-AR" sz="1600" dirty="0"/>
              <a:t>bordes de la herida suelen ser irregulares y a veces son sucias </a:t>
            </a:r>
            <a:r>
              <a:rPr lang="es-AR" sz="1600" dirty="0" smtClean="0"/>
              <a:t>con restos </a:t>
            </a:r>
            <a:r>
              <a:rPr lang="es-AR" sz="1600" dirty="0"/>
              <a:t>de material. </a:t>
            </a:r>
            <a:r>
              <a:rPr lang="es-AR" sz="1600" dirty="0" smtClean="0"/>
              <a:t>Producido por objetos </a:t>
            </a:r>
            <a:r>
              <a:rPr lang="es-AR" sz="1600" dirty="0"/>
              <a:t>romo</a:t>
            </a:r>
            <a:r>
              <a:rPr lang="es-AR" sz="1600" dirty="0" smtClean="0"/>
              <a:t>.</a:t>
            </a:r>
            <a:r>
              <a:rPr lang="es-AR" sz="1600" dirty="0"/>
              <a:t/>
            </a:r>
            <a:br>
              <a:rPr lang="es-AR" sz="1600" dirty="0"/>
            </a:br>
            <a:endParaRPr lang="es-AR" sz="1600" dirty="0" smtClean="0"/>
          </a:p>
          <a:p>
            <a:r>
              <a:rPr lang="es-AR" sz="1600" u="sng" dirty="0" smtClean="0"/>
              <a:t>Heridas punzantes</a:t>
            </a:r>
            <a:r>
              <a:rPr lang="es-AR" sz="1600" dirty="0" smtClean="0"/>
              <a:t>:</a:t>
            </a:r>
            <a:r>
              <a:rPr lang="es-AR" sz="1600" dirty="0"/>
              <a:t> </a:t>
            </a:r>
            <a:r>
              <a:rPr lang="es-AR" sz="1600" dirty="0" smtClean="0"/>
              <a:t>producidas </a:t>
            </a:r>
            <a:r>
              <a:rPr lang="es-AR" sz="1600" dirty="0"/>
              <a:t>por objetos punzantes. Presentan un orificio </a:t>
            </a:r>
            <a:r>
              <a:rPr lang="es-AR" sz="1600" dirty="0" smtClean="0"/>
              <a:t>de entrada </a:t>
            </a:r>
            <a:r>
              <a:rPr lang="es-AR" sz="1600" dirty="0"/>
              <a:t>pero no nos permite adivinar la profundidad y el daño real. Tienen mayor riesgo de infección y tétanos.</a:t>
            </a:r>
            <a:br>
              <a:rPr lang="es-AR" sz="1600" dirty="0"/>
            </a:br>
            <a:r>
              <a:rPr lang="es-AR" sz="1600" dirty="0"/>
              <a:t/>
            </a:r>
            <a:br>
              <a:rPr lang="es-AR" sz="1600" dirty="0"/>
            </a:br>
            <a:r>
              <a:rPr lang="es-AR" sz="1600" dirty="0"/>
              <a:t/>
            </a:r>
            <a:br>
              <a:rPr lang="es-AR" sz="1600" dirty="0"/>
            </a:br>
            <a:endParaRPr lang="es-AR" sz="16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88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247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dirty="0" smtClean="0">
                <a:solidFill>
                  <a:schemeClr val="tx1"/>
                </a:solidFill>
              </a:rPr>
              <a:t>CONDUCTA A SEGUIR:</a:t>
            </a:r>
            <a:r>
              <a:rPr lang="es-AR" sz="3200" dirty="0"/>
              <a:t/>
            </a:r>
            <a:br>
              <a:rPr lang="es-AR" sz="3200" dirty="0"/>
            </a:b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1219201"/>
            <a:ext cx="8946541" cy="4916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>PREPARAR LO QUE PODAMOS PRECISAR PARA REALIZAR LA CURA: GASAS, AGUA OXIGENADA, ANTISÉPTICO, TIRAS ADHESIVAS, VENDAS.</a:t>
            </a: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/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DEBEMOS LAVARNOS CORRECTAMENTE LAS MANOS CON AGUA Y JABÓN.</a:t>
            </a: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/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SI LA HERIDA SANGRA, EFECTUAREMOS COMPRESIÓN DIRECTA CON GASAS ESTÉRILES.</a:t>
            </a: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/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LAS HERIDAS CON RESTOS DE MATERIAL O SUCIAS, DEBEN LIMPIARSE CON AGUA</a:t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OXIGENADA "A PRESIÓN" O CON AGUA Y JABÓN. SI HAY CUERPOS EXTRAÑOS COMO</a:t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TIERRA, CRISTALES, ETC., LOS RETIRAREMOS CUIDADOSAMENTE CON PINZAS O CON</a:t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GASAS. SI EL CUERPO EXTRAÑO OFRECE RESISTENCIA NO INTENTAREMOS EXTRAERLO.</a:t>
            </a:r>
            <a:br>
              <a:rPr lang="es-AR" sz="1600" dirty="0" smtClean="0">
                <a:solidFill>
                  <a:schemeClr val="tx1"/>
                </a:solidFill>
              </a:rPr>
            </a:br>
            <a:endParaRPr lang="es-A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>SE SECARÁ LA HERIDA MEDIANTE GASAS ESTÉRILES DE DENTRO HACIA FUERA.</a:t>
            </a: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/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 LUEGO SE PROCEDERÁ A LA APLICACIÓN DEL ANTISÉPTICO, POVIDONA YODADA. </a:t>
            </a:r>
            <a:br>
              <a:rPr lang="es-AR" sz="1600" dirty="0" smtClean="0">
                <a:solidFill>
                  <a:schemeClr val="tx1"/>
                </a:solidFill>
              </a:rPr>
            </a:b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6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776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51722"/>
            <a:ext cx="8946541" cy="4055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>NORMALMENTE EN HERIDAS PEQUEÑAS NO HARÁ FALTA CUBRIRLAS. EN EL RESTO, O EN HERIDAS CON ESPECIAL RIESGO DE INFECCIÓN O QUE PRECISEN SER SUTURADAS (SEPARACIÓN DE LOS BORDES), SE CUBRIRÁN CON APÓSITOS ESTÉRILES COMO GASASO SE EFECTUARÁ UN VENDAJE.</a:t>
            </a: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/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SI LA HERIDA ESTÁ SUCIA, O TIENE LOS BORDES SEPARADOS O ES LARGA O PROFUNDA, SE LIMPIARÁ Y CUBRIRÁ CON GASAS ESTÉRILES Y SE REMITIRÁ AL ACCIDENTADO A UN CENTRO SANITARIO.</a:t>
            </a:r>
          </a:p>
          <a:p>
            <a:pPr marL="0" indent="0">
              <a:buNone/>
            </a:pPr>
            <a:r>
              <a:rPr lang="es-AR" sz="1600" dirty="0" smtClean="0">
                <a:solidFill>
                  <a:schemeClr val="tx1"/>
                </a:solidFill>
              </a:rPr>
              <a:t/>
            </a:r>
            <a:br>
              <a:rPr lang="es-AR" sz="1600" dirty="0" smtClean="0">
                <a:solidFill>
                  <a:schemeClr val="tx1"/>
                </a:solidFill>
              </a:rPr>
            </a:br>
            <a:r>
              <a:rPr lang="es-AR" sz="1600" dirty="0" smtClean="0">
                <a:solidFill>
                  <a:schemeClr val="tx1"/>
                </a:solidFill>
              </a:rPr>
              <a:t>EVITAREMOS TRATAR LAS HERIDAS CON APÓSITOS DE PAPEL (SERVILLETAS O PAÑUELOS) O CON ALGODÓN PUES DESPRENDEN PELUSA O SE PEGAN A LOS BORDES DE LA HERIDA. TAMPOCO SE UTILIZARÁ ALCOHOL PORQUE IRRITA LA HERIDA, NI POMADAS NI POLVOS ANTIBIÓTICOS.</a:t>
            </a:r>
            <a:br>
              <a:rPr lang="es-AR" sz="1600" dirty="0" smtClean="0">
                <a:solidFill>
                  <a:schemeClr val="tx1"/>
                </a:solidFill>
              </a:rPr>
            </a:b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9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119</Words>
  <Application>Microsoft Office PowerPoint</Application>
  <PresentationFormat>Panorámica</PresentationFormat>
  <Paragraphs>22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Espiral</vt:lpstr>
      <vt:lpstr>HERIDAS </vt:lpstr>
      <vt:lpstr>CONDUCTA A SEGUIR: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Heridas </dc:title>
  <dc:creator>usuario</dc:creator>
  <cp:lastModifiedBy>usuario</cp:lastModifiedBy>
  <cp:revision>7</cp:revision>
  <dcterms:created xsi:type="dcterms:W3CDTF">2016-09-15T01:11:36Z</dcterms:created>
  <dcterms:modified xsi:type="dcterms:W3CDTF">2016-09-22T01:50:56Z</dcterms:modified>
</cp:coreProperties>
</file>