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18600" cy="6845300"/>
  <p:notesSz cx="9118600" cy="6845300"/>
  <p:embeddedFontLst>
    <p:embeddedFont>
      <p:font typeface="Arial" panose="020B0604020202020204" pitchFamily="34" charset="0"/>
      <p:regular r:id="rId24"/>
      <p:bold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ymbol" panose="05050102010706020507" pitchFamily="18" charset="2"/>
      <p:regular r:id="rId31"/>
    </p:embeddedFont>
    <p:embeddedFont>
      <p:font typeface="Times New Roman" panose="02020603050405020304" pitchFamily="18" charset="0"/>
      <p:regular r:id="rId32"/>
    </p:embeddedFont>
    <p:embeddedFont>
      <p:font typeface="Wingdings" panose="05000000000000000000" pitchFamily="2" charset="2"/>
      <p:regular r:id="rId33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07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3895" y="2122043"/>
            <a:ext cx="775081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33368"/>
            <a:ext cx="638302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spc="-10" dirty="0"/>
              <a:t>Jorge</a:t>
            </a:r>
            <a:r>
              <a:rPr spc="-5" dirty="0"/>
              <a:t> </a:t>
            </a:r>
            <a:r>
              <a:rPr spc="-10" dirty="0"/>
              <a:t>Fernández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spc="-10" dirty="0"/>
              <a:t>Jorge</a:t>
            </a:r>
            <a:r>
              <a:rPr spc="-5" dirty="0"/>
              <a:t> </a:t>
            </a:r>
            <a:r>
              <a:rPr spc="-10" dirty="0"/>
              <a:t>Fernández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9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spc="-10" dirty="0"/>
              <a:t>Jorge</a:t>
            </a:r>
            <a:r>
              <a:rPr spc="-5" dirty="0"/>
              <a:t> </a:t>
            </a:r>
            <a:r>
              <a:rPr spc="-10" dirty="0"/>
              <a:t>Fernández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spc="-10" dirty="0"/>
              <a:t>Jorge</a:t>
            </a:r>
            <a:r>
              <a:rPr spc="-5" dirty="0"/>
              <a:t> </a:t>
            </a:r>
            <a:r>
              <a:rPr spc="-10" dirty="0"/>
              <a:t>Fernández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spc="-10" dirty="0"/>
              <a:t>Jorge</a:t>
            </a:r>
            <a:r>
              <a:rPr spc="-5" dirty="0"/>
              <a:t> </a:t>
            </a:r>
            <a:r>
              <a:rPr spc="-10" dirty="0"/>
              <a:t>Fernández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18600" cy="6845300"/>
          </a:xfrm>
          <a:custGeom>
            <a:avLst/>
            <a:gdLst/>
            <a:ahLst/>
            <a:cxnLst/>
            <a:rect l="l" t="t" r="r" b="b"/>
            <a:pathLst>
              <a:path w="9118600" h="6845300">
                <a:moveTo>
                  <a:pt x="9118600" y="6845300"/>
                </a:moveTo>
                <a:lnTo>
                  <a:pt x="9118600" y="0"/>
                </a:lnTo>
                <a:lnTo>
                  <a:pt x="0" y="0"/>
                </a:lnTo>
                <a:lnTo>
                  <a:pt x="0" y="6845300"/>
                </a:lnTo>
                <a:lnTo>
                  <a:pt x="9118600" y="6845300"/>
                </a:lnTo>
                <a:close/>
              </a:path>
            </a:pathLst>
          </a:custGeom>
          <a:solidFill>
            <a:srgbClr val="016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6611" y="636777"/>
            <a:ext cx="5025377" cy="901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145" y="1212666"/>
            <a:ext cx="7992745" cy="4625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74711" y="6453872"/>
            <a:ext cx="236855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spc="-10" dirty="0"/>
              <a:t>Jorge</a:t>
            </a:r>
            <a:r>
              <a:rPr spc="-5" dirty="0"/>
              <a:t> </a:t>
            </a:r>
            <a:r>
              <a:rPr spc="-10" dirty="0"/>
              <a:t>Fernández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47230" y="6453872"/>
            <a:ext cx="27368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‹Nº›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5.png"/><Relationship Id="rId18" Type="http://schemas.openxmlformats.org/officeDocument/2006/relationships/image" Target="../media/image430.png"/><Relationship Id="rId26" Type="http://schemas.openxmlformats.org/officeDocument/2006/relationships/image" Target="../media/image437.png"/><Relationship Id="rId39" Type="http://schemas.openxmlformats.org/officeDocument/2006/relationships/image" Target="../media/image446.png"/><Relationship Id="rId21" Type="http://schemas.openxmlformats.org/officeDocument/2006/relationships/image" Target="../media/image433.png"/><Relationship Id="rId34" Type="http://schemas.openxmlformats.org/officeDocument/2006/relationships/image" Target="../media/image357.png"/><Relationship Id="rId42" Type="http://schemas.openxmlformats.org/officeDocument/2006/relationships/image" Target="../media/image449.png"/><Relationship Id="rId47" Type="http://schemas.openxmlformats.org/officeDocument/2006/relationships/image" Target="../media/image452.png"/><Relationship Id="rId50" Type="http://schemas.openxmlformats.org/officeDocument/2006/relationships/image" Target="../media/image455.png"/><Relationship Id="rId55" Type="http://schemas.openxmlformats.org/officeDocument/2006/relationships/image" Target="../media/image416.png"/><Relationship Id="rId7" Type="http://schemas.openxmlformats.org/officeDocument/2006/relationships/image" Target="../media/image420.png"/><Relationship Id="rId2" Type="http://schemas.openxmlformats.org/officeDocument/2006/relationships/image" Target="../media/image417.png"/><Relationship Id="rId16" Type="http://schemas.openxmlformats.org/officeDocument/2006/relationships/image" Target="../media/image428.png"/><Relationship Id="rId29" Type="http://schemas.openxmlformats.org/officeDocument/2006/relationships/image" Target="../media/image440.png"/><Relationship Id="rId11" Type="http://schemas.openxmlformats.org/officeDocument/2006/relationships/image" Target="../media/image424.png"/><Relationship Id="rId24" Type="http://schemas.openxmlformats.org/officeDocument/2006/relationships/image" Target="../media/image435.png"/><Relationship Id="rId32" Type="http://schemas.openxmlformats.org/officeDocument/2006/relationships/image" Target="../media/image442.png"/><Relationship Id="rId37" Type="http://schemas.openxmlformats.org/officeDocument/2006/relationships/image" Target="../media/image36.png"/><Relationship Id="rId40" Type="http://schemas.openxmlformats.org/officeDocument/2006/relationships/image" Target="../media/image447.png"/><Relationship Id="rId45" Type="http://schemas.openxmlformats.org/officeDocument/2006/relationships/image" Target="../media/image44.png"/><Relationship Id="rId53" Type="http://schemas.openxmlformats.org/officeDocument/2006/relationships/image" Target="../media/image458.png"/><Relationship Id="rId5" Type="http://schemas.openxmlformats.org/officeDocument/2006/relationships/image" Target="../media/image249.png"/><Relationship Id="rId10" Type="http://schemas.openxmlformats.org/officeDocument/2006/relationships/image" Target="../media/image423.png"/><Relationship Id="rId19" Type="http://schemas.openxmlformats.org/officeDocument/2006/relationships/image" Target="../media/image431.png"/><Relationship Id="rId31" Type="http://schemas.openxmlformats.org/officeDocument/2006/relationships/image" Target="../media/image175.png"/><Relationship Id="rId44" Type="http://schemas.openxmlformats.org/officeDocument/2006/relationships/image" Target="../media/image410.png"/><Relationship Id="rId52" Type="http://schemas.openxmlformats.org/officeDocument/2006/relationships/image" Target="../media/image457.png"/><Relationship Id="rId4" Type="http://schemas.openxmlformats.org/officeDocument/2006/relationships/image" Target="../media/image418.png"/><Relationship Id="rId9" Type="http://schemas.openxmlformats.org/officeDocument/2006/relationships/image" Target="../media/image422.png"/><Relationship Id="rId14" Type="http://schemas.openxmlformats.org/officeDocument/2006/relationships/image" Target="../media/image426.png"/><Relationship Id="rId22" Type="http://schemas.openxmlformats.org/officeDocument/2006/relationships/image" Target="../media/image434.png"/><Relationship Id="rId27" Type="http://schemas.openxmlformats.org/officeDocument/2006/relationships/image" Target="../media/image438.png"/><Relationship Id="rId30" Type="http://schemas.openxmlformats.org/officeDocument/2006/relationships/image" Target="../media/image441.png"/><Relationship Id="rId35" Type="http://schemas.openxmlformats.org/officeDocument/2006/relationships/image" Target="../media/image444.png"/><Relationship Id="rId43" Type="http://schemas.openxmlformats.org/officeDocument/2006/relationships/image" Target="../media/image450.png"/><Relationship Id="rId48" Type="http://schemas.openxmlformats.org/officeDocument/2006/relationships/image" Target="../media/image453.png"/><Relationship Id="rId56" Type="http://schemas.openxmlformats.org/officeDocument/2006/relationships/image" Target="../media/image459.png"/><Relationship Id="rId8" Type="http://schemas.openxmlformats.org/officeDocument/2006/relationships/image" Target="../media/image421.png"/><Relationship Id="rId51" Type="http://schemas.openxmlformats.org/officeDocument/2006/relationships/image" Target="../media/image456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429.png"/><Relationship Id="rId25" Type="http://schemas.openxmlformats.org/officeDocument/2006/relationships/image" Target="../media/image436.png"/><Relationship Id="rId33" Type="http://schemas.openxmlformats.org/officeDocument/2006/relationships/image" Target="../media/image443.png"/><Relationship Id="rId38" Type="http://schemas.openxmlformats.org/officeDocument/2006/relationships/image" Target="../media/image277.png"/><Relationship Id="rId46" Type="http://schemas.openxmlformats.org/officeDocument/2006/relationships/image" Target="../media/image451.png"/><Relationship Id="rId20" Type="http://schemas.openxmlformats.org/officeDocument/2006/relationships/image" Target="../media/image432.png"/><Relationship Id="rId41" Type="http://schemas.openxmlformats.org/officeDocument/2006/relationships/image" Target="../media/image448.png"/><Relationship Id="rId54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9.png"/><Relationship Id="rId15" Type="http://schemas.openxmlformats.org/officeDocument/2006/relationships/image" Target="../media/image427.png"/><Relationship Id="rId23" Type="http://schemas.openxmlformats.org/officeDocument/2006/relationships/image" Target="../media/image75.png"/><Relationship Id="rId28" Type="http://schemas.openxmlformats.org/officeDocument/2006/relationships/image" Target="../media/image439.png"/><Relationship Id="rId36" Type="http://schemas.openxmlformats.org/officeDocument/2006/relationships/image" Target="../media/image445.png"/><Relationship Id="rId49" Type="http://schemas.openxmlformats.org/officeDocument/2006/relationships/image" Target="../media/image45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472.png"/><Relationship Id="rId26" Type="http://schemas.openxmlformats.org/officeDocument/2006/relationships/image" Target="../media/image478.png"/><Relationship Id="rId39" Type="http://schemas.openxmlformats.org/officeDocument/2006/relationships/image" Target="../media/image488.png"/><Relationship Id="rId21" Type="http://schemas.openxmlformats.org/officeDocument/2006/relationships/image" Target="../media/image433.png"/><Relationship Id="rId34" Type="http://schemas.openxmlformats.org/officeDocument/2006/relationships/image" Target="../media/image357.png"/><Relationship Id="rId42" Type="http://schemas.openxmlformats.org/officeDocument/2006/relationships/image" Target="../media/image490.png"/><Relationship Id="rId47" Type="http://schemas.openxmlformats.org/officeDocument/2006/relationships/image" Target="../media/image493.png"/><Relationship Id="rId50" Type="http://schemas.openxmlformats.org/officeDocument/2006/relationships/image" Target="../media/image495.png"/><Relationship Id="rId55" Type="http://schemas.openxmlformats.org/officeDocument/2006/relationships/image" Target="../media/image416.png"/><Relationship Id="rId7" Type="http://schemas.openxmlformats.org/officeDocument/2006/relationships/image" Target="../media/image464.png"/><Relationship Id="rId2" Type="http://schemas.openxmlformats.org/officeDocument/2006/relationships/image" Target="../media/image460.png"/><Relationship Id="rId16" Type="http://schemas.openxmlformats.org/officeDocument/2006/relationships/image" Target="../media/image470.png"/><Relationship Id="rId29" Type="http://schemas.openxmlformats.org/officeDocument/2006/relationships/image" Target="../media/image481.png"/><Relationship Id="rId11" Type="http://schemas.openxmlformats.org/officeDocument/2006/relationships/image" Target="../media/image467.png"/><Relationship Id="rId24" Type="http://schemas.openxmlformats.org/officeDocument/2006/relationships/image" Target="../media/image476.png"/><Relationship Id="rId32" Type="http://schemas.openxmlformats.org/officeDocument/2006/relationships/image" Target="../media/image483.png"/><Relationship Id="rId37" Type="http://schemas.openxmlformats.org/officeDocument/2006/relationships/image" Target="../media/image487.png"/><Relationship Id="rId40" Type="http://schemas.openxmlformats.org/officeDocument/2006/relationships/image" Target="../media/image489.png"/><Relationship Id="rId45" Type="http://schemas.openxmlformats.org/officeDocument/2006/relationships/image" Target="../media/image44.png"/><Relationship Id="rId53" Type="http://schemas.openxmlformats.org/officeDocument/2006/relationships/image" Target="../media/image497.png"/><Relationship Id="rId5" Type="http://schemas.openxmlformats.org/officeDocument/2006/relationships/image" Target="../media/image462.png"/><Relationship Id="rId10" Type="http://schemas.openxmlformats.org/officeDocument/2006/relationships/image" Target="../media/image466.png"/><Relationship Id="rId19" Type="http://schemas.openxmlformats.org/officeDocument/2006/relationships/image" Target="../media/image431.png"/><Relationship Id="rId31" Type="http://schemas.openxmlformats.org/officeDocument/2006/relationships/image" Target="../media/image175.png"/><Relationship Id="rId44" Type="http://schemas.openxmlformats.org/officeDocument/2006/relationships/image" Target="../media/image492.png"/><Relationship Id="rId52" Type="http://schemas.openxmlformats.org/officeDocument/2006/relationships/image" Target="../media/image496.png"/><Relationship Id="rId4" Type="http://schemas.openxmlformats.org/officeDocument/2006/relationships/image" Target="../media/image461.png"/><Relationship Id="rId9" Type="http://schemas.openxmlformats.org/officeDocument/2006/relationships/image" Target="../media/image422.png"/><Relationship Id="rId14" Type="http://schemas.openxmlformats.org/officeDocument/2006/relationships/image" Target="../media/image468.png"/><Relationship Id="rId22" Type="http://schemas.openxmlformats.org/officeDocument/2006/relationships/image" Target="../media/image474.png"/><Relationship Id="rId27" Type="http://schemas.openxmlformats.org/officeDocument/2006/relationships/image" Target="../media/image479.png"/><Relationship Id="rId30" Type="http://schemas.openxmlformats.org/officeDocument/2006/relationships/image" Target="../media/image482.png"/><Relationship Id="rId35" Type="http://schemas.openxmlformats.org/officeDocument/2006/relationships/image" Target="../media/image485.png"/><Relationship Id="rId43" Type="http://schemas.openxmlformats.org/officeDocument/2006/relationships/image" Target="../media/image491.png"/><Relationship Id="rId48" Type="http://schemas.openxmlformats.org/officeDocument/2006/relationships/image" Target="../media/image453.png"/><Relationship Id="rId56" Type="http://schemas.openxmlformats.org/officeDocument/2006/relationships/image" Target="../media/image291.png"/><Relationship Id="rId8" Type="http://schemas.openxmlformats.org/officeDocument/2006/relationships/image" Target="../media/image465.png"/><Relationship Id="rId51" Type="http://schemas.openxmlformats.org/officeDocument/2006/relationships/image" Target="../media/image33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471.png"/><Relationship Id="rId25" Type="http://schemas.openxmlformats.org/officeDocument/2006/relationships/image" Target="../media/image477.png"/><Relationship Id="rId33" Type="http://schemas.openxmlformats.org/officeDocument/2006/relationships/image" Target="../media/image484.png"/><Relationship Id="rId38" Type="http://schemas.openxmlformats.org/officeDocument/2006/relationships/image" Target="../media/image88.png"/><Relationship Id="rId46" Type="http://schemas.openxmlformats.org/officeDocument/2006/relationships/image" Target="../media/image328.png"/><Relationship Id="rId20" Type="http://schemas.openxmlformats.org/officeDocument/2006/relationships/image" Target="../media/image473.png"/><Relationship Id="rId41" Type="http://schemas.openxmlformats.org/officeDocument/2006/relationships/image" Target="../media/image279.png"/><Relationship Id="rId54" Type="http://schemas.openxmlformats.org/officeDocument/2006/relationships/image" Target="../media/image3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3.png"/><Relationship Id="rId15" Type="http://schemas.openxmlformats.org/officeDocument/2006/relationships/image" Target="../media/image469.png"/><Relationship Id="rId23" Type="http://schemas.openxmlformats.org/officeDocument/2006/relationships/image" Target="../media/image475.png"/><Relationship Id="rId28" Type="http://schemas.openxmlformats.org/officeDocument/2006/relationships/image" Target="../media/image480.png"/><Relationship Id="rId36" Type="http://schemas.openxmlformats.org/officeDocument/2006/relationships/image" Target="../media/image486.png"/><Relationship Id="rId49" Type="http://schemas.openxmlformats.org/officeDocument/2006/relationships/image" Target="../media/image49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6.png"/><Relationship Id="rId18" Type="http://schemas.openxmlformats.org/officeDocument/2006/relationships/image" Target="../media/image510.png"/><Relationship Id="rId26" Type="http://schemas.openxmlformats.org/officeDocument/2006/relationships/image" Target="../media/image517.png"/><Relationship Id="rId39" Type="http://schemas.openxmlformats.org/officeDocument/2006/relationships/image" Target="../media/image528.png"/><Relationship Id="rId21" Type="http://schemas.openxmlformats.org/officeDocument/2006/relationships/image" Target="../media/image513.png"/><Relationship Id="rId34" Type="http://schemas.openxmlformats.org/officeDocument/2006/relationships/image" Target="../media/image525.png"/><Relationship Id="rId42" Type="http://schemas.openxmlformats.org/officeDocument/2006/relationships/image" Target="../media/image531.png"/><Relationship Id="rId47" Type="http://schemas.openxmlformats.org/officeDocument/2006/relationships/image" Target="../media/image535.png"/><Relationship Id="rId50" Type="http://schemas.openxmlformats.org/officeDocument/2006/relationships/image" Target="../media/image538.png"/><Relationship Id="rId55" Type="http://schemas.openxmlformats.org/officeDocument/2006/relationships/image" Target="../media/image416.png"/><Relationship Id="rId7" Type="http://schemas.openxmlformats.org/officeDocument/2006/relationships/image" Target="../media/image502.png"/><Relationship Id="rId2" Type="http://schemas.openxmlformats.org/officeDocument/2006/relationships/image" Target="../media/image498.png"/><Relationship Id="rId16" Type="http://schemas.openxmlformats.org/officeDocument/2006/relationships/image" Target="../media/image508.png"/><Relationship Id="rId29" Type="http://schemas.openxmlformats.org/officeDocument/2006/relationships/image" Target="../media/image520.png"/><Relationship Id="rId11" Type="http://schemas.openxmlformats.org/officeDocument/2006/relationships/image" Target="../media/image505.png"/><Relationship Id="rId24" Type="http://schemas.openxmlformats.org/officeDocument/2006/relationships/image" Target="../media/image349.png"/><Relationship Id="rId32" Type="http://schemas.openxmlformats.org/officeDocument/2006/relationships/image" Target="../media/image523.png"/><Relationship Id="rId37" Type="http://schemas.openxmlformats.org/officeDocument/2006/relationships/image" Target="../media/image36.png"/><Relationship Id="rId40" Type="http://schemas.openxmlformats.org/officeDocument/2006/relationships/image" Target="../media/image529.png"/><Relationship Id="rId45" Type="http://schemas.openxmlformats.org/officeDocument/2006/relationships/image" Target="../media/image44.png"/><Relationship Id="rId53" Type="http://schemas.openxmlformats.org/officeDocument/2006/relationships/image" Target="../media/image541.png"/><Relationship Id="rId5" Type="http://schemas.openxmlformats.org/officeDocument/2006/relationships/image" Target="../media/image500.png"/><Relationship Id="rId10" Type="http://schemas.openxmlformats.org/officeDocument/2006/relationships/image" Target="../media/image504.png"/><Relationship Id="rId19" Type="http://schemas.openxmlformats.org/officeDocument/2006/relationships/image" Target="../media/image511.png"/><Relationship Id="rId31" Type="http://schemas.openxmlformats.org/officeDocument/2006/relationships/image" Target="../media/image522.png"/><Relationship Id="rId44" Type="http://schemas.openxmlformats.org/officeDocument/2006/relationships/image" Target="../media/image533.png"/><Relationship Id="rId52" Type="http://schemas.openxmlformats.org/officeDocument/2006/relationships/image" Target="../media/image540.png"/><Relationship Id="rId4" Type="http://schemas.openxmlformats.org/officeDocument/2006/relationships/image" Target="../media/image499.png"/><Relationship Id="rId9" Type="http://schemas.openxmlformats.org/officeDocument/2006/relationships/image" Target="../media/image503.png"/><Relationship Id="rId14" Type="http://schemas.openxmlformats.org/officeDocument/2006/relationships/image" Target="../media/image13.png"/><Relationship Id="rId22" Type="http://schemas.openxmlformats.org/officeDocument/2006/relationships/image" Target="../media/image514.png"/><Relationship Id="rId27" Type="http://schemas.openxmlformats.org/officeDocument/2006/relationships/image" Target="../media/image518.png"/><Relationship Id="rId30" Type="http://schemas.openxmlformats.org/officeDocument/2006/relationships/image" Target="../media/image521.png"/><Relationship Id="rId35" Type="http://schemas.openxmlformats.org/officeDocument/2006/relationships/image" Target="../media/image526.png"/><Relationship Id="rId43" Type="http://schemas.openxmlformats.org/officeDocument/2006/relationships/image" Target="../media/image532.png"/><Relationship Id="rId48" Type="http://schemas.openxmlformats.org/officeDocument/2006/relationships/image" Target="../media/image536.png"/><Relationship Id="rId56" Type="http://schemas.openxmlformats.org/officeDocument/2006/relationships/image" Target="../media/image291.png"/><Relationship Id="rId8" Type="http://schemas.openxmlformats.org/officeDocument/2006/relationships/image" Target="../media/image336.png"/><Relationship Id="rId51" Type="http://schemas.openxmlformats.org/officeDocument/2006/relationships/image" Target="../media/image53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509.png"/><Relationship Id="rId25" Type="http://schemas.openxmlformats.org/officeDocument/2006/relationships/image" Target="../media/image516.png"/><Relationship Id="rId33" Type="http://schemas.openxmlformats.org/officeDocument/2006/relationships/image" Target="../media/image524.png"/><Relationship Id="rId38" Type="http://schemas.openxmlformats.org/officeDocument/2006/relationships/image" Target="../media/image277.png"/><Relationship Id="rId46" Type="http://schemas.openxmlformats.org/officeDocument/2006/relationships/image" Target="../media/image534.png"/><Relationship Id="rId20" Type="http://schemas.openxmlformats.org/officeDocument/2006/relationships/image" Target="../media/image512.png"/><Relationship Id="rId41" Type="http://schemas.openxmlformats.org/officeDocument/2006/relationships/image" Target="../media/image530.png"/><Relationship Id="rId54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5" Type="http://schemas.openxmlformats.org/officeDocument/2006/relationships/image" Target="../media/image507.png"/><Relationship Id="rId23" Type="http://schemas.openxmlformats.org/officeDocument/2006/relationships/image" Target="../media/image515.png"/><Relationship Id="rId28" Type="http://schemas.openxmlformats.org/officeDocument/2006/relationships/image" Target="../media/image519.png"/><Relationship Id="rId36" Type="http://schemas.openxmlformats.org/officeDocument/2006/relationships/image" Target="../media/image527.png"/><Relationship Id="rId49" Type="http://schemas.openxmlformats.org/officeDocument/2006/relationships/image" Target="../media/image53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6.png"/><Relationship Id="rId18" Type="http://schemas.openxmlformats.org/officeDocument/2006/relationships/image" Target="../media/image555.png"/><Relationship Id="rId26" Type="http://schemas.openxmlformats.org/officeDocument/2006/relationships/image" Target="../media/image560.png"/><Relationship Id="rId39" Type="http://schemas.openxmlformats.org/officeDocument/2006/relationships/image" Target="../media/image569.png"/><Relationship Id="rId21" Type="http://schemas.openxmlformats.org/officeDocument/2006/relationships/image" Target="../media/image513.png"/><Relationship Id="rId34" Type="http://schemas.openxmlformats.org/officeDocument/2006/relationships/image" Target="../media/image525.png"/><Relationship Id="rId42" Type="http://schemas.openxmlformats.org/officeDocument/2006/relationships/image" Target="../media/image572.png"/><Relationship Id="rId47" Type="http://schemas.openxmlformats.org/officeDocument/2006/relationships/image" Target="../media/image576.png"/><Relationship Id="rId50" Type="http://schemas.openxmlformats.org/officeDocument/2006/relationships/image" Target="../media/image578.png"/><Relationship Id="rId55" Type="http://schemas.openxmlformats.org/officeDocument/2006/relationships/image" Target="../media/image583.png"/><Relationship Id="rId7" Type="http://schemas.openxmlformats.org/officeDocument/2006/relationships/image" Target="../media/image546.png"/><Relationship Id="rId2" Type="http://schemas.openxmlformats.org/officeDocument/2006/relationships/image" Target="../media/image542.png"/><Relationship Id="rId16" Type="http://schemas.openxmlformats.org/officeDocument/2006/relationships/image" Target="../media/image553.png"/><Relationship Id="rId29" Type="http://schemas.openxmlformats.org/officeDocument/2006/relationships/image" Target="../media/image562.png"/><Relationship Id="rId11" Type="http://schemas.openxmlformats.org/officeDocument/2006/relationships/image" Target="../media/image550.png"/><Relationship Id="rId24" Type="http://schemas.openxmlformats.org/officeDocument/2006/relationships/image" Target="../media/image476.png"/><Relationship Id="rId32" Type="http://schemas.openxmlformats.org/officeDocument/2006/relationships/image" Target="../media/image523.png"/><Relationship Id="rId37" Type="http://schemas.openxmlformats.org/officeDocument/2006/relationships/image" Target="../media/image567.png"/><Relationship Id="rId40" Type="http://schemas.openxmlformats.org/officeDocument/2006/relationships/image" Target="../media/image570.png"/><Relationship Id="rId45" Type="http://schemas.openxmlformats.org/officeDocument/2006/relationships/image" Target="../media/image44.png"/><Relationship Id="rId53" Type="http://schemas.openxmlformats.org/officeDocument/2006/relationships/image" Target="../media/image581.png"/><Relationship Id="rId5" Type="http://schemas.openxmlformats.org/officeDocument/2006/relationships/image" Target="../media/image544.png"/><Relationship Id="rId10" Type="http://schemas.openxmlformats.org/officeDocument/2006/relationships/image" Target="../media/image549.png"/><Relationship Id="rId19" Type="http://schemas.openxmlformats.org/officeDocument/2006/relationships/image" Target="../media/image511.png"/><Relationship Id="rId31" Type="http://schemas.openxmlformats.org/officeDocument/2006/relationships/image" Target="../media/image522.png"/><Relationship Id="rId44" Type="http://schemas.openxmlformats.org/officeDocument/2006/relationships/image" Target="../media/image574.png"/><Relationship Id="rId52" Type="http://schemas.openxmlformats.org/officeDocument/2006/relationships/image" Target="../media/image580.png"/><Relationship Id="rId4" Type="http://schemas.openxmlformats.org/officeDocument/2006/relationships/image" Target="../media/image543.png"/><Relationship Id="rId9" Type="http://schemas.openxmlformats.org/officeDocument/2006/relationships/image" Target="../media/image548.png"/><Relationship Id="rId14" Type="http://schemas.openxmlformats.org/officeDocument/2006/relationships/image" Target="../media/image551.png"/><Relationship Id="rId22" Type="http://schemas.openxmlformats.org/officeDocument/2006/relationships/image" Target="../media/image557.png"/><Relationship Id="rId27" Type="http://schemas.openxmlformats.org/officeDocument/2006/relationships/image" Target="../media/image438.png"/><Relationship Id="rId30" Type="http://schemas.openxmlformats.org/officeDocument/2006/relationships/image" Target="../media/image563.png"/><Relationship Id="rId35" Type="http://schemas.openxmlformats.org/officeDocument/2006/relationships/image" Target="../media/image565.png"/><Relationship Id="rId43" Type="http://schemas.openxmlformats.org/officeDocument/2006/relationships/image" Target="../media/image573.png"/><Relationship Id="rId48" Type="http://schemas.openxmlformats.org/officeDocument/2006/relationships/image" Target="../media/image536.png"/><Relationship Id="rId56" Type="http://schemas.openxmlformats.org/officeDocument/2006/relationships/image" Target="../media/image584.png"/><Relationship Id="rId8" Type="http://schemas.openxmlformats.org/officeDocument/2006/relationships/image" Target="../media/image547.png"/><Relationship Id="rId51" Type="http://schemas.openxmlformats.org/officeDocument/2006/relationships/image" Target="../media/image57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554.png"/><Relationship Id="rId25" Type="http://schemas.openxmlformats.org/officeDocument/2006/relationships/image" Target="../media/image559.png"/><Relationship Id="rId33" Type="http://schemas.openxmlformats.org/officeDocument/2006/relationships/image" Target="../media/image564.png"/><Relationship Id="rId38" Type="http://schemas.openxmlformats.org/officeDocument/2006/relationships/image" Target="../media/image568.png"/><Relationship Id="rId46" Type="http://schemas.openxmlformats.org/officeDocument/2006/relationships/image" Target="../media/image575.png"/><Relationship Id="rId20" Type="http://schemas.openxmlformats.org/officeDocument/2006/relationships/image" Target="../media/image556.png"/><Relationship Id="rId41" Type="http://schemas.openxmlformats.org/officeDocument/2006/relationships/image" Target="../media/image571.png"/><Relationship Id="rId54" Type="http://schemas.openxmlformats.org/officeDocument/2006/relationships/image" Target="../media/image5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5.png"/><Relationship Id="rId15" Type="http://schemas.openxmlformats.org/officeDocument/2006/relationships/image" Target="../media/image552.png"/><Relationship Id="rId23" Type="http://schemas.openxmlformats.org/officeDocument/2006/relationships/image" Target="../media/image558.png"/><Relationship Id="rId28" Type="http://schemas.openxmlformats.org/officeDocument/2006/relationships/image" Target="../media/image561.png"/><Relationship Id="rId36" Type="http://schemas.openxmlformats.org/officeDocument/2006/relationships/image" Target="../media/image566.png"/><Relationship Id="rId49" Type="http://schemas.openxmlformats.org/officeDocument/2006/relationships/image" Target="../media/image57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6.png"/><Relationship Id="rId18" Type="http://schemas.openxmlformats.org/officeDocument/2006/relationships/image" Target="../media/image597.png"/><Relationship Id="rId26" Type="http://schemas.openxmlformats.org/officeDocument/2006/relationships/image" Target="../media/image605.png"/><Relationship Id="rId39" Type="http://schemas.openxmlformats.org/officeDocument/2006/relationships/image" Target="../media/image617.png"/><Relationship Id="rId21" Type="http://schemas.openxmlformats.org/officeDocument/2006/relationships/image" Target="../media/image600.png"/><Relationship Id="rId34" Type="http://schemas.openxmlformats.org/officeDocument/2006/relationships/image" Target="../media/image612.png"/><Relationship Id="rId42" Type="http://schemas.openxmlformats.org/officeDocument/2006/relationships/image" Target="../media/image41.png"/><Relationship Id="rId47" Type="http://schemas.openxmlformats.org/officeDocument/2006/relationships/image" Target="../media/image622.png"/><Relationship Id="rId50" Type="http://schemas.openxmlformats.org/officeDocument/2006/relationships/image" Target="../media/image624.png"/><Relationship Id="rId55" Type="http://schemas.openxmlformats.org/officeDocument/2006/relationships/image" Target="../media/image629.png"/><Relationship Id="rId7" Type="http://schemas.openxmlformats.org/officeDocument/2006/relationships/image" Target="../media/image589.png"/><Relationship Id="rId2" Type="http://schemas.openxmlformats.org/officeDocument/2006/relationships/image" Target="../media/image585.png"/><Relationship Id="rId16" Type="http://schemas.openxmlformats.org/officeDocument/2006/relationships/image" Target="../media/image596.png"/><Relationship Id="rId29" Type="http://schemas.openxmlformats.org/officeDocument/2006/relationships/image" Target="../media/image608.png"/><Relationship Id="rId11" Type="http://schemas.openxmlformats.org/officeDocument/2006/relationships/image" Target="../media/image593.png"/><Relationship Id="rId24" Type="http://schemas.openxmlformats.org/officeDocument/2006/relationships/image" Target="../media/image603.png"/><Relationship Id="rId32" Type="http://schemas.openxmlformats.org/officeDocument/2006/relationships/image" Target="../media/image523.png"/><Relationship Id="rId37" Type="http://schemas.openxmlformats.org/officeDocument/2006/relationships/image" Target="../media/image615.png"/><Relationship Id="rId40" Type="http://schemas.openxmlformats.org/officeDocument/2006/relationships/image" Target="../media/image618.png"/><Relationship Id="rId45" Type="http://schemas.openxmlformats.org/officeDocument/2006/relationships/image" Target="../media/image44.png"/><Relationship Id="rId53" Type="http://schemas.openxmlformats.org/officeDocument/2006/relationships/image" Target="../media/image627.png"/><Relationship Id="rId5" Type="http://schemas.openxmlformats.org/officeDocument/2006/relationships/image" Target="../media/image587.png"/><Relationship Id="rId10" Type="http://schemas.openxmlformats.org/officeDocument/2006/relationships/image" Target="../media/image592.png"/><Relationship Id="rId19" Type="http://schemas.openxmlformats.org/officeDocument/2006/relationships/image" Target="../media/image598.png"/><Relationship Id="rId31" Type="http://schemas.openxmlformats.org/officeDocument/2006/relationships/image" Target="../media/image610.png"/><Relationship Id="rId44" Type="http://schemas.openxmlformats.org/officeDocument/2006/relationships/image" Target="../media/image620.png"/><Relationship Id="rId52" Type="http://schemas.openxmlformats.org/officeDocument/2006/relationships/image" Target="../media/image626.png"/><Relationship Id="rId4" Type="http://schemas.openxmlformats.org/officeDocument/2006/relationships/image" Target="../media/image586.png"/><Relationship Id="rId9" Type="http://schemas.openxmlformats.org/officeDocument/2006/relationships/image" Target="../media/image591.png"/><Relationship Id="rId14" Type="http://schemas.openxmlformats.org/officeDocument/2006/relationships/image" Target="../media/image594.png"/><Relationship Id="rId22" Type="http://schemas.openxmlformats.org/officeDocument/2006/relationships/image" Target="../media/image601.png"/><Relationship Id="rId27" Type="http://schemas.openxmlformats.org/officeDocument/2006/relationships/image" Target="../media/image606.png"/><Relationship Id="rId30" Type="http://schemas.openxmlformats.org/officeDocument/2006/relationships/image" Target="../media/image609.png"/><Relationship Id="rId35" Type="http://schemas.openxmlformats.org/officeDocument/2006/relationships/image" Target="../media/image613.png"/><Relationship Id="rId43" Type="http://schemas.openxmlformats.org/officeDocument/2006/relationships/image" Target="../media/image619.png"/><Relationship Id="rId48" Type="http://schemas.openxmlformats.org/officeDocument/2006/relationships/image" Target="../media/image623.png"/><Relationship Id="rId56" Type="http://schemas.openxmlformats.org/officeDocument/2006/relationships/image" Target="../media/image630.png"/><Relationship Id="rId8" Type="http://schemas.openxmlformats.org/officeDocument/2006/relationships/image" Target="../media/image590.png"/><Relationship Id="rId51" Type="http://schemas.openxmlformats.org/officeDocument/2006/relationships/image" Target="../media/image625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2.png"/><Relationship Id="rId25" Type="http://schemas.openxmlformats.org/officeDocument/2006/relationships/image" Target="../media/image604.png"/><Relationship Id="rId33" Type="http://schemas.openxmlformats.org/officeDocument/2006/relationships/image" Target="../media/image611.png"/><Relationship Id="rId38" Type="http://schemas.openxmlformats.org/officeDocument/2006/relationships/image" Target="../media/image616.png"/><Relationship Id="rId46" Type="http://schemas.openxmlformats.org/officeDocument/2006/relationships/image" Target="../media/image621.png"/><Relationship Id="rId20" Type="http://schemas.openxmlformats.org/officeDocument/2006/relationships/image" Target="../media/image599.png"/><Relationship Id="rId41" Type="http://schemas.openxmlformats.org/officeDocument/2006/relationships/image" Target="../media/image530.png"/><Relationship Id="rId54" Type="http://schemas.openxmlformats.org/officeDocument/2006/relationships/image" Target="../media/image6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8.png"/><Relationship Id="rId15" Type="http://schemas.openxmlformats.org/officeDocument/2006/relationships/image" Target="../media/image595.png"/><Relationship Id="rId23" Type="http://schemas.openxmlformats.org/officeDocument/2006/relationships/image" Target="../media/image602.png"/><Relationship Id="rId28" Type="http://schemas.openxmlformats.org/officeDocument/2006/relationships/image" Target="../media/image607.png"/><Relationship Id="rId36" Type="http://schemas.openxmlformats.org/officeDocument/2006/relationships/image" Target="../media/image614.png"/><Relationship Id="rId49" Type="http://schemas.openxmlformats.org/officeDocument/2006/relationships/image" Target="../media/image57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6.png"/><Relationship Id="rId18" Type="http://schemas.openxmlformats.org/officeDocument/2006/relationships/image" Target="../media/image644.png"/><Relationship Id="rId26" Type="http://schemas.openxmlformats.org/officeDocument/2006/relationships/image" Target="../media/image651.png"/><Relationship Id="rId39" Type="http://schemas.openxmlformats.org/officeDocument/2006/relationships/image" Target="../media/image661.png"/><Relationship Id="rId21" Type="http://schemas.openxmlformats.org/officeDocument/2006/relationships/image" Target="../media/image513.png"/><Relationship Id="rId34" Type="http://schemas.openxmlformats.org/officeDocument/2006/relationships/image" Target="../media/image357.png"/><Relationship Id="rId42" Type="http://schemas.openxmlformats.org/officeDocument/2006/relationships/image" Target="../media/image91.png"/><Relationship Id="rId47" Type="http://schemas.openxmlformats.org/officeDocument/2006/relationships/image" Target="../media/image666.png"/><Relationship Id="rId50" Type="http://schemas.openxmlformats.org/officeDocument/2006/relationships/image" Target="../media/image669.png"/><Relationship Id="rId55" Type="http://schemas.openxmlformats.org/officeDocument/2006/relationships/image" Target="../media/image673.png"/><Relationship Id="rId7" Type="http://schemas.openxmlformats.org/officeDocument/2006/relationships/image" Target="../media/image635.png"/><Relationship Id="rId2" Type="http://schemas.openxmlformats.org/officeDocument/2006/relationships/image" Target="../media/image631.png"/><Relationship Id="rId16" Type="http://schemas.openxmlformats.org/officeDocument/2006/relationships/image" Target="../media/image642.png"/><Relationship Id="rId29" Type="http://schemas.openxmlformats.org/officeDocument/2006/relationships/image" Target="../media/image654.png"/><Relationship Id="rId11" Type="http://schemas.openxmlformats.org/officeDocument/2006/relationships/image" Target="../media/image639.png"/><Relationship Id="rId24" Type="http://schemas.openxmlformats.org/officeDocument/2006/relationships/image" Target="../media/image649.png"/><Relationship Id="rId32" Type="http://schemas.openxmlformats.org/officeDocument/2006/relationships/image" Target="../media/image523.png"/><Relationship Id="rId37" Type="http://schemas.openxmlformats.org/officeDocument/2006/relationships/image" Target="../media/image659.png"/><Relationship Id="rId40" Type="http://schemas.openxmlformats.org/officeDocument/2006/relationships/image" Target="../media/image662.png"/><Relationship Id="rId45" Type="http://schemas.openxmlformats.org/officeDocument/2006/relationships/image" Target="../media/image44.png"/><Relationship Id="rId53" Type="http://schemas.openxmlformats.org/officeDocument/2006/relationships/image" Target="../media/image671.png"/><Relationship Id="rId5" Type="http://schemas.openxmlformats.org/officeDocument/2006/relationships/image" Target="../media/image633.png"/><Relationship Id="rId10" Type="http://schemas.openxmlformats.org/officeDocument/2006/relationships/image" Target="../media/image638.png"/><Relationship Id="rId19" Type="http://schemas.openxmlformats.org/officeDocument/2006/relationships/image" Target="../media/image645.png"/><Relationship Id="rId31" Type="http://schemas.openxmlformats.org/officeDocument/2006/relationships/image" Target="../media/image522.png"/><Relationship Id="rId44" Type="http://schemas.openxmlformats.org/officeDocument/2006/relationships/image" Target="../media/image665.png"/><Relationship Id="rId52" Type="http://schemas.openxmlformats.org/officeDocument/2006/relationships/image" Target="../media/image193.png"/><Relationship Id="rId4" Type="http://schemas.openxmlformats.org/officeDocument/2006/relationships/image" Target="../media/image632.png"/><Relationship Id="rId9" Type="http://schemas.openxmlformats.org/officeDocument/2006/relationships/image" Target="../media/image637.png"/><Relationship Id="rId14" Type="http://schemas.openxmlformats.org/officeDocument/2006/relationships/image" Target="../media/image640.png"/><Relationship Id="rId22" Type="http://schemas.openxmlformats.org/officeDocument/2006/relationships/image" Target="../media/image647.png"/><Relationship Id="rId27" Type="http://schemas.openxmlformats.org/officeDocument/2006/relationships/image" Target="../media/image652.png"/><Relationship Id="rId30" Type="http://schemas.openxmlformats.org/officeDocument/2006/relationships/image" Target="../media/image655.png"/><Relationship Id="rId35" Type="http://schemas.openxmlformats.org/officeDocument/2006/relationships/image" Target="../media/image657.png"/><Relationship Id="rId43" Type="http://schemas.openxmlformats.org/officeDocument/2006/relationships/image" Target="../media/image664.png"/><Relationship Id="rId48" Type="http://schemas.openxmlformats.org/officeDocument/2006/relationships/image" Target="../media/image667.png"/><Relationship Id="rId56" Type="http://schemas.openxmlformats.org/officeDocument/2006/relationships/image" Target="../media/image674.png"/><Relationship Id="rId8" Type="http://schemas.openxmlformats.org/officeDocument/2006/relationships/image" Target="../media/image636.png"/><Relationship Id="rId51" Type="http://schemas.openxmlformats.org/officeDocument/2006/relationships/image" Target="../media/image67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643.png"/><Relationship Id="rId25" Type="http://schemas.openxmlformats.org/officeDocument/2006/relationships/image" Target="../media/image650.png"/><Relationship Id="rId33" Type="http://schemas.openxmlformats.org/officeDocument/2006/relationships/image" Target="../media/image656.png"/><Relationship Id="rId38" Type="http://schemas.openxmlformats.org/officeDocument/2006/relationships/image" Target="../media/image660.png"/><Relationship Id="rId46" Type="http://schemas.openxmlformats.org/officeDocument/2006/relationships/image" Target="../media/image328.png"/><Relationship Id="rId20" Type="http://schemas.openxmlformats.org/officeDocument/2006/relationships/image" Target="../media/image646.png"/><Relationship Id="rId41" Type="http://schemas.openxmlformats.org/officeDocument/2006/relationships/image" Target="../media/image663.png"/><Relationship Id="rId54" Type="http://schemas.openxmlformats.org/officeDocument/2006/relationships/image" Target="../media/image6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4.png"/><Relationship Id="rId15" Type="http://schemas.openxmlformats.org/officeDocument/2006/relationships/image" Target="../media/image641.png"/><Relationship Id="rId23" Type="http://schemas.openxmlformats.org/officeDocument/2006/relationships/image" Target="../media/image648.png"/><Relationship Id="rId28" Type="http://schemas.openxmlformats.org/officeDocument/2006/relationships/image" Target="../media/image653.png"/><Relationship Id="rId36" Type="http://schemas.openxmlformats.org/officeDocument/2006/relationships/image" Target="../media/image658.png"/><Relationship Id="rId49" Type="http://schemas.openxmlformats.org/officeDocument/2006/relationships/image" Target="../media/image66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6.png"/><Relationship Id="rId18" Type="http://schemas.openxmlformats.org/officeDocument/2006/relationships/image" Target="../media/image644.png"/><Relationship Id="rId26" Type="http://schemas.openxmlformats.org/officeDocument/2006/relationships/image" Target="../media/image691.png"/><Relationship Id="rId39" Type="http://schemas.openxmlformats.org/officeDocument/2006/relationships/image" Target="../media/image701.png"/><Relationship Id="rId21" Type="http://schemas.openxmlformats.org/officeDocument/2006/relationships/image" Target="../media/image513.png"/><Relationship Id="rId34" Type="http://schemas.openxmlformats.org/officeDocument/2006/relationships/image" Target="../media/image698.png"/><Relationship Id="rId42" Type="http://schemas.openxmlformats.org/officeDocument/2006/relationships/image" Target="../media/image137.png"/><Relationship Id="rId47" Type="http://schemas.openxmlformats.org/officeDocument/2006/relationships/image" Target="../media/image705.png"/><Relationship Id="rId50" Type="http://schemas.openxmlformats.org/officeDocument/2006/relationships/image" Target="../media/image708.png"/><Relationship Id="rId55" Type="http://schemas.openxmlformats.org/officeDocument/2006/relationships/image" Target="../media/image710.png"/><Relationship Id="rId7" Type="http://schemas.openxmlformats.org/officeDocument/2006/relationships/image" Target="../media/image679.png"/><Relationship Id="rId2" Type="http://schemas.openxmlformats.org/officeDocument/2006/relationships/image" Target="../media/image675.png"/><Relationship Id="rId16" Type="http://schemas.openxmlformats.org/officeDocument/2006/relationships/image" Target="../media/image685.png"/><Relationship Id="rId29" Type="http://schemas.openxmlformats.org/officeDocument/2006/relationships/image" Target="../media/image694.png"/><Relationship Id="rId11" Type="http://schemas.openxmlformats.org/officeDocument/2006/relationships/image" Target="../media/image682.png"/><Relationship Id="rId24" Type="http://schemas.openxmlformats.org/officeDocument/2006/relationships/image" Target="../media/image689.png"/><Relationship Id="rId32" Type="http://schemas.openxmlformats.org/officeDocument/2006/relationships/image" Target="../media/image523.png"/><Relationship Id="rId37" Type="http://schemas.openxmlformats.org/officeDocument/2006/relationships/image" Target="../media/image700.png"/><Relationship Id="rId40" Type="http://schemas.openxmlformats.org/officeDocument/2006/relationships/image" Target="../media/image135.png"/><Relationship Id="rId45" Type="http://schemas.openxmlformats.org/officeDocument/2006/relationships/image" Target="../media/image44.png"/><Relationship Id="rId53" Type="http://schemas.openxmlformats.org/officeDocument/2006/relationships/image" Target="../media/image415.png"/><Relationship Id="rId5" Type="http://schemas.openxmlformats.org/officeDocument/2006/relationships/image" Target="../media/image677.png"/><Relationship Id="rId10" Type="http://schemas.openxmlformats.org/officeDocument/2006/relationships/image" Target="../media/image681.png"/><Relationship Id="rId19" Type="http://schemas.openxmlformats.org/officeDocument/2006/relationships/image" Target="../media/image511.png"/><Relationship Id="rId31" Type="http://schemas.openxmlformats.org/officeDocument/2006/relationships/image" Target="../media/image696.png"/><Relationship Id="rId44" Type="http://schemas.openxmlformats.org/officeDocument/2006/relationships/image" Target="../media/image704.png"/><Relationship Id="rId52" Type="http://schemas.openxmlformats.org/officeDocument/2006/relationships/image" Target="../media/image193.png"/><Relationship Id="rId4" Type="http://schemas.openxmlformats.org/officeDocument/2006/relationships/image" Target="../media/image676.png"/><Relationship Id="rId9" Type="http://schemas.openxmlformats.org/officeDocument/2006/relationships/image" Target="../media/image680.png"/><Relationship Id="rId14" Type="http://schemas.openxmlformats.org/officeDocument/2006/relationships/image" Target="../media/image683.png"/><Relationship Id="rId22" Type="http://schemas.openxmlformats.org/officeDocument/2006/relationships/image" Target="../media/image688.png"/><Relationship Id="rId27" Type="http://schemas.openxmlformats.org/officeDocument/2006/relationships/image" Target="../media/image692.png"/><Relationship Id="rId30" Type="http://schemas.openxmlformats.org/officeDocument/2006/relationships/image" Target="../media/image695.png"/><Relationship Id="rId35" Type="http://schemas.openxmlformats.org/officeDocument/2006/relationships/image" Target="../media/image657.png"/><Relationship Id="rId43" Type="http://schemas.openxmlformats.org/officeDocument/2006/relationships/image" Target="../media/image703.png"/><Relationship Id="rId48" Type="http://schemas.openxmlformats.org/officeDocument/2006/relationships/image" Target="../media/image706.png"/><Relationship Id="rId56" Type="http://schemas.openxmlformats.org/officeDocument/2006/relationships/image" Target="../media/image711.png"/><Relationship Id="rId8" Type="http://schemas.openxmlformats.org/officeDocument/2006/relationships/image" Target="../media/image336.png"/><Relationship Id="rId51" Type="http://schemas.openxmlformats.org/officeDocument/2006/relationships/image" Target="../media/image414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686.png"/><Relationship Id="rId25" Type="http://schemas.openxmlformats.org/officeDocument/2006/relationships/image" Target="../media/image690.png"/><Relationship Id="rId33" Type="http://schemas.openxmlformats.org/officeDocument/2006/relationships/image" Target="../media/image697.png"/><Relationship Id="rId38" Type="http://schemas.openxmlformats.org/officeDocument/2006/relationships/image" Target="../media/image88.png"/><Relationship Id="rId46" Type="http://schemas.openxmlformats.org/officeDocument/2006/relationships/image" Target="../media/image411.png"/><Relationship Id="rId20" Type="http://schemas.openxmlformats.org/officeDocument/2006/relationships/image" Target="../media/image687.png"/><Relationship Id="rId41" Type="http://schemas.openxmlformats.org/officeDocument/2006/relationships/image" Target="../media/image702.png"/><Relationship Id="rId54" Type="http://schemas.openxmlformats.org/officeDocument/2006/relationships/image" Target="../media/image7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8.png"/><Relationship Id="rId15" Type="http://schemas.openxmlformats.org/officeDocument/2006/relationships/image" Target="../media/image684.png"/><Relationship Id="rId23" Type="http://schemas.openxmlformats.org/officeDocument/2006/relationships/image" Target="../media/image75.png"/><Relationship Id="rId28" Type="http://schemas.openxmlformats.org/officeDocument/2006/relationships/image" Target="../media/image693.png"/><Relationship Id="rId36" Type="http://schemas.openxmlformats.org/officeDocument/2006/relationships/image" Target="../media/image699.png"/><Relationship Id="rId49" Type="http://schemas.openxmlformats.org/officeDocument/2006/relationships/image" Target="../media/image707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6.png"/><Relationship Id="rId18" Type="http://schemas.openxmlformats.org/officeDocument/2006/relationships/image" Target="../media/image724.png"/><Relationship Id="rId26" Type="http://schemas.openxmlformats.org/officeDocument/2006/relationships/image" Target="../media/image731.png"/><Relationship Id="rId39" Type="http://schemas.openxmlformats.org/officeDocument/2006/relationships/image" Target="../media/image741.png"/><Relationship Id="rId21" Type="http://schemas.openxmlformats.org/officeDocument/2006/relationships/image" Target="../media/image727.png"/><Relationship Id="rId34" Type="http://schemas.openxmlformats.org/officeDocument/2006/relationships/image" Target="../media/image698.png"/><Relationship Id="rId42" Type="http://schemas.openxmlformats.org/officeDocument/2006/relationships/image" Target="../media/image91.png"/><Relationship Id="rId47" Type="http://schemas.openxmlformats.org/officeDocument/2006/relationships/image" Target="../media/image746.png"/><Relationship Id="rId50" Type="http://schemas.openxmlformats.org/officeDocument/2006/relationships/image" Target="../media/image749.png"/><Relationship Id="rId55" Type="http://schemas.openxmlformats.org/officeDocument/2006/relationships/image" Target="../media/image753.png"/><Relationship Id="rId7" Type="http://schemas.openxmlformats.org/officeDocument/2006/relationships/image" Target="../media/image715.png"/><Relationship Id="rId2" Type="http://schemas.openxmlformats.org/officeDocument/2006/relationships/image" Target="../media/image712.png"/><Relationship Id="rId16" Type="http://schemas.openxmlformats.org/officeDocument/2006/relationships/image" Target="../media/image722.png"/><Relationship Id="rId29" Type="http://schemas.openxmlformats.org/officeDocument/2006/relationships/image" Target="../media/image734.png"/><Relationship Id="rId11" Type="http://schemas.openxmlformats.org/officeDocument/2006/relationships/image" Target="../media/image719.png"/><Relationship Id="rId24" Type="http://schemas.openxmlformats.org/officeDocument/2006/relationships/image" Target="../media/image729.png"/><Relationship Id="rId32" Type="http://schemas.openxmlformats.org/officeDocument/2006/relationships/image" Target="../media/image523.png"/><Relationship Id="rId37" Type="http://schemas.openxmlformats.org/officeDocument/2006/relationships/image" Target="../media/image740.png"/><Relationship Id="rId40" Type="http://schemas.openxmlformats.org/officeDocument/2006/relationships/image" Target="../media/image742.png"/><Relationship Id="rId45" Type="http://schemas.openxmlformats.org/officeDocument/2006/relationships/image" Target="../media/image44.png"/><Relationship Id="rId53" Type="http://schemas.openxmlformats.org/officeDocument/2006/relationships/image" Target="../media/image751.png"/><Relationship Id="rId5" Type="http://schemas.openxmlformats.org/officeDocument/2006/relationships/image" Target="../media/image677.png"/><Relationship Id="rId10" Type="http://schemas.openxmlformats.org/officeDocument/2006/relationships/image" Target="../media/image718.png"/><Relationship Id="rId19" Type="http://schemas.openxmlformats.org/officeDocument/2006/relationships/image" Target="../media/image725.png"/><Relationship Id="rId31" Type="http://schemas.openxmlformats.org/officeDocument/2006/relationships/image" Target="../media/image736.png"/><Relationship Id="rId44" Type="http://schemas.openxmlformats.org/officeDocument/2006/relationships/image" Target="../media/image410.png"/><Relationship Id="rId52" Type="http://schemas.openxmlformats.org/officeDocument/2006/relationships/image" Target="../media/image193.png"/><Relationship Id="rId4" Type="http://schemas.openxmlformats.org/officeDocument/2006/relationships/image" Target="../media/image713.png"/><Relationship Id="rId9" Type="http://schemas.openxmlformats.org/officeDocument/2006/relationships/image" Target="../media/image717.png"/><Relationship Id="rId14" Type="http://schemas.openxmlformats.org/officeDocument/2006/relationships/image" Target="../media/image720.png"/><Relationship Id="rId22" Type="http://schemas.openxmlformats.org/officeDocument/2006/relationships/image" Target="../media/image728.png"/><Relationship Id="rId27" Type="http://schemas.openxmlformats.org/officeDocument/2006/relationships/image" Target="../media/image732.png"/><Relationship Id="rId30" Type="http://schemas.openxmlformats.org/officeDocument/2006/relationships/image" Target="../media/image735.png"/><Relationship Id="rId35" Type="http://schemas.openxmlformats.org/officeDocument/2006/relationships/image" Target="../media/image738.png"/><Relationship Id="rId43" Type="http://schemas.openxmlformats.org/officeDocument/2006/relationships/image" Target="../media/image744.png"/><Relationship Id="rId48" Type="http://schemas.openxmlformats.org/officeDocument/2006/relationships/image" Target="../media/image747.png"/><Relationship Id="rId56" Type="http://schemas.openxmlformats.org/officeDocument/2006/relationships/image" Target="../media/image754.png"/><Relationship Id="rId8" Type="http://schemas.openxmlformats.org/officeDocument/2006/relationships/image" Target="../media/image716.png"/><Relationship Id="rId51" Type="http://schemas.openxmlformats.org/officeDocument/2006/relationships/image" Target="../media/image7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723.png"/><Relationship Id="rId25" Type="http://schemas.openxmlformats.org/officeDocument/2006/relationships/image" Target="../media/image730.png"/><Relationship Id="rId33" Type="http://schemas.openxmlformats.org/officeDocument/2006/relationships/image" Target="../media/image737.png"/><Relationship Id="rId38" Type="http://schemas.openxmlformats.org/officeDocument/2006/relationships/image" Target="../media/image133.png"/><Relationship Id="rId46" Type="http://schemas.openxmlformats.org/officeDocument/2006/relationships/image" Target="../media/image745.png"/><Relationship Id="rId20" Type="http://schemas.openxmlformats.org/officeDocument/2006/relationships/image" Target="../media/image726.png"/><Relationship Id="rId41" Type="http://schemas.openxmlformats.org/officeDocument/2006/relationships/image" Target="../media/image743.png"/><Relationship Id="rId54" Type="http://schemas.openxmlformats.org/officeDocument/2006/relationships/image" Target="../media/image7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4.png"/><Relationship Id="rId15" Type="http://schemas.openxmlformats.org/officeDocument/2006/relationships/image" Target="../media/image721.png"/><Relationship Id="rId23" Type="http://schemas.openxmlformats.org/officeDocument/2006/relationships/image" Target="../media/image75.png"/><Relationship Id="rId28" Type="http://schemas.openxmlformats.org/officeDocument/2006/relationships/image" Target="../media/image733.png"/><Relationship Id="rId36" Type="http://schemas.openxmlformats.org/officeDocument/2006/relationships/image" Target="../media/image739.png"/><Relationship Id="rId49" Type="http://schemas.openxmlformats.org/officeDocument/2006/relationships/image" Target="../media/image74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4.png"/><Relationship Id="rId18" Type="http://schemas.openxmlformats.org/officeDocument/2006/relationships/image" Target="../media/image768.png"/><Relationship Id="rId26" Type="http://schemas.openxmlformats.org/officeDocument/2006/relationships/image" Target="../media/image772.png"/><Relationship Id="rId39" Type="http://schemas.openxmlformats.org/officeDocument/2006/relationships/image" Target="../media/image406.png"/><Relationship Id="rId21" Type="http://schemas.openxmlformats.org/officeDocument/2006/relationships/image" Target="../media/image600.png"/><Relationship Id="rId34" Type="http://schemas.openxmlformats.org/officeDocument/2006/relationships/image" Target="../media/image612.png"/><Relationship Id="rId42" Type="http://schemas.openxmlformats.org/officeDocument/2006/relationships/image" Target="../media/image91.png"/><Relationship Id="rId47" Type="http://schemas.openxmlformats.org/officeDocument/2006/relationships/image" Target="../media/image746.png"/><Relationship Id="rId50" Type="http://schemas.openxmlformats.org/officeDocument/2006/relationships/image" Target="../media/image749.png"/><Relationship Id="rId55" Type="http://schemas.openxmlformats.org/officeDocument/2006/relationships/image" Target="../media/image783.png"/><Relationship Id="rId7" Type="http://schemas.openxmlformats.org/officeDocument/2006/relationships/image" Target="../media/image759.png"/><Relationship Id="rId2" Type="http://schemas.openxmlformats.org/officeDocument/2006/relationships/image" Target="../media/image755.png"/><Relationship Id="rId16" Type="http://schemas.openxmlformats.org/officeDocument/2006/relationships/image" Target="../media/image767.png"/><Relationship Id="rId29" Type="http://schemas.openxmlformats.org/officeDocument/2006/relationships/image" Target="../media/image775.png"/><Relationship Id="rId11" Type="http://schemas.openxmlformats.org/officeDocument/2006/relationships/image" Target="../media/image763.png"/><Relationship Id="rId24" Type="http://schemas.openxmlformats.org/officeDocument/2006/relationships/image" Target="../media/image770.png"/><Relationship Id="rId32" Type="http://schemas.openxmlformats.org/officeDocument/2006/relationships/image" Target="../media/image523.png"/><Relationship Id="rId37" Type="http://schemas.openxmlformats.org/officeDocument/2006/relationships/image" Target="../media/image323.png"/><Relationship Id="rId40" Type="http://schemas.openxmlformats.org/officeDocument/2006/relationships/image" Target="../media/image779.png"/><Relationship Id="rId45" Type="http://schemas.openxmlformats.org/officeDocument/2006/relationships/image" Target="../media/image44.png"/><Relationship Id="rId53" Type="http://schemas.openxmlformats.org/officeDocument/2006/relationships/image" Target="../media/image782.png"/><Relationship Id="rId5" Type="http://schemas.openxmlformats.org/officeDocument/2006/relationships/image" Target="../media/image757.png"/><Relationship Id="rId10" Type="http://schemas.openxmlformats.org/officeDocument/2006/relationships/image" Target="../media/image762.png"/><Relationship Id="rId19" Type="http://schemas.openxmlformats.org/officeDocument/2006/relationships/image" Target="../media/image645.png"/><Relationship Id="rId31" Type="http://schemas.openxmlformats.org/officeDocument/2006/relationships/image" Target="../media/image736.png"/><Relationship Id="rId44" Type="http://schemas.openxmlformats.org/officeDocument/2006/relationships/image" Target="../media/image665.png"/><Relationship Id="rId52" Type="http://schemas.openxmlformats.org/officeDocument/2006/relationships/image" Target="../media/image193.png"/><Relationship Id="rId4" Type="http://schemas.openxmlformats.org/officeDocument/2006/relationships/image" Target="../media/image756.png"/><Relationship Id="rId9" Type="http://schemas.openxmlformats.org/officeDocument/2006/relationships/image" Target="../media/image761.png"/><Relationship Id="rId14" Type="http://schemas.openxmlformats.org/officeDocument/2006/relationships/image" Target="../media/image765.png"/><Relationship Id="rId22" Type="http://schemas.openxmlformats.org/officeDocument/2006/relationships/image" Target="../media/image728.png"/><Relationship Id="rId27" Type="http://schemas.openxmlformats.org/officeDocument/2006/relationships/image" Target="../media/image773.png"/><Relationship Id="rId30" Type="http://schemas.openxmlformats.org/officeDocument/2006/relationships/image" Target="../media/image776.png"/><Relationship Id="rId35" Type="http://schemas.openxmlformats.org/officeDocument/2006/relationships/image" Target="../media/image738.png"/><Relationship Id="rId43" Type="http://schemas.openxmlformats.org/officeDocument/2006/relationships/image" Target="../media/image781.png"/><Relationship Id="rId48" Type="http://schemas.openxmlformats.org/officeDocument/2006/relationships/image" Target="../media/image747.png"/><Relationship Id="rId56" Type="http://schemas.openxmlformats.org/officeDocument/2006/relationships/image" Target="../media/image674.png"/><Relationship Id="rId8" Type="http://schemas.openxmlformats.org/officeDocument/2006/relationships/image" Target="../media/image760.png"/><Relationship Id="rId51" Type="http://schemas.openxmlformats.org/officeDocument/2006/relationships/image" Target="../media/image33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211.png"/><Relationship Id="rId25" Type="http://schemas.openxmlformats.org/officeDocument/2006/relationships/image" Target="../media/image771.png"/><Relationship Id="rId33" Type="http://schemas.openxmlformats.org/officeDocument/2006/relationships/image" Target="../media/image777.png"/><Relationship Id="rId38" Type="http://schemas.openxmlformats.org/officeDocument/2006/relationships/image" Target="../media/image778.png"/><Relationship Id="rId46" Type="http://schemas.openxmlformats.org/officeDocument/2006/relationships/image" Target="../media/image328.png"/><Relationship Id="rId20" Type="http://schemas.openxmlformats.org/officeDocument/2006/relationships/image" Target="../media/image769.png"/><Relationship Id="rId41" Type="http://schemas.openxmlformats.org/officeDocument/2006/relationships/image" Target="../media/image780.png"/><Relationship Id="rId54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8.png"/><Relationship Id="rId15" Type="http://schemas.openxmlformats.org/officeDocument/2006/relationships/image" Target="../media/image766.png"/><Relationship Id="rId23" Type="http://schemas.openxmlformats.org/officeDocument/2006/relationships/image" Target="../media/image75.png"/><Relationship Id="rId28" Type="http://schemas.openxmlformats.org/officeDocument/2006/relationships/image" Target="../media/image774.png"/><Relationship Id="rId36" Type="http://schemas.openxmlformats.org/officeDocument/2006/relationships/image" Target="../media/image404.png"/><Relationship Id="rId49" Type="http://schemas.openxmlformats.org/officeDocument/2006/relationships/image" Target="../media/image668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0.png"/><Relationship Id="rId18" Type="http://schemas.openxmlformats.org/officeDocument/2006/relationships/image" Target="../media/image795.png"/><Relationship Id="rId26" Type="http://schemas.openxmlformats.org/officeDocument/2006/relationships/image" Target="../media/image800.png"/><Relationship Id="rId39" Type="http://schemas.openxmlformats.org/officeDocument/2006/relationships/image" Target="../media/image810.png"/><Relationship Id="rId21" Type="http://schemas.openxmlformats.org/officeDocument/2006/relationships/image" Target="../media/image600.png"/><Relationship Id="rId34" Type="http://schemas.openxmlformats.org/officeDocument/2006/relationships/image" Target="../media/image130.png"/><Relationship Id="rId42" Type="http://schemas.openxmlformats.org/officeDocument/2006/relationships/image" Target="../media/image137.png"/><Relationship Id="rId47" Type="http://schemas.openxmlformats.org/officeDocument/2006/relationships/image" Target="../media/image814.png"/><Relationship Id="rId50" Type="http://schemas.openxmlformats.org/officeDocument/2006/relationships/image" Target="../media/image749.png"/><Relationship Id="rId55" Type="http://schemas.openxmlformats.org/officeDocument/2006/relationships/image" Target="../media/image819.png"/><Relationship Id="rId7" Type="http://schemas.openxmlformats.org/officeDocument/2006/relationships/image" Target="../media/image786.png"/><Relationship Id="rId2" Type="http://schemas.openxmlformats.org/officeDocument/2006/relationships/image" Target="../media/image755.png"/><Relationship Id="rId16" Type="http://schemas.openxmlformats.org/officeDocument/2006/relationships/image" Target="../media/image793.png"/><Relationship Id="rId29" Type="http://schemas.openxmlformats.org/officeDocument/2006/relationships/image" Target="../media/image803.png"/><Relationship Id="rId11" Type="http://schemas.openxmlformats.org/officeDocument/2006/relationships/image" Target="../media/image789.png"/><Relationship Id="rId24" Type="http://schemas.openxmlformats.org/officeDocument/2006/relationships/image" Target="../media/image798.png"/><Relationship Id="rId32" Type="http://schemas.openxmlformats.org/officeDocument/2006/relationships/image" Target="../media/image523.png"/><Relationship Id="rId37" Type="http://schemas.openxmlformats.org/officeDocument/2006/relationships/image" Target="../media/image809.png"/><Relationship Id="rId40" Type="http://schemas.openxmlformats.org/officeDocument/2006/relationships/image" Target="../media/image811.png"/><Relationship Id="rId45" Type="http://schemas.openxmlformats.org/officeDocument/2006/relationships/image" Target="../media/image44.png"/><Relationship Id="rId53" Type="http://schemas.openxmlformats.org/officeDocument/2006/relationships/image" Target="../media/image817.png"/><Relationship Id="rId5" Type="http://schemas.openxmlformats.org/officeDocument/2006/relationships/image" Target="../media/image677.png"/><Relationship Id="rId10" Type="http://schemas.openxmlformats.org/officeDocument/2006/relationships/image" Target="../media/image762.png"/><Relationship Id="rId19" Type="http://schemas.openxmlformats.org/officeDocument/2006/relationships/image" Target="../media/image645.png"/><Relationship Id="rId31" Type="http://schemas.openxmlformats.org/officeDocument/2006/relationships/image" Target="../media/image805.png"/><Relationship Id="rId44" Type="http://schemas.openxmlformats.org/officeDocument/2006/relationships/image" Target="../media/image665.png"/><Relationship Id="rId52" Type="http://schemas.openxmlformats.org/officeDocument/2006/relationships/image" Target="../media/image193.png"/><Relationship Id="rId4" Type="http://schemas.openxmlformats.org/officeDocument/2006/relationships/image" Target="../media/image784.png"/><Relationship Id="rId9" Type="http://schemas.openxmlformats.org/officeDocument/2006/relationships/image" Target="../media/image788.png"/><Relationship Id="rId14" Type="http://schemas.openxmlformats.org/officeDocument/2006/relationships/image" Target="../media/image791.png"/><Relationship Id="rId22" Type="http://schemas.openxmlformats.org/officeDocument/2006/relationships/image" Target="../media/image728.png"/><Relationship Id="rId27" Type="http://schemas.openxmlformats.org/officeDocument/2006/relationships/image" Target="../media/image801.png"/><Relationship Id="rId30" Type="http://schemas.openxmlformats.org/officeDocument/2006/relationships/image" Target="../media/image804.png"/><Relationship Id="rId35" Type="http://schemas.openxmlformats.org/officeDocument/2006/relationships/image" Target="../media/image807.png"/><Relationship Id="rId43" Type="http://schemas.openxmlformats.org/officeDocument/2006/relationships/image" Target="../media/image812.png"/><Relationship Id="rId48" Type="http://schemas.openxmlformats.org/officeDocument/2006/relationships/image" Target="../media/image747.png"/><Relationship Id="rId56" Type="http://schemas.openxmlformats.org/officeDocument/2006/relationships/image" Target="../media/image820.png"/><Relationship Id="rId8" Type="http://schemas.openxmlformats.org/officeDocument/2006/relationships/image" Target="../media/image787.png"/><Relationship Id="rId51" Type="http://schemas.openxmlformats.org/officeDocument/2006/relationships/image" Target="../media/image816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794.png"/><Relationship Id="rId25" Type="http://schemas.openxmlformats.org/officeDocument/2006/relationships/image" Target="../media/image799.png"/><Relationship Id="rId33" Type="http://schemas.openxmlformats.org/officeDocument/2006/relationships/image" Target="../media/image806.png"/><Relationship Id="rId38" Type="http://schemas.openxmlformats.org/officeDocument/2006/relationships/image" Target="../media/image277.png"/><Relationship Id="rId46" Type="http://schemas.openxmlformats.org/officeDocument/2006/relationships/image" Target="../media/image813.png"/><Relationship Id="rId20" Type="http://schemas.openxmlformats.org/officeDocument/2006/relationships/image" Target="../media/image796.png"/><Relationship Id="rId41" Type="http://schemas.openxmlformats.org/officeDocument/2006/relationships/image" Target="../media/image743.png"/><Relationship Id="rId54" Type="http://schemas.openxmlformats.org/officeDocument/2006/relationships/image" Target="../media/image8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5.png"/><Relationship Id="rId15" Type="http://schemas.openxmlformats.org/officeDocument/2006/relationships/image" Target="../media/image792.png"/><Relationship Id="rId23" Type="http://schemas.openxmlformats.org/officeDocument/2006/relationships/image" Target="../media/image797.png"/><Relationship Id="rId28" Type="http://schemas.openxmlformats.org/officeDocument/2006/relationships/image" Target="../media/image802.png"/><Relationship Id="rId36" Type="http://schemas.openxmlformats.org/officeDocument/2006/relationships/image" Target="../media/image808.png"/><Relationship Id="rId49" Type="http://schemas.openxmlformats.org/officeDocument/2006/relationships/image" Target="../media/image81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89.png"/><Relationship Id="rId21" Type="http://schemas.openxmlformats.org/officeDocument/2006/relationships/image" Target="../media/image73.png"/><Relationship Id="rId34" Type="http://schemas.openxmlformats.org/officeDocument/2006/relationships/image" Target="../media/image85.png"/><Relationship Id="rId42" Type="http://schemas.openxmlformats.org/officeDocument/2006/relationships/image" Target="../media/image91.png"/><Relationship Id="rId47" Type="http://schemas.openxmlformats.org/officeDocument/2006/relationships/image" Target="../media/image93.png"/><Relationship Id="rId50" Type="http://schemas.openxmlformats.org/officeDocument/2006/relationships/image" Target="../media/image96.png"/><Relationship Id="rId55" Type="http://schemas.openxmlformats.org/officeDocument/2006/relationships/image" Target="../media/image99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6" Type="http://schemas.openxmlformats.org/officeDocument/2006/relationships/image" Target="../media/image68.png"/><Relationship Id="rId29" Type="http://schemas.openxmlformats.org/officeDocument/2006/relationships/image" Target="../media/image80.png"/><Relationship Id="rId11" Type="http://schemas.openxmlformats.org/officeDocument/2006/relationships/image" Target="../media/image64.png"/><Relationship Id="rId24" Type="http://schemas.openxmlformats.org/officeDocument/2006/relationships/image" Target="../media/image76.png"/><Relationship Id="rId32" Type="http://schemas.openxmlformats.org/officeDocument/2006/relationships/image" Target="../media/image83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19" Type="http://schemas.openxmlformats.org/officeDocument/2006/relationships/image" Target="../media/image71.png"/><Relationship Id="rId31" Type="http://schemas.openxmlformats.org/officeDocument/2006/relationships/image" Target="../media/image82.png"/><Relationship Id="rId44" Type="http://schemas.openxmlformats.org/officeDocument/2006/relationships/image" Target="../media/image92.png"/><Relationship Id="rId52" Type="http://schemas.openxmlformats.org/officeDocument/2006/relationships/image" Target="../media/image51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1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94.png"/><Relationship Id="rId56" Type="http://schemas.openxmlformats.org/officeDocument/2006/relationships/image" Target="../media/image100.png"/><Relationship Id="rId8" Type="http://schemas.openxmlformats.org/officeDocument/2006/relationships/image" Target="../media/image61.png"/><Relationship Id="rId51" Type="http://schemas.openxmlformats.org/officeDocument/2006/relationships/image" Target="../media/image9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4.png"/><Relationship Id="rId38" Type="http://schemas.openxmlformats.org/officeDocument/2006/relationships/image" Target="../media/image88.png"/><Relationship Id="rId46" Type="http://schemas.openxmlformats.org/officeDocument/2006/relationships/image" Target="../media/image45.png"/><Relationship Id="rId20" Type="http://schemas.openxmlformats.org/officeDocument/2006/relationships/image" Target="../media/image72.png"/><Relationship Id="rId41" Type="http://schemas.openxmlformats.org/officeDocument/2006/relationships/image" Target="../media/image40.png"/><Relationship Id="rId54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27.png"/><Relationship Id="rId36" Type="http://schemas.openxmlformats.org/officeDocument/2006/relationships/image" Target="../media/image86.png"/><Relationship Id="rId49" Type="http://schemas.openxmlformats.org/officeDocument/2006/relationships/image" Target="../media/image9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8.png"/><Relationship Id="rId18" Type="http://schemas.openxmlformats.org/officeDocument/2006/relationships/image" Target="../media/image833.png"/><Relationship Id="rId26" Type="http://schemas.openxmlformats.org/officeDocument/2006/relationships/image" Target="../media/image838.png"/><Relationship Id="rId39" Type="http://schemas.openxmlformats.org/officeDocument/2006/relationships/image" Target="../media/image848.png"/><Relationship Id="rId21" Type="http://schemas.openxmlformats.org/officeDocument/2006/relationships/image" Target="../media/image600.png"/><Relationship Id="rId34" Type="http://schemas.openxmlformats.org/officeDocument/2006/relationships/image" Target="../media/image845.png"/><Relationship Id="rId42" Type="http://schemas.openxmlformats.org/officeDocument/2006/relationships/image" Target="../media/image41.png"/><Relationship Id="rId47" Type="http://schemas.openxmlformats.org/officeDocument/2006/relationships/image" Target="../media/image853.png"/><Relationship Id="rId50" Type="http://schemas.openxmlformats.org/officeDocument/2006/relationships/image" Target="../media/image856.png"/><Relationship Id="rId55" Type="http://schemas.openxmlformats.org/officeDocument/2006/relationships/image" Target="../media/image858.png"/><Relationship Id="rId7" Type="http://schemas.openxmlformats.org/officeDocument/2006/relationships/image" Target="../media/image823.png"/><Relationship Id="rId2" Type="http://schemas.openxmlformats.org/officeDocument/2006/relationships/image" Target="../media/image755.png"/><Relationship Id="rId16" Type="http://schemas.openxmlformats.org/officeDocument/2006/relationships/image" Target="../media/image831.png"/><Relationship Id="rId29" Type="http://schemas.openxmlformats.org/officeDocument/2006/relationships/image" Target="../media/image841.png"/><Relationship Id="rId11" Type="http://schemas.openxmlformats.org/officeDocument/2006/relationships/image" Target="../media/image827.png"/><Relationship Id="rId24" Type="http://schemas.openxmlformats.org/officeDocument/2006/relationships/image" Target="../media/image836.png"/><Relationship Id="rId32" Type="http://schemas.openxmlformats.org/officeDocument/2006/relationships/image" Target="../media/image523.png"/><Relationship Id="rId37" Type="http://schemas.openxmlformats.org/officeDocument/2006/relationships/image" Target="../media/image846.png"/><Relationship Id="rId40" Type="http://schemas.openxmlformats.org/officeDocument/2006/relationships/image" Target="../media/image849.png"/><Relationship Id="rId45" Type="http://schemas.openxmlformats.org/officeDocument/2006/relationships/image" Target="../media/image44.png"/><Relationship Id="rId53" Type="http://schemas.openxmlformats.org/officeDocument/2006/relationships/image" Target="../media/image857.png"/><Relationship Id="rId5" Type="http://schemas.openxmlformats.org/officeDocument/2006/relationships/image" Target="../media/image677.png"/><Relationship Id="rId10" Type="http://schemas.openxmlformats.org/officeDocument/2006/relationships/image" Target="../media/image826.png"/><Relationship Id="rId19" Type="http://schemas.openxmlformats.org/officeDocument/2006/relationships/image" Target="../media/image645.png"/><Relationship Id="rId31" Type="http://schemas.openxmlformats.org/officeDocument/2006/relationships/image" Target="../media/image843.png"/><Relationship Id="rId44" Type="http://schemas.openxmlformats.org/officeDocument/2006/relationships/image" Target="../media/image852.png"/><Relationship Id="rId52" Type="http://schemas.openxmlformats.org/officeDocument/2006/relationships/image" Target="../media/image626.png"/><Relationship Id="rId4" Type="http://schemas.openxmlformats.org/officeDocument/2006/relationships/image" Target="../media/image821.png"/><Relationship Id="rId9" Type="http://schemas.openxmlformats.org/officeDocument/2006/relationships/image" Target="../media/image825.png"/><Relationship Id="rId14" Type="http://schemas.openxmlformats.org/officeDocument/2006/relationships/image" Target="../media/image829.png"/><Relationship Id="rId22" Type="http://schemas.openxmlformats.org/officeDocument/2006/relationships/image" Target="../media/image835.png"/><Relationship Id="rId27" Type="http://schemas.openxmlformats.org/officeDocument/2006/relationships/image" Target="../media/image839.png"/><Relationship Id="rId30" Type="http://schemas.openxmlformats.org/officeDocument/2006/relationships/image" Target="../media/image842.png"/><Relationship Id="rId35" Type="http://schemas.openxmlformats.org/officeDocument/2006/relationships/image" Target="../media/image657.png"/><Relationship Id="rId43" Type="http://schemas.openxmlformats.org/officeDocument/2006/relationships/image" Target="../media/image851.png"/><Relationship Id="rId48" Type="http://schemas.openxmlformats.org/officeDocument/2006/relationships/image" Target="../media/image854.png"/><Relationship Id="rId56" Type="http://schemas.openxmlformats.org/officeDocument/2006/relationships/image" Target="../media/image630.png"/><Relationship Id="rId8" Type="http://schemas.openxmlformats.org/officeDocument/2006/relationships/image" Target="../media/image824.png"/><Relationship Id="rId51" Type="http://schemas.openxmlformats.org/officeDocument/2006/relationships/image" Target="../media/image33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832.png"/><Relationship Id="rId25" Type="http://schemas.openxmlformats.org/officeDocument/2006/relationships/image" Target="../media/image837.png"/><Relationship Id="rId33" Type="http://schemas.openxmlformats.org/officeDocument/2006/relationships/image" Target="../media/image844.png"/><Relationship Id="rId38" Type="http://schemas.openxmlformats.org/officeDocument/2006/relationships/image" Target="../media/image847.png"/><Relationship Id="rId46" Type="http://schemas.openxmlformats.org/officeDocument/2006/relationships/image" Target="../media/image328.png"/><Relationship Id="rId20" Type="http://schemas.openxmlformats.org/officeDocument/2006/relationships/image" Target="../media/image834.png"/><Relationship Id="rId41" Type="http://schemas.openxmlformats.org/officeDocument/2006/relationships/image" Target="../media/image850.png"/><Relationship Id="rId54" Type="http://schemas.openxmlformats.org/officeDocument/2006/relationships/image" Target="../media/image1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2.png"/><Relationship Id="rId15" Type="http://schemas.openxmlformats.org/officeDocument/2006/relationships/image" Target="../media/image830.png"/><Relationship Id="rId23" Type="http://schemas.openxmlformats.org/officeDocument/2006/relationships/image" Target="../media/image75.png"/><Relationship Id="rId28" Type="http://schemas.openxmlformats.org/officeDocument/2006/relationships/image" Target="../media/image840.png"/><Relationship Id="rId36" Type="http://schemas.openxmlformats.org/officeDocument/2006/relationships/image" Target="../media/image566.png"/><Relationship Id="rId49" Type="http://schemas.openxmlformats.org/officeDocument/2006/relationships/image" Target="../media/image85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4.png"/><Relationship Id="rId18" Type="http://schemas.openxmlformats.org/officeDocument/2006/relationships/image" Target="../media/image868.png"/><Relationship Id="rId26" Type="http://schemas.openxmlformats.org/officeDocument/2006/relationships/image" Target="../media/image874.png"/><Relationship Id="rId39" Type="http://schemas.openxmlformats.org/officeDocument/2006/relationships/image" Target="../media/image741.png"/><Relationship Id="rId21" Type="http://schemas.openxmlformats.org/officeDocument/2006/relationships/image" Target="../media/image870.png"/><Relationship Id="rId34" Type="http://schemas.openxmlformats.org/officeDocument/2006/relationships/image" Target="../media/image881.png"/><Relationship Id="rId42" Type="http://schemas.openxmlformats.org/officeDocument/2006/relationships/image" Target="../media/image91.png"/><Relationship Id="rId47" Type="http://schemas.openxmlformats.org/officeDocument/2006/relationships/image" Target="../media/image888.png"/><Relationship Id="rId50" Type="http://schemas.openxmlformats.org/officeDocument/2006/relationships/image" Target="../media/image891.png"/><Relationship Id="rId55" Type="http://schemas.openxmlformats.org/officeDocument/2006/relationships/image" Target="../media/image894.png"/><Relationship Id="rId7" Type="http://schemas.openxmlformats.org/officeDocument/2006/relationships/image" Target="../media/image862.png"/><Relationship Id="rId2" Type="http://schemas.openxmlformats.org/officeDocument/2006/relationships/image" Target="../media/image859.png"/><Relationship Id="rId16" Type="http://schemas.openxmlformats.org/officeDocument/2006/relationships/image" Target="../media/image867.png"/><Relationship Id="rId29" Type="http://schemas.openxmlformats.org/officeDocument/2006/relationships/image" Target="../media/image877.png"/><Relationship Id="rId11" Type="http://schemas.openxmlformats.org/officeDocument/2006/relationships/image" Target="../media/image339.png"/><Relationship Id="rId24" Type="http://schemas.openxmlformats.org/officeDocument/2006/relationships/image" Target="../media/image872.png"/><Relationship Id="rId32" Type="http://schemas.openxmlformats.org/officeDocument/2006/relationships/image" Target="../media/image879.png"/><Relationship Id="rId37" Type="http://schemas.openxmlformats.org/officeDocument/2006/relationships/image" Target="../media/image740.png"/><Relationship Id="rId40" Type="http://schemas.openxmlformats.org/officeDocument/2006/relationships/image" Target="../media/image884.png"/><Relationship Id="rId45" Type="http://schemas.openxmlformats.org/officeDocument/2006/relationships/image" Target="../media/image44.png"/><Relationship Id="rId53" Type="http://schemas.openxmlformats.org/officeDocument/2006/relationships/image" Target="../media/image893.png"/><Relationship Id="rId5" Type="http://schemas.openxmlformats.org/officeDocument/2006/relationships/image" Target="../media/image677.png"/><Relationship Id="rId10" Type="http://schemas.openxmlformats.org/officeDocument/2006/relationships/image" Target="../media/image863.png"/><Relationship Id="rId19" Type="http://schemas.openxmlformats.org/officeDocument/2006/relationships/image" Target="../media/image645.png"/><Relationship Id="rId31" Type="http://schemas.openxmlformats.org/officeDocument/2006/relationships/image" Target="../media/image878.png"/><Relationship Id="rId44" Type="http://schemas.openxmlformats.org/officeDocument/2006/relationships/image" Target="../media/image887.png"/><Relationship Id="rId52" Type="http://schemas.openxmlformats.org/officeDocument/2006/relationships/image" Target="../media/image51.png"/><Relationship Id="rId4" Type="http://schemas.openxmlformats.org/officeDocument/2006/relationships/image" Target="../media/image860.png"/><Relationship Id="rId9" Type="http://schemas.openxmlformats.org/officeDocument/2006/relationships/image" Target="../media/image680.png"/><Relationship Id="rId14" Type="http://schemas.openxmlformats.org/officeDocument/2006/relationships/image" Target="../media/image865.png"/><Relationship Id="rId22" Type="http://schemas.openxmlformats.org/officeDocument/2006/relationships/image" Target="../media/image728.png"/><Relationship Id="rId27" Type="http://schemas.openxmlformats.org/officeDocument/2006/relationships/image" Target="../media/image875.png"/><Relationship Id="rId30" Type="http://schemas.openxmlformats.org/officeDocument/2006/relationships/image" Target="../media/image842.png"/><Relationship Id="rId35" Type="http://schemas.openxmlformats.org/officeDocument/2006/relationships/image" Target="../media/image882.png"/><Relationship Id="rId43" Type="http://schemas.openxmlformats.org/officeDocument/2006/relationships/image" Target="../media/image886.png"/><Relationship Id="rId48" Type="http://schemas.openxmlformats.org/officeDocument/2006/relationships/image" Target="../media/image889.png"/><Relationship Id="rId56" Type="http://schemas.openxmlformats.org/officeDocument/2006/relationships/image" Target="../media/image895.png"/><Relationship Id="rId8" Type="http://schemas.openxmlformats.org/officeDocument/2006/relationships/image" Target="../media/image336.png"/><Relationship Id="rId51" Type="http://schemas.openxmlformats.org/officeDocument/2006/relationships/image" Target="../media/image892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832.png"/><Relationship Id="rId25" Type="http://schemas.openxmlformats.org/officeDocument/2006/relationships/image" Target="../media/image873.png"/><Relationship Id="rId33" Type="http://schemas.openxmlformats.org/officeDocument/2006/relationships/image" Target="../media/image880.png"/><Relationship Id="rId38" Type="http://schemas.openxmlformats.org/officeDocument/2006/relationships/image" Target="../media/image231.png"/><Relationship Id="rId46" Type="http://schemas.openxmlformats.org/officeDocument/2006/relationships/image" Target="../media/image282.png"/><Relationship Id="rId20" Type="http://schemas.openxmlformats.org/officeDocument/2006/relationships/image" Target="../media/image869.png"/><Relationship Id="rId41" Type="http://schemas.openxmlformats.org/officeDocument/2006/relationships/image" Target="../media/image885.png"/><Relationship Id="rId54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1.png"/><Relationship Id="rId15" Type="http://schemas.openxmlformats.org/officeDocument/2006/relationships/image" Target="../media/image866.png"/><Relationship Id="rId23" Type="http://schemas.openxmlformats.org/officeDocument/2006/relationships/image" Target="../media/image871.png"/><Relationship Id="rId28" Type="http://schemas.openxmlformats.org/officeDocument/2006/relationships/image" Target="../media/image876.png"/><Relationship Id="rId36" Type="http://schemas.openxmlformats.org/officeDocument/2006/relationships/image" Target="../media/image883.png"/><Relationship Id="rId49" Type="http://schemas.openxmlformats.org/officeDocument/2006/relationships/image" Target="../media/image89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2.png"/><Relationship Id="rId18" Type="http://schemas.openxmlformats.org/officeDocument/2006/relationships/image" Target="../media/image868.png"/><Relationship Id="rId26" Type="http://schemas.openxmlformats.org/officeDocument/2006/relationships/image" Target="../media/image911.png"/><Relationship Id="rId39" Type="http://schemas.openxmlformats.org/officeDocument/2006/relationships/image" Target="../media/image921.png"/><Relationship Id="rId21" Type="http://schemas.openxmlformats.org/officeDocument/2006/relationships/image" Target="../media/image907.png"/><Relationship Id="rId34" Type="http://schemas.openxmlformats.org/officeDocument/2006/relationships/image" Target="../media/image917.png"/><Relationship Id="rId42" Type="http://schemas.openxmlformats.org/officeDocument/2006/relationships/image" Target="../media/image91.png"/><Relationship Id="rId47" Type="http://schemas.openxmlformats.org/officeDocument/2006/relationships/image" Target="../media/image888.png"/><Relationship Id="rId50" Type="http://schemas.openxmlformats.org/officeDocument/2006/relationships/image" Target="../media/image927.png"/><Relationship Id="rId55" Type="http://schemas.openxmlformats.org/officeDocument/2006/relationships/image" Target="../media/image931.png"/><Relationship Id="rId7" Type="http://schemas.openxmlformats.org/officeDocument/2006/relationships/image" Target="../media/image898.png"/><Relationship Id="rId2" Type="http://schemas.openxmlformats.org/officeDocument/2006/relationships/image" Target="../media/image896.png"/><Relationship Id="rId16" Type="http://schemas.openxmlformats.org/officeDocument/2006/relationships/image" Target="../media/image905.png"/><Relationship Id="rId29" Type="http://schemas.openxmlformats.org/officeDocument/2006/relationships/image" Target="../media/image914.png"/><Relationship Id="rId11" Type="http://schemas.openxmlformats.org/officeDocument/2006/relationships/image" Target="../media/image901.png"/><Relationship Id="rId24" Type="http://schemas.openxmlformats.org/officeDocument/2006/relationships/image" Target="../media/image909.png"/><Relationship Id="rId32" Type="http://schemas.openxmlformats.org/officeDocument/2006/relationships/image" Target="../media/image442.png"/><Relationship Id="rId37" Type="http://schemas.openxmlformats.org/officeDocument/2006/relationships/image" Target="../media/image276.png"/><Relationship Id="rId40" Type="http://schemas.openxmlformats.org/officeDocument/2006/relationships/image" Target="../media/image135.png"/><Relationship Id="rId45" Type="http://schemas.openxmlformats.org/officeDocument/2006/relationships/image" Target="../media/image44.png"/><Relationship Id="rId53" Type="http://schemas.openxmlformats.org/officeDocument/2006/relationships/image" Target="../media/image929.png"/><Relationship Id="rId5" Type="http://schemas.openxmlformats.org/officeDocument/2006/relationships/image" Target="../media/image757.png"/><Relationship Id="rId10" Type="http://schemas.openxmlformats.org/officeDocument/2006/relationships/image" Target="../media/image900.png"/><Relationship Id="rId19" Type="http://schemas.openxmlformats.org/officeDocument/2006/relationships/image" Target="../media/image645.png"/><Relationship Id="rId31" Type="http://schemas.openxmlformats.org/officeDocument/2006/relationships/image" Target="../media/image915.png"/><Relationship Id="rId44" Type="http://schemas.openxmlformats.org/officeDocument/2006/relationships/image" Target="../media/image924.png"/><Relationship Id="rId52" Type="http://schemas.openxmlformats.org/officeDocument/2006/relationships/image" Target="../media/image193.png"/><Relationship Id="rId4" Type="http://schemas.openxmlformats.org/officeDocument/2006/relationships/image" Target="../media/image897.png"/><Relationship Id="rId9" Type="http://schemas.openxmlformats.org/officeDocument/2006/relationships/image" Target="../media/image680.png"/><Relationship Id="rId14" Type="http://schemas.openxmlformats.org/officeDocument/2006/relationships/image" Target="../media/image903.png"/><Relationship Id="rId22" Type="http://schemas.openxmlformats.org/officeDocument/2006/relationships/image" Target="../media/image728.png"/><Relationship Id="rId27" Type="http://schemas.openxmlformats.org/officeDocument/2006/relationships/image" Target="../media/image912.png"/><Relationship Id="rId30" Type="http://schemas.openxmlformats.org/officeDocument/2006/relationships/image" Target="../media/image842.png"/><Relationship Id="rId35" Type="http://schemas.openxmlformats.org/officeDocument/2006/relationships/image" Target="../media/image918.png"/><Relationship Id="rId43" Type="http://schemas.openxmlformats.org/officeDocument/2006/relationships/image" Target="../media/image923.png"/><Relationship Id="rId48" Type="http://schemas.openxmlformats.org/officeDocument/2006/relationships/image" Target="../media/image889.png"/><Relationship Id="rId56" Type="http://schemas.openxmlformats.org/officeDocument/2006/relationships/image" Target="../media/image932.png"/><Relationship Id="rId8" Type="http://schemas.openxmlformats.org/officeDocument/2006/relationships/image" Target="../media/image899.png"/><Relationship Id="rId51" Type="http://schemas.openxmlformats.org/officeDocument/2006/relationships/image" Target="../media/image928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832.png"/><Relationship Id="rId25" Type="http://schemas.openxmlformats.org/officeDocument/2006/relationships/image" Target="../media/image910.png"/><Relationship Id="rId33" Type="http://schemas.openxmlformats.org/officeDocument/2006/relationships/image" Target="../media/image916.png"/><Relationship Id="rId38" Type="http://schemas.openxmlformats.org/officeDocument/2006/relationships/image" Target="../media/image920.png"/><Relationship Id="rId46" Type="http://schemas.openxmlformats.org/officeDocument/2006/relationships/image" Target="../media/image925.png"/><Relationship Id="rId20" Type="http://schemas.openxmlformats.org/officeDocument/2006/relationships/image" Target="../media/image906.png"/><Relationship Id="rId41" Type="http://schemas.openxmlformats.org/officeDocument/2006/relationships/image" Target="../media/image922.png"/><Relationship Id="rId54" Type="http://schemas.openxmlformats.org/officeDocument/2006/relationships/image" Target="../media/image9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1.png"/><Relationship Id="rId15" Type="http://schemas.openxmlformats.org/officeDocument/2006/relationships/image" Target="../media/image904.png"/><Relationship Id="rId23" Type="http://schemas.openxmlformats.org/officeDocument/2006/relationships/image" Target="../media/image908.png"/><Relationship Id="rId28" Type="http://schemas.openxmlformats.org/officeDocument/2006/relationships/image" Target="../media/image913.png"/><Relationship Id="rId36" Type="http://schemas.openxmlformats.org/officeDocument/2006/relationships/image" Target="../media/image919.png"/><Relationship Id="rId49" Type="http://schemas.openxmlformats.org/officeDocument/2006/relationships/image" Target="../media/image92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2.png"/><Relationship Id="rId39" Type="http://schemas.openxmlformats.org/officeDocument/2006/relationships/image" Target="../media/image134.png"/><Relationship Id="rId21" Type="http://schemas.openxmlformats.org/officeDocument/2006/relationships/image" Target="../media/image118.png"/><Relationship Id="rId34" Type="http://schemas.openxmlformats.org/officeDocument/2006/relationships/image" Target="../media/image130.png"/><Relationship Id="rId42" Type="http://schemas.openxmlformats.org/officeDocument/2006/relationships/image" Target="../media/image137.png"/><Relationship Id="rId47" Type="http://schemas.openxmlformats.org/officeDocument/2006/relationships/image" Target="../media/image141.png"/><Relationship Id="rId50" Type="http://schemas.openxmlformats.org/officeDocument/2006/relationships/image" Target="../media/image144.png"/><Relationship Id="rId55" Type="http://schemas.openxmlformats.org/officeDocument/2006/relationships/image" Target="../media/image149.png"/><Relationship Id="rId7" Type="http://schemas.openxmlformats.org/officeDocument/2006/relationships/image" Target="../media/image105.png"/><Relationship Id="rId2" Type="http://schemas.openxmlformats.org/officeDocument/2006/relationships/image" Target="../media/image101.png"/><Relationship Id="rId16" Type="http://schemas.openxmlformats.org/officeDocument/2006/relationships/image" Target="../media/image113.png"/><Relationship Id="rId29" Type="http://schemas.openxmlformats.org/officeDocument/2006/relationships/image" Target="../media/image125.png"/><Relationship Id="rId11" Type="http://schemas.openxmlformats.org/officeDocument/2006/relationships/image" Target="../media/image109.png"/><Relationship Id="rId24" Type="http://schemas.openxmlformats.org/officeDocument/2006/relationships/image" Target="../media/image120.png"/><Relationship Id="rId32" Type="http://schemas.openxmlformats.org/officeDocument/2006/relationships/image" Target="../media/image128.png"/><Relationship Id="rId37" Type="http://schemas.openxmlformats.org/officeDocument/2006/relationships/image" Target="../media/image36.png"/><Relationship Id="rId40" Type="http://schemas.openxmlformats.org/officeDocument/2006/relationships/image" Target="../media/image135.png"/><Relationship Id="rId45" Type="http://schemas.openxmlformats.org/officeDocument/2006/relationships/image" Target="../media/image44.png"/><Relationship Id="rId53" Type="http://schemas.openxmlformats.org/officeDocument/2006/relationships/image" Target="../media/image147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19" Type="http://schemas.openxmlformats.org/officeDocument/2006/relationships/image" Target="../media/image116.png"/><Relationship Id="rId31" Type="http://schemas.openxmlformats.org/officeDocument/2006/relationships/image" Target="../media/image127.png"/><Relationship Id="rId44" Type="http://schemas.openxmlformats.org/officeDocument/2006/relationships/image" Target="../media/image139.png"/><Relationship Id="rId52" Type="http://schemas.openxmlformats.org/officeDocument/2006/relationships/image" Target="../media/image146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3.png"/><Relationship Id="rId30" Type="http://schemas.openxmlformats.org/officeDocument/2006/relationships/image" Target="../media/image126.png"/><Relationship Id="rId35" Type="http://schemas.openxmlformats.org/officeDocument/2006/relationships/image" Target="../media/image131.png"/><Relationship Id="rId43" Type="http://schemas.openxmlformats.org/officeDocument/2006/relationships/image" Target="../media/image138.png"/><Relationship Id="rId48" Type="http://schemas.openxmlformats.org/officeDocument/2006/relationships/image" Target="../media/image142.png"/><Relationship Id="rId56" Type="http://schemas.openxmlformats.org/officeDocument/2006/relationships/image" Target="../media/image150.png"/><Relationship Id="rId8" Type="http://schemas.openxmlformats.org/officeDocument/2006/relationships/image" Target="../media/image106.png"/><Relationship Id="rId51" Type="http://schemas.openxmlformats.org/officeDocument/2006/relationships/image" Target="../media/image145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14.png"/><Relationship Id="rId25" Type="http://schemas.openxmlformats.org/officeDocument/2006/relationships/image" Target="../media/image121.png"/><Relationship Id="rId33" Type="http://schemas.openxmlformats.org/officeDocument/2006/relationships/image" Target="../media/image129.png"/><Relationship Id="rId38" Type="http://schemas.openxmlformats.org/officeDocument/2006/relationships/image" Target="../media/image133.png"/><Relationship Id="rId46" Type="http://schemas.openxmlformats.org/officeDocument/2006/relationships/image" Target="../media/image140.png"/><Relationship Id="rId20" Type="http://schemas.openxmlformats.org/officeDocument/2006/relationships/image" Target="../media/image117.png"/><Relationship Id="rId41" Type="http://schemas.openxmlformats.org/officeDocument/2006/relationships/image" Target="../media/image136.png"/><Relationship Id="rId54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5" Type="http://schemas.openxmlformats.org/officeDocument/2006/relationships/image" Target="../media/image112.png"/><Relationship Id="rId23" Type="http://schemas.openxmlformats.org/officeDocument/2006/relationships/image" Target="../media/image75.png"/><Relationship Id="rId28" Type="http://schemas.openxmlformats.org/officeDocument/2006/relationships/image" Target="../media/image124.png"/><Relationship Id="rId36" Type="http://schemas.openxmlformats.org/officeDocument/2006/relationships/image" Target="../media/image132.png"/><Relationship Id="rId49" Type="http://schemas.openxmlformats.org/officeDocument/2006/relationships/image" Target="../media/image14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3.png"/><Relationship Id="rId26" Type="http://schemas.openxmlformats.org/officeDocument/2006/relationships/image" Target="../media/image170.png"/><Relationship Id="rId39" Type="http://schemas.openxmlformats.org/officeDocument/2006/relationships/image" Target="../media/image182.png"/><Relationship Id="rId21" Type="http://schemas.openxmlformats.org/officeDocument/2006/relationships/image" Target="../media/image166.png"/><Relationship Id="rId34" Type="http://schemas.openxmlformats.org/officeDocument/2006/relationships/image" Target="../media/image178.png"/><Relationship Id="rId42" Type="http://schemas.openxmlformats.org/officeDocument/2006/relationships/image" Target="../media/image91.png"/><Relationship Id="rId47" Type="http://schemas.openxmlformats.org/officeDocument/2006/relationships/image" Target="../media/image188.png"/><Relationship Id="rId50" Type="http://schemas.openxmlformats.org/officeDocument/2006/relationships/image" Target="../media/image191.png"/><Relationship Id="rId55" Type="http://schemas.openxmlformats.org/officeDocument/2006/relationships/image" Target="../media/image196.png"/><Relationship Id="rId7" Type="http://schemas.openxmlformats.org/officeDocument/2006/relationships/image" Target="../media/image155.png"/><Relationship Id="rId2" Type="http://schemas.openxmlformats.org/officeDocument/2006/relationships/image" Target="../media/image151.png"/><Relationship Id="rId16" Type="http://schemas.openxmlformats.org/officeDocument/2006/relationships/image" Target="../media/image161.png"/><Relationship Id="rId29" Type="http://schemas.openxmlformats.org/officeDocument/2006/relationships/image" Target="../media/image173.png"/><Relationship Id="rId11" Type="http://schemas.openxmlformats.org/officeDocument/2006/relationships/image" Target="../media/image109.png"/><Relationship Id="rId24" Type="http://schemas.openxmlformats.org/officeDocument/2006/relationships/image" Target="../media/image168.png"/><Relationship Id="rId32" Type="http://schemas.openxmlformats.org/officeDocument/2006/relationships/image" Target="../media/image176.png"/><Relationship Id="rId37" Type="http://schemas.openxmlformats.org/officeDocument/2006/relationships/image" Target="../media/image180.png"/><Relationship Id="rId40" Type="http://schemas.openxmlformats.org/officeDocument/2006/relationships/image" Target="../media/image183.png"/><Relationship Id="rId45" Type="http://schemas.openxmlformats.org/officeDocument/2006/relationships/image" Target="../media/image44.png"/><Relationship Id="rId53" Type="http://schemas.openxmlformats.org/officeDocument/2006/relationships/image" Target="../media/image194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19" Type="http://schemas.openxmlformats.org/officeDocument/2006/relationships/image" Target="../media/image164.png"/><Relationship Id="rId31" Type="http://schemas.openxmlformats.org/officeDocument/2006/relationships/image" Target="../media/image175.png"/><Relationship Id="rId44" Type="http://schemas.openxmlformats.org/officeDocument/2006/relationships/image" Target="../media/image186.png"/><Relationship Id="rId52" Type="http://schemas.openxmlformats.org/officeDocument/2006/relationships/image" Target="../media/image193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Relationship Id="rId27" Type="http://schemas.openxmlformats.org/officeDocument/2006/relationships/image" Target="../media/image171.png"/><Relationship Id="rId30" Type="http://schemas.openxmlformats.org/officeDocument/2006/relationships/image" Target="../media/image174.png"/><Relationship Id="rId35" Type="http://schemas.openxmlformats.org/officeDocument/2006/relationships/image" Target="../media/image34.png"/><Relationship Id="rId43" Type="http://schemas.openxmlformats.org/officeDocument/2006/relationships/image" Target="../media/image185.png"/><Relationship Id="rId48" Type="http://schemas.openxmlformats.org/officeDocument/2006/relationships/image" Target="../media/image189.png"/><Relationship Id="rId56" Type="http://schemas.openxmlformats.org/officeDocument/2006/relationships/image" Target="../media/image197.png"/><Relationship Id="rId8" Type="http://schemas.openxmlformats.org/officeDocument/2006/relationships/image" Target="../media/image156.png"/><Relationship Id="rId51" Type="http://schemas.openxmlformats.org/officeDocument/2006/relationships/image" Target="../media/image192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2.png"/><Relationship Id="rId25" Type="http://schemas.openxmlformats.org/officeDocument/2006/relationships/image" Target="../media/image169.png"/><Relationship Id="rId33" Type="http://schemas.openxmlformats.org/officeDocument/2006/relationships/image" Target="../media/image177.png"/><Relationship Id="rId38" Type="http://schemas.openxmlformats.org/officeDocument/2006/relationships/image" Target="../media/image181.png"/><Relationship Id="rId46" Type="http://schemas.openxmlformats.org/officeDocument/2006/relationships/image" Target="../media/image187.png"/><Relationship Id="rId20" Type="http://schemas.openxmlformats.org/officeDocument/2006/relationships/image" Target="../media/image165.png"/><Relationship Id="rId41" Type="http://schemas.openxmlformats.org/officeDocument/2006/relationships/image" Target="../media/image184.png"/><Relationship Id="rId54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5" Type="http://schemas.openxmlformats.org/officeDocument/2006/relationships/image" Target="../media/image160.png"/><Relationship Id="rId23" Type="http://schemas.openxmlformats.org/officeDocument/2006/relationships/image" Target="../media/image75.png"/><Relationship Id="rId28" Type="http://schemas.openxmlformats.org/officeDocument/2006/relationships/image" Target="../media/image172.png"/><Relationship Id="rId36" Type="http://schemas.openxmlformats.org/officeDocument/2006/relationships/image" Target="../media/image179.png"/><Relationship Id="rId49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.png"/><Relationship Id="rId18" Type="http://schemas.openxmlformats.org/officeDocument/2006/relationships/image" Target="../media/image212.png"/><Relationship Id="rId26" Type="http://schemas.openxmlformats.org/officeDocument/2006/relationships/image" Target="../media/image219.png"/><Relationship Id="rId39" Type="http://schemas.openxmlformats.org/officeDocument/2006/relationships/image" Target="../media/image232.png"/><Relationship Id="rId21" Type="http://schemas.openxmlformats.org/officeDocument/2006/relationships/image" Target="../media/image215.png"/><Relationship Id="rId34" Type="http://schemas.openxmlformats.org/officeDocument/2006/relationships/image" Target="../media/image227.png"/><Relationship Id="rId42" Type="http://schemas.openxmlformats.org/officeDocument/2006/relationships/image" Target="../media/image41.png"/><Relationship Id="rId47" Type="http://schemas.openxmlformats.org/officeDocument/2006/relationships/image" Target="../media/image238.png"/><Relationship Id="rId50" Type="http://schemas.openxmlformats.org/officeDocument/2006/relationships/image" Target="../media/image241.png"/><Relationship Id="rId55" Type="http://schemas.openxmlformats.org/officeDocument/2006/relationships/image" Target="../media/image246.png"/><Relationship Id="rId7" Type="http://schemas.openxmlformats.org/officeDocument/2006/relationships/image" Target="../media/image202.png"/><Relationship Id="rId2" Type="http://schemas.openxmlformats.org/officeDocument/2006/relationships/image" Target="../media/image198.png"/><Relationship Id="rId16" Type="http://schemas.openxmlformats.org/officeDocument/2006/relationships/image" Target="../media/image210.png"/><Relationship Id="rId29" Type="http://schemas.openxmlformats.org/officeDocument/2006/relationships/image" Target="../media/image222.png"/><Relationship Id="rId11" Type="http://schemas.openxmlformats.org/officeDocument/2006/relationships/image" Target="../media/image206.png"/><Relationship Id="rId24" Type="http://schemas.openxmlformats.org/officeDocument/2006/relationships/image" Target="../media/image217.png"/><Relationship Id="rId32" Type="http://schemas.openxmlformats.org/officeDocument/2006/relationships/image" Target="../media/image225.png"/><Relationship Id="rId37" Type="http://schemas.openxmlformats.org/officeDocument/2006/relationships/image" Target="../media/image230.png"/><Relationship Id="rId40" Type="http://schemas.openxmlformats.org/officeDocument/2006/relationships/image" Target="../media/image233.png"/><Relationship Id="rId45" Type="http://schemas.openxmlformats.org/officeDocument/2006/relationships/image" Target="../media/image44.png"/><Relationship Id="rId53" Type="http://schemas.openxmlformats.org/officeDocument/2006/relationships/image" Target="../media/image244.png"/><Relationship Id="rId5" Type="http://schemas.openxmlformats.org/officeDocument/2006/relationships/image" Target="../media/image200.png"/><Relationship Id="rId10" Type="http://schemas.openxmlformats.org/officeDocument/2006/relationships/image" Target="../media/image205.png"/><Relationship Id="rId19" Type="http://schemas.openxmlformats.org/officeDocument/2006/relationships/image" Target="../media/image213.png"/><Relationship Id="rId31" Type="http://schemas.openxmlformats.org/officeDocument/2006/relationships/image" Target="../media/image224.png"/><Relationship Id="rId44" Type="http://schemas.openxmlformats.org/officeDocument/2006/relationships/image" Target="../media/image236.png"/><Relationship Id="rId52" Type="http://schemas.openxmlformats.org/officeDocument/2006/relationships/image" Target="../media/image243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Relationship Id="rId22" Type="http://schemas.openxmlformats.org/officeDocument/2006/relationships/image" Target="../media/image216.png"/><Relationship Id="rId27" Type="http://schemas.openxmlformats.org/officeDocument/2006/relationships/image" Target="../media/image220.png"/><Relationship Id="rId30" Type="http://schemas.openxmlformats.org/officeDocument/2006/relationships/image" Target="../media/image223.png"/><Relationship Id="rId35" Type="http://schemas.openxmlformats.org/officeDocument/2006/relationships/image" Target="../media/image228.png"/><Relationship Id="rId43" Type="http://schemas.openxmlformats.org/officeDocument/2006/relationships/image" Target="../media/image235.png"/><Relationship Id="rId48" Type="http://schemas.openxmlformats.org/officeDocument/2006/relationships/image" Target="../media/image239.png"/><Relationship Id="rId56" Type="http://schemas.openxmlformats.org/officeDocument/2006/relationships/image" Target="../media/image150.png"/><Relationship Id="rId8" Type="http://schemas.openxmlformats.org/officeDocument/2006/relationships/image" Target="../media/image203.png"/><Relationship Id="rId51" Type="http://schemas.openxmlformats.org/officeDocument/2006/relationships/image" Target="../media/image242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211.png"/><Relationship Id="rId25" Type="http://schemas.openxmlformats.org/officeDocument/2006/relationships/image" Target="../media/image218.png"/><Relationship Id="rId33" Type="http://schemas.openxmlformats.org/officeDocument/2006/relationships/image" Target="../media/image226.png"/><Relationship Id="rId38" Type="http://schemas.openxmlformats.org/officeDocument/2006/relationships/image" Target="../media/image231.png"/><Relationship Id="rId46" Type="http://schemas.openxmlformats.org/officeDocument/2006/relationships/image" Target="../media/image237.png"/><Relationship Id="rId20" Type="http://schemas.openxmlformats.org/officeDocument/2006/relationships/image" Target="../media/image214.png"/><Relationship Id="rId41" Type="http://schemas.openxmlformats.org/officeDocument/2006/relationships/image" Target="../media/image234.png"/><Relationship Id="rId54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5" Type="http://schemas.openxmlformats.org/officeDocument/2006/relationships/image" Target="../media/image209.png"/><Relationship Id="rId23" Type="http://schemas.openxmlformats.org/officeDocument/2006/relationships/image" Target="../media/image75.png"/><Relationship Id="rId28" Type="http://schemas.openxmlformats.org/officeDocument/2006/relationships/image" Target="../media/image221.png"/><Relationship Id="rId36" Type="http://schemas.openxmlformats.org/officeDocument/2006/relationships/image" Target="../media/image229.png"/><Relationship Id="rId49" Type="http://schemas.openxmlformats.org/officeDocument/2006/relationships/image" Target="../media/image24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260.png"/><Relationship Id="rId26" Type="http://schemas.openxmlformats.org/officeDocument/2006/relationships/image" Target="../media/image267.png"/><Relationship Id="rId39" Type="http://schemas.openxmlformats.org/officeDocument/2006/relationships/image" Target="../media/image278.png"/><Relationship Id="rId21" Type="http://schemas.openxmlformats.org/officeDocument/2006/relationships/image" Target="../media/image263.png"/><Relationship Id="rId34" Type="http://schemas.openxmlformats.org/officeDocument/2006/relationships/image" Target="../media/image178.png"/><Relationship Id="rId42" Type="http://schemas.openxmlformats.org/officeDocument/2006/relationships/image" Target="../media/image91.png"/><Relationship Id="rId47" Type="http://schemas.openxmlformats.org/officeDocument/2006/relationships/image" Target="../media/image283.png"/><Relationship Id="rId50" Type="http://schemas.openxmlformats.org/officeDocument/2006/relationships/image" Target="../media/image286.png"/><Relationship Id="rId55" Type="http://schemas.openxmlformats.org/officeDocument/2006/relationships/image" Target="../media/image290.png"/><Relationship Id="rId7" Type="http://schemas.openxmlformats.org/officeDocument/2006/relationships/image" Target="../media/image251.png"/><Relationship Id="rId2" Type="http://schemas.openxmlformats.org/officeDocument/2006/relationships/image" Target="../media/image247.png"/><Relationship Id="rId16" Type="http://schemas.openxmlformats.org/officeDocument/2006/relationships/image" Target="../media/image258.png"/><Relationship Id="rId29" Type="http://schemas.openxmlformats.org/officeDocument/2006/relationships/image" Target="../media/image270.png"/><Relationship Id="rId11" Type="http://schemas.openxmlformats.org/officeDocument/2006/relationships/image" Target="../media/image255.png"/><Relationship Id="rId24" Type="http://schemas.openxmlformats.org/officeDocument/2006/relationships/image" Target="../media/image265.png"/><Relationship Id="rId32" Type="http://schemas.openxmlformats.org/officeDocument/2006/relationships/image" Target="../media/image176.png"/><Relationship Id="rId37" Type="http://schemas.openxmlformats.org/officeDocument/2006/relationships/image" Target="../media/image276.png"/><Relationship Id="rId40" Type="http://schemas.openxmlformats.org/officeDocument/2006/relationships/image" Target="../media/image135.png"/><Relationship Id="rId45" Type="http://schemas.openxmlformats.org/officeDocument/2006/relationships/image" Target="../media/image44.png"/><Relationship Id="rId53" Type="http://schemas.openxmlformats.org/officeDocument/2006/relationships/image" Target="../media/image288.png"/><Relationship Id="rId5" Type="http://schemas.openxmlformats.org/officeDocument/2006/relationships/image" Target="../media/image249.png"/><Relationship Id="rId10" Type="http://schemas.openxmlformats.org/officeDocument/2006/relationships/image" Target="../media/image254.png"/><Relationship Id="rId19" Type="http://schemas.openxmlformats.org/officeDocument/2006/relationships/image" Target="../media/image261.png"/><Relationship Id="rId31" Type="http://schemas.openxmlformats.org/officeDocument/2006/relationships/image" Target="../media/image272.png"/><Relationship Id="rId44" Type="http://schemas.openxmlformats.org/officeDocument/2006/relationships/image" Target="../media/image281.png"/><Relationship Id="rId52" Type="http://schemas.openxmlformats.org/officeDocument/2006/relationships/image" Target="../media/image193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Relationship Id="rId14" Type="http://schemas.openxmlformats.org/officeDocument/2006/relationships/image" Target="../media/image256.png"/><Relationship Id="rId22" Type="http://schemas.openxmlformats.org/officeDocument/2006/relationships/image" Target="../media/image264.png"/><Relationship Id="rId27" Type="http://schemas.openxmlformats.org/officeDocument/2006/relationships/image" Target="../media/image268.png"/><Relationship Id="rId30" Type="http://schemas.openxmlformats.org/officeDocument/2006/relationships/image" Target="../media/image271.png"/><Relationship Id="rId35" Type="http://schemas.openxmlformats.org/officeDocument/2006/relationships/image" Target="../media/image274.png"/><Relationship Id="rId43" Type="http://schemas.openxmlformats.org/officeDocument/2006/relationships/image" Target="../media/image280.png"/><Relationship Id="rId48" Type="http://schemas.openxmlformats.org/officeDocument/2006/relationships/image" Target="../media/image284.png"/><Relationship Id="rId56" Type="http://schemas.openxmlformats.org/officeDocument/2006/relationships/image" Target="../media/image291.png"/><Relationship Id="rId8" Type="http://schemas.openxmlformats.org/officeDocument/2006/relationships/image" Target="../media/image252.png"/><Relationship Id="rId51" Type="http://schemas.openxmlformats.org/officeDocument/2006/relationships/image" Target="../media/image28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259.png"/><Relationship Id="rId25" Type="http://schemas.openxmlformats.org/officeDocument/2006/relationships/image" Target="../media/image266.png"/><Relationship Id="rId33" Type="http://schemas.openxmlformats.org/officeDocument/2006/relationships/image" Target="../media/image273.png"/><Relationship Id="rId38" Type="http://schemas.openxmlformats.org/officeDocument/2006/relationships/image" Target="../media/image277.png"/><Relationship Id="rId46" Type="http://schemas.openxmlformats.org/officeDocument/2006/relationships/image" Target="../media/image282.png"/><Relationship Id="rId20" Type="http://schemas.openxmlformats.org/officeDocument/2006/relationships/image" Target="../media/image262.png"/><Relationship Id="rId41" Type="http://schemas.openxmlformats.org/officeDocument/2006/relationships/image" Target="../media/image279.png"/><Relationship Id="rId54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5" Type="http://schemas.openxmlformats.org/officeDocument/2006/relationships/image" Target="../media/image257.png"/><Relationship Id="rId23" Type="http://schemas.openxmlformats.org/officeDocument/2006/relationships/image" Target="../media/image75.png"/><Relationship Id="rId28" Type="http://schemas.openxmlformats.org/officeDocument/2006/relationships/image" Target="../media/image269.png"/><Relationship Id="rId36" Type="http://schemas.openxmlformats.org/officeDocument/2006/relationships/image" Target="../media/image275.png"/><Relationship Id="rId49" Type="http://schemas.openxmlformats.org/officeDocument/2006/relationships/image" Target="../media/image28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305.png"/><Relationship Id="rId26" Type="http://schemas.openxmlformats.org/officeDocument/2006/relationships/image" Target="../media/image312.png"/><Relationship Id="rId39" Type="http://schemas.openxmlformats.org/officeDocument/2006/relationships/image" Target="../media/image325.png"/><Relationship Id="rId21" Type="http://schemas.openxmlformats.org/officeDocument/2006/relationships/image" Target="../media/image308.png"/><Relationship Id="rId34" Type="http://schemas.openxmlformats.org/officeDocument/2006/relationships/image" Target="../media/image320.png"/><Relationship Id="rId42" Type="http://schemas.openxmlformats.org/officeDocument/2006/relationships/image" Target="../media/image91.png"/><Relationship Id="rId47" Type="http://schemas.openxmlformats.org/officeDocument/2006/relationships/image" Target="../media/image283.png"/><Relationship Id="rId50" Type="http://schemas.openxmlformats.org/officeDocument/2006/relationships/image" Target="../media/image329.png"/><Relationship Id="rId55" Type="http://schemas.openxmlformats.org/officeDocument/2006/relationships/image" Target="../media/image99.png"/><Relationship Id="rId7" Type="http://schemas.openxmlformats.org/officeDocument/2006/relationships/image" Target="../media/image295.png"/><Relationship Id="rId2" Type="http://schemas.openxmlformats.org/officeDocument/2006/relationships/image" Target="../media/image292.png"/><Relationship Id="rId16" Type="http://schemas.openxmlformats.org/officeDocument/2006/relationships/image" Target="../media/image303.png"/><Relationship Id="rId29" Type="http://schemas.openxmlformats.org/officeDocument/2006/relationships/image" Target="../media/image315.png"/><Relationship Id="rId11" Type="http://schemas.openxmlformats.org/officeDocument/2006/relationships/image" Target="../media/image299.png"/><Relationship Id="rId24" Type="http://schemas.openxmlformats.org/officeDocument/2006/relationships/image" Target="../media/image310.png"/><Relationship Id="rId32" Type="http://schemas.openxmlformats.org/officeDocument/2006/relationships/image" Target="../media/image318.png"/><Relationship Id="rId37" Type="http://schemas.openxmlformats.org/officeDocument/2006/relationships/image" Target="../media/image323.png"/><Relationship Id="rId40" Type="http://schemas.openxmlformats.org/officeDocument/2006/relationships/image" Target="../media/image326.png"/><Relationship Id="rId45" Type="http://schemas.openxmlformats.org/officeDocument/2006/relationships/image" Target="../media/image44.png"/><Relationship Id="rId53" Type="http://schemas.openxmlformats.org/officeDocument/2006/relationships/image" Target="../media/image331.png"/><Relationship Id="rId5" Type="http://schemas.openxmlformats.org/officeDocument/2006/relationships/image" Target="../media/image249.png"/><Relationship Id="rId10" Type="http://schemas.openxmlformats.org/officeDocument/2006/relationships/image" Target="../media/image298.png"/><Relationship Id="rId19" Type="http://schemas.openxmlformats.org/officeDocument/2006/relationships/image" Target="../media/image306.png"/><Relationship Id="rId31" Type="http://schemas.openxmlformats.org/officeDocument/2006/relationships/image" Target="../media/image317.png"/><Relationship Id="rId44" Type="http://schemas.openxmlformats.org/officeDocument/2006/relationships/image" Target="../media/image327.png"/><Relationship Id="rId52" Type="http://schemas.openxmlformats.org/officeDocument/2006/relationships/image" Target="../media/image193.png"/><Relationship Id="rId4" Type="http://schemas.openxmlformats.org/officeDocument/2006/relationships/image" Target="../media/image293.png"/><Relationship Id="rId9" Type="http://schemas.openxmlformats.org/officeDocument/2006/relationships/image" Target="../media/image297.png"/><Relationship Id="rId14" Type="http://schemas.openxmlformats.org/officeDocument/2006/relationships/image" Target="../media/image301.png"/><Relationship Id="rId22" Type="http://schemas.openxmlformats.org/officeDocument/2006/relationships/image" Target="../media/image21.png"/><Relationship Id="rId27" Type="http://schemas.openxmlformats.org/officeDocument/2006/relationships/image" Target="../media/image313.png"/><Relationship Id="rId30" Type="http://schemas.openxmlformats.org/officeDocument/2006/relationships/image" Target="../media/image316.png"/><Relationship Id="rId35" Type="http://schemas.openxmlformats.org/officeDocument/2006/relationships/image" Target="../media/image321.png"/><Relationship Id="rId43" Type="http://schemas.openxmlformats.org/officeDocument/2006/relationships/image" Target="../media/image280.png"/><Relationship Id="rId48" Type="http://schemas.openxmlformats.org/officeDocument/2006/relationships/image" Target="../media/image284.png"/><Relationship Id="rId56" Type="http://schemas.openxmlformats.org/officeDocument/2006/relationships/image" Target="../media/image291.png"/><Relationship Id="rId8" Type="http://schemas.openxmlformats.org/officeDocument/2006/relationships/image" Target="../media/image296.png"/><Relationship Id="rId51" Type="http://schemas.openxmlformats.org/officeDocument/2006/relationships/image" Target="../media/image33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04.png"/><Relationship Id="rId25" Type="http://schemas.openxmlformats.org/officeDocument/2006/relationships/image" Target="../media/image311.png"/><Relationship Id="rId33" Type="http://schemas.openxmlformats.org/officeDocument/2006/relationships/image" Target="../media/image319.png"/><Relationship Id="rId38" Type="http://schemas.openxmlformats.org/officeDocument/2006/relationships/image" Target="../media/image324.png"/><Relationship Id="rId46" Type="http://schemas.openxmlformats.org/officeDocument/2006/relationships/image" Target="../media/image328.png"/><Relationship Id="rId20" Type="http://schemas.openxmlformats.org/officeDocument/2006/relationships/image" Target="../media/image307.png"/><Relationship Id="rId41" Type="http://schemas.openxmlformats.org/officeDocument/2006/relationships/image" Target="../media/image279.png"/><Relationship Id="rId54" Type="http://schemas.openxmlformats.org/officeDocument/2006/relationships/image" Target="../media/image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4.png"/><Relationship Id="rId15" Type="http://schemas.openxmlformats.org/officeDocument/2006/relationships/image" Target="../media/image302.png"/><Relationship Id="rId23" Type="http://schemas.openxmlformats.org/officeDocument/2006/relationships/image" Target="../media/image309.png"/><Relationship Id="rId28" Type="http://schemas.openxmlformats.org/officeDocument/2006/relationships/image" Target="../media/image314.png"/><Relationship Id="rId36" Type="http://schemas.openxmlformats.org/officeDocument/2006/relationships/image" Target="../media/image322.png"/><Relationship Id="rId49" Type="http://schemas.openxmlformats.org/officeDocument/2006/relationships/image" Target="../media/image28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344.png"/><Relationship Id="rId26" Type="http://schemas.openxmlformats.org/officeDocument/2006/relationships/image" Target="../media/image350.png"/><Relationship Id="rId39" Type="http://schemas.openxmlformats.org/officeDocument/2006/relationships/image" Target="../media/image362.png"/><Relationship Id="rId21" Type="http://schemas.openxmlformats.org/officeDocument/2006/relationships/image" Target="../media/image347.png"/><Relationship Id="rId34" Type="http://schemas.openxmlformats.org/officeDocument/2006/relationships/image" Target="../media/image357.png"/><Relationship Id="rId42" Type="http://schemas.openxmlformats.org/officeDocument/2006/relationships/image" Target="../media/image91.png"/><Relationship Id="rId47" Type="http://schemas.openxmlformats.org/officeDocument/2006/relationships/image" Target="../media/image367.png"/><Relationship Id="rId50" Type="http://schemas.openxmlformats.org/officeDocument/2006/relationships/image" Target="../media/image370.png"/><Relationship Id="rId55" Type="http://schemas.openxmlformats.org/officeDocument/2006/relationships/image" Target="../media/image374.png"/><Relationship Id="rId7" Type="http://schemas.openxmlformats.org/officeDocument/2006/relationships/image" Target="../media/image335.png"/><Relationship Id="rId2" Type="http://schemas.openxmlformats.org/officeDocument/2006/relationships/image" Target="../media/image332.png"/><Relationship Id="rId16" Type="http://schemas.openxmlformats.org/officeDocument/2006/relationships/image" Target="../media/image342.png"/><Relationship Id="rId29" Type="http://schemas.openxmlformats.org/officeDocument/2006/relationships/image" Target="../media/image353.png"/><Relationship Id="rId11" Type="http://schemas.openxmlformats.org/officeDocument/2006/relationships/image" Target="../media/image339.png"/><Relationship Id="rId24" Type="http://schemas.openxmlformats.org/officeDocument/2006/relationships/image" Target="../media/image349.png"/><Relationship Id="rId32" Type="http://schemas.openxmlformats.org/officeDocument/2006/relationships/image" Target="../media/image355.png"/><Relationship Id="rId37" Type="http://schemas.openxmlformats.org/officeDocument/2006/relationships/image" Target="../media/image360.png"/><Relationship Id="rId40" Type="http://schemas.openxmlformats.org/officeDocument/2006/relationships/image" Target="../media/image363.png"/><Relationship Id="rId45" Type="http://schemas.openxmlformats.org/officeDocument/2006/relationships/image" Target="../media/image44.png"/><Relationship Id="rId53" Type="http://schemas.openxmlformats.org/officeDocument/2006/relationships/image" Target="../media/image372.png"/><Relationship Id="rId5" Type="http://schemas.openxmlformats.org/officeDocument/2006/relationships/image" Target="../media/image249.png"/><Relationship Id="rId10" Type="http://schemas.openxmlformats.org/officeDocument/2006/relationships/image" Target="../media/image338.png"/><Relationship Id="rId19" Type="http://schemas.openxmlformats.org/officeDocument/2006/relationships/image" Target="../media/image345.png"/><Relationship Id="rId31" Type="http://schemas.openxmlformats.org/officeDocument/2006/relationships/image" Target="../media/image175.png"/><Relationship Id="rId44" Type="http://schemas.openxmlformats.org/officeDocument/2006/relationships/image" Target="../media/image365.png"/><Relationship Id="rId52" Type="http://schemas.openxmlformats.org/officeDocument/2006/relationships/image" Target="../media/image193.png"/><Relationship Id="rId4" Type="http://schemas.openxmlformats.org/officeDocument/2006/relationships/image" Target="../media/image333.png"/><Relationship Id="rId9" Type="http://schemas.openxmlformats.org/officeDocument/2006/relationships/image" Target="../media/image337.png"/><Relationship Id="rId14" Type="http://schemas.openxmlformats.org/officeDocument/2006/relationships/image" Target="../media/image340.png"/><Relationship Id="rId22" Type="http://schemas.openxmlformats.org/officeDocument/2006/relationships/image" Target="../media/image348.png"/><Relationship Id="rId27" Type="http://schemas.openxmlformats.org/officeDocument/2006/relationships/image" Target="../media/image351.png"/><Relationship Id="rId30" Type="http://schemas.openxmlformats.org/officeDocument/2006/relationships/image" Target="../media/image354.png"/><Relationship Id="rId35" Type="http://schemas.openxmlformats.org/officeDocument/2006/relationships/image" Target="../media/image358.png"/><Relationship Id="rId43" Type="http://schemas.openxmlformats.org/officeDocument/2006/relationships/image" Target="../media/image364.png"/><Relationship Id="rId48" Type="http://schemas.openxmlformats.org/officeDocument/2006/relationships/image" Target="../media/image368.png"/><Relationship Id="rId56" Type="http://schemas.openxmlformats.org/officeDocument/2006/relationships/image" Target="../media/image150.png"/><Relationship Id="rId8" Type="http://schemas.openxmlformats.org/officeDocument/2006/relationships/image" Target="../media/image336.png"/><Relationship Id="rId51" Type="http://schemas.openxmlformats.org/officeDocument/2006/relationships/image" Target="../media/image371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43.png"/><Relationship Id="rId25" Type="http://schemas.openxmlformats.org/officeDocument/2006/relationships/image" Target="../media/image169.png"/><Relationship Id="rId33" Type="http://schemas.openxmlformats.org/officeDocument/2006/relationships/image" Target="../media/image356.png"/><Relationship Id="rId38" Type="http://schemas.openxmlformats.org/officeDocument/2006/relationships/image" Target="../media/image361.png"/><Relationship Id="rId46" Type="http://schemas.openxmlformats.org/officeDocument/2006/relationships/image" Target="../media/image366.png"/><Relationship Id="rId20" Type="http://schemas.openxmlformats.org/officeDocument/2006/relationships/image" Target="../media/image346.png"/><Relationship Id="rId41" Type="http://schemas.openxmlformats.org/officeDocument/2006/relationships/image" Target="../media/image40.png"/><Relationship Id="rId54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5" Type="http://schemas.openxmlformats.org/officeDocument/2006/relationships/image" Target="../media/image341.png"/><Relationship Id="rId23" Type="http://schemas.openxmlformats.org/officeDocument/2006/relationships/image" Target="../media/image75.png"/><Relationship Id="rId28" Type="http://schemas.openxmlformats.org/officeDocument/2006/relationships/image" Target="../media/image352.png"/><Relationship Id="rId36" Type="http://schemas.openxmlformats.org/officeDocument/2006/relationships/image" Target="../media/image359.png"/><Relationship Id="rId49" Type="http://schemas.openxmlformats.org/officeDocument/2006/relationships/image" Target="../media/image36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4.png"/><Relationship Id="rId18" Type="http://schemas.openxmlformats.org/officeDocument/2006/relationships/image" Target="../media/image389.png"/><Relationship Id="rId26" Type="http://schemas.openxmlformats.org/officeDocument/2006/relationships/image" Target="../media/image396.png"/><Relationship Id="rId39" Type="http://schemas.openxmlformats.org/officeDocument/2006/relationships/image" Target="../media/image406.png"/><Relationship Id="rId21" Type="http://schemas.openxmlformats.org/officeDocument/2006/relationships/image" Target="../media/image392.png"/><Relationship Id="rId34" Type="http://schemas.openxmlformats.org/officeDocument/2006/relationships/image" Target="../media/image357.png"/><Relationship Id="rId42" Type="http://schemas.openxmlformats.org/officeDocument/2006/relationships/image" Target="../media/image91.png"/><Relationship Id="rId47" Type="http://schemas.openxmlformats.org/officeDocument/2006/relationships/image" Target="../media/image367.png"/><Relationship Id="rId50" Type="http://schemas.openxmlformats.org/officeDocument/2006/relationships/image" Target="../media/image413.png"/><Relationship Id="rId55" Type="http://schemas.openxmlformats.org/officeDocument/2006/relationships/image" Target="../media/image416.png"/><Relationship Id="rId7" Type="http://schemas.openxmlformats.org/officeDocument/2006/relationships/image" Target="../media/image379.png"/><Relationship Id="rId2" Type="http://schemas.openxmlformats.org/officeDocument/2006/relationships/image" Target="../media/image375.png"/><Relationship Id="rId16" Type="http://schemas.openxmlformats.org/officeDocument/2006/relationships/image" Target="../media/image387.png"/><Relationship Id="rId29" Type="http://schemas.openxmlformats.org/officeDocument/2006/relationships/image" Target="../media/image399.png"/><Relationship Id="rId11" Type="http://schemas.openxmlformats.org/officeDocument/2006/relationships/image" Target="../media/image383.png"/><Relationship Id="rId24" Type="http://schemas.openxmlformats.org/officeDocument/2006/relationships/image" Target="../media/image394.png"/><Relationship Id="rId32" Type="http://schemas.openxmlformats.org/officeDocument/2006/relationships/image" Target="../media/image401.png"/><Relationship Id="rId37" Type="http://schemas.openxmlformats.org/officeDocument/2006/relationships/image" Target="../media/image405.png"/><Relationship Id="rId40" Type="http://schemas.openxmlformats.org/officeDocument/2006/relationships/image" Target="../media/image407.png"/><Relationship Id="rId45" Type="http://schemas.openxmlformats.org/officeDocument/2006/relationships/image" Target="../media/image44.png"/><Relationship Id="rId53" Type="http://schemas.openxmlformats.org/officeDocument/2006/relationships/image" Target="../media/image415.png"/><Relationship Id="rId5" Type="http://schemas.openxmlformats.org/officeDocument/2006/relationships/image" Target="../media/image377.png"/><Relationship Id="rId10" Type="http://schemas.openxmlformats.org/officeDocument/2006/relationships/image" Target="../media/image382.png"/><Relationship Id="rId19" Type="http://schemas.openxmlformats.org/officeDocument/2006/relationships/image" Target="../media/image390.png"/><Relationship Id="rId31" Type="http://schemas.openxmlformats.org/officeDocument/2006/relationships/image" Target="../media/image175.png"/><Relationship Id="rId44" Type="http://schemas.openxmlformats.org/officeDocument/2006/relationships/image" Target="../media/image410.png"/><Relationship Id="rId52" Type="http://schemas.openxmlformats.org/officeDocument/2006/relationships/image" Target="../media/image193.png"/><Relationship Id="rId4" Type="http://schemas.openxmlformats.org/officeDocument/2006/relationships/image" Target="../media/image376.png"/><Relationship Id="rId9" Type="http://schemas.openxmlformats.org/officeDocument/2006/relationships/image" Target="../media/image381.png"/><Relationship Id="rId14" Type="http://schemas.openxmlformats.org/officeDocument/2006/relationships/image" Target="../media/image385.png"/><Relationship Id="rId22" Type="http://schemas.openxmlformats.org/officeDocument/2006/relationships/image" Target="../media/image393.png"/><Relationship Id="rId27" Type="http://schemas.openxmlformats.org/officeDocument/2006/relationships/image" Target="../media/image397.png"/><Relationship Id="rId30" Type="http://schemas.openxmlformats.org/officeDocument/2006/relationships/image" Target="../media/image400.png"/><Relationship Id="rId35" Type="http://schemas.openxmlformats.org/officeDocument/2006/relationships/image" Target="../media/image403.png"/><Relationship Id="rId43" Type="http://schemas.openxmlformats.org/officeDocument/2006/relationships/image" Target="../media/image409.png"/><Relationship Id="rId48" Type="http://schemas.openxmlformats.org/officeDocument/2006/relationships/image" Target="../media/image368.png"/><Relationship Id="rId56" Type="http://schemas.openxmlformats.org/officeDocument/2006/relationships/image" Target="../media/image291.png"/><Relationship Id="rId8" Type="http://schemas.openxmlformats.org/officeDocument/2006/relationships/image" Target="../media/image380.png"/><Relationship Id="rId51" Type="http://schemas.openxmlformats.org/officeDocument/2006/relationships/image" Target="../media/image414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388.png"/><Relationship Id="rId25" Type="http://schemas.openxmlformats.org/officeDocument/2006/relationships/image" Target="../media/image395.png"/><Relationship Id="rId33" Type="http://schemas.openxmlformats.org/officeDocument/2006/relationships/image" Target="../media/image402.png"/><Relationship Id="rId38" Type="http://schemas.openxmlformats.org/officeDocument/2006/relationships/image" Target="../media/image324.png"/><Relationship Id="rId46" Type="http://schemas.openxmlformats.org/officeDocument/2006/relationships/image" Target="../media/image411.png"/><Relationship Id="rId20" Type="http://schemas.openxmlformats.org/officeDocument/2006/relationships/image" Target="../media/image391.png"/><Relationship Id="rId41" Type="http://schemas.openxmlformats.org/officeDocument/2006/relationships/image" Target="../media/image408.png"/><Relationship Id="rId54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15" Type="http://schemas.openxmlformats.org/officeDocument/2006/relationships/image" Target="../media/image386.png"/><Relationship Id="rId23" Type="http://schemas.openxmlformats.org/officeDocument/2006/relationships/image" Target="../media/image75.png"/><Relationship Id="rId28" Type="http://schemas.openxmlformats.org/officeDocument/2006/relationships/image" Target="../media/image398.png"/><Relationship Id="rId36" Type="http://schemas.openxmlformats.org/officeDocument/2006/relationships/image" Target="../media/image404.png"/><Relationship Id="rId49" Type="http://schemas.openxmlformats.org/officeDocument/2006/relationships/image" Target="../media/image4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8470967" y="6437054"/>
            <a:ext cx="1244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89471" y="664220"/>
            <a:ext cx="5139690" cy="38670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UNIVERSIDAD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TECNOLOGICA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NACIONAL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FACULTAD REGIONAL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AR" sz="2000" b="1" spc="-5" dirty="0">
                <a:solidFill>
                  <a:srgbClr val="FFFFFF"/>
                </a:solidFill>
                <a:latin typeface="Arial"/>
                <a:cs typeface="Arial"/>
              </a:rPr>
              <a:t>RECONQUISTA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Arial"/>
              <a:cs typeface="Arial"/>
            </a:endParaRPr>
          </a:p>
          <a:p>
            <a:pPr marL="1050925" marR="1043940" indent="89598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CATEDRA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“MAQUINAS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TERMICAS”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500380" marR="490855" indent="143192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CARRERA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INGENIERIA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ELECTROMECANICA</a:t>
            </a:r>
            <a:endParaRPr lang="es-AR" sz="2000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500380" marR="490855" indent="1431925">
              <a:lnSpc>
                <a:spcPct val="100000"/>
              </a:lnSpc>
            </a:pPr>
            <a:r>
              <a:rPr lang="es-AR" sz="2000" b="1" spc="-5" dirty="0">
                <a:solidFill>
                  <a:srgbClr val="FFFFFF"/>
                </a:solidFill>
                <a:latin typeface="Arial"/>
                <a:cs typeface="Arial"/>
              </a:rPr>
              <a:t>     2021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PODER</a:t>
            </a:r>
            <a:r>
              <a:rPr sz="3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CALORIFICO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97663" y="5140202"/>
            <a:ext cx="6431783" cy="6841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6854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ELABORADO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POR: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ING.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AR" sz="1400" b="1" spc="-5" dirty="0">
                <a:solidFill>
                  <a:srgbClr val="FFFFFF"/>
                </a:solidFill>
                <a:latin typeface="Arial"/>
                <a:cs typeface="Arial"/>
              </a:rPr>
              <a:t>MARCOS RUIZ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PROFESOR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TITULAR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CATEDRA</a:t>
            </a:r>
            <a:r>
              <a:rPr lang="es-AR" sz="14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12700" marR="5080" indent="236854">
              <a:lnSpc>
                <a:spcPct val="100000"/>
              </a:lnSpc>
              <a:spcBef>
                <a:spcPts val="95"/>
              </a:spcBef>
            </a:pPr>
            <a:r>
              <a:rPr lang="es-AR" sz="1400" b="1" spc="-5" dirty="0">
                <a:solidFill>
                  <a:srgbClr val="FFFFFF"/>
                </a:solidFill>
                <a:latin typeface="Arial"/>
                <a:cs typeface="Arial"/>
              </a:rPr>
              <a:t>ING. WALTER CAPELETTI. Prof Aux.</a:t>
            </a:r>
          </a:p>
          <a:p>
            <a:pPr marL="12700" marR="5080" indent="236854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191012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524024" y="782207"/>
            <a:ext cx="63468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9A33"/>
                </a:solidFill>
              </a:rPr>
              <a:t>PODER</a:t>
            </a:r>
            <a:r>
              <a:rPr sz="2800" spc="-25" dirty="0">
                <a:solidFill>
                  <a:srgbClr val="FF9A33"/>
                </a:solidFill>
              </a:rPr>
              <a:t> </a:t>
            </a:r>
            <a:r>
              <a:rPr sz="2800" spc="-5" dirty="0">
                <a:solidFill>
                  <a:srgbClr val="FF9A33"/>
                </a:solidFill>
              </a:rPr>
              <a:t>CALORIFICO</a:t>
            </a:r>
            <a:r>
              <a:rPr sz="2800" spc="-20" dirty="0">
                <a:solidFill>
                  <a:srgbClr val="FF9A33"/>
                </a:solidFill>
              </a:rPr>
              <a:t> </a:t>
            </a:r>
            <a:r>
              <a:rPr sz="2800" spc="-5" dirty="0">
                <a:solidFill>
                  <a:srgbClr val="FF9A33"/>
                </a:solidFill>
              </a:rPr>
              <a:t>DEL</a:t>
            </a:r>
            <a:r>
              <a:rPr sz="2800" spc="-20" dirty="0">
                <a:solidFill>
                  <a:srgbClr val="FF9A33"/>
                </a:solidFill>
              </a:rPr>
              <a:t> </a:t>
            </a:r>
            <a:r>
              <a:rPr sz="2800" spc="-5" dirty="0">
                <a:solidFill>
                  <a:srgbClr val="FF9A33"/>
                </a:solidFill>
              </a:rPr>
              <a:t>CARBONO</a:t>
            </a:r>
            <a:endParaRPr sz="2800"/>
          </a:p>
        </p:txBody>
      </p:sp>
      <p:sp>
        <p:nvSpPr>
          <p:cNvPr id="66" name="object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21360">
              <a:lnSpc>
                <a:spcPct val="119800"/>
              </a:lnSpc>
              <a:spcBef>
                <a:spcPts val="95"/>
              </a:spcBef>
            </a:pPr>
            <a:r>
              <a:rPr spc="-5" dirty="0"/>
              <a:t>Si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10" dirty="0"/>
              <a:t> </a:t>
            </a:r>
            <a:r>
              <a:rPr spc="-10" dirty="0"/>
              <a:t>carbono</a:t>
            </a:r>
            <a:r>
              <a:rPr spc="10" dirty="0"/>
              <a:t> </a:t>
            </a:r>
            <a:r>
              <a:rPr spc="-5" dirty="0"/>
              <a:t>(C)</a:t>
            </a:r>
            <a:r>
              <a:rPr spc="5" dirty="0"/>
              <a:t> </a:t>
            </a:r>
            <a:r>
              <a:rPr spc="-5" dirty="0"/>
              <a:t>se</a:t>
            </a:r>
            <a:r>
              <a:rPr spc="10" dirty="0"/>
              <a:t> </a:t>
            </a:r>
            <a:r>
              <a:rPr spc="-10" dirty="0"/>
              <a:t>combina</a:t>
            </a:r>
            <a:r>
              <a:rPr spc="10" dirty="0"/>
              <a:t> </a:t>
            </a:r>
            <a:r>
              <a:rPr spc="-5" dirty="0"/>
              <a:t>con</a:t>
            </a:r>
            <a:r>
              <a:rPr spc="5" dirty="0"/>
              <a:t> </a:t>
            </a:r>
            <a:r>
              <a:rPr spc="-5" dirty="0"/>
              <a:t>suficiente</a:t>
            </a:r>
            <a:r>
              <a:rPr dirty="0"/>
              <a:t> </a:t>
            </a:r>
            <a:r>
              <a:rPr spc="-5" dirty="0"/>
              <a:t>cantidad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5" dirty="0"/>
              <a:t> </a:t>
            </a:r>
            <a:r>
              <a:rPr spc="-5" dirty="0"/>
              <a:t>oxígeno </a:t>
            </a:r>
            <a:r>
              <a:rPr spc="-540" dirty="0"/>
              <a:t> </a:t>
            </a:r>
            <a:r>
              <a:rPr spc="-5" dirty="0"/>
              <a:t>quema totalmente</a:t>
            </a:r>
            <a:r>
              <a:rPr dirty="0"/>
              <a:t> </a:t>
            </a:r>
            <a:r>
              <a:rPr spc="-5" dirty="0"/>
              <a:t>formando anhídrido</a:t>
            </a:r>
            <a:r>
              <a:rPr dirty="0"/>
              <a:t> </a:t>
            </a:r>
            <a:r>
              <a:rPr spc="-5" dirty="0"/>
              <a:t>carbónico con </a:t>
            </a:r>
            <a:r>
              <a:rPr dirty="0"/>
              <a:t> </a:t>
            </a:r>
            <a:r>
              <a:rPr spc="-5" dirty="0"/>
              <a:t>desprendimiento</a:t>
            </a:r>
            <a:r>
              <a:rPr spc="-10" dirty="0"/>
              <a:t> </a:t>
            </a:r>
            <a:r>
              <a:rPr spc="-5" dirty="0"/>
              <a:t>de calor.</a:t>
            </a: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pc="-5" dirty="0"/>
              <a:t>La</a:t>
            </a:r>
            <a:r>
              <a:rPr spc="5" dirty="0"/>
              <a:t> </a:t>
            </a:r>
            <a:r>
              <a:rPr spc="-10" dirty="0"/>
              <a:t>reacción</a:t>
            </a:r>
            <a:r>
              <a:rPr spc="10" dirty="0"/>
              <a:t> </a:t>
            </a:r>
            <a:r>
              <a:rPr spc="-10" dirty="0"/>
              <a:t>química</a:t>
            </a:r>
            <a:r>
              <a:rPr spc="10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la</a:t>
            </a:r>
            <a:r>
              <a:rPr spc="10" dirty="0"/>
              <a:t> </a:t>
            </a:r>
            <a:r>
              <a:rPr spc="-10" dirty="0"/>
              <a:t>combustión</a:t>
            </a:r>
            <a:r>
              <a:rPr spc="10" dirty="0"/>
              <a:t> </a:t>
            </a:r>
            <a:r>
              <a:rPr spc="-10" dirty="0"/>
              <a:t>completa</a:t>
            </a:r>
            <a:r>
              <a:rPr spc="10" dirty="0"/>
              <a:t> </a:t>
            </a:r>
            <a:r>
              <a:rPr spc="-5" dirty="0"/>
              <a:t>del</a:t>
            </a:r>
            <a:r>
              <a:rPr spc="10" dirty="0"/>
              <a:t> </a:t>
            </a:r>
            <a:r>
              <a:rPr spc="-10" dirty="0"/>
              <a:t>carbono</a:t>
            </a:r>
            <a:r>
              <a:rPr spc="10" dirty="0"/>
              <a:t> </a:t>
            </a:r>
            <a:r>
              <a:rPr spc="-10" dirty="0"/>
              <a:t>es:</a:t>
            </a:r>
          </a:p>
          <a:p>
            <a:pPr>
              <a:lnSpc>
                <a:spcPct val="100000"/>
              </a:lnSpc>
            </a:pPr>
            <a:endParaRPr sz="2200"/>
          </a:p>
          <a:p>
            <a:pPr marL="926465">
              <a:lnSpc>
                <a:spcPct val="100000"/>
              </a:lnSpc>
              <a:spcBef>
                <a:spcPts val="1400"/>
              </a:spcBef>
              <a:tabLst>
                <a:tab pos="3669665" algn="l"/>
                <a:tab pos="4465320" algn="l"/>
                <a:tab pos="4812030" algn="l"/>
              </a:tabLst>
            </a:pP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C 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+ 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02	CO2	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+	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8.140</a:t>
            </a:r>
            <a:r>
              <a:rPr sz="2400" b="1" spc="-3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kcal/kg</a:t>
            </a:r>
            <a:r>
              <a:rPr sz="2400" b="1" spc="-4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carbono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L="12700" marR="396875">
              <a:lnSpc>
                <a:spcPct val="119700"/>
              </a:lnSpc>
              <a:spcBef>
                <a:spcPts val="5"/>
              </a:spcBef>
            </a:pPr>
            <a:r>
              <a:rPr spc="-5" dirty="0"/>
              <a:t>Si</a:t>
            </a:r>
            <a:r>
              <a:rPr spc="5" dirty="0"/>
              <a:t> </a:t>
            </a:r>
            <a:r>
              <a:rPr spc="-5" dirty="0"/>
              <a:t>el</a:t>
            </a:r>
            <a:r>
              <a:rPr spc="10" dirty="0"/>
              <a:t> </a:t>
            </a:r>
            <a:r>
              <a:rPr spc="-5" dirty="0"/>
              <a:t>oxígeno</a:t>
            </a:r>
            <a:r>
              <a:rPr spc="10" dirty="0"/>
              <a:t> </a:t>
            </a:r>
            <a:r>
              <a:rPr spc="-5" dirty="0"/>
              <a:t>disponible</a:t>
            </a:r>
            <a:r>
              <a:rPr spc="10" dirty="0"/>
              <a:t> </a:t>
            </a:r>
            <a:r>
              <a:rPr spc="-5" dirty="0"/>
              <a:t>para</a:t>
            </a:r>
            <a:r>
              <a:rPr spc="10" dirty="0"/>
              <a:t> </a:t>
            </a:r>
            <a:r>
              <a:rPr spc="-5" dirty="0"/>
              <a:t>la</a:t>
            </a:r>
            <a:r>
              <a:rPr spc="10" dirty="0"/>
              <a:t> </a:t>
            </a:r>
            <a:r>
              <a:rPr spc="-5" dirty="0"/>
              <a:t>combustión</a:t>
            </a:r>
            <a:r>
              <a:rPr spc="10" dirty="0"/>
              <a:t> </a:t>
            </a:r>
            <a:r>
              <a:rPr spc="-5" dirty="0"/>
              <a:t>no</a:t>
            </a:r>
            <a:r>
              <a:rPr spc="10" dirty="0"/>
              <a:t> </a:t>
            </a:r>
            <a:r>
              <a:rPr spc="-5" dirty="0"/>
              <a:t>fuera</a:t>
            </a:r>
            <a:r>
              <a:rPr spc="10" dirty="0"/>
              <a:t> </a:t>
            </a:r>
            <a:r>
              <a:rPr spc="-5" dirty="0"/>
              <a:t>suficiente,</a:t>
            </a:r>
            <a:r>
              <a:rPr dirty="0"/>
              <a:t> </a:t>
            </a:r>
            <a:r>
              <a:rPr spc="-10" dirty="0"/>
              <a:t>el </a:t>
            </a:r>
            <a:r>
              <a:rPr spc="-5" dirty="0"/>
              <a:t> </a:t>
            </a:r>
            <a:r>
              <a:rPr spc="-10" dirty="0"/>
              <a:t>carbono</a:t>
            </a:r>
            <a:r>
              <a:rPr spc="5" dirty="0"/>
              <a:t> </a:t>
            </a:r>
            <a:r>
              <a:rPr spc="-5" dirty="0"/>
              <a:t>se</a:t>
            </a:r>
            <a:r>
              <a:rPr spc="10" dirty="0"/>
              <a:t> </a:t>
            </a:r>
            <a:r>
              <a:rPr spc="-10" dirty="0"/>
              <a:t>oxida</a:t>
            </a:r>
            <a:r>
              <a:rPr spc="10" dirty="0"/>
              <a:t> </a:t>
            </a:r>
            <a:r>
              <a:rPr spc="-10" dirty="0"/>
              <a:t>formando</a:t>
            </a:r>
            <a:r>
              <a:rPr spc="10" dirty="0"/>
              <a:t> </a:t>
            </a:r>
            <a:r>
              <a:rPr spc="-5" dirty="0"/>
              <a:t>monóxido</a:t>
            </a:r>
            <a:r>
              <a:rPr spc="5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10" dirty="0"/>
              <a:t>carbono</a:t>
            </a:r>
            <a:r>
              <a:rPr spc="10" dirty="0"/>
              <a:t> </a:t>
            </a:r>
            <a:r>
              <a:rPr spc="-5" dirty="0"/>
              <a:t>con</a:t>
            </a:r>
            <a:r>
              <a:rPr spc="10" dirty="0"/>
              <a:t> </a:t>
            </a:r>
            <a:r>
              <a:rPr spc="-10" dirty="0"/>
              <a:t>liberación</a:t>
            </a:r>
            <a:r>
              <a:rPr spc="5" dirty="0"/>
              <a:t> </a:t>
            </a:r>
            <a:r>
              <a:rPr spc="-10" dirty="0"/>
              <a:t>de </a:t>
            </a:r>
            <a:r>
              <a:rPr spc="-540" dirty="0"/>
              <a:t> </a:t>
            </a:r>
            <a:r>
              <a:rPr spc="-10" dirty="0"/>
              <a:t>calor</a:t>
            </a:r>
            <a:r>
              <a:rPr spc="5" dirty="0"/>
              <a:t> </a:t>
            </a:r>
            <a:r>
              <a:rPr spc="-5" dirty="0"/>
              <a:t>en</a:t>
            </a:r>
            <a:r>
              <a:rPr spc="5" dirty="0"/>
              <a:t> </a:t>
            </a:r>
            <a:r>
              <a:rPr spc="-10" dirty="0"/>
              <a:t>mucho</a:t>
            </a:r>
            <a:r>
              <a:rPr spc="5" dirty="0"/>
              <a:t> </a:t>
            </a:r>
            <a:r>
              <a:rPr spc="-10" dirty="0"/>
              <a:t>menos</a:t>
            </a:r>
            <a:r>
              <a:rPr spc="5" dirty="0"/>
              <a:t> </a:t>
            </a:r>
            <a:r>
              <a:rPr spc="-10" dirty="0"/>
              <a:t>cantidad,</a:t>
            </a:r>
            <a:r>
              <a:rPr spc="10" dirty="0"/>
              <a:t> </a:t>
            </a:r>
            <a:r>
              <a:rPr spc="-5" dirty="0"/>
              <a:t>según</a:t>
            </a:r>
            <a:r>
              <a:rPr dirty="0"/>
              <a:t> </a:t>
            </a:r>
            <a:r>
              <a:rPr spc="-5" dirty="0"/>
              <a:t>la</a:t>
            </a:r>
            <a:r>
              <a:rPr dirty="0"/>
              <a:t> </a:t>
            </a:r>
            <a:r>
              <a:rPr spc="-5" dirty="0"/>
              <a:t>siguiente</a:t>
            </a:r>
            <a:r>
              <a:rPr dirty="0"/>
              <a:t> </a:t>
            </a:r>
            <a:r>
              <a:rPr spc="-5" dirty="0"/>
              <a:t>reacción: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/>
          </a:p>
          <a:p>
            <a:pPr marL="926465">
              <a:lnSpc>
                <a:spcPct val="100000"/>
              </a:lnSpc>
              <a:tabLst>
                <a:tab pos="2086610" algn="l"/>
                <a:tab pos="3923029" algn="l"/>
                <a:tab pos="5657215" algn="l"/>
              </a:tabLst>
            </a:pPr>
            <a:r>
              <a:rPr sz="2400" b="1" spc="-5" dirty="0">
                <a:solidFill>
                  <a:srgbClr val="FFFF65"/>
                </a:solidFill>
                <a:latin typeface="Arial"/>
                <a:cs typeface="Arial"/>
              </a:rPr>
              <a:t>C </a:t>
            </a:r>
            <a:r>
              <a:rPr sz="2400" b="1" dirty="0">
                <a:solidFill>
                  <a:srgbClr val="FFFF65"/>
                </a:solidFill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FFFF65"/>
                </a:solidFill>
                <a:latin typeface="Arial"/>
                <a:cs typeface="Arial"/>
              </a:rPr>
              <a:t> 1/2	02	CO</a:t>
            </a:r>
            <a:r>
              <a:rPr sz="2400" b="1" dirty="0">
                <a:solidFill>
                  <a:srgbClr val="FFFF65"/>
                </a:solidFill>
                <a:latin typeface="Arial"/>
                <a:cs typeface="Arial"/>
              </a:rPr>
              <a:t> +</a:t>
            </a:r>
            <a:r>
              <a:rPr sz="2400" b="1" spc="-5" dirty="0">
                <a:solidFill>
                  <a:srgbClr val="FFFF65"/>
                </a:solidFill>
                <a:latin typeface="Arial"/>
                <a:cs typeface="Arial"/>
              </a:rPr>
              <a:t> 2.440	kcal/kg</a:t>
            </a:r>
            <a:r>
              <a:rPr sz="2400" b="1" spc="-65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65"/>
                </a:solidFill>
                <a:latin typeface="Arial"/>
                <a:cs typeface="Arial"/>
              </a:rPr>
              <a:t>carbono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grpSp>
        <p:nvGrpSpPr>
          <p:cNvPr id="63" name="object 63"/>
          <p:cNvGrpSpPr/>
          <p:nvPr/>
        </p:nvGrpSpPr>
        <p:grpSpPr>
          <a:xfrm>
            <a:off x="536841" y="1188211"/>
            <a:ext cx="6335395" cy="51435"/>
            <a:chOff x="536841" y="1188211"/>
            <a:chExt cx="6335395" cy="51435"/>
          </a:xfrm>
        </p:grpSpPr>
        <p:sp>
          <p:nvSpPr>
            <p:cNvPr id="64" name="object 64"/>
            <p:cNvSpPr/>
            <p:nvPr/>
          </p:nvSpPr>
          <p:spPr>
            <a:xfrm>
              <a:off x="551319" y="1202689"/>
              <a:ext cx="6320790" cy="36830"/>
            </a:xfrm>
            <a:custGeom>
              <a:avLst/>
              <a:gdLst/>
              <a:ahLst/>
              <a:cxnLst/>
              <a:rect l="l" t="t" r="r" b="b"/>
              <a:pathLst>
                <a:path w="6320790" h="36830">
                  <a:moveTo>
                    <a:pt x="6320790" y="36576"/>
                  </a:moveTo>
                  <a:lnTo>
                    <a:pt x="6320790" y="0"/>
                  </a:lnTo>
                  <a:lnTo>
                    <a:pt x="0" y="0"/>
                  </a:lnTo>
                  <a:lnTo>
                    <a:pt x="0" y="36576"/>
                  </a:lnTo>
                  <a:lnTo>
                    <a:pt x="6320790" y="365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6841" y="1188211"/>
              <a:ext cx="6320790" cy="36830"/>
            </a:xfrm>
            <a:custGeom>
              <a:avLst/>
              <a:gdLst/>
              <a:ahLst/>
              <a:cxnLst/>
              <a:rect l="l" t="t" r="r" b="b"/>
              <a:pathLst>
                <a:path w="6320790" h="36830">
                  <a:moveTo>
                    <a:pt x="6320790" y="36576"/>
                  </a:moveTo>
                  <a:lnTo>
                    <a:pt x="6320790" y="0"/>
                  </a:lnTo>
                  <a:lnTo>
                    <a:pt x="0" y="0"/>
                  </a:lnTo>
                  <a:lnTo>
                    <a:pt x="0" y="36576"/>
                  </a:lnTo>
                  <a:lnTo>
                    <a:pt x="6320790" y="36576"/>
                  </a:lnTo>
                  <a:close/>
                </a:path>
              </a:pathLst>
            </a:custGeom>
            <a:solidFill>
              <a:srgbClr val="FF9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2538425" y="3274377"/>
            <a:ext cx="1376680" cy="297815"/>
            <a:chOff x="2538425" y="3274377"/>
            <a:chExt cx="1376680" cy="297815"/>
          </a:xfrm>
        </p:grpSpPr>
        <p:sp>
          <p:nvSpPr>
            <p:cNvPr id="68" name="object 68"/>
            <p:cNvSpPr/>
            <p:nvPr/>
          </p:nvSpPr>
          <p:spPr>
            <a:xfrm>
              <a:off x="2543187" y="3279139"/>
              <a:ext cx="1367155" cy="288290"/>
            </a:xfrm>
            <a:custGeom>
              <a:avLst/>
              <a:gdLst/>
              <a:ahLst/>
              <a:cxnLst/>
              <a:rect l="l" t="t" r="r" b="b"/>
              <a:pathLst>
                <a:path w="1367154" h="288289">
                  <a:moveTo>
                    <a:pt x="42672" y="71628"/>
                  </a:moveTo>
                  <a:lnTo>
                    <a:pt x="0" y="71628"/>
                  </a:lnTo>
                  <a:lnTo>
                    <a:pt x="0" y="215646"/>
                  </a:lnTo>
                  <a:lnTo>
                    <a:pt x="42672" y="215646"/>
                  </a:lnTo>
                  <a:lnTo>
                    <a:pt x="42672" y="71628"/>
                  </a:lnTo>
                  <a:close/>
                </a:path>
                <a:path w="1367154" h="288289">
                  <a:moveTo>
                    <a:pt x="170688" y="71628"/>
                  </a:moveTo>
                  <a:lnTo>
                    <a:pt x="85344" y="71628"/>
                  </a:lnTo>
                  <a:lnTo>
                    <a:pt x="85344" y="215646"/>
                  </a:lnTo>
                  <a:lnTo>
                    <a:pt x="170688" y="215646"/>
                  </a:lnTo>
                  <a:lnTo>
                    <a:pt x="170688" y="71628"/>
                  </a:lnTo>
                  <a:close/>
                </a:path>
                <a:path w="1367154" h="288289">
                  <a:moveTo>
                    <a:pt x="1367028" y="144018"/>
                  </a:moveTo>
                  <a:lnTo>
                    <a:pt x="1024890" y="0"/>
                  </a:lnTo>
                  <a:lnTo>
                    <a:pt x="1024890" y="72390"/>
                  </a:lnTo>
                  <a:lnTo>
                    <a:pt x="213360" y="72390"/>
                  </a:lnTo>
                  <a:lnTo>
                    <a:pt x="213360" y="215646"/>
                  </a:lnTo>
                  <a:lnTo>
                    <a:pt x="1024890" y="215646"/>
                  </a:lnTo>
                  <a:lnTo>
                    <a:pt x="1024890" y="288036"/>
                  </a:lnTo>
                  <a:lnTo>
                    <a:pt x="1367028" y="144018"/>
                  </a:lnTo>
                  <a:close/>
                </a:path>
              </a:pathLst>
            </a:custGeom>
            <a:solidFill>
              <a:srgbClr val="01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43187" y="3279140"/>
              <a:ext cx="1367155" cy="288290"/>
            </a:xfrm>
            <a:custGeom>
              <a:avLst/>
              <a:gdLst/>
              <a:ahLst/>
              <a:cxnLst/>
              <a:rect l="l" t="t" r="r" b="b"/>
              <a:pathLst>
                <a:path w="1367154" h="288289">
                  <a:moveTo>
                    <a:pt x="1024890" y="0"/>
                  </a:moveTo>
                  <a:lnTo>
                    <a:pt x="1024890" y="72389"/>
                  </a:lnTo>
                  <a:lnTo>
                    <a:pt x="213360" y="72389"/>
                  </a:lnTo>
                  <a:lnTo>
                    <a:pt x="213360" y="215646"/>
                  </a:lnTo>
                  <a:lnTo>
                    <a:pt x="1024890" y="215646"/>
                  </a:lnTo>
                  <a:lnTo>
                    <a:pt x="1024890" y="288036"/>
                  </a:lnTo>
                  <a:lnTo>
                    <a:pt x="1367028" y="144018"/>
                  </a:lnTo>
                  <a:lnTo>
                    <a:pt x="1024890" y="0"/>
                  </a:lnTo>
                  <a:close/>
                </a:path>
                <a:path w="1367154" h="288289">
                  <a:moveTo>
                    <a:pt x="85344" y="72389"/>
                  </a:moveTo>
                  <a:lnTo>
                    <a:pt x="85344" y="215645"/>
                  </a:lnTo>
                  <a:lnTo>
                    <a:pt x="170688" y="215645"/>
                  </a:lnTo>
                  <a:lnTo>
                    <a:pt x="170688" y="72389"/>
                  </a:lnTo>
                  <a:lnTo>
                    <a:pt x="85344" y="72389"/>
                  </a:lnTo>
                  <a:close/>
                </a:path>
                <a:path w="1367154" h="288289">
                  <a:moveTo>
                    <a:pt x="0" y="72389"/>
                  </a:moveTo>
                  <a:lnTo>
                    <a:pt x="0" y="215645"/>
                  </a:lnTo>
                  <a:lnTo>
                    <a:pt x="42672" y="215645"/>
                  </a:lnTo>
                  <a:lnTo>
                    <a:pt x="42672" y="72389"/>
                  </a:lnTo>
                  <a:lnTo>
                    <a:pt x="0" y="7238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3114497" y="5505513"/>
            <a:ext cx="1304925" cy="297180"/>
            <a:chOff x="3114497" y="5505513"/>
            <a:chExt cx="1304925" cy="297180"/>
          </a:xfrm>
        </p:grpSpPr>
        <p:sp>
          <p:nvSpPr>
            <p:cNvPr id="71" name="object 71"/>
            <p:cNvSpPr/>
            <p:nvPr/>
          </p:nvSpPr>
          <p:spPr>
            <a:xfrm>
              <a:off x="3119259" y="5510275"/>
              <a:ext cx="1295400" cy="287655"/>
            </a:xfrm>
            <a:custGeom>
              <a:avLst/>
              <a:gdLst/>
              <a:ahLst/>
              <a:cxnLst/>
              <a:rect l="l" t="t" r="r" b="b"/>
              <a:pathLst>
                <a:path w="1295400" h="287654">
                  <a:moveTo>
                    <a:pt x="40386" y="70866"/>
                  </a:moveTo>
                  <a:lnTo>
                    <a:pt x="0" y="70866"/>
                  </a:lnTo>
                  <a:lnTo>
                    <a:pt x="0" y="214884"/>
                  </a:lnTo>
                  <a:lnTo>
                    <a:pt x="40386" y="214884"/>
                  </a:lnTo>
                  <a:lnTo>
                    <a:pt x="40386" y="70866"/>
                  </a:lnTo>
                  <a:close/>
                </a:path>
                <a:path w="1295400" h="287654">
                  <a:moveTo>
                    <a:pt x="161544" y="70866"/>
                  </a:moveTo>
                  <a:lnTo>
                    <a:pt x="80772" y="70866"/>
                  </a:lnTo>
                  <a:lnTo>
                    <a:pt x="80772" y="214884"/>
                  </a:lnTo>
                  <a:lnTo>
                    <a:pt x="161544" y="214884"/>
                  </a:lnTo>
                  <a:lnTo>
                    <a:pt x="161544" y="70866"/>
                  </a:lnTo>
                  <a:close/>
                </a:path>
                <a:path w="1295400" h="287654">
                  <a:moveTo>
                    <a:pt x="1295400" y="143256"/>
                  </a:moveTo>
                  <a:lnTo>
                    <a:pt x="971550" y="0"/>
                  </a:lnTo>
                  <a:lnTo>
                    <a:pt x="971550" y="71628"/>
                  </a:lnTo>
                  <a:lnTo>
                    <a:pt x="202692" y="71628"/>
                  </a:lnTo>
                  <a:lnTo>
                    <a:pt x="202692" y="214884"/>
                  </a:lnTo>
                  <a:lnTo>
                    <a:pt x="971550" y="214884"/>
                  </a:lnTo>
                  <a:lnTo>
                    <a:pt x="971550" y="287274"/>
                  </a:lnTo>
                  <a:lnTo>
                    <a:pt x="1295400" y="143256"/>
                  </a:lnTo>
                  <a:close/>
                </a:path>
              </a:pathLst>
            </a:custGeom>
            <a:solidFill>
              <a:srgbClr val="FFF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119259" y="5510276"/>
              <a:ext cx="1295400" cy="287655"/>
            </a:xfrm>
            <a:custGeom>
              <a:avLst/>
              <a:gdLst/>
              <a:ahLst/>
              <a:cxnLst/>
              <a:rect l="l" t="t" r="r" b="b"/>
              <a:pathLst>
                <a:path w="1295400" h="287654">
                  <a:moveTo>
                    <a:pt x="971549" y="0"/>
                  </a:moveTo>
                  <a:lnTo>
                    <a:pt x="971550" y="71627"/>
                  </a:lnTo>
                  <a:lnTo>
                    <a:pt x="202692" y="71627"/>
                  </a:lnTo>
                  <a:lnTo>
                    <a:pt x="202692" y="214884"/>
                  </a:lnTo>
                  <a:lnTo>
                    <a:pt x="971550" y="214884"/>
                  </a:lnTo>
                  <a:lnTo>
                    <a:pt x="971550" y="287274"/>
                  </a:lnTo>
                  <a:lnTo>
                    <a:pt x="1295400" y="143256"/>
                  </a:lnTo>
                  <a:lnTo>
                    <a:pt x="971549" y="0"/>
                  </a:lnTo>
                  <a:close/>
                </a:path>
                <a:path w="1295400" h="287654">
                  <a:moveTo>
                    <a:pt x="81534" y="71627"/>
                  </a:moveTo>
                  <a:lnTo>
                    <a:pt x="81534" y="214883"/>
                  </a:lnTo>
                  <a:lnTo>
                    <a:pt x="162306" y="214883"/>
                  </a:lnTo>
                  <a:lnTo>
                    <a:pt x="162306" y="71627"/>
                  </a:lnTo>
                  <a:lnTo>
                    <a:pt x="81534" y="71627"/>
                  </a:lnTo>
                  <a:close/>
                </a:path>
                <a:path w="1295400" h="287654">
                  <a:moveTo>
                    <a:pt x="0" y="71627"/>
                  </a:moveTo>
                  <a:lnTo>
                    <a:pt x="0" y="214883"/>
                  </a:lnTo>
                  <a:lnTo>
                    <a:pt x="41148" y="214883"/>
                  </a:lnTo>
                  <a:lnTo>
                    <a:pt x="41148" y="71627"/>
                  </a:lnTo>
                  <a:lnTo>
                    <a:pt x="0" y="7162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9">
            <a:extLst>
              <a:ext uri="{FF2B5EF4-FFF2-40B4-BE49-F238E27FC236}">
                <a16:creationId xmlns:a16="http://schemas.microsoft.com/office/drawing/2014/main" id="{80E8975B-18D6-4C66-9025-4F987B82C93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536841" y="1390141"/>
            <a:ext cx="4781550" cy="36195"/>
            <a:chOff x="536841" y="1390141"/>
            <a:chExt cx="4781550" cy="36195"/>
          </a:xfrm>
        </p:grpSpPr>
        <p:sp>
          <p:nvSpPr>
            <p:cNvPr id="62" name="object 62"/>
            <p:cNvSpPr/>
            <p:nvPr/>
          </p:nvSpPr>
          <p:spPr>
            <a:xfrm>
              <a:off x="546747" y="1400047"/>
              <a:ext cx="4772025" cy="26034"/>
            </a:xfrm>
            <a:custGeom>
              <a:avLst/>
              <a:gdLst/>
              <a:ahLst/>
              <a:cxnLst/>
              <a:rect l="l" t="t" r="r" b="b"/>
              <a:pathLst>
                <a:path w="4772025" h="26034">
                  <a:moveTo>
                    <a:pt x="4771644" y="25907"/>
                  </a:moveTo>
                  <a:lnTo>
                    <a:pt x="4771644" y="0"/>
                  </a:lnTo>
                  <a:lnTo>
                    <a:pt x="0" y="0"/>
                  </a:lnTo>
                  <a:lnTo>
                    <a:pt x="0" y="25907"/>
                  </a:lnTo>
                  <a:lnTo>
                    <a:pt x="4771644" y="25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6841" y="1390141"/>
              <a:ext cx="4772025" cy="26034"/>
            </a:xfrm>
            <a:custGeom>
              <a:avLst/>
              <a:gdLst/>
              <a:ahLst/>
              <a:cxnLst/>
              <a:rect l="l" t="t" r="r" b="b"/>
              <a:pathLst>
                <a:path w="4772025" h="26034">
                  <a:moveTo>
                    <a:pt x="4771644" y="25907"/>
                  </a:moveTo>
                  <a:lnTo>
                    <a:pt x="4771644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4771644" y="259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24135" y="425709"/>
            <a:ext cx="8193405" cy="5500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3664" algn="ctr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3402329">
              <a:lnSpc>
                <a:spcPct val="17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PODER CALORIFICO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HIDROGENO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1-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PODER</a:t>
            </a:r>
            <a:r>
              <a:rPr sz="2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CALORIFICO</a:t>
            </a:r>
            <a:r>
              <a:rPr sz="2000" b="1" u="heavy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SUPERIOR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Arial"/>
              <a:cs typeface="Arial"/>
            </a:endParaRPr>
          </a:p>
          <a:p>
            <a:pPr marL="278765" marR="438150">
              <a:lnSpc>
                <a:spcPts val="173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El Hidrógeno se combina con el oxígeno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forma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total, dando como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resultado agua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 desprendimiento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calor.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  <a:tabLst>
                <a:tab pos="837565" algn="l"/>
                <a:tab pos="1692275" algn="l"/>
                <a:tab pos="3261360" algn="l"/>
                <a:tab pos="4057015" algn="l"/>
                <a:tab pos="4403725" algn="l"/>
              </a:tabLst>
            </a:pPr>
            <a:r>
              <a:rPr sz="2400" b="1" spc="-5" dirty="0">
                <a:solidFill>
                  <a:srgbClr val="FFFF65"/>
                </a:solidFill>
                <a:latin typeface="Arial"/>
                <a:cs typeface="Arial"/>
              </a:rPr>
              <a:t>H2	</a:t>
            </a:r>
            <a:r>
              <a:rPr sz="2400" b="1" dirty="0">
                <a:solidFill>
                  <a:srgbClr val="FFFF65"/>
                </a:solidFill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FFFF65"/>
                </a:solidFill>
                <a:latin typeface="Arial"/>
                <a:cs typeface="Arial"/>
              </a:rPr>
              <a:t> 1/2	02	H2O	</a:t>
            </a:r>
            <a:r>
              <a:rPr sz="2400" b="1" dirty="0">
                <a:solidFill>
                  <a:srgbClr val="FFFF65"/>
                </a:solidFill>
                <a:latin typeface="Arial"/>
                <a:cs typeface="Arial"/>
              </a:rPr>
              <a:t>+	</a:t>
            </a:r>
            <a:r>
              <a:rPr sz="2400" b="1" spc="-5" dirty="0">
                <a:solidFill>
                  <a:srgbClr val="FFFF65"/>
                </a:solidFill>
                <a:latin typeface="Arial"/>
                <a:cs typeface="Arial"/>
              </a:rPr>
              <a:t>34.400</a:t>
            </a:r>
            <a:r>
              <a:rPr sz="2400" b="1" spc="-30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65"/>
                </a:solidFill>
                <a:latin typeface="Arial"/>
                <a:cs typeface="Arial"/>
              </a:rPr>
              <a:t>kcal/kg</a:t>
            </a:r>
            <a:r>
              <a:rPr sz="2400" b="1" spc="-25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65"/>
                </a:solidFill>
                <a:latin typeface="Arial"/>
                <a:cs typeface="Arial"/>
              </a:rPr>
              <a:t>hidrógeno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279400" marR="5080">
              <a:lnSpc>
                <a:spcPct val="799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Este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valor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incluye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cedido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condensación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vapor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agua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formado en la combustión, por lo que de acuerdo a lo explicado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anteriormente,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corresponde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65"/>
                </a:solidFill>
                <a:latin typeface="Arial"/>
                <a:cs typeface="Arial"/>
              </a:rPr>
              <a:t>poder calorífico</a:t>
            </a:r>
            <a:r>
              <a:rPr sz="1800" b="1" spc="-10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65"/>
                </a:solidFill>
                <a:latin typeface="Arial"/>
                <a:cs typeface="Arial"/>
              </a:rPr>
              <a:t>superior del</a:t>
            </a:r>
            <a:r>
              <a:rPr sz="1800" b="1" spc="-10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65"/>
                </a:solidFill>
                <a:latin typeface="Arial"/>
                <a:cs typeface="Arial"/>
              </a:rPr>
              <a:t>hidrógeno: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Arial"/>
              <a:cs typeface="Arial"/>
            </a:endParaRPr>
          </a:p>
          <a:p>
            <a:pPr marR="471170" algn="ctr">
              <a:lnSpc>
                <a:spcPct val="100000"/>
              </a:lnSpc>
              <a:tabLst>
                <a:tab pos="1125855" algn="l"/>
                <a:tab pos="1530985" algn="l"/>
                <a:tab pos="2815590" algn="l"/>
              </a:tabLst>
            </a:pPr>
            <a:r>
              <a:rPr sz="2800" b="1" spc="-5" dirty="0">
                <a:solidFill>
                  <a:srgbClr val="FFFF65"/>
                </a:solidFill>
                <a:latin typeface="Arial"/>
                <a:cs typeface="Arial"/>
              </a:rPr>
              <a:t>PCS	</a:t>
            </a:r>
            <a:r>
              <a:rPr sz="2800" b="1" dirty="0">
                <a:solidFill>
                  <a:srgbClr val="FFFF65"/>
                </a:solidFill>
                <a:latin typeface="Arial"/>
                <a:cs typeface="Arial"/>
              </a:rPr>
              <a:t>=	</a:t>
            </a:r>
            <a:r>
              <a:rPr sz="2800" b="1" spc="-5" dirty="0">
                <a:solidFill>
                  <a:srgbClr val="FFFF65"/>
                </a:solidFill>
                <a:latin typeface="Arial"/>
                <a:cs typeface="Arial"/>
              </a:rPr>
              <a:t>34.400	</a:t>
            </a:r>
            <a:r>
              <a:rPr sz="2800" b="1" dirty="0">
                <a:solidFill>
                  <a:srgbClr val="FFFF65"/>
                </a:solidFill>
                <a:latin typeface="Arial"/>
                <a:cs typeface="Arial"/>
              </a:rPr>
              <a:t>kcal/kg</a:t>
            </a:r>
            <a:r>
              <a:rPr sz="2800" b="1" spc="-50" dirty="0">
                <a:solidFill>
                  <a:srgbClr val="FFFF65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65"/>
                </a:solidFill>
                <a:latin typeface="Arial"/>
                <a:cs typeface="Arial"/>
              </a:rPr>
              <a:t>hidrógeno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2683205" y="3272853"/>
            <a:ext cx="944880" cy="226060"/>
            <a:chOff x="2683205" y="3272853"/>
            <a:chExt cx="944880" cy="226060"/>
          </a:xfrm>
        </p:grpSpPr>
        <p:sp>
          <p:nvSpPr>
            <p:cNvPr id="66" name="object 66"/>
            <p:cNvSpPr/>
            <p:nvPr/>
          </p:nvSpPr>
          <p:spPr>
            <a:xfrm>
              <a:off x="2687205" y="3277615"/>
              <a:ext cx="935990" cy="216535"/>
            </a:xfrm>
            <a:custGeom>
              <a:avLst/>
              <a:gdLst/>
              <a:ahLst/>
              <a:cxnLst/>
              <a:rect l="l" t="t" r="r" b="b"/>
              <a:pathLst>
                <a:path w="935989" h="216535">
                  <a:moveTo>
                    <a:pt x="29718" y="54102"/>
                  </a:moveTo>
                  <a:lnTo>
                    <a:pt x="0" y="54102"/>
                  </a:lnTo>
                  <a:lnTo>
                    <a:pt x="0" y="161544"/>
                  </a:lnTo>
                  <a:lnTo>
                    <a:pt x="29718" y="161544"/>
                  </a:lnTo>
                  <a:lnTo>
                    <a:pt x="29718" y="54102"/>
                  </a:lnTo>
                  <a:close/>
                </a:path>
                <a:path w="935989" h="216535">
                  <a:moveTo>
                    <a:pt x="117348" y="54102"/>
                  </a:moveTo>
                  <a:lnTo>
                    <a:pt x="58674" y="54102"/>
                  </a:lnTo>
                  <a:lnTo>
                    <a:pt x="58674" y="161544"/>
                  </a:lnTo>
                  <a:lnTo>
                    <a:pt x="117348" y="161544"/>
                  </a:lnTo>
                  <a:lnTo>
                    <a:pt x="117348" y="54102"/>
                  </a:lnTo>
                  <a:close/>
                </a:path>
                <a:path w="935989" h="216535">
                  <a:moveTo>
                    <a:pt x="935736" y="108204"/>
                  </a:moveTo>
                  <a:lnTo>
                    <a:pt x="701802" y="0"/>
                  </a:lnTo>
                  <a:lnTo>
                    <a:pt x="701802" y="54102"/>
                  </a:lnTo>
                  <a:lnTo>
                    <a:pt x="146304" y="54102"/>
                  </a:lnTo>
                  <a:lnTo>
                    <a:pt x="146304" y="162306"/>
                  </a:lnTo>
                  <a:lnTo>
                    <a:pt x="701802" y="162306"/>
                  </a:lnTo>
                  <a:lnTo>
                    <a:pt x="701802" y="216408"/>
                  </a:lnTo>
                  <a:lnTo>
                    <a:pt x="935736" y="108204"/>
                  </a:lnTo>
                  <a:close/>
                </a:path>
              </a:pathLst>
            </a:custGeom>
            <a:solidFill>
              <a:srgbClr val="FFF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687967" y="3277615"/>
              <a:ext cx="935355" cy="216535"/>
            </a:xfrm>
            <a:custGeom>
              <a:avLst/>
              <a:gdLst/>
              <a:ahLst/>
              <a:cxnLst/>
              <a:rect l="l" t="t" r="r" b="b"/>
              <a:pathLst>
                <a:path w="935354" h="216535">
                  <a:moveTo>
                    <a:pt x="701039" y="0"/>
                  </a:moveTo>
                  <a:lnTo>
                    <a:pt x="701039" y="54101"/>
                  </a:lnTo>
                  <a:lnTo>
                    <a:pt x="145541" y="54101"/>
                  </a:lnTo>
                  <a:lnTo>
                    <a:pt x="145541" y="162306"/>
                  </a:lnTo>
                  <a:lnTo>
                    <a:pt x="701039" y="162306"/>
                  </a:lnTo>
                  <a:lnTo>
                    <a:pt x="701039" y="216408"/>
                  </a:lnTo>
                  <a:lnTo>
                    <a:pt x="934974" y="108204"/>
                  </a:lnTo>
                  <a:lnTo>
                    <a:pt x="701039" y="0"/>
                  </a:lnTo>
                  <a:close/>
                </a:path>
                <a:path w="935354" h="216535">
                  <a:moveTo>
                    <a:pt x="57912" y="54101"/>
                  </a:moveTo>
                  <a:lnTo>
                    <a:pt x="57912" y="162305"/>
                  </a:lnTo>
                  <a:lnTo>
                    <a:pt x="116586" y="162305"/>
                  </a:lnTo>
                  <a:lnTo>
                    <a:pt x="116586" y="54101"/>
                  </a:lnTo>
                  <a:lnTo>
                    <a:pt x="57912" y="54101"/>
                  </a:lnTo>
                  <a:close/>
                </a:path>
                <a:path w="935354" h="216535">
                  <a:moveTo>
                    <a:pt x="0" y="54101"/>
                  </a:moveTo>
                  <a:lnTo>
                    <a:pt x="0" y="162305"/>
                  </a:lnTo>
                  <a:lnTo>
                    <a:pt x="28955" y="162305"/>
                  </a:lnTo>
                  <a:lnTo>
                    <a:pt x="28955" y="54101"/>
                  </a:lnTo>
                  <a:lnTo>
                    <a:pt x="0" y="5410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70" name="object 79">
            <a:extLst>
              <a:ext uri="{FF2B5EF4-FFF2-40B4-BE49-F238E27FC236}">
                <a16:creationId xmlns:a16="http://schemas.microsoft.com/office/drawing/2014/main" id="{5F582FA7-B42F-4EA4-B55F-AEEA60BCE9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389132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524145" y="928634"/>
            <a:ext cx="416052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</a:rPr>
              <a:t>2- PODER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CALORIFICO INFERIOR</a:t>
            </a:r>
            <a:endParaRPr sz="2000"/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grpSp>
        <p:nvGrpSpPr>
          <p:cNvPr id="63" name="object 63"/>
          <p:cNvGrpSpPr/>
          <p:nvPr/>
        </p:nvGrpSpPr>
        <p:grpSpPr>
          <a:xfrm>
            <a:off x="833259" y="1221739"/>
            <a:ext cx="3849370" cy="36195"/>
            <a:chOff x="833259" y="1221739"/>
            <a:chExt cx="3849370" cy="36195"/>
          </a:xfrm>
        </p:grpSpPr>
        <p:sp>
          <p:nvSpPr>
            <p:cNvPr id="64" name="object 64"/>
            <p:cNvSpPr/>
            <p:nvPr/>
          </p:nvSpPr>
          <p:spPr>
            <a:xfrm>
              <a:off x="843165" y="1231645"/>
              <a:ext cx="3839210" cy="26034"/>
            </a:xfrm>
            <a:custGeom>
              <a:avLst/>
              <a:gdLst/>
              <a:ahLst/>
              <a:cxnLst/>
              <a:rect l="l" t="t" r="r" b="b"/>
              <a:pathLst>
                <a:path w="3839210" h="26034">
                  <a:moveTo>
                    <a:pt x="3838955" y="25908"/>
                  </a:moveTo>
                  <a:lnTo>
                    <a:pt x="3838955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3838955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33259" y="1221739"/>
              <a:ext cx="3839210" cy="26034"/>
            </a:xfrm>
            <a:custGeom>
              <a:avLst/>
              <a:gdLst/>
              <a:ahLst/>
              <a:cxnLst/>
              <a:rect l="l" t="t" r="r" b="b"/>
              <a:pathLst>
                <a:path w="3839210" h="26034">
                  <a:moveTo>
                    <a:pt x="3838955" y="25907"/>
                  </a:moveTo>
                  <a:lnTo>
                    <a:pt x="3838955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3838955" y="259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803541" y="4723129"/>
            <a:ext cx="974725" cy="32384"/>
            <a:chOff x="803541" y="4723129"/>
            <a:chExt cx="974725" cy="32384"/>
          </a:xfrm>
        </p:grpSpPr>
        <p:sp>
          <p:nvSpPr>
            <p:cNvPr id="67" name="object 67"/>
            <p:cNvSpPr/>
            <p:nvPr/>
          </p:nvSpPr>
          <p:spPr>
            <a:xfrm>
              <a:off x="812685" y="4732273"/>
              <a:ext cx="965835" cy="22860"/>
            </a:xfrm>
            <a:custGeom>
              <a:avLst/>
              <a:gdLst/>
              <a:ahLst/>
              <a:cxnLst/>
              <a:rect l="l" t="t" r="r" b="b"/>
              <a:pathLst>
                <a:path w="965835" h="22860">
                  <a:moveTo>
                    <a:pt x="965454" y="22860"/>
                  </a:moveTo>
                  <a:lnTo>
                    <a:pt x="965454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965454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03541" y="4723129"/>
              <a:ext cx="965835" cy="22860"/>
            </a:xfrm>
            <a:custGeom>
              <a:avLst/>
              <a:gdLst/>
              <a:ahLst/>
              <a:cxnLst/>
              <a:rect l="l" t="t" r="r" b="b"/>
              <a:pathLst>
                <a:path w="965835" h="22860">
                  <a:moveTo>
                    <a:pt x="965454" y="22860"/>
                  </a:moveTo>
                  <a:lnTo>
                    <a:pt x="965454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965454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24135" y="1434591"/>
            <a:ext cx="8218170" cy="4639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caso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que no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pueda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aprovechar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ese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calor de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condensación,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al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calor liberado en la oxidación del hidrógeno habrá que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descontarle el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calor que pierde al no condensar el vapor de agua, con lo cual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obtendría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00" b="1" spc="-5" dirty="0">
                <a:solidFill>
                  <a:srgbClr val="9AFF9A"/>
                </a:solidFill>
                <a:latin typeface="Arial"/>
                <a:cs typeface="Arial"/>
              </a:rPr>
              <a:t>poder calorífico</a:t>
            </a:r>
            <a:r>
              <a:rPr sz="1800" b="1" spc="-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AFF9A"/>
                </a:solidFill>
                <a:latin typeface="Arial"/>
                <a:cs typeface="Arial"/>
              </a:rPr>
              <a:t>inferior del hidrógeno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tabLst>
                <a:tab pos="1716405" algn="l"/>
                <a:tab pos="2121535" algn="l"/>
                <a:tab pos="3265170" algn="l"/>
                <a:tab pos="4057015" algn="l"/>
                <a:tab pos="4452620" algn="l"/>
                <a:tab pos="5322570" algn="l"/>
              </a:tabLst>
            </a:pPr>
            <a:r>
              <a:rPr sz="2800" b="1" spc="-5" dirty="0">
                <a:solidFill>
                  <a:srgbClr val="9AFF9A"/>
                </a:solidFill>
                <a:latin typeface="Arial"/>
                <a:cs typeface="Arial"/>
              </a:rPr>
              <a:t>PCI	</a:t>
            </a:r>
            <a:r>
              <a:rPr sz="2800" b="1" dirty="0">
                <a:solidFill>
                  <a:srgbClr val="9AFF9A"/>
                </a:solidFill>
                <a:latin typeface="Arial"/>
                <a:cs typeface="Arial"/>
              </a:rPr>
              <a:t>=	</a:t>
            </a:r>
            <a:r>
              <a:rPr sz="2800" b="1" spc="-5" dirty="0">
                <a:solidFill>
                  <a:srgbClr val="9AFF9A"/>
                </a:solidFill>
                <a:latin typeface="Arial"/>
                <a:cs typeface="Arial"/>
              </a:rPr>
              <a:t>PCS</a:t>
            </a:r>
            <a:r>
              <a:rPr sz="2800" b="1" spc="-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9AFF9A"/>
                </a:solidFill>
                <a:latin typeface="Arial"/>
                <a:cs typeface="Arial"/>
              </a:rPr>
              <a:t>-	600	x	( 9H	+</a:t>
            </a:r>
            <a:r>
              <a:rPr sz="2800" b="1" spc="-3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9AFF9A"/>
                </a:solidFill>
                <a:latin typeface="Arial"/>
                <a:cs typeface="Arial"/>
              </a:rPr>
              <a:t>H20</a:t>
            </a:r>
            <a:r>
              <a:rPr sz="2800" b="1" spc="-3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9AFF9A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Considerando:</a:t>
            </a:r>
            <a:endParaRPr sz="1800">
              <a:latin typeface="Arial"/>
              <a:cs typeface="Arial"/>
            </a:endParaRPr>
          </a:p>
          <a:p>
            <a:pPr marL="927100" marR="89535">
              <a:lnSpc>
                <a:spcPct val="120300"/>
              </a:lnSpc>
              <a:tabLst>
                <a:tab pos="147256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H20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=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por considerar que no existe humedad en el combustible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	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1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hidrógeno</a:t>
            </a:r>
            <a:endParaRPr sz="180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Resulta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PCI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34.400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600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800" b="1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39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PCI</a:t>
            </a:r>
            <a:r>
              <a:rPr sz="1800" b="1" spc="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34.400</a:t>
            </a:r>
            <a:r>
              <a:rPr sz="1800" b="1" spc="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5.400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5"/>
              </a:spcBef>
              <a:tabLst>
                <a:tab pos="1717675" algn="l"/>
                <a:tab pos="3310254" algn="l"/>
              </a:tabLst>
            </a:pPr>
            <a:r>
              <a:rPr sz="2800" b="1" spc="-5" dirty="0">
                <a:solidFill>
                  <a:srgbClr val="9AFF9A"/>
                </a:solidFill>
                <a:latin typeface="Arial"/>
                <a:cs typeface="Arial"/>
              </a:rPr>
              <a:t>PCI	</a:t>
            </a:r>
            <a:r>
              <a:rPr sz="2800" b="1" dirty="0">
                <a:solidFill>
                  <a:srgbClr val="9AFF9A"/>
                </a:solidFill>
                <a:latin typeface="Arial"/>
                <a:cs typeface="Arial"/>
              </a:rPr>
              <a:t>= </a:t>
            </a:r>
            <a:r>
              <a:rPr sz="2800" b="1" spc="-5" dirty="0">
                <a:solidFill>
                  <a:srgbClr val="9AFF9A"/>
                </a:solidFill>
                <a:latin typeface="Arial"/>
                <a:cs typeface="Arial"/>
              </a:rPr>
              <a:t>29.000	</a:t>
            </a:r>
            <a:r>
              <a:rPr sz="2800" b="1" dirty="0">
                <a:solidFill>
                  <a:srgbClr val="9AFF9A"/>
                </a:solidFill>
                <a:latin typeface="Arial"/>
                <a:cs typeface="Arial"/>
              </a:rPr>
              <a:t>kcal/kg</a:t>
            </a:r>
            <a:r>
              <a:rPr sz="2800" b="1" spc="-4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9AFF9A"/>
                </a:solidFill>
                <a:latin typeface="Arial"/>
                <a:cs typeface="Arial"/>
              </a:rPr>
              <a:t>hidrógeno</a:t>
            </a:r>
            <a:endParaRPr sz="2800">
              <a:latin typeface="Arial"/>
              <a:cs typeface="Arial"/>
            </a:endParaRPr>
          </a:p>
        </p:txBody>
      </p:sp>
      <p:sp>
        <p:nvSpPr>
          <p:cNvPr id="72" name="object 79">
            <a:extLst>
              <a:ext uri="{FF2B5EF4-FFF2-40B4-BE49-F238E27FC236}">
                <a16:creationId xmlns:a16="http://schemas.microsoft.com/office/drawing/2014/main" id="{BF82A33C-9F53-4A80-B478-F1F7E78D273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155961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524024" y="1214262"/>
            <a:ext cx="59505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PODER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CALORIFICO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DEL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AZUFRE</a:t>
            </a:r>
            <a:endParaRPr sz="2800"/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grpSp>
        <p:nvGrpSpPr>
          <p:cNvPr id="63" name="object 63"/>
          <p:cNvGrpSpPr/>
          <p:nvPr/>
        </p:nvGrpSpPr>
        <p:grpSpPr>
          <a:xfrm>
            <a:off x="536841" y="1620266"/>
            <a:ext cx="5939155" cy="51435"/>
            <a:chOff x="536841" y="1620266"/>
            <a:chExt cx="5939155" cy="51435"/>
          </a:xfrm>
        </p:grpSpPr>
        <p:sp>
          <p:nvSpPr>
            <p:cNvPr id="64" name="object 64"/>
            <p:cNvSpPr/>
            <p:nvPr/>
          </p:nvSpPr>
          <p:spPr>
            <a:xfrm>
              <a:off x="551319" y="1634744"/>
              <a:ext cx="5924550" cy="36830"/>
            </a:xfrm>
            <a:custGeom>
              <a:avLst/>
              <a:gdLst/>
              <a:ahLst/>
              <a:cxnLst/>
              <a:rect l="l" t="t" r="r" b="b"/>
              <a:pathLst>
                <a:path w="5924550" h="36830">
                  <a:moveTo>
                    <a:pt x="5924550" y="36575"/>
                  </a:moveTo>
                  <a:lnTo>
                    <a:pt x="5924550" y="0"/>
                  </a:lnTo>
                  <a:lnTo>
                    <a:pt x="0" y="0"/>
                  </a:lnTo>
                  <a:lnTo>
                    <a:pt x="0" y="36576"/>
                  </a:lnTo>
                  <a:lnTo>
                    <a:pt x="5924550" y="36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6841" y="1620266"/>
              <a:ext cx="5924550" cy="36830"/>
            </a:xfrm>
            <a:custGeom>
              <a:avLst/>
              <a:gdLst/>
              <a:ahLst/>
              <a:cxnLst/>
              <a:rect l="l" t="t" r="r" b="b"/>
              <a:pathLst>
                <a:path w="5924550" h="36830">
                  <a:moveTo>
                    <a:pt x="5924549" y="36575"/>
                  </a:moveTo>
                  <a:lnTo>
                    <a:pt x="5924549" y="0"/>
                  </a:lnTo>
                  <a:lnTo>
                    <a:pt x="0" y="0"/>
                  </a:lnTo>
                  <a:lnTo>
                    <a:pt x="0" y="36576"/>
                  </a:lnTo>
                  <a:lnTo>
                    <a:pt x="5924549" y="365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24135" y="2009708"/>
            <a:ext cx="792416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azufre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contaminante del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presencia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indeseable,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obstante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éste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elemento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está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presente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0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oxida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libera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acuerdo</a:t>
            </a:r>
            <a:r>
              <a:rPr sz="20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siguiente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reacción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química:</a:t>
            </a:r>
            <a:endParaRPr sz="2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66923" y="3917837"/>
            <a:ext cx="10623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67158" y="3917837"/>
            <a:ext cx="46831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1385" algn="l"/>
                <a:tab pos="132651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SO2	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+	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2.220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kcal/kg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azufre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033981" y="4065333"/>
            <a:ext cx="1162050" cy="225425"/>
            <a:chOff x="2033981" y="4065333"/>
            <a:chExt cx="1162050" cy="225425"/>
          </a:xfrm>
        </p:grpSpPr>
        <p:sp>
          <p:nvSpPr>
            <p:cNvPr id="70" name="object 70"/>
            <p:cNvSpPr/>
            <p:nvPr/>
          </p:nvSpPr>
          <p:spPr>
            <a:xfrm>
              <a:off x="2037981" y="4070096"/>
              <a:ext cx="1153160" cy="215900"/>
            </a:xfrm>
            <a:custGeom>
              <a:avLst/>
              <a:gdLst/>
              <a:ahLst/>
              <a:cxnLst/>
              <a:rect l="l" t="t" r="r" b="b"/>
              <a:pathLst>
                <a:path w="1153160" h="215900">
                  <a:moveTo>
                    <a:pt x="35814" y="53340"/>
                  </a:moveTo>
                  <a:lnTo>
                    <a:pt x="0" y="53340"/>
                  </a:lnTo>
                  <a:lnTo>
                    <a:pt x="0" y="161544"/>
                  </a:lnTo>
                  <a:lnTo>
                    <a:pt x="35814" y="161544"/>
                  </a:lnTo>
                  <a:lnTo>
                    <a:pt x="35814" y="53340"/>
                  </a:lnTo>
                  <a:close/>
                </a:path>
                <a:path w="1153160" h="215900">
                  <a:moveTo>
                    <a:pt x="144018" y="53340"/>
                  </a:moveTo>
                  <a:lnTo>
                    <a:pt x="72390" y="53340"/>
                  </a:lnTo>
                  <a:lnTo>
                    <a:pt x="72390" y="161544"/>
                  </a:lnTo>
                  <a:lnTo>
                    <a:pt x="144018" y="161544"/>
                  </a:lnTo>
                  <a:lnTo>
                    <a:pt x="144018" y="53340"/>
                  </a:lnTo>
                  <a:close/>
                </a:path>
                <a:path w="1153160" h="215900">
                  <a:moveTo>
                    <a:pt x="1152906" y="108204"/>
                  </a:moveTo>
                  <a:lnTo>
                    <a:pt x="864870" y="0"/>
                  </a:lnTo>
                  <a:lnTo>
                    <a:pt x="864870" y="54102"/>
                  </a:lnTo>
                  <a:lnTo>
                    <a:pt x="180594" y="54102"/>
                  </a:lnTo>
                  <a:lnTo>
                    <a:pt x="180594" y="161544"/>
                  </a:lnTo>
                  <a:lnTo>
                    <a:pt x="864870" y="161544"/>
                  </a:lnTo>
                  <a:lnTo>
                    <a:pt x="864870" y="215646"/>
                  </a:lnTo>
                  <a:lnTo>
                    <a:pt x="1152906" y="1082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38743" y="4070096"/>
              <a:ext cx="1152525" cy="215900"/>
            </a:xfrm>
            <a:custGeom>
              <a:avLst/>
              <a:gdLst/>
              <a:ahLst/>
              <a:cxnLst/>
              <a:rect l="l" t="t" r="r" b="b"/>
              <a:pathLst>
                <a:path w="1152525" h="215900">
                  <a:moveTo>
                    <a:pt x="864107" y="0"/>
                  </a:moveTo>
                  <a:lnTo>
                    <a:pt x="864107" y="54101"/>
                  </a:lnTo>
                  <a:lnTo>
                    <a:pt x="179831" y="54101"/>
                  </a:lnTo>
                  <a:lnTo>
                    <a:pt x="179831" y="161543"/>
                  </a:lnTo>
                  <a:lnTo>
                    <a:pt x="864107" y="161543"/>
                  </a:lnTo>
                  <a:lnTo>
                    <a:pt x="864107" y="215645"/>
                  </a:lnTo>
                  <a:lnTo>
                    <a:pt x="1152143" y="108203"/>
                  </a:lnTo>
                  <a:lnTo>
                    <a:pt x="864107" y="0"/>
                  </a:lnTo>
                  <a:close/>
                </a:path>
                <a:path w="1152525" h="215900">
                  <a:moveTo>
                    <a:pt x="71627" y="54101"/>
                  </a:moveTo>
                  <a:lnTo>
                    <a:pt x="71627" y="161543"/>
                  </a:lnTo>
                  <a:lnTo>
                    <a:pt x="144017" y="161543"/>
                  </a:lnTo>
                  <a:lnTo>
                    <a:pt x="144017" y="54101"/>
                  </a:lnTo>
                  <a:lnTo>
                    <a:pt x="71627" y="54101"/>
                  </a:lnTo>
                  <a:close/>
                </a:path>
                <a:path w="1152525" h="215900">
                  <a:moveTo>
                    <a:pt x="0" y="54101"/>
                  </a:moveTo>
                  <a:lnTo>
                    <a:pt x="0" y="161543"/>
                  </a:lnTo>
                  <a:lnTo>
                    <a:pt x="35813" y="161543"/>
                  </a:lnTo>
                  <a:lnTo>
                    <a:pt x="35813" y="54101"/>
                  </a:lnTo>
                  <a:lnTo>
                    <a:pt x="0" y="5410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9">
            <a:extLst>
              <a:ext uri="{FF2B5EF4-FFF2-40B4-BE49-F238E27FC236}">
                <a16:creationId xmlns:a16="http://schemas.microsoft.com/office/drawing/2014/main" id="{CAB38B61-59E6-4452-B8FE-F5F1D94A022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317505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524145" y="736610"/>
            <a:ext cx="28917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9AFF9A"/>
                </a:solidFill>
              </a:rPr>
              <a:t>FORMULA</a:t>
            </a:r>
            <a:r>
              <a:rPr sz="2000" spc="-20" dirty="0">
                <a:solidFill>
                  <a:srgbClr val="9AFF9A"/>
                </a:solidFill>
              </a:rPr>
              <a:t> </a:t>
            </a:r>
            <a:r>
              <a:rPr sz="2000" spc="-5" dirty="0">
                <a:solidFill>
                  <a:srgbClr val="9AFF9A"/>
                </a:solidFill>
              </a:rPr>
              <a:t>DE</a:t>
            </a:r>
            <a:r>
              <a:rPr sz="2000" spc="-15" dirty="0">
                <a:solidFill>
                  <a:srgbClr val="9AFF9A"/>
                </a:solidFill>
              </a:rPr>
              <a:t> </a:t>
            </a:r>
            <a:r>
              <a:rPr sz="2000" spc="-5" dirty="0">
                <a:solidFill>
                  <a:srgbClr val="9AFF9A"/>
                </a:solidFill>
              </a:rPr>
              <a:t>DULONG</a:t>
            </a:r>
            <a:endParaRPr sz="2000"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grpSp>
        <p:nvGrpSpPr>
          <p:cNvPr id="63" name="object 63"/>
          <p:cNvGrpSpPr/>
          <p:nvPr/>
        </p:nvGrpSpPr>
        <p:grpSpPr>
          <a:xfrm>
            <a:off x="536841" y="1029716"/>
            <a:ext cx="2876550" cy="36195"/>
            <a:chOff x="536841" y="1029716"/>
            <a:chExt cx="2876550" cy="36195"/>
          </a:xfrm>
        </p:grpSpPr>
        <p:sp>
          <p:nvSpPr>
            <p:cNvPr id="64" name="object 64"/>
            <p:cNvSpPr/>
            <p:nvPr/>
          </p:nvSpPr>
          <p:spPr>
            <a:xfrm>
              <a:off x="546747" y="1039622"/>
              <a:ext cx="2867025" cy="26034"/>
            </a:xfrm>
            <a:custGeom>
              <a:avLst/>
              <a:gdLst/>
              <a:ahLst/>
              <a:cxnLst/>
              <a:rect l="l" t="t" r="r" b="b"/>
              <a:pathLst>
                <a:path w="2867025" h="26034">
                  <a:moveTo>
                    <a:pt x="2866644" y="25907"/>
                  </a:moveTo>
                  <a:lnTo>
                    <a:pt x="2866644" y="0"/>
                  </a:lnTo>
                  <a:lnTo>
                    <a:pt x="0" y="0"/>
                  </a:lnTo>
                  <a:lnTo>
                    <a:pt x="0" y="25907"/>
                  </a:lnTo>
                  <a:lnTo>
                    <a:pt x="2866644" y="25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6841" y="1029716"/>
              <a:ext cx="2867025" cy="26034"/>
            </a:xfrm>
            <a:custGeom>
              <a:avLst/>
              <a:gdLst/>
              <a:ahLst/>
              <a:cxnLst/>
              <a:rect l="l" t="t" r="r" b="b"/>
              <a:pathLst>
                <a:path w="2867025" h="26034">
                  <a:moveTo>
                    <a:pt x="2866643" y="25908"/>
                  </a:moveTo>
                  <a:lnTo>
                    <a:pt x="2866643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2866643" y="25908"/>
                  </a:lnTo>
                  <a:close/>
                </a:path>
              </a:pathLst>
            </a:custGeom>
            <a:solidFill>
              <a:srgbClr val="9AF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36841" y="1334516"/>
            <a:ext cx="7553325" cy="36195"/>
            <a:chOff x="536841" y="1334516"/>
            <a:chExt cx="7553325" cy="36195"/>
          </a:xfrm>
        </p:grpSpPr>
        <p:sp>
          <p:nvSpPr>
            <p:cNvPr id="67" name="object 67"/>
            <p:cNvSpPr/>
            <p:nvPr/>
          </p:nvSpPr>
          <p:spPr>
            <a:xfrm>
              <a:off x="546747" y="1344422"/>
              <a:ext cx="7543165" cy="26034"/>
            </a:xfrm>
            <a:custGeom>
              <a:avLst/>
              <a:gdLst/>
              <a:ahLst/>
              <a:cxnLst/>
              <a:rect l="l" t="t" r="r" b="b"/>
              <a:pathLst>
                <a:path w="7543165" h="26034">
                  <a:moveTo>
                    <a:pt x="7543038" y="25907"/>
                  </a:moveTo>
                  <a:lnTo>
                    <a:pt x="7543038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7543038" y="25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6841" y="1334516"/>
              <a:ext cx="7543165" cy="26034"/>
            </a:xfrm>
            <a:custGeom>
              <a:avLst/>
              <a:gdLst/>
              <a:ahLst/>
              <a:cxnLst/>
              <a:rect l="l" t="t" r="r" b="b"/>
              <a:pathLst>
                <a:path w="7543165" h="26034">
                  <a:moveTo>
                    <a:pt x="7543038" y="25908"/>
                  </a:moveTo>
                  <a:lnTo>
                    <a:pt x="7543038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7543038" y="25908"/>
                  </a:lnTo>
                  <a:close/>
                </a:path>
              </a:pathLst>
            </a:custGeom>
            <a:solidFill>
              <a:srgbClr val="9AFF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536841" y="3237229"/>
            <a:ext cx="796290" cy="32384"/>
            <a:chOff x="536841" y="3237229"/>
            <a:chExt cx="796290" cy="32384"/>
          </a:xfrm>
        </p:grpSpPr>
        <p:sp>
          <p:nvSpPr>
            <p:cNvPr id="70" name="object 70"/>
            <p:cNvSpPr/>
            <p:nvPr/>
          </p:nvSpPr>
          <p:spPr>
            <a:xfrm>
              <a:off x="545985" y="3246373"/>
              <a:ext cx="787400" cy="22860"/>
            </a:xfrm>
            <a:custGeom>
              <a:avLst/>
              <a:gdLst/>
              <a:ahLst/>
              <a:cxnLst/>
              <a:rect l="l" t="t" r="r" b="b"/>
              <a:pathLst>
                <a:path w="787400" h="22860">
                  <a:moveTo>
                    <a:pt x="787146" y="22860"/>
                  </a:moveTo>
                  <a:lnTo>
                    <a:pt x="78714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87146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36841" y="3237229"/>
              <a:ext cx="787400" cy="22860"/>
            </a:xfrm>
            <a:custGeom>
              <a:avLst/>
              <a:gdLst/>
              <a:ahLst/>
              <a:cxnLst/>
              <a:rect l="l" t="t" r="r" b="b"/>
              <a:pathLst>
                <a:path w="787400" h="22860">
                  <a:moveTo>
                    <a:pt x="787146" y="22860"/>
                  </a:moveTo>
                  <a:lnTo>
                    <a:pt x="78714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87146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24135" y="1041410"/>
            <a:ext cx="8228965" cy="5095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PODER</a:t>
            </a:r>
            <a:r>
              <a:rPr sz="2000" b="1" spc="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CALORIFICO</a:t>
            </a:r>
            <a:r>
              <a:rPr sz="2000" b="1" spc="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SUPERIOR</a:t>
            </a:r>
            <a:r>
              <a:rPr sz="2000" b="1" spc="2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DE</a:t>
            </a:r>
            <a:r>
              <a:rPr sz="2000" b="1" spc="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UN</a:t>
            </a:r>
            <a:r>
              <a:rPr sz="2000" b="1" spc="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COMBUSTIBLE</a:t>
            </a:r>
            <a:r>
              <a:rPr sz="2000" b="1" spc="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SECO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798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Por el principio de conservación de la energía, el físico DULONG expresa el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poder calorífico superior de un combustible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seco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sólido o líquido, que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contenga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carbono,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hidrógeno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azufre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composición,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expresión: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807720" algn="l"/>
                <a:tab pos="1155065" algn="l"/>
                <a:tab pos="2340610" algn="l"/>
                <a:tab pos="2729230" algn="l"/>
                <a:tab pos="4092575" algn="l"/>
                <a:tab pos="4431030" algn="l"/>
                <a:tab pos="5107305" algn="l"/>
                <a:tab pos="5868035" algn="l"/>
                <a:tab pos="6214745" algn="l"/>
                <a:tab pos="7145655" algn="l"/>
                <a:tab pos="7483475" algn="l"/>
              </a:tabLst>
            </a:pP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PCS	=	8.140 x	C	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 34.400	x	(H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 -	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O/8)	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+	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2.220	x	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Donde:</a:t>
            </a:r>
            <a:endParaRPr sz="1800">
              <a:latin typeface="Arial"/>
              <a:cs typeface="Arial"/>
            </a:endParaRPr>
          </a:p>
          <a:p>
            <a:pPr marL="12700" marR="436245">
              <a:lnSpc>
                <a:spcPct val="100000"/>
              </a:lnSpc>
              <a:spcBef>
                <a:spcPts val="96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cantidad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centesimal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carbono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peso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kilogramo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combustible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cantidad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centesimal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hidrógeno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peso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kilogramo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368300">
              <a:lnSpc>
                <a:spcPts val="173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endParaRPr sz="1800">
              <a:latin typeface="Arial"/>
              <a:cs typeface="Arial"/>
            </a:endParaRPr>
          </a:p>
          <a:p>
            <a:pPr marL="12700" marR="51244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O: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cantidad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centesimal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oxígeno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peso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kilogramo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combustible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 : cantidad centesimal de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azufre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 peso por kilogramo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combustible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cantidad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centesimal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hidrógeno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peso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encuentra</a:t>
            </a:r>
            <a:endParaRPr sz="1800">
              <a:latin typeface="Arial"/>
              <a:cs typeface="Arial"/>
            </a:endParaRPr>
          </a:p>
          <a:p>
            <a:pPr marL="733425" marR="215900">
              <a:lnSpc>
                <a:spcPct val="79700"/>
              </a:lnSpc>
              <a:spcBef>
                <a:spcPts val="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combinado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oxígeno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mismo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dando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"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agua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1800" b="1" spc="-48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combinación"</a:t>
            </a:r>
            <a:endParaRPr sz="1800">
              <a:latin typeface="Arial"/>
              <a:cs typeface="Arial"/>
            </a:endParaRPr>
          </a:p>
          <a:p>
            <a:pPr marL="1174115" marR="173990" indent="-1162050">
              <a:lnSpc>
                <a:spcPct val="799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(H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O/8 ) :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cantidad centesimal de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"hidrógeno disponible",</a:t>
            </a:r>
            <a:r>
              <a:rPr sz="18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 peso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realmente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disponible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para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se oxide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oxígeno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aire,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dando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"agua de formación"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9">
            <a:extLst>
              <a:ext uri="{FF2B5EF4-FFF2-40B4-BE49-F238E27FC236}">
                <a16:creationId xmlns:a16="http://schemas.microsoft.com/office/drawing/2014/main" id="{162F9264-C02E-4F33-B96C-DE791659CFA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425709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524145" y="1620530"/>
            <a:ext cx="49358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FFFFF"/>
                </a:solidFill>
              </a:rPr>
              <a:t>Recordemos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la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oxidación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del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hidrógeno:</a:t>
            </a:r>
            <a:endParaRPr sz="200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63" name="object 63"/>
          <p:cNvSpPr txBox="1"/>
          <p:nvPr/>
        </p:nvSpPr>
        <p:spPr>
          <a:xfrm>
            <a:off x="524145" y="2288031"/>
            <a:ext cx="7598409" cy="33115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295910" algn="ctr">
              <a:lnSpc>
                <a:spcPct val="100000"/>
              </a:lnSpc>
              <a:spcBef>
                <a:spcPts val="670"/>
              </a:spcBef>
              <a:tabLst>
                <a:tab pos="1190625" algn="l"/>
                <a:tab pos="1537335" algn="l"/>
                <a:tab pos="2128520" algn="l"/>
                <a:tab pos="502221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H2	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+	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1/2	O2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 ----------------------	H2O</a:t>
            </a:r>
            <a:endParaRPr sz="2400">
              <a:latin typeface="Arial"/>
              <a:cs typeface="Arial"/>
            </a:endParaRPr>
          </a:p>
          <a:p>
            <a:pPr marL="894715" algn="ctr">
              <a:lnSpc>
                <a:spcPct val="100000"/>
              </a:lnSpc>
              <a:spcBef>
                <a:spcPts val="570"/>
              </a:spcBef>
              <a:tabLst>
                <a:tab pos="2230755" algn="l"/>
                <a:tab pos="3339465" algn="l"/>
                <a:tab pos="5998210" algn="l"/>
                <a:tab pos="694626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2 kg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H2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1/2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x	32kg O2</a:t>
            </a:r>
            <a:r>
              <a:rPr sz="2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------------	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kg	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H2O</a:t>
            </a:r>
            <a:endParaRPr sz="2400">
              <a:latin typeface="Arial"/>
              <a:cs typeface="Arial"/>
            </a:endParaRPr>
          </a:p>
          <a:p>
            <a:pPr marL="875665" algn="ctr">
              <a:lnSpc>
                <a:spcPct val="100000"/>
              </a:lnSpc>
              <a:spcBef>
                <a:spcPts val="570"/>
              </a:spcBef>
              <a:tabLst>
                <a:tab pos="1654175" algn="l"/>
                <a:tab pos="2212340" algn="l"/>
                <a:tab pos="2559685" algn="l"/>
                <a:tab pos="6129020" algn="l"/>
                <a:tab pos="690689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1 kg	H2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+	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O2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---------------------	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kg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H2O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Ecuación que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nos dice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que: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Arial"/>
              <a:cs typeface="Arial"/>
            </a:endParaRPr>
          </a:p>
          <a:p>
            <a:pPr marL="1379855" marR="111760" indent="-788035">
              <a:lnSpc>
                <a:spcPct val="100000"/>
              </a:lnSpc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8 kg de oxígeno se van a combinar con 1 kg. de </a:t>
            </a:r>
            <a:r>
              <a:rPr sz="2400" b="1" spc="-6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hidrógeno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para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"formar"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9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kg.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agua.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6" name="object 79">
            <a:extLst>
              <a:ext uri="{FF2B5EF4-FFF2-40B4-BE49-F238E27FC236}">
                <a16:creationId xmlns:a16="http://schemas.microsoft.com/office/drawing/2014/main" id="{0F6C7326-3997-4D4D-BBB4-C616FF830F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299979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462414" y="785367"/>
            <a:ext cx="2603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CC33"/>
                </a:solidFill>
              </a:rPr>
              <a:t>FORMULA</a:t>
            </a:r>
            <a:r>
              <a:rPr sz="1800" spc="-50" dirty="0">
                <a:solidFill>
                  <a:srgbClr val="33CC33"/>
                </a:solidFill>
              </a:rPr>
              <a:t> </a:t>
            </a:r>
            <a:r>
              <a:rPr sz="1800" spc="-5" dirty="0">
                <a:solidFill>
                  <a:srgbClr val="33CC33"/>
                </a:solidFill>
              </a:rPr>
              <a:t>DE</a:t>
            </a:r>
            <a:r>
              <a:rPr sz="1800" spc="-45" dirty="0">
                <a:solidFill>
                  <a:srgbClr val="33CC33"/>
                </a:solidFill>
              </a:rPr>
              <a:t> </a:t>
            </a:r>
            <a:r>
              <a:rPr sz="1800" dirty="0">
                <a:solidFill>
                  <a:srgbClr val="33CC33"/>
                </a:solidFill>
              </a:rPr>
              <a:t>DULONG</a:t>
            </a:r>
            <a:endParaRPr sz="1800"/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grpSp>
        <p:nvGrpSpPr>
          <p:cNvPr id="63" name="object 63"/>
          <p:cNvGrpSpPr/>
          <p:nvPr/>
        </p:nvGrpSpPr>
        <p:grpSpPr>
          <a:xfrm>
            <a:off x="475119" y="1051052"/>
            <a:ext cx="2586990" cy="32384"/>
            <a:chOff x="475119" y="1051052"/>
            <a:chExt cx="2586990" cy="32384"/>
          </a:xfrm>
        </p:grpSpPr>
        <p:sp>
          <p:nvSpPr>
            <p:cNvPr id="64" name="object 64"/>
            <p:cNvSpPr/>
            <p:nvPr/>
          </p:nvSpPr>
          <p:spPr>
            <a:xfrm>
              <a:off x="484263" y="1060196"/>
              <a:ext cx="2578100" cy="22860"/>
            </a:xfrm>
            <a:custGeom>
              <a:avLst/>
              <a:gdLst/>
              <a:ahLst/>
              <a:cxnLst/>
              <a:rect l="l" t="t" r="r" b="b"/>
              <a:pathLst>
                <a:path w="2578100" h="22859">
                  <a:moveTo>
                    <a:pt x="2577846" y="22859"/>
                  </a:moveTo>
                  <a:lnTo>
                    <a:pt x="2577846" y="0"/>
                  </a:lnTo>
                  <a:lnTo>
                    <a:pt x="0" y="0"/>
                  </a:lnTo>
                  <a:lnTo>
                    <a:pt x="0" y="22859"/>
                  </a:lnTo>
                  <a:lnTo>
                    <a:pt x="2577846" y="228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75119" y="1051052"/>
              <a:ext cx="2578100" cy="22860"/>
            </a:xfrm>
            <a:custGeom>
              <a:avLst/>
              <a:gdLst/>
              <a:ahLst/>
              <a:cxnLst/>
              <a:rect l="l" t="t" r="r" b="b"/>
              <a:pathLst>
                <a:path w="2578100" h="22859">
                  <a:moveTo>
                    <a:pt x="2577845" y="22859"/>
                  </a:moveTo>
                  <a:lnTo>
                    <a:pt x="257784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2577845" y="22859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475119" y="1380997"/>
            <a:ext cx="6690359" cy="32384"/>
            <a:chOff x="475119" y="1380997"/>
            <a:chExt cx="6690359" cy="32384"/>
          </a:xfrm>
        </p:grpSpPr>
        <p:sp>
          <p:nvSpPr>
            <p:cNvPr id="67" name="object 67"/>
            <p:cNvSpPr/>
            <p:nvPr/>
          </p:nvSpPr>
          <p:spPr>
            <a:xfrm>
              <a:off x="484263" y="1390141"/>
              <a:ext cx="6681470" cy="22860"/>
            </a:xfrm>
            <a:custGeom>
              <a:avLst/>
              <a:gdLst/>
              <a:ahLst/>
              <a:cxnLst/>
              <a:rect l="l" t="t" r="r" b="b"/>
              <a:pathLst>
                <a:path w="6681470" h="22859">
                  <a:moveTo>
                    <a:pt x="6681216" y="22860"/>
                  </a:moveTo>
                  <a:lnTo>
                    <a:pt x="668121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6681216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5119" y="1380997"/>
              <a:ext cx="6681470" cy="22860"/>
            </a:xfrm>
            <a:custGeom>
              <a:avLst/>
              <a:gdLst/>
              <a:ahLst/>
              <a:cxnLst/>
              <a:rect l="l" t="t" r="r" b="b"/>
              <a:pathLst>
                <a:path w="6681470" h="22859">
                  <a:moveTo>
                    <a:pt x="6681215" y="22859"/>
                  </a:moveTo>
                  <a:lnTo>
                    <a:pt x="668121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6681215" y="22859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475119" y="2479801"/>
            <a:ext cx="2586990" cy="32384"/>
            <a:chOff x="475119" y="2479801"/>
            <a:chExt cx="2586990" cy="32384"/>
          </a:xfrm>
        </p:grpSpPr>
        <p:sp>
          <p:nvSpPr>
            <p:cNvPr id="70" name="object 70"/>
            <p:cNvSpPr/>
            <p:nvPr/>
          </p:nvSpPr>
          <p:spPr>
            <a:xfrm>
              <a:off x="484263" y="2488945"/>
              <a:ext cx="2578100" cy="22860"/>
            </a:xfrm>
            <a:custGeom>
              <a:avLst/>
              <a:gdLst/>
              <a:ahLst/>
              <a:cxnLst/>
              <a:rect l="l" t="t" r="r" b="b"/>
              <a:pathLst>
                <a:path w="2578100" h="22860">
                  <a:moveTo>
                    <a:pt x="2577845" y="22860"/>
                  </a:moveTo>
                  <a:lnTo>
                    <a:pt x="257784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2577845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75119" y="2479801"/>
              <a:ext cx="2578100" cy="22860"/>
            </a:xfrm>
            <a:custGeom>
              <a:avLst/>
              <a:gdLst/>
              <a:ahLst/>
              <a:cxnLst/>
              <a:rect l="l" t="t" r="r" b="b"/>
              <a:pathLst>
                <a:path w="2578100" h="22860">
                  <a:moveTo>
                    <a:pt x="2577845" y="22859"/>
                  </a:moveTo>
                  <a:lnTo>
                    <a:pt x="257784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2577845" y="2285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475119" y="2809748"/>
            <a:ext cx="7058659" cy="32384"/>
            <a:chOff x="475119" y="2809748"/>
            <a:chExt cx="7058659" cy="32384"/>
          </a:xfrm>
        </p:grpSpPr>
        <p:sp>
          <p:nvSpPr>
            <p:cNvPr id="73" name="object 73"/>
            <p:cNvSpPr/>
            <p:nvPr/>
          </p:nvSpPr>
          <p:spPr>
            <a:xfrm>
              <a:off x="484263" y="2818892"/>
              <a:ext cx="7049770" cy="22860"/>
            </a:xfrm>
            <a:custGeom>
              <a:avLst/>
              <a:gdLst/>
              <a:ahLst/>
              <a:cxnLst/>
              <a:rect l="l" t="t" r="r" b="b"/>
              <a:pathLst>
                <a:path w="7049770" h="22860">
                  <a:moveTo>
                    <a:pt x="7049261" y="22860"/>
                  </a:moveTo>
                  <a:lnTo>
                    <a:pt x="704926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049261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75119" y="2809748"/>
              <a:ext cx="7049770" cy="22860"/>
            </a:xfrm>
            <a:custGeom>
              <a:avLst/>
              <a:gdLst/>
              <a:ahLst/>
              <a:cxnLst/>
              <a:rect l="l" t="t" r="r" b="b"/>
              <a:pathLst>
                <a:path w="7049770" h="22860">
                  <a:moveTo>
                    <a:pt x="7049261" y="22859"/>
                  </a:moveTo>
                  <a:lnTo>
                    <a:pt x="704926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049261" y="2285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475119" y="3908552"/>
            <a:ext cx="2358390" cy="32384"/>
            <a:chOff x="475119" y="3908552"/>
            <a:chExt cx="2358390" cy="32384"/>
          </a:xfrm>
        </p:grpSpPr>
        <p:sp>
          <p:nvSpPr>
            <p:cNvPr id="76" name="object 76"/>
            <p:cNvSpPr/>
            <p:nvPr/>
          </p:nvSpPr>
          <p:spPr>
            <a:xfrm>
              <a:off x="484263" y="3917696"/>
              <a:ext cx="2349500" cy="22860"/>
            </a:xfrm>
            <a:custGeom>
              <a:avLst/>
              <a:gdLst/>
              <a:ahLst/>
              <a:cxnLst/>
              <a:rect l="l" t="t" r="r" b="b"/>
              <a:pathLst>
                <a:path w="2349500" h="22860">
                  <a:moveTo>
                    <a:pt x="2349245" y="22860"/>
                  </a:moveTo>
                  <a:lnTo>
                    <a:pt x="234924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2349245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5119" y="3908552"/>
              <a:ext cx="2349500" cy="22860"/>
            </a:xfrm>
            <a:custGeom>
              <a:avLst/>
              <a:gdLst/>
              <a:ahLst/>
              <a:cxnLst/>
              <a:rect l="l" t="t" r="r" b="b"/>
              <a:pathLst>
                <a:path w="2349500" h="22860">
                  <a:moveTo>
                    <a:pt x="2349245" y="22860"/>
                  </a:moveTo>
                  <a:lnTo>
                    <a:pt x="234924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2349245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475119" y="4238497"/>
            <a:ext cx="7058659" cy="32384"/>
            <a:chOff x="475119" y="4238497"/>
            <a:chExt cx="7058659" cy="32384"/>
          </a:xfrm>
        </p:grpSpPr>
        <p:sp>
          <p:nvSpPr>
            <p:cNvPr id="79" name="object 79"/>
            <p:cNvSpPr/>
            <p:nvPr/>
          </p:nvSpPr>
          <p:spPr>
            <a:xfrm>
              <a:off x="484263" y="4247641"/>
              <a:ext cx="7049770" cy="22860"/>
            </a:xfrm>
            <a:custGeom>
              <a:avLst/>
              <a:gdLst/>
              <a:ahLst/>
              <a:cxnLst/>
              <a:rect l="l" t="t" r="r" b="b"/>
              <a:pathLst>
                <a:path w="7049770" h="22860">
                  <a:moveTo>
                    <a:pt x="7049261" y="22860"/>
                  </a:moveTo>
                  <a:lnTo>
                    <a:pt x="704926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049261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5119" y="4238497"/>
              <a:ext cx="7049770" cy="22860"/>
            </a:xfrm>
            <a:custGeom>
              <a:avLst/>
              <a:gdLst/>
              <a:ahLst/>
              <a:cxnLst/>
              <a:rect l="l" t="t" r="r" b="b"/>
              <a:pathLst>
                <a:path w="7049770" h="22860">
                  <a:moveTo>
                    <a:pt x="7049261" y="22860"/>
                  </a:moveTo>
                  <a:lnTo>
                    <a:pt x="704926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049261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75119" y="5337302"/>
            <a:ext cx="6650990" cy="32384"/>
            <a:chOff x="475119" y="5337302"/>
            <a:chExt cx="6650990" cy="32384"/>
          </a:xfrm>
        </p:grpSpPr>
        <p:sp>
          <p:nvSpPr>
            <p:cNvPr id="82" name="object 82"/>
            <p:cNvSpPr/>
            <p:nvPr/>
          </p:nvSpPr>
          <p:spPr>
            <a:xfrm>
              <a:off x="484263" y="5346446"/>
              <a:ext cx="6642100" cy="22860"/>
            </a:xfrm>
            <a:custGeom>
              <a:avLst/>
              <a:gdLst/>
              <a:ahLst/>
              <a:cxnLst/>
              <a:rect l="l" t="t" r="r" b="b"/>
              <a:pathLst>
                <a:path w="6642100" h="22860">
                  <a:moveTo>
                    <a:pt x="6641592" y="22860"/>
                  </a:moveTo>
                  <a:lnTo>
                    <a:pt x="6641592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6641592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5119" y="5337302"/>
              <a:ext cx="6642100" cy="22860"/>
            </a:xfrm>
            <a:custGeom>
              <a:avLst/>
              <a:gdLst/>
              <a:ahLst/>
              <a:cxnLst/>
              <a:rect l="l" t="t" r="r" b="b"/>
              <a:pathLst>
                <a:path w="6642100" h="22860">
                  <a:moveTo>
                    <a:pt x="6641592" y="22860"/>
                  </a:moveTo>
                  <a:lnTo>
                    <a:pt x="6641592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6641592" y="22860"/>
                  </a:lnTo>
                  <a:close/>
                </a:path>
              </a:pathLst>
            </a:custGeom>
            <a:solidFill>
              <a:srgbClr val="FF9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475119" y="5667247"/>
            <a:ext cx="7058659" cy="32384"/>
            <a:chOff x="475119" y="5667247"/>
            <a:chExt cx="7058659" cy="32384"/>
          </a:xfrm>
        </p:grpSpPr>
        <p:sp>
          <p:nvSpPr>
            <p:cNvPr id="85" name="object 85"/>
            <p:cNvSpPr/>
            <p:nvPr/>
          </p:nvSpPr>
          <p:spPr>
            <a:xfrm>
              <a:off x="484263" y="5676391"/>
              <a:ext cx="7049770" cy="22860"/>
            </a:xfrm>
            <a:custGeom>
              <a:avLst/>
              <a:gdLst/>
              <a:ahLst/>
              <a:cxnLst/>
              <a:rect l="l" t="t" r="r" b="b"/>
              <a:pathLst>
                <a:path w="7049770" h="22860">
                  <a:moveTo>
                    <a:pt x="7049261" y="22860"/>
                  </a:moveTo>
                  <a:lnTo>
                    <a:pt x="704926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049261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75119" y="5667247"/>
              <a:ext cx="7049770" cy="22860"/>
            </a:xfrm>
            <a:custGeom>
              <a:avLst/>
              <a:gdLst/>
              <a:ahLst/>
              <a:cxnLst/>
              <a:rect l="l" t="t" r="r" b="b"/>
              <a:pathLst>
                <a:path w="7049770" h="22860">
                  <a:moveTo>
                    <a:pt x="7049261" y="22860"/>
                  </a:moveTo>
                  <a:lnTo>
                    <a:pt x="7049261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049261" y="22860"/>
                  </a:lnTo>
                  <a:close/>
                </a:path>
              </a:pathLst>
            </a:custGeom>
            <a:solidFill>
              <a:srgbClr val="FF9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62413" y="1115314"/>
            <a:ext cx="7075170" cy="5099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PODER</a:t>
            </a:r>
            <a:r>
              <a:rPr sz="18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CALORIFICO</a:t>
            </a:r>
            <a:r>
              <a:rPr sz="18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INFERIOR</a:t>
            </a:r>
            <a:r>
              <a:rPr sz="1800" b="1" spc="-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UN</a:t>
            </a:r>
            <a:r>
              <a:rPr sz="1800" b="1" spc="-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COMBUSTIBLE</a:t>
            </a:r>
            <a:r>
              <a:rPr sz="18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SECO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"/>
              <a:cs typeface="Arial"/>
            </a:endParaRPr>
          </a:p>
          <a:p>
            <a:pPr marL="195580" algn="ctr">
              <a:lnSpc>
                <a:spcPct val="100000"/>
              </a:lnSpc>
            </a:pP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PCI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 =</a:t>
            </a:r>
            <a:r>
              <a:rPr sz="1800" b="1" spc="49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8.140</a:t>
            </a:r>
            <a:r>
              <a:rPr sz="1800" b="1" spc="-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x C</a:t>
            </a:r>
            <a:r>
              <a:rPr sz="1800" b="1" spc="49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+</a:t>
            </a:r>
            <a:r>
              <a:rPr sz="1800" b="1" spc="-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29.000 x (H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 -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 O/</a:t>
            </a:r>
            <a:r>
              <a:rPr sz="1800" b="1" spc="-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8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)</a:t>
            </a:r>
            <a:r>
              <a:rPr sz="1800" b="1" spc="49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+</a:t>
            </a:r>
            <a:r>
              <a:rPr sz="1800" b="1" spc="49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2.220 x</a:t>
            </a:r>
            <a:r>
              <a:rPr sz="1800" b="1" spc="-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3CC33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FORMULA</a:t>
            </a:r>
            <a:r>
              <a:rPr sz="18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8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DULONG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PODER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CALORIFICO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INFERIOR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UN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COMBUSTIBLE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HUMEDO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PCI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 8.140 x C</a:t>
            </a:r>
            <a:r>
              <a:rPr sz="1800" b="1" spc="4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1800" b="1" spc="5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29.000 x (H</a:t>
            </a:r>
            <a:r>
              <a:rPr sz="18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 O/ 8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+ 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2.220 x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sz="1800" b="1" spc="49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600 x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H2O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FORMULA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HUTTE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PODER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CALORIFICO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INFERIOR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HUMEDO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PCI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8.100 x C</a:t>
            </a:r>
            <a:r>
              <a:rPr sz="18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29.000 x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(H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-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O/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8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)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1800" b="1" spc="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2.500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x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600 x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H2O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20300"/>
              </a:lnSpc>
            </a:pP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FORMULA 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DE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LA ASOCIACION 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DE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INGENIEROS ALEMANES </a:t>
            </a:r>
            <a:r>
              <a:rPr sz="1800" b="1" spc="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PODER</a:t>
            </a:r>
            <a:r>
              <a:rPr sz="1800" b="1" spc="-20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CALORIFICO</a:t>
            </a:r>
            <a:r>
              <a:rPr sz="1800" b="1" spc="-20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INFERIOR</a:t>
            </a:r>
            <a:r>
              <a:rPr sz="1800" b="1" spc="-1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DE</a:t>
            </a:r>
            <a:r>
              <a:rPr sz="1800" b="1" spc="-20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UN</a:t>
            </a:r>
            <a:r>
              <a:rPr sz="1800" b="1" spc="-20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COMBUSTIBLE</a:t>
            </a:r>
            <a:r>
              <a:rPr sz="1800" b="1" spc="-1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HUMEDO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PCI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 8.080 x C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 +</a:t>
            </a:r>
            <a:r>
              <a:rPr sz="1800" b="1" spc="49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29.000 x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(H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 -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O/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 8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 )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+</a:t>
            </a:r>
            <a:r>
              <a:rPr sz="1800" b="1" spc="49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2.500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x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S</a:t>
            </a:r>
            <a:r>
              <a:rPr sz="1800" b="1" spc="49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-  </a:t>
            </a:r>
            <a:r>
              <a:rPr sz="1800" b="1" spc="-5" dirty="0">
                <a:solidFill>
                  <a:srgbClr val="FF9A33"/>
                </a:solidFill>
                <a:latin typeface="Arial"/>
                <a:cs typeface="Arial"/>
              </a:rPr>
              <a:t>600 x </a:t>
            </a:r>
            <a:r>
              <a:rPr sz="1800" b="1" dirty="0">
                <a:solidFill>
                  <a:srgbClr val="FF9A33"/>
                </a:solidFill>
                <a:latin typeface="Arial"/>
                <a:cs typeface="Arial"/>
              </a:rPr>
              <a:t>H2O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0" name="object 79">
            <a:extLst>
              <a:ext uri="{FF2B5EF4-FFF2-40B4-BE49-F238E27FC236}">
                <a16:creationId xmlns:a16="http://schemas.microsoft.com/office/drawing/2014/main" id="{CECFB0BB-4698-4976-9E83-2AD98EF6C98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263403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524135" y="782320"/>
            <a:ext cx="30391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3CC33"/>
                </a:solidFill>
              </a:rPr>
              <a:t>METODO</a:t>
            </a:r>
            <a:r>
              <a:rPr spc="-100" dirty="0">
                <a:solidFill>
                  <a:srgbClr val="33CC33"/>
                </a:solidFill>
              </a:rPr>
              <a:t> </a:t>
            </a:r>
            <a:r>
              <a:rPr dirty="0">
                <a:solidFill>
                  <a:srgbClr val="33CC33"/>
                </a:solidFill>
              </a:rPr>
              <a:t>PRACTICO</a:t>
            </a:r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grpSp>
        <p:nvGrpSpPr>
          <p:cNvPr id="63" name="object 63"/>
          <p:cNvGrpSpPr/>
          <p:nvPr/>
        </p:nvGrpSpPr>
        <p:grpSpPr>
          <a:xfrm>
            <a:off x="536841" y="1131824"/>
            <a:ext cx="3026410" cy="43815"/>
            <a:chOff x="536841" y="1131824"/>
            <a:chExt cx="3026410" cy="43815"/>
          </a:xfrm>
        </p:grpSpPr>
        <p:sp>
          <p:nvSpPr>
            <p:cNvPr id="64" name="object 64"/>
            <p:cNvSpPr/>
            <p:nvPr/>
          </p:nvSpPr>
          <p:spPr>
            <a:xfrm>
              <a:off x="549033" y="1144016"/>
              <a:ext cx="3013710" cy="31750"/>
            </a:xfrm>
            <a:custGeom>
              <a:avLst/>
              <a:gdLst/>
              <a:ahLst/>
              <a:cxnLst/>
              <a:rect l="l" t="t" r="r" b="b"/>
              <a:pathLst>
                <a:path w="3013710" h="31750">
                  <a:moveTo>
                    <a:pt x="3013710" y="31241"/>
                  </a:moveTo>
                  <a:lnTo>
                    <a:pt x="3013710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3013710" y="31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6841" y="1131824"/>
              <a:ext cx="3013710" cy="31750"/>
            </a:xfrm>
            <a:custGeom>
              <a:avLst/>
              <a:gdLst/>
              <a:ahLst/>
              <a:cxnLst/>
              <a:rect l="l" t="t" r="r" b="b"/>
              <a:pathLst>
                <a:path w="3013710" h="31750">
                  <a:moveTo>
                    <a:pt x="3013710" y="31241"/>
                  </a:moveTo>
                  <a:lnTo>
                    <a:pt x="3013710" y="0"/>
                  </a:lnTo>
                  <a:lnTo>
                    <a:pt x="0" y="0"/>
                  </a:lnTo>
                  <a:lnTo>
                    <a:pt x="0" y="31241"/>
                  </a:lnTo>
                  <a:lnTo>
                    <a:pt x="3013710" y="31241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24135" y="1479542"/>
            <a:ext cx="8001000" cy="3436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El Método Práctico consiste en el empleo de 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"Calorímetros"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mediante los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cuales se puede determinar en forma directa en el laboratorio el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poder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calorífico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 los combustibles.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20300"/>
              </a:lnSpc>
              <a:spcBef>
                <a:spcPts val="173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Los métodos calorimétricos consisten en quemar una cierta cantidad de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combustible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medir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cantidad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producida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través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energía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térmica ganada por un líquido conocido,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agua, el que , de acuerdo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método a utilizar, puede estar contenida en un recipiente,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permanecer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continua circulación durante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el proceso.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proceso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ideal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cumplirá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que: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67" name="object 67"/>
          <p:cNvGraphicFramePr>
            <a:graphicFrameLocks noGrp="1"/>
          </p:cNvGraphicFramePr>
          <p:nvPr/>
        </p:nvGraphicFramePr>
        <p:xfrm>
          <a:off x="847985" y="5126508"/>
          <a:ext cx="7270115" cy="9160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663">
                <a:tc>
                  <a:txBody>
                    <a:bodyPr/>
                    <a:lstStyle/>
                    <a:p>
                      <a:pPr marR="60325" algn="r">
                        <a:lnSpc>
                          <a:spcPts val="1989"/>
                        </a:lnSpc>
                      </a:pPr>
                      <a:r>
                        <a:rPr sz="1800" b="1" spc="-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Calor</a:t>
                      </a:r>
                      <a:r>
                        <a:rPr sz="1800" b="1" spc="-2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liberado</a:t>
                      </a:r>
                      <a:r>
                        <a:rPr sz="1800" b="1" spc="-2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sz="1800" b="1" spc="-2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800" b="1" spc="-2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combustible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989"/>
                        </a:lnSpc>
                      </a:pP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89"/>
                        </a:lnSpc>
                      </a:pPr>
                      <a:r>
                        <a:rPr sz="1800" b="1" spc="-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Calor</a:t>
                      </a:r>
                      <a:r>
                        <a:rPr sz="1800" b="1" spc="-2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ganado</a:t>
                      </a:r>
                      <a:r>
                        <a:rPr sz="1800" b="1" spc="-2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por</a:t>
                      </a:r>
                      <a:r>
                        <a:rPr sz="1800" b="1" spc="-2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1800" b="1" spc="-2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agua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326"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Qcomb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Qagua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52">
                <a:tc>
                  <a:txBody>
                    <a:bodyPr/>
                    <a:lstStyle/>
                    <a:p>
                      <a:pPr marR="48895" algn="r">
                        <a:lnSpc>
                          <a:spcPts val="2080"/>
                        </a:lnSpc>
                        <a:spcBef>
                          <a:spcPts val="125"/>
                        </a:spcBef>
                      </a:pP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Qcomb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2080"/>
                        </a:lnSpc>
                        <a:spcBef>
                          <a:spcPts val="125"/>
                        </a:spcBef>
                      </a:pP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ts val="2080"/>
                        </a:lnSpc>
                        <a:spcBef>
                          <a:spcPts val="125"/>
                        </a:spcBef>
                      </a:pPr>
                      <a:r>
                        <a:rPr sz="1800" b="1" spc="-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800" b="1" spc="-1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spc="-1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cpa</a:t>
                      </a:r>
                      <a:r>
                        <a:rPr sz="1800" b="1" spc="-1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spc="-1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800" b="1" spc="-1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1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final</a:t>
                      </a:r>
                      <a:r>
                        <a:rPr sz="1800" b="1" spc="-1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800" b="1" spc="-1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800" b="1" spc="-5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inicial</a:t>
                      </a:r>
                      <a:r>
                        <a:rPr sz="1800" b="1" spc="-20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CC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object 79">
            <a:extLst>
              <a:ext uri="{FF2B5EF4-FFF2-40B4-BE49-F238E27FC236}">
                <a16:creationId xmlns:a16="http://schemas.microsoft.com/office/drawing/2014/main" id="{09B65AB8-8A98-44D8-B28B-22EF9128B33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263403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524135" y="997965"/>
            <a:ext cx="6087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CC00"/>
                </a:solidFill>
              </a:rPr>
              <a:t>CALORIMETRO</a:t>
            </a:r>
            <a:r>
              <a:rPr spc="-30" dirty="0">
                <a:solidFill>
                  <a:srgbClr val="00CC00"/>
                </a:solidFill>
              </a:rPr>
              <a:t> </a:t>
            </a:r>
            <a:r>
              <a:rPr spc="-5" dirty="0">
                <a:solidFill>
                  <a:srgbClr val="00CC00"/>
                </a:solidFill>
              </a:rPr>
              <a:t>DE</a:t>
            </a:r>
            <a:r>
              <a:rPr spc="-25" dirty="0">
                <a:solidFill>
                  <a:srgbClr val="00CC00"/>
                </a:solidFill>
              </a:rPr>
              <a:t> </a:t>
            </a:r>
            <a:r>
              <a:rPr dirty="0">
                <a:solidFill>
                  <a:srgbClr val="00CC00"/>
                </a:solidFill>
              </a:rPr>
              <a:t>MAHLER</a:t>
            </a:r>
            <a:r>
              <a:rPr spc="-25" dirty="0">
                <a:solidFill>
                  <a:srgbClr val="00CC00"/>
                </a:solidFill>
              </a:rPr>
              <a:t> </a:t>
            </a:r>
            <a:r>
              <a:rPr dirty="0">
                <a:solidFill>
                  <a:srgbClr val="00CC00"/>
                </a:solidFill>
              </a:rPr>
              <a:t>Y</a:t>
            </a:r>
            <a:r>
              <a:rPr spc="-30" dirty="0">
                <a:solidFill>
                  <a:srgbClr val="00CC00"/>
                </a:solidFill>
              </a:rPr>
              <a:t> </a:t>
            </a:r>
            <a:r>
              <a:rPr dirty="0">
                <a:solidFill>
                  <a:srgbClr val="00CC00"/>
                </a:solidFill>
              </a:rPr>
              <a:t>KROEKER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grpSp>
        <p:nvGrpSpPr>
          <p:cNvPr id="63" name="object 63"/>
          <p:cNvGrpSpPr/>
          <p:nvPr/>
        </p:nvGrpSpPr>
        <p:grpSpPr>
          <a:xfrm>
            <a:off x="536841" y="1347469"/>
            <a:ext cx="6075045" cy="43815"/>
            <a:chOff x="536841" y="1347469"/>
            <a:chExt cx="6075045" cy="43815"/>
          </a:xfrm>
        </p:grpSpPr>
        <p:sp>
          <p:nvSpPr>
            <p:cNvPr id="64" name="object 64"/>
            <p:cNvSpPr/>
            <p:nvPr/>
          </p:nvSpPr>
          <p:spPr>
            <a:xfrm>
              <a:off x="549033" y="1359661"/>
              <a:ext cx="6062980" cy="31750"/>
            </a:xfrm>
            <a:custGeom>
              <a:avLst/>
              <a:gdLst/>
              <a:ahLst/>
              <a:cxnLst/>
              <a:rect l="l" t="t" r="r" b="b"/>
              <a:pathLst>
                <a:path w="6062980" h="31750">
                  <a:moveTo>
                    <a:pt x="6062472" y="31242"/>
                  </a:moveTo>
                  <a:lnTo>
                    <a:pt x="6062472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6062472" y="31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6841" y="1347469"/>
              <a:ext cx="6062980" cy="31750"/>
            </a:xfrm>
            <a:custGeom>
              <a:avLst/>
              <a:gdLst/>
              <a:ahLst/>
              <a:cxnLst/>
              <a:rect l="l" t="t" r="r" b="b"/>
              <a:pathLst>
                <a:path w="6062980" h="31750">
                  <a:moveTo>
                    <a:pt x="6062471" y="31242"/>
                  </a:moveTo>
                  <a:lnTo>
                    <a:pt x="6062471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6062471" y="31242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536841" y="1720088"/>
            <a:ext cx="3895090" cy="36195"/>
            <a:chOff x="536841" y="1720088"/>
            <a:chExt cx="3895090" cy="36195"/>
          </a:xfrm>
        </p:grpSpPr>
        <p:sp>
          <p:nvSpPr>
            <p:cNvPr id="67" name="object 67"/>
            <p:cNvSpPr/>
            <p:nvPr/>
          </p:nvSpPr>
          <p:spPr>
            <a:xfrm>
              <a:off x="546747" y="1729994"/>
              <a:ext cx="3884929" cy="26034"/>
            </a:xfrm>
            <a:custGeom>
              <a:avLst/>
              <a:gdLst/>
              <a:ahLst/>
              <a:cxnLst/>
              <a:rect l="l" t="t" r="r" b="b"/>
              <a:pathLst>
                <a:path w="3884929" h="26035">
                  <a:moveTo>
                    <a:pt x="3884676" y="25907"/>
                  </a:moveTo>
                  <a:lnTo>
                    <a:pt x="3884676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3884676" y="25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6841" y="1720088"/>
              <a:ext cx="3884929" cy="26034"/>
            </a:xfrm>
            <a:custGeom>
              <a:avLst/>
              <a:gdLst/>
              <a:ahLst/>
              <a:cxnLst/>
              <a:rect l="l" t="t" r="r" b="b"/>
              <a:pathLst>
                <a:path w="3884929" h="26035">
                  <a:moveTo>
                    <a:pt x="3884676" y="25908"/>
                  </a:moveTo>
                  <a:lnTo>
                    <a:pt x="3884676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3884676" y="259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24120" y="1426982"/>
            <a:ext cx="7938134" cy="441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PROCEDIMIENTO DE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CALCULO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9800"/>
              </a:lnSpc>
              <a:spcBef>
                <a:spcPts val="144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procedimiento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cálculo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basa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suponer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existir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intercambio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térmico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medio,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generado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dentro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bomba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calorimétrica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(Q)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entonces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absorbido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elementos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2000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rodean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la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misma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son: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475"/>
              </a:spcBef>
              <a:buClr>
                <a:srgbClr val="AFE1FF"/>
              </a:buClr>
              <a:buSzPct val="50000"/>
              <a:buFont typeface="Wingdings"/>
              <a:buChar char=""/>
              <a:tabLst>
                <a:tab pos="1612265" algn="l"/>
                <a:tab pos="1613535" algn="l"/>
              </a:tabLst>
            </a:pP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el</a:t>
            </a:r>
            <a:r>
              <a:rPr sz="20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agua</a:t>
            </a:r>
            <a:r>
              <a:rPr sz="2000" b="1" spc="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contenida</a:t>
            </a:r>
            <a:r>
              <a:rPr sz="20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en</a:t>
            </a:r>
            <a:r>
              <a:rPr sz="2000" b="1" spc="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el</a:t>
            </a:r>
            <a:r>
              <a:rPr sz="2000" b="1" spc="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calorímetro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475"/>
              </a:spcBef>
              <a:buClr>
                <a:srgbClr val="AFE1FF"/>
              </a:buClr>
              <a:buSzPct val="50000"/>
              <a:buFont typeface="Wingdings"/>
              <a:buChar char=""/>
              <a:tabLst>
                <a:tab pos="1612265" algn="l"/>
                <a:tab pos="1613535" algn="l"/>
              </a:tabLst>
            </a:pP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el</a:t>
            </a:r>
            <a:r>
              <a:rPr sz="2000" b="1" spc="-3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AFF9A"/>
                </a:solidFill>
                <a:latin typeface="Arial"/>
                <a:cs typeface="Arial"/>
              </a:rPr>
              <a:t>agitador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470"/>
              </a:spcBef>
              <a:buClr>
                <a:srgbClr val="AFE1FF"/>
              </a:buClr>
              <a:buSzPct val="50000"/>
              <a:buFont typeface="Wingdings"/>
              <a:buChar char=""/>
              <a:tabLst>
                <a:tab pos="1612265" algn="l"/>
                <a:tab pos="1613535" algn="l"/>
              </a:tabLst>
            </a:pP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el</a:t>
            </a:r>
            <a:r>
              <a:rPr sz="2000" b="1" spc="-3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AFF9A"/>
                </a:solidFill>
                <a:latin typeface="Arial"/>
                <a:cs typeface="Arial"/>
              </a:rPr>
              <a:t>termómetro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475"/>
              </a:spcBef>
              <a:buClr>
                <a:srgbClr val="AFE1FF"/>
              </a:buClr>
              <a:buSzPct val="50000"/>
              <a:buFont typeface="Wingdings"/>
              <a:buChar char=""/>
              <a:tabLst>
                <a:tab pos="1612265" algn="l"/>
                <a:tab pos="1613535" algn="l"/>
              </a:tabLst>
            </a:pP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la</a:t>
            </a:r>
            <a:r>
              <a:rPr sz="2000" b="1" spc="-2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bomba</a:t>
            </a:r>
            <a:r>
              <a:rPr sz="2000" b="1" spc="-2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1612900" indent="-229235">
              <a:lnSpc>
                <a:spcPct val="100000"/>
              </a:lnSpc>
              <a:spcBef>
                <a:spcPts val="475"/>
              </a:spcBef>
              <a:buClr>
                <a:srgbClr val="AFE1FF"/>
              </a:buClr>
              <a:buSzPct val="50000"/>
              <a:buFont typeface="Wingdings"/>
              <a:buChar char=""/>
              <a:tabLst>
                <a:tab pos="1612265" algn="l"/>
                <a:tab pos="1613535" algn="l"/>
              </a:tabLst>
            </a:pP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el </a:t>
            </a:r>
            <a:r>
              <a:rPr sz="2000" b="1" spc="-10" dirty="0">
                <a:solidFill>
                  <a:srgbClr val="9AFF9A"/>
                </a:solidFill>
                <a:latin typeface="Arial"/>
                <a:cs typeface="Arial"/>
              </a:rPr>
              <a:t>recipiente</a:t>
            </a:r>
            <a:r>
              <a:rPr sz="2000" b="1" spc="-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AFF9A"/>
                </a:solidFill>
                <a:latin typeface="Arial"/>
                <a:cs typeface="Arial"/>
              </a:rPr>
              <a:t>calorimétrico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Q</a:t>
            </a:r>
            <a:r>
              <a:rPr sz="2400" b="1" spc="-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=</a:t>
            </a:r>
            <a:r>
              <a:rPr sz="2400" b="1" spc="-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Q</a:t>
            </a:r>
            <a:r>
              <a:rPr sz="2400" b="1" spc="-229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CC00"/>
                </a:solidFill>
                <a:latin typeface="Arial"/>
                <a:cs typeface="Arial"/>
              </a:rPr>
              <a:t>agu</a:t>
            </a:r>
            <a:r>
              <a:rPr sz="1600" b="1" dirty="0">
                <a:solidFill>
                  <a:srgbClr val="00CC00"/>
                </a:solidFill>
                <a:latin typeface="Arial"/>
                <a:cs typeface="Arial"/>
              </a:rPr>
              <a:t>a</a:t>
            </a:r>
            <a:r>
              <a:rPr sz="1600" b="1" spc="2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sz="2400" b="1" spc="-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Q</a:t>
            </a:r>
            <a:r>
              <a:rPr sz="2400" b="1" spc="-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CC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CC00"/>
                </a:solidFill>
                <a:latin typeface="Arial"/>
                <a:cs typeface="Arial"/>
              </a:rPr>
              <a:t>gitado</a:t>
            </a:r>
            <a:r>
              <a:rPr sz="1600" b="1" dirty="0">
                <a:solidFill>
                  <a:srgbClr val="00CC00"/>
                </a:solidFill>
                <a:latin typeface="Arial"/>
                <a:cs typeface="Arial"/>
              </a:rPr>
              <a:t>r </a:t>
            </a:r>
            <a:r>
              <a:rPr sz="1600" b="1" spc="-225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sz="2400" b="1" spc="-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Q</a:t>
            </a:r>
            <a:r>
              <a:rPr sz="2400" b="1" spc="-5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CC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CC00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00CC00"/>
                </a:solidFill>
                <a:latin typeface="Arial"/>
                <a:cs typeface="Arial"/>
              </a:rPr>
              <a:t>rmómetro</a:t>
            </a:r>
            <a:r>
              <a:rPr sz="1600" b="1" spc="2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sz="2400" b="1" spc="-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Q</a:t>
            </a:r>
            <a:r>
              <a:rPr sz="2400" b="1" spc="-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CC00"/>
                </a:solidFill>
                <a:latin typeface="Arial"/>
                <a:cs typeface="Arial"/>
              </a:rPr>
              <a:t>bomb</a:t>
            </a:r>
            <a:r>
              <a:rPr sz="1600" b="1" dirty="0">
                <a:solidFill>
                  <a:srgbClr val="00CC00"/>
                </a:solidFill>
                <a:latin typeface="Arial"/>
                <a:cs typeface="Arial"/>
              </a:rPr>
              <a:t>a</a:t>
            </a:r>
            <a:r>
              <a:rPr sz="1600" b="1" spc="2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+</a:t>
            </a:r>
            <a:r>
              <a:rPr sz="2400" b="1" spc="-10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CC00"/>
                </a:solidFill>
                <a:latin typeface="Arial"/>
                <a:cs typeface="Arial"/>
              </a:rPr>
              <a:t>Q</a:t>
            </a:r>
            <a:r>
              <a:rPr sz="2400" b="1" spc="-5" dirty="0">
                <a:solidFill>
                  <a:srgbClr val="00CC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CC00"/>
                </a:solidFill>
                <a:latin typeface="Arial"/>
                <a:cs typeface="Arial"/>
              </a:rPr>
              <a:t>recipiente</a:t>
            </a:r>
            <a:r>
              <a:rPr sz="1600" b="1" dirty="0">
                <a:solidFill>
                  <a:srgbClr val="00CC0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9">
            <a:extLst>
              <a:ext uri="{FF2B5EF4-FFF2-40B4-BE49-F238E27FC236}">
                <a16:creationId xmlns:a16="http://schemas.microsoft.com/office/drawing/2014/main" id="{1297F21B-A88A-47B5-8D5B-DB4553374C0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263403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4135" y="1085596"/>
            <a:ext cx="75317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6600" algn="l"/>
              </a:tabLst>
            </a:pP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Q</a:t>
            </a:r>
            <a:r>
              <a:rPr sz="1800" b="1" spc="-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=	Q</a:t>
            </a:r>
            <a:r>
              <a:rPr sz="1800" b="1" spc="-1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AFF9A"/>
                </a:solidFill>
                <a:latin typeface="Arial"/>
                <a:cs typeface="Arial"/>
              </a:rPr>
              <a:t>agua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 +</a:t>
            </a:r>
            <a:r>
              <a:rPr sz="1800" b="1" spc="-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Q</a:t>
            </a:r>
            <a:r>
              <a:rPr sz="1800" b="1" spc="-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agitador</a:t>
            </a:r>
            <a:r>
              <a:rPr sz="1800" b="1" spc="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+</a:t>
            </a:r>
            <a:r>
              <a:rPr sz="1800" b="1" spc="-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Q</a:t>
            </a:r>
            <a:r>
              <a:rPr sz="1800" b="1" spc="-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9AFF9A"/>
                </a:solidFill>
                <a:latin typeface="Arial"/>
                <a:cs typeface="Arial"/>
              </a:rPr>
              <a:t>termómetro 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+</a:t>
            </a:r>
            <a:r>
              <a:rPr sz="1800" b="1" spc="-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Q</a:t>
            </a:r>
            <a:r>
              <a:rPr sz="1800" b="1" spc="-5" dirty="0">
                <a:solidFill>
                  <a:srgbClr val="9AFF9A"/>
                </a:solidFill>
                <a:latin typeface="Arial"/>
                <a:cs typeface="Arial"/>
              </a:rPr>
              <a:t> bomba</a:t>
            </a:r>
            <a:r>
              <a:rPr sz="1800" b="1" spc="-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+</a:t>
            </a:r>
            <a:r>
              <a:rPr sz="1800" b="1" spc="-1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Q</a:t>
            </a:r>
            <a:r>
              <a:rPr sz="1800" b="1" spc="-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AFF9A"/>
                </a:solidFill>
                <a:latin typeface="Arial"/>
                <a:cs typeface="Arial"/>
              </a:rPr>
              <a:t>recipiente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7075" y="2291882"/>
            <a:ext cx="766445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Como para distintos ensayos en un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mismo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aparato,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tanto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agitador, como el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termómetro,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la bomba y el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recipiente son comunes, se puede agrupar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siguiente </a:t>
            </a:r>
            <a:r>
              <a:rPr sz="16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manera: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67279" y="3906493"/>
            <a:ext cx="34105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Ecuación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puede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indicar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como: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82027" y="1531111"/>
            <a:ext cx="7783830" cy="600710"/>
          </a:xfrm>
          <a:prstGeom prst="rect">
            <a:avLst/>
          </a:prstGeom>
          <a:solidFill>
            <a:srgbClr val="FFFFFF"/>
          </a:solidFill>
          <a:ln w="9525">
            <a:solidFill>
              <a:srgbClr val="34CC34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320"/>
              </a:spcBef>
            </a:pPr>
            <a:r>
              <a:rPr sz="2325" b="1" baseline="14336" dirty="0">
                <a:latin typeface="Arial"/>
                <a:cs typeface="Arial"/>
              </a:rPr>
              <a:t>Q</a:t>
            </a:r>
            <a:r>
              <a:rPr sz="2325" b="1" spc="-37" baseline="14336" dirty="0">
                <a:latin typeface="Arial"/>
                <a:cs typeface="Arial"/>
              </a:rPr>
              <a:t> </a:t>
            </a:r>
            <a:r>
              <a:rPr sz="2325" baseline="14336" dirty="0">
                <a:latin typeface="Symbol"/>
                <a:cs typeface="Symbol"/>
              </a:rPr>
              <a:t></a:t>
            </a:r>
            <a:r>
              <a:rPr sz="2325" spc="-150" baseline="14336" dirty="0">
                <a:latin typeface="Times New Roman"/>
                <a:cs typeface="Times New Roman"/>
              </a:rPr>
              <a:t> </a:t>
            </a:r>
            <a:r>
              <a:rPr sz="2325" b="1" spc="7" baseline="14336" dirty="0">
                <a:latin typeface="Arial"/>
                <a:cs typeface="Arial"/>
              </a:rPr>
              <a:t>m</a:t>
            </a:r>
            <a:r>
              <a:rPr sz="900" b="1" spc="5" dirty="0">
                <a:latin typeface="Arial"/>
                <a:cs typeface="Arial"/>
              </a:rPr>
              <a:t>agua</a:t>
            </a:r>
            <a:r>
              <a:rPr sz="900" b="1" spc="-110" dirty="0">
                <a:latin typeface="Arial"/>
                <a:cs typeface="Arial"/>
              </a:rPr>
              <a:t> </a:t>
            </a:r>
            <a:r>
              <a:rPr sz="2325" b="1" spc="15" baseline="14336" dirty="0">
                <a:latin typeface="Arial"/>
                <a:cs typeface="Arial"/>
              </a:rPr>
              <a:t>.cp</a:t>
            </a:r>
            <a:r>
              <a:rPr sz="900" b="1" spc="10" dirty="0">
                <a:latin typeface="Arial"/>
                <a:cs typeface="Arial"/>
              </a:rPr>
              <a:t>agua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2325" b="1" spc="-165" baseline="14336" dirty="0">
                <a:latin typeface="Arial"/>
                <a:cs typeface="Arial"/>
              </a:rPr>
              <a:t>.</a:t>
            </a:r>
            <a:r>
              <a:rPr sz="2325" spc="-165" baseline="14336" dirty="0">
                <a:latin typeface="Times New Roman"/>
                <a:cs typeface="Times New Roman"/>
              </a:rPr>
              <a:t>Δ</a:t>
            </a:r>
            <a:r>
              <a:rPr sz="2325" spc="-254" baseline="14336" dirty="0">
                <a:latin typeface="Times New Roman"/>
                <a:cs typeface="Times New Roman"/>
              </a:rPr>
              <a:t> </a:t>
            </a:r>
            <a:r>
              <a:rPr sz="2325" b="1" baseline="14336" dirty="0">
                <a:latin typeface="Arial"/>
                <a:cs typeface="Arial"/>
              </a:rPr>
              <a:t>t</a:t>
            </a:r>
            <a:r>
              <a:rPr sz="2325" b="1" spc="-165" baseline="14336" dirty="0">
                <a:latin typeface="Arial"/>
                <a:cs typeface="Arial"/>
              </a:rPr>
              <a:t> </a:t>
            </a:r>
            <a:r>
              <a:rPr sz="2325" baseline="14336" dirty="0">
                <a:latin typeface="Symbol"/>
                <a:cs typeface="Symbol"/>
              </a:rPr>
              <a:t></a:t>
            </a:r>
            <a:r>
              <a:rPr sz="2325" spc="-254" baseline="14336" dirty="0">
                <a:latin typeface="Times New Roman"/>
                <a:cs typeface="Times New Roman"/>
              </a:rPr>
              <a:t> </a:t>
            </a:r>
            <a:r>
              <a:rPr sz="2325" b="1" baseline="14336" dirty="0">
                <a:latin typeface="Arial"/>
                <a:cs typeface="Arial"/>
              </a:rPr>
              <a:t>m</a:t>
            </a:r>
            <a:r>
              <a:rPr sz="900" b="1" dirty="0">
                <a:latin typeface="Arial"/>
                <a:cs typeface="Arial"/>
              </a:rPr>
              <a:t>termómetro</a:t>
            </a:r>
            <a:r>
              <a:rPr sz="900" b="1" spc="-125" dirty="0">
                <a:latin typeface="Arial"/>
                <a:cs typeface="Arial"/>
              </a:rPr>
              <a:t> </a:t>
            </a:r>
            <a:r>
              <a:rPr sz="2325" b="1" spc="7" baseline="14336" dirty="0">
                <a:latin typeface="Arial"/>
                <a:cs typeface="Arial"/>
              </a:rPr>
              <a:t>.cp</a:t>
            </a:r>
            <a:r>
              <a:rPr sz="900" b="1" spc="5" dirty="0">
                <a:latin typeface="Arial"/>
                <a:cs typeface="Arial"/>
              </a:rPr>
              <a:t>termómetro</a:t>
            </a:r>
            <a:r>
              <a:rPr sz="900" b="1" spc="-155" dirty="0">
                <a:latin typeface="Arial"/>
                <a:cs typeface="Arial"/>
              </a:rPr>
              <a:t> </a:t>
            </a:r>
            <a:r>
              <a:rPr sz="2325" baseline="14336" dirty="0">
                <a:latin typeface="Times New Roman"/>
                <a:cs typeface="Times New Roman"/>
              </a:rPr>
              <a:t>.Δ</a:t>
            </a:r>
            <a:r>
              <a:rPr sz="2325" spc="-262" baseline="14336" dirty="0">
                <a:latin typeface="Times New Roman"/>
                <a:cs typeface="Times New Roman"/>
              </a:rPr>
              <a:t> </a:t>
            </a:r>
            <a:r>
              <a:rPr sz="2325" b="1" baseline="14336" dirty="0">
                <a:latin typeface="Arial"/>
                <a:cs typeface="Arial"/>
              </a:rPr>
              <a:t>t</a:t>
            </a:r>
            <a:r>
              <a:rPr sz="2325" b="1" spc="-172" baseline="14336" dirty="0">
                <a:latin typeface="Arial"/>
                <a:cs typeface="Arial"/>
              </a:rPr>
              <a:t> </a:t>
            </a:r>
            <a:r>
              <a:rPr sz="2325" baseline="14336" dirty="0">
                <a:latin typeface="Symbol"/>
                <a:cs typeface="Symbol"/>
              </a:rPr>
              <a:t></a:t>
            </a:r>
            <a:r>
              <a:rPr sz="2325" spc="-247" baseline="14336" dirty="0">
                <a:latin typeface="Times New Roman"/>
                <a:cs typeface="Times New Roman"/>
              </a:rPr>
              <a:t> </a:t>
            </a:r>
            <a:r>
              <a:rPr sz="2325" b="1" baseline="14336" dirty="0">
                <a:latin typeface="Arial"/>
                <a:cs typeface="Arial"/>
              </a:rPr>
              <a:t>m</a:t>
            </a:r>
            <a:r>
              <a:rPr sz="900" b="1" dirty="0">
                <a:latin typeface="Arial"/>
                <a:cs typeface="Arial"/>
              </a:rPr>
              <a:t>agitador</a:t>
            </a:r>
            <a:r>
              <a:rPr sz="900" b="1" spc="-70" dirty="0">
                <a:latin typeface="Arial"/>
                <a:cs typeface="Arial"/>
              </a:rPr>
              <a:t> </a:t>
            </a:r>
            <a:r>
              <a:rPr sz="2325" b="1" spc="7" baseline="14336" dirty="0">
                <a:latin typeface="Arial"/>
                <a:cs typeface="Arial"/>
              </a:rPr>
              <a:t>.cp</a:t>
            </a:r>
            <a:r>
              <a:rPr sz="900" b="1" spc="5" dirty="0">
                <a:latin typeface="Arial"/>
                <a:cs typeface="Arial"/>
              </a:rPr>
              <a:t>agitador</a:t>
            </a:r>
            <a:r>
              <a:rPr sz="900" b="1" spc="-40" dirty="0">
                <a:latin typeface="Arial"/>
                <a:cs typeface="Arial"/>
              </a:rPr>
              <a:t> </a:t>
            </a:r>
            <a:r>
              <a:rPr sz="1350" spc="-7" baseline="24691" dirty="0">
                <a:latin typeface="Times New Roman"/>
                <a:cs typeface="Times New Roman"/>
              </a:rPr>
              <a:t>.</a:t>
            </a:r>
            <a:r>
              <a:rPr sz="2325" spc="-7" baseline="14336" dirty="0">
                <a:latin typeface="Times New Roman"/>
                <a:cs typeface="Times New Roman"/>
              </a:rPr>
              <a:t>Δ</a:t>
            </a:r>
            <a:r>
              <a:rPr sz="2325" spc="-247" baseline="14336" dirty="0">
                <a:latin typeface="Times New Roman"/>
                <a:cs typeface="Times New Roman"/>
              </a:rPr>
              <a:t> </a:t>
            </a:r>
            <a:r>
              <a:rPr sz="2325" b="1" baseline="14336" dirty="0">
                <a:latin typeface="Arial"/>
                <a:cs typeface="Arial"/>
              </a:rPr>
              <a:t>t</a:t>
            </a:r>
            <a:r>
              <a:rPr sz="2325" b="1" spc="-172" baseline="14336" dirty="0">
                <a:latin typeface="Arial"/>
                <a:cs typeface="Arial"/>
              </a:rPr>
              <a:t> </a:t>
            </a:r>
            <a:r>
              <a:rPr sz="2325" baseline="14336" dirty="0">
                <a:latin typeface="Symbol"/>
                <a:cs typeface="Symbol"/>
              </a:rPr>
              <a:t></a:t>
            </a:r>
            <a:r>
              <a:rPr sz="2325" spc="-254" baseline="14336" dirty="0">
                <a:latin typeface="Times New Roman"/>
                <a:cs typeface="Times New Roman"/>
              </a:rPr>
              <a:t> </a:t>
            </a:r>
            <a:r>
              <a:rPr sz="2325" b="1" spc="-7" baseline="14336" dirty="0">
                <a:latin typeface="Arial"/>
                <a:cs typeface="Arial"/>
              </a:rPr>
              <a:t>m</a:t>
            </a:r>
            <a:r>
              <a:rPr sz="900" b="1" spc="-5" dirty="0">
                <a:latin typeface="Arial"/>
                <a:cs typeface="Arial"/>
              </a:rPr>
              <a:t>recipiente</a:t>
            </a:r>
            <a:r>
              <a:rPr sz="900" b="1" spc="-100" dirty="0">
                <a:latin typeface="Arial"/>
                <a:cs typeface="Arial"/>
              </a:rPr>
              <a:t> </a:t>
            </a:r>
            <a:r>
              <a:rPr sz="2325" b="1" baseline="14336" dirty="0">
                <a:latin typeface="Arial"/>
                <a:cs typeface="Arial"/>
              </a:rPr>
              <a:t>.cp</a:t>
            </a:r>
            <a:r>
              <a:rPr sz="900" b="1" dirty="0">
                <a:latin typeface="Arial"/>
                <a:cs typeface="Arial"/>
              </a:rPr>
              <a:t>recipiente</a:t>
            </a:r>
            <a:r>
              <a:rPr sz="900" b="1" spc="-95" dirty="0">
                <a:latin typeface="Arial"/>
                <a:cs typeface="Arial"/>
              </a:rPr>
              <a:t> </a:t>
            </a:r>
            <a:r>
              <a:rPr sz="2325" b="1" spc="-165" baseline="14336" dirty="0">
                <a:latin typeface="Arial"/>
                <a:cs typeface="Arial"/>
              </a:rPr>
              <a:t>.</a:t>
            </a:r>
            <a:r>
              <a:rPr sz="2325" spc="-165" baseline="14336" dirty="0">
                <a:latin typeface="Times New Roman"/>
                <a:cs typeface="Times New Roman"/>
              </a:rPr>
              <a:t>Δ</a:t>
            </a:r>
            <a:r>
              <a:rPr sz="2325" spc="-262" baseline="14336" dirty="0">
                <a:latin typeface="Times New Roman"/>
                <a:cs typeface="Times New Roman"/>
              </a:rPr>
              <a:t> </a:t>
            </a:r>
            <a:r>
              <a:rPr sz="2325" b="1" baseline="14336" dirty="0">
                <a:latin typeface="Arial"/>
                <a:cs typeface="Arial"/>
              </a:rPr>
              <a:t>t</a:t>
            </a:r>
            <a:endParaRPr sz="2325" baseline="14336">
              <a:latin typeface="Arial"/>
              <a:cs typeface="Arial"/>
            </a:endParaRPr>
          </a:p>
          <a:p>
            <a:pPr marL="169545" indent="-135255">
              <a:lnSpc>
                <a:spcPct val="100000"/>
              </a:lnSpc>
              <a:spcBef>
                <a:spcPts val="300"/>
              </a:spcBef>
              <a:buFont typeface="Symbol"/>
              <a:buChar char=""/>
              <a:tabLst>
                <a:tab pos="170180" algn="l"/>
              </a:tabLst>
            </a:pPr>
            <a:r>
              <a:rPr sz="1550" b="1" spc="-30" dirty="0">
                <a:latin typeface="Arial"/>
                <a:cs typeface="Arial"/>
              </a:rPr>
              <a:t>m</a:t>
            </a:r>
            <a:r>
              <a:rPr sz="1350" b="1" baseline="-24691" dirty="0">
                <a:latin typeface="Arial"/>
                <a:cs typeface="Arial"/>
              </a:rPr>
              <a:t>baso</a:t>
            </a:r>
            <a:r>
              <a:rPr sz="1350" b="1" spc="-157" baseline="-24691" dirty="0">
                <a:latin typeface="Arial"/>
                <a:cs typeface="Arial"/>
              </a:rPr>
              <a:t> </a:t>
            </a:r>
            <a:r>
              <a:rPr sz="1550" b="1" dirty="0">
                <a:latin typeface="Arial"/>
                <a:cs typeface="Arial"/>
              </a:rPr>
              <a:t>.c</a:t>
            </a:r>
            <a:r>
              <a:rPr sz="1550" b="1" spc="30" dirty="0">
                <a:latin typeface="Arial"/>
                <a:cs typeface="Arial"/>
              </a:rPr>
              <a:t>p</a:t>
            </a:r>
            <a:r>
              <a:rPr sz="1350" b="1" baseline="-24691" dirty="0">
                <a:latin typeface="Arial"/>
                <a:cs typeface="Arial"/>
              </a:rPr>
              <a:t>baso</a:t>
            </a:r>
            <a:r>
              <a:rPr sz="1350" b="1" spc="-165" baseline="-24691" dirty="0">
                <a:latin typeface="Arial"/>
                <a:cs typeface="Arial"/>
              </a:rPr>
              <a:t> </a:t>
            </a:r>
            <a:r>
              <a:rPr sz="1550" b="1" spc="-220" dirty="0">
                <a:latin typeface="Arial"/>
                <a:cs typeface="Arial"/>
              </a:rPr>
              <a:t>.</a:t>
            </a:r>
            <a:r>
              <a:rPr sz="1550" dirty="0">
                <a:latin typeface="Times New Roman"/>
                <a:cs typeface="Times New Roman"/>
              </a:rPr>
              <a:t>Δ</a:t>
            </a:r>
            <a:r>
              <a:rPr sz="1550" spc="-17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Arial"/>
                <a:cs typeface="Arial"/>
              </a:rPr>
              <a:t>t</a:t>
            </a:r>
            <a:endParaRPr sz="155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49083" y="3058922"/>
            <a:ext cx="7724140" cy="650875"/>
          </a:xfrm>
          <a:custGeom>
            <a:avLst/>
            <a:gdLst/>
            <a:ahLst/>
            <a:cxnLst/>
            <a:rect l="l" t="t" r="r" b="b"/>
            <a:pathLst>
              <a:path w="7724140" h="650875">
                <a:moveTo>
                  <a:pt x="7723632" y="650748"/>
                </a:moveTo>
                <a:lnTo>
                  <a:pt x="7723632" y="0"/>
                </a:lnTo>
                <a:lnTo>
                  <a:pt x="0" y="0"/>
                </a:lnTo>
                <a:lnTo>
                  <a:pt x="0" y="650748"/>
                </a:lnTo>
                <a:lnTo>
                  <a:pt x="7723632" y="6507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562220" y="3195918"/>
            <a:ext cx="92075" cy="5175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600" spc="5" dirty="0">
                <a:latin typeface="Symbol"/>
                <a:cs typeface="Symbol"/>
              </a:rPr>
              <a:t></a:t>
            </a:r>
            <a:endParaRPr sz="16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1600" spc="5" dirty="0">
                <a:latin typeface="Symbol"/>
                <a:cs typeface="Symbol"/>
              </a:rPr>
              <a:t>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562220" y="3064809"/>
            <a:ext cx="92075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600" spc="5" dirty="0">
                <a:latin typeface="Symbol"/>
                <a:cs typeface="Symbol"/>
              </a:rPr>
              <a:t>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605884" y="3064809"/>
            <a:ext cx="92075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600" spc="5" dirty="0">
                <a:latin typeface="Symbol"/>
                <a:cs typeface="Symbol"/>
              </a:rPr>
              <a:t>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935016" y="3186238"/>
            <a:ext cx="579120" cy="169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50" b="1" spc="-5" dirty="0">
                <a:latin typeface="Arial"/>
                <a:cs typeface="Arial"/>
              </a:rPr>
              <a:t>recipiente</a:t>
            </a:r>
            <a:endParaRPr sz="9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80484" y="3441283"/>
            <a:ext cx="139954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600" spc="5" dirty="0">
                <a:latin typeface="Symbol"/>
                <a:cs typeface="Symbol"/>
              </a:rPr>
              <a:t></a:t>
            </a:r>
            <a:r>
              <a:rPr sz="1600" spc="-190" dirty="0">
                <a:latin typeface="Times New Roman"/>
                <a:cs typeface="Times New Roman"/>
              </a:rPr>
              <a:t> </a:t>
            </a:r>
            <a:r>
              <a:rPr sz="2400" spc="7" baseline="15625" dirty="0">
                <a:latin typeface="Symbol"/>
                <a:cs typeface="Symbol"/>
              </a:rPr>
              <a:t></a:t>
            </a:r>
            <a:r>
              <a:rPr sz="2400" spc="-217" baseline="15625" dirty="0">
                <a:latin typeface="Times New Roman"/>
                <a:cs typeface="Times New Roman"/>
              </a:rPr>
              <a:t> </a:t>
            </a:r>
            <a:r>
              <a:rPr sz="2400" b="1" spc="60" baseline="15625" dirty="0">
                <a:latin typeface="Arial"/>
                <a:cs typeface="Arial"/>
              </a:rPr>
              <a:t>m</a:t>
            </a:r>
            <a:r>
              <a:rPr sz="950" b="1" spc="-5" dirty="0">
                <a:latin typeface="Arial"/>
                <a:cs typeface="Arial"/>
              </a:rPr>
              <a:t>baso</a:t>
            </a:r>
            <a:r>
              <a:rPr sz="950" b="1" spc="-45" dirty="0">
                <a:latin typeface="Arial"/>
                <a:cs typeface="Arial"/>
              </a:rPr>
              <a:t> </a:t>
            </a:r>
            <a:r>
              <a:rPr sz="2400" b="1" spc="7" baseline="15625" dirty="0">
                <a:latin typeface="Arial"/>
                <a:cs typeface="Arial"/>
              </a:rPr>
              <a:t>.c</a:t>
            </a:r>
            <a:r>
              <a:rPr sz="2400" b="1" spc="172" baseline="15625" dirty="0">
                <a:latin typeface="Arial"/>
                <a:cs typeface="Arial"/>
              </a:rPr>
              <a:t>p</a:t>
            </a:r>
            <a:r>
              <a:rPr sz="950" b="1" spc="-5" dirty="0">
                <a:latin typeface="Arial"/>
                <a:cs typeface="Arial"/>
              </a:rPr>
              <a:t>baso</a:t>
            </a:r>
            <a:endParaRPr sz="9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676587" y="3100612"/>
            <a:ext cx="6282055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2400" b="1" spc="15" baseline="13888" dirty="0">
                <a:latin typeface="Arial"/>
                <a:cs typeface="Arial"/>
              </a:rPr>
              <a:t>m</a:t>
            </a:r>
            <a:r>
              <a:rPr sz="950" b="1" spc="10" dirty="0">
                <a:latin typeface="Arial"/>
                <a:cs typeface="Arial"/>
              </a:rPr>
              <a:t>agua</a:t>
            </a:r>
            <a:r>
              <a:rPr sz="950" b="1" spc="-45" dirty="0">
                <a:latin typeface="Arial"/>
                <a:cs typeface="Arial"/>
              </a:rPr>
              <a:t> </a:t>
            </a:r>
            <a:r>
              <a:rPr sz="2400" b="1" spc="7" baseline="13888" dirty="0">
                <a:latin typeface="Arial"/>
                <a:cs typeface="Arial"/>
              </a:rPr>
              <a:t>.cp</a:t>
            </a:r>
            <a:r>
              <a:rPr sz="2400" b="1" spc="-434" baseline="13888" dirty="0">
                <a:latin typeface="Arial"/>
                <a:cs typeface="Arial"/>
              </a:rPr>
              <a:t> </a:t>
            </a:r>
            <a:r>
              <a:rPr sz="950" b="1" spc="-5" dirty="0">
                <a:latin typeface="Arial"/>
                <a:cs typeface="Arial"/>
              </a:rPr>
              <a:t>agua</a:t>
            </a:r>
            <a:r>
              <a:rPr sz="950" b="1" spc="270" dirty="0">
                <a:latin typeface="Arial"/>
                <a:cs typeface="Arial"/>
              </a:rPr>
              <a:t> </a:t>
            </a:r>
            <a:r>
              <a:rPr sz="2400" spc="7" baseline="13888" dirty="0">
                <a:latin typeface="Symbol"/>
                <a:cs typeface="Symbol"/>
              </a:rPr>
              <a:t></a:t>
            </a:r>
            <a:r>
              <a:rPr sz="2400" spc="-209" baseline="13888" dirty="0">
                <a:latin typeface="Times New Roman"/>
                <a:cs typeface="Times New Roman"/>
              </a:rPr>
              <a:t> </a:t>
            </a:r>
            <a:r>
              <a:rPr sz="2400" b="1" spc="7" baseline="13888" dirty="0">
                <a:latin typeface="Arial"/>
                <a:cs typeface="Arial"/>
              </a:rPr>
              <a:t>m</a:t>
            </a:r>
            <a:r>
              <a:rPr sz="950" b="1" spc="5" dirty="0">
                <a:latin typeface="Arial"/>
                <a:cs typeface="Arial"/>
              </a:rPr>
              <a:t>termómetro</a:t>
            </a:r>
            <a:r>
              <a:rPr sz="950" b="1" spc="35" dirty="0">
                <a:latin typeface="Arial"/>
                <a:cs typeface="Arial"/>
              </a:rPr>
              <a:t> </a:t>
            </a:r>
            <a:r>
              <a:rPr sz="2400" b="1" spc="7" baseline="13888" dirty="0">
                <a:latin typeface="Arial"/>
                <a:cs typeface="Arial"/>
              </a:rPr>
              <a:t>.cp</a:t>
            </a:r>
            <a:r>
              <a:rPr sz="2400" b="1" spc="-412" baseline="13888" dirty="0">
                <a:latin typeface="Arial"/>
                <a:cs typeface="Arial"/>
              </a:rPr>
              <a:t> </a:t>
            </a:r>
            <a:r>
              <a:rPr sz="950" b="1" spc="-5" dirty="0">
                <a:latin typeface="Arial"/>
                <a:cs typeface="Arial"/>
              </a:rPr>
              <a:t>termómetro</a:t>
            </a:r>
            <a:r>
              <a:rPr sz="950" b="1" spc="350" dirty="0">
                <a:latin typeface="Arial"/>
                <a:cs typeface="Arial"/>
              </a:rPr>
              <a:t> </a:t>
            </a:r>
            <a:r>
              <a:rPr sz="2400" spc="7" baseline="13888" dirty="0">
                <a:latin typeface="Symbol"/>
                <a:cs typeface="Symbol"/>
              </a:rPr>
              <a:t></a:t>
            </a:r>
            <a:r>
              <a:rPr sz="2400" spc="-209" baseline="13888" dirty="0">
                <a:latin typeface="Times New Roman"/>
                <a:cs typeface="Times New Roman"/>
              </a:rPr>
              <a:t> </a:t>
            </a:r>
            <a:r>
              <a:rPr sz="2400" b="1" spc="7" baseline="13888" dirty="0">
                <a:latin typeface="Arial"/>
                <a:cs typeface="Arial"/>
              </a:rPr>
              <a:t>m</a:t>
            </a:r>
            <a:r>
              <a:rPr sz="950" b="1" spc="5" dirty="0">
                <a:latin typeface="Arial"/>
                <a:cs typeface="Arial"/>
              </a:rPr>
              <a:t>agitador</a:t>
            </a:r>
            <a:r>
              <a:rPr sz="950" b="1" spc="45" dirty="0">
                <a:latin typeface="Arial"/>
                <a:cs typeface="Arial"/>
              </a:rPr>
              <a:t> </a:t>
            </a:r>
            <a:r>
              <a:rPr sz="2400" b="1" spc="7" baseline="13888" dirty="0">
                <a:latin typeface="Arial"/>
                <a:cs typeface="Arial"/>
              </a:rPr>
              <a:t>.cp</a:t>
            </a:r>
            <a:r>
              <a:rPr sz="2400" b="1" spc="-434" baseline="13888" dirty="0">
                <a:latin typeface="Arial"/>
                <a:cs typeface="Arial"/>
              </a:rPr>
              <a:t> </a:t>
            </a:r>
            <a:r>
              <a:rPr sz="950" b="1" spc="-5" dirty="0">
                <a:latin typeface="Arial"/>
                <a:cs typeface="Arial"/>
              </a:rPr>
              <a:t>agitador</a:t>
            </a:r>
            <a:r>
              <a:rPr sz="950" b="1" spc="360" dirty="0">
                <a:latin typeface="Arial"/>
                <a:cs typeface="Arial"/>
              </a:rPr>
              <a:t> </a:t>
            </a:r>
            <a:r>
              <a:rPr sz="2400" spc="7" baseline="13888" dirty="0">
                <a:latin typeface="Symbol"/>
                <a:cs typeface="Symbol"/>
              </a:rPr>
              <a:t></a:t>
            </a:r>
            <a:r>
              <a:rPr sz="2400" spc="-202" baseline="13888" dirty="0">
                <a:latin typeface="Times New Roman"/>
                <a:cs typeface="Times New Roman"/>
              </a:rPr>
              <a:t> </a:t>
            </a:r>
            <a:r>
              <a:rPr sz="2400" b="1" baseline="13888" dirty="0">
                <a:latin typeface="Arial"/>
                <a:cs typeface="Arial"/>
              </a:rPr>
              <a:t>m</a:t>
            </a:r>
            <a:r>
              <a:rPr sz="950" b="1" dirty="0">
                <a:latin typeface="Arial"/>
                <a:cs typeface="Arial"/>
              </a:rPr>
              <a:t>recipiente</a:t>
            </a:r>
            <a:r>
              <a:rPr sz="950" b="1" spc="35" dirty="0">
                <a:latin typeface="Arial"/>
                <a:cs typeface="Arial"/>
              </a:rPr>
              <a:t> </a:t>
            </a:r>
            <a:r>
              <a:rPr sz="2400" b="1" spc="7" baseline="13888" dirty="0">
                <a:latin typeface="Arial"/>
                <a:cs typeface="Arial"/>
              </a:rPr>
              <a:t>.cp</a:t>
            </a:r>
            <a:endParaRPr sz="2400" baseline="13888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41163" y="3195918"/>
            <a:ext cx="182245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2400" spc="-67" baseline="-5208" dirty="0">
                <a:latin typeface="Times New Roman"/>
                <a:cs typeface="Times New Roman"/>
              </a:rPr>
              <a:t>.</a:t>
            </a:r>
            <a:r>
              <a:rPr sz="1600" spc="-45" dirty="0">
                <a:latin typeface="Symbol"/>
                <a:cs typeface="Symbol"/>
              </a:rPr>
              <a:t>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74316" y="3217129"/>
            <a:ext cx="60452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600" b="1" spc="10" dirty="0">
                <a:latin typeface="Arial"/>
                <a:cs typeface="Arial"/>
              </a:rPr>
              <a:t>Q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spc="5" dirty="0">
                <a:latin typeface="Symbol"/>
                <a:cs typeface="Symbol"/>
              </a:rPr>
              <a:t>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Δ</a:t>
            </a:r>
            <a:r>
              <a:rPr sz="1600" spc="-140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943749" y="3053588"/>
            <a:ext cx="7733665" cy="661035"/>
          </a:xfrm>
          <a:custGeom>
            <a:avLst/>
            <a:gdLst/>
            <a:ahLst/>
            <a:cxnLst/>
            <a:rect l="l" t="t" r="r" b="b"/>
            <a:pathLst>
              <a:path w="7733665" h="661035">
                <a:moveTo>
                  <a:pt x="0" y="0"/>
                </a:moveTo>
                <a:lnTo>
                  <a:pt x="0" y="660654"/>
                </a:lnTo>
                <a:lnTo>
                  <a:pt x="7733538" y="660653"/>
                </a:lnTo>
                <a:lnTo>
                  <a:pt x="773353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4CC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914031" y="4310888"/>
            <a:ext cx="3474085" cy="411480"/>
          </a:xfrm>
          <a:prstGeom prst="rect">
            <a:avLst/>
          </a:prstGeom>
          <a:solidFill>
            <a:srgbClr val="FFFFFF"/>
          </a:solidFill>
          <a:ln w="9525">
            <a:solidFill>
              <a:srgbClr val="34CC34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535"/>
              </a:spcBef>
            </a:pPr>
            <a:r>
              <a:rPr sz="3000" b="1" spc="-7" baseline="13888" dirty="0">
                <a:latin typeface="Arial"/>
                <a:cs typeface="Arial"/>
              </a:rPr>
              <a:t>Q</a:t>
            </a:r>
            <a:r>
              <a:rPr sz="3000" b="1" spc="-82" baseline="13888" dirty="0">
                <a:latin typeface="Arial"/>
                <a:cs typeface="Arial"/>
              </a:rPr>
              <a:t> </a:t>
            </a:r>
            <a:r>
              <a:rPr sz="3000" spc="-7" baseline="13888" dirty="0">
                <a:latin typeface="Symbol"/>
                <a:cs typeface="Symbol"/>
              </a:rPr>
              <a:t></a:t>
            </a:r>
            <a:r>
              <a:rPr sz="3000" spc="-202" baseline="13888" dirty="0">
                <a:latin typeface="Times New Roman"/>
                <a:cs typeface="Times New Roman"/>
              </a:rPr>
              <a:t> </a:t>
            </a:r>
            <a:r>
              <a:rPr sz="3000" b="1" spc="30" baseline="13888" dirty="0">
                <a:latin typeface="Arial"/>
                <a:cs typeface="Arial"/>
              </a:rPr>
              <a:t>m</a:t>
            </a:r>
            <a:r>
              <a:rPr sz="1150" b="1" spc="5" dirty="0">
                <a:latin typeface="Arial"/>
                <a:cs typeface="Arial"/>
              </a:rPr>
              <a:t>agua</a:t>
            </a:r>
            <a:r>
              <a:rPr sz="1150" b="1" spc="-135" dirty="0">
                <a:latin typeface="Arial"/>
                <a:cs typeface="Arial"/>
              </a:rPr>
              <a:t> </a:t>
            </a:r>
            <a:r>
              <a:rPr sz="3000" b="1" spc="-7" baseline="13888" dirty="0">
                <a:latin typeface="Arial"/>
                <a:cs typeface="Arial"/>
              </a:rPr>
              <a:t>.c</a:t>
            </a:r>
            <a:r>
              <a:rPr sz="3000" b="1" spc="142" baseline="13888" dirty="0">
                <a:latin typeface="Arial"/>
                <a:cs typeface="Arial"/>
              </a:rPr>
              <a:t>p</a:t>
            </a:r>
            <a:r>
              <a:rPr sz="1150" b="1" spc="5" dirty="0">
                <a:latin typeface="Arial"/>
                <a:cs typeface="Arial"/>
              </a:rPr>
              <a:t>agua</a:t>
            </a:r>
            <a:r>
              <a:rPr sz="1150" b="1" spc="-135" dirty="0">
                <a:latin typeface="Arial"/>
                <a:cs typeface="Arial"/>
              </a:rPr>
              <a:t> </a:t>
            </a:r>
            <a:r>
              <a:rPr sz="3000" b="1" spc="-419" baseline="13888" dirty="0">
                <a:latin typeface="Arial"/>
                <a:cs typeface="Arial"/>
              </a:rPr>
              <a:t>.</a:t>
            </a:r>
            <a:r>
              <a:rPr sz="3000" spc="-7" baseline="13888" dirty="0">
                <a:latin typeface="Times New Roman"/>
                <a:cs typeface="Times New Roman"/>
              </a:rPr>
              <a:t>Δ</a:t>
            </a:r>
            <a:r>
              <a:rPr sz="3000" spc="-337" baseline="13888" dirty="0">
                <a:latin typeface="Times New Roman"/>
                <a:cs typeface="Times New Roman"/>
              </a:rPr>
              <a:t> </a:t>
            </a:r>
            <a:r>
              <a:rPr sz="3000" b="1" spc="-7" baseline="13888" dirty="0">
                <a:latin typeface="Arial"/>
                <a:cs typeface="Arial"/>
              </a:rPr>
              <a:t>t</a:t>
            </a:r>
            <a:r>
              <a:rPr sz="3000" b="1" spc="-240" baseline="13888" dirty="0">
                <a:latin typeface="Arial"/>
                <a:cs typeface="Arial"/>
              </a:rPr>
              <a:t> </a:t>
            </a:r>
            <a:r>
              <a:rPr sz="3000" spc="-7" baseline="13888" dirty="0">
                <a:latin typeface="Symbol"/>
                <a:cs typeface="Symbol"/>
              </a:rPr>
              <a:t></a:t>
            </a:r>
            <a:r>
              <a:rPr sz="3000" spc="-390" baseline="13888" dirty="0">
                <a:latin typeface="Times New Roman"/>
                <a:cs typeface="Times New Roman"/>
              </a:rPr>
              <a:t> </a:t>
            </a:r>
            <a:r>
              <a:rPr sz="3000" b="1" spc="82" baseline="13888" dirty="0">
                <a:latin typeface="Arial"/>
                <a:cs typeface="Arial"/>
              </a:rPr>
              <a:t>E</a:t>
            </a:r>
            <a:r>
              <a:rPr sz="1150" b="1" spc="5" dirty="0">
                <a:latin typeface="Arial"/>
                <a:cs typeface="Arial"/>
              </a:rPr>
              <a:t>aparato</a:t>
            </a:r>
            <a:r>
              <a:rPr sz="1150" b="1" spc="-135" dirty="0">
                <a:latin typeface="Arial"/>
                <a:cs typeface="Arial"/>
              </a:rPr>
              <a:t> </a:t>
            </a:r>
            <a:r>
              <a:rPr sz="3000" b="1" spc="-419" baseline="13888" dirty="0">
                <a:latin typeface="Arial"/>
                <a:cs typeface="Arial"/>
              </a:rPr>
              <a:t>.</a:t>
            </a:r>
            <a:r>
              <a:rPr sz="3000" spc="-7" baseline="13888" dirty="0">
                <a:latin typeface="Times New Roman"/>
                <a:cs typeface="Times New Roman"/>
              </a:rPr>
              <a:t>Δ</a:t>
            </a:r>
            <a:r>
              <a:rPr sz="3000" spc="-337" baseline="13888" dirty="0">
                <a:latin typeface="Times New Roman"/>
                <a:cs typeface="Times New Roman"/>
              </a:rPr>
              <a:t> </a:t>
            </a:r>
            <a:r>
              <a:rPr sz="3000" b="1" spc="-7" baseline="13888" dirty="0">
                <a:latin typeface="Arial"/>
                <a:cs typeface="Arial"/>
              </a:rPr>
              <a:t>t</a:t>
            </a:r>
            <a:endParaRPr sz="3000" baseline="13888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952893" y="5053076"/>
            <a:ext cx="3444240" cy="431800"/>
          </a:xfrm>
          <a:custGeom>
            <a:avLst/>
            <a:gdLst/>
            <a:ahLst/>
            <a:cxnLst/>
            <a:rect l="l" t="t" r="r" b="b"/>
            <a:pathLst>
              <a:path w="3444240" h="431800">
                <a:moveTo>
                  <a:pt x="3444239" y="431291"/>
                </a:moveTo>
                <a:lnTo>
                  <a:pt x="3444239" y="0"/>
                </a:lnTo>
                <a:lnTo>
                  <a:pt x="0" y="0"/>
                </a:lnTo>
                <a:lnTo>
                  <a:pt x="0" y="431291"/>
                </a:lnTo>
                <a:lnTo>
                  <a:pt x="3444239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978133" y="4895937"/>
            <a:ext cx="3376929" cy="5397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235"/>
              </a:lnSpc>
              <a:spcBef>
                <a:spcPts val="130"/>
              </a:spcBef>
              <a:tabLst>
                <a:tab pos="1177290" algn="l"/>
                <a:tab pos="2011680" algn="l"/>
                <a:tab pos="2978785" algn="l"/>
              </a:tabLst>
            </a:pPr>
            <a:r>
              <a:rPr sz="2100" b="1" spc="-10" dirty="0">
                <a:latin typeface="Arial"/>
                <a:cs typeface="Arial"/>
              </a:rPr>
              <a:t>Q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3250" spc="-620" dirty="0">
                <a:latin typeface="Symbol"/>
                <a:cs typeface="Symbol"/>
              </a:rPr>
              <a:t></a:t>
            </a:r>
            <a:r>
              <a:rPr sz="2100" b="1" spc="-10" dirty="0">
                <a:latin typeface="Arial"/>
                <a:cs typeface="Arial"/>
              </a:rPr>
              <a:t>m</a:t>
            </a:r>
            <a:r>
              <a:rPr sz="2100" b="1" dirty="0">
                <a:latin typeface="Arial"/>
                <a:cs typeface="Arial"/>
              </a:rPr>
              <a:t>	</a:t>
            </a:r>
            <a:r>
              <a:rPr sz="2100" b="1" spc="-5" dirty="0">
                <a:latin typeface="Arial"/>
                <a:cs typeface="Arial"/>
              </a:rPr>
              <a:t>.cp</a:t>
            </a:r>
            <a:r>
              <a:rPr sz="2100" b="1" dirty="0">
                <a:latin typeface="Arial"/>
                <a:cs typeface="Arial"/>
              </a:rPr>
              <a:t>	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26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Arial"/>
                <a:cs typeface="Arial"/>
              </a:rPr>
              <a:t>E</a:t>
            </a:r>
            <a:r>
              <a:rPr sz="2100" b="1" dirty="0">
                <a:latin typeface="Arial"/>
                <a:cs typeface="Arial"/>
              </a:rPr>
              <a:t>	</a:t>
            </a:r>
            <a:r>
              <a:rPr sz="3250" spc="-680" dirty="0">
                <a:latin typeface="Symbol"/>
                <a:cs typeface="Symbol"/>
              </a:rPr>
              <a:t></a:t>
            </a:r>
            <a:r>
              <a:rPr sz="2100" b="1" spc="-295" dirty="0">
                <a:latin typeface="Arial"/>
                <a:cs typeface="Arial"/>
              </a:rPr>
              <a:t>.</a:t>
            </a:r>
            <a:r>
              <a:rPr sz="2100" spc="-10" dirty="0">
                <a:latin typeface="Times New Roman"/>
                <a:cs typeface="Times New Roman"/>
              </a:rPr>
              <a:t>Δ</a:t>
            </a:r>
            <a:r>
              <a:rPr sz="2100" spc="-24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  <a:p>
            <a:pPr marL="790575">
              <a:lnSpc>
                <a:spcPts val="775"/>
              </a:lnSpc>
              <a:tabLst>
                <a:tab pos="1575435" algn="l"/>
                <a:tab pos="2376805" algn="l"/>
              </a:tabLst>
            </a:pPr>
            <a:r>
              <a:rPr sz="1200" b="1" spc="10" dirty="0">
                <a:latin typeface="Arial"/>
                <a:cs typeface="Arial"/>
              </a:rPr>
              <a:t>agua	agua	aparato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53655" y="5053838"/>
            <a:ext cx="3443604" cy="430530"/>
          </a:xfrm>
          <a:custGeom>
            <a:avLst/>
            <a:gdLst/>
            <a:ahLst/>
            <a:cxnLst/>
            <a:rect l="l" t="t" r="r" b="b"/>
            <a:pathLst>
              <a:path w="3443604" h="430529">
                <a:moveTo>
                  <a:pt x="0" y="0"/>
                </a:moveTo>
                <a:lnTo>
                  <a:pt x="0" y="430529"/>
                </a:lnTo>
                <a:lnTo>
                  <a:pt x="3443478" y="430529"/>
                </a:lnTo>
                <a:lnTo>
                  <a:pt x="344347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4CC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7B82FAF4-B33E-4ECA-A505-1903BD55544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98432" y="279405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524247" y="742045"/>
            <a:ext cx="41116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FFFFFF"/>
                </a:solidFill>
              </a:rPr>
              <a:t>PODER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CALORIFICO</a:t>
            </a:r>
            <a:endParaRPr sz="3200"/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grpSp>
        <p:nvGrpSpPr>
          <p:cNvPr id="63" name="object 63"/>
          <p:cNvGrpSpPr/>
          <p:nvPr/>
        </p:nvGrpSpPr>
        <p:grpSpPr>
          <a:xfrm>
            <a:off x="536841" y="1203452"/>
            <a:ext cx="4103370" cy="59055"/>
            <a:chOff x="536841" y="1203452"/>
            <a:chExt cx="4103370" cy="59055"/>
          </a:xfrm>
        </p:grpSpPr>
        <p:sp>
          <p:nvSpPr>
            <p:cNvPr id="64" name="object 64"/>
            <p:cNvSpPr/>
            <p:nvPr/>
          </p:nvSpPr>
          <p:spPr>
            <a:xfrm>
              <a:off x="553605" y="1220216"/>
              <a:ext cx="4086860" cy="41910"/>
            </a:xfrm>
            <a:custGeom>
              <a:avLst/>
              <a:gdLst/>
              <a:ahLst/>
              <a:cxnLst/>
              <a:rect l="l" t="t" r="r" b="b"/>
              <a:pathLst>
                <a:path w="4086860" h="41909">
                  <a:moveTo>
                    <a:pt x="4086605" y="41909"/>
                  </a:moveTo>
                  <a:lnTo>
                    <a:pt x="4086605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4086605" y="419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6841" y="1203452"/>
              <a:ext cx="4086860" cy="41910"/>
            </a:xfrm>
            <a:custGeom>
              <a:avLst/>
              <a:gdLst/>
              <a:ahLst/>
              <a:cxnLst/>
              <a:rect l="l" t="t" r="r" b="b"/>
              <a:pathLst>
                <a:path w="4086860" h="41909">
                  <a:moveTo>
                    <a:pt x="4086605" y="41909"/>
                  </a:moveTo>
                  <a:lnTo>
                    <a:pt x="4086605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4086605" y="41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24135" y="1236471"/>
            <a:ext cx="8049259" cy="13411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11760">
              <a:lnSpc>
                <a:spcPct val="799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 la cantidad de calor que entrega un kilogramo,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un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metro cúbico, de combustible al oxidarse en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forma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completa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decir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cuando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carbono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pase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anhídrido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carbónico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86147" y="2541558"/>
            <a:ext cx="5341620" cy="122618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878964">
              <a:lnSpc>
                <a:spcPct val="100000"/>
              </a:lnSpc>
              <a:spcBef>
                <a:spcPts val="1150"/>
              </a:spcBef>
              <a:tabLst>
                <a:tab pos="2305050" algn="l"/>
                <a:tab pos="2665095" algn="l"/>
                <a:tab pos="4622165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	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+	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50" b="1" spc="-7" baseline="-20467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850" b="1" spc="-7" baseline="-204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850" baseline="-20467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UNIDADES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536841" y="3715765"/>
            <a:ext cx="2141220" cy="59055"/>
            <a:chOff x="536841" y="3715765"/>
            <a:chExt cx="2141220" cy="59055"/>
          </a:xfrm>
        </p:grpSpPr>
        <p:sp>
          <p:nvSpPr>
            <p:cNvPr id="69" name="object 69"/>
            <p:cNvSpPr/>
            <p:nvPr/>
          </p:nvSpPr>
          <p:spPr>
            <a:xfrm>
              <a:off x="553605" y="3732529"/>
              <a:ext cx="2124710" cy="41910"/>
            </a:xfrm>
            <a:custGeom>
              <a:avLst/>
              <a:gdLst/>
              <a:ahLst/>
              <a:cxnLst/>
              <a:rect l="l" t="t" r="r" b="b"/>
              <a:pathLst>
                <a:path w="2124710" h="41910">
                  <a:moveTo>
                    <a:pt x="2124455" y="41910"/>
                  </a:moveTo>
                  <a:lnTo>
                    <a:pt x="2124455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2124455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36841" y="3715765"/>
              <a:ext cx="2124710" cy="41910"/>
            </a:xfrm>
            <a:custGeom>
              <a:avLst/>
              <a:gdLst/>
              <a:ahLst/>
              <a:cxnLst/>
              <a:rect l="l" t="t" r="r" b="b"/>
              <a:pathLst>
                <a:path w="2124710" h="41910">
                  <a:moveTo>
                    <a:pt x="2124455" y="41910"/>
                  </a:moveTo>
                  <a:lnTo>
                    <a:pt x="2124455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2124455" y="41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24247" y="3601740"/>
            <a:ext cx="7014845" cy="120078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118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(kcal/kg)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(kcal/m3)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(BTU/lb)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(BTU/pie3)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FORMAS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536841" y="4750561"/>
            <a:ext cx="1845945" cy="59055"/>
            <a:chOff x="536841" y="4750561"/>
            <a:chExt cx="1845945" cy="59055"/>
          </a:xfrm>
        </p:grpSpPr>
        <p:sp>
          <p:nvSpPr>
            <p:cNvPr id="73" name="object 73"/>
            <p:cNvSpPr/>
            <p:nvPr/>
          </p:nvSpPr>
          <p:spPr>
            <a:xfrm>
              <a:off x="553605" y="4767325"/>
              <a:ext cx="1828800" cy="41910"/>
            </a:xfrm>
            <a:custGeom>
              <a:avLst/>
              <a:gdLst/>
              <a:ahLst/>
              <a:cxnLst/>
              <a:rect l="l" t="t" r="r" b="b"/>
              <a:pathLst>
                <a:path w="1828800" h="41910">
                  <a:moveTo>
                    <a:pt x="1828800" y="4191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1828800" y="41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6841" y="4750561"/>
              <a:ext cx="1828800" cy="41910"/>
            </a:xfrm>
            <a:custGeom>
              <a:avLst/>
              <a:gdLst/>
              <a:ahLst/>
              <a:cxnLst/>
              <a:rect l="l" t="t" r="r" b="b"/>
              <a:pathLst>
                <a:path w="1828800" h="41910">
                  <a:moveTo>
                    <a:pt x="1828800" y="41910"/>
                  </a:moveTo>
                  <a:lnTo>
                    <a:pt x="1828800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1828800" y="41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24135" y="4670214"/>
            <a:ext cx="6552565" cy="147320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poder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calorífico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puede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ser:</a:t>
            </a:r>
            <a:endParaRPr sz="2400">
              <a:latin typeface="Arial"/>
              <a:cs typeface="Arial"/>
            </a:endParaRPr>
          </a:p>
          <a:p>
            <a:pPr marL="191135" marR="243204">
              <a:lnSpc>
                <a:spcPct val="100000"/>
              </a:lnSpc>
              <a:spcBef>
                <a:spcPts val="965"/>
              </a:spcBef>
              <a:tabLst>
                <a:tab pos="925830" algn="l"/>
              </a:tabLst>
            </a:pPr>
            <a:r>
              <a:rPr sz="2800" b="1" dirty="0">
                <a:solidFill>
                  <a:srgbClr val="9AFF9A"/>
                </a:solidFill>
                <a:latin typeface="Arial"/>
                <a:cs typeface="Arial"/>
              </a:rPr>
              <a:t>1.-	</a:t>
            </a:r>
            <a:r>
              <a:rPr sz="2800" b="1" spc="-5" dirty="0">
                <a:solidFill>
                  <a:srgbClr val="9AFF9A"/>
                </a:solidFill>
                <a:latin typeface="Arial"/>
                <a:cs typeface="Arial"/>
              </a:rPr>
              <a:t>Poder Calorífico Superior (PCS) </a:t>
            </a:r>
            <a:r>
              <a:rPr sz="2800" b="1" spc="-76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00"/>
                </a:solidFill>
                <a:latin typeface="Arial"/>
                <a:cs typeface="Arial"/>
              </a:rPr>
              <a:t>2.-	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Poder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Calorífico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Inferior (PCI)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906977" y="2985579"/>
            <a:ext cx="1017905" cy="226060"/>
            <a:chOff x="3906977" y="2985579"/>
            <a:chExt cx="1017905" cy="226060"/>
          </a:xfrm>
        </p:grpSpPr>
        <p:sp>
          <p:nvSpPr>
            <p:cNvPr id="77" name="object 77"/>
            <p:cNvSpPr/>
            <p:nvPr/>
          </p:nvSpPr>
          <p:spPr>
            <a:xfrm>
              <a:off x="3911739" y="2990342"/>
              <a:ext cx="1008380" cy="216535"/>
            </a:xfrm>
            <a:custGeom>
              <a:avLst/>
              <a:gdLst/>
              <a:ahLst/>
              <a:cxnLst/>
              <a:rect l="l" t="t" r="r" b="b"/>
              <a:pathLst>
                <a:path w="1008379" h="216535">
                  <a:moveTo>
                    <a:pt x="1008126" y="108204"/>
                  </a:moveTo>
                  <a:lnTo>
                    <a:pt x="755903" y="0"/>
                  </a:lnTo>
                  <a:lnTo>
                    <a:pt x="755903" y="54102"/>
                  </a:lnTo>
                  <a:lnTo>
                    <a:pt x="0" y="54102"/>
                  </a:lnTo>
                  <a:lnTo>
                    <a:pt x="0" y="162306"/>
                  </a:lnTo>
                  <a:lnTo>
                    <a:pt x="755903" y="162306"/>
                  </a:lnTo>
                  <a:lnTo>
                    <a:pt x="755903" y="216408"/>
                  </a:lnTo>
                  <a:lnTo>
                    <a:pt x="1008126" y="108204"/>
                  </a:lnTo>
                  <a:close/>
                </a:path>
              </a:pathLst>
            </a:custGeom>
            <a:solidFill>
              <a:srgbClr val="01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911739" y="2990342"/>
              <a:ext cx="1008380" cy="216535"/>
            </a:xfrm>
            <a:custGeom>
              <a:avLst/>
              <a:gdLst/>
              <a:ahLst/>
              <a:cxnLst/>
              <a:rect l="l" t="t" r="r" b="b"/>
              <a:pathLst>
                <a:path w="1008379" h="216535">
                  <a:moveTo>
                    <a:pt x="755903" y="0"/>
                  </a:moveTo>
                  <a:lnTo>
                    <a:pt x="755903" y="54102"/>
                  </a:lnTo>
                  <a:lnTo>
                    <a:pt x="0" y="54102"/>
                  </a:lnTo>
                  <a:lnTo>
                    <a:pt x="0" y="162306"/>
                  </a:lnTo>
                  <a:lnTo>
                    <a:pt x="755903" y="162306"/>
                  </a:lnTo>
                  <a:lnTo>
                    <a:pt x="755903" y="216408"/>
                  </a:lnTo>
                  <a:lnTo>
                    <a:pt x="1008126" y="108204"/>
                  </a:lnTo>
                  <a:lnTo>
                    <a:pt x="755903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536841" y="1582166"/>
            <a:ext cx="6760845" cy="36195"/>
            <a:chOff x="536841" y="1582166"/>
            <a:chExt cx="6760845" cy="36195"/>
          </a:xfrm>
        </p:grpSpPr>
        <p:sp>
          <p:nvSpPr>
            <p:cNvPr id="62" name="object 62"/>
            <p:cNvSpPr/>
            <p:nvPr/>
          </p:nvSpPr>
          <p:spPr>
            <a:xfrm>
              <a:off x="546747" y="1592072"/>
              <a:ext cx="6750684" cy="26034"/>
            </a:xfrm>
            <a:custGeom>
              <a:avLst/>
              <a:gdLst/>
              <a:ahLst/>
              <a:cxnLst/>
              <a:rect l="l" t="t" r="r" b="b"/>
              <a:pathLst>
                <a:path w="6750684" h="26034">
                  <a:moveTo>
                    <a:pt x="6750558" y="25907"/>
                  </a:moveTo>
                  <a:lnTo>
                    <a:pt x="6750558" y="0"/>
                  </a:lnTo>
                  <a:lnTo>
                    <a:pt x="0" y="0"/>
                  </a:lnTo>
                  <a:lnTo>
                    <a:pt x="0" y="25907"/>
                  </a:lnTo>
                  <a:lnTo>
                    <a:pt x="6750558" y="259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6841" y="1582166"/>
              <a:ext cx="6750684" cy="26034"/>
            </a:xfrm>
            <a:custGeom>
              <a:avLst/>
              <a:gdLst/>
              <a:ahLst/>
              <a:cxnLst/>
              <a:rect l="l" t="t" r="r" b="b"/>
              <a:pathLst>
                <a:path w="6750684" h="26034">
                  <a:moveTo>
                    <a:pt x="6750558" y="25907"/>
                  </a:moveTo>
                  <a:lnTo>
                    <a:pt x="6750558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6750558" y="25907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088265" y="4141216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099123" y="4147642"/>
            <a:ext cx="3228975" cy="6140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45"/>
              </a:spcBef>
              <a:tabLst>
                <a:tab pos="1325245" algn="l"/>
              </a:tabLst>
            </a:pPr>
            <a:r>
              <a:rPr sz="2700" b="1" baseline="15432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700" b="1" spc="-7" baseline="154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alambre	</a:t>
            </a:r>
            <a:r>
              <a:rPr sz="2700" b="1" spc="-7" baseline="1543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00" b="1" spc="-15" baseline="154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alambre</a:t>
            </a:r>
            <a:r>
              <a:rPr sz="12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baseline="15432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700" b="1" spc="-22" baseline="154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7" baseline="15432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00" b="1" spc="-30" baseline="154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alambre</a:t>
            </a:r>
            <a:endParaRPr sz="12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4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Siendo: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71019" y="4809490"/>
            <a:ext cx="927735" cy="6858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5"/>
              </a:spcBef>
            </a:pPr>
            <a:r>
              <a:rPr sz="2700" b="1" spc="-7" baseline="15432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00" b="1" spc="-52" baseline="154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alambre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40"/>
              </a:spcBef>
            </a:pPr>
            <a:r>
              <a:rPr sz="2700" b="1" spc="-7" baseline="15432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700" b="1" spc="-52" baseline="154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alambre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73303" y="4746244"/>
            <a:ext cx="3074035" cy="6858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53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calor de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fusión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del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alambre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(kcal/kg)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peso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alambre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(kg)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032647" y="3632708"/>
            <a:ext cx="3443604" cy="430530"/>
          </a:xfrm>
          <a:custGeom>
            <a:avLst/>
            <a:gdLst/>
            <a:ahLst/>
            <a:cxnLst/>
            <a:rect l="l" t="t" r="r" b="b"/>
            <a:pathLst>
              <a:path w="3443604" h="430529">
                <a:moveTo>
                  <a:pt x="3443478" y="430529"/>
                </a:moveTo>
                <a:lnTo>
                  <a:pt x="3443478" y="0"/>
                </a:lnTo>
                <a:lnTo>
                  <a:pt x="0" y="0"/>
                </a:lnTo>
                <a:lnTo>
                  <a:pt x="0" y="430530"/>
                </a:lnTo>
                <a:lnTo>
                  <a:pt x="3443478" y="430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73446" y="701548"/>
            <a:ext cx="8084820" cy="331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600" b="1" spc="-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600" b="1" spc="-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600" b="1" spc="-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600" b="1" spc="-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sz="2000" b="1" spc="-5" dirty="0">
                <a:solidFill>
                  <a:srgbClr val="33CC33"/>
                </a:solidFill>
                <a:latin typeface="Arial"/>
                <a:cs typeface="Arial"/>
              </a:rPr>
              <a:t>DETERMINACION</a:t>
            </a:r>
            <a:r>
              <a:rPr sz="2000" b="1" spc="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CC33"/>
                </a:solidFill>
                <a:latin typeface="Arial"/>
                <a:cs typeface="Arial"/>
              </a:rPr>
              <a:t>DEL</a:t>
            </a:r>
            <a:r>
              <a:rPr sz="2000" b="1" spc="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CC33"/>
                </a:solidFill>
                <a:latin typeface="Arial"/>
                <a:cs typeface="Arial"/>
              </a:rPr>
              <a:t>PODER</a:t>
            </a:r>
            <a:r>
              <a:rPr sz="2000" b="1" spc="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CC33"/>
                </a:solidFill>
                <a:latin typeface="Arial"/>
                <a:cs typeface="Arial"/>
              </a:rPr>
              <a:t>CALORIFICO</a:t>
            </a:r>
            <a:r>
              <a:rPr sz="2000" b="1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CC33"/>
                </a:solidFill>
                <a:latin typeface="Arial"/>
                <a:cs typeface="Arial"/>
              </a:rPr>
              <a:t>SUPERIOR</a:t>
            </a:r>
            <a:endParaRPr sz="2000">
              <a:latin typeface="Arial"/>
              <a:cs typeface="Arial"/>
            </a:endParaRPr>
          </a:p>
          <a:p>
            <a:pPr marL="63500" marR="55880">
              <a:lnSpc>
                <a:spcPct val="12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Como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liberado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bomba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calorimétrica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cedido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combustión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combustible </a:t>
            </a:r>
            <a:r>
              <a:rPr sz="1400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la del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alambre,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resulta:</a:t>
            </a:r>
            <a:endParaRPr sz="1400">
              <a:latin typeface="Arial"/>
              <a:cs typeface="Arial"/>
            </a:endParaRPr>
          </a:p>
          <a:p>
            <a:pPr marL="977265">
              <a:lnSpc>
                <a:spcPct val="100000"/>
              </a:lnSpc>
              <a:spcBef>
                <a:spcPts val="1030"/>
              </a:spcBef>
            </a:pPr>
            <a:r>
              <a:rPr sz="2400" b="1" baseline="13888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400" b="1" spc="675" baseline="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baseline="13888" dirty="0">
                <a:solidFill>
                  <a:srgbClr val="FFFFFF"/>
                </a:solidFill>
                <a:latin typeface="Arial"/>
                <a:cs typeface="Arial"/>
              </a:rPr>
              <a:t>= Q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1100" b="1" spc="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baseline="13888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400" b="1" spc="682" baseline="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baseline="13888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alambre</a:t>
            </a:r>
            <a:endParaRPr sz="1100">
              <a:latin typeface="Arial"/>
              <a:cs typeface="Arial"/>
            </a:endParaRPr>
          </a:p>
          <a:p>
            <a:pPr marL="977265">
              <a:lnSpc>
                <a:spcPct val="100000"/>
              </a:lnSpc>
              <a:spcBef>
                <a:spcPts val="48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Despejando:</a:t>
            </a:r>
            <a:endParaRPr sz="1400">
              <a:latin typeface="Arial"/>
              <a:cs typeface="Arial"/>
            </a:endParaRPr>
          </a:p>
          <a:p>
            <a:pPr marL="977265">
              <a:lnSpc>
                <a:spcPct val="100000"/>
              </a:lnSpc>
              <a:spcBef>
                <a:spcPts val="1120"/>
              </a:spcBef>
            </a:pPr>
            <a:r>
              <a:rPr sz="2400" b="1" baseline="13888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400" b="1" spc="-7" baseline="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1100" b="1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baseline="13888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b="1" spc="690" baseline="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baseline="13888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2400" b="1" spc="675" baseline="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baseline="13888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b="1" spc="682" baseline="1388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baseline="13888" dirty="0">
                <a:solidFill>
                  <a:srgbClr val="FFFFFF"/>
                </a:solidFill>
                <a:latin typeface="Arial"/>
                <a:cs typeface="Arial"/>
              </a:rPr>
              <a:t>Q 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alambre</a:t>
            </a:r>
            <a:endParaRPr sz="1100">
              <a:latin typeface="Arial"/>
              <a:cs typeface="Arial"/>
            </a:endParaRPr>
          </a:p>
          <a:p>
            <a:pPr marL="977265">
              <a:lnSpc>
                <a:spcPct val="100000"/>
              </a:lnSpc>
              <a:spcBef>
                <a:spcPts val="48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Siendo:</a:t>
            </a:r>
            <a:endParaRPr sz="1400">
              <a:latin typeface="Arial"/>
              <a:cs typeface="Arial"/>
            </a:endParaRPr>
          </a:p>
          <a:p>
            <a:pPr marL="1597025">
              <a:lnSpc>
                <a:spcPts val="3235"/>
              </a:lnSpc>
              <a:spcBef>
                <a:spcPts val="500"/>
              </a:spcBef>
              <a:tabLst>
                <a:tab pos="2761615" algn="l"/>
                <a:tab pos="3596640" algn="l"/>
                <a:tab pos="4563110" algn="l"/>
              </a:tabLst>
            </a:pPr>
            <a:r>
              <a:rPr sz="2100" b="1" spc="-10" dirty="0">
                <a:latin typeface="Arial"/>
                <a:cs typeface="Arial"/>
              </a:rPr>
              <a:t>Q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spc="-5" dirty="0">
                <a:latin typeface="Symbol"/>
                <a:cs typeface="Symbol"/>
              </a:rPr>
              <a:t>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3250" spc="-620" dirty="0">
                <a:latin typeface="Symbol"/>
                <a:cs typeface="Symbol"/>
              </a:rPr>
              <a:t></a:t>
            </a:r>
            <a:r>
              <a:rPr sz="2100" b="1" spc="-10" dirty="0">
                <a:latin typeface="Arial"/>
                <a:cs typeface="Arial"/>
              </a:rPr>
              <a:t>m</a:t>
            </a:r>
            <a:r>
              <a:rPr sz="2100" b="1" dirty="0">
                <a:latin typeface="Arial"/>
                <a:cs typeface="Arial"/>
              </a:rPr>
              <a:t>	</a:t>
            </a:r>
            <a:r>
              <a:rPr sz="2100" b="1" spc="-5" dirty="0">
                <a:latin typeface="Arial"/>
                <a:cs typeface="Arial"/>
              </a:rPr>
              <a:t>.cp</a:t>
            </a:r>
            <a:r>
              <a:rPr sz="2100" b="1" dirty="0">
                <a:latin typeface="Arial"/>
                <a:cs typeface="Arial"/>
              </a:rPr>
              <a:t>	</a:t>
            </a:r>
            <a:r>
              <a:rPr sz="2100" spc="-5" dirty="0">
                <a:latin typeface="Symbol"/>
                <a:cs typeface="Symbol"/>
              </a:rPr>
              <a:t></a:t>
            </a:r>
            <a:r>
              <a:rPr sz="2100" spc="-265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latin typeface="Arial"/>
                <a:cs typeface="Arial"/>
              </a:rPr>
              <a:t>E</a:t>
            </a:r>
            <a:r>
              <a:rPr sz="2100" b="1" dirty="0">
                <a:latin typeface="Arial"/>
                <a:cs typeface="Arial"/>
              </a:rPr>
              <a:t>	</a:t>
            </a:r>
            <a:r>
              <a:rPr sz="3250" spc="-680" dirty="0">
                <a:latin typeface="Symbol"/>
                <a:cs typeface="Symbol"/>
              </a:rPr>
              <a:t></a:t>
            </a:r>
            <a:r>
              <a:rPr sz="2100" b="1" spc="-295" dirty="0">
                <a:latin typeface="Arial"/>
                <a:cs typeface="Arial"/>
              </a:rPr>
              <a:t>.</a:t>
            </a:r>
            <a:r>
              <a:rPr sz="2100" spc="-10" dirty="0">
                <a:latin typeface="Times New Roman"/>
                <a:cs typeface="Times New Roman"/>
              </a:rPr>
              <a:t>Δ</a:t>
            </a:r>
            <a:r>
              <a:rPr sz="2100" spc="-24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  <a:p>
            <a:pPr marL="2374900">
              <a:lnSpc>
                <a:spcPts val="775"/>
              </a:lnSpc>
              <a:tabLst>
                <a:tab pos="3159760" algn="l"/>
                <a:tab pos="3961129" algn="l"/>
              </a:tabLst>
            </a:pPr>
            <a:r>
              <a:rPr sz="1200" b="1" spc="10" dirty="0">
                <a:latin typeface="Arial"/>
                <a:cs typeface="Arial"/>
              </a:rPr>
              <a:t>agua	agua	aparato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033409" y="3632708"/>
            <a:ext cx="3443604" cy="430530"/>
          </a:xfrm>
          <a:custGeom>
            <a:avLst/>
            <a:gdLst/>
            <a:ahLst/>
            <a:cxnLst/>
            <a:rect l="l" t="t" r="r" b="b"/>
            <a:pathLst>
              <a:path w="3443604" h="430529">
                <a:moveTo>
                  <a:pt x="0" y="0"/>
                </a:moveTo>
                <a:lnTo>
                  <a:pt x="0" y="430530"/>
                </a:lnTo>
                <a:lnTo>
                  <a:pt x="3443478" y="430529"/>
                </a:lnTo>
                <a:lnTo>
                  <a:pt x="3443478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4CC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490103" y="5648959"/>
            <a:ext cx="6529705" cy="462915"/>
          </a:xfrm>
          <a:prstGeom prst="rect">
            <a:avLst/>
          </a:prstGeom>
          <a:solidFill>
            <a:srgbClr val="FFFFFF"/>
          </a:solidFill>
          <a:ln w="9525">
            <a:solidFill>
              <a:srgbClr val="34CC34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605"/>
              </a:spcBef>
              <a:tabLst>
                <a:tab pos="1650364" algn="l"/>
                <a:tab pos="4281170" algn="l"/>
                <a:tab pos="4512945" algn="l"/>
              </a:tabLst>
            </a:pPr>
            <a:r>
              <a:rPr sz="3375" b="1" spc="187" baseline="13580" dirty="0">
                <a:latin typeface="Arial"/>
                <a:cs typeface="Arial"/>
              </a:rPr>
              <a:t>Q</a:t>
            </a:r>
            <a:r>
              <a:rPr sz="1300" b="1" spc="5" dirty="0">
                <a:latin typeface="Arial"/>
                <a:cs typeface="Arial"/>
              </a:rPr>
              <a:t>combustib</a:t>
            </a:r>
            <a:r>
              <a:rPr sz="1300" b="1" spc="-15" dirty="0">
                <a:latin typeface="Arial"/>
                <a:cs typeface="Arial"/>
              </a:rPr>
              <a:t>l</a:t>
            </a:r>
            <a:r>
              <a:rPr sz="1300" b="1" spc="5" dirty="0">
                <a:latin typeface="Arial"/>
                <a:cs typeface="Arial"/>
              </a:rPr>
              <a:t>e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50" dirty="0">
                <a:latin typeface="Arial"/>
                <a:cs typeface="Arial"/>
              </a:rPr>
              <a:t> </a:t>
            </a:r>
            <a:r>
              <a:rPr sz="3375" baseline="13580" dirty="0">
                <a:latin typeface="Symbol"/>
                <a:cs typeface="Symbol"/>
              </a:rPr>
              <a:t></a:t>
            </a:r>
            <a:r>
              <a:rPr sz="3375" baseline="13580" dirty="0">
                <a:latin typeface="Times New Roman"/>
                <a:cs typeface="Times New Roman"/>
              </a:rPr>
              <a:t>	</a:t>
            </a:r>
            <a:r>
              <a:rPr sz="3375" b="1" baseline="13580" dirty="0">
                <a:latin typeface="Arial"/>
                <a:cs typeface="Arial"/>
              </a:rPr>
              <a:t>(</a:t>
            </a:r>
            <a:r>
              <a:rPr sz="3375" b="1" spc="-330" baseline="13580" dirty="0">
                <a:latin typeface="Arial"/>
                <a:cs typeface="Arial"/>
              </a:rPr>
              <a:t> </a:t>
            </a:r>
            <a:r>
              <a:rPr sz="3375" b="1" spc="37" baseline="13580" dirty="0">
                <a:latin typeface="Arial"/>
                <a:cs typeface="Arial"/>
              </a:rPr>
              <a:t>m</a:t>
            </a:r>
            <a:r>
              <a:rPr sz="1300" b="1" spc="5" dirty="0">
                <a:latin typeface="Arial"/>
                <a:cs typeface="Arial"/>
              </a:rPr>
              <a:t>agua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50" dirty="0">
                <a:latin typeface="Arial"/>
                <a:cs typeface="Arial"/>
              </a:rPr>
              <a:t> </a:t>
            </a:r>
            <a:r>
              <a:rPr sz="3375" baseline="13580" dirty="0">
                <a:latin typeface="Symbol"/>
                <a:cs typeface="Symbol"/>
              </a:rPr>
              <a:t></a:t>
            </a:r>
            <a:r>
              <a:rPr sz="3375" spc="-232" baseline="13580" dirty="0">
                <a:latin typeface="Times New Roman"/>
                <a:cs typeface="Times New Roman"/>
              </a:rPr>
              <a:t> </a:t>
            </a:r>
            <a:r>
              <a:rPr sz="3375" b="1" spc="112" baseline="13580" dirty="0">
                <a:latin typeface="Arial"/>
                <a:cs typeface="Arial"/>
              </a:rPr>
              <a:t>E</a:t>
            </a:r>
            <a:r>
              <a:rPr sz="1300" b="1" spc="5" dirty="0">
                <a:latin typeface="Arial"/>
                <a:cs typeface="Arial"/>
              </a:rPr>
              <a:t>aparato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3375" b="1" baseline="13580" dirty="0">
                <a:latin typeface="Arial"/>
                <a:cs typeface="Arial"/>
              </a:rPr>
              <a:t>)</a:t>
            </a:r>
            <a:r>
              <a:rPr sz="3375" b="1" spc="-487" baseline="13580" dirty="0">
                <a:latin typeface="Arial"/>
                <a:cs typeface="Arial"/>
              </a:rPr>
              <a:t>.</a:t>
            </a:r>
            <a:r>
              <a:rPr sz="3375" baseline="13580" dirty="0">
                <a:latin typeface="Times New Roman"/>
                <a:cs typeface="Times New Roman"/>
              </a:rPr>
              <a:t>Δ</a:t>
            </a:r>
            <a:r>
              <a:rPr sz="3375" spc="37" baseline="13580" dirty="0">
                <a:latin typeface="Times New Roman"/>
                <a:cs typeface="Times New Roman"/>
              </a:rPr>
              <a:t> </a:t>
            </a:r>
            <a:r>
              <a:rPr sz="3375" b="1" baseline="13580" dirty="0">
                <a:latin typeface="Arial"/>
                <a:cs typeface="Arial"/>
              </a:rPr>
              <a:t>t	-	</a:t>
            </a:r>
            <a:r>
              <a:rPr sz="3375" b="1" spc="37" baseline="13580" dirty="0">
                <a:latin typeface="Arial"/>
                <a:cs typeface="Arial"/>
              </a:rPr>
              <a:t>m</a:t>
            </a:r>
            <a:r>
              <a:rPr sz="1300" b="1" spc="5" dirty="0">
                <a:latin typeface="Arial"/>
                <a:cs typeface="Arial"/>
              </a:rPr>
              <a:t>alambre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0" dirty="0">
                <a:latin typeface="Arial"/>
                <a:cs typeface="Arial"/>
              </a:rPr>
              <a:t> </a:t>
            </a:r>
            <a:r>
              <a:rPr sz="3375" b="1" baseline="13580" dirty="0">
                <a:latin typeface="Arial"/>
                <a:cs typeface="Arial"/>
              </a:rPr>
              <a:t>.</a:t>
            </a:r>
            <a:r>
              <a:rPr sz="3375" b="1" spc="-405" baseline="13580" dirty="0">
                <a:latin typeface="Arial"/>
                <a:cs typeface="Arial"/>
              </a:rPr>
              <a:t> </a:t>
            </a:r>
            <a:r>
              <a:rPr sz="3375" b="1" spc="67" baseline="13580" dirty="0">
                <a:latin typeface="Arial"/>
                <a:cs typeface="Arial"/>
              </a:rPr>
              <a:t>C</a:t>
            </a:r>
            <a:r>
              <a:rPr sz="1300" b="1" spc="5" dirty="0">
                <a:latin typeface="Arial"/>
                <a:cs typeface="Arial"/>
              </a:rPr>
              <a:t>alambre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74" name="object 79">
            <a:extLst>
              <a:ext uri="{FF2B5EF4-FFF2-40B4-BE49-F238E27FC236}">
                <a16:creationId xmlns:a16="http://schemas.microsoft.com/office/drawing/2014/main" id="{24CC394B-210F-475B-85AB-F7EB0A6037B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352556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36841" y="1420622"/>
            <a:ext cx="6136005" cy="32384"/>
            <a:chOff x="536841" y="1420622"/>
            <a:chExt cx="6136005" cy="32384"/>
          </a:xfrm>
        </p:grpSpPr>
        <p:sp>
          <p:nvSpPr>
            <p:cNvPr id="63" name="object 63"/>
            <p:cNvSpPr/>
            <p:nvPr/>
          </p:nvSpPr>
          <p:spPr>
            <a:xfrm>
              <a:off x="545985" y="1429766"/>
              <a:ext cx="6126480" cy="22860"/>
            </a:xfrm>
            <a:custGeom>
              <a:avLst/>
              <a:gdLst/>
              <a:ahLst/>
              <a:cxnLst/>
              <a:rect l="l" t="t" r="r" b="b"/>
              <a:pathLst>
                <a:path w="6126480" h="22859">
                  <a:moveTo>
                    <a:pt x="6126480" y="22860"/>
                  </a:moveTo>
                  <a:lnTo>
                    <a:pt x="6126480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6126480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36841" y="1420622"/>
              <a:ext cx="6126480" cy="22860"/>
            </a:xfrm>
            <a:custGeom>
              <a:avLst/>
              <a:gdLst/>
              <a:ahLst/>
              <a:cxnLst/>
              <a:rect l="l" t="t" r="r" b="b"/>
              <a:pathLst>
                <a:path w="6126480" h="22859">
                  <a:moveTo>
                    <a:pt x="6126479" y="22859"/>
                  </a:moveTo>
                  <a:lnTo>
                    <a:pt x="6126479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6126479" y="22859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524135" y="1154938"/>
            <a:ext cx="72047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3CC33"/>
                </a:solidFill>
              </a:rPr>
              <a:t>DETERMINACION</a:t>
            </a:r>
            <a:r>
              <a:rPr sz="1800" spc="-20" dirty="0">
                <a:solidFill>
                  <a:srgbClr val="33CC33"/>
                </a:solidFill>
              </a:rPr>
              <a:t> </a:t>
            </a:r>
            <a:r>
              <a:rPr sz="1800" spc="-5" dirty="0">
                <a:solidFill>
                  <a:srgbClr val="33CC33"/>
                </a:solidFill>
              </a:rPr>
              <a:t>DEL</a:t>
            </a:r>
            <a:r>
              <a:rPr sz="1800" spc="-20" dirty="0">
                <a:solidFill>
                  <a:srgbClr val="33CC33"/>
                </a:solidFill>
              </a:rPr>
              <a:t> </a:t>
            </a:r>
            <a:r>
              <a:rPr sz="1800" spc="-5" dirty="0">
                <a:solidFill>
                  <a:srgbClr val="33CC33"/>
                </a:solidFill>
              </a:rPr>
              <a:t>PODER</a:t>
            </a:r>
            <a:r>
              <a:rPr sz="1800" spc="-20" dirty="0">
                <a:solidFill>
                  <a:srgbClr val="33CC33"/>
                </a:solidFill>
              </a:rPr>
              <a:t> </a:t>
            </a:r>
            <a:r>
              <a:rPr sz="1800" spc="-5" dirty="0">
                <a:solidFill>
                  <a:srgbClr val="33CC33"/>
                </a:solidFill>
              </a:rPr>
              <a:t>CALORIFICO</a:t>
            </a:r>
            <a:r>
              <a:rPr sz="1800" spc="-15" dirty="0">
                <a:solidFill>
                  <a:srgbClr val="33CC33"/>
                </a:solidFill>
              </a:rPr>
              <a:t> </a:t>
            </a:r>
            <a:r>
              <a:rPr sz="1800" spc="-5" dirty="0">
                <a:solidFill>
                  <a:srgbClr val="33CC33"/>
                </a:solidFill>
              </a:rPr>
              <a:t>SUPERIOR</a:t>
            </a:r>
            <a:r>
              <a:rPr sz="1800" spc="-65" dirty="0">
                <a:solidFill>
                  <a:srgbClr val="33CC33"/>
                </a:solidFill>
              </a:rPr>
              <a:t> </a:t>
            </a:r>
            <a:r>
              <a:rPr sz="1200" dirty="0">
                <a:solidFill>
                  <a:srgbClr val="33CC33"/>
                </a:solidFill>
              </a:rPr>
              <a:t>(continuación)</a:t>
            </a:r>
            <a:endParaRPr sz="1200"/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grpSp>
        <p:nvGrpSpPr>
          <p:cNvPr id="66" name="object 66"/>
          <p:cNvGrpSpPr/>
          <p:nvPr/>
        </p:nvGrpSpPr>
        <p:grpSpPr>
          <a:xfrm>
            <a:off x="1867293" y="2879089"/>
            <a:ext cx="5284470" cy="1911985"/>
            <a:chOff x="1867293" y="2879089"/>
            <a:chExt cx="5284470" cy="1911985"/>
          </a:xfrm>
        </p:grpSpPr>
        <p:sp>
          <p:nvSpPr>
            <p:cNvPr id="67" name="object 67"/>
            <p:cNvSpPr/>
            <p:nvPr/>
          </p:nvSpPr>
          <p:spPr>
            <a:xfrm>
              <a:off x="1867293" y="2879089"/>
              <a:ext cx="5284470" cy="1911985"/>
            </a:xfrm>
            <a:custGeom>
              <a:avLst/>
              <a:gdLst/>
              <a:ahLst/>
              <a:cxnLst/>
              <a:rect l="l" t="t" r="r" b="b"/>
              <a:pathLst>
                <a:path w="5284470" h="1911985">
                  <a:moveTo>
                    <a:pt x="5284470" y="1911858"/>
                  </a:moveTo>
                  <a:lnTo>
                    <a:pt x="5284470" y="0"/>
                  </a:lnTo>
                  <a:lnTo>
                    <a:pt x="0" y="0"/>
                  </a:lnTo>
                  <a:lnTo>
                    <a:pt x="0" y="1911858"/>
                  </a:lnTo>
                  <a:lnTo>
                    <a:pt x="5284470" y="19118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83395" y="3230371"/>
              <a:ext cx="4408170" cy="1174750"/>
            </a:xfrm>
            <a:custGeom>
              <a:avLst/>
              <a:gdLst/>
              <a:ahLst/>
              <a:cxnLst/>
              <a:rect l="l" t="t" r="r" b="b"/>
              <a:pathLst>
                <a:path w="4408170" h="1174750">
                  <a:moveTo>
                    <a:pt x="0" y="0"/>
                  </a:moveTo>
                  <a:lnTo>
                    <a:pt x="1151382" y="0"/>
                  </a:lnTo>
                </a:path>
                <a:path w="4408170" h="1174750">
                  <a:moveTo>
                    <a:pt x="0" y="1174241"/>
                  </a:moveTo>
                  <a:lnTo>
                    <a:pt x="4408170" y="1174241"/>
                  </a:lnTo>
                </a:path>
              </a:pathLst>
            </a:custGeom>
            <a:ln w="107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861959" y="2874517"/>
            <a:ext cx="5294630" cy="1921510"/>
          </a:xfrm>
          <a:prstGeom prst="rect">
            <a:avLst/>
          </a:prstGeom>
          <a:ln w="9525">
            <a:solidFill>
              <a:srgbClr val="34CC34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530"/>
              </a:spcBef>
            </a:pPr>
            <a:r>
              <a:rPr sz="3000" b="1" spc="30" baseline="-20833" dirty="0">
                <a:latin typeface="Arial"/>
                <a:cs typeface="Arial"/>
              </a:rPr>
              <a:t>PCS</a:t>
            </a:r>
            <a:r>
              <a:rPr sz="3000" b="1" spc="-195" baseline="-20833" dirty="0">
                <a:latin typeface="Arial"/>
                <a:cs typeface="Arial"/>
              </a:rPr>
              <a:t> </a:t>
            </a:r>
            <a:r>
              <a:rPr sz="3000" spc="22" baseline="-20833" dirty="0">
                <a:latin typeface="Symbol"/>
                <a:cs typeface="Symbol"/>
              </a:rPr>
              <a:t></a:t>
            </a:r>
            <a:r>
              <a:rPr sz="3000" spc="60" baseline="-20833" dirty="0">
                <a:latin typeface="Times New Roman"/>
                <a:cs typeface="Times New Roman"/>
              </a:rPr>
              <a:t> </a:t>
            </a:r>
            <a:r>
              <a:rPr sz="3000" b="1" spc="37" baseline="13888" dirty="0">
                <a:latin typeface="Arial"/>
                <a:cs typeface="Arial"/>
              </a:rPr>
              <a:t>Q</a:t>
            </a:r>
            <a:r>
              <a:rPr sz="1150" b="1" spc="25" dirty="0">
                <a:latin typeface="Arial"/>
                <a:cs typeface="Arial"/>
              </a:rPr>
              <a:t>combustible</a:t>
            </a:r>
            <a:endParaRPr sz="1150">
              <a:latin typeface="Arial"/>
              <a:cs typeface="Arial"/>
            </a:endParaRPr>
          </a:p>
          <a:p>
            <a:pPr marL="836930">
              <a:lnSpc>
                <a:spcPct val="100000"/>
              </a:lnSpc>
              <a:spcBef>
                <a:spcPts val="470"/>
              </a:spcBef>
            </a:pPr>
            <a:r>
              <a:rPr sz="3000" b="1" spc="22" baseline="13888" dirty="0">
                <a:latin typeface="Arial"/>
                <a:cs typeface="Arial"/>
              </a:rPr>
              <a:t>G</a:t>
            </a:r>
            <a:r>
              <a:rPr sz="1150" b="1" spc="15" dirty="0">
                <a:latin typeface="Arial"/>
                <a:cs typeface="Arial"/>
              </a:rPr>
              <a:t>combustible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5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tabLst>
                <a:tab pos="3204845" algn="l"/>
              </a:tabLst>
            </a:pPr>
            <a:r>
              <a:rPr sz="3000" b="1" spc="30" baseline="-27777" dirty="0">
                <a:latin typeface="Arial"/>
                <a:cs typeface="Arial"/>
              </a:rPr>
              <a:t>PCS</a:t>
            </a:r>
            <a:r>
              <a:rPr sz="3000" b="1" spc="-150" baseline="-27777" dirty="0">
                <a:latin typeface="Arial"/>
                <a:cs typeface="Arial"/>
              </a:rPr>
              <a:t> </a:t>
            </a:r>
            <a:r>
              <a:rPr sz="3000" spc="22" baseline="-27777" dirty="0">
                <a:latin typeface="Symbol"/>
                <a:cs typeface="Symbol"/>
              </a:rPr>
              <a:t></a:t>
            </a:r>
            <a:r>
              <a:rPr sz="3000" spc="104" baseline="-27777" dirty="0">
                <a:latin typeface="Times New Roman"/>
                <a:cs typeface="Times New Roman"/>
              </a:rPr>
              <a:t> </a:t>
            </a:r>
            <a:r>
              <a:rPr sz="3000" b="1" spc="7" baseline="13888" dirty="0">
                <a:latin typeface="Arial"/>
                <a:cs typeface="Arial"/>
              </a:rPr>
              <a:t>(</a:t>
            </a:r>
            <a:r>
              <a:rPr sz="3000" b="1" spc="-284" baseline="13888" dirty="0">
                <a:latin typeface="Arial"/>
                <a:cs typeface="Arial"/>
              </a:rPr>
              <a:t> </a:t>
            </a:r>
            <a:r>
              <a:rPr sz="3000" b="1" spc="82" baseline="13888" dirty="0">
                <a:latin typeface="Arial"/>
                <a:cs typeface="Arial"/>
              </a:rPr>
              <a:t>m</a:t>
            </a:r>
            <a:r>
              <a:rPr sz="1150" b="1" spc="15" dirty="0">
                <a:latin typeface="Arial"/>
                <a:cs typeface="Arial"/>
              </a:rPr>
              <a:t>agua</a:t>
            </a:r>
            <a:r>
              <a:rPr sz="1150" b="1" dirty="0">
                <a:latin typeface="Arial"/>
                <a:cs typeface="Arial"/>
              </a:rPr>
              <a:t> </a:t>
            </a:r>
            <a:r>
              <a:rPr sz="1150" b="1" spc="55" dirty="0">
                <a:latin typeface="Arial"/>
                <a:cs typeface="Arial"/>
              </a:rPr>
              <a:t> </a:t>
            </a:r>
            <a:r>
              <a:rPr sz="3000" spc="22" baseline="13888" dirty="0">
                <a:latin typeface="Symbol"/>
                <a:cs typeface="Symbol"/>
              </a:rPr>
              <a:t></a:t>
            </a:r>
            <a:r>
              <a:rPr sz="3000" spc="-195" baseline="13888" dirty="0">
                <a:latin typeface="Times New Roman"/>
                <a:cs typeface="Times New Roman"/>
              </a:rPr>
              <a:t> </a:t>
            </a:r>
            <a:r>
              <a:rPr sz="3000" b="1" spc="127" baseline="13888" dirty="0">
                <a:latin typeface="Arial"/>
                <a:cs typeface="Arial"/>
              </a:rPr>
              <a:t>E</a:t>
            </a:r>
            <a:r>
              <a:rPr sz="1150" b="1" spc="15" dirty="0">
                <a:latin typeface="Arial"/>
                <a:cs typeface="Arial"/>
              </a:rPr>
              <a:t>aparato</a:t>
            </a:r>
            <a:r>
              <a:rPr sz="1150" b="1" dirty="0">
                <a:latin typeface="Arial"/>
                <a:cs typeface="Arial"/>
              </a:rPr>
              <a:t> </a:t>
            </a:r>
            <a:r>
              <a:rPr sz="1150" b="1" spc="20" dirty="0">
                <a:latin typeface="Arial"/>
                <a:cs typeface="Arial"/>
              </a:rPr>
              <a:t> </a:t>
            </a:r>
            <a:r>
              <a:rPr sz="3000" b="1" spc="7" baseline="13888" dirty="0">
                <a:latin typeface="Arial"/>
                <a:cs typeface="Arial"/>
              </a:rPr>
              <a:t>)</a:t>
            </a:r>
            <a:r>
              <a:rPr sz="3000" b="1" spc="-434" baseline="13888" dirty="0">
                <a:latin typeface="Arial"/>
                <a:cs typeface="Arial"/>
              </a:rPr>
              <a:t>.</a:t>
            </a:r>
            <a:r>
              <a:rPr sz="3000" spc="22" baseline="13888" dirty="0">
                <a:latin typeface="Times New Roman"/>
                <a:cs typeface="Times New Roman"/>
              </a:rPr>
              <a:t>Δ</a:t>
            </a:r>
            <a:r>
              <a:rPr sz="3000" spc="52" baseline="13888" dirty="0">
                <a:latin typeface="Times New Roman"/>
                <a:cs typeface="Times New Roman"/>
              </a:rPr>
              <a:t> </a:t>
            </a:r>
            <a:r>
              <a:rPr sz="3000" b="1" spc="7" baseline="13888" dirty="0">
                <a:latin typeface="Arial"/>
                <a:cs typeface="Arial"/>
              </a:rPr>
              <a:t>t</a:t>
            </a:r>
            <a:r>
              <a:rPr sz="3000" b="1" baseline="13888" dirty="0">
                <a:latin typeface="Arial"/>
                <a:cs typeface="Arial"/>
              </a:rPr>
              <a:t>	</a:t>
            </a:r>
            <a:r>
              <a:rPr sz="3000" b="1" spc="7" baseline="13888" dirty="0">
                <a:latin typeface="Arial"/>
                <a:cs typeface="Arial"/>
              </a:rPr>
              <a:t>-</a:t>
            </a:r>
            <a:r>
              <a:rPr sz="3000" b="1" baseline="13888" dirty="0">
                <a:latin typeface="Arial"/>
                <a:cs typeface="Arial"/>
              </a:rPr>
              <a:t> </a:t>
            </a:r>
            <a:r>
              <a:rPr sz="3000" b="1" spc="-209" baseline="13888" dirty="0">
                <a:latin typeface="Arial"/>
                <a:cs typeface="Arial"/>
              </a:rPr>
              <a:t> </a:t>
            </a:r>
            <a:r>
              <a:rPr sz="3000" b="1" spc="82" baseline="13888" dirty="0">
                <a:latin typeface="Arial"/>
                <a:cs typeface="Arial"/>
              </a:rPr>
              <a:t>m</a:t>
            </a:r>
            <a:r>
              <a:rPr sz="1150" b="1" spc="15" dirty="0">
                <a:latin typeface="Arial"/>
                <a:cs typeface="Arial"/>
              </a:rPr>
              <a:t>alambre</a:t>
            </a:r>
            <a:r>
              <a:rPr sz="1150" b="1" dirty="0">
                <a:latin typeface="Arial"/>
                <a:cs typeface="Arial"/>
              </a:rPr>
              <a:t> </a:t>
            </a:r>
            <a:r>
              <a:rPr sz="1150" b="1" spc="-25" dirty="0">
                <a:latin typeface="Arial"/>
                <a:cs typeface="Arial"/>
              </a:rPr>
              <a:t> </a:t>
            </a:r>
            <a:r>
              <a:rPr sz="3000" b="1" spc="7" baseline="13888" dirty="0">
                <a:latin typeface="Arial"/>
                <a:cs typeface="Arial"/>
              </a:rPr>
              <a:t>.</a:t>
            </a:r>
            <a:r>
              <a:rPr sz="3000" b="1" spc="-352" baseline="13888" dirty="0">
                <a:latin typeface="Arial"/>
                <a:cs typeface="Arial"/>
              </a:rPr>
              <a:t> </a:t>
            </a:r>
            <a:r>
              <a:rPr sz="3000" b="1" spc="104" baseline="13888" dirty="0">
                <a:latin typeface="Arial"/>
                <a:cs typeface="Arial"/>
              </a:rPr>
              <a:t>C</a:t>
            </a:r>
            <a:r>
              <a:rPr sz="1150" b="1" spc="15" dirty="0">
                <a:latin typeface="Arial"/>
                <a:cs typeface="Arial"/>
              </a:rPr>
              <a:t>alambre</a:t>
            </a:r>
            <a:endParaRPr sz="1150">
              <a:latin typeface="Arial"/>
              <a:cs typeface="Arial"/>
            </a:endParaRPr>
          </a:p>
          <a:p>
            <a:pPr marL="2465705">
              <a:lnSpc>
                <a:spcPct val="100000"/>
              </a:lnSpc>
              <a:spcBef>
                <a:spcPts val="715"/>
              </a:spcBef>
            </a:pPr>
            <a:r>
              <a:rPr sz="3000" b="1" spc="22" baseline="13888" dirty="0">
                <a:latin typeface="Arial"/>
                <a:cs typeface="Arial"/>
              </a:rPr>
              <a:t>G</a:t>
            </a:r>
            <a:r>
              <a:rPr sz="1150" b="1" spc="15" dirty="0">
                <a:latin typeface="Arial"/>
                <a:cs typeface="Arial"/>
              </a:rPr>
              <a:t>combustible</a:t>
            </a:r>
            <a:endParaRPr sz="1150">
              <a:latin typeface="Arial"/>
              <a:cs typeface="Arial"/>
            </a:endParaRPr>
          </a:p>
        </p:txBody>
      </p:sp>
      <p:sp>
        <p:nvSpPr>
          <p:cNvPr id="72" name="object 79">
            <a:extLst>
              <a:ext uri="{FF2B5EF4-FFF2-40B4-BE49-F238E27FC236}">
                <a16:creationId xmlns:a16="http://schemas.microsoft.com/office/drawing/2014/main" id="{BE9A549D-009D-4A2B-8CDF-36AA243F0B3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536841" y="1221739"/>
            <a:ext cx="6647180" cy="36195"/>
            <a:chOff x="536841" y="1221739"/>
            <a:chExt cx="6647180" cy="36195"/>
          </a:xfrm>
        </p:grpSpPr>
        <p:sp>
          <p:nvSpPr>
            <p:cNvPr id="62" name="object 62"/>
            <p:cNvSpPr/>
            <p:nvPr/>
          </p:nvSpPr>
          <p:spPr>
            <a:xfrm>
              <a:off x="546747" y="1231645"/>
              <a:ext cx="6637020" cy="26034"/>
            </a:xfrm>
            <a:custGeom>
              <a:avLst/>
              <a:gdLst/>
              <a:ahLst/>
              <a:cxnLst/>
              <a:rect l="l" t="t" r="r" b="b"/>
              <a:pathLst>
                <a:path w="6637020" h="26034">
                  <a:moveTo>
                    <a:pt x="6637020" y="25908"/>
                  </a:moveTo>
                  <a:lnTo>
                    <a:pt x="6637020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6637020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6841" y="1221739"/>
              <a:ext cx="6637020" cy="26034"/>
            </a:xfrm>
            <a:custGeom>
              <a:avLst/>
              <a:gdLst/>
              <a:ahLst/>
              <a:cxnLst/>
              <a:rect l="l" t="t" r="r" b="b"/>
              <a:pathLst>
                <a:path w="6637020" h="26034">
                  <a:moveTo>
                    <a:pt x="6637019" y="25908"/>
                  </a:moveTo>
                  <a:lnTo>
                    <a:pt x="6637019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6637019" y="25908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24135" y="299979"/>
            <a:ext cx="7226300" cy="2274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607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CC33"/>
                </a:solidFill>
                <a:latin typeface="Arial"/>
                <a:cs typeface="Arial"/>
              </a:rPr>
              <a:t>DETERMINACION</a:t>
            </a:r>
            <a:r>
              <a:rPr sz="2000" b="1" spc="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CC33"/>
                </a:solidFill>
                <a:latin typeface="Arial"/>
                <a:cs typeface="Arial"/>
              </a:rPr>
              <a:t>DEL</a:t>
            </a:r>
            <a:r>
              <a:rPr sz="2000" b="1" spc="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CC33"/>
                </a:solidFill>
                <a:latin typeface="Arial"/>
                <a:cs typeface="Arial"/>
              </a:rPr>
              <a:t>PODER</a:t>
            </a:r>
            <a:r>
              <a:rPr sz="2000" b="1" spc="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CC33"/>
                </a:solidFill>
                <a:latin typeface="Arial"/>
                <a:cs typeface="Arial"/>
              </a:rPr>
              <a:t>CALORIFICO</a:t>
            </a:r>
            <a:r>
              <a:rPr sz="2000" b="1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CC33"/>
                </a:solidFill>
                <a:latin typeface="Arial"/>
                <a:cs typeface="Arial"/>
              </a:rPr>
              <a:t>INFERIOR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tabLst>
                <a:tab pos="2517775" algn="l"/>
                <a:tab pos="2948305" algn="l"/>
                <a:tab pos="3743960" algn="l"/>
                <a:tab pos="4013835" algn="l"/>
                <a:tab pos="4690745" algn="l"/>
                <a:tab pos="5435600" algn="l"/>
              </a:tabLst>
            </a:pP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PCI	</a:t>
            </a:r>
            <a:r>
              <a:rPr sz="2400" b="1" dirty="0">
                <a:solidFill>
                  <a:srgbClr val="33CC33"/>
                </a:solidFill>
                <a:latin typeface="Arial"/>
                <a:cs typeface="Arial"/>
              </a:rPr>
              <a:t>=	</a:t>
            </a: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PCS	</a:t>
            </a:r>
            <a:r>
              <a:rPr sz="2400" b="1" dirty="0">
                <a:solidFill>
                  <a:srgbClr val="33CC33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600	</a:t>
            </a:r>
            <a:r>
              <a:rPr sz="2400" b="1" dirty="0">
                <a:solidFill>
                  <a:srgbClr val="33CC33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 9H	</a:t>
            </a:r>
            <a:r>
              <a:rPr sz="2400" b="1" dirty="0">
                <a:solidFill>
                  <a:srgbClr val="33CC33"/>
                </a:solidFill>
                <a:latin typeface="Arial"/>
                <a:cs typeface="Arial"/>
              </a:rPr>
              <a:t>+</a:t>
            </a:r>
            <a:r>
              <a:rPr sz="2400" b="1" spc="-3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H2O</a:t>
            </a:r>
            <a:r>
              <a:rPr sz="2400" b="1" spc="-3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CC33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práctica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emplea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otro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procedimiento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mucho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dinámico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4135" y="3925562"/>
            <a:ext cx="81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Donde: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36841" y="4191253"/>
            <a:ext cx="796290" cy="32384"/>
            <a:chOff x="536841" y="4191253"/>
            <a:chExt cx="796290" cy="32384"/>
          </a:xfrm>
        </p:grpSpPr>
        <p:sp>
          <p:nvSpPr>
            <p:cNvPr id="67" name="object 67"/>
            <p:cNvSpPr/>
            <p:nvPr/>
          </p:nvSpPr>
          <p:spPr>
            <a:xfrm>
              <a:off x="545985" y="4200397"/>
              <a:ext cx="787400" cy="22860"/>
            </a:xfrm>
            <a:custGeom>
              <a:avLst/>
              <a:gdLst/>
              <a:ahLst/>
              <a:cxnLst/>
              <a:rect l="l" t="t" r="r" b="b"/>
              <a:pathLst>
                <a:path w="787400" h="22860">
                  <a:moveTo>
                    <a:pt x="787146" y="22860"/>
                  </a:moveTo>
                  <a:lnTo>
                    <a:pt x="78714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87146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6841" y="4191253"/>
              <a:ext cx="787400" cy="22860"/>
            </a:xfrm>
            <a:custGeom>
              <a:avLst/>
              <a:gdLst/>
              <a:ahLst/>
              <a:cxnLst/>
              <a:rect l="l" t="t" r="r" b="b"/>
              <a:pathLst>
                <a:path w="787400" h="22860">
                  <a:moveTo>
                    <a:pt x="787146" y="22860"/>
                  </a:moveTo>
                  <a:lnTo>
                    <a:pt x="787146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87146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98735" y="4318761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="1" baseline="15432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00" b="1" spc="-97" baseline="1543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agua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48035" y="4255516"/>
            <a:ext cx="523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Representa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el peso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del total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 agua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existente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50127" y="4255516"/>
            <a:ext cx="1043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kg.agu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451241" y="5181853"/>
            <a:ext cx="847725" cy="32384"/>
            <a:chOff x="1451241" y="5181853"/>
            <a:chExt cx="847725" cy="32384"/>
          </a:xfrm>
        </p:grpSpPr>
        <p:sp>
          <p:nvSpPr>
            <p:cNvPr id="73" name="object 73"/>
            <p:cNvSpPr/>
            <p:nvPr/>
          </p:nvSpPr>
          <p:spPr>
            <a:xfrm>
              <a:off x="1460385" y="5190997"/>
              <a:ext cx="838200" cy="22860"/>
            </a:xfrm>
            <a:custGeom>
              <a:avLst/>
              <a:gdLst/>
              <a:ahLst/>
              <a:cxnLst/>
              <a:rect l="l" t="t" r="r" b="b"/>
              <a:pathLst>
                <a:path w="838200" h="22860">
                  <a:moveTo>
                    <a:pt x="838200" y="22860"/>
                  </a:moveTo>
                  <a:lnTo>
                    <a:pt x="838200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838200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51241" y="5181853"/>
              <a:ext cx="838200" cy="22860"/>
            </a:xfrm>
            <a:custGeom>
              <a:avLst/>
              <a:gdLst/>
              <a:ahLst/>
              <a:cxnLst/>
              <a:rect l="l" t="t" r="r" b="b"/>
              <a:pathLst>
                <a:path w="838200" h="22860">
                  <a:moveTo>
                    <a:pt x="838200" y="22860"/>
                  </a:moveTo>
                  <a:lnTo>
                    <a:pt x="838200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838200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73327" y="4530621"/>
            <a:ext cx="7462520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0" marR="1250950" indent="-915035">
              <a:lnSpc>
                <a:spcPct val="120300"/>
              </a:lnSpc>
              <a:spcBef>
                <a:spcPts val="100"/>
              </a:spcBef>
              <a:tabLst>
                <a:tab pos="510984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" baseline="-23148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800" b="1" baseline="-23148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1800" b="1" spc="-247" baseline="-2314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 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pes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d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combustibl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quemad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o	(kg.com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)  Siendo:</a:t>
            </a:r>
            <a:endParaRPr sz="1800">
              <a:latin typeface="Arial"/>
              <a:cs typeface="Arial"/>
            </a:endParaRPr>
          </a:p>
          <a:p>
            <a:pPr marL="977900">
              <a:lnSpc>
                <a:spcPct val="100000"/>
              </a:lnSpc>
              <a:spcBef>
                <a:spcPts val="434"/>
              </a:spcBef>
              <a:tabLst>
                <a:tab pos="450151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agua</a:t>
            </a:r>
            <a:r>
              <a:rPr sz="1800" b="1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Peso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papel húmedo</a:t>
            </a: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Peso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papel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seco</a:t>
            </a:r>
            <a:r>
              <a:rPr sz="1800" b="1" spc="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(kg.agua)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399169" y="2774695"/>
            <a:ext cx="3455670" cy="845819"/>
            <a:chOff x="2399169" y="2774695"/>
            <a:chExt cx="3455670" cy="845819"/>
          </a:xfrm>
        </p:grpSpPr>
        <p:sp>
          <p:nvSpPr>
            <p:cNvPr id="77" name="object 77"/>
            <p:cNvSpPr/>
            <p:nvPr/>
          </p:nvSpPr>
          <p:spPr>
            <a:xfrm>
              <a:off x="2399169" y="2774695"/>
              <a:ext cx="3455670" cy="845819"/>
            </a:xfrm>
            <a:custGeom>
              <a:avLst/>
              <a:gdLst/>
              <a:ahLst/>
              <a:cxnLst/>
              <a:rect l="l" t="t" r="r" b="b"/>
              <a:pathLst>
                <a:path w="3455670" h="845820">
                  <a:moveTo>
                    <a:pt x="3455669" y="845819"/>
                  </a:moveTo>
                  <a:lnTo>
                    <a:pt x="3455669" y="0"/>
                  </a:lnTo>
                  <a:lnTo>
                    <a:pt x="0" y="0"/>
                  </a:lnTo>
                  <a:lnTo>
                    <a:pt x="0" y="845820"/>
                  </a:lnTo>
                  <a:lnTo>
                    <a:pt x="3455669" y="845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557153" y="3197605"/>
              <a:ext cx="1247775" cy="0"/>
            </a:xfrm>
            <a:custGeom>
              <a:avLst/>
              <a:gdLst/>
              <a:ahLst/>
              <a:cxnLst/>
              <a:rect l="l" t="t" r="r" b="b"/>
              <a:pathLst>
                <a:path w="1247775">
                  <a:moveTo>
                    <a:pt x="0" y="0"/>
                  </a:moveTo>
                  <a:lnTo>
                    <a:pt x="1247381" y="0"/>
                  </a:lnTo>
                </a:path>
              </a:pathLst>
            </a:custGeom>
            <a:ln w="117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4542415" y="2738389"/>
            <a:ext cx="1254125" cy="88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30480" indent="290830">
              <a:lnSpc>
                <a:spcPct val="128899"/>
              </a:lnSpc>
              <a:spcBef>
                <a:spcPts val="95"/>
              </a:spcBef>
            </a:pPr>
            <a:r>
              <a:rPr sz="3300" b="1" spc="7" baseline="13888" dirty="0">
                <a:latin typeface="Arial"/>
                <a:cs typeface="Arial"/>
              </a:rPr>
              <a:t>G</a:t>
            </a:r>
            <a:r>
              <a:rPr sz="1300" b="1" spc="5" dirty="0">
                <a:latin typeface="Arial"/>
                <a:cs typeface="Arial"/>
              </a:rPr>
              <a:t>agua 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3300" b="1" spc="44" baseline="13888" dirty="0">
                <a:latin typeface="Arial"/>
                <a:cs typeface="Arial"/>
              </a:rPr>
              <a:t>G</a:t>
            </a:r>
            <a:r>
              <a:rPr sz="1300" b="1" spc="-5" dirty="0">
                <a:latin typeface="Arial"/>
                <a:cs typeface="Arial"/>
              </a:rPr>
              <a:t>combustib</a:t>
            </a:r>
            <a:r>
              <a:rPr sz="1300" b="1" spc="-10" dirty="0">
                <a:latin typeface="Arial"/>
                <a:cs typeface="Arial"/>
              </a:rPr>
              <a:t>l</a:t>
            </a:r>
            <a:r>
              <a:rPr sz="1300" b="1" spc="-5" dirty="0"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424225" y="2973854"/>
            <a:ext cx="2108200" cy="3638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200" b="1" spc="10" dirty="0">
                <a:latin typeface="Arial"/>
                <a:cs typeface="Arial"/>
              </a:rPr>
              <a:t>PCI</a:t>
            </a:r>
            <a:r>
              <a:rPr sz="2200" b="1" spc="-185" dirty="0">
                <a:latin typeface="Arial"/>
                <a:cs typeface="Arial"/>
              </a:rPr>
              <a:t> </a:t>
            </a:r>
            <a:r>
              <a:rPr sz="2200" spc="10" dirty="0">
                <a:latin typeface="Symbol"/>
                <a:cs typeface="Symbol"/>
              </a:rPr>
              <a:t></a:t>
            </a:r>
            <a:r>
              <a:rPr sz="2200" spc="-175" dirty="0">
                <a:latin typeface="Times New Roman"/>
                <a:cs typeface="Times New Roman"/>
              </a:rPr>
              <a:t> </a:t>
            </a:r>
            <a:r>
              <a:rPr sz="2200" b="1" spc="10" dirty="0">
                <a:latin typeface="Arial"/>
                <a:cs typeface="Arial"/>
              </a:rPr>
              <a:t>PCS</a:t>
            </a:r>
            <a:r>
              <a:rPr sz="2200" b="1" spc="-245" dirty="0">
                <a:latin typeface="Arial"/>
                <a:cs typeface="Arial"/>
              </a:rPr>
              <a:t> </a:t>
            </a:r>
            <a:r>
              <a:rPr sz="2200" spc="10" dirty="0">
                <a:latin typeface="Symbol"/>
                <a:cs typeface="Symbol"/>
              </a:rPr>
              <a:t></a:t>
            </a:r>
            <a:r>
              <a:rPr sz="2200" spc="-250" dirty="0">
                <a:latin typeface="Times New Roman"/>
                <a:cs typeface="Times New Roman"/>
              </a:rPr>
              <a:t> </a:t>
            </a:r>
            <a:r>
              <a:rPr sz="2200" b="1" spc="5" dirty="0">
                <a:latin typeface="Arial"/>
                <a:cs typeface="Arial"/>
              </a:rPr>
              <a:t>600.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393835" y="2769361"/>
            <a:ext cx="3465829" cy="855980"/>
          </a:xfrm>
          <a:custGeom>
            <a:avLst/>
            <a:gdLst/>
            <a:ahLst/>
            <a:cxnLst/>
            <a:rect l="l" t="t" r="r" b="b"/>
            <a:pathLst>
              <a:path w="3465829" h="855979">
                <a:moveTo>
                  <a:pt x="0" y="0"/>
                </a:moveTo>
                <a:lnTo>
                  <a:pt x="0" y="855726"/>
                </a:lnTo>
                <a:lnTo>
                  <a:pt x="3465575" y="855726"/>
                </a:lnTo>
                <a:lnTo>
                  <a:pt x="346557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34CC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84" name="object 79">
            <a:extLst>
              <a:ext uri="{FF2B5EF4-FFF2-40B4-BE49-F238E27FC236}">
                <a16:creationId xmlns:a16="http://schemas.microsoft.com/office/drawing/2014/main" id="{74841269-4552-4170-B15A-6BF8B95CF92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236732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44639" y="758444"/>
            <a:ext cx="8229600" cy="5617210"/>
          </a:xfrm>
          <a:custGeom>
            <a:avLst/>
            <a:gdLst/>
            <a:ahLst/>
            <a:cxnLst/>
            <a:rect l="l" t="t" r="r" b="b"/>
            <a:pathLst>
              <a:path w="8229600" h="5617210">
                <a:moveTo>
                  <a:pt x="0" y="0"/>
                </a:moveTo>
                <a:lnTo>
                  <a:pt x="0" y="5616702"/>
                </a:lnTo>
                <a:lnTo>
                  <a:pt x="8229600" y="5616702"/>
                </a:lnTo>
                <a:lnTo>
                  <a:pt x="82296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528707" y="728217"/>
            <a:ext cx="476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9A33"/>
                </a:solidFill>
              </a:rPr>
              <a:t>PODER</a:t>
            </a:r>
            <a:r>
              <a:rPr spc="-30" dirty="0">
                <a:solidFill>
                  <a:srgbClr val="FF9A33"/>
                </a:solidFill>
              </a:rPr>
              <a:t> </a:t>
            </a:r>
            <a:r>
              <a:rPr spc="-5" dirty="0">
                <a:solidFill>
                  <a:srgbClr val="FF9A33"/>
                </a:solidFill>
              </a:rPr>
              <a:t>CALORIFICO</a:t>
            </a:r>
            <a:r>
              <a:rPr spc="-25" dirty="0">
                <a:solidFill>
                  <a:srgbClr val="FF9A33"/>
                </a:solidFill>
              </a:rPr>
              <a:t> </a:t>
            </a:r>
            <a:r>
              <a:rPr spc="-10" dirty="0">
                <a:solidFill>
                  <a:srgbClr val="FF9A33"/>
                </a:solidFill>
              </a:rPr>
              <a:t>SUPERIOR</a:t>
            </a:r>
          </a:p>
        </p:txBody>
      </p:sp>
      <p:sp>
        <p:nvSpPr>
          <p:cNvPr id="70" name="object 79">
            <a:extLst>
              <a:ext uri="{FF2B5EF4-FFF2-40B4-BE49-F238E27FC236}">
                <a16:creationId xmlns:a16="http://schemas.microsoft.com/office/drawing/2014/main" id="{CD9334C0-3763-4EBB-83DD-1ECA210BEB3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5025" y="6453188"/>
            <a:ext cx="385561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grpSp>
        <p:nvGrpSpPr>
          <p:cNvPr id="64" name="object 64"/>
          <p:cNvGrpSpPr/>
          <p:nvPr/>
        </p:nvGrpSpPr>
        <p:grpSpPr>
          <a:xfrm>
            <a:off x="541413" y="1077722"/>
            <a:ext cx="4752975" cy="43815"/>
            <a:chOff x="541413" y="1077722"/>
            <a:chExt cx="4752975" cy="43815"/>
          </a:xfrm>
        </p:grpSpPr>
        <p:sp>
          <p:nvSpPr>
            <p:cNvPr id="65" name="object 65"/>
            <p:cNvSpPr/>
            <p:nvPr/>
          </p:nvSpPr>
          <p:spPr>
            <a:xfrm>
              <a:off x="553605" y="1089914"/>
              <a:ext cx="4740910" cy="31750"/>
            </a:xfrm>
            <a:custGeom>
              <a:avLst/>
              <a:gdLst/>
              <a:ahLst/>
              <a:cxnLst/>
              <a:rect l="l" t="t" r="r" b="b"/>
              <a:pathLst>
                <a:path w="4740910" h="31750">
                  <a:moveTo>
                    <a:pt x="4740402" y="31242"/>
                  </a:moveTo>
                  <a:lnTo>
                    <a:pt x="4740402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4740402" y="31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1413" y="1077722"/>
              <a:ext cx="4740910" cy="31750"/>
            </a:xfrm>
            <a:custGeom>
              <a:avLst/>
              <a:gdLst/>
              <a:ahLst/>
              <a:cxnLst/>
              <a:rect l="l" t="t" r="r" b="b"/>
              <a:pathLst>
                <a:path w="4740910" h="31750">
                  <a:moveTo>
                    <a:pt x="4740402" y="31242"/>
                  </a:moveTo>
                  <a:lnTo>
                    <a:pt x="4740402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4740402" y="31242"/>
                  </a:lnTo>
                  <a:close/>
                </a:path>
              </a:pathLst>
            </a:custGeom>
            <a:solidFill>
              <a:srgbClr val="FF9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871607" y="1093215"/>
            <a:ext cx="7646670" cy="5122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7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400" b="1" spc="-5" dirty="0">
                <a:solidFill>
                  <a:srgbClr val="FF9A33"/>
                </a:solidFill>
                <a:latin typeface="Arial"/>
                <a:cs typeface="Arial"/>
              </a:rPr>
              <a:t>poder calorífico superior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se define suponiendo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que todos los elementos de la combustión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(combustible y aire) son tomados a OºC y los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productos (gases de combustión) son llevados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también a OºC después de la combustión, </a:t>
            </a:r>
            <a:r>
              <a:rPr sz="2400" b="1" spc="-5" dirty="0">
                <a:solidFill>
                  <a:srgbClr val="FF9A33"/>
                </a:solidFill>
                <a:latin typeface="Arial"/>
                <a:cs typeface="Arial"/>
              </a:rPr>
              <a:t>por lo que </a:t>
            </a:r>
            <a:r>
              <a:rPr sz="2400" b="1" spc="-65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9A33"/>
                </a:solidFill>
                <a:latin typeface="Arial"/>
                <a:cs typeface="Arial"/>
              </a:rPr>
              <a:t>el vapor de agua se encontrará totalmente </a:t>
            </a:r>
            <a:r>
              <a:rPr sz="2400" b="1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9A33"/>
                </a:solidFill>
                <a:latin typeface="Arial"/>
                <a:cs typeface="Arial"/>
              </a:rPr>
              <a:t>condensado.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875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Vapor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agua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proviene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de:</a:t>
            </a:r>
            <a:endParaRPr sz="2400" dirty="0">
              <a:latin typeface="Arial"/>
              <a:cs typeface="Arial"/>
            </a:endParaRPr>
          </a:p>
          <a:p>
            <a:pPr marL="367665" indent="-355600">
              <a:lnSpc>
                <a:spcPts val="2875"/>
              </a:lnSpc>
              <a:buAutoNum type="alphaLcParenR"/>
              <a:tabLst>
                <a:tab pos="368300" algn="l"/>
              </a:tabLst>
            </a:pP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la</a:t>
            </a:r>
            <a:r>
              <a:rPr sz="2400" b="1" spc="-2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humedad</a:t>
            </a:r>
            <a:r>
              <a:rPr sz="24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propia</a:t>
            </a:r>
            <a:r>
              <a:rPr sz="24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del</a:t>
            </a:r>
            <a:r>
              <a:rPr sz="2400" b="1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combustible</a:t>
            </a:r>
            <a:r>
              <a:rPr sz="2400" b="1" spc="-2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CC33"/>
                </a:solidFill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  <a:p>
            <a:pPr marL="390525" marR="99060" indent="-378460">
              <a:lnSpc>
                <a:spcPct val="79800"/>
              </a:lnSpc>
              <a:spcBef>
                <a:spcPts val="580"/>
              </a:spcBef>
              <a:buAutoNum type="alphaLcParenR"/>
              <a:tabLst>
                <a:tab pos="384810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el agua formada por la combustión del hidrógeno </a:t>
            </a:r>
            <a:r>
              <a:rPr sz="2400" b="1" spc="-65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del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combustible.</a:t>
            </a:r>
            <a:endParaRPr sz="2400" dirty="0">
              <a:latin typeface="Arial"/>
              <a:cs typeface="Arial"/>
            </a:endParaRPr>
          </a:p>
          <a:p>
            <a:pPr marL="12700" marR="367030">
              <a:lnSpc>
                <a:spcPct val="79900"/>
              </a:lnSpc>
              <a:spcBef>
                <a:spcPts val="57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 esta manera al condensar el vapor de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agua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contenido en los gases de combustión tendremos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aporte de calor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de:</a:t>
            </a:r>
            <a:endParaRPr sz="2400" dirty="0">
              <a:latin typeface="Arial"/>
              <a:cs typeface="Arial"/>
            </a:endParaRPr>
          </a:p>
          <a:p>
            <a:pPr marL="284480">
              <a:lnSpc>
                <a:spcPct val="100000"/>
              </a:lnSpc>
              <a:spcBef>
                <a:spcPts val="1685"/>
              </a:spcBef>
            </a:pPr>
            <a:r>
              <a:rPr sz="2800" b="1" dirty="0">
                <a:solidFill>
                  <a:srgbClr val="FF9A33"/>
                </a:solidFill>
                <a:latin typeface="Arial"/>
                <a:cs typeface="Arial"/>
              </a:rPr>
              <a:t>597</a:t>
            </a:r>
            <a:r>
              <a:rPr sz="2800" b="1" spc="-10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9A33"/>
                </a:solidFill>
                <a:latin typeface="Arial"/>
                <a:cs typeface="Arial"/>
              </a:rPr>
              <a:t>kcal</a:t>
            </a:r>
            <a:r>
              <a:rPr sz="2800" b="1" spc="-1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9A33"/>
                </a:solidFill>
                <a:latin typeface="Arial"/>
                <a:cs typeface="Arial"/>
              </a:rPr>
              <a:t>/</a:t>
            </a:r>
            <a:r>
              <a:rPr sz="2800" b="1" spc="-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9A33"/>
                </a:solidFill>
                <a:latin typeface="Arial"/>
                <a:cs typeface="Arial"/>
              </a:rPr>
              <a:t>kg</a:t>
            </a:r>
            <a:r>
              <a:rPr sz="2800" b="1" spc="-20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9A33"/>
                </a:solidFill>
                <a:latin typeface="Arial"/>
                <a:cs typeface="Arial"/>
              </a:rPr>
              <a:t>vapor</a:t>
            </a:r>
            <a:r>
              <a:rPr sz="2800" b="1" spc="-10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9A33"/>
                </a:solidFill>
                <a:latin typeface="Arial"/>
                <a:cs typeface="Arial"/>
              </a:rPr>
              <a:t>de</a:t>
            </a:r>
            <a:r>
              <a:rPr sz="2800" b="1" spc="-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9A33"/>
                </a:solidFill>
                <a:latin typeface="Arial"/>
                <a:cs typeface="Arial"/>
              </a:rPr>
              <a:t>agua</a:t>
            </a:r>
            <a:r>
              <a:rPr sz="2800" b="1" spc="-10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9A33"/>
                </a:solidFill>
                <a:latin typeface="Arial"/>
                <a:cs typeface="Arial"/>
              </a:rPr>
              <a:t>condensado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191012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524131" y="927094"/>
            <a:ext cx="53975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3CC33"/>
                </a:solidFill>
              </a:rPr>
              <a:t>PODER</a:t>
            </a:r>
            <a:r>
              <a:rPr sz="2800" spc="-35" dirty="0">
                <a:solidFill>
                  <a:srgbClr val="33CC33"/>
                </a:solidFill>
              </a:rPr>
              <a:t> </a:t>
            </a:r>
            <a:r>
              <a:rPr sz="2800" spc="-5" dirty="0">
                <a:solidFill>
                  <a:srgbClr val="33CC33"/>
                </a:solidFill>
              </a:rPr>
              <a:t>CALORIFICO</a:t>
            </a:r>
            <a:r>
              <a:rPr sz="2800" spc="-30" dirty="0">
                <a:solidFill>
                  <a:srgbClr val="33CC33"/>
                </a:solidFill>
              </a:rPr>
              <a:t> </a:t>
            </a:r>
            <a:r>
              <a:rPr sz="2800" spc="-5" dirty="0">
                <a:solidFill>
                  <a:srgbClr val="33CC33"/>
                </a:solidFill>
              </a:rPr>
              <a:t>INFERIOR</a:t>
            </a:r>
            <a:endParaRPr sz="2800"/>
          </a:p>
        </p:txBody>
      </p:sp>
      <p:sp>
        <p:nvSpPr>
          <p:cNvPr id="69" name="object 79">
            <a:extLst>
              <a:ext uri="{FF2B5EF4-FFF2-40B4-BE49-F238E27FC236}">
                <a16:creationId xmlns:a16="http://schemas.microsoft.com/office/drawing/2014/main" id="{EDEF5407-890A-41DC-8114-F3827E329D8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grpSp>
        <p:nvGrpSpPr>
          <p:cNvPr id="63" name="object 63"/>
          <p:cNvGrpSpPr/>
          <p:nvPr/>
        </p:nvGrpSpPr>
        <p:grpSpPr>
          <a:xfrm>
            <a:off x="536841" y="1332991"/>
            <a:ext cx="5386070" cy="51435"/>
            <a:chOff x="536841" y="1332991"/>
            <a:chExt cx="5386070" cy="51435"/>
          </a:xfrm>
        </p:grpSpPr>
        <p:sp>
          <p:nvSpPr>
            <p:cNvPr id="64" name="object 64"/>
            <p:cNvSpPr/>
            <p:nvPr/>
          </p:nvSpPr>
          <p:spPr>
            <a:xfrm>
              <a:off x="551319" y="1347469"/>
              <a:ext cx="5371465" cy="36830"/>
            </a:xfrm>
            <a:custGeom>
              <a:avLst/>
              <a:gdLst/>
              <a:ahLst/>
              <a:cxnLst/>
              <a:rect l="l" t="t" r="r" b="b"/>
              <a:pathLst>
                <a:path w="5371465" h="36830">
                  <a:moveTo>
                    <a:pt x="5371338" y="36575"/>
                  </a:moveTo>
                  <a:lnTo>
                    <a:pt x="5371338" y="0"/>
                  </a:lnTo>
                  <a:lnTo>
                    <a:pt x="0" y="0"/>
                  </a:lnTo>
                  <a:lnTo>
                    <a:pt x="0" y="36576"/>
                  </a:lnTo>
                  <a:lnTo>
                    <a:pt x="5371338" y="36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36841" y="1332991"/>
              <a:ext cx="5371465" cy="36830"/>
            </a:xfrm>
            <a:custGeom>
              <a:avLst/>
              <a:gdLst/>
              <a:ahLst/>
              <a:cxnLst/>
              <a:rect l="l" t="t" r="r" b="b"/>
              <a:pathLst>
                <a:path w="5371465" h="36830">
                  <a:moveTo>
                    <a:pt x="5371338" y="36575"/>
                  </a:moveTo>
                  <a:lnTo>
                    <a:pt x="5371338" y="0"/>
                  </a:lnTo>
                  <a:lnTo>
                    <a:pt x="0" y="0"/>
                  </a:lnTo>
                  <a:lnTo>
                    <a:pt x="0" y="36576"/>
                  </a:lnTo>
                  <a:lnTo>
                    <a:pt x="5371338" y="36575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67035" y="1465833"/>
            <a:ext cx="7691120" cy="44310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832485" algn="just">
              <a:lnSpc>
                <a:spcPct val="100800"/>
              </a:lnSpc>
              <a:spcBef>
                <a:spcPts val="70"/>
              </a:spcBef>
            </a:pP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sz="2600" b="1" spc="-5" dirty="0">
                <a:solidFill>
                  <a:srgbClr val="33CC33"/>
                </a:solidFill>
                <a:latin typeface="Arial"/>
                <a:cs typeface="Arial"/>
              </a:rPr>
              <a:t>poder calorífico inferior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considera que el </a:t>
            </a:r>
            <a:r>
              <a:rPr sz="2600" b="1" spc="-7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33CC33"/>
                </a:solidFill>
                <a:latin typeface="Arial"/>
                <a:cs typeface="Arial"/>
              </a:rPr>
              <a:t>vapor de agua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contenido en los gases de la </a:t>
            </a:r>
            <a:r>
              <a:rPr sz="2600" b="1" spc="-7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combustión </a:t>
            </a:r>
            <a:r>
              <a:rPr sz="2600" b="1" spc="-5" dirty="0">
                <a:solidFill>
                  <a:srgbClr val="33CC33"/>
                </a:solidFill>
                <a:latin typeface="Arial"/>
                <a:cs typeface="Arial"/>
              </a:rPr>
              <a:t>no</a:t>
            </a:r>
            <a:r>
              <a:rPr sz="2600" b="1" spc="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33CC33"/>
                </a:solidFill>
                <a:latin typeface="Arial"/>
                <a:cs typeface="Arial"/>
              </a:rPr>
              <a:t>condensa.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Arial"/>
              <a:cs typeface="Arial"/>
            </a:endParaRPr>
          </a:p>
          <a:p>
            <a:pPr marL="12700" marR="59690">
              <a:lnSpc>
                <a:spcPct val="100000"/>
              </a:lnSpc>
              <a:spcBef>
                <a:spcPts val="5"/>
              </a:spcBef>
            </a:pP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tanto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hay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aporte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adicional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2600" b="1" spc="-7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condensación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vapor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agua.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Solo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dispondrá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oxidación</a:t>
            </a:r>
            <a:r>
              <a:rPr sz="2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combustible,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cual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2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definición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denomina: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Arial"/>
              <a:cs typeface="Arial"/>
            </a:endParaRPr>
          </a:p>
          <a:p>
            <a:pPr marL="513715">
              <a:lnSpc>
                <a:spcPct val="100000"/>
              </a:lnSpc>
            </a:pPr>
            <a:r>
              <a:rPr sz="2600" b="1" spc="-5" dirty="0">
                <a:solidFill>
                  <a:srgbClr val="33CC33"/>
                </a:solidFill>
                <a:latin typeface="Arial"/>
                <a:cs typeface="Arial"/>
              </a:rPr>
              <a:t>Poder</a:t>
            </a:r>
            <a:r>
              <a:rPr sz="2600" b="1" spc="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33CC33"/>
                </a:solidFill>
                <a:latin typeface="Arial"/>
                <a:cs typeface="Arial"/>
              </a:rPr>
              <a:t>Calorífico</a:t>
            </a:r>
            <a:r>
              <a:rPr sz="2600" b="1" spc="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33CC33"/>
                </a:solidFill>
                <a:latin typeface="Arial"/>
                <a:cs typeface="Arial"/>
              </a:rPr>
              <a:t>Inferior</a:t>
            </a:r>
            <a:r>
              <a:rPr sz="2600" b="1" spc="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33CC33"/>
                </a:solidFill>
                <a:latin typeface="Arial"/>
                <a:cs typeface="Arial"/>
              </a:rPr>
              <a:t>del</a:t>
            </a:r>
            <a:r>
              <a:rPr sz="2600" b="1" spc="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33CC33"/>
                </a:solidFill>
                <a:latin typeface="Arial"/>
                <a:cs typeface="Arial"/>
              </a:rPr>
              <a:t>Combustible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226826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marR="5080" indent="-136525">
              <a:lnSpc>
                <a:spcPct val="119800"/>
              </a:lnSpc>
              <a:spcBef>
                <a:spcPts val="100"/>
              </a:spcBef>
            </a:pPr>
            <a:r>
              <a:rPr dirty="0">
                <a:solidFill>
                  <a:srgbClr val="33CC33"/>
                </a:solidFill>
              </a:rPr>
              <a:t>INTERPRETACION</a:t>
            </a:r>
            <a:r>
              <a:rPr spc="-55" dirty="0">
                <a:solidFill>
                  <a:srgbClr val="33CC33"/>
                </a:solidFill>
              </a:rPr>
              <a:t> </a:t>
            </a:r>
            <a:r>
              <a:rPr dirty="0">
                <a:solidFill>
                  <a:srgbClr val="33CC33"/>
                </a:solidFill>
              </a:rPr>
              <a:t>GRAFICA</a:t>
            </a:r>
            <a:r>
              <a:rPr spc="-55" dirty="0">
                <a:solidFill>
                  <a:srgbClr val="33CC33"/>
                </a:solidFill>
              </a:rPr>
              <a:t> </a:t>
            </a:r>
            <a:r>
              <a:rPr dirty="0">
                <a:solidFill>
                  <a:srgbClr val="33CC33"/>
                </a:solidFill>
              </a:rPr>
              <a:t>DEL </a:t>
            </a:r>
            <a:r>
              <a:rPr spc="-655" dirty="0">
                <a:solidFill>
                  <a:srgbClr val="33CC33"/>
                </a:solidFill>
              </a:rPr>
              <a:t> </a:t>
            </a:r>
            <a:r>
              <a:rPr spc="-5" dirty="0">
                <a:solidFill>
                  <a:srgbClr val="33CC33"/>
                </a:solidFill>
              </a:rPr>
              <a:t>PODER</a:t>
            </a:r>
            <a:r>
              <a:rPr spc="-30" dirty="0">
                <a:solidFill>
                  <a:srgbClr val="33CC33"/>
                </a:solidFill>
              </a:rPr>
              <a:t> </a:t>
            </a:r>
            <a:r>
              <a:rPr spc="-5" dirty="0">
                <a:solidFill>
                  <a:srgbClr val="33CC33"/>
                </a:solidFill>
              </a:rPr>
              <a:t>CALORIFICO</a:t>
            </a:r>
            <a:r>
              <a:rPr spc="-30" dirty="0">
                <a:solidFill>
                  <a:srgbClr val="33CC33"/>
                </a:solidFill>
              </a:rPr>
              <a:t> </a:t>
            </a:r>
            <a:r>
              <a:rPr spc="-5" dirty="0">
                <a:solidFill>
                  <a:srgbClr val="33CC33"/>
                </a:solidFill>
              </a:rPr>
              <a:t>INFERIOR</a:t>
            </a: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63" name="object 63"/>
          <p:cNvSpPr txBox="1"/>
          <p:nvPr/>
        </p:nvSpPr>
        <p:spPr>
          <a:xfrm>
            <a:off x="671715" y="2774695"/>
            <a:ext cx="502920" cy="485775"/>
          </a:xfrm>
          <a:prstGeom prst="rect">
            <a:avLst/>
          </a:prstGeom>
          <a:solidFill>
            <a:srgbClr val="0169AE"/>
          </a:solidFill>
          <a:ln w="28575">
            <a:solidFill>
              <a:srgbClr val="FFFF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9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74635" y="2774695"/>
            <a:ext cx="577215" cy="485775"/>
          </a:xfrm>
          <a:prstGeom prst="rect">
            <a:avLst/>
          </a:prstGeom>
          <a:solidFill>
            <a:srgbClr val="0169AE"/>
          </a:solidFill>
          <a:ln w="28575">
            <a:solidFill>
              <a:srgbClr val="FFFF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39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88877" y="2873247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111133" y="2774695"/>
            <a:ext cx="647065" cy="485775"/>
          </a:xfrm>
          <a:prstGeom prst="rect">
            <a:avLst/>
          </a:prstGeom>
          <a:solidFill>
            <a:srgbClr val="0169AE"/>
          </a:solidFill>
          <a:ln w="30099">
            <a:solidFill>
              <a:srgbClr val="FFFF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9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7" baseline="-20833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58071" y="2774695"/>
            <a:ext cx="648970" cy="485775"/>
          </a:xfrm>
          <a:prstGeom prst="rect">
            <a:avLst/>
          </a:prstGeom>
          <a:solidFill>
            <a:srgbClr val="0169AE"/>
          </a:solidFill>
          <a:ln w="28575">
            <a:solidFill>
              <a:srgbClr val="FFFF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39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baseline="-20833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532263" y="2900426"/>
            <a:ext cx="541020" cy="325755"/>
            <a:chOff x="3532263" y="2900426"/>
            <a:chExt cx="541020" cy="325755"/>
          </a:xfrm>
        </p:grpSpPr>
        <p:sp>
          <p:nvSpPr>
            <p:cNvPr id="69" name="object 69"/>
            <p:cNvSpPr/>
            <p:nvPr/>
          </p:nvSpPr>
          <p:spPr>
            <a:xfrm>
              <a:off x="3551313" y="2919476"/>
              <a:ext cx="502920" cy="287655"/>
            </a:xfrm>
            <a:custGeom>
              <a:avLst/>
              <a:gdLst/>
              <a:ahLst/>
              <a:cxnLst/>
              <a:rect l="l" t="t" r="r" b="b"/>
              <a:pathLst>
                <a:path w="502920" h="287655">
                  <a:moveTo>
                    <a:pt x="502920" y="143256"/>
                  </a:moveTo>
                  <a:lnTo>
                    <a:pt x="377190" y="0"/>
                  </a:lnTo>
                  <a:lnTo>
                    <a:pt x="377190" y="71627"/>
                  </a:lnTo>
                  <a:lnTo>
                    <a:pt x="0" y="71627"/>
                  </a:lnTo>
                  <a:lnTo>
                    <a:pt x="0" y="214884"/>
                  </a:lnTo>
                  <a:lnTo>
                    <a:pt x="377190" y="214884"/>
                  </a:lnTo>
                  <a:lnTo>
                    <a:pt x="377190" y="287274"/>
                  </a:lnTo>
                  <a:lnTo>
                    <a:pt x="502920" y="143256"/>
                  </a:lnTo>
                  <a:close/>
                </a:path>
              </a:pathLst>
            </a:custGeom>
            <a:solidFill>
              <a:srgbClr val="01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551313" y="2919476"/>
              <a:ext cx="502920" cy="287655"/>
            </a:xfrm>
            <a:custGeom>
              <a:avLst/>
              <a:gdLst/>
              <a:ahLst/>
              <a:cxnLst/>
              <a:rect l="l" t="t" r="r" b="b"/>
              <a:pathLst>
                <a:path w="502920" h="287655">
                  <a:moveTo>
                    <a:pt x="377190" y="0"/>
                  </a:moveTo>
                  <a:lnTo>
                    <a:pt x="377190" y="71627"/>
                  </a:lnTo>
                  <a:lnTo>
                    <a:pt x="0" y="71627"/>
                  </a:lnTo>
                  <a:lnTo>
                    <a:pt x="0" y="214884"/>
                  </a:lnTo>
                  <a:lnTo>
                    <a:pt x="377190" y="214884"/>
                  </a:lnTo>
                  <a:lnTo>
                    <a:pt x="377190" y="287274"/>
                  </a:lnTo>
                  <a:lnTo>
                    <a:pt x="502920" y="143256"/>
                  </a:lnTo>
                  <a:lnTo>
                    <a:pt x="37719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4184726" y="2760408"/>
          <a:ext cx="2160269" cy="485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393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24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 baseline="-20833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69AE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4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169AE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 baseline="-20833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69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" name="object 72"/>
          <p:cNvSpPr txBox="1"/>
          <p:nvPr/>
        </p:nvSpPr>
        <p:spPr>
          <a:xfrm>
            <a:off x="6511931" y="2873247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70833" y="2869438"/>
            <a:ext cx="1109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51216" y="3668017"/>
            <a:ext cx="9575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666121" y="3668017"/>
            <a:ext cx="3302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523876" y="3668017"/>
            <a:ext cx="15824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GASES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COMBUSTION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291781" y="3562413"/>
            <a:ext cx="367665" cy="512445"/>
            <a:chOff x="7291781" y="3562413"/>
            <a:chExt cx="367665" cy="512445"/>
          </a:xfrm>
        </p:grpSpPr>
        <p:sp>
          <p:nvSpPr>
            <p:cNvPr id="78" name="object 78"/>
            <p:cNvSpPr/>
            <p:nvPr/>
          </p:nvSpPr>
          <p:spPr>
            <a:xfrm>
              <a:off x="7296543" y="3567176"/>
              <a:ext cx="358140" cy="502920"/>
            </a:xfrm>
            <a:custGeom>
              <a:avLst/>
              <a:gdLst/>
              <a:ahLst/>
              <a:cxnLst/>
              <a:rect l="l" t="t" r="r" b="b"/>
              <a:pathLst>
                <a:path w="358140" h="502920">
                  <a:moveTo>
                    <a:pt x="358140" y="377189"/>
                  </a:moveTo>
                  <a:lnTo>
                    <a:pt x="268986" y="377189"/>
                  </a:lnTo>
                  <a:lnTo>
                    <a:pt x="268986" y="0"/>
                  </a:lnTo>
                  <a:lnTo>
                    <a:pt x="89154" y="0"/>
                  </a:lnTo>
                  <a:lnTo>
                    <a:pt x="89154" y="377189"/>
                  </a:lnTo>
                  <a:lnTo>
                    <a:pt x="0" y="377189"/>
                  </a:lnTo>
                  <a:lnTo>
                    <a:pt x="179057" y="502920"/>
                  </a:lnTo>
                  <a:lnTo>
                    <a:pt x="358140" y="377189"/>
                  </a:lnTo>
                  <a:close/>
                </a:path>
              </a:pathLst>
            </a:custGeom>
            <a:solidFill>
              <a:srgbClr val="01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96543" y="3567176"/>
              <a:ext cx="358140" cy="502920"/>
            </a:xfrm>
            <a:custGeom>
              <a:avLst/>
              <a:gdLst/>
              <a:ahLst/>
              <a:cxnLst/>
              <a:rect l="l" t="t" r="r" b="b"/>
              <a:pathLst>
                <a:path w="358140" h="502920">
                  <a:moveTo>
                    <a:pt x="0" y="377189"/>
                  </a:moveTo>
                  <a:lnTo>
                    <a:pt x="89154" y="377189"/>
                  </a:lnTo>
                  <a:lnTo>
                    <a:pt x="89154" y="0"/>
                  </a:lnTo>
                  <a:lnTo>
                    <a:pt x="268986" y="0"/>
                  </a:lnTo>
                  <a:lnTo>
                    <a:pt x="268986" y="377189"/>
                  </a:lnTo>
                  <a:lnTo>
                    <a:pt x="358140" y="377189"/>
                  </a:lnTo>
                  <a:lnTo>
                    <a:pt x="179057" y="502920"/>
                  </a:lnTo>
                  <a:lnTo>
                    <a:pt x="0" y="37718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6717675" y="4244089"/>
            <a:ext cx="1444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695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OXIDACION </a:t>
            </a:r>
            <a:r>
              <a:rPr sz="1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7291781" y="4713033"/>
            <a:ext cx="370205" cy="514350"/>
            <a:chOff x="7291781" y="4713033"/>
            <a:chExt cx="370205" cy="514350"/>
          </a:xfrm>
        </p:grpSpPr>
        <p:sp>
          <p:nvSpPr>
            <p:cNvPr id="82" name="object 82"/>
            <p:cNvSpPr/>
            <p:nvPr/>
          </p:nvSpPr>
          <p:spPr>
            <a:xfrm>
              <a:off x="7296543" y="4717796"/>
              <a:ext cx="360680" cy="504825"/>
            </a:xfrm>
            <a:custGeom>
              <a:avLst/>
              <a:gdLst/>
              <a:ahLst/>
              <a:cxnLst/>
              <a:rect l="l" t="t" r="r" b="b"/>
              <a:pathLst>
                <a:path w="360679" h="504825">
                  <a:moveTo>
                    <a:pt x="360425" y="378713"/>
                  </a:moveTo>
                  <a:lnTo>
                    <a:pt x="269748" y="378713"/>
                  </a:lnTo>
                  <a:lnTo>
                    <a:pt x="269748" y="0"/>
                  </a:lnTo>
                  <a:lnTo>
                    <a:pt x="89903" y="0"/>
                  </a:lnTo>
                  <a:lnTo>
                    <a:pt x="89903" y="378713"/>
                  </a:lnTo>
                  <a:lnTo>
                    <a:pt x="0" y="378713"/>
                  </a:lnTo>
                  <a:lnTo>
                    <a:pt x="179819" y="504443"/>
                  </a:lnTo>
                  <a:lnTo>
                    <a:pt x="360425" y="378713"/>
                  </a:lnTo>
                  <a:close/>
                </a:path>
              </a:pathLst>
            </a:custGeom>
            <a:solidFill>
              <a:srgbClr val="FFF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296543" y="4717796"/>
              <a:ext cx="360680" cy="504825"/>
            </a:xfrm>
            <a:custGeom>
              <a:avLst/>
              <a:gdLst/>
              <a:ahLst/>
              <a:cxnLst/>
              <a:rect l="l" t="t" r="r" b="b"/>
              <a:pathLst>
                <a:path w="360679" h="504825">
                  <a:moveTo>
                    <a:pt x="0" y="378713"/>
                  </a:moveTo>
                  <a:lnTo>
                    <a:pt x="89903" y="378713"/>
                  </a:lnTo>
                  <a:lnTo>
                    <a:pt x="89903" y="0"/>
                  </a:lnTo>
                  <a:lnTo>
                    <a:pt x="269748" y="0"/>
                  </a:lnTo>
                  <a:lnTo>
                    <a:pt x="269748" y="378713"/>
                  </a:lnTo>
                  <a:lnTo>
                    <a:pt x="360425" y="378713"/>
                  </a:lnTo>
                  <a:lnTo>
                    <a:pt x="179819" y="504443"/>
                  </a:lnTo>
                  <a:lnTo>
                    <a:pt x="0" y="37871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6568324" y="5394711"/>
            <a:ext cx="181292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965" marR="5080" indent="-4699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PODER</a:t>
            </a:r>
            <a:r>
              <a:rPr sz="1400" b="1" spc="-3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CALORIFICO </a:t>
            </a:r>
            <a:r>
              <a:rPr sz="1400" b="1" spc="-37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INFERIOR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51225" y="1865132"/>
            <a:ext cx="74968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obtener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Poder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Calorífico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necesario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todo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carbono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(C)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se oxide en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completa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pasando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anhídrido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carbónico (CO2)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46263" y="4430521"/>
            <a:ext cx="4537075" cy="536575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820419" marR="121920" indent="-692150">
              <a:lnSpc>
                <a:spcPct val="100000"/>
              </a:lnSpc>
              <a:spcBef>
                <a:spcPts val="385"/>
              </a:spcBef>
            </a:pP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EL</a:t>
            </a:r>
            <a:r>
              <a:rPr sz="14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VAPOR</a:t>
            </a:r>
            <a:r>
              <a:rPr sz="14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DE</a:t>
            </a:r>
            <a:r>
              <a:rPr sz="14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AGUA</a:t>
            </a:r>
            <a:r>
              <a:rPr sz="1400" b="1" spc="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CONTENIDO</a:t>
            </a:r>
            <a:r>
              <a:rPr sz="14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EN</a:t>
            </a:r>
            <a:r>
              <a:rPr sz="14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LOS</a:t>
            </a:r>
            <a:r>
              <a:rPr sz="1400" b="1" spc="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GASES </a:t>
            </a:r>
            <a:r>
              <a:rPr sz="1400" b="1" spc="-37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DE COMBUSTION</a:t>
            </a:r>
            <a:r>
              <a:rPr sz="14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NO</a:t>
            </a:r>
            <a:r>
              <a:rPr sz="14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9AFF9A"/>
                </a:solidFill>
                <a:latin typeface="Arial"/>
                <a:cs typeface="Arial"/>
              </a:rPr>
              <a:t>CONDENSA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9" name="object 79">
            <a:extLst>
              <a:ext uri="{FF2B5EF4-FFF2-40B4-BE49-F238E27FC236}">
                <a16:creationId xmlns:a16="http://schemas.microsoft.com/office/drawing/2014/main" id="{D64B221F-664F-45DF-A1AA-7429CF6B609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5024" y="6453189"/>
            <a:ext cx="376377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226826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5080" indent="-67945">
              <a:lnSpc>
                <a:spcPct val="119800"/>
              </a:lnSpc>
              <a:spcBef>
                <a:spcPts val="100"/>
              </a:spcBef>
            </a:pPr>
            <a:r>
              <a:rPr dirty="0"/>
              <a:t>INTERPRETACION</a:t>
            </a:r>
            <a:r>
              <a:rPr spc="-55" dirty="0"/>
              <a:t> </a:t>
            </a:r>
            <a:r>
              <a:rPr dirty="0"/>
              <a:t>GRAFICA</a:t>
            </a:r>
            <a:r>
              <a:rPr spc="-55" dirty="0"/>
              <a:t> </a:t>
            </a:r>
            <a:r>
              <a:rPr dirty="0"/>
              <a:t>DEL </a:t>
            </a:r>
            <a:r>
              <a:rPr spc="-655" dirty="0"/>
              <a:t> </a:t>
            </a:r>
            <a:r>
              <a:rPr spc="-5" dirty="0"/>
              <a:t>PODER</a:t>
            </a:r>
            <a:r>
              <a:rPr spc="-40" dirty="0"/>
              <a:t> </a:t>
            </a:r>
            <a:r>
              <a:rPr spc="-5" dirty="0"/>
              <a:t>CALORIFICO</a:t>
            </a:r>
            <a:r>
              <a:rPr spc="-35" dirty="0"/>
              <a:t> </a:t>
            </a:r>
            <a:r>
              <a:rPr spc="-5" dirty="0"/>
              <a:t>SUPERIOR</a:t>
            </a:r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63" name="object 63"/>
          <p:cNvSpPr txBox="1"/>
          <p:nvPr/>
        </p:nvSpPr>
        <p:spPr>
          <a:xfrm>
            <a:off x="456069" y="2774695"/>
            <a:ext cx="502920" cy="485775"/>
          </a:xfrm>
          <a:prstGeom prst="rect">
            <a:avLst/>
          </a:prstGeom>
          <a:solidFill>
            <a:srgbClr val="0169AE"/>
          </a:solidFill>
          <a:ln w="28575">
            <a:solidFill>
              <a:srgbClr val="FFFF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39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58989" y="2774695"/>
            <a:ext cx="576580" cy="485775"/>
          </a:xfrm>
          <a:prstGeom prst="rect">
            <a:avLst/>
          </a:prstGeom>
          <a:solidFill>
            <a:srgbClr val="0169AE"/>
          </a:solidFill>
          <a:ln w="28575">
            <a:solidFill>
              <a:srgbClr val="FFFF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39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50" b="1" baseline="-2136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72469" y="2873247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95487" y="2774695"/>
            <a:ext cx="647700" cy="485775"/>
          </a:xfrm>
          <a:prstGeom prst="rect">
            <a:avLst/>
          </a:prstGeom>
          <a:solidFill>
            <a:srgbClr val="0169AE"/>
          </a:solidFill>
          <a:ln w="28575">
            <a:solidFill>
              <a:srgbClr val="FFFF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95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7" baseline="-20833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43187" y="2774695"/>
            <a:ext cx="649605" cy="485775"/>
          </a:xfrm>
          <a:prstGeom prst="rect">
            <a:avLst/>
          </a:prstGeom>
          <a:solidFill>
            <a:srgbClr val="0169AE"/>
          </a:solidFill>
          <a:ln w="28575">
            <a:solidFill>
              <a:srgbClr val="FFFF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39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baseline="-20833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 baseline="-20833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316617" y="2900426"/>
            <a:ext cx="541020" cy="325755"/>
            <a:chOff x="3316617" y="2900426"/>
            <a:chExt cx="541020" cy="325755"/>
          </a:xfrm>
        </p:grpSpPr>
        <p:sp>
          <p:nvSpPr>
            <p:cNvPr id="69" name="object 69"/>
            <p:cNvSpPr/>
            <p:nvPr/>
          </p:nvSpPr>
          <p:spPr>
            <a:xfrm>
              <a:off x="3335667" y="2919476"/>
              <a:ext cx="502920" cy="287655"/>
            </a:xfrm>
            <a:custGeom>
              <a:avLst/>
              <a:gdLst/>
              <a:ahLst/>
              <a:cxnLst/>
              <a:rect l="l" t="t" r="r" b="b"/>
              <a:pathLst>
                <a:path w="502920" h="287655">
                  <a:moveTo>
                    <a:pt x="502919" y="143256"/>
                  </a:moveTo>
                  <a:lnTo>
                    <a:pt x="377189" y="0"/>
                  </a:lnTo>
                  <a:lnTo>
                    <a:pt x="377189" y="71627"/>
                  </a:lnTo>
                  <a:lnTo>
                    <a:pt x="0" y="71627"/>
                  </a:lnTo>
                  <a:lnTo>
                    <a:pt x="0" y="214884"/>
                  </a:lnTo>
                  <a:lnTo>
                    <a:pt x="377189" y="214884"/>
                  </a:lnTo>
                  <a:lnTo>
                    <a:pt x="377189" y="287274"/>
                  </a:lnTo>
                  <a:lnTo>
                    <a:pt x="502919" y="143256"/>
                  </a:lnTo>
                  <a:close/>
                </a:path>
              </a:pathLst>
            </a:custGeom>
            <a:solidFill>
              <a:srgbClr val="01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35667" y="2919476"/>
              <a:ext cx="502920" cy="287655"/>
            </a:xfrm>
            <a:custGeom>
              <a:avLst/>
              <a:gdLst/>
              <a:ahLst/>
              <a:cxnLst/>
              <a:rect l="l" t="t" r="r" b="b"/>
              <a:pathLst>
                <a:path w="502920" h="287655">
                  <a:moveTo>
                    <a:pt x="377189" y="0"/>
                  </a:moveTo>
                  <a:lnTo>
                    <a:pt x="377189" y="71627"/>
                  </a:lnTo>
                  <a:lnTo>
                    <a:pt x="0" y="71627"/>
                  </a:lnTo>
                  <a:lnTo>
                    <a:pt x="0" y="214884"/>
                  </a:lnTo>
                  <a:lnTo>
                    <a:pt x="377189" y="214884"/>
                  </a:lnTo>
                  <a:lnTo>
                    <a:pt x="377189" y="287274"/>
                  </a:lnTo>
                  <a:lnTo>
                    <a:pt x="502919" y="143256"/>
                  </a:lnTo>
                  <a:lnTo>
                    <a:pt x="377189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1" name="object 71"/>
          <p:cNvGraphicFramePr>
            <a:graphicFrameLocks noGrp="1"/>
          </p:cNvGraphicFramePr>
          <p:nvPr/>
        </p:nvGraphicFramePr>
        <p:xfrm>
          <a:off x="3969080" y="2760408"/>
          <a:ext cx="2160269" cy="485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393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24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 baseline="-20833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69AE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24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169AE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400" b="1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 baseline="-20833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169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" name="object 72"/>
          <p:cNvSpPr txBox="1"/>
          <p:nvPr/>
        </p:nvSpPr>
        <p:spPr>
          <a:xfrm>
            <a:off x="6223133" y="2873247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51216" y="3668017"/>
            <a:ext cx="9575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666121" y="3668017"/>
            <a:ext cx="3302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AIRE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523876" y="3668017"/>
            <a:ext cx="15824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GASES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COMBUSTION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859714" y="3346005"/>
            <a:ext cx="368935" cy="370205"/>
            <a:chOff x="6859714" y="3346005"/>
            <a:chExt cx="368935" cy="370205"/>
          </a:xfrm>
        </p:grpSpPr>
        <p:sp>
          <p:nvSpPr>
            <p:cNvPr id="77" name="object 77"/>
            <p:cNvSpPr/>
            <p:nvPr/>
          </p:nvSpPr>
          <p:spPr>
            <a:xfrm>
              <a:off x="6864477" y="3350767"/>
              <a:ext cx="359410" cy="360680"/>
            </a:xfrm>
            <a:custGeom>
              <a:avLst/>
              <a:gdLst/>
              <a:ahLst/>
              <a:cxnLst/>
              <a:rect l="l" t="t" r="r" b="b"/>
              <a:pathLst>
                <a:path w="359409" h="360679">
                  <a:moveTo>
                    <a:pt x="358914" y="270510"/>
                  </a:moveTo>
                  <a:lnTo>
                    <a:pt x="268986" y="270510"/>
                  </a:lnTo>
                  <a:lnTo>
                    <a:pt x="268986" y="0"/>
                  </a:lnTo>
                  <a:lnTo>
                    <a:pt x="89928" y="0"/>
                  </a:lnTo>
                  <a:lnTo>
                    <a:pt x="89928" y="270510"/>
                  </a:lnTo>
                  <a:lnTo>
                    <a:pt x="0" y="270510"/>
                  </a:lnTo>
                  <a:lnTo>
                    <a:pt x="179070" y="360426"/>
                  </a:lnTo>
                  <a:lnTo>
                    <a:pt x="358914" y="270510"/>
                  </a:lnTo>
                  <a:close/>
                </a:path>
              </a:pathLst>
            </a:custGeom>
            <a:solidFill>
              <a:srgbClr val="01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64477" y="3350767"/>
              <a:ext cx="359410" cy="360680"/>
            </a:xfrm>
            <a:custGeom>
              <a:avLst/>
              <a:gdLst/>
              <a:ahLst/>
              <a:cxnLst/>
              <a:rect l="l" t="t" r="r" b="b"/>
              <a:pathLst>
                <a:path w="359409" h="360679">
                  <a:moveTo>
                    <a:pt x="0" y="270510"/>
                  </a:moveTo>
                  <a:lnTo>
                    <a:pt x="89928" y="270510"/>
                  </a:lnTo>
                  <a:lnTo>
                    <a:pt x="89928" y="0"/>
                  </a:lnTo>
                  <a:lnTo>
                    <a:pt x="268986" y="0"/>
                  </a:lnTo>
                  <a:lnTo>
                    <a:pt x="268986" y="270510"/>
                  </a:lnTo>
                  <a:lnTo>
                    <a:pt x="358914" y="270510"/>
                  </a:lnTo>
                  <a:lnTo>
                    <a:pt x="179070" y="360426"/>
                  </a:lnTo>
                  <a:lnTo>
                    <a:pt x="0" y="27051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6249045" y="3883663"/>
            <a:ext cx="1444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695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OXIDACION </a:t>
            </a:r>
            <a:r>
              <a:rPr sz="1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6859714" y="4497387"/>
            <a:ext cx="370205" cy="370205"/>
            <a:chOff x="6859714" y="4497387"/>
            <a:chExt cx="370205" cy="370205"/>
          </a:xfrm>
        </p:grpSpPr>
        <p:sp>
          <p:nvSpPr>
            <p:cNvPr id="81" name="object 81"/>
            <p:cNvSpPr/>
            <p:nvPr/>
          </p:nvSpPr>
          <p:spPr>
            <a:xfrm>
              <a:off x="6864477" y="4502150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360438" y="269748"/>
                  </a:moveTo>
                  <a:lnTo>
                    <a:pt x="270509" y="269748"/>
                  </a:lnTo>
                  <a:lnTo>
                    <a:pt x="270509" y="0"/>
                  </a:lnTo>
                  <a:lnTo>
                    <a:pt x="89928" y="0"/>
                  </a:lnTo>
                  <a:lnTo>
                    <a:pt x="89928" y="269748"/>
                  </a:lnTo>
                  <a:lnTo>
                    <a:pt x="0" y="269748"/>
                  </a:lnTo>
                  <a:lnTo>
                    <a:pt x="179844" y="360425"/>
                  </a:lnTo>
                  <a:lnTo>
                    <a:pt x="360438" y="269748"/>
                  </a:lnTo>
                  <a:close/>
                </a:path>
              </a:pathLst>
            </a:custGeom>
            <a:solidFill>
              <a:srgbClr val="FFFF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64477" y="4502150"/>
              <a:ext cx="360680" cy="360680"/>
            </a:xfrm>
            <a:custGeom>
              <a:avLst/>
              <a:gdLst/>
              <a:ahLst/>
              <a:cxnLst/>
              <a:rect l="l" t="t" r="r" b="b"/>
              <a:pathLst>
                <a:path w="360679" h="360679">
                  <a:moveTo>
                    <a:pt x="0" y="269748"/>
                  </a:moveTo>
                  <a:lnTo>
                    <a:pt x="89928" y="269748"/>
                  </a:lnTo>
                  <a:lnTo>
                    <a:pt x="89928" y="0"/>
                  </a:lnTo>
                  <a:lnTo>
                    <a:pt x="270509" y="0"/>
                  </a:lnTo>
                  <a:lnTo>
                    <a:pt x="270509" y="269748"/>
                  </a:lnTo>
                  <a:lnTo>
                    <a:pt x="360438" y="269748"/>
                  </a:lnTo>
                  <a:lnTo>
                    <a:pt x="179844" y="360425"/>
                  </a:lnTo>
                  <a:lnTo>
                    <a:pt x="0" y="26974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51221" y="1865124"/>
            <a:ext cx="74968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obtener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Poder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Calorífico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necesario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todo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carbono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(C)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se oxide en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forma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completa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pasando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anhídrido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carbónico (CO2)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43343" y="4358894"/>
            <a:ext cx="5111750" cy="536575"/>
          </a:xfrm>
          <a:prstGeom prst="rect">
            <a:avLst/>
          </a:prstGeom>
          <a:ln w="19050">
            <a:solidFill>
              <a:srgbClr val="FFFFFF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414145" marR="260350" indent="-1146810">
              <a:lnSpc>
                <a:spcPct val="100000"/>
              </a:lnSpc>
              <a:spcBef>
                <a:spcPts val="385"/>
              </a:spcBef>
            </a:pP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EL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VAPOR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sz="14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AGUA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CONTENIDO</a:t>
            </a:r>
            <a:r>
              <a:rPr sz="14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LOS</a:t>
            </a:r>
            <a:r>
              <a:rPr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GASES</a:t>
            </a:r>
            <a:r>
              <a:rPr sz="14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sz="1400" b="1" spc="-3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COMBUSTION CONDENSA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485017" y="2873258"/>
            <a:ext cx="12179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r>
              <a:rPr sz="2000" b="1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baseline="6172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700" baseline="6172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950592" y="2928879"/>
            <a:ext cx="4495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calor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8010334" y="3346005"/>
            <a:ext cx="370205" cy="368935"/>
            <a:chOff x="8010334" y="3346005"/>
            <a:chExt cx="370205" cy="368935"/>
          </a:xfrm>
        </p:grpSpPr>
        <p:sp>
          <p:nvSpPr>
            <p:cNvPr id="88" name="object 88"/>
            <p:cNvSpPr/>
            <p:nvPr/>
          </p:nvSpPr>
          <p:spPr>
            <a:xfrm>
              <a:off x="8015096" y="3350767"/>
              <a:ext cx="360680" cy="359410"/>
            </a:xfrm>
            <a:custGeom>
              <a:avLst/>
              <a:gdLst/>
              <a:ahLst/>
              <a:cxnLst/>
              <a:rect l="l" t="t" r="r" b="b"/>
              <a:pathLst>
                <a:path w="360679" h="359410">
                  <a:moveTo>
                    <a:pt x="360425" y="268986"/>
                  </a:moveTo>
                  <a:lnTo>
                    <a:pt x="270522" y="268986"/>
                  </a:lnTo>
                  <a:lnTo>
                    <a:pt x="270522" y="0"/>
                  </a:lnTo>
                  <a:lnTo>
                    <a:pt x="90677" y="0"/>
                  </a:lnTo>
                  <a:lnTo>
                    <a:pt x="90677" y="268986"/>
                  </a:lnTo>
                  <a:lnTo>
                    <a:pt x="0" y="268986"/>
                  </a:lnTo>
                  <a:lnTo>
                    <a:pt x="180606" y="358902"/>
                  </a:lnTo>
                  <a:lnTo>
                    <a:pt x="360425" y="268986"/>
                  </a:lnTo>
                  <a:close/>
                </a:path>
              </a:pathLst>
            </a:custGeom>
            <a:solidFill>
              <a:srgbClr val="01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15096" y="3350767"/>
              <a:ext cx="360680" cy="359410"/>
            </a:xfrm>
            <a:custGeom>
              <a:avLst/>
              <a:gdLst/>
              <a:ahLst/>
              <a:cxnLst/>
              <a:rect l="l" t="t" r="r" b="b"/>
              <a:pathLst>
                <a:path w="360679" h="359410">
                  <a:moveTo>
                    <a:pt x="0" y="268986"/>
                  </a:moveTo>
                  <a:lnTo>
                    <a:pt x="90677" y="268986"/>
                  </a:lnTo>
                  <a:lnTo>
                    <a:pt x="90677" y="0"/>
                  </a:lnTo>
                  <a:lnTo>
                    <a:pt x="270522" y="0"/>
                  </a:lnTo>
                  <a:lnTo>
                    <a:pt x="270522" y="268986"/>
                  </a:lnTo>
                  <a:lnTo>
                    <a:pt x="360425" y="268986"/>
                  </a:lnTo>
                  <a:lnTo>
                    <a:pt x="180606" y="358902"/>
                  </a:lnTo>
                  <a:lnTo>
                    <a:pt x="0" y="26898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857627" y="3883663"/>
            <a:ext cx="10706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CALOR DE 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CION  DEL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VAPOR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AGUA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892927" y="5510276"/>
            <a:ext cx="2843530" cy="179070"/>
          </a:xfrm>
          <a:custGeom>
            <a:avLst/>
            <a:gdLst/>
            <a:ahLst/>
            <a:cxnLst/>
            <a:rect l="l" t="t" r="r" b="b"/>
            <a:pathLst>
              <a:path w="2843529" h="179070">
                <a:moveTo>
                  <a:pt x="0" y="0"/>
                </a:moveTo>
                <a:lnTo>
                  <a:pt x="32317" y="45127"/>
                </a:lnTo>
                <a:lnTo>
                  <a:pt x="69348" y="63150"/>
                </a:lnTo>
                <a:lnTo>
                  <a:pt x="117300" y="77046"/>
                </a:lnTo>
                <a:lnTo>
                  <a:pt x="173931" y="85989"/>
                </a:lnTo>
                <a:lnTo>
                  <a:pt x="236994" y="89153"/>
                </a:lnTo>
                <a:lnTo>
                  <a:pt x="1184909" y="89153"/>
                </a:lnTo>
                <a:lnTo>
                  <a:pt x="1247708" y="92374"/>
                </a:lnTo>
                <a:lnTo>
                  <a:pt x="1304265" y="101458"/>
                </a:lnTo>
                <a:lnTo>
                  <a:pt x="1352270" y="115538"/>
                </a:lnTo>
                <a:lnTo>
                  <a:pt x="1389417" y="133745"/>
                </a:lnTo>
                <a:lnTo>
                  <a:pt x="1421904" y="179070"/>
                </a:lnTo>
                <a:lnTo>
                  <a:pt x="1430356" y="155211"/>
                </a:lnTo>
                <a:lnTo>
                  <a:pt x="1491240" y="115538"/>
                </a:lnTo>
                <a:lnTo>
                  <a:pt x="1539186" y="101458"/>
                </a:lnTo>
                <a:lnTo>
                  <a:pt x="1595812" y="92374"/>
                </a:lnTo>
                <a:lnTo>
                  <a:pt x="1658874" y="89153"/>
                </a:lnTo>
                <a:lnTo>
                  <a:pt x="2606052" y="89153"/>
                </a:lnTo>
                <a:lnTo>
                  <a:pt x="2669114" y="85989"/>
                </a:lnTo>
                <a:lnTo>
                  <a:pt x="2725739" y="77046"/>
                </a:lnTo>
                <a:lnTo>
                  <a:pt x="2773686" y="63150"/>
                </a:lnTo>
                <a:lnTo>
                  <a:pt x="2810710" y="45127"/>
                </a:lnTo>
                <a:lnTo>
                  <a:pt x="2834570" y="23801"/>
                </a:lnTo>
                <a:lnTo>
                  <a:pt x="2843022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065332" y="5034213"/>
            <a:ext cx="217170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330" marR="363855" indent="-469265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33CC33"/>
                </a:solidFill>
                <a:latin typeface="Arial"/>
                <a:cs typeface="Arial"/>
              </a:rPr>
              <a:t>PODER</a:t>
            </a:r>
            <a:r>
              <a:rPr sz="1400" b="1" spc="-3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3CC33"/>
                </a:solidFill>
                <a:latin typeface="Arial"/>
                <a:cs typeface="Arial"/>
              </a:rPr>
              <a:t>CALORIFICO </a:t>
            </a:r>
            <a:r>
              <a:rPr sz="1400" b="1" spc="-37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3CC33"/>
                </a:solidFill>
                <a:latin typeface="Arial"/>
                <a:cs typeface="Arial"/>
              </a:rPr>
              <a:t>INFERIOR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800100" marR="5080" indent="-429259">
              <a:lnSpc>
                <a:spcPct val="100000"/>
              </a:lnSpc>
              <a:spcBef>
                <a:spcPts val="1150"/>
              </a:spcBef>
            </a:pP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PODER</a:t>
            </a:r>
            <a:r>
              <a:rPr sz="1400" b="1" spc="-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CALORIFICO </a:t>
            </a:r>
            <a:r>
              <a:rPr sz="1400" b="1" spc="-3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00"/>
                </a:solidFill>
                <a:latin typeface="Arial"/>
                <a:cs typeface="Arial"/>
              </a:rPr>
              <a:t>SUPERIOR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95" name="object 79">
            <a:extLst>
              <a:ext uri="{FF2B5EF4-FFF2-40B4-BE49-F238E27FC236}">
                <a16:creationId xmlns:a16="http://schemas.microsoft.com/office/drawing/2014/main" id="{0F4B5A30-497D-41A2-BB7B-92A8D38AF95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5025" y="6453188"/>
            <a:ext cx="3829316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191012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00087" y="933703"/>
            <a:ext cx="5394325" cy="32384"/>
            <a:chOff x="600087" y="933703"/>
            <a:chExt cx="5394325" cy="32384"/>
          </a:xfrm>
        </p:grpSpPr>
        <p:sp>
          <p:nvSpPr>
            <p:cNvPr id="63" name="object 63"/>
            <p:cNvSpPr/>
            <p:nvPr/>
          </p:nvSpPr>
          <p:spPr>
            <a:xfrm>
              <a:off x="609231" y="942847"/>
              <a:ext cx="5385435" cy="22860"/>
            </a:xfrm>
            <a:custGeom>
              <a:avLst/>
              <a:gdLst/>
              <a:ahLst/>
              <a:cxnLst/>
              <a:rect l="l" t="t" r="r" b="b"/>
              <a:pathLst>
                <a:path w="5385435" h="22859">
                  <a:moveTo>
                    <a:pt x="5385054" y="22860"/>
                  </a:moveTo>
                  <a:lnTo>
                    <a:pt x="5385054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5385054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0087" y="933703"/>
              <a:ext cx="5385435" cy="22860"/>
            </a:xfrm>
            <a:custGeom>
              <a:avLst/>
              <a:gdLst/>
              <a:ahLst/>
              <a:cxnLst/>
              <a:rect l="l" t="t" r="r" b="b"/>
              <a:pathLst>
                <a:path w="5385435" h="22859">
                  <a:moveTo>
                    <a:pt x="5385054" y="22859"/>
                  </a:moveTo>
                  <a:lnTo>
                    <a:pt x="5385054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5385054" y="228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536841" y="2030983"/>
            <a:ext cx="796290" cy="32384"/>
            <a:chOff x="536841" y="2030983"/>
            <a:chExt cx="796290" cy="32384"/>
          </a:xfrm>
        </p:grpSpPr>
        <p:sp>
          <p:nvSpPr>
            <p:cNvPr id="66" name="object 66"/>
            <p:cNvSpPr/>
            <p:nvPr/>
          </p:nvSpPr>
          <p:spPr>
            <a:xfrm>
              <a:off x="545985" y="2040127"/>
              <a:ext cx="787400" cy="22860"/>
            </a:xfrm>
            <a:custGeom>
              <a:avLst/>
              <a:gdLst/>
              <a:ahLst/>
              <a:cxnLst/>
              <a:rect l="l" t="t" r="r" b="b"/>
              <a:pathLst>
                <a:path w="787400" h="22860">
                  <a:moveTo>
                    <a:pt x="787145" y="22860"/>
                  </a:moveTo>
                  <a:lnTo>
                    <a:pt x="78714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87145" y="228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6841" y="2030983"/>
              <a:ext cx="787400" cy="22860"/>
            </a:xfrm>
            <a:custGeom>
              <a:avLst/>
              <a:gdLst/>
              <a:ahLst/>
              <a:cxnLst/>
              <a:rect l="l" t="t" r="r" b="b"/>
              <a:pathLst>
                <a:path w="787400" h="22860">
                  <a:moveTo>
                    <a:pt x="787145" y="22860"/>
                  </a:moveTo>
                  <a:lnTo>
                    <a:pt x="787145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787145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1704225" y="3897884"/>
            <a:ext cx="835660" cy="31750"/>
            <a:chOff x="1704225" y="3897884"/>
            <a:chExt cx="835660" cy="31750"/>
          </a:xfrm>
        </p:grpSpPr>
        <p:sp>
          <p:nvSpPr>
            <p:cNvPr id="69" name="object 69"/>
            <p:cNvSpPr/>
            <p:nvPr/>
          </p:nvSpPr>
          <p:spPr>
            <a:xfrm>
              <a:off x="1713369" y="3907028"/>
              <a:ext cx="826135" cy="22225"/>
            </a:xfrm>
            <a:custGeom>
              <a:avLst/>
              <a:gdLst/>
              <a:ahLst/>
              <a:cxnLst/>
              <a:rect l="l" t="t" r="r" b="b"/>
              <a:pathLst>
                <a:path w="826135" h="22225">
                  <a:moveTo>
                    <a:pt x="826007" y="22098"/>
                  </a:moveTo>
                  <a:lnTo>
                    <a:pt x="826007" y="0"/>
                  </a:lnTo>
                  <a:lnTo>
                    <a:pt x="0" y="0"/>
                  </a:lnTo>
                  <a:lnTo>
                    <a:pt x="0" y="22098"/>
                  </a:lnTo>
                  <a:lnTo>
                    <a:pt x="826007" y="220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04225" y="3897884"/>
              <a:ext cx="826135" cy="22225"/>
            </a:xfrm>
            <a:custGeom>
              <a:avLst/>
              <a:gdLst/>
              <a:ahLst/>
              <a:cxnLst/>
              <a:rect l="l" t="t" r="r" b="b"/>
              <a:pathLst>
                <a:path w="826135" h="22225">
                  <a:moveTo>
                    <a:pt x="826007" y="22098"/>
                  </a:moveTo>
                  <a:lnTo>
                    <a:pt x="826007" y="0"/>
                  </a:lnTo>
                  <a:lnTo>
                    <a:pt x="0" y="0"/>
                  </a:lnTo>
                  <a:lnTo>
                    <a:pt x="0" y="22098"/>
                  </a:lnTo>
                  <a:lnTo>
                    <a:pt x="826007" y="220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86035" y="668020"/>
            <a:ext cx="7898130" cy="531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RELACION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ENTRE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PODERES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CALORIFICOS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879600">
              <a:lnSpc>
                <a:spcPct val="100000"/>
              </a:lnSpc>
              <a:tabLst>
                <a:tab pos="2555875" algn="l"/>
                <a:tab pos="3070860" algn="l"/>
                <a:tab pos="4051935" algn="l"/>
                <a:tab pos="4729480" algn="l"/>
                <a:tab pos="5067935" algn="l"/>
              </a:tabLst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PCI	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=	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PCS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 -	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597	x	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43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Donde:</a:t>
            </a:r>
            <a:endParaRPr sz="1800">
              <a:latin typeface="Arial"/>
              <a:cs typeface="Arial"/>
            </a:endParaRPr>
          </a:p>
          <a:p>
            <a:pPr marL="393065">
              <a:lnSpc>
                <a:spcPct val="100000"/>
              </a:lnSpc>
              <a:tabLst>
                <a:tab pos="963930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PCI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Poder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calorífico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inferior</a:t>
            </a:r>
            <a:r>
              <a:rPr sz="1800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(kcal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kg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comb)</a:t>
            </a:r>
            <a:endParaRPr sz="18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PCS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Poder calorífico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superior</a:t>
            </a:r>
            <a:r>
              <a:rPr sz="1800" spc="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(kcal /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kg comb)</a:t>
            </a:r>
            <a:endParaRPr sz="18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tabLst>
                <a:tab pos="96456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597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Calor 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condensación del agua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ºC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(kcal /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kg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agua)</a:t>
            </a:r>
            <a:endParaRPr sz="1800">
              <a:latin typeface="Arial"/>
              <a:cs typeface="Arial"/>
            </a:endParaRPr>
          </a:p>
          <a:p>
            <a:pPr marL="393700">
              <a:lnSpc>
                <a:spcPts val="1939"/>
              </a:lnSpc>
              <a:spcBef>
                <a:spcPts val="10"/>
              </a:spcBef>
              <a:tabLst>
                <a:tab pos="95123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G	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Porcentaje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peso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agua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formada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por la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combustión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endParaRPr sz="1800">
              <a:latin typeface="Arial"/>
              <a:cs typeface="Arial"/>
            </a:endParaRPr>
          </a:p>
          <a:p>
            <a:pPr marL="1217930">
              <a:lnSpc>
                <a:spcPts val="1939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7" baseline="-2314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22" baseline="-2314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humedad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propia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(kg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agua/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comb)</a:t>
            </a:r>
            <a:endParaRPr sz="1800">
              <a:latin typeface="Arial"/>
              <a:cs typeface="Arial"/>
            </a:endParaRPr>
          </a:p>
          <a:p>
            <a:pPr marL="1218565">
              <a:lnSpc>
                <a:spcPct val="100000"/>
              </a:lnSpc>
            </a:pP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G</a:t>
            </a:r>
            <a:r>
              <a:rPr sz="1800" b="1" spc="4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=</a:t>
            </a:r>
            <a:r>
              <a:rPr sz="1800" b="1" spc="4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9H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18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00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  <a:p>
            <a:pPr marL="121793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Siendo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2196465" marR="30480" indent="-317500">
              <a:lnSpc>
                <a:spcPct val="80000"/>
              </a:lnSpc>
              <a:spcBef>
                <a:spcPts val="43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Son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kilos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agua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forman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oxidar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kilo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hidrógeno.</a:t>
            </a:r>
            <a:endParaRPr sz="1800">
              <a:latin typeface="Arial"/>
              <a:cs typeface="Arial"/>
            </a:endParaRPr>
          </a:p>
          <a:p>
            <a:pPr marL="1878964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spc="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Porcentaje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 hidrógeno contenido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en el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combustible.</a:t>
            </a:r>
            <a:endParaRPr sz="1800">
              <a:latin typeface="Arial"/>
              <a:cs typeface="Arial"/>
            </a:endParaRPr>
          </a:p>
          <a:p>
            <a:pPr marL="1878964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H2O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Porcentaje 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humedad del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combustible.</a:t>
            </a:r>
            <a:endParaRPr sz="1800">
              <a:latin typeface="Arial"/>
              <a:cs typeface="Arial"/>
            </a:endParaRPr>
          </a:p>
          <a:p>
            <a:pPr marL="393065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tanto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ecuación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anterior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queda: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1879600">
              <a:lnSpc>
                <a:spcPct val="100000"/>
              </a:lnSpc>
              <a:tabLst>
                <a:tab pos="3408679" algn="l"/>
              </a:tabLst>
            </a:pP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PCI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=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PCS</a:t>
            </a:r>
            <a:r>
              <a:rPr sz="20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-	597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9H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+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sz="1950" b="1" baseline="-21367" dirty="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75" name="object 79">
            <a:extLst>
              <a:ext uri="{FF2B5EF4-FFF2-40B4-BE49-F238E27FC236}">
                <a16:creationId xmlns:a16="http://schemas.microsoft.com/office/drawing/2014/main" id="{8F268CE6-7E34-4F81-8C6A-151072E992F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191012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2538853" y="827744"/>
            <a:ext cx="4384040" cy="119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indent="-135890">
              <a:lnSpc>
                <a:spcPct val="1197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DETERMINACION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DEL </a:t>
            </a:r>
            <a:r>
              <a:rPr sz="3200" spc="-87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PODER</a:t>
            </a:r>
            <a:r>
              <a:rPr sz="3200" spc="-2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CALORIFICO</a:t>
            </a:r>
            <a:endParaRPr sz="3200"/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63" name="object 63"/>
          <p:cNvSpPr txBox="1"/>
          <p:nvPr/>
        </p:nvSpPr>
        <p:spPr>
          <a:xfrm>
            <a:off x="867035" y="2230196"/>
            <a:ext cx="7669530" cy="273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Existen dos procedimientos para la determinación del poder calorífico </a:t>
            </a:r>
            <a:r>
              <a:rPr sz="1800" b="1" spc="-4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los combustibles, que son: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Arial"/>
              <a:cs typeface="Arial"/>
            </a:endParaRPr>
          </a:p>
          <a:p>
            <a:pPr marR="482600" algn="ctr">
              <a:lnSpc>
                <a:spcPct val="100000"/>
              </a:lnSpc>
              <a:tabLst>
                <a:tab pos="913765" algn="l"/>
              </a:tabLst>
            </a:pPr>
            <a:r>
              <a:rPr sz="3200" b="1" spc="-5" dirty="0">
                <a:solidFill>
                  <a:srgbClr val="33CC33"/>
                </a:solidFill>
                <a:latin typeface="Arial"/>
                <a:cs typeface="Arial"/>
              </a:rPr>
              <a:t>1.-	</a:t>
            </a:r>
            <a:r>
              <a:rPr sz="3200" b="1" spc="-10" dirty="0">
                <a:solidFill>
                  <a:srgbClr val="33CC33"/>
                </a:solidFill>
                <a:latin typeface="Arial"/>
                <a:cs typeface="Arial"/>
              </a:rPr>
              <a:t>Método</a:t>
            </a:r>
            <a:r>
              <a:rPr sz="3200" b="1" spc="-2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3CC33"/>
                </a:solidFill>
                <a:latin typeface="Arial"/>
                <a:cs typeface="Arial"/>
              </a:rPr>
              <a:t>Analítico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650">
              <a:latin typeface="Arial"/>
              <a:cs typeface="Arial"/>
            </a:endParaRPr>
          </a:p>
          <a:p>
            <a:pPr marR="593725" algn="ctr">
              <a:lnSpc>
                <a:spcPct val="100000"/>
              </a:lnSpc>
              <a:tabLst>
                <a:tab pos="913765" algn="l"/>
              </a:tabLst>
            </a:pPr>
            <a:r>
              <a:rPr sz="3200" b="1" spc="-5" dirty="0">
                <a:solidFill>
                  <a:srgbClr val="FF9A33"/>
                </a:solidFill>
                <a:latin typeface="Arial"/>
                <a:cs typeface="Arial"/>
              </a:rPr>
              <a:t>2.-	</a:t>
            </a:r>
            <a:r>
              <a:rPr sz="3200" b="1" spc="-10" dirty="0">
                <a:solidFill>
                  <a:srgbClr val="FF9A33"/>
                </a:solidFill>
                <a:latin typeface="Arial"/>
                <a:cs typeface="Arial"/>
              </a:rPr>
              <a:t>Método</a:t>
            </a:r>
            <a:r>
              <a:rPr sz="3200" b="1" spc="-25" dirty="0">
                <a:solidFill>
                  <a:srgbClr val="FF9A3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9A33"/>
                </a:solidFill>
                <a:latin typeface="Arial"/>
                <a:cs typeface="Arial"/>
              </a:rPr>
              <a:t>Práctico</a:t>
            </a:r>
            <a:endParaRPr sz="3200">
              <a:latin typeface="Arial"/>
              <a:cs typeface="Arial"/>
            </a:endParaRPr>
          </a:p>
        </p:txBody>
      </p:sp>
      <p:sp>
        <p:nvSpPr>
          <p:cNvPr id="67" name="object 79">
            <a:extLst>
              <a:ext uri="{FF2B5EF4-FFF2-40B4-BE49-F238E27FC236}">
                <a16:creationId xmlns:a16="http://schemas.microsoft.com/office/drawing/2014/main" id="{405C1460-AFAF-490F-BB4D-869B7C793175}"/>
              </a:ext>
            </a:extLst>
          </p:cNvPr>
          <p:cNvSpPr txBox="1">
            <a:spLocks/>
          </p:cNvSpPr>
          <p:nvPr/>
        </p:nvSpPr>
        <p:spPr>
          <a:xfrm>
            <a:off x="3527110" y="66062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4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45"/>
              </a:lnSpc>
            </a:pPr>
            <a:r>
              <a:rPr lang="it-IT" spc="-10"/>
              <a:t>Elaboró </a:t>
            </a:r>
            <a:r>
              <a:rPr lang="it-IT" spc="-5"/>
              <a:t>Ing.</a:t>
            </a:r>
            <a:r>
              <a:rPr lang="it-IT"/>
              <a:t> </a:t>
            </a:r>
            <a:r>
              <a:rPr lang="it-IT" spc="-10"/>
              <a:t>Walter Capeletti/Ing. Marcos Ruiz</a:t>
            </a:r>
            <a:endParaRPr lang="it-IT" spc="-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260596"/>
            <a:ext cx="9118600" cy="2585085"/>
            <a:chOff x="0" y="4260596"/>
            <a:chExt cx="9118600" cy="2585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5315" y="6422390"/>
              <a:ext cx="285750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0596"/>
              <a:ext cx="9118600" cy="2584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0348" y="6041390"/>
              <a:ext cx="845070" cy="5196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4369" y="6089396"/>
              <a:ext cx="717029" cy="4366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2748" y="6140450"/>
              <a:ext cx="546366" cy="328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6769" y="6178550"/>
              <a:ext cx="415277" cy="2522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0096" y="6219698"/>
              <a:ext cx="304800" cy="1699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4327" y="5891276"/>
              <a:ext cx="608088" cy="2552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4827" y="6612890"/>
              <a:ext cx="704850" cy="1051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88127" y="6193790"/>
              <a:ext cx="140969" cy="3429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54427" y="5900420"/>
              <a:ext cx="1190999" cy="769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96215" y="6260846"/>
              <a:ext cx="133350" cy="838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7889" y="6238748"/>
              <a:ext cx="1012697" cy="5981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1041" y="6276848"/>
              <a:ext cx="861821" cy="52654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713" y="6310376"/>
              <a:ext cx="795528" cy="4739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46385" y="6338570"/>
              <a:ext cx="704850" cy="4099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3817" y="6351524"/>
              <a:ext cx="655319" cy="381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56113" y="6384290"/>
              <a:ext cx="48615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17835" y="6432296"/>
              <a:ext cx="360425" cy="2141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22991" y="6497066"/>
              <a:ext cx="142493" cy="95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90809" y="6060440"/>
              <a:ext cx="713232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7483" y="6108446"/>
              <a:ext cx="1416558" cy="7330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92233" y="6070346"/>
              <a:ext cx="646176" cy="7711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9365" y="6413246"/>
              <a:ext cx="171450" cy="40005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951619" y="5843270"/>
              <a:ext cx="1644650" cy="998219"/>
            </a:xfrm>
            <a:custGeom>
              <a:avLst/>
              <a:gdLst/>
              <a:ahLst/>
              <a:cxnLst/>
              <a:rect l="l" t="t" r="r" b="b"/>
              <a:pathLst>
                <a:path w="1644650" h="998220">
                  <a:moveTo>
                    <a:pt x="271272" y="295656"/>
                  </a:moveTo>
                  <a:lnTo>
                    <a:pt x="242316" y="266700"/>
                  </a:lnTo>
                  <a:lnTo>
                    <a:pt x="136398" y="361950"/>
                  </a:lnTo>
                  <a:lnTo>
                    <a:pt x="67818" y="457200"/>
                  </a:lnTo>
                  <a:lnTo>
                    <a:pt x="20574" y="569976"/>
                  </a:lnTo>
                  <a:lnTo>
                    <a:pt x="0" y="684276"/>
                  </a:lnTo>
                  <a:lnTo>
                    <a:pt x="9144" y="769620"/>
                  </a:lnTo>
                  <a:lnTo>
                    <a:pt x="39624" y="845820"/>
                  </a:lnTo>
                  <a:lnTo>
                    <a:pt x="77724" y="922020"/>
                  </a:lnTo>
                  <a:lnTo>
                    <a:pt x="136398" y="998220"/>
                  </a:lnTo>
                  <a:lnTo>
                    <a:pt x="193548" y="998220"/>
                  </a:lnTo>
                  <a:lnTo>
                    <a:pt x="136398" y="922020"/>
                  </a:lnTo>
                  <a:lnTo>
                    <a:pt x="86868" y="845820"/>
                  </a:lnTo>
                  <a:lnTo>
                    <a:pt x="58674" y="769620"/>
                  </a:lnTo>
                  <a:lnTo>
                    <a:pt x="48768" y="684276"/>
                  </a:lnTo>
                  <a:lnTo>
                    <a:pt x="67818" y="569976"/>
                  </a:lnTo>
                  <a:lnTo>
                    <a:pt x="105918" y="474726"/>
                  </a:lnTo>
                  <a:lnTo>
                    <a:pt x="183642" y="381000"/>
                  </a:lnTo>
                  <a:lnTo>
                    <a:pt x="271272" y="295656"/>
                  </a:lnTo>
                  <a:close/>
                </a:path>
                <a:path w="1644650" h="998220">
                  <a:moveTo>
                    <a:pt x="1644396" y="67056"/>
                  </a:moveTo>
                  <a:lnTo>
                    <a:pt x="1527048" y="38100"/>
                  </a:lnTo>
                  <a:lnTo>
                    <a:pt x="1411224" y="19050"/>
                  </a:lnTo>
                  <a:lnTo>
                    <a:pt x="1276350" y="9906"/>
                  </a:lnTo>
                  <a:lnTo>
                    <a:pt x="1140714" y="0"/>
                  </a:lnTo>
                  <a:lnTo>
                    <a:pt x="909066" y="19050"/>
                  </a:lnTo>
                  <a:lnTo>
                    <a:pt x="687324" y="57150"/>
                  </a:lnTo>
                  <a:lnTo>
                    <a:pt x="493014" y="124206"/>
                  </a:lnTo>
                  <a:lnTo>
                    <a:pt x="318516" y="209550"/>
                  </a:lnTo>
                  <a:lnTo>
                    <a:pt x="348996" y="238506"/>
                  </a:lnTo>
                  <a:lnTo>
                    <a:pt x="512064" y="152400"/>
                  </a:lnTo>
                  <a:lnTo>
                    <a:pt x="706374" y="86106"/>
                  </a:lnTo>
                  <a:lnTo>
                    <a:pt x="918972" y="48006"/>
                  </a:lnTo>
                  <a:lnTo>
                    <a:pt x="1140714" y="28956"/>
                  </a:lnTo>
                  <a:lnTo>
                    <a:pt x="1401318" y="48006"/>
                  </a:lnTo>
                  <a:lnTo>
                    <a:pt x="1517142" y="67056"/>
                  </a:lnTo>
                  <a:lnTo>
                    <a:pt x="1632966" y="95250"/>
                  </a:lnTo>
                  <a:lnTo>
                    <a:pt x="1644396" y="67056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72215" y="5948426"/>
              <a:ext cx="571500" cy="8930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67137" y="5757926"/>
              <a:ext cx="1711452" cy="6743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232285" y="6470396"/>
              <a:ext cx="155448" cy="37109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06839" y="5824220"/>
              <a:ext cx="763905" cy="1017269"/>
            </a:xfrm>
            <a:custGeom>
              <a:avLst/>
              <a:gdLst/>
              <a:ahLst/>
              <a:cxnLst/>
              <a:rect l="l" t="t" r="r" b="b"/>
              <a:pathLst>
                <a:path w="763904" h="1017270">
                  <a:moveTo>
                    <a:pt x="763523" y="19050"/>
                  </a:moveTo>
                  <a:lnTo>
                    <a:pt x="725423" y="0"/>
                  </a:lnTo>
                  <a:lnTo>
                    <a:pt x="569976" y="57150"/>
                  </a:lnTo>
                  <a:lnTo>
                    <a:pt x="435101" y="124205"/>
                  </a:lnTo>
                  <a:lnTo>
                    <a:pt x="309371" y="200405"/>
                  </a:lnTo>
                  <a:lnTo>
                    <a:pt x="203453" y="285750"/>
                  </a:lnTo>
                  <a:lnTo>
                    <a:pt x="115823" y="381000"/>
                  </a:lnTo>
                  <a:lnTo>
                    <a:pt x="58673" y="483870"/>
                  </a:lnTo>
                  <a:lnTo>
                    <a:pt x="9143" y="589026"/>
                  </a:lnTo>
                  <a:lnTo>
                    <a:pt x="0" y="703326"/>
                  </a:lnTo>
                  <a:lnTo>
                    <a:pt x="9143" y="788670"/>
                  </a:lnTo>
                  <a:lnTo>
                    <a:pt x="28193" y="864870"/>
                  </a:lnTo>
                  <a:lnTo>
                    <a:pt x="68579" y="941070"/>
                  </a:lnTo>
                  <a:lnTo>
                    <a:pt x="115823" y="1017270"/>
                  </a:lnTo>
                  <a:lnTo>
                    <a:pt x="153923" y="1017270"/>
                  </a:lnTo>
                  <a:lnTo>
                    <a:pt x="106679" y="941070"/>
                  </a:lnTo>
                  <a:lnTo>
                    <a:pt x="68579" y="864870"/>
                  </a:lnTo>
                  <a:lnTo>
                    <a:pt x="38100" y="788670"/>
                  </a:lnTo>
                  <a:lnTo>
                    <a:pt x="28193" y="703326"/>
                  </a:lnTo>
                  <a:lnTo>
                    <a:pt x="38100" y="589026"/>
                  </a:lnTo>
                  <a:lnTo>
                    <a:pt x="87629" y="483870"/>
                  </a:lnTo>
                  <a:lnTo>
                    <a:pt x="144779" y="390905"/>
                  </a:lnTo>
                  <a:lnTo>
                    <a:pt x="231647" y="295655"/>
                  </a:lnTo>
                  <a:lnTo>
                    <a:pt x="338327" y="209550"/>
                  </a:lnTo>
                  <a:lnTo>
                    <a:pt x="463295" y="133350"/>
                  </a:lnTo>
                  <a:lnTo>
                    <a:pt x="609600" y="76200"/>
                  </a:lnTo>
                  <a:lnTo>
                    <a:pt x="763523" y="1905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4927" y="5393690"/>
              <a:ext cx="1906524" cy="1160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0627" y="5336540"/>
              <a:ext cx="863346" cy="11704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94472" y="5327396"/>
              <a:ext cx="966977" cy="4000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15325" y="6354572"/>
              <a:ext cx="114300" cy="853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138796" y="6458966"/>
              <a:ext cx="1119377" cy="1714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58593" y="5793740"/>
              <a:ext cx="227075" cy="54178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21967" y="5746496"/>
              <a:ext cx="131825" cy="1424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043546" y="5632196"/>
              <a:ext cx="1138555" cy="684530"/>
            </a:xfrm>
            <a:custGeom>
              <a:avLst/>
              <a:gdLst/>
              <a:ahLst/>
              <a:cxnLst/>
              <a:rect l="l" t="t" r="r" b="b"/>
              <a:pathLst>
                <a:path w="1138554" h="684529">
                  <a:moveTo>
                    <a:pt x="1138427" y="342900"/>
                  </a:moveTo>
                  <a:lnTo>
                    <a:pt x="1138427" y="323850"/>
                  </a:lnTo>
                  <a:lnTo>
                    <a:pt x="1129296" y="304800"/>
                  </a:lnTo>
                  <a:lnTo>
                    <a:pt x="1091196" y="313943"/>
                  </a:lnTo>
                  <a:lnTo>
                    <a:pt x="1100327" y="332993"/>
                  </a:lnTo>
                  <a:lnTo>
                    <a:pt x="1100327" y="342900"/>
                  </a:lnTo>
                  <a:lnTo>
                    <a:pt x="1091196" y="407669"/>
                  </a:lnTo>
                  <a:lnTo>
                    <a:pt x="1062227" y="464819"/>
                  </a:lnTo>
                  <a:lnTo>
                    <a:pt x="1005077" y="521970"/>
                  </a:lnTo>
                  <a:lnTo>
                    <a:pt x="949451" y="569976"/>
                  </a:lnTo>
                  <a:lnTo>
                    <a:pt x="864120" y="608076"/>
                  </a:lnTo>
                  <a:lnTo>
                    <a:pt x="778001" y="636270"/>
                  </a:lnTo>
                  <a:lnTo>
                    <a:pt x="673620" y="655320"/>
                  </a:lnTo>
                  <a:lnTo>
                    <a:pt x="569976" y="665226"/>
                  </a:lnTo>
                  <a:lnTo>
                    <a:pt x="465594" y="655320"/>
                  </a:lnTo>
                  <a:lnTo>
                    <a:pt x="360425" y="636270"/>
                  </a:lnTo>
                  <a:lnTo>
                    <a:pt x="275094" y="608076"/>
                  </a:lnTo>
                  <a:lnTo>
                    <a:pt x="188975" y="569976"/>
                  </a:lnTo>
                  <a:lnTo>
                    <a:pt x="133350" y="521970"/>
                  </a:lnTo>
                  <a:lnTo>
                    <a:pt x="76200" y="464819"/>
                  </a:lnTo>
                  <a:lnTo>
                    <a:pt x="48018" y="407669"/>
                  </a:lnTo>
                  <a:lnTo>
                    <a:pt x="38100" y="342900"/>
                  </a:lnTo>
                  <a:lnTo>
                    <a:pt x="48018" y="275843"/>
                  </a:lnTo>
                  <a:lnTo>
                    <a:pt x="76200" y="218693"/>
                  </a:lnTo>
                  <a:lnTo>
                    <a:pt x="133350" y="161543"/>
                  </a:lnTo>
                  <a:lnTo>
                    <a:pt x="188975" y="114300"/>
                  </a:lnTo>
                  <a:lnTo>
                    <a:pt x="275094" y="76200"/>
                  </a:lnTo>
                  <a:lnTo>
                    <a:pt x="360425" y="47243"/>
                  </a:lnTo>
                  <a:lnTo>
                    <a:pt x="465594" y="28193"/>
                  </a:lnTo>
                  <a:lnTo>
                    <a:pt x="569976" y="19050"/>
                  </a:lnTo>
                  <a:lnTo>
                    <a:pt x="663701" y="28193"/>
                  </a:lnTo>
                  <a:lnTo>
                    <a:pt x="758951" y="47243"/>
                  </a:lnTo>
                  <a:lnTo>
                    <a:pt x="845070" y="76200"/>
                  </a:lnTo>
                  <a:lnTo>
                    <a:pt x="921270" y="104393"/>
                  </a:lnTo>
                  <a:lnTo>
                    <a:pt x="930401" y="76200"/>
                  </a:lnTo>
                  <a:lnTo>
                    <a:pt x="758951" y="19050"/>
                  </a:lnTo>
                  <a:lnTo>
                    <a:pt x="663701" y="9143"/>
                  </a:lnTo>
                  <a:lnTo>
                    <a:pt x="569976" y="0"/>
                  </a:lnTo>
                  <a:lnTo>
                    <a:pt x="455675" y="9143"/>
                  </a:lnTo>
                  <a:lnTo>
                    <a:pt x="351294" y="28193"/>
                  </a:lnTo>
                  <a:lnTo>
                    <a:pt x="256044" y="57150"/>
                  </a:lnTo>
                  <a:lnTo>
                    <a:pt x="169925" y="104393"/>
                  </a:lnTo>
                  <a:lnTo>
                    <a:pt x="95250" y="152400"/>
                  </a:lnTo>
                  <a:lnTo>
                    <a:pt x="48018" y="209550"/>
                  </a:lnTo>
                  <a:lnTo>
                    <a:pt x="9918" y="275843"/>
                  </a:lnTo>
                  <a:lnTo>
                    <a:pt x="0" y="342900"/>
                  </a:lnTo>
                  <a:lnTo>
                    <a:pt x="9918" y="407669"/>
                  </a:lnTo>
                  <a:lnTo>
                    <a:pt x="48018" y="474725"/>
                  </a:lnTo>
                  <a:lnTo>
                    <a:pt x="95250" y="531876"/>
                  </a:lnTo>
                  <a:lnTo>
                    <a:pt x="169925" y="589026"/>
                  </a:lnTo>
                  <a:lnTo>
                    <a:pt x="256044" y="627126"/>
                  </a:lnTo>
                  <a:lnTo>
                    <a:pt x="351294" y="655320"/>
                  </a:lnTo>
                  <a:lnTo>
                    <a:pt x="455675" y="674370"/>
                  </a:lnTo>
                  <a:lnTo>
                    <a:pt x="569976" y="684276"/>
                  </a:lnTo>
                  <a:lnTo>
                    <a:pt x="682751" y="674370"/>
                  </a:lnTo>
                  <a:lnTo>
                    <a:pt x="787920" y="655320"/>
                  </a:lnTo>
                  <a:lnTo>
                    <a:pt x="892301" y="627126"/>
                  </a:lnTo>
                  <a:lnTo>
                    <a:pt x="968501" y="589026"/>
                  </a:lnTo>
                  <a:lnTo>
                    <a:pt x="1043177" y="531876"/>
                  </a:lnTo>
                  <a:lnTo>
                    <a:pt x="1091196" y="474725"/>
                  </a:lnTo>
                  <a:lnTo>
                    <a:pt x="1129296" y="407669"/>
                  </a:lnTo>
                  <a:lnTo>
                    <a:pt x="1138427" y="342900"/>
                  </a:lnTo>
                  <a:close/>
                </a:path>
              </a:pathLst>
            </a:custGeom>
            <a:solidFill>
              <a:srgbClr val="018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91146" y="5565140"/>
              <a:ext cx="1443227" cy="84658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32522" y="5536946"/>
              <a:ext cx="579894" cy="10439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72515" y="5641340"/>
              <a:ext cx="104381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04341" y="5721350"/>
              <a:ext cx="822185" cy="50596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54627" y="5755640"/>
              <a:ext cx="708665" cy="43053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05675" y="5787644"/>
              <a:ext cx="612648" cy="37033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375791" y="5831840"/>
              <a:ext cx="473201" cy="2811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432941" y="5863844"/>
              <a:ext cx="352031" cy="2209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509141" y="5911850"/>
              <a:ext cx="199631" cy="12801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369427" y="5050790"/>
              <a:ext cx="455688" cy="1524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787777" y="5117846"/>
              <a:ext cx="189737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25065" y="4803140"/>
              <a:ext cx="19050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700896" y="4793996"/>
              <a:ext cx="133350" cy="1905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48546" y="4860290"/>
              <a:ext cx="95250" cy="24765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407527" y="4822190"/>
              <a:ext cx="255270" cy="29565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00896" y="4822190"/>
              <a:ext cx="295668" cy="33375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472296" y="4848098"/>
              <a:ext cx="474725" cy="29489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529446" y="4890770"/>
              <a:ext cx="360425" cy="20955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64498" y="4912868"/>
              <a:ext cx="288798" cy="16230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09469" y="4928870"/>
              <a:ext cx="198107" cy="13030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2141" y="4954016"/>
              <a:ext cx="115824" cy="74675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2087764" y="263403"/>
            <a:ext cx="49447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PODER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CALORIFICO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DE</a:t>
            </a:r>
            <a:r>
              <a:rPr sz="1400" b="1" spc="10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COMBUSTIBLES</a:t>
            </a:r>
            <a:r>
              <a:rPr sz="1400" b="1" spc="15" dirty="0">
                <a:solidFill>
                  <a:srgbClr val="CCEC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CECFF"/>
                </a:solidFill>
                <a:latin typeface="Arial"/>
                <a:cs typeface="Arial"/>
              </a:rPr>
              <a:t>INDUSTRIALES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657428" y="2039556"/>
            <a:ext cx="7877175" cy="2477135"/>
            <a:chOff x="657428" y="2039556"/>
            <a:chExt cx="7877175" cy="2477135"/>
          </a:xfrm>
        </p:grpSpPr>
        <p:sp>
          <p:nvSpPr>
            <p:cNvPr id="63" name="object 63"/>
            <p:cNvSpPr/>
            <p:nvPr/>
          </p:nvSpPr>
          <p:spPr>
            <a:xfrm>
              <a:off x="670953" y="2053844"/>
              <a:ext cx="7848600" cy="2447925"/>
            </a:xfrm>
            <a:custGeom>
              <a:avLst/>
              <a:gdLst/>
              <a:ahLst/>
              <a:cxnLst/>
              <a:rect l="l" t="t" r="r" b="b"/>
              <a:pathLst>
                <a:path w="7848600" h="2447925">
                  <a:moveTo>
                    <a:pt x="7848600" y="2447544"/>
                  </a:moveTo>
                  <a:lnTo>
                    <a:pt x="7848600" y="0"/>
                  </a:lnTo>
                  <a:lnTo>
                    <a:pt x="0" y="0"/>
                  </a:lnTo>
                  <a:lnTo>
                    <a:pt x="0" y="2447544"/>
                  </a:lnTo>
                  <a:lnTo>
                    <a:pt x="7848600" y="2447544"/>
                  </a:lnTo>
                  <a:close/>
                </a:path>
              </a:pathLst>
            </a:custGeom>
            <a:solidFill>
              <a:srgbClr val="01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1715" y="2053844"/>
              <a:ext cx="7848600" cy="2448560"/>
            </a:xfrm>
            <a:custGeom>
              <a:avLst/>
              <a:gdLst/>
              <a:ahLst/>
              <a:cxnLst/>
              <a:rect l="l" t="t" r="r" b="b"/>
              <a:pathLst>
                <a:path w="7848600" h="2448560">
                  <a:moveTo>
                    <a:pt x="0" y="0"/>
                  </a:moveTo>
                  <a:lnTo>
                    <a:pt x="0" y="2448306"/>
                  </a:lnTo>
                  <a:lnTo>
                    <a:pt x="7848600" y="2448306"/>
                  </a:lnTo>
                  <a:lnTo>
                    <a:pt x="7848600" y="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524135" y="752602"/>
            <a:ext cx="3105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33CC33"/>
                </a:solidFill>
              </a:rPr>
              <a:t>METODO</a:t>
            </a:r>
            <a:r>
              <a:rPr spc="-85" dirty="0">
                <a:solidFill>
                  <a:srgbClr val="33CC33"/>
                </a:solidFill>
              </a:rPr>
              <a:t> </a:t>
            </a:r>
            <a:r>
              <a:rPr spc="-5" dirty="0">
                <a:solidFill>
                  <a:srgbClr val="33CC33"/>
                </a:solidFill>
              </a:rPr>
              <a:t>ANALITICO</a:t>
            </a:r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4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grpSp>
        <p:nvGrpSpPr>
          <p:cNvPr id="66" name="object 66"/>
          <p:cNvGrpSpPr/>
          <p:nvPr/>
        </p:nvGrpSpPr>
        <p:grpSpPr>
          <a:xfrm>
            <a:off x="536841" y="1102105"/>
            <a:ext cx="3093085" cy="43815"/>
            <a:chOff x="536841" y="1102105"/>
            <a:chExt cx="3093085" cy="43815"/>
          </a:xfrm>
        </p:grpSpPr>
        <p:sp>
          <p:nvSpPr>
            <p:cNvPr id="67" name="object 67"/>
            <p:cNvSpPr/>
            <p:nvPr/>
          </p:nvSpPr>
          <p:spPr>
            <a:xfrm>
              <a:off x="549033" y="1114297"/>
              <a:ext cx="3081020" cy="31750"/>
            </a:xfrm>
            <a:custGeom>
              <a:avLst/>
              <a:gdLst/>
              <a:ahLst/>
              <a:cxnLst/>
              <a:rect l="l" t="t" r="r" b="b"/>
              <a:pathLst>
                <a:path w="3081020" h="31750">
                  <a:moveTo>
                    <a:pt x="3080766" y="31241"/>
                  </a:moveTo>
                  <a:lnTo>
                    <a:pt x="3080766" y="0"/>
                  </a:lnTo>
                  <a:lnTo>
                    <a:pt x="0" y="0"/>
                  </a:lnTo>
                  <a:lnTo>
                    <a:pt x="0" y="31241"/>
                  </a:lnTo>
                  <a:lnTo>
                    <a:pt x="3080766" y="312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6841" y="1102105"/>
              <a:ext cx="3081020" cy="31750"/>
            </a:xfrm>
            <a:custGeom>
              <a:avLst/>
              <a:gdLst/>
              <a:ahLst/>
              <a:cxnLst/>
              <a:rect l="l" t="t" r="r" b="b"/>
              <a:pathLst>
                <a:path w="3081020" h="31750">
                  <a:moveTo>
                    <a:pt x="3080766" y="31242"/>
                  </a:moveTo>
                  <a:lnTo>
                    <a:pt x="3080766" y="0"/>
                  </a:lnTo>
                  <a:lnTo>
                    <a:pt x="0" y="0"/>
                  </a:lnTo>
                  <a:lnTo>
                    <a:pt x="0" y="31242"/>
                  </a:lnTo>
                  <a:lnTo>
                    <a:pt x="3080766" y="31242"/>
                  </a:lnTo>
                  <a:close/>
                </a:path>
              </a:pathLst>
            </a:custGeom>
            <a:solidFill>
              <a:srgbClr val="33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24135" y="1118285"/>
            <a:ext cx="7898765" cy="505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610">
              <a:lnSpc>
                <a:spcPct val="1106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El Método Analítico consiste en aplicar el 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Principio de Conservación de la </a:t>
            </a:r>
            <a:r>
              <a:rPr sz="1800" b="1" spc="-49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3CC33"/>
                </a:solidFill>
                <a:latin typeface="Arial"/>
                <a:cs typeface="Arial"/>
              </a:rPr>
              <a:t>Energía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expresa: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Arial"/>
              <a:cs typeface="Arial"/>
            </a:endParaRPr>
          </a:p>
          <a:p>
            <a:pPr marL="355600" marR="5080">
              <a:lnSpc>
                <a:spcPct val="898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"El poder calorífico de un cuerpo compuesto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igual a la suma de los poderes caloríficos de los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elementos simples que lo forman, multiplicados por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la cantidad centesimal en que intervienen,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descontando de la cantidad de hidrógeno total del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combustible la que se encuentra ya combinada con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oxígeno del mismo”.</a:t>
            </a:r>
            <a:endParaRPr sz="2400" dirty="0">
              <a:latin typeface="Arial"/>
              <a:cs typeface="Arial"/>
            </a:endParaRPr>
          </a:p>
          <a:p>
            <a:pPr marL="12700" marR="137795">
              <a:lnSpc>
                <a:spcPct val="110600"/>
              </a:lnSpc>
              <a:spcBef>
                <a:spcPts val="215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Por lo tanto para la aplicación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del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presente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procedimiento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necesario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efectuar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previamente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ANALISIS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ELEMENTAL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cuyo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poder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calorífico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deseamos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determinar: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Arial"/>
              <a:cs typeface="Arial"/>
            </a:endParaRPr>
          </a:p>
          <a:p>
            <a:pPr marR="216535" algn="ctr">
              <a:lnSpc>
                <a:spcPct val="100000"/>
              </a:lnSpc>
              <a:tabLst>
                <a:tab pos="744220" algn="l"/>
                <a:tab pos="1014730" algn="l"/>
                <a:tab pos="1758950" algn="l"/>
                <a:tab pos="2028189" algn="l"/>
                <a:tab pos="2892425" algn="l"/>
                <a:tab pos="3161665" algn="l"/>
                <a:tab pos="4074795" algn="l"/>
              </a:tabLst>
            </a:pP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%	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%	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-	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02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%	</a:t>
            </a:r>
            <a:r>
              <a:rPr sz="2400" b="1" i="1" dirty="0">
                <a:solidFill>
                  <a:srgbClr val="9AFF9A"/>
                </a:solidFill>
                <a:latin typeface="Arial"/>
                <a:cs typeface="Arial"/>
              </a:rPr>
              <a:t>-	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9AFF9A"/>
                </a:solidFill>
                <a:latin typeface="Arial"/>
                <a:cs typeface="Arial"/>
              </a:rPr>
              <a:t>%</a:t>
            </a:r>
            <a:r>
              <a:rPr sz="2400" b="1" i="1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AFF9A"/>
                </a:solidFill>
                <a:latin typeface="Arial"/>
                <a:cs typeface="Arial"/>
              </a:rPr>
              <a:t>-	Humedad</a:t>
            </a:r>
            <a:r>
              <a:rPr sz="2400" b="1" spc="-50" dirty="0">
                <a:solidFill>
                  <a:srgbClr val="9AFF9A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AFF9A"/>
                </a:solidFill>
                <a:latin typeface="Arial"/>
                <a:cs typeface="Arial"/>
              </a:rPr>
              <a:t>%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2" name="object 79">
            <a:extLst>
              <a:ext uri="{FF2B5EF4-FFF2-40B4-BE49-F238E27FC236}">
                <a16:creationId xmlns:a16="http://schemas.microsoft.com/office/drawing/2014/main" id="{872B9DDA-17CE-41DE-BB45-05A9FD1C0C4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374710" y="6453872"/>
            <a:ext cx="400108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pc="-10" dirty="0"/>
              <a:t>Elaboró </a:t>
            </a:r>
            <a:r>
              <a:rPr spc="-5" dirty="0"/>
              <a:t>Ing.</a:t>
            </a:r>
            <a:r>
              <a:rPr dirty="0"/>
              <a:t> </a:t>
            </a:r>
            <a:r>
              <a:rPr lang="es-AR" spc="-10" dirty="0"/>
              <a:t>Walter Capeletti/Ing. Marcos Ruiz</a:t>
            </a:r>
            <a:endParaRPr spc="-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2438</Words>
  <Application>Microsoft Office PowerPoint</Application>
  <PresentationFormat>Personalizado</PresentationFormat>
  <Paragraphs>320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Wingdings</vt:lpstr>
      <vt:lpstr>Times New Roman</vt:lpstr>
      <vt:lpstr>Arial</vt:lpstr>
      <vt:lpstr>Symbol</vt:lpstr>
      <vt:lpstr>Calibri</vt:lpstr>
      <vt:lpstr>Office Theme</vt:lpstr>
      <vt:lpstr>Presentación de PowerPoint</vt:lpstr>
      <vt:lpstr>PODER CALORIFICO</vt:lpstr>
      <vt:lpstr>PODER CALORIFICO SUPERIOR</vt:lpstr>
      <vt:lpstr>PODER CALORIFICO INFERIOR</vt:lpstr>
      <vt:lpstr>INTERPRETACION GRAFICA DEL  PODER CALORIFICO INFERIOR</vt:lpstr>
      <vt:lpstr>INTERPRETACION GRAFICA DEL  PODER CALORIFICO SUPERIOR</vt:lpstr>
      <vt:lpstr>Presentación de PowerPoint</vt:lpstr>
      <vt:lpstr>DETERMINACION DEL  PODER CALORIFICO</vt:lpstr>
      <vt:lpstr>METODO ANALITICO</vt:lpstr>
      <vt:lpstr>PODER CALORIFICO DEL CARBONO</vt:lpstr>
      <vt:lpstr>Presentación de PowerPoint</vt:lpstr>
      <vt:lpstr>2- PODER CALORIFICO INFERIOR</vt:lpstr>
      <vt:lpstr>PODER CALORIFICO DEL AZUFRE</vt:lpstr>
      <vt:lpstr>FORMULA DE DULONG</vt:lpstr>
      <vt:lpstr>Recordemos la oxidación del hidrógeno:</vt:lpstr>
      <vt:lpstr>FORMULA DE DULONG</vt:lpstr>
      <vt:lpstr>METODO PRACTICO</vt:lpstr>
      <vt:lpstr>CALORIMETRO DE MAHLER Y KROEKER</vt:lpstr>
      <vt:lpstr>Presentación de PowerPoint</vt:lpstr>
      <vt:lpstr>Presentación de PowerPoint</vt:lpstr>
      <vt:lpstr>DETERMINACION DEL PODER CALORIFICO SUPERIOR (continuación)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PODER CALORIFICO DE COMBUSTIBLES INDUSTRIALES</dc:title>
  <dc:creator>RIEGO</dc:creator>
  <cp:lastModifiedBy>Walter Capeletti (prof.)</cp:lastModifiedBy>
  <cp:revision>3</cp:revision>
  <dcterms:created xsi:type="dcterms:W3CDTF">2021-04-11T00:58:06Z</dcterms:created>
  <dcterms:modified xsi:type="dcterms:W3CDTF">2021-04-28T21:41:36Z</dcterms:modified>
</cp:coreProperties>
</file>