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 snapToGrid="0">
      <p:cViewPr varScale="1">
        <p:scale>
          <a:sx n="68" d="100"/>
          <a:sy n="68" d="100"/>
        </p:scale>
        <p:origin x="8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0A7D-082A-44C9-9F55-E73A43480D4D}" type="datetimeFigureOut">
              <a:rPr lang="es-AR" smtClean="0"/>
              <a:t>12/8/2020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181B8-2D87-416F-B98A-E7366BA8768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82599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0A7D-082A-44C9-9F55-E73A43480D4D}" type="datetimeFigureOut">
              <a:rPr lang="es-AR" smtClean="0"/>
              <a:t>12/8/2020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181B8-2D87-416F-B98A-E7366BA8768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370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0A7D-082A-44C9-9F55-E73A43480D4D}" type="datetimeFigureOut">
              <a:rPr lang="es-AR" smtClean="0"/>
              <a:t>12/8/2020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181B8-2D87-416F-B98A-E7366BA8768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7073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0A7D-082A-44C9-9F55-E73A43480D4D}" type="datetimeFigureOut">
              <a:rPr lang="es-AR" smtClean="0"/>
              <a:t>12/8/2020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181B8-2D87-416F-B98A-E7366BA8768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90419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0A7D-082A-44C9-9F55-E73A43480D4D}" type="datetimeFigureOut">
              <a:rPr lang="es-AR" smtClean="0"/>
              <a:t>12/8/2020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181B8-2D87-416F-B98A-E7366BA8768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23897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0A7D-082A-44C9-9F55-E73A43480D4D}" type="datetimeFigureOut">
              <a:rPr lang="es-AR" smtClean="0"/>
              <a:t>12/8/2020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181B8-2D87-416F-B98A-E7366BA8768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81132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0A7D-082A-44C9-9F55-E73A43480D4D}" type="datetimeFigureOut">
              <a:rPr lang="es-AR" smtClean="0"/>
              <a:t>12/8/2020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181B8-2D87-416F-B98A-E7366BA8768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31375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0A7D-082A-44C9-9F55-E73A43480D4D}" type="datetimeFigureOut">
              <a:rPr lang="es-AR" smtClean="0"/>
              <a:t>12/8/2020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181B8-2D87-416F-B98A-E7366BA8768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7896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0A7D-082A-44C9-9F55-E73A43480D4D}" type="datetimeFigureOut">
              <a:rPr lang="es-AR" smtClean="0"/>
              <a:t>12/8/2020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181B8-2D87-416F-B98A-E7366BA8768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85813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0A7D-082A-44C9-9F55-E73A43480D4D}" type="datetimeFigureOut">
              <a:rPr lang="es-AR" smtClean="0"/>
              <a:t>12/8/2020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181B8-2D87-416F-B98A-E7366BA8768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27362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0A7D-082A-44C9-9F55-E73A43480D4D}" type="datetimeFigureOut">
              <a:rPr lang="es-AR" smtClean="0"/>
              <a:t>12/8/2020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181B8-2D87-416F-B98A-E7366BA8768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7534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C0A7D-082A-44C9-9F55-E73A43480D4D}" type="datetimeFigureOut">
              <a:rPr lang="es-AR" smtClean="0"/>
              <a:t>12/8/2020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181B8-2D87-416F-B98A-E7366BA8768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2437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184856" y="2408238"/>
            <a:ext cx="11007144" cy="2387600"/>
          </a:xfrm>
        </p:spPr>
        <p:txBody>
          <a:bodyPr>
            <a:noAutofit/>
          </a:bodyPr>
          <a:lstStyle/>
          <a:p>
            <a:pPr algn="ctr"/>
            <a:br>
              <a:rPr lang="es-AR" b="1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br>
              <a:rPr lang="es-AR" b="1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br>
              <a:rPr lang="es-AR" b="1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br>
              <a:rPr lang="es-AR" b="1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es-AR" sz="6000" b="1" dirty="0">
                <a:solidFill>
                  <a:srgbClr val="C00000"/>
                </a:solidFill>
                <a:latin typeface="Arial Black" panose="020B0A04020102020204" pitchFamily="34" charset="0"/>
              </a:rPr>
              <a:t>PRESENT CONTINUOUS</a:t>
            </a:r>
            <a:br>
              <a:rPr lang="es-AR" sz="6000" b="1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es-AR" sz="6000" b="1" dirty="0">
                <a:solidFill>
                  <a:srgbClr val="C00000"/>
                </a:solidFill>
                <a:latin typeface="Arial Black" panose="020B0A04020102020204" pitchFamily="34" charset="0"/>
              </a:rPr>
              <a:t>TENSE</a:t>
            </a:r>
            <a:br>
              <a:rPr lang="es-AR" sz="6000" b="1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br>
              <a:rPr lang="es-AR" b="1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br>
              <a:rPr lang="es-AR" b="1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br>
              <a:rPr lang="es-AR" b="1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endParaRPr lang="es-AR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499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s-AR" sz="2800" b="1" dirty="0">
                <a:latin typeface="Arial" panose="020B0604020202020204" pitchFamily="34" charset="0"/>
                <a:cs typeface="Arial" panose="020B0604020202020204" pitchFamily="34" charset="0"/>
              </a:rPr>
              <a:t> tense describes </a:t>
            </a:r>
            <a:r>
              <a:rPr lang="es-A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AR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es-AR" sz="2800" b="1" dirty="0">
                <a:latin typeface="Arial" panose="020B0604020202020204" pitchFamily="34" charset="0"/>
                <a:cs typeface="Arial" panose="020B0604020202020204" pitchFamily="34" charset="0"/>
              </a:rPr>
              <a:t> happening </a:t>
            </a:r>
            <a:r>
              <a:rPr lang="es-A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now</a:t>
            </a:r>
            <a:r>
              <a:rPr lang="es-AR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AR" dirty="0" err="1"/>
              <a:t>It’s</a:t>
            </a:r>
            <a:r>
              <a:rPr lang="es-AR" dirty="0"/>
              <a:t> </a:t>
            </a:r>
            <a:r>
              <a:rPr lang="es-AR" dirty="0" err="1"/>
              <a:t>formed</a:t>
            </a:r>
            <a:r>
              <a:rPr lang="es-AR" dirty="0"/>
              <a:t> </a:t>
            </a:r>
            <a:r>
              <a:rPr lang="es-AR" dirty="0" err="1"/>
              <a:t>by</a:t>
            </a:r>
            <a:r>
              <a:rPr lang="es-AR" dirty="0"/>
              <a:t> </a:t>
            </a:r>
            <a:r>
              <a:rPr lang="es-AR" dirty="0" err="1"/>
              <a:t>verb</a:t>
            </a:r>
            <a:r>
              <a:rPr lang="es-AR" dirty="0"/>
              <a:t> “be” + </a:t>
            </a:r>
            <a:r>
              <a:rPr lang="es-AR" dirty="0" err="1"/>
              <a:t>gerund</a:t>
            </a:r>
            <a:r>
              <a:rPr lang="es-AR" dirty="0"/>
              <a:t> (…</a:t>
            </a:r>
            <a:r>
              <a:rPr lang="es-AR" dirty="0" err="1"/>
              <a:t>ing</a:t>
            </a:r>
            <a:r>
              <a:rPr lang="es-AR" dirty="0"/>
              <a:t>)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/>
              <a:t>(+) </a:t>
            </a:r>
            <a:r>
              <a:rPr lang="es-AR" i="1" u="sng" dirty="0" err="1"/>
              <a:t>I’m</a:t>
            </a:r>
            <a:r>
              <a:rPr lang="es-AR" i="1" u="sng" dirty="0"/>
              <a:t> </a:t>
            </a:r>
            <a:r>
              <a:rPr lang="es-AR" i="1" u="sng" dirty="0" err="1"/>
              <a:t>preparing</a:t>
            </a:r>
            <a:r>
              <a:rPr lang="es-AR" i="1" u="sng" dirty="0"/>
              <a:t> </a:t>
            </a:r>
            <a:r>
              <a:rPr lang="es-AR" dirty="0"/>
              <a:t>a </a:t>
            </a:r>
            <a:r>
              <a:rPr lang="es-AR" dirty="0" err="1"/>
              <a:t>presentation</a:t>
            </a:r>
            <a:r>
              <a:rPr lang="es-AR" dirty="0"/>
              <a:t> </a:t>
            </a:r>
            <a:r>
              <a:rPr lang="es-AR" dirty="0" err="1"/>
              <a:t>for</a:t>
            </a:r>
            <a:r>
              <a:rPr lang="es-AR" dirty="0"/>
              <a:t> </a:t>
            </a:r>
            <a:r>
              <a:rPr lang="es-AR" dirty="0" err="1"/>
              <a:t>my</a:t>
            </a:r>
            <a:r>
              <a:rPr lang="es-AR" dirty="0"/>
              <a:t> </a:t>
            </a:r>
            <a:r>
              <a:rPr lang="es-AR" dirty="0" err="1"/>
              <a:t>students</a:t>
            </a:r>
            <a:r>
              <a:rPr lang="es-AR" dirty="0"/>
              <a:t> </a:t>
            </a:r>
            <a:r>
              <a:rPr lang="es-AR" dirty="0" err="1"/>
              <a:t>now</a:t>
            </a:r>
            <a:r>
              <a:rPr lang="es-AR" dirty="0"/>
              <a:t>.</a:t>
            </a:r>
          </a:p>
          <a:p>
            <a:pPr marL="0" indent="0">
              <a:buNone/>
            </a:pPr>
            <a:r>
              <a:rPr lang="es-AR" dirty="0"/>
              <a:t>(+) </a:t>
            </a:r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children</a:t>
            </a:r>
            <a:r>
              <a:rPr lang="es-AR" dirty="0"/>
              <a:t> </a:t>
            </a:r>
            <a:r>
              <a:rPr lang="es-AR" i="1" u="sng" dirty="0"/>
              <a:t>are </a:t>
            </a:r>
            <a:r>
              <a:rPr lang="es-AR" i="1" u="sng" dirty="0" err="1"/>
              <a:t>playing</a:t>
            </a:r>
            <a:r>
              <a:rPr lang="es-AR" i="1" u="sng" dirty="0"/>
              <a:t> </a:t>
            </a:r>
            <a:r>
              <a:rPr lang="es-AR" dirty="0"/>
              <a:t>in </a:t>
            </a:r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garden</a:t>
            </a:r>
            <a:r>
              <a:rPr lang="es-AR" dirty="0"/>
              <a:t> at </a:t>
            </a:r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moment</a:t>
            </a:r>
            <a:r>
              <a:rPr lang="es-AR" dirty="0"/>
              <a:t>.</a:t>
            </a:r>
          </a:p>
          <a:p>
            <a:pPr marL="0" indent="0">
              <a:buNone/>
            </a:pPr>
            <a:r>
              <a:rPr lang="es-AR" dirty="0"/>
              <a:t>(+) </a:t>
            </a:r>
            <a:r>
              <a:rPr lang="es-AR" dirty="0" err="1"/>
              <a:t>She’</a:t>
            </a:r>
            <a:r>
              <a:rPr lang="es-AR" i="1" u="sng" dirty="0" err="1"/>
              <a:t>s</a:t>
            </a:r>
            <a:r>
              <a:rPr lang="es-AR" i="1" u="sng" dirty="0"/>
              <a:t> </a:t>
            </a:r>
            <a:r>
              <a:rPr lang="es-AR" i="1" u="sng" dirty="0" err="1"/>
              <a:t>watching</a:t>
            </a:r>
            <a:r>
              <a:rPr lang="es-AR" i="1" u="sng" dirty="0"/>
              <a:t> </a:t>
            </a:r>
            <a:r>
              <a:rPr lang="es-AR" dirty="0"/>
              <a:t>a film </a:t>
            </a:r>
            <a:r>
              <a:rPr lang="es-AR" dirty="0" err="1"/>
              <a:t>on</a:t>
            </a:r>
            <a:r>
              <a:rPr lang="es-AR" dirty="0"/>
              <a:t> TV </a:t>
            </a:r>
            <a:r>
              <a:rPr lang="es-AR" dirty="0" err="1"/>
              <a:t>right</a:t>
            </a:r>
            <a:r>
              <a:rPr lang="es-AR" dirty="0"/>
              <a:t> </a:t>
            </a:r>
            <a:r>
              <a:rPr lang="es-AR" dirty="0" err="1"/>
              <a:t>now</a:t>
            </a:r>
            <a:r>
              <a:rPr lang="es-AR" dirty="0"/>
              <a:t>.</a:t>
            </a:r>
          </a:p>
          <a:p>
            <a:pPr marL="0" indent="0">
              <a:buNone/>
            </a:pPr>
            <a:r>
              <a:rPr lang="es-AR" dirty="0"/>
              <a:t>(-) </a:t>
            </a:r>
            <a:r>
              <a:rPr lang="es-AR" dirty="0" err="1"/>
              <a:t>I</a:t>
            </a:r>
            <a:r>
              <a:rPr lang="es-AR" i="1" u="sng" dirty="0" err="1"/>
              <a:t>’m</a:t>
            </a:r>
            <a:r>
              <a:rPr lang="es-AR" i="1" u="sng" dirty="0"/>
              <a:t> </a:t>
            </a:r>
            <a:r>
              <a:rPr lang="es-AR" i="1" u="sng" dirty="0" err="1"/>
              <a:t>not</a:t>
            </a:r>
            <a:r>
              <a:rPr lang="es-AR" i="1" u="sng" dirty="0"/>
              <a:t> </a:t>
            </a:r>
            <a:r>
              <a:rPr lang="es-AR" i="1" u="sng" dirty="0" err="1"/>
              <a:t>listening</a:t>
            </a:r>
            <a:r>
              <a:rPr lang="es-AR" i="1" u="sng" dirty="0"/>
              <a:t> </a:t>
            </a:r>
            <a:r>
              <a:rPr lang="es-AR" dirty="0" err="1"/>
              <a:t>to</a:t>
            </a:r>
            <a:r>
              <a:rPr lang="es-AR" dirty="0"/>
              <a:t> </a:t>
            </a:r>
            <a:r>
              <a:rPr lang="es-AR" dirty="0" err="1"/>
              <a:t>music</a:t>
            </a:r>
            <a:r>
              <a:rPr lang="es-AR" dirty="0"/>
              <a:t>.</a:t>
            </a:r>
          </a:p>
          <a:p>
            <a:pPr marL="0" indent="0">
              <a:buNone/>
            </a:pPr>
            <a:r>
              <a:rPr lang="es-AR" dirty="0"/>
              <a:t>(-) </a:t>
            </a:r>
            <a:r>
              <a:rPr lang="es-AR" dirty="0" err="1"/>
              <a:t>You</a:t>
            </a:r>
            <a:r>
              <a:rPr lang="es-AR" dirty="0"/>
              <a:t> </a:t>
            </a:r>
            <a:r>
              <a:rPr lang="es-AR" i="1" u="sng" dirty="0" err="1"/>
              <a:t>aren’t</a:t>
            </a:r>
            <a:r>
              <a:rPr lang="es-AR" i="1" u="sng" dirty="0"/>
              <a:t> </a:t>
            </a:r>
            <a:r>
              <a:rPr lang="es-AR" i="1" u="sng" dirty="0" err="1"/>
              <a:t>studying</a:t>
            </a:r>
            <a:r>
              <a:rPr lang="es-AR" i="1" u="sng" dirty="0"/>
              <a:t> </a:t>
            </a:r>
            <a:r>
              <a:rPr lang="es-AR" dirty="0" err="1"/>
              <a:t>Mathematics</a:t>
            </a:r>
            <a:r>
              <a:rPr lang="es-AR" dirty="0"/>
              <a:t>.</a:t>
            </a:r>
          </a:p>
          <a:p>
            <a:pPr marL="0" indent="0">
              <a:buNone/>
            </a:pPr>
            <a:r>
              <a:rPr lang="es-AR" dirty="0"/>
              <a:t>(-) </a:t>
            </a:r>
            <a:r>
              <a:rPr lang="es-AR" dirty="0" err="1"/>
              <a:t>We</a:t>
            </a:r>
            <a:r>
              <a:rPr lang="es-AR" dirty="0"/>
              <a:t> </a:t>
            </a:r>
            <a:r>
              <a:rPr lang="es-AR" i="1" u="sng" dirty="0" err="1"/>
              <a:t>aren’t</a:t>
            </a:r>
            <a:r>
              <a:rPr lang="es-AR" i="1" u="sng" dirty="0"/>
              <a:t> travelling </a:t>
            </a:r>
            <a:r>
              <a:rPr lang="es-AR" dirty="0" err="1"/>
              <a:t>to</a:t>
            </a:r>
            <a:r>
              <a:rPr lang="es-AR" dirty="0"/>
              <a:t> Santa Fe.</a:t>
            </a:r>
          </a:p>
          <a:p>
            <a:pPr marL="0" indent="0">
              <a:buNone/>
            </a:pPr>
            <a:r>
              <a:rPr lang="es-AR" dirty="0"/>
              <a:t>(?) </a:t>
            </a:r>
            <a:r>
              <a:rPr lang="es-AR" i="1" u="sng" dirty="0"/>
              <a:t>Are</a:t>
            </a:r>
            <a:r>
              <a:rPr lang="es-AR" dirty="0"/>
              <a:t> </a:t>
            </a:r>
            <a:r>
              <a:rPr lang="es-AR" dirty="0" err="1"/>
              <a:t>they</a:t>
            </a:r>
            <a:r>
              <a:rPr lang="es-AR" dirty="0"/>
              <a:t> </a:t>
            </a:r>
            <a:r>
              <a:rPr lang="es-AR" i="1" u="sng" dirty="0" err="1"/>
              <a:t>having</a:t>
            </a:r>
            <a:r>
              <a:rPr lang="es-AR" dirty="0"/>
              <a:t> </a:t>
            </a:r>
            <a:r>
              <a:rPr lang="es-AR" dirty="0" err="1"/>
              <a:t>dinner</a:t>
            </a:r>
            <a:r>
              <a:rPr lang="es-AR" dirty="0"/>
              <a:t>? Yes, </a:t>
            </a:r>
            <a:r>
              <a:rPr lang="es-AR" dirty="0" err="1"/>
              <a:t>they</a:t>
            </a:r>
            <a:r>
              <a:rPr lang="es-AR" dirty="0"/>
              <a:t> are. / No, </a:t>
            </a:r>
            <a:r>
              <a:rPr lang="es-AR" dirty="0" err="1"/>
              <a:t>they</a:t>
            </a:r>
            <a:r>
              <a:rPr lang="es-AR" dirty="0"/>
              <a:t> </a:t>
            </a:r>
            <a:r>
              <a:rPr lang="es-AR" dirty="0" err="1"/>
              <a:t>aren’t</a:t>
            </a:r>
            <a:r>
              <a:rPr lang="es-AR" dirty="0"/>
              <a:t>.</a:t>
            </a:r>
          </a:p>
          <a:p>
            <a:pPr marL="0" indent="0">
              <a:buNone/>
            </a:pPr>
            <a:r>
              <a:rPr lang="es-AR" dirty="0"/>
              <a:t>(?) </a:t>
            </a:r>
            <a:r>
              <a:rPr lang="es-AR" i="1" u="sng" dirty="0"/>
              <a:t>Are</a:t>
            </a:r>
            <a:r>
              <a:rPr lang="es-AR" dirty="0"/>
              <a:t> </a:t>
            </a:r>
            <a:r>
              <a:rPr lang="es-AR" dirty="0" err="1"/>
              <a:t>you</a:t>
            </a:r>
            <a:r>
              <a:rPr lang="es-AR" dirty="0"/>
              <a:t> </a:t>
            </a:r>
            <a:r>
              <a:rPr lang="es-AR" i="1" u="sng" dirty="0" err="1"/>
              <a:t>coming</a:t>
            </a:r>
            <a:r>
              <a:rPr lang="es-AR" dirty="0"/>
              <a:t> </a:t>
            </a:r>
            <a:r>
              <a:rPr lang="es-AR" dirty="0" err="1"/>
              <a:t>here</a:t>
            </a:r>
            <a:r>
              <a:rPr lang="es-AR" dirty="0"/>
              <a:t> </a:t>
            </a:r>
            <a:r>
              <a:rPr lang="es-AR" dirty="0" err="1"/>
              <a:t>by</a:t>
            </a:r>
            <a:r>
              <a:rPr lang="es-AR" dirty="0"/>
              <a:t> </a:t>
            </a:r>
            <a:r>
              <a:rPr lang="es-AR" dirty="0" err="1"/>
              <a:t>bike</a:t>
            </a:r>
            <a:r>
              <a:rPr lang="es-AR" dirty="0"/>
              <a:t>? Yes, I am. / No, </a:t>
            </a:r>
            <a:r>
              <a:rPr lang="es-AR" dirty="0" err="1"/>
              <a:t>I’m</a:t>
            </a:r>
            <a:r>
              <a:rPr lang="es-AR" dirty="0"/>
              <a:t> </a:t>
            </a:r>
            <a:r>
              <a:rPr lang="es-AR" dirty="0" err="1"/>
              <a:t>not</a:t>
            </a:r>
            <a:r>
              <a:rPr lang="es-AR" dirty="0"/>
              <a:t>./ Yes, </a:t>
            </a:r>
            <a:r>
              <a:rPr lang="es-AR" dirty="0" err="1"/>
              <a:t>we</a:t>
            </a:r>
            <a:r>
              <a:rPr lang="es-AR" dirty="0"/>
              <a:t> are. /No, </a:t>
            </a:r>
            <a:r>
              <a:rPr lang="es-AR" dirty="0" err="1"/>
              <a:t>we</a:t>
            </a:r>
            <a:r>
              <a:rPr lang="es-AR" dirty="0"/>
              <a:t> </a:t>
            </a:r>
            <a:r>
              <a:rPr lang="es-AR" dirty="0" err="1"/>
              <a:t>aren’t</a:t>
            </a:r>
            <a:r>
              <a:rPr lang="es-AR" dirty="0"/>
              <a:t>.</a:t>
            </a:r>
          </a:p>
          <a:p>
            <a:pPr marL="0" indent="0">
              <a:buNone/>
            </a:pPr>
            <a:r>
              <a:rPr lang="es-AR" dirty="0"/>
              <a:t>(?) </a:t>
            </a:r>
            <a:r>
              <a:rPr lang="es-AR" i="1" u="sng" dirty="0" err="1"/>
              <a:t>Is</a:t>
            </a:r>
            <a:r>
              <a:rPr lang="es-AR" dirty="0"/>
              <a:t> </a:t>
            </a:r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teacher</a:t>
            </a:r>
            <a:r>
              <a:rPr lang="es-AR" dirty="0"/>
              <a:t> </a:t>
            </a:r>
            <a:r>
              <a:rPr lang="es-AR" i="1" u="sng" dirty="0" err="1"/>
              <a:t>teaching</a:t>
            </a:r>
            <a:r>
              <a:rPr lang="es-AR" dirty="0"/>
              <a:t> a new </a:t>
            </a:r>
            <a:r>
              <a:rPr lang="es-AR" dirty="0" err="1"/>
              <a:t>topic</a:t>
            </a:r>
            <a:r>
              <a:rPr lang="es-AR" dirty="0"/>
              <a:t>? Yes, </a:t>
            </a:r>
            <a:r>
              <a:rPr lang="es-AR" dirty="0" err="1"/>
              <a:t>she</a:t>
            </a:r>
            <a:r>
              <a:rPr lang="es-AR" dirty="0"/>
              <a:t> </a:t>
            </a:r>
            <a:r>
              <a:rPr lang="es-AR" dirty="0" err="1"/>
              <a:t>is</a:t>
            </a:r>
            <a:r>
              <a:rPr lang="es-AR" dirty="0"/>
              <a:t>. / No, </a:t>
            </a:r>
            <a:r>
              <a:rPr lang="es-AR" dirty="0" err="1"/>
              <a:t>she</a:t>
            </a:r>
            <a:r>
              <a:rPr lang="es-AR" dirty="0"/>
              <a:t> </a:t>
            </a:r>
            <a:r>
              <a:rPr lang="es-AR" dirty="0" err="1"/>
              <a:t>isn’t</a:t>
            </a:r>
            <a:r>
              <a:rPr lang="es-A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7298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>
                <a:solidFill>
                  <a:srgbClr val="C00000"/>
                </a:solidFill>
                <a:latin typeface="Arial Black" panose="020B0A04020102020204" pitchFamily="34" charset="0"/>
              </a:rPr>
              <a:t>TIME EXPRESSIONS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  <a:p>
            <a:r>
              <a:rPr lang="es-AR" dirty="0" err="1"/>
              <a:t>Now</a:t>
            </a:r>
            <a:endParaRPr lang="es-AR" dirty="0"/>
          </a:p>
          <a:p>
            <a:r>
              <a:rPr lang="es-AR" dirty="0"/>
              <a:t>at </a:t>
            </a:r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moment</a:t>
            </a:r>
            <a:endParaRPr lang="es-AR" dirty="0"/>
          </a:p>
          <a:p>
            <a:r>
              <a:rPr lang="es-AR" dirty="0"/>
              <a:t>at </a:t>
            </a:r>
            <a:r>
              <a:rPr lang="es-AR" dirty="0" err="1"/>
              <a:t>present</a:t>
            </a:r>
            <a:endParaRPr lang="es-AR" dirty="0"/>
          </a:p>
          <a:p>
            <a:r>
              <a:rPr lang="es-AR" dirty="0" err="1"/>
              <a:t>right</a:t>
            </a:r>
            <a:r>
              <a:rPr lang="es-AR" dirty="0"/>
              <a:t> </a:t>
            </a:r>
            <a:r>
              <a:rPr lang="es-AR" dirty="0" err="1"/>
              <a:t>now</a:t>
            </a:r>
            <a:endParaRPr lang="es-AR" dirty="0"/>
          </a:p>
          <a:p>
            <a:endParaRPr lang="es-AR" dirty="0"/>
          </a:p>
          <a:p>
            <a:r>
              <a:rPr lang="es-AR" dirty="0" err="1"/>
              <a:t>They</a:t>
            </a:r>
            <a:r>
              <a:rPr lang="es-AR" dirty="0"/>
              <a:t> </a:t>
            </a:r>
            <a:r>
              <a:rPr lang="es-AR" dirty="0" err="1"/>
              <a:t>have</a:t>
            </a:r>
            <a:r>
              <a:rPr lang="es-AR" dirty="0"/>
              <a:t> similar </a:t>
            </a:r>
            <a:r>
              <a:rPr lang="es-AR" dirty="0" err="1"/>
              <a:t>meaning</a:t>
            </a:r>
            <a:r>
              <a:rPr lang="es-AR" dirty="0"/>
              <a:t>. </a:t>
            </a:r>
            <a:r>
              <a:rPr lang="es-AR"/>
              <a:t>(ahora</a:t>
            </a:r>
            <a:r>
              <a:rPr lang="es-AR" dirty="0"/>
              <a:t>, en </a:t>
            </a:r>
            <a:r>
              <a:rPr lang="es-AR"/>
              <a:t>este momento).</a:t>
            </a:r>
            <a:endParaRPr lang="es-AR" dirty="0"/>
          </a:p>
          <a:p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911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>
                <a:solidFill>
                  <a:srgbClr val="C00000"/>
                </a:solidFill>
                <a:latin typeface="Arial Black" panose="020B0A04020102020204" pitchFamily="34" charset="0"/>
              </a:rPr>
              <a:t>SPELLING RULES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b="1" dirty="0"/>
          </a:p>
          <a:p>
            <a:r>
              <a:rPr lang="es-AR" b="1" dirty="0" err="1"/>
              <a:t>Most</a:t>
            </a:r>
            <a:r>
              <a:rPr lang="es-AR" b="1" dirty="0"/>
              <a:t> </a:t>
            </a:r>
            <a:r>
              <a:rPr lang="es-AR" b="1" dirty="0" err="1"/>
              <a:t>verbs</a:t>
            </a:r>
            <a:r>
              <a:rPr lang="es-AR" dirty="0"/>
              <a:t> </a:t>
            </a:r>
            <a:r>
              <a:rPr lang="es-AR" dirty="0" err="1"/>
              <a:t>add</a:t>
            </a:r>
            <a:r>
              <a:rPr lang="es-AR" dirty="0"/>
              <a:t> “</a:t>
            </a:r>
            <a:r>
              <a:rPr lang="es-AR" dirty="0" err="1"/>
              <a:t>ing</a:t>
            </a:r>
            <a:r>
              <a:rPr lang="es-AR" dirty="0"/>
              <a:t>” – </a:t>
            </a:r>
            <a:r>
              <a:rPr lang="es-AR" dirty="0" err="1"/>
              <a:t>work</a:t>
            </a:r>
            <a:r>
              <a:rPr lang="es-AR" dirty="0"/>
              <a:t> – </a:t>
            </a:r>
            <a:r>
              <a:rPr lang="es-AR" dirty="0" err="1"/>
              <a:t>working</a:t>
            </a:r>
            <a:r>
              <a:rPr lang="es-AR" dirty="0"/>
              <a:t> / </a:t>
            </a:r>
            <a:r>
              <a:rPr lang="es-AR" dirty="0" err="1"/>
              <a:t>buy</a:t>
            </a:r>
            <a:r>
              <a:rPr lang="es-AR" dirty="0"/>
              <a:t> – </a:t>
            </a:r>
            <a:r>
              <a:rPr lang="es-AR" dirty="0" err="1"/>
              <a:t>buying</a:t>
            </a:r>
            <a:r>
              <a:rPr lang="es-AR" dirty="0"/>
              <a:t> –</a:t>
            </a:r>
            <a:r>
              <a:rPr lang="es-AR" dirty="0" err="1"/>
              <a:t>play</a:t>
            </a:r>
            <a:r>
              <a:rPr lang="es-AR" dirty="0"/>
              <a:t> - </a:t>
            </a:r>
            <a:r>
              <a:rPr lang="es-AR" dirty="0" err="1"/>
              <a:t>playing</a:t>
            </a:r>
            <a:endParaRPr lang="es-AR" dirty="0"/>
          </a:p>
          <a:p>
            <a:r>
              <a:rPr lang="es-AR" b="1" dirty="0" err="1"/>
              <a:t>Verbs</a:t>
            </a:r>
            <a:r>
              <a:rPr lang="es-AR" b="1" dirty="0"/>
              <a:t> </a:t>
            </a:r>
            <a:r>
              <a:rPr lang="es-AR" b="1" dirty="0" err="1"/>
              <a:t>ending</a:t>
            </a:r>
            <a:r>
              <a:rPr lang="es-AR" b="1" dirty="0"/>
              <a:t> in “e”: </a:t>
            </a:r>
            <a:r>
              <a:rPr lang="es-AR" dirty="0" err="1"/>
              <a:t>remove</a:t>
            </a:r>
            <a:r>
              <a:rPr lang="es-AR" dirty="0"/>
              <a:t> </a:t>
            </a:r>
            <a:r>
              <a:rPr lang="es-AR" dirty="0" err="1"/>
              <a:t>the</a:t>
            </a:r>
            <a:r>
              <a:rPr lang="es-AR" dirty="0"/>
              <a:t> “e” and </a:t>
            </a:r>
            <a:r>
              <a:rPr lang="es-AR" dirty="0" err="1"/>
              <a:t>add</a:t>
            </a:r>
            <a:r>
              <a:rPr lang="es-AR" dirty="0"/>
              <a:t> “</a:t>
            </a:r>
            <a:r>
              <a:rPr lang="es-AR" dirty="0" err="1"/>
              <a:t>ing</a:t>
            </a:r>
            <a:r>
              <a:rPr lang="es-AR" dirty="0"/>
              <a:t>” – </a:t>
            </a:r>
            <a:r>
              <a:rPr lang="es-AR" dirty="0" err="1"/>
              <a:t>live</a:t>
            </a:r>
            <a:r>
              <a:rPr lang="es-AR" dirty="0"/>
              <a:t> – living</a:t>
            </a:r>
          </a:p>
          <a:p>
            <a:pPr marL="0" indent="0">
              <a:buNone/>
            </a:pPr>
            <a:r>
              <a:rPr lang="es-AR" dirty="0"/>
              <a:t>   </a:t>
            </a:r>
            <a:r>
              <a:rPr lang="es-AR" dirty="0" err="1"/>
              <a:t>take</a:t>
            </a:r>
            <a:r>
              <a:rPr lang="es-AR" dirty="0"/>
              <a:t> – </a:t>
            </a:r>
            <a:r>
              <a:rPr lang="es-AR" dirty="0" err="1"/>
              <a:t>taking</a:t>
            </a:r>
            <a:r>
              <a:rPr lang="es-AR" dirty="0"/>
              <a:t> / </a:t>
            </a:r>
            <a:r>
              <a:rPr lang="es-AR" dirty="0" err="1"/>
              <a:t>write</a:t>
            </a:r>
            <a:r>
              <a:rPr lang="es-AR" dirty="0"/>
              <a:t> – </a:t>
            </a:r>
            <a:r>
              <a:rPr lang="es-AR" dirty="0" err="1"/>
              <a:t>writing</a:t>
            </a:r>
            <a:r>
              <a:rPr lang="es-AR" dirty="0"/>
              <a:t> / decide – </a:t>
            </a:r>
            <a:r>
              <a:rPr lang="es-AR" dirty="0" err="1"/>
              <a:t>deciding</a:t>
            </a:r>
            <a:r>
              <a:rPr lang="es-AR" dirty="0"/>
              <a:t> / invite - </a:t>
            </a:r>
            <a:r>
              <a:rPr lang="es-AR" dirty="0" err="1"/>
              <a:t>inviting</a:t>
            </a:r>
            <a:endParaRPr lang="es-AR" dirty="0"/>
          </a:p>
          <a:p>
            <a:r>
              <a:rPr lang="es-AR" b="1" dirty="0" err="1"/>
              <a:t>Verbs</a:t>
            </a:r>
            <a:r>
              <a:rPr lang="es-AR" b="1" dirty="0"/>
              <a:t> </a:t>
            </a:r>
            <a:r>
              <a:rPr lang="es-AR" b="1" dirty="0" err="1"/>
              <a:t>ending</a:t>
            </a:r>
            <a:r>
              <a:rPr lang="es-AR" b="1" dirty="0"/>
              <a:t> in </a:t>
            </a:r>
            <a:r>
              <a:rPr lang="es-AR" b="1" dirty="0" err="1"/>
              <a:t>one</a:t>
            </a:r>
            <a:r>
              <a:rPr lang="es-AR" b="1" dirty="0"/>
              <a:t> </a:t>
            </a:r>
            <a:r>
              <a:rPr lang="es-AR" b="1" dirty="0" err="1"/>
              <a:t>vowel</a:t>
            </a:r>
            <a:r>
              <a:rPr lang="es-AR" b="1" dirty="0"/>
              <a:t> + </a:t>
            </a:r>
            <a:r>
              <a:rPr lang="es-AR" b="1" dirty="0" err="1"/>
              <a:t>one</a:t>
            </a:r>
            <a:r>
              <a:rPr lang="es-AR" b="1" dirty="0"/>
              <a:t> </a:t>
            </a:r>
            <a:r>
              <a:rPr lang="es-AR" b="1" dirty="0" err="1"/>
              <a:t>consonant</a:t>
            </a:r>
            <a:r>
              <a:rPr lang="es-AR" dirty="0"/>
              <a:t>: </a:t>
            </a:r>
            <a:r>
              <a:rPr lang="es-AR" dirty="0" err="1"/>
              <a:t>double</a:t>
            </a:r>
            <a:r>
              <a:rPr lang="es-AR" dirty="0"/>
              <a:t> </a:t>
            </a:r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consonant</a:t>
            </a:r>
            <a:r>
              <a:rPr lang="es-AR" dirty="0"/>
              <a:t> and </a:t>
            </a:r>
            <a:r>
              <a:rPr lang="es-AR" dirty="0" err="1"/>
              <a:t>add</a:t>
            </a:r>
            <a:r>
              <a:rPr lang="es-AR" dirty="0"/>
              <a:t> “</a:t>
            </a:r>
            <a:r>
              <a:rPr lang="es-AR" dirty="0" err="1"/>
              <a:t>ing</a:t>
            </a:r>
            <a:r>
              <a:rPr lang="es-AR" dirty="0"/>
              <a:t>” – </a:t>
            </a:r>
            <a:r>
              <a:rPr lang="es-AR" dirty="0" err="1"/>
              <a:t>travel</a:t>
            </a:r>
            <a:r>
              <a:rPr lang="es-AR" dirty="0"/>
              <a:t> – travelling / </a:t>
            </a:r>
            <a:r>
              <a:rPr lang="es-AR" dirty="0" err="1"/>
              <a:t>get</a:t>
            </a:r>
            <a:r>
              <a:rPr lang="es-AR" dirty="0"/>
              <a:t> – </a:t>
            </a:r>
            <a:r>
              <a:rPr lang="es-AR" dirty="0" err="1"/>
              <a:t>getting</a:t>
            </a:r>
            <a:r>
              <a:rPr lang="es-AR" dirty="0"/>
              <a:t>  (</a:t>
            </a:r>
            <a:r>
              <a:rPr lang="es-AR" b="1" dirty="0" err="1"/>
              <a:t>but</a:t>
            </a:r>
            <a:r>
              <a:rPr lang="es-AR" b="1" dirty="0"/>
              <a:t> open – </a:t>
            </a:r>
            <a:r>
              <a:rPr lang="es-AR" b="1" dirty="0" err="1"/>
              <a:t>opening</a:t>
            </a:r>
            <a:r>
              <a:rPr lang="es-AR" b="1" dirty="0"/>
              <a:t> / </a:t>
            </a:r>
            <a:r>
              <a:rPr lang="es-AR" b="1" dirty="0" err="1"/>
              <a:t>happen</a:t>
            </a:r>
            <a:r>
              <a:rPr lang="es-AR" b="1" dirty="0"/>
              <a:t> – happening – </a:t>
            </a:r>
            <a:r>
              <a:rPr lang="es-AR" b="1" dirty="0" err="1"/>
              <a:t>tighten</a:t>
            </a:r>
            <a:r>
              <a:rPr lang="es-AR" b="1" dirty="0"/>
              <a:t> – </a:t>
            </a:r>
            <a:r>
              <a:rPr lang="es-AR" b="1" dirty="0" err="1"/>
              <a:t>tightening</a:t>
            </a:r>
            <a:r>
              <a:rPr lang="es-AR" b="1" dirty="0"/>
              <a:t>)</a:t>
            </a:r>
            <a:endParaRPr lang="es-AR" dirty="0"/>
          </a:p>
          <a:p>
            <a:r>
              <a:rPr lang="es-AR" b="1" dirty="0" err="1"/>
              <a:t>Verbs</a:t>
            </a:r>
            <a:r>
              <a:rPr lang="es-AR" b="1" dirty="0"/>
              <a:t> </a:t>
            </a:r>
            <a:r>
              <a:rPr lang="es-AR" b="1" dirty="0" err="1"/>
              <a:t>ending</a:t>
            </a:r>
            <a:r>
              <a:rPr lang="es-AR" b="1" dirty="0"/>
              <a:t> in “w”: </a:t>
            </a:r>
            <a:r>
              <a:rPr lang="es-AR" dirty="0" err="1"/>
              <a:t>add</a:t>
            </a:r>
            <a:r>
              <a:rPr lang="es-AR" dirty="0"/>
              <a:t> “</a:t>
            </a:r>
            <a:r>
              <a:rPr lang="es-AR" dirty="0" err="1"/>
              <a:t>ing</a:t>
            </a:r>
            <a:r>
              <a:rPr lang="es-AR" dirty="0"/>
              <a:t>” (“w” </a:t>
            </a:r>
            <a:r>
              <a:rPr lang="es-AR" dirty="0" err="1"/>
              <a:t>is</a:t>
            </a:r>
            <a:r>
              <a:rPr lang="es-AR" dirty="0"/>
              <a:t> </a:t>
            </a:r>
            <a:r>
              <a:rPr lang="es-AR" dirty="0" err="1"/>
              <a:t>not</a:t>
            </a:r>
            <a:r>
              <a:rPr lang="es-AR" dirty="0"/>
              <a:t> </a:t>
            </a:r>
            <a:r>
              <a:rPr lang="es-AR" dirty="0" err="1"/>
              <a:t>considered</a:t>
            </a:r>
            <a:r>
              <a:rPr lang="es-AR" dirty="0"/>
              <a:t> a </a:t>
            </a:r>
            <a:r>
              <a:rPr lang="es-AR" dirty="0" err="1"/>
              <a:t>consonant</a:t>
            </a:r>
            <a:r>
              <a:rPr lang="es-AR" dirty="0"/>
              <a:t> in English </a:t>
            </a:r>
            <a:r>
              <a:rPr lang="es-AR" dirty="0" err="1"/>
              <a:t>language</a:t>
            </a:r>
            <a:r>
              <a:rPr lang="es-AR" dirty="0"/>
              <a:t>)- </a:t>
            </a:r>
            <a:r>
              <a:rPr lang="es-AR" dirty="0" err="1"/>
              <a:t>row</a:t>
            </a:r>
            <a:r>
              <a:rPr lang="es-AR" dirty="0"/>
              <a:t> – </a:t>
            </a:r>
            <a:r>
              <a:rPr lang="es-AR" dirty="0" err="1"/>
              <a:t>rowing</a:t>
            </a:r>
            <a:r>
              <a:rPr lang="es-AR" dirty="0"/>
              <a:t> / </a:t>
            </a:r>
            <a:r>
              <a:rPr lang="es-AR" dirty="0" err="1"/>
              <a:t>blow</a:t>
            </a:r>
            <a:r>
              <a:rPr lang="es-AR" dirty="0"/>
              <a:t> – </a:t>
            </a:r>
            <a:r>
              <a:rPr lang="es-AR" dirty="0" err="1"/>
              <a:t>blowing</a:t>
            </a:r>
            <a:r>
              <a:rPr lang="es-AR" dirty="0"/>
              <a:t> / </a:t>
            </a:r>
            <a:r>
              <a:rPr lang="es-AR" dirty="0" err="1"/>
              <a:t>flow</a:t>
            </a:r>
            <a:r>
              <a:rPr lang="es-AR" dirty="0"/>
              <a:t> - </a:t>
            </a:r>
            <a:r>
              <a:rPr lang="es-AR" dirty="0" err="1"/>
              <a:t>flowing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13080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AR" sz="4000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Present</a:t>
            </a:r>
            <a:r>
              <a:rPr lang="es-AR" sz="4000" b="1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s-AR" sz="4000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Continuous</a:t>
            </a:r>
            <a:r>
              <a:rPr lang="es-AR" sz="4000" b="1" dirty="0">
                <a:solidFill>
                  <a:srgbClr val="C00000"/>
                </a:solidFill>
                <a:latin typeface="Arial Black" panose="020B0A04020102020204" pitchFamily="34" charset="0"/>
              </a:rPr>
              <a:t> – </a:t>
            </a:r>
            <a:r>
              <a:rPr lang="es-AR" sz="4000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Present</a:t>
            </a:r>
            <a:r>
              <a:rPr lang="es-AR" sz="4000" b="1" dirty="0">
                <a:solidFill>
                  <a:srgbClr val="C00000"/>
                </a:solidFill>
                <a:latin typeface="Arial Black" panose="020B0A04020102020204" pitchFamily="34" charset="0"/>
              </a:rPr>
              <a:t> Simple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Present</a:t>
            </a:r>
            <a:r>
              <a:rPr lang="es-AR" dirty="0"/>
              <a:t> </a:t>
            </a:r>
            <a:r>
              <a:rPr lang="es-AR" dirty="0" err="1"/>
              <a:t>Continuous</a:t>
            </a:r>
            <a:r>
              <a:rPr lang="es-AR" dirty="0"/>
              <a:t> describes </a:t>
            </a:r>
            <a:r>
              <a:rPr lang="es-AR" dirty="0" err="1"/>
              <a:t>an</a:t>
            </a:r>
            <a:r>
              <a:rPr lang="es-AR" dirty="0"/>
              <a:t> </a:t>
            </a:r>
            <a:r>
              <a:rPr lang="es-AR" dirty="0" err="1"/>
              <a:t>action</a:t>
            </a:r>
            <a:r>
              <a:rPr lang="es-AR" dirty="0"/>
              <a:t> happening </a:t>
            </a:r>
            <a:r>
              <a:rPr lang="es-AR" dirty="0" err="1"/>
              <a:t>now</a:t>
            </a:r>
            <a:r>
              <a:rPr lang="es-AR" dirty="0"/>
              <a:t>.</a:t>
            </a:r>
          </a:p>
          <a:p>
            <a:pPr marL="0" indent="0">
              <a:buNone/>
            </a:pPr>
            <a:r>
              <a:rPr lang="es-AR" dirty="0"/>
              <a:t>- </a:t>
            </a:r>
            <a:r>
              <a:rPr lang="es-AR" i="1" dirty="0" err="1"/>
              <a:t>I’</a:t>
            </a:r>
            <a:r>
              <a:rPr lang="es-AR" i="1" u="sng" dirty="0" err="1"/>
              <a:t>m</a:t>
            </a:r>
            <a:r>
              <a:rPr lang="es-AR" i="1" u="sng" dirty="0"/>
              <a:t> </a:t>
            </a:r>
            <a:r>
              <a:rPr lang="es-AR" i="1" u="sng" dirty="0" err="1"/>
              <a:t>learning</a:t>
            </a:r>
            <a:r>
              <a:rPr lang="es-AR" dirty="0"/>
              <a:t> English at </a:t>
            </a:r>
            <a:r>
              <a:rPr lang="es-AR" u="sng" dirty="0" err="1"/>
              <a:t>the</a:t>
            </a:r>
            <a:r>
              <a:rPr lang="es-AR" u="sng" dirty="0"/>
              <a:t> </a:t>
            </a:r>
            <a:r>
              <a:rPr lang="es-AR" u="sng" dirty="0" err="1"/>
              <a:t>moment</a:t>
            </a:r>
            <a:r>
              <a:rPr lang="es-AR" dirty="0"/>
              <a:t>. (</a:t>
            </a:r>
            <a:r>
              <a:rPr lang="es-AR" dirty="0" err="1"/>
              <a:t>Present</a:t>
            </a:r>
            <a:r>
              <a:rPr lang="es-AR" dirty="0"/>
              <a:t> </a:t>
            </a:r>
            <a:r>
              <a:rPr lang="es-AR" dirty="0" err="1"/>
              <a:t>Continuous</a:t>
            </a:r>
            <a:r>
              <a:rPr lang="es-AR" dirty="0"/>
              <a:t>). (</a:t>
            </a:r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action</a:t>
            </a:r>
            <a:r>
              <a:rPr lang="es-AR" dirty="0"/>
              <a:t> </a:t>
            </a:r>
            <a:r>
              <a:rPr lang="es-AR" dirty="0" err="1"/>
              <a:t>is</a:t>
            </a:r>
            <a:r>
              <a:rPr lang="es-AR" dirty="0"/>
              <a:t> happening </a:t>
            </a:r>
            <a:r>
              <a:rPr lang="es-AR" dirty="0" err="1"/>
              <a:t>now</a:t>
            </a:r>
            <a:r>
              <a:rPr lang="es-AR" dirty="0"/>
              <a:t>)</a:t>
            </a:r>
          </a:p>
          <a:p>
            <a:pPr marL="0" indent="0">
              <a:buNone/>
            </a:pPr>
            <a:r>
              <a:rPr lang="es-AR" dirty="0"/>
              <a:t>- </a:t>
            </a:r>
            <a:r>
              <a:rPr lang="es-AR" dirty="0" err="1"/>
              <a:t>She’</a:t>
            </a:r>
            <a:r>
              <a:rPr lang="es-AR" i="1" u="sng" dirty="0" err="1"/>
              <a:t>s</a:t>
            </a:r>
            <a:r>
              <a:rPr lang="es-AR" i="1" u="sng" dirty="0"/>
              <a:t> </a:t>
            </a:r>
            <a:r>
              <a:rPr lang="es-AR" i="1" u="sng" dirty="0" err="1"/>
              <a:t>reading</a:t>
            </a:r>
            <a:r>
              <a:rPr lang="es-AR" i="1" u="sng" dirty="0"/>
              <a:t> </a:t>
            </a:r>
            <a:r>
              <a:rPr lang="es-AR" dirty="0"/>
              <a:t>a </a:t>
            </a:r>
            <a:r>
              <a:rPr lang="es-AR" dirty="0" err="1"/>
              <a:t>book</a:t>
            </a:r>
            <a:r>
              <a:rPr lang="es-AR" dirty="0"/>
              <a:t> </a:t>
            </a:r>
            <a:r>
              <a:rPr lang="es-AR" u="sng" dirty="0" err="1"/>
              <a:t>now</a:t>
            </a:r>
            <a:r>
              <a:rPr lang="es-AR" dirty="0"/>
              <a:t>.  </a:t>
            </a:r>
          </a:p>
          <a:p>
            <a:endParaRPr lang="es-AR" dirty="0"/>
          </a:p>
          <a:p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Present</a:t>
            </a:r>
            <a:r>
              <a:rPr lang="es-AR" dirty="0"/>
              <a:t> Simple describes </a:t>
            </a:r>
            <a:r>
              <a:rPr lang="es-AR" dirty="0" err="1"/>
              <a:t>an</a:t>
            </a:r>
            <a:r>
              <a:rPr lang="es-AR" dirty="0"/>
              <a:t> </a:t>
            </a:r>
            <a:r>
              <a:rPr lang="es-AR" dirty="0" err="1"/>
              <a:t>action</a:t>
            </a:r>
            <a:r>
              <a:rPr lang="es-AR" dirty="0"/>
              <a:t> </a:t>
            </a:r>
            <a:r>
              <a:rPr lang="es-AR" dirty="0" err="1"/>
              <a:t>that</a:t>
            </a:r>
            <a:r>
              <a:rPr lang="es-AR" dirty="0"/>
              <a:t> </a:t>
            </a:r>
            <a:r>
              <a:rPr lang="es-AR" dirty="0" err="1"/>
              <a:t>happens</a:t>
            </a:r>
            <a:r>
              <a:rPr lang="es-AR" dirty="0"/>
              <a:t> </a:t>
            </a:r>
            <a:r>
              <a:rPr lang="es-AR" dirty="0" err="1"/>
              <a:t>again</a:t>
            </a:r>
            <a:r>
              <a:rPr lang="es-AR" dirty="0"/>
              <a:t> and </a:t>
            </a:r>
            <a:r>
              <a:rPr lang="es-AR" dirty="0" err="1"/>
              <a:t>again</a:t>
            </a:r>
            <a:r>
              <a:rPr lang="es-AR" dirty="0"/>
              <a:t>.</a:t>
            </a:r>
          </a:p>
          <a:p>
            <a:pPr>
              <a:buFontTx/>
              <a:buChar char="-"/>
            </a:pPr>
            <a:r>
              <a:rPr lang="es-AR" dirty="0" err="1"/>
              <a:t>She</a:t>
            </a:r>
            <a:r>
              <a:rPr lang="es-AR" dirty="0"/>
              <a:t> </a:t>
            </a:r>
            <a:r>
              <a:rPr lang="es-AR" i="1" u="sng" dirty="0" err="1"/>
              <a:t>does</a:t>
            </a:r>
            <a:r>
              <a:rPr lang="es-AR" dirty="0"/>
              <a:t> </a:t>
            </a:r>
            <a:r>
              <a:rPr lang="es-AR" dirty="0" err="1"/>
              <a:t>exercise</a:t>
            </a:r>
            <a:r>
              <a:rPr lang="es-AR" dirty="0"/>
              <a:t> </a:t>
            </a:r>
            <a:r>
              <a:rPr lang="es-AR" u="sng" dirty="0" err="1"/>
              <a:t>every</a:t>
            </a:r>
            <a:r>
              <a:rPr lang="es-AR" u="sng" dirty="0"/>
              <a:t> </a:t>
            </a:r>
            <a:r>
              <a:rPr lang="es-AR" u="sng" dirty="0" err="1"/>
              <a:t>day</a:t>
            </a:r>
            <a:r>
              <a:rPr lang="es-AR" dirty="0"/>
              <a:t>. (</a:t>
            </a:r>
            <a:r>
              <a:rPr lang="es-AR" dirty="0" err="1"/>
              <a:t>Present</a:t>
            </a:r>
            <a:r>
              <a:rPr lang="es-AR" dirty="0"/>
              <a:t> Simple). (</a:t>
            </a:r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action</a:t>
            </a:r>
            <a:r>
              <a:rPr lang="es-AR" dirty="0"/>
              <a:t> has a </a:t>
            </a:r>
            <a:r>
              <a:rPr lang="es-AR" dirty="0" err="1"/>
              <a:t>frequency</a:t>
            </a:r>
            <a:r>
              <a:rPr lang="es-AR" dirty="0"/>
              <a:t>)</a:t>
            </a:r>
          </a:p>
          <a:p>
            <a:pPr>
              <a:buFontTx/>
              <a:buChar char="-"/>
            </a:pPr>
            <a:r>
              <a:rPr lang="es-AR" dirty="0" err="1"/>
              <a:t>They</a:t>
            </a:r>
            <a:r>
              <a:rPr lang="es-AR" dirty="0"/>
              <a:t> </a:t>
            </a:r>
            <a:r>
              <a:rPr lang="es-AR" i="1" u="sng" dirty="0" err="1"/>
              <a:t>go</a:t>
            </a:r>
            <a:r>
              <a:rPr lang="es-AR" dirty="0"/>
              <a:t> </a:t>
            </a:r>
            <a:r>
              <a:rPr lang="es-AR" dirty="0" err="1"/>
              <a:t>to</a:t>
            </a:r>
            <a:r>
              <a:rPr lang="es-AR" dirty="0"/>
              <a:t> </a:t>
            </a:r>
            <a:r>
              <a:rPr lang="es-AR" dirty="0" err="1"/>
              <a:t>university</a:t>
            </a:r>
            <a:r>
              <a:rPr lang="es-AR" dirty="0"/>
              <a:t> </a:t>
            </a:r>
            <a:r>
              <a:rPr lang="es-AR" dirty="0" err="1"/>
              <a:t>classes</a:t>
            </a:r>
            <a:r>
              <a:rPr lang="es-AR" dirty="0"/>
              <a:t> </a:t>
            </a:r>
            <a:r>
              <a:rPr lang="es-AR" u="sng" dirty="0" err="1"/>
              <a:t>from</a:t>
            </a:r>
            <a:r>
              <a:rPr lang="es-AR" u="sng" dirty="0"/>
              <a:t> </a:t>
            </a:r>
            <a:r>
              <a:rPr lang="es-AR" u="sng" dirty="0" err="1"/>
              <a:t>Monday</a:t>
            </a:r>
            <a:r>
              <a:rPr lang="es-AR" u="sng" dirty="0"/>
              <a:t> </a:t>
            </a:r>
            <a:r>
              <a:rPr lang="es-AR" u="sng" dirty="0" err="1"/>
              <a:t>to</a:t>
            </a:r>
            <a:r>
              <a:rPr lang="es-AR" u="sng" dirty="0"/>
              <a:t> Friday. </a:t>
            </a:r>
          </a:p>
          <a:p>
            <a:pPr marL="0" indent="0">
              <a:buNone/>
            </a:pP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70245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9867" y="146184"/>
            <a:ext cx="10515600" cy="1325563"/>
          </a:xfrm>
        </p:spPr>
        <p:txBody>
          <a:bodyPr/>
          <a:lstStyle/>
          <a:p>
            <a:pPr algn="ctr"/>
            <a:r>
              <a:rPr lang="es-AR" dirty="0" err="1">
                <a:solidFill>
                  <a:srgbClr val="C00000"/>
                </a:solidFill>
                <a:latin typeface="Arial Black" panose="020B0A04020102020204" pitchFamily="34" charset="0"/>
              </a:rPr>
              <a:t>Questions</a:t>
            </a:r>
            <a:endParaRPr lang="es-AR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2282"/>
            <a:ext cx="10515600" cy="5056500"/>
          </a:xfrm>
        </p:spPr>
        <p:txBody>
          <a:bodyPr>
            <a:normAutofit/>
          </a:bodyPr>
          <a:lstStyle/>
          <a:p>
            <a:endParaRPr lang="es-AR" sz="3800" b="1" dirty="0">
              <a:latin typeface="Arial Black" panose="020B0A04020102020204" pitchFamily="34" charset="0"/>
            </a:endParaRPr>
          </a:p>
          <a:p>
            <a:r>
              <a:rPr lang="es-AR" sz="3800" b="1" dirty="0">
                <a:latin typeface="Arial Black" panose="020B0A04020102020204" pitchFamily="34" charset="0"/>
              </a:rPr>
              <a:t>Yes / No </a:t>
            </a:r>
            <a:r>
              <a:rPr lang="es-AR" sz="3800" b="1" dirty="0" err="1">
                <a:latin typeface="Arial Black" panose="020B0A04020102020204" pitchFamily="34" charset="0"/>
              </a:rPr>
              <a:t>questions</a:t>
            </a:r>
            <a:r>
              <a:rPr lang="es-AR" sz="3800" b="1" dirty="0">
                <a:latin typeface="Arial Black" panose="020B0A04020102020204" pitchFamily="34" charset="0"/>
              </a:rPr>
              <a:t>.</a:t>
            </a:r>
            <a:endParaRPr lang="es-AR" sz="3800" b="1" dirty="0"/>
          </a:p>
          <a:p>
            <a:pPr marL="0" indent="0">
              <a:buNone/>
            </a:pPr>
            <a:r>
              <a:rPr lang="es-AR" sz="3300" dirty="0"/>
              <a:t>A: Are </a:t>
            </a:r>
            <a:r>
              <a:rPr lang="es-AR" sz="3300" dirty="0" err="1"/>
              <a:t>you</a:t>
            </a:r>
            <a:r>
              <a:rPr lang="es-AR" sz="3300" dirty="0"/>
              <a:t> </a:t>
            </a:r>
            <a:r>
              <a:rPr lang="es-AR" sz="3300" dirty="0" err="1"/>
              <a:t>leaving</a:t>
            </a:r>
            <a:r>
              <a:rPr lang="es-AR" sz="3300" dirty="0"/>
              <a:t> </a:t>
            </a:r>
            <a:r>
              <a:rPr lang="es-AR" sz="3300" dirty="0" err="1"/>
              <a:t>now</a:t>
            </a:r>
            <a:r>
              <a:rPr lang="es-AR" sz="3300" dirty="0"/>
              <a:t>?</a:t>
            </a:r>
          </a:p>
          <a:p>
            <a:pPr marL="0" indent="0">
              <a:buNone/>
            </a:pPr>
            <a:r>
              <a:rPr lang="es-AR" sz="3300" dirty="0"/>
              <a:t>B: Yes, I am. / No, </a:t>
            </a:r>
            <a:r>
              <a:rPr lang="es-AR" sz="3300" dirty="0" err="1"/>
              <a:t>I’m</a:t>
            </a:r>
            <a:r>
              <a:rPr lang="es-AR" sz="3300" dirty="0"/>
              <a:t> </a:t>
            </a:r>
            <a:r>
              <a:rPr lang="es-AR" sz="3300" dirty="0" err="1"/>
              <a:t>not</a:t>
            </a:r>
            <a:r>
              <a:rPr lang="es-AR" sz="3300" dirty="0"/>
              <a:t>. / Yes, </a:t>
            </a:r>
            <a:r>
              <a:rPr lang="es-AR" sz="3300" dirty="0" err="1"/>
              <a:t>we</a:t>
            </a:r>
            <a:r>
              <a:rPr lang="es-AR" sz="3300" dirty="0"/>
              <a:t> are. / No, </a:t>
            </a:r>
            <a:r>
              <a:rPr lang="es-AR" sz="3300" dirty="0" err="1"/>
              <a:t>we</a:t>
            </a:r>
            <a:r>
              <a:rPr lang="es-AR" sz="3300" dirty="0"/>
              <a:t> </a:t>
            </a:r>
            <a:r>
              <a:rPr lang="es-AR" sz="3300" dirty="0" err="1"/>
              <a:t>aren’t</a:t>
            </a:r>
            <a:r>
              <a:rPr lang="es-AR" sz="3300" dirty="0"/>
              <a:t>.</a:t>
            </a:r>
          </a:p>
          <a:p>
            <a:pPr marL="0" indent="0">
              <a:buNone/>
            </a:pPr>
            <a:endParaRPr lang="es-AR" sz="3300" dirty="0"/>
          </a:p>
          <a:p>
            <a:pPr marL="0" indent="0">
              <a:buNone/>
            </a:pPr>
            <a:r>
              <a:rPr lang="es-AR" sz="3300" dirty="0"/>
              <a:t>A: </a:t>
            </a:r>
            <a:r>
              <a:rPr lang="es-AR" sz="3300" dirty="0" err="1"/>
              <a:t>Is</a:t>
            </a:r>
            <a:r>
              <a:rPr lang="es-AR" sz="3300" dirty="0"/>
              <a:t> </a:t>
            </a:r>
            <a:r>
              <a:rPr lang="es-AR" sz="3300" dirty="0" err="1"/>
              <a:t>she</a:t>
            </a:r>
            <a:r>
              <a:rPr lang="es-AR" sz="3300" dirty="0"/>
              <a:t> </a:t>
            </a:r>
            <a:r>
              <a:rPr lang="es-AR" sz="3300" dirty="0" err="1"/>
              <a:t>working</a:t>
            </a:r>
            <a:r>
              <a:rPr lang="es-AR" sz="3300" dirty="0"/>
              <a:t> in a </a:t>
            </a:r>
            <a:r>
              <a:rPr lang="es-AR" sz="3300" dirty="0" err="1"/>
              <a:t>small</a:t>
            </a:r>
            <a:r>
              <a:rPr lang="es-AR" sz="3300" dirty="0"/>
              <a:t> </a:t>
            </a:r>
            <a:r>
              <a:rPr lang="es-AR" sz="3300" dirty="0" err="1"/>
              <a:t>company</a:t>
            </a:r>
            <a:r>
              <a:rPr lang="es-AR" sz="3300" dirty="0"/>
              <a:t>?</a:t>
            </a:r>
          </a:p>
          <a:p>
            <a:pPr marL="0" indent="0">
              <a:buNone/>
            </a:pPr>
            <a:r>
              <a:rPr lang="es-AR" sz="3300" dirty="0"/>
              <a:t>B: Yes, </a:t>
            </a:r>
            <a:r>
              <a:rPr lang="es-AR" sz="3300" dirty="0" err="1"/>
              <a:t>she</a:t>
            </a:r>
            <a:r>
              <a:rPr lang="es-AR" sz="3300" dirty="0"/>
              <a:t> </a:t>
            </a:r>
            <a:r>
              <a:rPr lang="es-AR" sz="3300" dirty="0" err="1"/>
              <a:t>is</a:t>
            </a:r>
            <a:r>
              <a:rPr lang="es-AR" sz="3300" dirty="0"/>
              <a:t>. / No, </a:t>
            </a:r>
            <a:r>
              <a:rPr lang="es-AR" sz="3300" dirty="0" err="1"/>
              <a:t>she</a:t>
            </a:r>
            <a:r>
              <a:rPr lang="es-AR" sz="3300" dirty="0"/>
              <a:t> </a:t>
            </a:r>
            <a:r>
              <a:rPr lang="es-AR" sz="3300" dirty="0" err="1"/>
              <a:t>isn’t</a:t>
            </a:r>
            <a:r>
              <a:rPr lang="es-AR" sz="3300" dirty="0"/>
              <a:t>.</a:t>
            </a:r>
          </a:p>
          <a:p>
            <a:pPr marL="0" indent="0">
              <a:buNone/>
            </a:pPr>
            <a:endParaRPr lang="es-AR" dirty="0"/>
          </a:p>
          <a:p>
            <a:pPr marL="457200" lvl="1" indent="0">
              <a:buNone/>
            </a:pPr>
            <a:endParaRPr lang="es-AR" dirty="0"/>
          </a:p>
          <a:p>
            <a:endParaRPr lang="es-AR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672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AR" sz="3600" dirty="0" err="1">
                <a:latin typeface="Arial Black" panose="020B0A04020102020204" pitchFamily="34" charset="0"/>
              </a:rPr>
              <a:t>Wh</a:t>
            </a:r>
            <a:r>
              <a:rPr lang="es-AR" sz="3600" dirty="0">
                <a:latin typeface="Arial Black" panose="020B0A04020102020204" pitchFamily="34" charset="0"/>
              </a:rPr>
              <a:t> </a:t>
            </a:r>
            <a:r>
              <a:rPr lang="es-AR" sz="3600" dirty="0" err="1">
                <a:latin typeface="Arial Black" panose="020B0A04020102020204" pitchFamily="34" charset="0"/>
              </a:rPr>
              <a:t>questions</a:t>
            </a:r>
            <a:r>
              <a:rPr lang="es-AR" sz="3600" dirty="0">
                <a:latin typeface="Arial Black" panose="020B0A04020102020204" pitchFamily="34" charset="0"/>
              </a:rPr>
              <a:t>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/>
              <a:t>A: </a:t>
            </a:r>
            <a:r>
              <a:rPr lang="es-AR" dirty="0" err="1"/>
              <a:t>Where</a:t>
            </a:r>
            <a:r>
              <a:rPr lang="es-AR" dirty="0"/>
              <a:t> </a:t>
            </a:r>
            <a:r>
              <a:rPr lang="es-AR" dirty="0" err="1"/>
              <a:t>is</a:t>
            </a:r>
            <a:r>
              <a:rPr lang="es-AR" dirty="0"/>
              <a:t> </a:t>
            </a:r>
            <a:r>
              <a:rPr lang="es-AR" dirty="0" err="1"/>
              <a:t>she</a:t>
            </a:r>
            <a:r>
              <a:rPr lang="es-AR" dirty="0"/>
              <a:t> </a:t>
            </a:r>
            <a:r>
              <a:rPr lang="es-AR" dirty="0" err="1"/>
              <a:t>working</a:t>
            </a:r>
            <a:r>
              <a:rPr lang="es-AR" dirty="0"/>
              <a:t>?</a:t>
            </a:r>
          </a:p>
          <a:p>
            <a:pPr marL="0" indent="0">
              <a:buNone/>
            </a:pPr>
            <a:r>
              <a:rPr lang="es-AR" dirty="0"/>
              <a:t>   B: </a:t>
            </a:r>
            <a:r>
              <a:rPr lang="es-AR" dirty="0" err="1"/>
              <a:t>She’s</a:t>
            </a:r>
            <a:r>
              <a:rPr lang="es-AR" dirty="0"/>
              <a:t> </a:t>
            </a:r>
            <a:r>
              <a:rPr lang="es-AR" dirty="0" err="1"/>
              <a:t>working</a:t>
            </a:r>
            <a:r>
              <a:rPr lang="es-AR" dirty="0"/>
              <a:t> in a </a:t>
            </a:r>
            <a:r>
              <a:rPr lang="es-AR" dirty="0" err="1"/>
              <a:t>small</a:t>
            </a:r>
            <a:r>
              <a:rPr lang="es-AR" dirty="0"/>
              <a:t> </a:t>
            </a:r>
            <a:r>
              <a:rPr lang="es-AR" dirty="0" err="1"/>
              <a:t>company</a:t>
            </a:r>
            <a:r>
              <a:rPr lang="es-AR" dirty="0"/>
              <a:t>.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/>
              <a:t>   A: </a:t>
            </a:r>
            <a:r>
              <a:rPr lang="es-AR" dirty="0" err="1"/>
              <a:t>What</a:t>
            </a:r>
            <a:r>
              <a:rPr lang="es-AR" dirty="0"/>
              <a:t> are </a:t>
            </a:r>
            <a:r>
              <a:rPr lang="es-AR" dirty="0" err="1"/>
              <a:t>you</a:t>
            </a:r>
            <a:r>
              <a:rPr lang="es-AR" dirty="0"/>
              <a:t> </a:t>
            </a:r>
            <a:r>
              <a:rPr lang="es-AR" dirty="0" err="1"/>
              <a:t>doing</a:t>
            </a:r>
            <a:r>
              <a:rPr lang="es-AR" dirty="0"/>
              <a:t>?</a:t>
            </a:r>
          </a:p>
          <a:p>
            <a:pPr marL="0" indent="0">
              <a:buNone/>
            </a:pPr>
            <a:r>
              <a:rPr lang="es-AR" dirty="0"/>
              <a:t>   B: </a:t>
            </a:r>
            <a:r>
              <a:rPr lang="es-AR" dirty="0" err="1"/>
              <a:t>I’m</a:t>
            </a:r>
            <a:r>
              <a:rPr lang="es-AR" dirty="0"/>
              <a:t> </a:t>
            </a:r>
            <a:r>
              <a:rPr lang="es-AR" dirty="0" err="1"/>
              <a:t>doing</a:t>
            </a:r>
            <a:r>
              <a:rPr lang="es-AR" dirty="0"/>
              <a:t> </a:t>
            </a:r>
            <a:r>
              <a:rPr lang="es-AR" dirty="0" err="1"/>
              <a:t>my</a:t>
            </a:r>
            <a:r>
              <a:rPr lang="es-AR" dirty="0"/>
              <a:t> </a:t>
            </a:r>
            <a:r>
              <a:rPr lang="es-AR" dirty="0" err="1"/>
              <a:t>homework</a:t>
            </a:r>
            <a:r>
              <a:rPr lang="es-AR" dirty="0"/>
              <a:t>. / </a:t>
            </a:r>
            <a:r>
              <a:rPr lang="es-AR" dirty="0" err="1"/>
              <a:t>We’re</a:t>
            </a:r>
            <a:r>
              <a:rPr lang="es-AR" dirty="0"/>
              <a:t> </a:t>
            </a:r>
            <a:r>
              <a:rPr lang="es-AR" dirty="0" err="1"/>
              <a:t>doing</a:t>
            </a:r>
            <a:r>
              <a:rPr lang="es-AR" dirty="0"/>
              <a:t> </a:t>
            </a:r>
            <a:r>
              <a:rPr lang="es-AR" dirty="0" err="1"/>
              <a:t>our</a:t>
            </a:r>
            <a:r>
              <a:rPr lang="es-AR" dirty="0"/>
              <a:t> </a:t>
            </a:r>
            <a:r>
              <a:rPr lang="es-AR" dirty="0" err="1"/>
              <a:t>homework</a:t>
            </a:r>
            <a:r>
              <a:rPr lang="es-AR" dirty="0"/>
              <a:t>. 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/>
              <a:t>   A: </a:t>
            </a:r>
            <a:r>
              <a:rPr lang="es-AR" dirty="0" err="1"/>
              <a:t>Where</a:t>
            </a:r>
            <a:r>
              <a:rPr lang="es-AR" dirty="0"/>
              <a:t> </a:t>
            </a:r>
            <a:r>
              <a:rPr lang="es-AR" dirty="0" err="1"/>
              <a:t>is</a:t>
            </a:r>
            <a:r>
              <a:rPr lang="es-AR" dirty="0"/>
              <a:t> he </a:t>
            </a:r>
            <a:r>
              <a:rPr lang="es-AR" dirty="0" err="1"/>
              <a:t>going</a:t>
            </a:r>
            <a:r>
              <a:rPr lang="es-AR" dirty="0"/>
              <a:t>?</a:t>
            </a:r>
          </a:p>
          <a:p>
            <a:pPr marL="0" indent="0">
              <a:buNone/>
            </a:pPr>
            <a:r>
              <a:rPr lang="es-AR" dirty="0"/>
              <a:t>   B: </a:t>
            </a:r>
            <a:r>
              <a:rPr lang="es-AR" dirty="0" err="1"/>
              <a:t>He’s</a:t>
            </a:r>
            <a:r>
              <a:rPr lang="es-AR" dirty="0"/>
              <a:t> </a:t>
            </a:r>
            <a:r>
              <a:rPr lang="es-AR" dirty="0" err="1"/>
              <a:t>going</a:t>
            </a:r>
            <a:r>
              <a:rPr lang="es-AR" dirty="0"/>
              <a:t> home. / </a:t>
            </a:r>
            <a:r>
              <a:rPr lang="es-AR" dirty="0" err="1"/>
              <a:t>He’s</a:t>
            </a:r>
            <a:r>
              <a:rPr lang="es-AR" dirty="0"/>
              <a:t> </a:t>
            </a:r>
            <a:r>
              <a:rPr lang="es-AR" dirty="0" err="1"/>
              <a:t>going</a:t>
            </a:r>
            <a:r>
              <a:rPr lang="es-AR" dirty="0"/>
              <a:t> </a:t>
            </a:r>
            <a:r>
              <a:rPr lang="es-AR" dirty="0" err="1"/>
              <a:t>to</a:t>
            </a:r>
            <a:r>
              <a:rPr lang="es-AR" dirty="0"/>
              <a:t> </a:t>
            </a:r>
            <a:r>
              <a:rPr lang="es-AR" dirty="0" err="1"/>
              <a:t>the</a:t>
            </a:r>
            <a:r>
              <a:rPr lang="es-AR" dirty="0"/>
              <a:t> bar. / </a:t>
            </a:r>
            <a:r>
              <a:rPr lang="es-AR" dirty="0" err="1"/>
              <a:t>He’s</a:t>
            </a:r>
            <a:r>
              <a:rPr lang="es-AR" dirty="0"/>
              <a:t> </a:t>
            </a:r>
            <a:r>
              <a:rPr lang="es-AR" dirty="0" err="1"/>
              <a:t>going</a:t>
            </a:r>
            <a:r>
              <a:rPr lang="es-AR" dirty="0"/>
              <a:t> </a:t>
            </a:r>
            <a:r>
              <a:rPr lang="es-AR" dirty="0" err="1"/>
              <a:t>to</a:t>
            </a:r>
            <a:r>
              <a:rPr lang="es-AR" dirty="0"/>
              <a:t> </a:t>
            </a:r>
            <a:r>
              <a:rPr lang="es-AR" dirty="0" err="1"/>
              <a:t>his</a:t>
            </a:r>
            <a:r>
              <a:rPr lang="es-AR" dirty="0"/>
              <a:t> </a:t>
            </a:r>
            <a:r>
              <a:rPr lang="es-AR" dirty="0" err="1"/>
              <a:t>friend’s</a:t>
            </a:r>
            <a:r>
              <a:rPr lang="es-AR" dirty="0"/>
              <a:t> </a:t>
            </a:r>
            <a:r>
              <a:rPr lang="es-AR" dirty="0" err="1"/>
              <a:t>house</a:t>
            </a:r>
            <a:r>
              <a:rPr lang="es-A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3970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We</a:t>
            </a:r>
            <a:r>
              <a:rPr lang="es-AR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s-AR" sz="2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don’t</a:t>
            </a:r>
            <a:r>
              <a:rPr lang="es-AR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use </a:t>
            </a:r>
            <a:r>
              <a:rPr lang="es-AR" sz="2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Present</a:t>
            </a:r>
            <a:r>
              <a:rPr lang="es-AR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s-AR" sz="2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Continuous</a:t>
            </a:r>
            <a:r>
              <a:rPr lang="es-AR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s-AR" sz="2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with</a:t>
            </a:r>
            <a:r>
              <a:rPr lang="es-AR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STATE VERBS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68047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AR" b="1" dirty="0" err="1"/>
              <a:t>State</a:t>
            </a:r>
            <a:r>
              <a:rPr lang="es-AR" b="1" dirty="0"/>
              <a:t> </a:t>
            </a:r>
            <a:r>
              <a:rPr lang="es-AR" b="1" dirty="0" err="1"/>
              <a:t>verbs</a:t>
            </a:r>
            <a:r>
              <a:rPr lang="es-AR" b="1" dirty="0"/>
              <a:t> describe </a:t>
            </a:r>
            <a:r>
              <a:rPr lang="es-AR" b="1" dirty="0" err="1"/>
              <a:t>feelings</a:t>
            </a:r>
            <a:r>
              <a:rPr lang="es-AR" b="1" dirty="0"/>
              <a:t> and </a:t>
            </a:r>
            <a:r>
              <a:rPr lang="es-AR" b="1" dirty="0" err="1"/>
              <a:t>situations</a:t>
            </a:r>
            <a:r>
              <a:rPr lang="es-AR" b="1" dirty="0"/>
              <a:t>. </a:t>
            </a:r>
            <a:r>
              <a:rPr lang="es-AR" b="1" dirty="0" err="1"/>
              <a:t>For</a:t>
            </a:r>
            <a:r>
              <a:rPr lang="es-AR" b="1" dirty="0"/>
              <a:t> </a:t>
            </a:r>
            <a:r>
              <a:rPr lang="es-AR" b="1" dirty="0" err="1"/>
              <a:t>example</a:t>
            </a:r>
            <a:r>
              <a:rPr lang="es-AR" b="1" dirty="0"/>
              <a:t>, be, </a:t>
            </a:r>
            <a:r>
              <a:rPr lang="es-AR" b="1" dirty="0" err="1"/>
              <a:t>have</a:t>
            </a:r>
            <a:r>
              <a:rPr lang="es-AR" b="1" dirty="0"/>
              <a:t>, </a:t>
            </a:r>
            <a:r>
              <a:rPr lang="es-AR" b="1" dirty="0" err="1"/>
              <a:t>want</a:t>
            </a:r>
            <a:r>
              <a:rPr lang="es-AR" b="1" dirty="0"/>
              <a:t>, </a:t>
            </a:r>
            <a:r>
              <a:rPr lang="es-AR" b="1" dirty="0" err="1"/>
              <a:t>understand</a:t>
            </a:r>
            <a:r>
              <a:rPr lang="es-AR" b="1" dirty="0"/>
              <a:t>, </a:t>
            </a:r>
            <a:r>
              <a:rPr lang="es-AR" b="1" dirty="0" err="1"/>
              <a:t>know</a:t>
            </a:r>
            <a:r>
              <a:rPr lang="es-AR" b="1" dirty="0"/>
              <a:t>, </a:t>
            </a:r>
            <a:r>
              <a:rPr lang="es-AR" b="1" dirty="0" err="1"/>
              <a:t>like</a:t>
            </a:r>
            <a:r>
              <a:rPr lang="es-AR" b="1" dirty="0"/>
              <a:t>, etc.</a:t>
            </a:r>
          </a:p>
          <a:p>
            <a:pPr marL="0" indent="0">
              <a:buNone/>
            </a:pPr>
            <a:endParaRPr lang="es-AR" b="1" dirty="0"/>
          </a:p>
          <a:p>
            <a:pPr marL="0" indent="0">
              <a:buNone/>
            </a:pPr>
            <a:r>
              <a:rPr lang="es-AR" u="sng" dirty="0" err="1"/>
              <a:t>Examples</a:t>
            </a:r>
            <a:r>
              <a:rPr lang="es-AR" dirty="0"/>
              <a:t>: I </a:t>
            </a:r>
            <a:r>
              <a:rPr lang="es-AR" b="1" dirty="0" err="1"/>
              <a:t>want</a:t>
            </a:r>
            <a:r>
              <a:rPr lang="es-AR" dirty="0"/>
              <a:t> a cup of </a:t>
            </a:r>
            <a:r>
              <a:rPr lang="es-AR" dirty="0" err="1"/>
              <a:t>coffee</a:t>
            </a:r>
            <a:r>
              <a:rPr lang="es-AR" dirty="0"/>
              <a:t>. (</a:t>
            </a:r>
            <a:r>
              <a:rPr lang="es-AR" dirty="0" err="1"/>
              <a:t>Present</a:t>
            </a:r>
            <a:r>
              <a:rPr lang="es-AR" dirty="0"/>
              <a:t> Simple)</a:t>
            </a:r>
          </a:p>
          <a:p>
            <a:pPr marL="0" indent="0">
              <a:buNone/>
            </a:pPr>
            <a:r>
              <a:rPr lang="es-AR" strike="sngStrike" dirty="0" err="1"/>
              <a:t>I’m</a:t>
            </a:r>
            <a:r>
              <a:rPr lang="es-AR" strike="sngStrike" dirty="0"/>
              <a:t> </a:t>
            </a:r>
            <a:r>
              <a:rPr lang="es-AR" strike="sngStrike" dirty="0" err="1"/>
              <a:t>wanting</a:t>
            </a:r>
            <a:r>
              <a:rPr lang="es-AR" strike="sngStrike" dirty="0"/>
              <a:t> a cup of </a:t>
            </a:r>
            <a:r>
              <a:rPr lang="es-AR" strike="sngStrike" dirty="0" err="1"/>
              <a:t>coffee</a:t>
            </a:r>
            <a:r>
              <a:rPr lang="es-AR" dirty="0"/>
              <a:t>. (</a:t>
            </a:r>
            <a:r>
              <a:rPr lang="es-AR" dirty="0" err="1"/>
              <a:t>Present</a:t>
            </a:r>
            <a:r>
              <a:rPr lang="es-AR" dirty="0"/>
              <a:t> </a:t>
            </a:r>
            <a:r>
              <a:rPr lang="es-AR" dirty="0" err="1"/>
              <a:t>Continuous</a:t>
            </a:r>
            <a:r>
              <a:rPr lang="es-AR" dirty="0"/>
              <a:t>)</a:t>
            </a:r>
            <a:r>
              <a:rPr lang="es-AR" dirty="0">
                <a:solidFill>
                  <a:srgbClr val="FF0000"/>
                </a:solidFill>
              </a:rPr>
              <a:t>  </a:t>
            </a:r>
            <a:r>
              <a:rPr lang="es-AR" b="1" dirty="0">
                <a:solidFill>
                  <a:srgbClr val="FF0000"/>
                </a:solidFill>
              </a:rPr>
              <a:t>WRONG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 err="1"/>
              <a:t>She</a:t>
            </a:r>
            <a:r>
              <a:rPr lang="es-AR" dirty="0"/>
              <a:t> </a:t>
            </a:r>
            <a:r>
              <a:rPr lang="es-AR" b="1" dirty="0" err="1"/>
              <a:t>doesn’t</a:t>
            </a:r>
            <a:r>
              <a:rPr lang="es-AR" b="1" dirty="0"/>
              <a:t> </a:t>
            </a:r>
            <a:r>
              <a:rPr lang="es-AR" b="1" dirty="0" err="1"/>
              <a:t>understand</a:t>
            </a:r>
            <a:r>
              <a:rPr lang="es-AR" b="1" dirty="0"/>
              <a:t> </a:t>
            </a:r>
            <a:r>
              <a:rPr lang="es-AR" dirty="0" err="1"/>
              <a:t>the</a:t>
            </a:r>
            <a:r>
              <a:rPr lang="es-AR" dirty="0"/>
              <a:t> formula. (</a:t>
            </a:r>
            <a:r>
              <a:rPr lang="es-AR" dirty="0" err="1"/>
              <a:t>Present</a:t>
            </a:r>
            <a:r>
              <a:rPr lang="es-AR" dirty="0"/>
              <a:t> Simple)</a:t>
            </a:r>
          </a:p>
          <a:p>
            <a:pPr marL="0" indent="0">
              <a:buNone/>
            </a:pPr>
            <a:r>
              <a:rPr lang="es-AR" strike="sngStrike" dirty="0" err="1"/>
              <a:t>She</a:t>
            </a:r>
            <a:r>
              <a:rPr lang="es-AR" strike="sngStrike" dirty="0"/>
              <a:t> </a:t>
            </a:r>
            <a:r>
              <a:rPr lang="es-AR" strike="sngStrike" dirty="0" err="1"/>
              <a:t>isn’t</a:t>
            </a:r>
            <a:r>
              <a:rPr lang="es-AR" strike="sngStrike" dirty="0"/>
              <a:t> </a:t>
            </a:r>
            <a:r>
              <a:rPr lang="es-AR" strike="sngStrike" dirty="0" err="1"/>
              <a:t>understanding</a:t>
            </a:r>
            <a:r>
              <a:rPr lang="es-AR" strike="sngStrike" dirty="0"/>
              <a:t> </a:t>
            </a:r>
            <a:r>
              <a:rPr lang="es-AR" strike="sngStrike" dirty="0" err="1"/>
              <a:t>the</a:t>
            </a:r>
            <a:r>
              <a:rPr lang="es-AR" strike="sngStrike" dirty="0"/>
              <a:t> formula</a:t>
            </a:r>
            <a:r>
              <a:rPr lang="es-AR" dirty="0"/>
              <a:t>. (</a:t>
            </a:r>
            <a:r>
              <a:rPr lang="es-AR" dirty="0" err="1"/>
              <a:t>Present</a:t>
            </a:r>
            <a:r>
              <a:rPr lang="es-AR" dirty="0"/>
              <a:t> </a:t>
            </a:r>
            <a:r>
              <a:rPr lang="es-AR" dirty="0" err="1"/>
              <a:t>Continuous</a:t>
            </a:r>
            <a:r>
              <a:rPr lang="es-AR" dirty="0"/>
              <a:t>) </a:t>
            </a:r>
            <a:r>
              <a:rPr lang="es-AR" b="1" dirty="0">
                <a:solidFill>
                  <a:srgbClr val="FF0000"/>
                </a:solidFill>
              </a:rPr>
              <a:t>WRONG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/>
              <a:t>I </a:t>
            </a:r>
            <a:r>
              <a:rPr lang="es-AR" b="1" dirty="0" err="1"/>
              <a:t>like</a:t>
            </a:r>
            <a:r>
              <a:rPr lang="es-AR" dirty="0"/>
              <a:t> </a:t>
            </a:r>
            <a:r>
              <a:rPr lang="es-AR" dirty="0" err="1"/>
              <a:t>love</a:t>
            </a:r>
            <a:r>
              <a:rPr lang="es-AR" dirty="0"/>
              <a:t> </a:t>
            </a:r>
            <a:r>
              <a:rPr lang="es-AR" dirty="0" err="1"/>
              <a:t>stories</a:t>
            </a:r>
            <a:r>
              <a:rPr lang="es-AR" dirty="0"/>
              <a:t>. (</a:t>
            </a:r>
            <a:r>
              <a:rPr lang="es-AR" dirty="0" err="1"/>
              <a:t>Present</a:t>
            </a:r>
            <a:r>
              <a:rPr lang="es-AR" dirty="0"/>
              <a:t> Simple)</a:t>
            </a:r>
          </a:p>
          <a:p>
            <a:pPr marL="0" indent="0">
              <a:buNone/>
            </a:pPr>
            <a:r>
              <a:rPr lang="es-AR" strike="sngStrike" dirty="0" err="1"/>
              <a:t>I’m</a:t>
            </a:r>
            <a:r>
              <a:rPr lang="es-AR" strike="sngStrike" dirty="0"/>
              <a:t> </a:t>
            </a:r>
            <a:r>
              <a:rPr lang="es-AR" strike="sngStrike" dirty="0" err="1"/>
              <a:t>liking</a:t>
            </a:r>
            <a:r>
              <a:rPr lang="es-AR" strike="sngStrike" dirty="0"/>
              <a:t> </a:t>
            </a:r>
            <a:r>
              <a:rPr lang="es-AR" strike="sngStrike" dirty="0" err="1"/>
              <a:t>love</a:t>
            </a:r>
            <a:r>
              <a:rPr lang="es-AR" strike="sngStrike" dirty="0"/>
              <a:t> </a:t>
            </a:r>
            <a:r>
              <a:rPr lang="es-AR" strike="sngStrike" dirty="0" err="1"/>
              <a:t>stories</a:t>
            </a:r>
            <a:r>
              <a:rPr lang="es-AR" dirty="0"/>
              <a:t>. (</a:t>
            </a:r>
            <a:r>
              <a:rPr lang="es-AR" dirty="0" err="1"/>
              <a:t>Present</a:t>
            </a:r>
            <a:r>
              <a:rPr lang="es-AR" dirty="0"/>
              <a:t> </a:t>
            </a:r>
            <a:r>
              <a:rPr lang="es-AR" dirty="0" err="1"/>
              <a:t>Continuous</a:t>
            </a:r>
            <a:r>
              <a:rPr lang="es-AR" dirty="0"/>
              <a:t>) </a:t>
            </a:r>
            <a:r>
              <a:rPr lang="es-AR" b="1" dirty="0">
                <a:solidFill>
                  <a:srgbClr val="FF0000"/>
                </a:solidFill>
              </a:rPr>
              <a:t>WRONG</a:t>
            </a:r>
          </a:p>
        </p:txBody>
      </p:sp>
    </p:spTree>
    <p:extLst>
      <p:ext uri="{BB962C8B-B14F-4D97-AF65-F5344CB8AC3E}">
        <p14:creationId xmlns:p14="http://schemas.microsoft.com/office/powerpoint/2010/main" val="14562386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611</Words>
  <Application>Microsoft Office PowerPoint</Application>
  <PresentationFormat>Panorámica</PresentationFormat>
  <Paragraphs>65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Tema de Office</vt:lpstr>
      <vt:lpstr>    PRESENT CONTINUOUS TENSE    </vt:lpstr>
      <vt:lpstr>This tense describes an action happening now.</vt:lpstr>
      <vt:lpstr>TIME EXPRESSIONS</vt:lpstr>
      <vt:lpstr>SPELLING RULES</vt:lpstr>
      <vt:lpstr>Present Continuous – Present Simple</vt:lpstr>
      <vt:lpstr>Questions</vt:lpstr>
      <vt:lpstr>Wh questions.</vt:lpstr>
      <vt:lpstr>We don’t use Present Continuous with STATE VERBS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PRESENT  CONTINUOUS TENSE</dc:title>
  <dc:creator>Cristina Liliana</dc:creator>
  <cp:lastModifiedBy>Cristina Liliana</cp:lastModifiedBy>
  <cp:revision>25</cp:revision>
  <dcterms:created xsi:type="dcterms:W3CDTF">2020-06-16T11:55:19Z</dcterms:created>
  <dcterms:modified xsi:type="dcterms:W3CDTF">2020-08-13T00:36:58Z</dcterms:modified>
</cp:coreProperties>
</file>