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2" r:id="rId2"/>
    <p:sldId id="351" r:id="rId3"/>
    <p:sldId id="332" r:id="rId4"/>
    <p:sldId id="339" r:id="rId5"/>
    <p:sldId id="338" r:id="rId6"/>
    <p:sldId id="357" r:id="rId7"/>
    <p:sldId id="340" r:id="rId8"/>
    <p:sldId id="341" r:id="rId9"/>
    <p:sldId id="342" r:id="rId10"/>
    <p:sldId id="343" r:id="rId11"/>
    <p:sldId id="352" r:id="rId12"/>
    <p:sldId id="344" r:id="rId13"/>
    <p:sldId id="345" r:id="rId14"/>
    <p:sldId id="360" r:id="rId15"/>
    <p:sldId id="347" r:id="rId16"/>
    <p:sldId id="349" r:id="rId17"/>
    <p:sldId id="353" r:id="rId18"/>
    <p:sldId id="346" r:id="rId19"/>
    <p:sldId id="348" r:id="rId20"/>
    <p:sldId id="350" r:id="rId21"/>
    <p:sldId id="356" r:id="rId22"/>
    <p:sldId id="355" r:id="rId23"/>
    <p:sldId id="354" r:id="rId24"/>
    <p:sldId id="359" r:id="rId25"/>
    <p:sldId id="358" r:id="rId26"/>
    <p:sldId id="361" r:id="rId27"/>
    <p:sldId id="362" r:id="rId2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1C528A-8525-4902-8FFF-3C0A36F0215B}" type="datetimeFigureOut">
              <a:rPr lang="es-AR"/>
              <a:pPr>
                <a:defRPr/>
              </a:pPr>
              <a:t>24/03/2018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A5192D-97AE-4C03-AF49-BE898BA257E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21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24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5192D-97AE-4C03-AF49-BE898BA257E9}" type="slidenum">
              <a:rPr lang="es-AR" smtClean="0"/>
              <a:pPr>
                <a:defRPr/>
              </a:pPr>
              <a:t>10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2B26-A326-44EE-B289-9F8C6C9EAD41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18BC-5328-4CB6-86DC-157FFB68A16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8178-A2C7-4D6A-9DC1-E0BBC9019695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5E8E-FCCE-4011-9D0B-2069EBBBCAC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7533-D7F2-497E-8FBE-9C04B38B171F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ECCB-9FB8-46BD-84EC-4E87C94814C2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6B09-7377-44A7-A398-49174B3B5791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21B6-A0DC-4E31-8037-93D05564D89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ADB3-A37C-4155-AF23-3F5835E74135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E96E-F273-4BB4-A019-79F2C0E4F3B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4BA3-2098-42AB-ABDB-186F200AA453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9939-CDA1-4F1B-98A2-D88045DC4B2A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A443-001A-4768-851B-820ED4061E22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A3FA-5DD5-4712-ACF6-A1E3677736C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8852-8F48-4BCE-B5EF-EF50FFEC0C81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A1FC-5E91-4A36-B9F5-E368D8B3021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A2F9-52D2-4EFA-A9D9-0AE98BDD3EC7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D366-1E16-4A12-9B73-24506AD947F7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B2-7980-4799-9D20-49A2F08F9568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F658-AB19-49D5-BCAB-7CA20A84491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95E5-8865-43A7-A7EB-0217D466C814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27A5-B8C1-4BA7-9108-E6632194E66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5D3EE4-BAC6-489A-88C8-33AE1B11F483}" type="datetimeFigureOut">
              <a:rPr lang="es-AR"/>
              <a:pPr>
                <a:defRPr/>
              </a:pPr>
              <a:t>24/03/2018</a:t>
            </a:fld>
            <a:endParaRPr lang="es-AR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6FB984F-4FA7-4F94-A41E-61E7574D781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  <p:grpSp>
        <p:nvGrpSpPr>
          <p:cNvPr id="2057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24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5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71600" y="476672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66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UTN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3429000"/>
            <a:ext cx="79914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REDES DE DISTRIBUCIÓN E INSTALACIONES ELÉCTRICAS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1920" y="620688"/>
          <a:ext cx="1404938" cy="1728787"/>
        </p:xfrm>
        <a:graphic>
          <a:graphicData uri="http://schemas.openxmlformats.org/presentationml/2006/ole">
            <p:oleObj spid="_x0000_s1026" r:id="rId3" imgW="2283106" imgH="1221129" progId="">
              <p:embed/>
            </p:oleObj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51720" y="5445224"/>
            <a:ext cx="47561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66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MG. ING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s-E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ELVIO ANTÓN</a:t>
            </a:r>
            <a:endParaRPr lang="es-E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71600" y="6021288"/>
            <a:ext cx="57864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000066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DIEGO SALINAS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84168" y="548680"/>
            <a:ext cx="19442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66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FRRQ</a:t>
            </a:r>
            <a:endParaRPr lang="es-A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1224136" y="5362465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165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592288" y="2770177"/>
            <a:ext cx="2195736" cy="2304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Rectángulo"/>
          <p:cNvSpPr/>
          <p:nvPr/>
        </p:nvSpPr>
        <p:spPr>
          <a:xfrm>
            <a:off x="2843808" y="126876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245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073" y="836712"/>
            <a:ext cx="443992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>
          <a:xfrm>
            <a:off x="7812360" y="3284984"/>
            <a:ext cx="86409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64896" cy="685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522" y="2852936"/>
            <a:ext cx="485847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355976" cy="68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2699792" y="350100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103k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499992" y="5517232"/>
            <a:ext cx="86409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88640"/>
            <a:ext cx="49631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174506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>
          <a:xfrm>
            <a:off x="179512" y="6165304"/>
            <a:ext cx="540568" cy="6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323528" y="908720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8640"/>
            <a:ext cx="58944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744713"/>
            <a:ext cx="3514265" cy="41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95536" y="633478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51g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9693" y="3573016"/>
            <a:ext cx="501430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Elipse"/>
          <p:cNvSpPr/>
          <p:nvPr/>
        </p:nvSpPr>
        <p:spPr>
          <a:xfrm>
            <a:off x="251520" y="4149080"/>
            <a:ext cx="540568" cy="6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611560" y="4509120"/>
            <a:ext cx="187220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355976" cy="68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2267744" y="40466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</a:t>
            </a:r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106m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634" y="2204864"/>
            <a:ext cx="4981365" cy="284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1"/>
            <a:ext cx="4320480" cy="681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0"/>
            <a:ext cx="174506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>
          <a:xfrm>
            <a:off x="179512" y="6165304"/>
            <a:ext cx="540568" cy="62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2294012" cy="387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779912" y="443711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51g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5536" y="633478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51g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90739"/>
            <a:ext cx="2771800" cy="26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64896" cy="685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355976" cy="68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9991" y="0"/>
            <a:ext cx="4974009" cy="36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83998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0" y="386104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108f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86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971600" y="18864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113b_2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100" y="908720"/>
            <a:ext cx="52959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63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220072" y="3140968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501</a:t>
            </a:r>
          </a:p>
          <a:p>
            <a:pPr algn="ctr"/>
            <a:r>
              <a:rPr lang="es-AR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502b</a:t>
            </a:r>
            <a:endParaRPr lang="es-ES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600400" y="2276872"/>
            <a:ext cx="1619672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13 Conector recto"/>
          <p:cNvCxnSpPr/>
          <p:nvPr/>
        </p:nvCxnSpPr>
        <p:spPr>
          <a:xfrm>
            <a:off x="755576" y="476672"/>
            <a:ext cx="619268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0" y="116632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L.M.T 13,2 </a:t>
            </a:r>
            <a:r>
              <a:rPr lang="es-AR" b="1" dirty="0" err="1" smtClean="0"/>
              <a:t>kV</a:t>
            </a:r>
            <a:endParaRPr lang="es-AR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3851920" y="476672"/>
            <a:ext cx="0" cy="259228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88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619672" y="26064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146_a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705" y="980728"/>
            <a:ext cx="497829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-1"/>
            <a:ext cx="4355976" cy="68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5496" y="263691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</a:t>
            </a:r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146a_1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4529" y="1556792"/>
            <a:ext cx="437196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355976" cy="689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051720" y="260648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</a:t>
            </a:r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147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643" y="44624"/>
            <a:ext cx="430684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888432"/>
            <a:ext cx="290887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64896" cy="685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0"/>
            <a:ext cx="4355976" cy="684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115616" y="393305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CN1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612" y="764703"/>
            <a:ext cx="4443884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87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971600" y="393305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CN2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536504" cy="432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8400"/>
            <a:ext cx="6048672" cy="67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-1"/>
            <a:ext cx="4320480" cy="679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60" y="0"/>
            <a:ext cx="4364423" cy="68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899592" y="544522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501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28184" y="4293096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500a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0"/>
            <a:ext cx="46672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83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7524328" y="4581128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490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76056" y="587727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172a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8028384" y="4149080"/>
            <a:ext cx="43204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3779912" y="6165304"/>
            <a:ext cx="122413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7740352" y="3140968"/>
            <a:ext cx="1331640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3779912" y="98072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174a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H="1" flipV="1">
            <a:off x="3635896" y="404664"/>
            <a:ext cx="64807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3635896" y="1556792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5724128" y="465313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130e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5364088" y="4221088"/>
            <a:ext cx="64807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97627"/>
            <a:ext cx="2808312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384" y="72008"/>
            <a:ext cx="48541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5976" cy="682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915816" y="335699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490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415808" y="443711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239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 flipV="1">
            <a:off x="7308304" y="2996952"/>
            <a:ext cx="93610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6588224" y="4941168"/>
            <a:ext cx="136815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064" y="3584953"/>
            <a:ext cx="4757936" cy="171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28640"/>
            <a:ext cx="1422616" cy="235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0"/>
            <a:ext cx="4355976" cy="683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51520" y="126876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239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77132"/>
            <a:ext cx="3816424" cy="349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72009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684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95536" y="33265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130e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38481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84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699792" y="573325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502b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1"/>
            <a:ext cx="436712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7020272" y="4437112"/>
            <a:ext cx="183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500c_3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"/>
            <a:ext cx="4320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9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3707904" y="566124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165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592288" y="2770177"/>
            <a:ext cx="2195736" cy="2304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Rectángulo"/>
          <p:cNvSpPr/>
          <p:nvPr/>
        </p:nvSpPr>
        <p:spPr>
          <a:xfrm>
            <a:off x="4211960" y="242088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MN 245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 flipV="1">
            <a:off x="2555776" y="5877272"/>
            <a:ext cx="129614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364088" y="5949280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 flipV="1">
            <a:off x="3419872" y="2204864"/>
            <a:ext cx="93610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5220072" y="1988840"/>
            <a:ext cx="50405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4067944" y="4221088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TN 490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1865</TotalTime>
  <Words>108</Words>
  <Application>Microsoft Office PowerPoint</Application>
  <PresentationFormat>Presentación en pantalla (4:3)</PresentationFormat>
  <Paragraphs>63</Paragraphs>
  <Slides>27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CORRECCIÓN DEL FACTOR DE POTENCIA</dc:title>
  <dc:creator>Daniel</dc:creator>
  <cp:lastModifiedBy>Usuario</cp:lastModifiedBy>
  <cp:revision>225</cp:revision>
  <dcterms:created xsi:type="dcterms:W3CDTF">2011-06-28T19:35:09Z</dcterms:created>
  <dcterms:modified xsi:type="dcterms:W3CDTF">2018-03-24T14:49:07Z</dcterms:modified>
</cp:coreProperties>
</file>