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8" r:id="rId3"/>
    <p:sldId id="264" r:id="rId4"/>
    <p:sldId id="266" r:id="rId5"/>
    <p:sldId id="263" r:id="rId6"/>
    <p:sldId id="260" r:id="rId7"/>
    <p:sldId id="261" r:id="rId8"/>
    <p:sldId id="265" r:id="rId9"/>
    <p:sldId id="267" r:id="rId10"/>
    <p:sldId id="268" r:id="rId11"/>
    <p:sldId id="262" r:id="rId12"/>
  </p:sldIdLst>
  <p:sldSz cx="12192000" cy="6858000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AB1209B-0AC4-41C3-93EB-904D89F80C8E}" v="11" dt="2025-03-19T13:58:48.979"/>
    <p1510:client id="{9428617F-7B0F-435C-94F4-FCA270D02856}" v="74" dt="2025-03-19T19:11:04.443"/>
    <p1510:client id="{94668327-4B19-79BD-C009-A319A88D54C5}" v="15" dt="2025-03-19T21:10:14.673"/>
    <p1510:client id="{BDCDA2D9-1C9A-43C6-BF8A-7290EF11068C}" v="80" dt="2025-03-19T19:33:47.270"/>
    <p1510:client id="{FFA2925A-FB17-7E76-E2D9-693D3B3341E0}" v="11" dt="2025-03-19T21:41:36.65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35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rancisco Esper Toffolo (estud.)" userId="S::fespertoffolo2469@comunidad.frrq.utn.edu.ar::1838606f-2412-4813-ba5d-51c1a198ed39" providerId="AD" clId="Web-{FFA2925A-FB17-7E76-E2D9-693D3B3341E0}"/>
    <pc:docChg chg="modSld">
      <pc:chgData name="Francisco Esper Toffolo (estud.)" userId="S::fespertoffolo2469@comunidad.frrq.utn.edu.ar::1838606f-2412-4813-ba5d-51c1a198ed39" providerId="AD" clId="Web-{FFA2925A-FB17-7E76-E2D9-693D3B3341E0}" dt="2025-03-19T21:41:36.652" v="9" actId="20577"/>
      <pc:docMkLst>
        <pc:docMk/>
      </pc:docMkLst>
      <pc:sldChg chg="modSp">
        <pc:chgData name="Francisco Esper Toffolo (estud.)" userId="S::fespertoffolo2469@comunidad.frrq.utn.edu.ar::1838606f-2412-4813-ba5d-51c1a198ed39" providerId="AD" clId="Web-{FFA2925A-FB17-7E76-E2D9-693D3B3341E0}" dt="2025-03-19T21:41:36.652" v="9" actId="20577"/>
        <pc:sldMkLst>
          <pc:docMk/>
          <pc:sldMk cId="1444485501" sldId="265"/>
        </pc:sldMkLst>
        <pc:spChg chg="mod">
          <ac:chgData name="Francisco Esper Toffolo (estud.)" userId="S::fespertoffolo2469@comunidad.frrq.utn.edu.ar::1838606f-2412-4813-ba5d-51c1a198ed39" providerId="AD" clId="Web-{FFA2925A-FB17-7E76-E2D9-693D3B3341E0}" dt="2025-03-19T21:41:36.652" v="9" actId="20577"/>
          <ac:spMkLst>
            <pc:docMk/>
            <pc:sldMk cId="1444485501" sldId="265"/>
            <ac:spMk id="3" creationId="{3B3DF0F9-6236-A2F6-6749-ECB6836A4BB5}"/>
          </ac:spMkLst>
        </pc:spChg>
      </pc:sldChg>
    </pc:docChg>
  </pc:docChgLst>
  <pc:docChgLst>
    <pc:chgData name="Francisco Esper Toffolo (estud.)" userId="1838606f-2412-4813-ba5d-51c1a198ed39" providerId="ADAL" clId="{D539CB51-CF09-4505-96B3-8EDCCC8C4475}"/>
    <pc:docChg chg="undo custSel modSld">
      <pc:chgData name="Francisco Esper Toffolo (estud.)" userId="1838606f-2412-4813-ba5d-51c1a198ed39" providerId="ADAL" clId="{D539CB51-CF09-4505-96B3-8EDCCC8C4475}" dt="2025-03-19T22:50:43.379" v="26"/>
      <pc:docMkLst>
        <pc:docMk/>
      </pc:docMkLst>
      <pc:sldChg chg="modSp">
        <pc:chgData name="Francisco Esper Toffolo (estud.)" userId="1838606f-2412-4813-ba5d-51c1a198ed39" providerId="ADAL" clId="{D539CB51-CF09-4505-96B3-8EDCCC8C4475}" dt="2025-03-19T22:09:11.419" v="6" actId="1076"/>
        <pc:sldMkLst>
          <pc:docMk/>
          <pc:sldMk cId="4159163439" sldId="256"/>
        </pc:sldMkLst>
        <pc:spChg chg="mod">
          <ac:chgData name="Francisco Esper Toffolo (estud.)" userId="1838606f-2412-4813-ba5d-51c1a198ed39" providerId="ADAL" clId="{D539CB51-CF09-4505-96B3-8EDCCC8C4475}" dt="2025-03-19T22:09:11.419" v="6" actId="1076"/>
          <ac:spMkLst>
            <pc:docMk/>
            <pc:sldMk cId="4159163439" sldId="256"/>
            <ac:spMk id="5" creationId="{223F6232-B667-07B7-DB03-01833A1229D5}"/>
          </ac:spMkLst>
        </pc:spChg>
      </pc:sldChg>
      <pc:sldChg chg="modSp">
        <pc:chgData name="Francisco Esper Toffolo (estud.)" userId="1838606f-2412-4813-ba5d-51c1a198ed39" providerId="ADAL" clId="{D539CB51-CF09-4505-96B3-8EDCCC8C4475}" dt="2025-03-19T22:50:43.379" v="26"/>
        <pc:sldMkLst>
          <pc:docMk/>
          <pc:sldMk cId="3586942173" sldId="264"/>
        </pc:sldMkLst>
        <pc:spChg chg="mod">
          <ac:chgData name="Francisco Esper Toffolo (estud.)" userId="1838606f-2412-4813-ba5d-51c1a198ed39" providerId="ADAL" clId="{D539CB51-CF09-4505-96B3-8EDCCC8C4475}" dt="2025-03-19T22:50:43.379" v="26"/>
          <ac:spMkLst>
            <pc:docMk/>
            <pc:sldMk cId="3586942173" sldId="264"/>
            <ac:spMk id="4" creationId="{E34813E3-E198-C66A-EF3F-B07247A96FD9}"/>
          </ac:spMkLst>
        </pc:spChg>
      </pc:sldChg>
    </pc:docChg>
  </pc:docChgLst>
  <pc:docChgLst>
    <pc:chgData name="Francisco Esper Toffolo (estud.)" userId="1838606f-2412-4813-ba5d-51c1a198ed39" providerId="ADAL" clId="{BDCDA2D9-1C9A-43C6-BF8A-7290EF11068C}"/>
    <pc:docChg chg="undo custSel addSld delSld modSld sldOrd">
      <pc:chgData name="Francisco Esper Toffolo (estud.)" userId="1838606f-2412-4813-ba5d-51c1a198ed39" providerId="ADAL" clId="{BDCDA2D9-1C9A-43C6-BF8A-7290EF11068C}" dt="2025-03-19T19:33:47.270" v="1197" actId="2"/>
      <pc:docMkLst>
        <pc:docMk/>
      </pc:docMkLst>
      <pc:sldChg chg="modSp mod">
        <pc:chgData name="Francisco Esper Toffolo (estud.)" userId="1838606f-2412-4813-ba5d-51c1a198ed39" providerId="ADAL" clId="{BDCDA2D9-1C9A-43C6-BF8A-7290EF11068C}" dt="2025-03-19T19:33:47.270" v="1197" actId="2"/>
        <pc:sldMkLst>
          <pc:docMk/>
          <pc:sldMk cId="4159163439" sldId="256"/>
        </pc:sldMkLst>
        <pc:spChg chg="mod">
          <ac:chgData name="Francisco Esper Toffolo (estud.)" userId="1838606f-2412-4813-ba5d-51c1a198ed39" providerId="ADAL" clId="{BDCDA2D9-1C9A-43C6-BF8A-7290EF11068C}" dt="2025-03-19T19:33:47.270" v="1197" actId="2"/>
          <ac:spMkLst>
            <pc:docMk/>
            <pc:sldMk cId="4159163439" sldId="256"/>
            <ac:spMk id="3" creationId="{DAAB0C08-B69F-87B8-DA46-5FDE7EC1D1A2}"/>
          </ac:spMkLst>
        </pc:spChg>
      </pc:sldChg>
      <pc:sldChg chg="addSp delSp modSp mod ord">
        <pc:chgData name="Francisco Esper Toffolo (estud.)" userId="1838606f-2412-4813-ba5d-51c1a198ed39" providerId="ADAL" clId="{BDCDA2D9-1C9A-43C6-BF8A-7290EF11068C}" dt="2025-03-17T12:51:20.147" v="914" actId="1076"/>
        <pc:sldMkLst>
          <pc:docMk/>
          <pc:sldMk cId="1587485361" sldId="258"/>
        </pc:sldMkLst>
        <pc:spChg chg="mod">
          <ac:chgData name="Francisco Esper Toffolo (estud.)" userId="1838606f-2412-4813-ba5d-51c1a198ed39" providerId="ADAL" clId="{BDCDA2D9-1C9A-43C6-BF8A-7290EF11068C}" dt="2025-03-17T11:40:12.530" v="6" actId="20577"/>
          <ac:spMkLst>
            <pc:docMk/>
            <pc:sldMk cId="1587485361" sldId="258"/>
            <ac:spMk id="2" creationId="{E09C8472-CECC-F5F5-1931-11E517AA40CF}"/>
          </ac:spMkLst>
        </pc:spChg>
        <pc:spChg chg="mod">
          <ac:chgData name="Francisco Esper Toffolo (estud.)" userId="1838606f-2412-4813-ba5d-51c1a198ed39" providerId="ADAL" clId="{BDCDA2D9-1C9A-43C6-BF8A-7290EF11068C}" dt="2025-03-17T12:30:56.667" v="582" actId="5793"/>
          <ac:spMkLst>
            <pc:docMk/>
            <pc:sldMk cId="1587485361" sldId="258"/>
            <ac:spMk id="4" creationId="{255B62D9-05C6-3818-6598-D1F2515A7654}"/>
          </ac:spMkLst>
        </pc:spChg>
        <pc:picChg chg="add mod">
          <ac:chgData name="Francisco Esper Toffolo (estud.)" userId="1838606f-2412-4813-ba5d-51c1a198ed39" providerId="ADAL" clId="{BDCDA2D9-1C9A-43C6-BF8A-7290EF11068C}" dt="2025-03-17T12:51:20.147" v="914" actId="1076"/>
          <ac:picMkLst>
            <pc:docMk/>
            <pc:sldMk cId="1587485361" sldId="258"/>
            <ac:picMk id="11" creationId="{DD2E8163-9EA0-C97D-DA6F-EBDBE214AF0C}"/>
          </ac:picMkLst>
        </pc:picChg>
      </pc:sldChg>
      <pc:sldChg chg="modSp mod">
        <pc:chgData name="Francisco Esper Toffolo (estud.)" userId="1838606f-2412-4813-ba5d-51c1a198ed39" providerId="ADAL" clId="{BDCDA2D9-1C9A-43C6-BF8A-7290EF11068C}" dt="2025-03-19T19:33:44.455" v="1195" actId="2"/>
        <pc:sldMkLst>
          <pc:docMk/>
          <pc:sldMk cId="4131236430" sldId="260"/>
        </pc:sldMkLst>
        <pc:spChg chg="mod">
          <ac:chgData name="Francisco Esper Toffolo (estud.)" userId="1838606f-2412-4813-ba5d-51c1a198ed39" providerId="ADAL" clId="{BDCDA2D9-1C9A-43C6-BF8A-7290EF11068C}" dt="2025-03-19T19:33:44.455" v="1195" actId="2"/>
          <ac:spMkLst>
            <pc:docMk/>
            <pc:sldMk cId="4131236430" sldId="260"/>
            <ac:spMk id="4" creationId="{5BB6B984-F4E5-15EC-3972-821079AA87B2}"/>
          </ac:spMkLst>
        </pc:spChg>
      </pc:sldChg>
      <pc:sldChg chg="modSp mod">
        <pc:chgData name="Francisco Esper Toffolo (estud.)" userId="1838606f-2412-4813-ba5d-51c1a198ed39" providerId="ADAL" clId="{BDCDA2D9-1C9A-43C6-BF8A-7290EF11068C}" dt="2025-03-19T19:08:05.440" v="1194" actId="20577"/>
        <pc:sldMkLst>
          <pc:docMk/>
          <pc:sldMk cId="2757305122" sldId="261"/>
        </pc:sldMkLst>
        <pc:spChg chg="mod">
          <ac:chgData name="Francisco Esper Toffolo (estud.)" userId="1838606f-2412-4813-ba5d-51c1a198ed39" providerId="ADAL" clId="{BDCDA2D9-1C9A-43C6-BF8A-7290EF11068C}" dt="2025-03-19T19:08:05.440" v="1194" actId="20577"/>
          <ac:spMkLst>
            <pc:docMk/>
            <pc:sldMk cId="2757305122" sldId="261"/>
            <ac:spMk id="3" creationId="{C7F69702-6987-7B5E-0016-EA8140ECD6E1}"/>
          </ac:spMkLst>
        </pc:spChg>
      </pc:sldChg>
      <pc:sldChg chg="modSp mod">
        <pc:chgData name="Francisco Esper Toffolo (estud.)" userId="1838606f-2412-4813-ba5d-51c1a198ed39" providerId="ADAL" clId="{BDCDA2D9-1C9A-43C6-BF8A-7290EF11068C}" dt="2025-03-19T19:33:45.691" v="1196" actId="2"/>
        <pc:sldMkLst>
          <pc:docMk/>
          <pc:sldMk cId="4078815902" sldId="262"/>
        </pc:sldMkLst>
        <pc:spChg chg="mod">
          <ac:chgData name="Francisco Esper Toffolo (estud.)" userId="1838606f-2412-4813-ba5d-51c1a198ed39" providerId="ADAL" clId="{BDCDA2D9-1C9A-43C6-BF8A-7290EF11068C}" dt="2025-03-19T19:33:45.691" v="1196" actId="2"/>
          <ac:spMkLst>
            <pc:docMk/>
            <pc:sldMk cId="4078815902" sldId="262"/>
            <ac:spMk id="3" creationId="{D33CE821-2D30-5976-1D40-64EFE1786C4F}"/>
          </ac:spMkLst>
        </pc:spChg>
      </pc:sldChg>
      <pc:sldChg chg="add">
        <pc:chgData name="Francisco Esper Toffolo (estud.)" userId="1838606f-2412-4813-ba5d-51c1a198ed39" providerId="ADAL" clId="{BDCDA2D9-1C9A-43C6-BF8A-7290EF11068C}" dt="2025-03-17T11:40:05.470" v="0" actId="2890"/>
        <pc:sldMkLst>
          <pc:docMk/>
          <pc:sldMk cId="1885900771" sldId="263"/>
        </pc:sldMkLst>
      </pc:sldChg>
      <pc:sldChg chg="addSp delSp modSp add mod">
        <pc:chgData name="Francisco Esper Toffolo (estud.)" userId="1838606f-2412-4813-ba5d-51c1a198ed39" providerId="ADAL" clId="{BDCDA2D9-1C9A-43C6-BF8A-7290EF11068C}" dt="2025-03-19T18:49:33.498" v="1176" actId="20577"/>
        <pc:sldMkLst>
          <pc:docMk/>
          <pc:sldMk cId="3586942173" sldId="264"/>
        </pc:sldMkLst>
        <pc:spChg chg="mod">
          <ac:chgData name="Francisco Esper Toffolo (estud.)" userId="1838606f-2412-4813-ba5d-51c1a198ed39" providerId="ADAL" clId="{BDCDA2D9-1C9A-43C6-BF8A-7290EF11068C}" dt="2025-03-19T18:49:33.498" v="1176" actId="20577"/>
          <ac:spMkLst>
            <pc:docMk/>
            <pc:sldMk cId="3586942173" sldId="264"/>
            <ac:spMk id="4" creationId="{E34813E3-E198-C66A-EF3F-B07247A96FD9}"/>
          </ac:spMkLst>
        </pc:spChg>
        <pc:spChg chg="add mod">
          <ac:chgData name="Francisco Esper Toffolo (estud.)" userId="1838606f-2412-4813-ba5d-51c1a198ed39" providerId="ADAL" clId="{BDCDA2D9-1C9A-43C6-BF8A-7290EF11068C}" dt="2025-03-17T12:39:16.971" v="905" actId="1076"/>
          <ac:spMkLst>
            <pc:docMk/>
            <pc:sldMk cId="3586942173" sldId="264"/>
            <ac:spMk id="25" creationId="{152608FF-3C26-1574-AEC7-4B593225206E}"/>
          </ac:spMkLst>
        </pc:spChg>
        <pc:picChg chg="mod">
          <ac:chgData name="Francisco Esper Toffolo (estud.)" userId="1838606f-2412-4813-ba5d-51c1a198ed39" providerId="ADAL" clId="{BDCDA2D9-1C9A-43C6-BF8A-7290EF11068C}" dt="2025-03-17T12:39:09.945" v="903" actId="170"/>
          <ac:picMkLst>
            <pc:docMk/>
            <pc:sldMk cId="3586942173" sldId="264"/>
            <ac:picMk id="24" creationId="{ECFF642E-1224-BA5B-73DA-F9975A4823B9}"/>
          </ac:picMkLst>
        </pc:picChg>
      </pc:sldChg>
      <pc:sldChg chg="modSp add mod">
        <pc:chgData name="Francisco Esper Toffolo (estud.)" userId="1838606f-2412-4813-ba5d-51c1a198ed39" providerId="ADAL" clId="{BDCDA2D9-1C9A-43C6-BF8A-7290EF11068C}" dt="2025-03-17T12:27:37.887" v="509" actId="20577"/>
        <pc:sldMkLst>
          <pc:docMk/>
          <pc:sldMk cId="1444485501" sldId="265"/>
        </pc:sldMkLst>
        <pc:spChg chg="mod">
          <ac:chgData name="Francisco Esper Toffolo (estud.)" userId="1838606f-2412-4813-ba5d-51c1a198ed39" providerId="ADAL" clId="{BDCDA2D9-1C9A-43C6-BF8A-7290EF11068C}" dt="2025-03-17T12:13:52.315" v="495" actId="20577"/>
          <ac:spMkLst>
            <pc:docMk/>
            <pc:sldMk cId="1444485501" sldId="265"/>
            <ac:spMk id="2" creationId="{D99B4C0B-649B-9C91-38F5-189A8460C9E7}"/>
          </ac:spMkLst>
        </pc:spChg>
        <pc:spChg chg="mod">
          <ac:chgData name="Francisco Esper Toffolo (estud.)" userId="1838606f-2412-4813-ba5d-51c1a198ed39" providerId="ADAL" clId="{BDCDA2D9-1C9A-43C6-BF8A-7290EF11068C}" dt="2025-03-17T12:27:37.887" v="509" actId="20577"/>
          <ac:spMkLst>
            <pc:docMk/>
            <pc:sldMk cId="1444485501" sldId="265"/>
            <ac:spMk id="3" creationId="{3B3DF0F9-6236-A2F6-6749-ECB6836A4BB5}"/>
          </ac:spMkLst>
        </pc:spChg>
      </pc:sldChg>
      <pc:sldChg chg="modSp add mod">
        <pc:chgData name="Francisco Esper Toffolo (estud.)" userId="1838606f-2412-4813-ba5d-51c1a198ed39" providerId="ADAL" clId="{BDCDA2D9-1C9A-43C6-BF8A-7290EF11068C}" dt="2025-03-18T12:58:46.986" v="915" actId="20577"/>
        <pc:sldMkLst>
          <pc:docMk/>
          <pc:sldMk cId="4271736658" sldId="266"/>
        </pc:sldMkLst>
        <pc:spChg chg="mod">
          <ac:chgData name="Francisco Esper Toffolo (estud.)" userId="1838606f-2412-4813-ba5d-51c1a198ed39" providerId="ADAL" clId="{BDCDA2D9-1C9A-43C6-BF8A-7290EF11068C}" dt="2025-03-18T12:58:46.986" v="915" actId="20577"/>
          <ac:spMkLst>
            <pc:docMk/>
            <pc:sldMk cId="4271736658" sldId="266"/>
            <ac:spMk id="4" creationId="{3698FD22-A546-77CF-CD5E-9800D77F9EA2}"/>
          </ac:spMkLst>
        </pc:spChg>
        <pc:picChg chg="mod">
          <ac:chgData name="Francisco Esper Toffolo (estud.)" userId="1838606f-2412-4813-ba5d-51c1a198ed39" providerId="ADAL" clId="{BDCDA2D9-1C9A-43C6-BF8A-7290EF11068C}" dt="2025-03-17T12:42:05.619" v="908" actId="14100"/>
          <ac:picMkLst>
            <pc:docMk/>
            <pc:sldMk cId="4271736658" sldId="266"/>
            <ac:picMk id="3" creationId="{5729DF63-1ED1-D6C8-4DAF-534F580049AF}"/>
          </ac:picMkLst>
        </pc:picChg>
      </pc:sldChg>
    </pc:docChg>
  </pc:docChgLst>
  <pc:docChgLst>
    <pc:chgData name="Tomás Raffin (estud.)" userId="S::traffin2574@comunidad.frrq.utn.edu.ar::4ed6bf5f-ff6b-436f-ab6e-ad2ab6f04ea0" providerId="AD" clId="Web-{94668327-4B19-79BD-C009-A319A88D54C5}"/>
    <pc:docChg chg="modSld">
      <pc:chgData name="Tomás Raffin (estud.)" userId="S::traffin2574@comunidad.frrq.utn.edu.ar::4ed6bf5f-ff6b-436f-ab6e-ad2ab6f04ea0" providerId="AD" clId="Web-{94668327-4B19-79BD-C009-A319A88D54C5}" dt="2025-03-19T21:10:14.064" v="13" actId="20577"/>
      <pc:docMkLst>
        <pc:docMk/>
      </pc:docMkLst>
      <pc:sldChg chg="modSp">
        <pc:chgData name="Tomás Raffin (estud.)" userId="S::traffin2574@comunidad.frrq.utn.edu.ar::4ed6bf5f-ff6b-436f-ab6e-ad2ab6f04ea0" providerId="AD" clId="Web-{94668327-4B19-79BD-C009-A319A88D54C5}" dt="2025-03-19T21:10:14.064" v="13" actId="20577"/>
        <pc:sldMkLst>
          <pc:docMk/>
          <pc:sldMk cId="1444485501" sldId="265"/>
        </pc:sldMkLst>
        <pc:spChg chg="mod">
          <ac:chgData name="Tomás Raffin (estud.)" userId="S::traffin2574@comunidad.frrq.utn.edu.ar::4ed6bf5f-ff6b-436f-ab6e-ad2ab6f04ea0" providerId="AD" clId="Web-{94668327-4B19-79BD-C009-A319A88D54C5}" dt="2025-03-19T21:10:14.064" v="13" actId="20577"/>
          <ac:spMkLst>
            <pc:docMk/>
            <pc:sldMk cId="1444485501" sldId="265"/>
            <ac:spMk id="3" creationId="{3B3DF0F9-6236-A2F6-6749-ECB6836A4BB5}"/>
          </ac:spMkLst>
        </pc:spChg>
      </pc:sldChg>
    </pc:docChg>
  </pc:docChgLst>
  <pc:docChgLst>
    <pc:chgData name="Tomás Raffin (estud.)" userId="4ed6bf5f-ff6b-436f-ab6e-ad2ab6f04ea0" providerId="ADAL" clId="{7AB1209B-0AC4-41C3-93EB-904D89F80C8E}"/>
    <pc:docChg chg="undo redo custSel addSld modSld">
      <pc:chgData name="Tomás Raffin (estud.)" userId="4ed6bf5f-ff6b-436f-ab6e-ad2ab6f04ea0" providerId="ADAL" clId="{7AB1209B-0AC4-41C3-93EB-904D89F80C8E}" dt="2025-03-19T13:58:48.980" v="176" actId="20577"/>
      <pc:docMkLst>
        <pc:docMk/>
      </pc:docMkLst>
      <pc:sldChg chg="modSp new mod">
        <pc:chgData name="Tomás Raffin (estud.)" userId="4ed6bf5f-ff6b-436f-ab6e-ad2ab6f04ea0" providerId="ADAL" clId="{7AB1209B-0AC4-41C3-93EB-904D89F80C8E}" dt="2025-03-13T13:14:05.682" v="119" actId="20577"/>
        <pc:sldMkLst>
          <pc:docMk/>
          <pc:sldMk cId="4159163439" sldId="256"/>
        </pc:sldMkLst>
        <pc:spChg chg="mod">
          <ac:chgData name="Tomás Raffin (estud.)" userId="4ed6bf5f-ff6b-436f-ab6e-ad2ab6f04ea0" providerId="ADAL" clId="{7AB1209B-0AC4-41C3-93EB-904D89F80C8E}" dt="2025-03-13T13:14:05.682" v="119" actId="20577"/>
          <ac:spMkLst>
            <pc:docMk/>
            <pc:sldMk cId="4159163439" sldId="256"/>
            <ac:spMk id="2" creationId="{8454486B-4114-1821-51C9-645368AC5023}"/>
          </ac:spMkLst>
        </pc:spChg>
        <pc:spChg chg="mod">
          <ac:chgData name="Tomás Raffin (estud.)" userId="4ed6bf5f-ff6b-436f-ab6e-ad2ab6f04ea0" providerId="ADAL" clId="{7AB1209B-0AC4-41C3-93EB-904D89F80C8E}" dt="2025-03-13T13:13:22.981" v="68" actId="20577"/>
          <ac:spMkLst>
            <pc:docMk/>
            <pc:sldMk cId="4159163439" sldId="256"/>
            <ac:spMk id="3" creationId="{DAAB0C08-B69F-87B8-DA46-5FDE7EC1D1A2}"/>
          </ac:spMkLst>
        </pc:spChg>
      </pc:sldChg>
      <pc:sldChg chg="modSp new mod">
        <pc:chgData name="Tomás Raffin (estud.)" userId="4ed6bf5f-ff6b-436f-ab6e-ad2ab6f04ea0" providerId="ADAL" clId="{7AB1209B-0AC4-41C3-93EB-904D89F80C8E}" dt="2025-03-13T13:15:19.074" v="148" actId="20577"/>
        <pc:sldMkLst>
          <pc:docMk/>
          <pc:sldMk cId="1587485361" sldId="258"/>
        </pc:sldMkLst>
        <pc:spChg chg="mod">
          <ac:chgData name="Tomás Raffin (estud.)" userId="4ed6bf5f-ff6b-436f-ab6e-ad2ab6f04ea0" providerId="ADAL" clId="{7AB1209B-0AC4-41C3-93EB-904D89F80C8E}" dt="2025-03-13T13:15:19.074" v="148" actId="20577"/>
          <ac:spMkLst>
            <pc:docMk/>
            <pc:sldMk cId="1587485361" sldId="258"/>
            <ac:spMk id="2" creationId="{E09C8472-CECC-F5F5-1931-11E517AA40CF}"/>
          </ac:spMkLst>
        </pc:spChg>
      </pc:sldChg>
      <pc:sldChg chg="modSp mod">
        <pc:chgData name="Tomás Raffin (estud.)" userId="4ed6bf5f-ff6b-436f-ab6e-ad2ab6f04ea0" providerId="ADAL" clId="{7AB1209B-0AC4-41C3-93EB-904D89F80C8E}" dt="2025-03-19T13:58:48.980" v="176" actId="20577"/>
        <pc:sldMkLst>
          <pc:docMk/>
          <pc:sldMk cId="4078815902" sldId="262"/>
        </pc:sldMkLst>
        <pc:spChg chg="mod">
          <ac:chgData name="Tomás Raffin (estud.)" userId="4ed6bf5f-ff6b-436f-ab6e-ad2ab6f04ea0" providerId="ADAL" clId="{7AB1209B-0AC4-41C3-93EB-904D89F80C8E}" dt="2025-03-19T13:58:48.980" v="176" actId="20577"/>
          <ac:spMkLst>
            <pc:docMk/>
            <pc:sldMk cId="4078815902" sldId="262"/>
            <ac:spMk id="3" creationId="{D33CE821-2D30-5976-1D40-64EFE1786C4F}"/>
          </ac:spMkLst>
        </pc:spChg>
      </pc:sldChg>
    </pc:docChg>
  </pc:docChgLst>
  <pc:docChgLst>
    <pc:chgData name="Tiago Solari (estud.)" userId="8ddb3471-5cc7-44f1-8784-b7703dd8f692" providerId="ADAL" clId="{9428617F-7B0F-435C-94F4-FCA270D02856}"/>
    <pc:docChg chg="undo custSel addSld delSld modSld sldOrd">
      <pc:chgData name="Tiago Solari (estud.)" userId="8ddb3471-5cc7-44f1-8784-b7703dd8f692" providerId="ADAL" clId="{9428617F-7B0F-435C-94F4-FCA270D02856}" dt="2025-03-19T19:11:04.443" v="1517" actId="20577"/>
      <pc:docMkLst>
        <pc:docMk/>
      </pc:docMkLst>
      <pc:sldChg chg="addSp modSp mod setBg">
        <pc:chgData name="Tiago Solari (estud.)" userId="8ddb3471-5cc7-44f1-8784-b7703dd8f692" providerId="ADAL" clId="{9428617F-7B0F-435C-94F4-FCA270D02856}" dt="2025-03-13T19:22:18.348" v="313" actId="1076"/>
        <pc:sldMkLst>
          <pc:docMk/>
          <pc:sldMk cId="4159163439" sldId="256"/>
        </pc:sldMkLst>
        <pc:spChg chg="mod">
          <ac:chgData name="Tiago Solari (estud.)" userId="8ddb3471-5cc7-44f1-8784-b7703dd8f692" providerId="ADAL" clId="{9428617F-7B0F-435C-94F4-FCA270D02856}" dt="2025-03-13T19:22:18.348" v="313" actId="1076"/>
          <ac:spMkLst>
            <pc:docMk/>
            <pc:sldMk cId="4159163439" sldId="256"/>
            <ac:spMk id="2" creationId="{8454486B-4114-1821-51C9-645368AC5023}"/>
          </ac:spMkLst>
        </pc:spChg>
        <pc:spChg chg="mod">
          <ac:chgData name="Tiago Solari (estud.)" userId="8ddb3471-5cc7-44f1-8784-b7703dd8f692" providerId="ADAL" clId="{9428617F-7B0F-435C-94F4-FCA270D02856}" dt="2025-03-13T19:17:23.305" v="206" actId="790"/>
          <ac:spMkLst>
            <pc:docMk/>
            <pc:sldMk cId="4159163439" sldId="256"/>
            <ac:spMk id="3" creationId="{DAAB0C08-B69F-87B8-DA46-5FDE7EC1D1A2}"/>
          </ac:spMkLst>
        </pc:spChg>
        <pc:spChg chg="add mod">
          <ac:chgData name="Tiago Solari (estud.)" userId="8ddb3471-5cc7-44f1-8784-b7703dd8f692" providerId="ADAL" clId="{9428617F-7B0F-435C-94F4-FCA270D02856}" dt="2025-03-13T19:17:23.305" v="206" actId="790"/>
          <ac:spMkLst>
            <pc:docMk/>
            <pc:sldMk cId="4159163439" sldId="256"/>
            <ac:spMk id="4" creationId="{00118F6F-6D0D-AF04-956D-F826424F988F}"/>
          </ac:spMkLst>
        </pc:spChg>
        <pc:spChg chg="add mod">
          <ac:chgData name="Tiago Solari (estud.)" userId="8ddb3471-5cc7-44f1-8784-b7703dd8f692" providerId="ADAL" clId="{9428617F-7B0F-435C-94F4-FCA270D02856}" dt="2025-03-13T19:17:23.305" v="206" actId="790"/>
          <ac:spMkLst>
            <pc:docMk/>
            <pc:sldMk cId="4159163439" sldId="256"/>
            <ac:spMk id="5" creationId="{223F6232-B667-07B7-DB03-01833A1229D5}"/>
          </ac:spMkLst>
        </pc:spChg>
        <pc:spChg chg="add mod">
          <ac:chgData name="Tiago Solari (estud.)" userId="8ddb3471-5cc7-44f1-8784-b7703dd8f692" providerId="ADAL" clId="{9428617F-7B0F-435C-94F4-FCA270D02856}" dt="2025-03-13T19:17:23.305" v="206" actId="790"/>
          <ac:spMkLst>
            <pc:docMk/>
            <pc:sldMk cId="4159163439" sldId="256"/>
            <ac:spMk id="6" creationId="{664ABD9B-8533-A6C8-078F-EE6B692FC39E}"/>
          </ac:spMkLst>
        </pc:spChg>
        <pc:spChg chg="add mod">
          <ac:chgData name="Tiago Solari (estud.)" userId="8ddb3471-5cc7-44f1-8784-b7703dd8f692" providerId="ADAL" clId="{9428617F-7B0F-435C-94F4-FCA270D02856}" dt="2025-03-13T19:17:23.305" v="206" actId="790"/>
          <ac:spMkLst>
            <pc:docMk/>
            <pc:sldMk cId="4159163439" sldId="256"/>
            <ac:spMk id="8" creationId="{8C790BE2-4E4F-4AAF-81A2-4A6F4885EBE6}"/>
          </ac:spMkLst>
        </pc:spChg>
        <pc:spChg chg="add mod">
          <ac:chgData name="Tiago Solari (estud.)" userId="8ddb3471-5cc7-44f1-8784-b7703dd8f692" providerId="ADAL" clId="{9428617F-7B0F-435C-94F4-FCA270D02856}" dt="2025-03-13T19:17:23.305" v="206" actId="790"/>
          <ac:spMkLst>
            <pc:docMk/>
            <pc:sldMk cId="4159163439" sldId="256"/>
            <ac:spMk id="10" creationId="{D28B54C3-B57B-472A-B96E-1FCB67093DC2}"/>
          </ac:spMkLst>
        </pc:spChg>
        <pc:spChg chg="add">
          <ac:chgData name="Tiago Solari (estud.)" userId="8ddb3471-5cc7-44f1-8784-b7703dd8f692" providerId="ADAL" clId="{9428617F-7B0F-435C-94F4-FCA270D02856}" dt="2025-03-13T15:33:05.329" v="0" actId="26606"/>
          <ac:spMkLst>
            <pc:docMk/>
            <pc:sldMk cId="4159163439" sldId="256"/>
            <ac:spMk id="12" creationId="{7DB3C429-F8DA-49B9-AF84-21996FCF78B5}"/>
          </ac:spMkLst>
        </pc:spChg>
        <pc:spChg chg="add mod">
          <ac:chgData name="Tiago Solari (estud.)" userId="8ddb3471-5cc7-44f1-8784-b7703dd8f692" providerId="ADAL" clId="{9428617F-7B0F-435C-94F4-FCA270D02856}" dt="2025-03-13T19:17:23.305" v="206" actId="790"/>
          <ac:spMkLst>
            <pc:docMk/>
            <pc:sldMk cId="4159163439" sldId="256"/>
            <ac:spMk id="14" creationId="{E12088DD-B1AD-40E0-8B86-1D87A2CCD9BE}"/>
          </ac:spMkLst>
        </pc:spChg>
        <pc:spChg chg="add">
          <ac:chgData name="Tiago Solari (estud.)" userId="8ddb3471-5cc7-44f1-8784-b7703dd8f692" providerId="ADAL" clId="{9428617F-7B0F-435C-94F4-FCA270D02856}" dt="2025-03-13T15:33:05.329" v="0" actId="26606"/>
          <ac:spMkLst>
            <pc:docMk/>
            <pc:sldMk cId="4159163439" sldId="256"/>
            <ac:spMk id="16" creationId="{C4C9F2B0-1044-46EB-8AEB-C3BFFDE6C2CC}"/>
          </ac:spMkLst>
        </pc:spChg>
        <pc:spChg chg="add mod">
          <ac:chgData name="Tiago Solari (estud.)" userId="8ddb3471-5cc7-44f1-8784-b7703dd8f692" providerId="ADAL" clId="{9428617F-7B0F-435C-94F4-FCA270D02856}" dt="2025-03-13T19:17:23.305" v="206" actId="790"/>
          <ac:spMkLst>
            <pc:docMk/>
            <pc:sldMk cId="4159163439" sldId="256"/>
            <ac:spMk id="18" creationId="{0C395952-4E26-45A2-8756-2ADFD6E53C6E}"/>
          </ac:spMkLst>
        </pc:spChg>
        <pc:spChg chg="add mod">
          <ac:chgData name="Tiago Solari (estud.)" userId="8ddb3471-5cc7-44f1-8784-b7703dd8f692" providerId="ADAL" clId="{9428617F-7B0F-435C-94F4-FCA270D02856}" dt="2025-03-13T19:17:23.305" v="206" actId="790"/>
          <ac:spMkLst>
            <pc:docMk/>
            <pc:sldMk cId="4159163439" sldId="256"/>
            <ac:spMk id="20" creationId="{4734BADF-9461-4621-B112-2D7BABEA7DD0}"/>
          </ac:spMkLst>
        </pc:spChg>
      </pc:sldChg>
      <pc:sldChg chg="addSp delSp modSp mod setBg">
        <pc:chgData name="Tiago Solari (estud.)" userId="8ddb3471-5cc7-44f1-8784-b7703dd8f692" providerId="ADAL" clId="{9428617F-7B0F-435C-94F4-FCA270D02856}" dt="2025-03-13T20:18:51.026" v="860" actId="688"/>
        <pc:sldMkLst>
          <pc:docMk/>
          <pc:sldMk cId="1587485361" sldId="258"/>
        </pc:sldMkLst>
        <pc:spChg chg="mod">
          <ac:chgData name="Tiago Solari (estud.)" userId="8ddb3471-5cc7-44f1-8784-b7703dd8f692" providerId="ADAL" clId="{9428617F-7B0F-435C-94F4-FCA270D02856}" dt="2025-03-13T19:17:46.763" v="212" actId="403"/>
          <ac:spMkLst>
            <pc:docMk/>
            <pc:sldMk cId="1587485361" sldId="258"/>
            <ac:spMk id="2" creationId="{E09C8472-CECC-F5F5-1931-11E517AA40CF}"/>
          </ac:spMkLst>
        </pc:spChg>
        <pc:spChg chg="add del mod">
          <ac:chgData name="Tiago Solari (estud.)" userId="8ddb3471-5cc7-44f1-8784-b7703dd8f692" providerId="ADAL" clId="{9428617F-7B0F-435C-94F4-FCA270D02856}" dt="2025-03-13T20:08:51.277" v="842" actId="20577"/>
          <ac:spMkLst>
            <pc:docMk/>
            <pc:sldMk cId="1587485361" sldId="258"/>
            <ac:spMk id="4" creationId="{255B62D9-05C6-3818-6598-D1F2515A7654}"/>
          </ac:spMkLst>
        </pc:spChg>
        <pc:spChg chg="add mod">
          <ac:chgData name="Tiago Solari (estud.)" userId="8ddb3471-5cc7-44f1-8784-b7703dd8f692" providerId="ADAL" clId="{9428617F-7B0F-435C-94F4-FCA270D02856}" dt="2025-03-13T19:17:23.305" v="206" actId="790"/>
          <ac:spMkLst>
            <pc:docMk/>
            <pc:sldMk cId="1587485361" sldId="258"/>
            <ac:spMk id="8" creationId="{8C790BE2-4E4F-4AAF-81A2-4A6F4885EBE6}"/>
          </ac:spMkLst>
        </pc:spChg>
        <pc:spChg chg="add mod">
          <ac:chgData name="Tiago Solari (estud.)" userId="8ddb3471-5cc7-44f1-8784-b7703dd8f692" providerId="ADAL" clId="{9428617F-7B0F-435C-94F4-FCA270D02856}" dt="2025-03-13T20:18:51.026" v="860" actId="688"/>
          <ac:spMkLst>
            <pc:docMk/>
            <pc:sldMk cId="1587485361" sldId="258"/>
            <ac:spMk id="9" creationId="{86D678C0-B923-9B30-C04F-2F72CC81B309}"/>
          </ac:spMkLst>
        </pc:spChg>
        <pc:spChg chg="add mod">
          <ac:chgData name="Tiago Solari (estud.)" userId="8ddb3471-5cc7-44f1-8784-b7703dd8f692" providerId="ADAL" clId="{9428617F-7B0F-435C-94F4-FCA270D02856}" dt="2025-03-13T19:17:23.305" v="206" actId="790"/>
          <ac:spMkLst>
            <pc:docMk/>
            <pc:sldMk cId="1587485361" sldId="258"/>
            <ac:spMk id="10" creationId="{D28B54C3-B57B-472A-B96E-1FCB67093DC2}"/>
          </ac:spMkLst>
        </pc:spChg>
        <pc:spChg chg="add mod">
          <ac:chgData name="Tiago Solari (estud.)" userId="8ddb3471-5cc7-44f1-8784-b7703dd8f692" providerId="ADAL" clId="{9428617F-7B0F-435C-94F4-FCA270D02856}" dt="2025-03-13T19:17:23.305" v="206" actId="790"/>
          <ac:spMkLst>
            <pc:docMk/>
            <pc:sldMk cId="1587485361" sldId="258"/>
            <ac:spMk id="12" creationId="{7DB3C429-F8DA-49B9-AF84-21996FCF78B5}"/>
          </ac:spMkLst>
        </pc:spChg>
        <pc:spChg chg="add mod">
          <ac:chgData name="Tiago Solari (estud.)" userId="8ddb3471-5cc7-44f1-8784-b7703dd8f692" providerId="ADAL" clId="{9428617F-7B0F-435C-94F4-FCA270D02856}" dt="2025-03-13T19:17:23.305" v="206" actId="790"/>
          <ac:spMkLst>
            <pc:docMk/>
            <pc:sldMk cId="1587485361" sldId="258"/>
            <ac:spMk id="14" creationId="{E12088DD-B1AD-40E0-8B86-1D87A2CCD9BE}"/>
          </ac:spMkLst>
        </pc:spChg>
        <pc:spChg chg="add mod">
          <ac:chgData name="Tiago Solari (estud.)" userId="8ddb3471-5cc7-44f1-8784-b7703dd8f692" providerId="ADAL" clId="{9428617F-7B0F-435C-94F4-FCA270D02856}" dt="2025-03-13T19:17:23.305" v="206" actId="790"/>
          <ac:spMkLst>
            <pc:docMk/>
            <pc:sldMk cId="1587485361" sldId="258"/>
            <ac:spMk id="16" creationId="{C4C9F2B0-1044-46EB-8AEB-C3BFFDE6C2CC}"/>
          </ac:spMkLst>
        </pc:spChg>
        <pc:spChg chg="add mod">
          <ac:chgData name="Tiago Solari (estud.)" userId="8ddb3471-5cc7-44f1-8784-b7703dd8f692" providerId="ADAL" clId="{9428617F-7B0F-435C-94F4-FCA270D02856}" dt="2025-03-13T19:17:23.305" v="206" actId="790"/>
          <ac:spMkLst>
            <pc:docMk/>
            <pc:sldMk cId="1587485361" sldId="258"/>
            <ac:spMk id="18" creationId="{0C395952-4E26-45A2-8756-2ADFD6E53C6E}"/>
          </ac:spMkLst>
        </pc:spChg>
        <pc:spChg chg="add mod">
          <ac:chgData name="Tiago Solari (estud.)" userId="8ddb3471-5cc7-44f1-8784-b7703dd8f692" providerId="ADAL" clId="{9428617F-7B0F-435C-94F4-FCA270D02856}" dt="2025-03-13T19:17:23.305" v="206" actId="790"/>
          <ac:spMkLst>
            <pc:docMk/>
            <pc:sldMk cId="1587485361" sldId="258"/>
            <ac:spMk id="20" creationId="{4734BADF-9461-4621-B112-2D7BABEA7DD0}"/>
          </ac:spMkLst>
        </pc:spChg>
      </pc:sldChg>
      <pc:sldChg chg="addSp delSp modSp add mod">
        <pc:chgData name="Tiago Solari (estud.)" userId="8ddb3471-5cc7-44f1-8784-b7703dd8f692" providerId="ADAL" clId="{9428617F-7B0F-435C-94F4-FCA270D02856}" dt="2025-03-19T19:11:04.443" v="1517" actId="20577"/>
        <pc:sldMkLst>
          <pc:docMk/>
          <pc:sldMk cId="4131236430" sldId="260"/>
        </pc:sldMkLst>
        <pc:spChg chg="mod">
          <ac:chgData name="Tiago Solari (estud.)" userId="8ddb3471-5cc7-44f1-8784-b7703dd8f692" providerId="ADAL" clId="{9428617F-7B0F-435C-94F4-FCA270D02856}" dt="2025-03-19T19:11:04.443" v="1517" actId="20577"/>
          <ac:spMkLst>
            <pc:docMk/>
            <pc:sldMk cId="4131236430" sldId="260"/>
            <ac:spMk id="4" creationId="{5BB6B984-F4E5-15EC-3972-821079AA87B2}"/>
          </ac:spMkLst>
        </pc:spChg>
        <pc:spChg chg="add mod ord">
          <ac:chgData name="Tiago Solari (estud.)" userId="8ddb3471-5cc7-44f1-8784-b7703dd8f692" providerId="ADAL" clId="{9428617F-7B0F-435C-94F4-FCA270D02856}" dt="2025-03-14T20:58:41.549" v="877" actId="1076"/>
          <ac:spMkLst>
            <pc:docMk/>
            <pc:sldMk cId="4131236430" sldId="260"/>
            <ac:spMk id="9" creationId="{B8074A4E-475F-5C9E-64F6-34B2671D9132}"/>
          </ac:spMkLst>
        </pc:spChg>
        <pc:picChg chg="mod ord">
          <ac:chgData name="Tiago Solari (estud.)" userId="8ddb3471-5cc7-44f1-8784-b7703dd8f692" providerId="ADAL" clId="{9428617F-7B0F-435C-94F4-FCA270D02856}" dt="2025-03-14T20:59:38.109" v="880" actId="14861"/>
          <ac:picMkLst>
            <pc:docMk/>
            <pc:sldMk cId="4131236430" sldId="260"/>
            <ac:picMk id="7" creationId="{B8CD376F-7382-BBD4-21B7-0248BAB8300C}"/>
          </ac:picMkLst>
        </pc:picChg>
      </pc:sldChg>
      <pc:sldChg chg="addSp delSp modSp add mod">
        <pc:chgData name="Tiago Solari (estud.)" userId="8ddb3471-5cc7-44f1-8784-b7703dd8f692" providerId="ADAL" clId="{9428617F-7B0F-435C-94F4-FCA270D02856}" dt="2025-03-19T18:51:16.771" v="1497" actId="313"/>
        <pc:sldMkLst>
          <pc:docMk/>
          <pc:sldMk cId="2757305122" sldId="261"/>
        </pc:sldMkLst>
        <pc:spChg chg="mod">
          <ac:chgData name="Tiago Solari (estud.)" userId="8ddb3471-5cc7-44f1-8784-b7703dd8f692" providerId="ADAL" clId="{9428617F-7B0F-435C-94F4-FCA270D02856}" dt="2025-03-19T18:51:16.771" v="1497" actId="313"/>
          <ac:spMkLst>
            <pc:docMk/>
            <pc:sldMk cId="2757305122" sldId="261"/>
            <ac:spMk id="3" creationId="{C7F69702-6987-7B5E-0016-EA8140ECD6E1}"/>
          </ac:spMkLst>
        </pc:spChg>
        <pc:spChg chg="add mod">
          <ac:chgData name="Tiago Solari (estud.)" userId="8ddb3471-5cc7-44f1-8784-b7703dd8f692" providerId="ADAL" clId="{9428617F-7B0F-435C-94F4-FCA270D02856}" dt="2025-03-14T21:02:36.734" v="898" actId="1076"/>
          <ac:spMkLst>
            <pc:docMk/>
            <pc:sldMk cId="2757305122" sldId="261"/>
            <ac:spMk id="13" creationId="{358B7319-5A86-9662-06A1-139127FCA28D}"/>
          </ac:spMkLst>
        </pc:spChg>
        <pc:picChg chg="mod ord">
          <ac:chgData name="Tiago Solari (estud.)" userId="8ddb3471-5cc7-44f1-8784-b7703dd8f692" providerId="ADAL" clId="{9428617F-7B0F-435C-94F4-FCA270D02856}" dt="2025-03-14T21:02:25.743" v="897" actId="166"/>
          <ac:picMkLst>
            <pc:docMk/>
            <pc:sldMk cId="2757305122" sldId="261"/>
            <ac:picMk id="11" creationId="{800E3954-5282-D1F3-D636-899B576F7820}"/>
          </ac:picMkLst>
        </pc:picChg>
      </pc:sldChg>
      <pc:sldChg chg="addSp delSp modSp add mod ord">
        <pc:chgData name="Tiago Solari (estud.)" userId="8ddb3471-5cc7-44f1-8784-b7703dd8f692" providerId="ADAL" clId="{9428617F-7B0F-435C-94F4-FCA270D02856}" dt="2025-03-17T11:57:51.004" v="1177" actId="20577"/>
        <pc:sldMkLst>
          <pc:docMk/>
          <pc:sldMk cId="4078815902" sldId="262"/>
        </pc:sldMkLst>
        <pc:spChg chg="mod">
          <ac:chgData name="Tiago Solari (estud.)" userId="8ddb3471-5cc7-44f1-8784-b7703dd8f692" providerId="ADAL" clId="{9428617F-7B0F-435C-94F4-FCA270D02856}" dt="2025-03-17T11:35:34.419" v="912" actId="20577"/>
          <ac:spMkLst>
            <pc:docMk/>
            <pc:sldMk cId="4078815902" sldId="262"/>
            <ac:spMk id="2" creationId="{F5A6E69D-4790-CF12-58D9-395AF672BBEC}"/>
          </ac:spMkLst>
        </pc:spChg>
        <pc:spChg chg="mod">
          <ac:chgData name="Tiago Solari (estud.)" userId="8ddb3471-5cc7-44f1-8784-b7703dd8f692" providerId="ADAL" clId="{9428617F-7B0F-435C-94F4-FCA270D02856}" dt="2025-03-17T11:57:51.004" v="1177" actId="20577"/>
          <ac:spMkLst>
            <pc:docMk/>
            <pc:sldMk cId="4078815902" sldId="262"/>
            <ac:spMk id="3" creationId="{D33CE821-2D30-5976-1D40-64EFE1786C4F}"/>
          </ac:spMkLst>
        </pc:spChg>
      </pc:sldChg>
      <pc:sldChg chg="modSp mod">
        <pc:chgData name="Tiago Solari (estud.)" userId="8ddb3471-5cc7-44f1-8784-b7703dd8f692" providerId="ADAL" clId="{9428617F-7B0F-435C-94F4-FCA270D02856}" dt="2025-03-19T17:59:29.701" v="1442" actId="5793"/>
        <pc:sldMkLst>
          <pc:docMk/>
          <pc:sldMk cId="1885900771" sldId="263"/>
        </pc:sldMkLst>
        <pc:spChg chg="mod">
          <ac:chgData name="Tiago Solari (estud.)" userId="8ddb3471-5cc7-44f1-8784-b7703dd8f692" providerId="ADAL" clId="{9428617F-7B0F-435C-94F4-FCA270D02856}" dt="2025-03-19T17:59:29.701" v="1442" actId="5793"/>
          <ac:spMkLst>
            <pc:docMk/>
            <pc:sldMk cId="1885900771" sldId="263"/>
            <ac:spMk id="4" creationId="{5F207232-9B8A-A483-CF66-79F2A63EEF89}"/>
          </ac:spMkLst>
        </pc:spChg>
      </pc:sldChg>
      <pc:sldChg chg="addSp delSp modSp mod">
        <pc:chgData name="Tiago Solari (estud.)" userId="8ddb3471-5cc7-44f1-8784-b7703dd8f692" providerId="ADAL" clId="{9428617F-7B0F-435C-94F4-FCA270D02856}" dt="2025-03-17T12:37:22.238" v="1412" actId="1076"/>
        <pc:sldMkLst>
          <pc:docMk/>
          <pc:sldMk cId="1444485501" sldId="265"/>
        </pc:sldMkLst>
        <pc:spChg chg="mod">
          <ac:chgData name="Tiago Solari (estud.)" userId="8ddb3471-5cc7-44f1-8784-b7703dd8f692" providerId="ADAL" clId="{9428617F-7B0F-435C-94F4-FCA270D02856}" dt="2025-03-17T12:30:40.916" v="1227" actId="313"/>
          <ac:spMkLst>
            <pc:docMk/>
            <pc:sldMk cId="1444485501" sldId="265"/>
            <ac:spMk id="3" creationId="{3B3DF0F9-6236-A2F6-6749-ECB6836A4BB5}"/>
          </ac:spMkLst>
        </pc:spChg>
        <pc:spChg chg="add mod">
          <ac:chgData name="Tiago Solari (estud.)" userId="8ddb3471-5cc7-44f1-8784-b7703dd8f692" providerId="ADAL" clId="{9428617F-7B0F-435C-94F4-FCA270D02856}" dt="2025-03-17T12:37:22.238" v="1412" actId="1076"/>
          <ac:spMkLst>
            <pc:docMk/>
            <pc:sldMk cId="1444485501" sldId="265"/>
            <ac:spMk id="17" creationId="{5BC4433A-6B27-E929-F7E3-FEEB53F76BB2}"/>
          </ac:spMkLst>
        </pc:spChg>
        <pc:picChg chg="mod">
          <ac:chgData name="Tiago Solari (estud.)" userId="8ddb3471-5cc7-44f1-8784-b7703dd8f692" providerId="ADAL" clId="{9428617F-7B0F-435C-94F4-FCA270D02856}" dt="2025-03-17T12:36:59.819" v="1409" actId="166"/>
          <ac:picMkLst>
            <pc:docMk/>
            <pc:sldMk cId="1444485501" sldId="265"/>
            <ac:picMk id="15" creationId="{04B7554E-6AB7-1759-D19A-6AAE73E5D75C}"/>
          </ac:picMkLst>
        </pc:picChg>
      </pc:sldChg>
      <pc:sldChg chg="addSp delSp modSp add mod">
        <pc:chgData name="Tiago Solari (estud.)" userId="8ddb3471-5cc7-44f1-8784-b7703dd8f692" providerId="ADAL" clId="{9428617F-7B0F-435C-94F4-FCA270D02856}" dt="2025-03-17T12:40:21.764" v="1421" actId="1076"/>
        <pc:sldMkLst>
          <pc:docMk/>
          <pc:sldMk cId="2542098470" sldId="267"/>
        </pc:sldMkLst>
        <pc:spChg chg="mod">
          <ac:chgData name="Tiago Solari (estud.)" userId="8ddb3471-5cc7-44f1-8784-b7703dd8f692" providerId="ADAL" clId="{9428617F-7B0F-435C-94F4-FCA270D02856}" dt="2025-03-17T12:32:05.625" v="1247" actId="20577"/>
          <ac:spMkLst>
            <pc:docMk/>
            <pc:sldMk cId="2542098470" sldId="267"/>
            <ac:spMk id="2" creationId="{A3970401-BEC5-A50A-D2CF-C4B2505F1C0B}"/>
          </ac:spMkLst>
        </pc:spChg>
        <pc:spChg chg="mod">
          <ac:chgData name="Tiago Solari (estud.)" userId="8ddb3471-5cc7-44f1-8784-b7703dd8f692" providerId="ADAL" clId="{9428617F-7B0F-435C-94F4-FCA270D02856}" dt="2025-03-17T12:32:51.865" v="1305" actId="313"/>
          <ac:spMkLst>
            <pc:docMk/>
            <pc:sldMk cId="2542098470" sldId="267"/>
            <ac:spMk id="3" creationId="{959025AB-5BE7-F609-367F-23F7EE88CD2C}"/>
          </ac:spMkLst>
        </pc:spChg>
        <pc:spChg chg="add mod">
          <ac:chgData name="Tiago Solari (estud.)" userId="8ddb3471-5cc7-44f1-8784-b7703dd8f692" providerId="ADAL" clId="{9428617F-7B0F-435C-94F4-FCA270D02856}" dt="2025-03-17T12:40:21.764" v="1421" actId="1076"/>
          <ac:spMkLst>
            <pc:docMk/>
            <pc:sldMk cId="2542098470" sldId="267"/>
            <ac:spMk id="5" creationId="{18651F29-BC50-CB22-92D3-A41A2EB7EA66}"/>
          </ac:spMkLst>
        </pc:spChg>
        <pc:picChg chg="mod">
          <ac:chgData name="Tiago Solari (estud.)" userId="8ddb3471-5cc7-44f1-8784-b7703dd8f692" providerId="ADAL" clId="{9428617F-7B0F-435C-94F4-FCA270D02856}" dt="2025-03-17T12:40:16.246" v="1420" actId="166"/>
          <ac:picMkLst>
            <pc:docMk/>
            <pc:sldMk cId="2542098470" sldId="267"/>
            <ac:picMk id="4" creationId="{AB0776EE-CC22-C776-5320-09B149710A8A}"/>
          </ac:picMkLst>
        </pc:picChg>
      </pc:sldChg>
      <pc:sldChg chg="addSp delSp modSp add mod">
        <pc:chgData name="Tiago Solari (estud.)" userId="8ddb3471-5cc7-44f1-8784-b7703dd8f692" providerId="ADAL" clId="{9428617F-7B0F-435C-94F4-FCA270D02856}" dt="2025-03-17T12:47:06.698" v="1435" actId="1076"/>
        <pc:sldMkLst>
          <pc:docMk/>
          <pc:sldMk cId="215263531" sldId="268"/>
        </pc:sldMkLst>
        <pc:spChg chg="mod">
          <ac:chgData name="Tiago Solari (estud.)" userId="8ddb3471-5cc7-44f1-8784-b7703dd8f692" providerId="ADAL" clId="{9428617F-7B0F-435C-94F4-FCA270D02856}" dt="2025-03-17T12:34:27.475" v="1386" actId="313"/>
          <ac:spMkLst>
            <pc:docMk/>
            <pc:sldMk cId="215263531" sldId="268"/>
            <ac:spMk id="3" creationId="{6E013668-889F-8EE0-0DD5-6CB54FB2E564}"/>
          </ac:spMkLst>
        </pc:spChg>
        <pc:spChg chg="add mod">
          <ac:chgData name="Tiago Solari (estud.)" userId="8ddb3471-5cc7-44f1-8784-b7703dd8f692" providerId="ADAL" clId="{9428617F-7B0F-435C-94F4-FCA270D02856}" dt="2025-03-17T12:47:06.698" v="1435" actId="1076"/>
          <ac:spMkLst>
            <pc:docMk/>
            <pc:sldMk cId="215263531" sldId="268"/>
            <ac:spMk id="5" creationId="{F659E7F7-2429-50B2-3126-DBFA3B0F4FC3}"/>
          </ac:spMkLst>
        </pc:spChg>
        <pc:picChg chg="mod">
          <ac:chgData name="Tiago Solari (estud.)" userId="8ddb3471-5cc7-44f1-8784-b7703dd8f692" providerId="ADAL" clId="{9428617F-7B0F-435C-94F4-FCA270D02856}" dt="2025-03-17T12:46:57.409" v="1433" actId="166"/>
          <ac:picMkLst>
            <pc:docMk/>
            <pc:sldMk cId="215263531" sldId="268"/>
            <ac:picMk id="4" creationId="{5B501C71-FA1B-17F4-D13B-8D05D3CC04BD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5B9A23-77A3-4B74-AD90-B52DF1C224D9}" type="datetimeFigureOut">
              <a:rPr lang="es-AR" smtClean="0"/>
              <a:t>19/3/2025</a:t>
            </a:fld>
            <a:endParaRPr lang="es-AR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D5D8D6-EF4A-4FC7-BBCA-15F1E587FBC1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4544663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D5D8D6-EF4A-4FC7-BBCA-15F1E587FBC1}" type="slidenum">
              <a:rPr lang="es-AR" smtClean="0"/>
              <a:t>1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4207271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D5D8D6-EF4A-4FC7-BBCA-15F1E587FBC1}" type="slidenum">
              <a:rPr lang="es-AR" smtClean="0"/>
              <a:t>3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7702754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3BB3684-62F4-71C4-DA02-F1608693AC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21D467E-3F3E-8BA1-2D58-6AFEDC654B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BE22468-6326-636E-BECE-F23A6B5A47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A9E22-F30C-4F01-91E4-F0CD0A5CECAF}" type="datetimeFigureOut">
              <a:rPr lang="es-AR" smtClean="0"/>
              <a:t>19/3/2025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64BC39C-75FA-51B9-E58B-E6DF68C544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BB77021-38F5-1F7E-83CF-3BEDEBD274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44BC8-7791-4F1D-B3DF-32A012874792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5674146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C3DC011-EB7B-9C6D-0709-2175C422EA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4D5B45F-88AE-C9DB-61A7-6511A9FCDA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01D0EC2-4C74-2358-C512-1A7E215DB8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A9E22-F30C-4F01-91E4-F0CD0A5CECAF}" type="datetimeFigureOut">
              <a:rPr lang="es-AR" smtClean="0"/>
              <a:t>19/3/2025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92481A6-1426-4004-0D96-C13204BD47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F0AD975-B71F-6204-A4C7-3B59D9564B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44BC8-7791-4F1D-B3DF-32A012874792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6253797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7261ABF-FEC3-D4CB-75F3-BD36F36E055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E0F3776-B50D-3D26-1037-B83E32200B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1DA2C9E-0658-0174-B1F0-64E4FC47E4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A9E22-F30C-4F01-91E4-F0CD0A5CECAF}" type="datetimeFigureOut">
              <a:rPr lang="es-AR" smtClean="0"/>
              <a:t>19/3/2025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BF125AB-3D93-E8B3-91F3-87BE227F37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94FC566-435F-5138-D699-E119C8441F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44BC8-7791-4F1D-B3DF-32A012874792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58649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64AC5F-D51F-A471-2CCA-6D282D9544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D0E0DAB-5375-51A3-AE49-C3339DC883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B59E923-FB25-B7EC-F0DE-509FFDC8C0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A9E22-F30C-4F01-91E4-F0CD0A5CECAF}" type="datetimeFigureOut">
              <a:rPr lang="es-AR" smtClean="0"/>
              <a:t>19/3/2025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1D8AABF-ABDF-7854-4C12-E583F4ABFA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9E4F530-222F-B98B-417E-B89861D2A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44BC8-7791-4F1D-B3DF-32A012874792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8317289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51077F-780E-6AFE-F311-D46C33F953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FFB9EE9-573A-9028-0A0F-910329BD02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69BCBBD-E11B-9048-930E-0ED82FEF32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A9E22-F30C-4F01-91E4-F0CD0A5CECAF}" type="datetimeFigureOut">
              <a:rPr lang="es-AR" smtClean="0"/>
              <a:t>19/3/2025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31B92B2-C9A1-455C-B0D6-B2CBAF4E6E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32AFEE5-DB82-AD3C-F3C4-4780268C4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44BC8-7791-4F1D-B3DF-32A012874792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103048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0132C8-9A6D-1C42-BCC6-45125204C9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AB36099-5BA2-2EDF-4C7B-D507D4CE5F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A8FE689-799A-B18D-2794-AD7D636AF6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FBD3D36-0B58-9794-AEFB-DB12674ECF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A9E22-F30C-4F01-91E4-F0CD0A5CECAF}" type="datetimeFigureOut">
              <a:rPr lang="es-AR" smtClean="0"/>
              <a:t>19/3/2025</a:t>
            </a:fld>
            <a:endParaRPr lang="es-A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2491774-0EC1-68E5-DF8F-C95FEB77C8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9BFF271-DD00-93F9-E6DD-491111D064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44BC8-7791-4F1D-B3DF-32A012874792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0600624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6BCA371-0951-432F-5D50-6572FA236B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59ECE7E-DC0A-7AB6-17D3-DB85B653E6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DBEB62F-1F98-C6A9-2321-FA5BE6706E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496AB828-C1CC-FDB2-36AA-4CC08759E7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00491AA-9443-2391-3A85-8987895AF5C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8DAF6ED2-545F-9904-6F5E-F71398E3EA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A9E22-F30C-4F01-91E4-F0CD0A5CECAF}" type="datetimeFigureOut">
              <a:rPr lang="es-AR" smtClean="0"/>
              <a:t>19/3/2025</a:t>
            </a:fld>
            <a:endParaRPr lang="es-AR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DE3887E8-9205-6C74-FEE8-CDA9B2CE5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B385231D-9107-C510-9A13-65A57EFEA3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44BC8-7791-4F1D-B3DF-32A012874792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1847281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84734FB-FAF6-F60F-55AC-97B5F04120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495A78D-76DA-4589-AA6A-EB5F2B81DD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A9E22-F30C-4F01-91E4-F0CD0A5CECAF}" type="datetimeFigureOut">
              <a:rPr lang="es-AR" smtClean="0"/>
              <a:t>19/3/2025</a:t>
            </a:fld>
            <a:endParaRPr lang="es-AR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1745CB8-0BDA-6421-53FA-020EC941C1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0BC2A9E-4B3E-2312-20AF-E11EA4BCF1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44BC8-7791-4F1D-B3DF-32A012874792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8951491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3888CAC5-3982-8388-C7C3-0A526038ED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A9E22-F30C-4F01-91E4-F0CD0A5CECAF}" type="datetimeFigureOut">
              <a:rPr lang="es-AR" smtClean="0"/>
              <a:t>19/3/2025</a:t>
            </a:fld>
            <a:endParaRPr lang="es-AR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9A489CD-6AD3-E5D2-55A5-56158A3C66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E8DB19D-BBFD-2A87-3C4A-425AD6D76A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44BC8-7791-4F1D-B3DF-32A012874792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6842086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1886E52-973B-D168-F8C3-D8523B803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154E2CD-5C87-E302-284E-0051414536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44299EA-59F0-5248-C457-55403CB8C6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50B4090-1AE6-6D48-F88A-572AA73049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A9E22-F30C-4F01-91E4-F0CD0A5CECAF}" type="datetimeFigureOut">
              <a:rPr lang="es-AR" smtClean="0"/>
              <a:t>19/3/2025</a:t>
            </a:fld>
            <a:endParaRPr lang="es-A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E980F13-61C5-5870-5705-FD6A2EA40B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6F01C28-B56C-4784-DC44-73B02A8A5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44BC8-7791-4F1D-B3DF-32A012874792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908865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75B28B7-F155-8722-096C-EF3EBF539C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E1112D8B-2FB5-C81F-1271-D229DB423B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9AB0CC4-0F88-1756-0DE3-109CDD1D73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B0C34FC-CD77-DCF4-8478-EB61924F6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A9E22-F30C-4F01-91E4-F0CD0A5CECAF}" type="datetimeFigureOut">
              <a:rPr lang="es-AR" smtClean="0"/>
              <a:t>19/3/2025</a:t>
            </a:fld>
            <a:endParaRPr lang="es-A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31D759F-8512-6DAC-6EF5-DAF29B3A3D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E832F3F-C48B-8D13-D39D-400B86C15A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44BC8-7791-4F1D-B3DF-32A012874792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9745131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8FCF1972-4123-6519-6FB9-116F88D20B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88463F6-7F20-6F4B-49A9-A79E7823B5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94D2DB4-3C71-11C4-7E42-30D6F592CF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8AA9E22-F30C-4F01-91E4-F0CD0A5CECAF}" type="datetimeFigureOut">
              <a:rPr lang="es-AR" smtClean="0"/>
              <a:t>19/3/2025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37A9D94-2AB5-B22B-4307-81E3174929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B1EABFE-2F7F-3620-2619-312BEAC5E9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2D44BC8-7791-4F1D-B3DF-32A012874792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397271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ram.org.ar/" TargetMode="External"/><Relationship Id="rId2" Type="http://schemas.openxmlformats.org/officeDocument/2006/relationships/hyperlink" Target="https://www.iso.org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ersep.cba.gov.ar/wp-content/uploads/2021/05/AEA-90364-7-770_ERSep.pdf" TargetMode="External"/><Relationship Id="rId4" Type="http://schemas.openxmlformats.org/officeDocument/2006/relationships/hyperlink" Target="https://ersep.cba.gov.ar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C790BE2-4E4F-4AAF-81A2-4A6F4885E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noProof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8B54C3-B57B-472A-B96E-1FCB67093D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0"/>
            <a:ext cx="12191999" cy="6858000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rgbClr val="000000"/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noProof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DB3C429-F8DA-49B9-AF84-21996FCF7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-4"/>
            <a:ext cx="12192000" cy="6402581"/>
          </a:xfrm>
          <a:prstGeom prst="rect">
            <a:avLst/>
          </a:prstGeom>
          <a:gradFill>
            <a:gsLst>
              <a:gs pos="1000">
                <a:schemeClr val="accent1">
                  <a:lumMod val="75000"/>
                  <a:alpha val="59000"/>
                </a:schemeClr>
              </a:gs>
              <a:gs pos="100000">
                <a:srgbClr val="000000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noProof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12088DD-B1AD-40E0-8B86-1D87A2CCD9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63054" y="-2653923"/>
            <a:ext cx="6858001" cy="12165846"/>
          </a:xfrm>
          <a:prstGeom prst="rect">
            <a:avLst/>
          </a:prstGeom>
          <a:gradFill>
            <a:gsLst>
              <a:gs pos="13000">
                <a:schemeClr val="accent1">
                  <a:lumMod val="50000"/>
                  <a:alpha val="0"/>
                </a:schemeClr>
              </a:gs>
              <a:gs pos="99000">
                <a:srgbClr val="000000">
                  <a:alpha val="2800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noProof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4C9F2B0-1044-46EB-8AEB-C3BFFDE6C2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094763" y="0"/>
            <a:ext cx="6096001" cy="6858000"/>
          </a:xfrm>
          <a:prstGeom prst="rect">
            <a:avLst/>
          </a:prstGeom>
          <a:gradFill>
            <a:gsLst>
              <a:gs pos="13000">
                <a:schemeClr val="accent1">
                  <a:lumMod val="50000"/>
                  <a:alpha val="0"/>
                </a:schemeClr>
              </a:gs>
              <a:gs pos="99000">
                <a:schemeClr val="accent1">
                  <a:lumMod val="75000"/>
                  <a:alpha val="50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noProof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C395952-4E26-45A2-8756-2ADFD6E53C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4" y="-3"/>
            <a:ext cx="12182871" cy="6871922"/>
          </a:xfrm>
          <a:prstGeom prst="rect">
            <a:avLst/>
          </a:prstGeom>
          <a:gradFill>
            <a:gsLst>
              <a:gs pos="13000">
                <a:srgbClr val="000000">
                  <a:alpha val="35000"/>
                </a:srgbClr>
              </a:gs>
              <a:gs pos="99000">
                <a:schemeClr val="accent1">
                  <a:lumMod val="75000"/>
                  <a:alpha val="0"/>
                </a:schemeClr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noProof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4734BADF-9461-4621-B112-2D7BABEA7D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7713" y="4049"/>
            <a:ext cx="10216576" cy="4729040"/>
          </a:xfrm>
          <a:custGeom>
            <a:avLst/>
            <a:gdLst>
              <a:gd name="connsiteX0" fmla="*/ 0 w 10216576"/>
              <a:gd name="connsiteY0" fmla="*/ 0 h 4729040"/>
              <a:gd name="connsiteX1" fmla="*/ 10216576 w 10216576"/>
              <a:gd name="connsiteY1" fmla="*/ 0 h 4729040"/>
              <a:gd name="connsiteX2" fmla="*/ 10210268 w 10216576"/>
              <a:gd name="connsiteY2" fmla="*/ 124944 h 4729040"/>
              <a:gd name="connsiteX3" fmla="*/ 5108288 w 10216576"/>
              <a:gd name="connsiteY3" fmla="*/ 4729040 h 4729040"/>
              <a:gd name="connsiteX4" fmla="*/ 6309 w 10216576"/>
              <a:gd name="connsiteY4" fmla="*/ 124944 h 4729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16576" h="4729040">
                <a:moveTo>
                  <a:pt x="0" y="0"/>
                </a:moveTo>
                <a:lnTo>
                  <a:pt x="10216576" y="0"/>
                </a:lnTo>
                <a:lnTo>
                  <a:pt x="10210268" y="124944"/>
                </a:lnTo>
                <a:cubicBezTo>
                  <a:pt x="9947637" y="2710997"/>
                  <a:pt x="7763635" y="4729040"/>
                  <a:pt x="5108288" y="4729040"/>
                </a:cubicBezTo>
                <a:cubicBezTo>
                  <a:pt x="2452942" y="4729040"/>
                  <a:pt x="268937" y="2710997"/>
                  <a:pt x="6309" y="124944"/>
                </a:cubicBezTo>
                <a:close/>
              </a:path>
            </a:pathLst>
          </a:custGeom>
          <a:gradFill>
            <a:gsLst>
              <a:gs pos="7000">
                <a:schemeClr val="accent1">
                  <a:lumMod val="50000"/>
                  <a:alpha val="4000"/>
                </a:schemeClr>
              </a:gs>
              <a:gs pos="99000">
                <a:schemeClr val="accent1">
                  <a:alpha val="24000"/>
                </a:schemeClr>
              </a:gs>
            </a:gsLst>
            <a:lin ang="10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AR" noProof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454486B-4114-1821-51C9-645368AC50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20905" y="516573"/>
            <a:ext cx="8147713" cy="2598266"/>
          </a:xfrm>
        </p:spPr>
        <p:txBody>
          <a:bodyPr anchor="ctr">
            <a:normAutofit/>
          </a:bodyPr>
          <a:lstStyle/>
          <a:p>
            <a:r>
              <a:rPr lang="es-AR" sz="4400" b="1" noProof="0">
                <a:solidFill>
                  <a:srgbClr val="FFFFFF"/>
                </a:solidFill>
              </a:rPr>
              <a:t>Normas IRAM y AEA</a:t>
            </a:r>
            <a:br>
              <a:rPr lang="es-AR" sz="4400" b="1" noProof="0">
                <a:solidFill>
                  <a:srgbClr val="FFFFFF"/>
                </a:solidFill>
              </a:rPr>
            </a:br>
            <a:r>
              <a:rPr lang="es-AR" sz="4400" b="1" noProof="0">
                <a:solidFill>
                  <a:srgbClr val="FFFFFF"/>
                </a:solidFill>
              </a:rPr>
              <a:t>Jorge Newbery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AAB0C08-B69F-87B8-DA46-5FDE7EC1D1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52116" y="3201286"/>
            <a:ext cx="9078628" cy="860620"/>
          </a:xfrm>
        </p:spPr>
        <p:txBody>
          <a:bodyPr anchor="ctr">
            <a:normAutofit/>
          </a:bodyPr>
          <a:lstStyle/>
          <a:p>
            <a:r>
              <a:rPr lang="es-AR" sz="2800" noProof="0">
                <a:solidFill>
                  <a:srgbClr val="FFFFFF"/>
                </a:solidFill>
              </a:rPr>
              <a:t>Esper - Raffin - Solari</a:t>
            </a:r>
          </a:p>
        </p:txBody>
      </p:sp>
      <p:sp>
        <p:nvSpPr>
          <p:cNvPr id="4" name="Subtítulo 2">
            <a:extLst>
              <a:ext uri="{FF2B5EF4-FFF2-40B4-BE49-F238E27FC236}">
                <a16:creationId xmlns:a16="http://schemas.microsoft.com/office/drawing/2014/main" id="{00118F6F-6D0D-AF04-956D-F826424F988F}"/>
              </a:ext>
            </a:extLst>
          </p:cNvPr>
          <p:cNvSpPr txBox="1">
            <a:spLocks/>
          </p:cNvSpPr>
          <p:nvPr/>
        </p:nvSpPr>
        <p:spPr>
          <a:xfrm>
            <a:off x="1552116" y="4415996"/>
            <a:ext cx="9078628" cy="8606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noProof="0">
                <a:solidFill>
                  <a:srgbClr val="FFFFFF"/>
                </a:solidFill>
              </a:rPr>
              <a:t>Universidad Tecnológica Nacional</a:t>
            </a:r>
          </a:p>
          <a:p>
            <a:r>
              <a:rPr lang="es-AR" noProof="0">
                <a:solidFill>
                  <a:srgbClr val="FFFFFF"/>
                </a:solidFill>
              </a:rPr>
              <a:t>Facultad Regional Reconquista</a:t>
            </a:r>
          </a:p>
        </p:txBody>
      </p:sp>
      <p:sp>
        <p:nvSpPr>
          <p:cNvPr id="5" name="Subtítulo 2">
            <a:extLst>
              <a:ext uri="{FF2B5EF4-FFF2-40B4-BE49-F238E27FC236}">
                <a16:creationId xmlns:a16="http://schemas.microsoft.com/office/drawing/2014/main" id="{223F6232-B667-07B7-DB03-01833A1229D5}"/>
              </a:ext>
            </a:extLst>
          </p:cNvPr>
          <p:cNvSpPr txBox="1">
            <a:spLocks/>
          </p:cNvSpPr>
          <p:nvPr/>
        </p:nvSpPr>
        <p:spPr>
          <a:xfrm>
            <a:off x="-60152" y="5682111"/>
            <a:ext cx="6663997" cy="8606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noProof="0" dirty="0">
                <a:solidFill>
                  <a:srgbClr val="FFFFFF"/>
                </a:solidFill>
              </a:rPr>
              <a:t>Redes de Distribución e Instalaciones Eléctricas</a:t>
            </a:r>
          </a:p>
        </p:txBody>
      </p:sp>
      <p:sp>
        <p:nvSpPr>
          <p:cNvPr id="6" name="Subtítulo 2">
            <a:extLst>
              <a:ext uri="{FF2B5EF4-FFF2-40B4-BE49-F238E27FC236}">
                <a16:creationId xmlns:a16="http://schemas.microsoft.com/office/drawing/2014/main" id="{664ABD9B-8533-A6C8-078F-EE6B692FC39E}"/>
              </a:ext>
            </a:extLst>
          </p:cNvPr>
          <p:cNvSpPr txBox="1">
            <a:spLocks/>
          </p:cNvSpPr>
          <p:nvPr/>
        </p:nvSpPr>
        <p:spPr>
          <a:xfrm>
            <a:off x="10087006" y="6199979"/>
            <a:ext cx="2234566" cy="8606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noProof="0">
                <a:solidFill>
                  <a:srgbClr val="FFFFFF"/>
                </a:solidFill>
              </a:rPr>
              <a:t>19/03/2025</a:t>
            </a:r>
          </a:p>
        </p:txBody>
      </p:sp>
    </p:spTree>
    <p:extLst>
      <p:ext uri="{BB962C8B-B14F-4D97-AF65-F5344CB8AC3E}">
        <p14:creationId xmlns:p14="http://schemas.microsoft.com/office/powerpoint/2010/main" val="41591634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F677FDF-A880-6D59-937A-C6DA2D03C0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A449224-3981-0B95-2618-DD6102590B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noProof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D9B0BF8-698B-8054-259F-E14347CED3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0"/>
            <a:ext cx="12191999" cy="6858000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rgbClr val="000000"/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noProof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7548E92-E89F-256C-A789-C39FABE4A6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-4"/>
            <a:ext cx="12192000" cy="6402581"/>
          </a:xfrm>
          <a:prstGeom prst="rect">
            <a:avLst/>
          </a:prstGeom>
          <a:gradFill>
            <a:gsLst>
              <a:gs pos="1000">
                <a:schemeClr val="accent1">
                  <a:lumMod val="75000"/>
                  <a:alpha val="59000"/>
                </a:schemeClr>
              </a:gs>
              <a:gs pos="100000">
                <a:srgbClr val="000000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noProof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352EE4D-DB5F-FDC6-1655-C76AFAB9CF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63054" y="-2653923"/>
            <a:ext cx="6858001" cy="12165846"/>
          </a:xfrm>
          <a:prstGeom prst="rect">
            <a:avLst/>
          </a:prstGeom>
          <a:gradFill>
            <a:gsLst>
              <a:gs pos="13000">
                <a:schemeClr val="accent1">
                  <a:lumMod val="50000"/>
                  <a:alpha val="0"/>
                </a:schemeClr>
              </a:gs>
              <a:gs pos="99000">
                <a:srgbClr val="000000">
                  <a:alpha val="2800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noProof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B15C607-D0FB-58EE-9217-407FA544F0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094763" y="0"/>
            <a:ext cx="6096001" cy="6858000"/>
          </a:xfrm>
          <a:prstGeom prst="rect">
            <a:avLst/>
          </a:prstGeom>
          <a:gradFill>
            <a:gsLst>
              <a:gs pos="13000">
                <a:schemeClr val="accent1">
                  <a:lumMod val="50000"/>
                  <a:alpha val="0"/>
                </a:schemeClr>
              </a:gs>
              <a:gs pos="99000">
                <a:schemeClr val="accent1">
                  <a:lumMod val="75000"/>
                  <a:alpha val="50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noProof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6F1BFE7-72EF-FCAB-C29B-3BE7865E1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4" y="-3"/>
            <a:ext cx="12182871" cy="6871922"/>
          </a:xfrm>
          <a:prstGeom prst="rect">
            <a:avLst/>
          </a:prstGeom>
          <a:gradFill>
            <a:gsLst>
              <a:gs pos="13000">
                <a:srgbClr val="000000">
                  <a:alpha val="35000"/>
                </a:srgbClr>
              </a:gs>
              <a:gs pos="99000">
                <a:schemeClr val="accent1">
                  <a:lumMod val="75000"/>
                  <a:alpha val="0"/>
                </a:schemeClr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noProof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1682BEBC-8553-E3B0-5EBF-5165F89677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7713" y="4049"/>
            <a:ext cx="10216576" cy="4729040"/>
          </a:xfrm>
          <a:custGeom>
            <a:avLst/>
            <a:gdLst>
              <a:gd name="connsiteX0" fmla="*/ 0 w 10216576"/>
              <a:gd name="connsiteY0" fmla="*/ 0 h 4729040"/>
              <a:gd name="connsiteX1" fmla="*/ 10216576 w 10216576"/>
              <a:gd name="connsiteY1" fmla="*/ 0 h 4729040"/>
              <a:gd name="connsiteX2" fmla="*/ 10210268 w 10216576"/>
              <a:gd name="connsiteY2" fmla="*/ 124944 h 4729040"/>
              <a:gd name="connsiteX3" fmla="*/ 5108288 w 10216576"/>
              <a:gd name="connsiteY3" fmla="*/ 4729040 h 4729040"/>
              <a:gd name="connsiteX4" fmla="*/ 6309 w 10216576"/>
              <a:gd name="connsiteY4" fmla="*/ 124944 h 4729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16576" h="4729040">
                <a:moveTo>
                  <a:pt x="0" y="0"/>
                </a:moveTo>
                <a:lnTo>
                  <a:pt x="10216576" y="0"/>
                </a:lnTo>
                <a:lnTo>
                  <a:pt x="10210268" y="124944"/>
                </a:lnTo>
                <a:cubicBezTo>
                  <a:pt x="9947637" y="2710997"/>
                  <a:pt x="7763635" y="4729040"/>
                  <a:pt x="5108288" y="4729040"/>
                </a:cubicBezTo>
                <a:cubicBezTo>
                  <a:pt x="2452942" y="4729040"/>
                  <a:pt x="268937" y="2710997"/>
                  <a:pt x="6309" y="124944"/>
                </a:cubicBezTo>
                <a:close/>
              </a:path>
            </a:pathLst>
          </a:custGeom>
          <a:gradFill>
            <a:gsLst>
              <a:gs pos="7000">
                <a:schemeClr val="accent1">
                  <a:lumMod val="50000"/>
                  <a:alpha val="4000"/>
                </a:schemeClr>
              </a:gs>
              <a:gs pos="99000">
                <a:schemeClr val="accent1">
                  <a:alpha val="24000"/>
                </a:schemeClr>
              </a:gs>
            </a:gsLst>
            <a:lin ang="10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AR" noProof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3DBFE0A-0D06-2AE2-9CFC-6968E9E4FB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23" y="1"/>
            <a:ext cx="3805470" cy="124418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s-AR" sz="3600" b="1" kern="1200" noProof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Jorge Newbery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6E013668-889F-8EE0-0DD5-6CB54FB2E564}"/>
              </a:ext>
            </a:extLst>
          </p:cNvPr>
          <p:cNvSpPr txBox="1">
            <a:spLocks/>
          </p:cNvSpPr>
          <p:nvPr/>
        </p:nvSpPr>
        <p:spPr>
          <a:xfrm>
            <a:off x="969921" y="915755"/>
            <a:ext cx="6675833" cy="581525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s-AR" sz="3000">
                <a:solidFill>
                  <a:srgbClr val="FFFFFF"/>
                </a:solidFill>
              </a:rPr>
              <a:t>Reconocimientos…</a:t>
            </a:r>
          </a:p>
          <a:p>
            <a:pPr marL="914400" lvl="1" indent="-4572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s-AR" sz="2800">
                <a:solidFill>
                  <a:srgbClr val="FFFFFF"/>
                </a:solidFill>
              </a:rPr>
              <a:t>Investigaciones</a:t>
            </a:r>
          </a:p>
          <a:p>
            <a:pPr marL="914400" lvl="1" indent="-4572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s-AR" sz="2800">
                <a:solidFill>
                  <a:srgbClr val="FFFFFF"/>
                </a:solidFill>
              </a:rPr>
              <a:t>Fundador (AEA)</a:t>
            </a:r>
          </a:p>
          <a:p>
            <a:pPr marL="914400" lvl="1" indent="-4572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s-AR" sz="2800">
                <a:solidFill>
                  <a:srgbClr val="FFFFFF"/>
                </a:solidFill>
              </a:rPr>
              <a:t>Impacto en la ingeniería</a:t>
            </a:r>
          </a:p>
        </p:txBody>
      </p:sp>
      <p:sp>
        <p:nvSpPr>
          <p:cNvPr id="5" name="Paralelogramo 4">
            <a:extLst>
              <a:ext uri="{FF2B5EF4-FFF2-40B4-BE49-F238E27FC236}">
                <a16:creationId xmlns:a16="http://schemas.microsoft.com/office/drawing/2014/main" id="{F659E7F7-2429-50B2-3126-DBFA3B0F4FC3}"/>
              </a:ext>
            </a:extLst>
          </p:cNvPr>
          <p:cNvSpPr/>
          <p:nvPr/>
        </p:nvSpPr>
        <p:spPr>
          <a:xfrm>
            <a:off x="6256897" y="-6"/>
            <a:ext cx="5906912" cy="6858000"/>
          </a:xfrm>
          <a:prstGeom prst="parallelogram">
            <a:avLst>
              <a:gd name="adj" fmla="val 22753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4" name="Imagen 3" descr="Vista Superior Del Proyecto De Ingeniería Con Planos, Herramientas De  Ingeniería. Fotos, retratos, imágenes y fotografía de archivo libres de  derecho. Image 163785117">
            <a:extLst>
              <a:ext uri="{FF2B5EF4-FFF2-40B4-BE49-F238E27FC236}">
                <a16:creationId xmlns:a16="http://schemas.microsoft.com/office/drawing/2014/main" id="{5B501C71-FA1B-17F4-D13B-8D05D3CC04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74"/>
          <a:stretch>
            <a:fillRect/>
          </a:stretch>
        </p:blipFill>
        <p:spPr bwMode="auto">
          <a:xfrm>
            <a:off x="6390647" y="599582"/>
            <a:ext cx="5639413" cy="5609490"/>
          </a:xfrm>
          <a:custGeom>
            <a:avLst/>
            <a:gdLst>
              <a:gd name="connsiteX0" fmla="*/ 1099323 w 5639413"/>
              <a:gd name="connsiteY0" fmla="*/ 0 h 5609490"/>
              <a:gd name="connsiteX1" fmla="*/ 5639413 w 5639413"/>
              <a:gd name="connsiteY1" fmla="*/ 0 h 5609490"/>
              <a:gd name="connsiteX2" fmla="*/ 5639413 w 5639413"/>
              <a:gd name="connsiteY2" fmla="*/ 116452 h 5609490"/>
              <a:gd name="connsiteX3" fmla="*/ 4562912 w 5639413"/>
              <a:gd name="connsiteY3" fmla="*/ 5609490 h 5609490"/>
              <a:gd name="connsiteX4" fmla="*/ 0 w 5639413"/>
              <a:gd name="connsiteY4" fmla="*/ 5609490 h 5609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39413" h="5609490">
                <a:moveTo>
                  <a:pt x="1099323" y="0"/>
                </a:moveTo>
                <a:lnTo>
                  <a:pt x="5639413" y="0"/>
                </a:lnTo>
                <a:lnTo>
                  <a:pt x="5639413" y="116452"/>
                </a:lnTo>
                <a:lnTo>
                  <a:pt x="4562912" y="5609490"/>
                </a:lnTo>
                <a:lnTo>
                  <a:pt x="0" y="560949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2635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3EE70C4-6B15-EF60-640A-99D1C5D777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CDCEDC0-8C36-FB10-4FB2-4497819361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noProof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C8AAB13-E90E-7838-747F-0399931F05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0"/>
            <a:ext cx="12191999" cy="6858000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rgbClr val="000000"/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noProof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B7E0988-B889-E779-1F97-11EDF664FB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-4"/>
            <a:ext cx="12192000" cy="6402581"/>
          </a:xfrm>
          <a:prstGeom prst="rect">
            <a:avLst/>
          </a:prstGeom>
          <a:gradFill>
            <a:gsLst>
              <a:gs pos="1000">
                <a:schemeClr val="accent1">
                  <a:lumMod val="75000"/>
                  <a:alpha val="59000"/>
                </a:schemeClr>
              </a:gs>
              <a:gs pos="100000">
                <a:srgbClr val="000000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noProof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82F3C78-2592-5705-3A60-0955A2F369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63054" y="-2653923"/>
            <a:ext cx="6858001" cy="12165846"/>
          </a:xfrm>
          <a:prstGeom prst="rect">
            <a:avLst/>
          </a:prstGeom>
          <a:gradFill>
            <a:gsLst>
              <a:gs pos="13000">
                <a:schemeClr val="accent1">
                  <a:lumMod val="50000"/>
                  <a:alpha val="0"/>
                </a:schemeClr>
              </a:gs>
              <a:gs pos="99000">
                <a:srgbClr val="000000">
                  <a:alpha val="2800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noProof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557A8F8-0E4D-E0CA-DF9B-25B83371E9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094763" y="0"/>
            <a:ext cx="6096001" cy="6858000"/>
          </a:xfrm>
          <a:prstGeom prst="rect">
            <a:avLst/>
          </a:prstGeom>
          <a:gradFill>
            <a:gsLst>
              <a:gs pos="13000">
                <a:schemeClr val="accent1">
                  <a:lumMod val="50000"/>
                  <a:alpha val="0"/>
                </a:schemeClr>
              </a:gs>
              <a:gs pos="99000">
                <a:schemeClr val="accent1">
                  <a:lumMod val="75000"/>
                  <a:alpha val="50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noProof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02EF6CA-2FC5-008F-C437-CC1A11A303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4" y="-3"/>
            <a:ext cx="12182871" cy="6871922"/>
          </a:xfrm>
          <a:prstGeom prst="rect">
            <a:avLst/>
          </a:prstGeom>
          <a:gradFill>
            <a:gsLst>
              <a:gs pos="13000">
                <a:srgbClr val="000000">
                  <a:alpha val="35000"/>
                </a:srgbClr>
              </a:gs>
              <a:gs pos="99000">
                <a:schemeClr val="accent1">
                  <a:lumMod val="75000"/>
                  <a:alpha val="0"/>
                </a:schemeClr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noProof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214D4CBE-E4C0-4F28-9B65-7F604418FE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7713" y="4049"/>
            <a:ext cx="10216576" cy="4729040"/>
          </a:xfrm>
          <a:custGeom>
            <a:avLst/>
            <a:gdLst>
              <a:gd name="connsiteX0" fmla="*/ 0 w 10216576"/>
              <a:gd name="connsiteY0" fmla="*/ 0 h 4729040"/>
              <a:gd name="connsiteX1" fmla="*/ 10216576 w 10216576"/>
              <a:gd name="connsiteY1" fmla="*/ 0 h 4729040"/>
              <a:gd name="connsiteX2" fmla="*/ 10210268 w 10216576"/>
              <a:gd name="connsiteY2" fmla="*/ 124944 h 4729040"/>
              <a:gd name="connsiteX3" fmla="*/ 5108288 w 10216576"/>
              <a:gd name="connsiteY3" fmla="*/ 4729040 h 4729040"/>
              <a:gd name="connsiteX4" fmla="*/ 6309 w 10216576"/>
              <a:gd name="connsiteY4" fmla="*/ 124944 h 4729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16576" h="4729040">
                <a:moveTo>
                  <a:pt x="0" y="0"/>
                </a:moveTo>
                <a:lnTo>
                  <a:pt x="10216576" y="0"/>
                </a:lnTo>
                <a:lnTo>
                  <a:pt x="10210268" y="124944"/>
                </a:lnTo>
                <a:cubicBezTo>
                  <a:pt x="9947637" y="2710997"/>
                  <a:pt x="7763635" y="4729040"/>
                  <a:pt x="5108288" y="4729040"/>
                </a:cubicBezTo>
                <a:cubicBezTo>
                  <a:pt x="2452942" y="4729040"/>
                  <a:pt x="268937" y="2710997"/>
                  <a:pt x="6309" y="124944"/>
                </a:cubicBezTo>
                <a:close/>
              </a:path>
            </a:pathLst>
          </a:custGeom>
          <a:gradFill>
            <a:gsLst>
              <a:gs pos="7000">
                <a:schemeClr val="accent1">
                  <a:lumMod val="50000"/>
                  <a:alpha val="4000"/>
                </a:schemeClr>
              </a:gs>
              <a:gs pos="99000">
                <a:schemeClr val="accent1">
                  <a:alpha val="24000"/>
                </a:schemeClr>
              </a:gs>
            </a:gsLst>
            <a:lin ang="10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AR" noProof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5A6E69D-4790-CF12-58D9-395AF672BB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23" y="1"/>
            <a:ext cx="3805470" cy="124418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s-AR" sz="3600" b="1" kern="1200" noProof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Referencias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D33CE821-2D30-5976-1D40-64EFE1786C4F}"/>
              </a:ext>
            </a:extLst>
          </p:cNvPr>
          <p:cNvSpPr txBox="1">
            <a:spLocks/>
          </p:cNvSpPr>
          <p:nvPr/>
        </p:nvSpPr>
        <p:spPr>
          <a:xfrm>
            <a:off x="969921" y="915755"/>
            <a:ext cx="10932027" cy="581525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s-AR" sz="2000">
                <a:solidFill>
                  <a:srgbClr val="FFFFFF"/>
                </a:solidFill>
              </a:rPr>
              <a:t>ISO. (s.f.). Estándares globales para bienes y servicios </a:t>
            </a:r>
            <a:r>
              <a:rPr lang="es-AR" sz="2000">
                <a:solidFill>
                  <a:schemeClr val="bg1"/>
                </a:solidFill>
              </a:rPr>
              <a:t>confiables. </a:t>
            </a:r>
            <a:r>
              <a:rPr lang="es-AR" sz="200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https://www.iso.org</a:t>
            </a:r>
            <a:endParaRPr lang="es-AR" sz="2000">
              <a:solidFill>
                <a:schemeClr val="bg1"/>
              </a:solidFill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s-AR" sz="2000">
                <a:solidFill>
                  <a:schemeClr val="bg1"/>
                </a:solidFill>
              </a:rPr>
              <a:t>IRAM. (s.f.). Instituto argentino de normalización y certificación. </a:t>
            </a:r>
            <a:r>
              <a:rPr lang="es-AR" sz="200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https://www.iram.org.ar</a:t>
            </a:r>
            <a:endParaRPr lang="es-AR" sz="2000">
              <a:solidFill>
                <a:schemeClr val="bg1"/>
              </a:solidFill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s-AR" sz="2000">
                <a:solidFill>
                  <a:schemeClr val="bg1"/>
                </a:solidFill>
              </a:rPr>
              <a:t>ERSeP. (s.f.). Ente regulador de los servicios públicos. </a:t>
            </a:r>
            <a:r>
              <a:rPr lang="es-AR" sz="200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https://ersep.cba.gov.ar</a:t>
            </a:r>
            <a:endParaRPr lang="es-AR" sz="2000">
              <a:solidFill>
                <a:schemeClr val="bg1"/>
              </a:solidFill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s-AR" sz="2000">
                <a:solidFill>
                  <a:schemeClr val="bg1"/>
                </a:solidFill>
              </a:rPr>
              <a:t>Ente Regulador de los Servicios Públicos. (2021). </a:t>
            </a:r>
            <a:r>
              <a:rPr lang="es-AR" sz="2000" i="1">
                <a:solidFill>
                  <a:schemeClr val="bg1"/>
                </a:solidFill>
              </a:rPr>
              <a:t>AEA 90364-7-770_ERSep</a:t>
            </a:r>
            <a:r>
              <a:rPr lang="es-AR" sz="2000">
                <a:solidFill>
                  <a:schemeClr val="bg1"/>
                </a:solidFill>
              </a:rPr>
              <a:t> [PDF]. </a:t>
            </a:r>
            <a:r>
              <a:rPr lang="es-AR" sz="2000">
                <a:solidFill>
                  <a:schemeClr val="bg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https://ersep.cba.gov.ar/wp-content/uploads/2021/05/AEA-90364-7-770_ERSep.pdf</a:t>
            </a:r>
            <a:endParaRPr lang="es-AR" sz="2000">
              <a:solidFill>
                <a:schemeClr val="bg1"/>
              </a:solidFill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s-AR" sz="2000">
                <a:solidFill>
                  <a:schemeClr val="bg1"/>
                </a:solidFill>
              </a:rPr>
              <a:t>Jorge Newbery. Fundación Marambio. https://www.marambio.aq/fallnewbery.html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s-AR" sz="2000">
              <a:solidFill>
                <a:schemeClr val="bg1"/>
              </a:solidFill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s-AR" sz="20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88159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C790BE2-4E4F-4AAF-81A2-4A6F4885E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noProof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8B54C3-B57B-472A-B96E-1FCB67093D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0"/>
            <a:ext cx="12191999" cy="6858000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rgbClr val="000000"/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noProof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DB3C429-F8DA-49B9-AF84-21996FCF7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-4"/>
            <a:ext cx="12192000" cy="6402581"/>
          </a:xfrm>
          <a:prstGeom prst="rect">
            <a:avLst/>
          </a:prstGeom>
          <a:gradFill>
            <a:gsLst>
              <a:gs pos="1000">
                <a:schemeClr val="accent1">
                  <a:lumMod val="75000"/>
                  <a:alpha val="59000"/>
                </a:schemeClr>
              </a:gs>
              <a:gs pos="100000">
                <a:srgbClr val="000000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noProof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12088DD-B1AD-40E0-8B86-1D87A2CCD9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63054" y="-2653923"/>
            <a:ext cx="6858001" cy="12165846"/>
          </a:xfrm>
          <a:prstGeom prst="rect">
            <a:avLst/>
          </a:prstGeom>
          <a:gradFill>
            <a:gsLst>
              <a:gs pos="13000">
                <a:schemeClr val="accent1">
                  <a:lumMod val="50000"/>
                  <a:alpha val="0"/>
                </a:schemeClr>
              </a:gs>
              <a:gs pos="99000">
                <a:srgbClr val="000000">
                  <a:alpha val="2800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noProof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4C9F2B0-1044-46EB-8AEB-C3BFFDE6C2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094763" y="0"/>
            <a:ext cx="6096001" cy="6858000"/>
          </a:xfrm>
          <a:prstGeom prst="rect">
            <a:avLst/>
          </a:prstGeom>
          <a:gradFill>
            <a:gsLst>
              <a:gs pos="13000">
                <a:schemeClr val="accent1">
                  <a:lumMod val="50000"/>
                  <a:alpha val="0"/>
                </a:schemeClr>
              </a:gs>
              <a:gs pos="99000">
                <a:schemeClr val="accent1">
                  <a:lumMod val="75000"/>
                  <a:alpha val="50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noProof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C395952-4E26-45A2-8756-2ADFD6E53C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4" y="-3"/>
            <a:ext cx="12182871" cy="6871922"/>
          </a:xfrm>
          <a:prstGeom prst="rect">
            <a:avLst/>
          </a:prstGeom>
          <a:gradFill>
            <a:gsLst>
              <a:gs pos="13000">
                <a:srgbClr val="000000">
                  <a:alpha val="35000"/>
                </a:srgbClr>
              </a:gs>
              <a:gs pos="99000">
                <a:schemeClr val="accent1">
                  <a:lumMod val="75000"/>
                  <a:alpha val="0"/>
                </a:schemeClr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noProof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4734BADF-9461-4621-B112-2D7BABEA7D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7713" y="4049"/>
            <a:ext cx="10216576" cy="4729040"/>
          </a:xfrm>
          <a:custGeom>
            <a:avLst/>
            <a:gdLst>
              <a:gd name="connsiteX0" fmla="*/ 0 w 10216576"/>
              <a:gd name="connsiteY0" fmla="*/ 0 h 4729040"/>
              <a:gd name="connsiteX1" fmla="*/ 10216576 w 10216576"/>
              <a:gd name="connsiteY1" fmla="*/ 0 h 4729040"/>
              <a:gd name="connsiteX2" fmla="*/ 10210268 w 10216576"/>
              <a:gd name="connsiteY2" fmla="*/ 124944 h 4729040"/>
              <a:gd name="connsiteX3" fmla="*/ 5108288 w 10216576"/>
              <a:gd name="connsiteY3" fmla="*/ 4729040 h 4729040"/>
              <a:gd name="connsiteX4" fmla="*/ 6309 w 10216576"/>
              <a:gd name="connsiteY4" fmla="*/ 124944 h 4729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16576" h="4729040">
                <a:moveTo>
                  <a:pt x="0" y="0"/>
                </a:moveTo>
                <a:lnTo>
                  <a:pt x="10216576" y="0"/>
                </a:lnTo>
                <a:lnTo>
                  <a:pt x="10210268" y="124944"/>
                </a:lnTo>
                <a:cubicBezTo>
                  <a:pt x="9947637" y="2710997"/>
                  <a:pt x="7763635" y="4729040"/>
                  <a:pt x="5108288" y="4729040"/>
                </a:cubicBezTo>
                <a:cubicBezTo>
                  <a:pt x="2452942" y="4729040"/>
                  <a:pt x="268937" y="2710997"/>
                  <a:pt x="6309" y="124944"/>
                </a:cubicBezTo>
                <a:close/>
              </a:path>
            </a:pathLst>
          </a:custGeom>
          <a:gradFill>
            <a:gsLst>
              <a:gs pos="7000">
                <a:schemeClr val="accent1">
                  <a:lumMod val="50000"/>
                  <a:alpha val="4000"/>
                </a:schemeClr>
              </a:gs>
              <a:gs pos="99000">
                <a:schemeClr val="accent1">
                  <a:alpha val="24000"/>
                </a:schemeClr>
              </a:gs>
            </a:gsLst>
            <a:lin ang="10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AR" noProof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09C8472-CECC-F5F5-1931-11E517AA40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23" y="1"/>
            <a:ext cx="3805470" cy="124418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s-AR" sz="3600" b="1" kern="1200" noProof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Normas IRAM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255B62D9-05C6-3818-6598-D1F2515A7654}"/>
              </a:ext>
            </a:extLst>
          </p:cNvPr>
          <p:cNvSpPr txBox="1">
            <a:spLocks/>
          </p:cNvSpPr>
          <p:nvPr/>
        </p:nvSpPr>
        <p:spPr>
          <a:xfrm>
            <a:off x="986479" y="894940"/>
            <a:ext cx="6012155" cy="53849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s-AR" sz="3000" noProof="0">
                <a:solidFill>
                  <a:srgbClr val="FFFFFF"/>
                </a:solidFill>
              </a:rPr>
              <a:t>¿Que </a:t>
            </a:r>
            <a:r>
              <a:rPr lang="es-AR" sz="3000">
                <a:solidFill>
                  <a:srgbClr val="FFFFFF"/>
                </a:solidFill>
              </a:rPr>
              <a:t>significa IRAM?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s-AR" sz="3000" noProof="0">
                <a:solidFill>
                  <a:srgbClr val="FFFFFF"/>
                </a:solidFill>
              </a:rPr>
              <a:t>¿Que son las normas IRAM?</a:t>
            </a:r>
          </a:p>
          <a:p>
            <a:pPr>
              <a:lnSpc>
                <a:spcPct val="150000"/>
              </a:lnSpc>
            </a:pPr>
            <a:endParaRPr lang="es-AR" sz="3200">
              <a:solidFill>
                <a:srgbClr val="FFFFFF"/>
              </a:solidFill>
            </a:endParaRPr>
          </a:p>
        </p:txBody>
      </p:sp>
      <p:sp>
        <p:nvSpPr>
          <p:cNvPr id="9" name="Paralelogramo 8">
            <a:extLst>
              <a:ext uri="{FF2B5EF4-FFF2-40B4-BE49-F238E27FC236}">
                <a16:creationId xmlns:a16="http://schemas.microsoft.com/office/drawing/2014/main" id="{86D678C0-B923-9B30-C04F-2F72CC81B309}"/>
              </a:ext>
            </a:extLst>
          </p:cNvPr>
          <p:cNvSpPr/>
          <p:nvPr/>
        </p:nvSpPr>
        <p:spPr>
          <a:xfrm>
            <a:off x="6268065" y="0"/>
            <a:ext cx="5906912" cy="6858000"/>
          </a:xfrm>
          <a:prstGeom prst="parallelogram">
            <a:avLst>
              <a:gd name="adj" fmla="val 22753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11" name="Imagen 10" descr="Logotipo&#10;&#10;El contenido generado por IA puede ser incorrecto.">
            <a:extLst>
              <a:ext uri="{FF2B5EF4-FFF2-40B4-BE49-F238E27FC236}">
                <a16:creationId xmlns:a16="http://schemas.microsoft.com/office/drawing/2014/main" id="{DD2E8163-9EA0-C97D-DA6F-EBDBE214AF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29857" y1="26857" x2="56143" y2="27857"/>
                        <a14:foregroundMark x1="56143" y1="27857" x2="71286" y2="27143"/>
                        <a14:foregroundMark x1="71286" y1="27143" x2="50000" y2="20429"/>
                        <a14:foregroundMark x1="50000" y1="20429" x2="43857" y2="20714"/>
                        <a14:foregroundMark x1="63571" y1="74000" x2="33714" y2="75714"/>
                        <a14:foregroundMark x1="33714" y1="75714" x2="57143" y2="71143"/>
                        <a14:foregroundMark x1="57143" y1="71143" x2="63286" y2="72286"/>
                        <a14:foregroundMark x1="81000" y1="70143" x2="80286" y2="71714"/>
                        <a14:foregroundMark x1="17857" y1="30571" x2="24714" y2="23000"/>
                        <a14:foregroundMark x1="35429" y1="47429" x2="35429" y2="47429"/>
                        <a14:foregroundMark x1="52571" y1="49714" x2="52571" y2="497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8874" y="1264762"/>
            <a:ext cx="4645293" cy="4645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4853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661006D-F236-A678-AAD3-3BE55EC7D2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D13CDEA-614A-ABE9-0F12-7E6DB237CE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noProof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8015B6-58A3-F728-FADF-8F51E72AF5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0"/>
            <a:ext cx="12191999" cy="6858000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rgbClr val="000000"/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noProof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1C2F4E7-861B-5ECA-1AC3-84D95E926A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-4"/>
            <a:ext cx="12192000" cy="6402581"/>
          </a:xfrm>
          <a:prstGeom prst="rect">
            <a:avLst/>
          </a:prstGeom>
          <a:gradFill>
            <a:gsLst>
              <a:gs pos="1000">
                <a:schemeClr val="accent1">
                  <a:lumMod val="75000"/>
                  <a:alpha val="59000"/>
                </a:schemeClr>
              </a:gs>
              <a:gs pos="100000">
                <a:srgbClr val="000000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noProof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3D46614-2F92-9137-A500-8005203218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63054" y="-2653923"/>
            <a:ext cx="6858001" cy="12165846"/>
          </a:xfrm>
          <a:prstGeom prst="rect">
            <a:avLst/>
          </a:prstGeom>
          <a:gradFill>
            <a:gsLst>
              <a:gs pos="13000">
                <a:schemeClr val="accent1">
                  <a:lumMod val="50000"/>
                  <a:alpha val="0"/>
                </a:schemeClr>
              </a:gs>
              <a:gs pos="99000">
                <a:srgbClr val="000000">
                  <a:alpha val="2800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noProof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B1F022D-28B8-1BED-2B95-AEFDA2B68E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094763" y="0"/>
            <a:ext cx="6096001" cy="6858000"/>
          </a:xfrm>
          <a:prstGeom prst="rect">
            <a:avLst/>
          </a:prstGeom>
          <a:gradFill>
            <a:gsLst>
              <a:gs pos="13000">
                <a:schemeClr val="accent1">
                  <a:lumMod val="50000"/>
                  <a:alpha val="0"/>
                </a:schemeClr>
              </a:gs>
              <a:gs pos="99000">
                <a:schemeClr val="accent1">
                  <a:lumMod val="75000"/>
                  <a:alpha val="50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noProof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07522E0-DC4E-8E88-1E33-13248AA2A1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4" y="-3"/>
            <a:ext cx="12182871" cy="6871922"/>
          </a:xfrm>
          <a:prstGeom prst="rect">
            <a:avLst/>
          </a:prstGeom>
          <a:gradFill>
            <a:gsLst>
              <a:gs pos="13000">
                <a:srgbClr val="000000">
                  <a:alpha val="35000"/>
                </a:srgbClr>
              </a:gs>
              <a:gs pos="99000">
                <a:schemeClr val="accent1">
                  <a:lumMod val="75000"/>
                  <a:alpha val="0"/>
                </a:schemeClr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noProof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BC2D94AF-411C-E479-CF61-78ED65E92E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7713" y="4049"/>
            <a:ext cx="10216576" cy="4729040"/>
          </a:xfrm>
          <a:custGeom>
            <a:avLst/>
            <a:gdLst>
              <a:gd name="connsiteX0" fmla="*/ 0 w 10216576"/>
              <a:gd name="connsiteY0" fmla="*/ 0 h 4729040"/>
              <a:gd name="connsiteX1" fmla="*/ 10216576 w 10216576"/>
              <a:gd name="connsiteY1" fmla="*/ 0 h 4729040"/>
              <a:gd name="connsiteX2" fmla="*/ 10210268 w 10216576"/>
              <a:gd name="connsiteY2" fmla="*/ 124944 h 4729040"/>
              <a:gd name="connsiteX3" fmla="*/ 5108288 w 10216576"/>
              <a:gd name="connsiteY3" fmla="*/ 4729040 h 4729040"/>
              <a:gd name="connsiteX4" fmla="*/ 6309 w 10216576"/>
              <a:gd name="connsiteY4" fmla="*/ 124944 h 4729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16576" h="4729040">
                <a:moveTo>
                  <a:pt x="0" y="0"/>
                </a:moveTo>
                <a:lnTo>
                  <a:pt x="10216576" y="0"/>
                </a:lnTo>
                <a:lnTo>
                  <a:pt x="10210268" y="124944"/>
                </a:lnTo>
                <a:cubicBezTo>
                  <a:pt x="9947637" y="2710997"/>
                  <a:pt x="7763635" y="4729040"/>
                  <a:pt x="5108288" y="4729040"/>
                </a:cubicBezTo>
                <a:cubicBezTo>
                  <a:pt x="2452942" y="4729040"/>
                  <a:pt x="268937" y="2710997"/>
                  <a:pt x="6309" y="124944"/>
                </a:cubicBezTo>
                <a:close/>
              </a:path>
            </a:pathLst>
          </a:custGeom>
          <a:gradFill>
            <a:gsLst>
              <a:gs pos="7000">
                <a:schemeClr val="accent1">
                  <a:lumMod val="50000"/>
                  <a:alpha val="4000"/>
                </a:schemeClr>
              </a:gs>
              <a:gs pos="99000">
                <a:schemeClr val="accent1">
                  <a:alpha val="24000"/>
                </a:schemeClr>
              </a:gs>
            </a:gsLst>
            <a:lin ang="10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AR" noProof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58E8DCC-4BA6-89FE-CCBB-3A964C437F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23" y="1"/>
            <a:ext cx="3805470" cy="124418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s-AR" sz="3600" b="1" kern="1200" noProof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Normas IRAM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E34813E3-E198-C66A-EF3F-B07247A96FD9}"/>
              </a:ext>
            </a:extLst>
          </p:cNvPr>
          <p:cNvSpPr txBox="1">
            <a:spLocks/>
          </p:cNvSpPr>
          <p:nvPr/>
        </p:nvSpPr>
        <p:spPr>
          <a:xfrm>
            <a:off x="750925" y="1245348"/>
            <a:ext cx="6012155" cy="53849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s-AR" sz="2500" dirty="0">
                <a:solidFill>
                  <a:srgbClr val="FFFFFF"/>
                </a:solidFill>
              </a:rPr>
              <a:t>¿Por qué son importantes?</a:t>
            </a:r>
          </a:p>
          <a:p>
            <a:pPr marL="914400" lvl="1" indent="-4572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s-AR" sz="2500" dirty="0">
                <a:solidFill>
                  <a:srgbClr val="FFFFFF"/>
                </a:solidFill>
              </a:rPr>
              <a:t>Estándares de calidad y seguridad </a:t>
            </a:r>
          </a:p>
          <a:p>
            <a:pPr marL="914400" lvl="1" indent="-4572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s-AR" sz="2500" dirty="0">
                <a:solidFill>
                  <a:srgbClr val="FFFFFF"/>
                </a:solidFill>
              </a:rPr>
              <a:t>Proteger a las personas                                          (IRAM 62404)</a:t>
            </a:r>
          </a:p>
          <a:p>
            <a:pPr marL="914400" lvl="1" indent="-4572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s-AR" sz="2500" dirty="0">
                <a:solidFill>
                  <a:srgbClr val="FFFFFF"/>
                </a:solidFill>
              </a:rPr>
              <a:t>Facilitar el comercio y regulaciones</a:t>
            </a:r>
          </a:p>
          <a:p>
            <a:pPr marL="914400" lvl="1" indent="-4572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s-AR" sz="2500" dirty="0">
                <a:solidFill>
                  <a:srgbClr val="FFFFFF"/>
                </a:solidFill>
              </a:rPr>
              <a:t>Optimizar procesos y reducir costos (gestión IRAM-ISO 9001)</a:t>
            </a:r>
          </a:p>
          <a:p>
            <a:pPr marL="914400" lvl="1" indent="-4572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s-AR" sz="2500" dirty="0">
                <a:solidFill>
                  <a:srgbClr val="FFFFFF"/>
                </a:solidFill>
              </a:rPr>
              <a:t>Sustentabilidad y medio ambiente (IRAM-ISO 14001) </a:t>
            </a:r>
          </a:p>
        </p:txBody>
      </p:sp>
      <p:sp>
        <p:nvSpPr>
          <p:cNvPr id="25" name="Paralelogramo 24">
            <a:extLst>
              <a:ext uri="{FF2B5EF4-FFF2-40B4-BE49-F238E27FC236}">
                <a16:creationId xmlns:a16="http://schemas.microsoft.com/office/drawing/2014/main" id="{152608FF-3C26-1574-AEC7-4B593225206E}"/>
              </a:ext>
            </a:extLst>
          </p:cNvPr>
          <p:cNvSpPr/>
          <p:nvPr/>
        </p:nvSpPr>
        <p:spPr>
          <a:xfrm>
            <a:off x="6268065" y="-26334"/>
            <a:ext cx="5906912" cy="6858000"/>
          </a:xfrm>
          <a:prstGeom prst="parallelogram">
            <a:avLst>
              <a:gd name="adj" fmla="val 22753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24" name="Imagen 23" descr="Prentex: actualización de la Norma IRAM 3607 versión 2019 - Cámara  Argentina de Seguridad">
            <a:extLst>
              <a:ext uri="{FF2B5EF4-FFF2-40B4-BE49-F238E27FC236}">
                <a16:creationId xmlns:a16="http://schemas.microsoft.com/office/drawing/2014/main" id="{ECFF642E-1224-BA5B-73DA-F9975A4823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7" r="7491"/>
          <a:stretch>
            <a:fillRect/>
          </a:stretch>
        </p:blipFill>
        <p:spPr bwMode="auto">
          <a:xfrm>
            <a:off x="6546297" y="1419720"/>
            <a:ext cx="5350448" cy="4018547"/>
          </a:xfrm>
          <a:custGeom>
            <a:avLst/>
            <a:gdLst>
              <a:gd name="connsiteX0" fmla="*/ 787537 w 5350448"/>
              <a:gd name="connsiteY0" fmla="*/ 0 h 4018547"/>
              <a:gd name="connsiteX1" fmla="*/ 5350448 w 5350448"/>
              <a:gd name="connsiteY1" fmla="*/ 0 h 4018547"/>
              <a:gd name="connsiteX2" fmla="*/ 4562912 w 5350448"/>
              <a:gd name="connsiteY2" fmla="*/ 4018547 h 4018547"/>
              <a:gd name="connsiteX3" fmla="*/ 0 w 5350448"/>
              <a:gd name="connsiteY3" fmla="*/ 4018547 h 4018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50448" h="4018547">
                <a:moveTo>
                  <a:pt x="787537" y="0"/>
                </a:moveTo>
                <a:lnTo>
                  <a:pt x="5350448" y="0"/>
                </a:lnTo>
                <a:lnTo>
                  <a:pt x="4562912" y="4018547"/>
                </a:lnTo>
                <a:lnTo>
                  <a:pt x="0" y="401854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69421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DBAB2E0-980D-A447-022F-2FDDF1A8CF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782F696-22D9-AE4F-C0D6-B63059016E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noProof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E481AAA-8880-FDCD-E230-2B3ABC0452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0"/>
            <a:ext cx="12191999" cy="6858000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rgbClr val="000000"/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noProof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B3FD9DC-8CAC-530C-2C37-E55A494093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-4"/>
            <a:ext cx="12192000" cy="6402581"/>
          </a:xfrm>
          <a:prstGeom prst="rect">
            <a:avLst/>
          </a:prstGeom>
          <a:gradFill>
            <a:gsLst>
              <a:gs pos="1000">
                <a:schemeClr val="accent1">
                  <a:lumMod val="75000"/>
                  <a:alpha val="59000"/>
                </a:schemeClr>
              </a:gs>
              <a:gs pos="100000">
                <a:srgbClr val="000000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noProof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B704931-05FA-05F8-3D80-D7D9A8717E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63054" y="-2653923"/>
            <a:ext cx="6858001" cy="12165846"/>
          </a:xfrm>
          <a:prstGeom prst="rect">
            <a:avLst/>
          </a:prstGeom>
          <a:gradFill>
            <a:gsLst>
              <a:gs pos="13000">
                <a:schemeClr val="accent1">
                  <a:lumMod val="50000"/>
                  <a:alpha val="0"/>
                </a:schemeClr>
              </a:gs>
              <a:gs pos="99000">
                <a:srgbClr val="000000">
                  <a:alpha val="2800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noProof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B47D66D-A892-7622-DADF-21CD9B3303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094763" y="0"/>
            <a:ext cx="6096001" cy="6858000"/>
          </a:xfrm>
          <a:prstGeom prst="rect">
            <a:avLst/>
          </a:prstGeom>
          <a:gradFill>
            <a:gsLst>
              <a:gs pos="13000">
                <a:schemeClr val="accent1">
                  <a:lumMod val="50000"/>
                  <a:alpha val="0"/>
                </a:schemeClr>
              </a:gs>
              <a:gs pos="99000">
                <a:schemeClr val="accent1">
                  <a:lumMod val="75000"/>
                  <a:alpha val="50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noProof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EEBBE7C-D7B4-9088-176E-57E58EB88D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4" y="-3"/>
            <a:ext cx="12182871" cy="6871922"/>
          </a:xfrm>
          <a:prstGeom prst="rect">
            <a:avLst/>
          </a:prstGeom>
          <a:gradFill>
            <a:gsLst>
              <a:gs pos="13000">
                <a:srgbClr val="000000">
                  <a:alpha val="35000"/>
                </a:srgbClr>
              </a:gs>
              <a:gs pos="99000">
                <a:schemeClr val="accent1">
                  <a:lumMod val="75000"/>
                  <a:alpha val="0"/>
                </a:schemeClr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noProof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BF53DA9B-0687-318F-FF2E-AD8643DE9B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7713" y="4049"/>
            <a:ext cx="10216576" cy="4729040"/>
          </a:xfrm>
          <a:custGeom>
            <a:avLst/>
            <a:gdLst>
              <a:gd name="connsiteX0" fmla="*/ 0 w 10216576"/>
              <a:gd name="connsiteY0" fmla="*/ 0 h 4729040"/>
              <a:gd name="connsiteX1" fmla="*/ 10216576 w 10216576"/>
              <a:gd name="connsiteY1" fmla="*/ 0 h 4729040"/>
              <a:gd name="connsiteX2" fmla="*/ 10210268 w 10216576"/>
              <a:gd name="connsiteY2" fmla="*/ 124944 h 4729040"/>
              <a:gd name="connsiteX3" fmla="*/ 5108288 w 10216576"/>
              <a:gd name="connsiteY3" fmla="*/ 4729040 h 4729040"/>
              <a:gd name="connsiteX4" fmla="*/ 6309 w 10216576"/>
              <a:gd name="connsiteY4" fmla="*/ 124944 h 4729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16576" h="4729040">
                <a:moveTo>
                  <a:pt x="0" y="0"/>
                </a:moveTo>
                <a:lnTo>
                  <a:pt x="10216576" y="0"/>
                </a:lnTo>
                <a:lnTo>
                  <a:pt x="10210268" y="124944"/>
                </a:lnTo>
                <a:cubicBezTo>
                  <a:pt x="9947637" y="2710997"/>
                  <a:pt x="7763635" y="4729040"/>
                  <a:pt x="5108288" y="4729040"/>
                </a:cubicBezTo>
                <a:cubicBezTo>
                  <a:pt x="2452942" y="4729040"/>
                  <a:pt x="268937" y="2710997"/>
                  <a:pt x="6309" y="124944"/>
                </a:cubicBezTo>
                <a:close/>
              </a:path>
            </a:pathLst>
          </a:custGeom>
          <a:gradFill>
            <a:gsLst>
              <a:gs pos="7000">
                <a:schemeClr val="accent1">
                  <a:lumMod val="50000"/>
                  <a:alpha val="4000"/>
                </a:schemeClr>
              </a:gs>
              <a:gs pos="99000">
                <a:schemeClr val="accent1">
                  <a:alpha val="24000"/>
                </a:schemeClr>
              </a:gs>
            </a:gsLst>
            <a:lin ang="10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AR" noProof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614A562-E60C-6D5C-1921-BF1941D141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23" y="1"/>
            <a:ext cx="3805470" cy="124418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s-AR" sz="3600" b="1" kern="1200" noProof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Normas IRAM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3698FD22-A546-77CF-CD5E-9800D77F9EA2}"/>
              </a:ext>
            </a:extLst>
          </p:cNvPr>
          <p:cNvSpPr txBox="1">
            <a:spLocks/>
          </p:cNvSpPr>
          <p:nvPr/>
        </p:nvSpPr>
        <p:spPr>
          <a:xfrm>
            <a:off x="986479" y="894940"/>
            <a:ext cx="6012155" cy="53849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s-AR" sz="3000">
                <a:solidFill>
                  <a:srgbClr val="FFFFFF"/>
                </a:solidFill>
              </a:rPr>
              <a:t>Normas IRAM en la vida cotidiana</a:t>
            </a:r>
          </a:p>
          <a:p>
            <a:pPr marL="914400" lvl="1" indent="-4572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s-AR" sz="2800">
                <a:solidFill>
                  <a:srgbClr val="FFFFFF"/>
                </a:solidFill>
              </a:rPr>
              <a:t>Construcción</a:t>
            </a:r>
          </a:p>
          <a:p>
            <a:pPr marL="914400" lvl="1" indent="-4572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s-AR" sz="2800">
                <a:solidFill>
                  <a:srgbClr val="FFFFFF"/>
                </a:solidFill>
              </a:rPr>
              <a:t>Industria Eléctrica </a:t>
            </a:r>
          </a:p>
          <a:p>
            <a:pPr marL="914400" lvl="1" indent="-4572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s-AR" sz="2800">
                <a:solidFill>
                  <a:srgbClr val="FFFFFF"/>
                </a:solidFill>
              </a:rPr>
              <a:t>Alimentos</a:t>
            </a:r>
          </a:p>
          <a:p>
            <a:pPr marL="914400" lvl="1" indent="-4572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s-AR" sz="2800">
                <a:solidFill>
                  <a:srgbClr val="FFFFFF"/>
                </a:solidFill>
              </a:rPr>
              <a:t>Medio ambiente </a:t>
            </a:r>
          </a:p>
        </p:txBody>
      </p:sp>
      <p:sp>
        <p:nvSpPr>
          <p:cNvPr id="23" name="Paralelogramo 22">
            <a:extLst>
              <a:ext uri="{FF2B5EF4-FFF2-40B4-BE49-F238E27FC236}">
                <a16:creationId xmlns:a16="http://schemas.microsoft.com/office/drawing/2014/main" id="{C178912F-384C-FEAC-3B86-958333ABBCF9}"/>
              </a:ext>
            </a:extLst>
          </p:cNvPr>
          <p:cNvSpPr/>
          <p:nvPr/>
        </p:nvSpPr>
        <p:spPr>
          <a:xfrm>
            <a:off x="6268065" y="-6"/>
            <a:ext cx="5906912" cy="6858000"/>
          </a:xfrm>
          <a:prstGeom prst="parallelogram">
            <a:avLst>
              <a:gd name="adj" fmla="val 22753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5729DF63-1ED1-D6C8-4DAF-534F580049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250" b="95375" l="3000" r="97750">
                        <a14:foregroundMark x1="62250" y1="13750" x2="45875" y2="10500"/>
                        <a14:foregroundMark x1="75000" y1="20125" x2="59000" y2="12500"/>
                        <a14:foregroundMark x1="64500" y1="17000" x2="62875" y2="21125"/>
                        <a14:foregroundMark x1="81375" y1="24375" x2="81750" y2="24625"/>
                        <a14:foregroundMark x1="85875" y1="25000" x2="78875" y2="23375"/>
                        <a14:foregroundMark x1="88750" y1="24000" x2="88125" y2="41875"/>
                        <a14:foregroundMark x1="87125" y1="28125" x2="81250" y2="14625"/>
                        <a14:foregroundMark x1="81250" y1="14625" x2="58875" y2="5750"/>
                        <a14:foregroundMark x1="58875" y1="5750" x2="33125" y2="6375"/>
                        <a14:foregroundMark x1="32125" y1="7375" x2="46375" y2="4250"/>
                        <a14:foregroundMark x1="46375" y1="4250" x2="67000" y2="7000"/>
                        <a14:foregroundMark x1="93000" y1="56625" x2="81125" y2="68250"/>
                        <a14:foregroundMark x1="81125" y1="68250" x2="64875" y2="76625"/>
                        <a14:foregroundMark x1="64875" y1="76625" x2="32500" y2="80875"/>
                        <a14:foregroundMark x1="32500" y1="80875" x2="9625" y2="64000"/>
                        <a14:foregroundMark x1="9625" y1="64000" x2="5750" y2="51000"/>
                        <a14:foregroundMark x1="5750" y1="51000" x2="10750" y2="31375"/>
                        <a14:foregroundMark x1="48125" y1="19250" x2="41750" y2="17000"/>
                        <a14:foregroundMark x1="58750" y1="20500" x2="30875" y2="11500"/>
                        <a14:foregroundMark x1="53000" y1="16625" x2="42750" y2="15375"/>
                        <a14:foregroundMark x1="47500" y1="12125" x2="51000" y2="16375"/>
                        <a14:foregroundMark x1="89375" y1="33625" x2="94250" y2="51625"/>
                        <a14:foregroundMark x1="94250" y1="51625" x2="90375" y2="68875"/>
                        <a14:foregroundMark x1="90375" y1="68875" x2="76750" y2="78375"/>
                        <a14:foregroundMark x1="76750" y1="78375" x2="47125" y2="84375"/>
                        <a14:foregroundMark x1="47125" y1="84375" x2="30500" y2="83125"/>
                        <a14:foregroundMark x1="30500" y1="83125" x2="18375" y2="78750"/>
                        <a14:foregroundMark x1="33750" y1="89250" x2="64375" y2="90000"/>
                        <a14:foregroundMark x1="64375" y1="90000" x2="81625" y2="82625"/>
                        <a14:foregroundMark x1="81625" y1="82625" x2="94000" y2="68500"/>
                        <a14:foregroundMark x1="94000" y1="68500" x2="94250" y2="44125"/>
                        <a14:foregroundMark x1="58375" y1="91250" x2="43625" y2="93625"/>
                        <a14:foregroundMark x1="43625" y1="93625" x2="45625" y2="95375"/>
                        <a14:foregroundMark x1="3000" y1="58875" x2="3625" y2="50625"/>
                        <a14:foregroundMark x1="97750" y1="48625" x2="97125" y2="4925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80684" y="1"/>
            <a:ext cx="3530554" cy="3530554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2ADA0F17-35F2-27FC-0D9F-9771D874A84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6405774" y="3429000"/>
            <a:ext cx="4971817" cy="3189677"/>
          </a:xfrm>
          <a:custGeom>
            <a:avLst/>
            <a:gdLst>
              <a:gd name="connsiteX0" fmla="*/ 534291 w 4971817"/>
              <a:gd name="connsiteY0" fmla="*/ 0 h 3189677"/>
              <a:gd name="connsiteX1" fmla="*/ 4971817 w 4971817"/>
              <a:gd name="connsiteY1" fmla="*/ 0 h 3189677"/>
              <a:gd name="connsiteX2" fmla="*/ 4971817 w 4971817"/>
              <a:gd name="connsiteY2" fmla="*/ 639805 h 3189677"/>
              <a:gd name="connsiteX3" fmla="*/ 4472104 w 4971817"/>
              <a:gd name="connsiteY3" fmla="*/ 3189677 h 3189677"/>
              <a:gd name="connsiteX4" fmla="*/ 0 w 4971817"/>
              <a:gd name="connsiteY4" fmla="*/ 3189677 h 3189677"/>
              <a:gd name="connsiteX5" fmla="*/ 0 w 4971817"/>
              <a:gd name="connsiteY5" fmla="*/ 2726316 h 3189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71817" h="3189677">
                <a:moveTo>
                  <a:pt x="534291" y="0"/>
                </a:moveTo>
                <a:lnTo>
                  <a:pt x="4971817" y="0"/>
                </a:lnTo>
                <a:lnTo>
                  <a:pt x="4971817" y="639805"/>
                </a:lnTo>
                <a:lnTo>
                  <a:pt x="4472104" y="3189677"/>
                </a:lnTo>
                <a:lnTo>
                  <a:pt x="0" y="3189677"/>
                </a:lnTo>
                <a:lnTo>
                  <a:pt x="0" y="2726316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2717366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ED42BA1-7A56-E1CB-15C9-ED2309E5DE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E65D14E-A7C2-D821-61E3-749B0E88DC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noProof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232C9F3-2A75-2DB7-58B7-EAC07A11F8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0"/>
            <a:ext cx="12191999" cy="6858000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rgbClr val="000000"/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noProof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D7147B1-672A-1A98-54F7-22A8D25472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-4"/>
            <a:ext cx="12192000" cy="6402581"/>
          </a:xfrm>
          <a:prstGeom prst="rect">
            <a:avLst/>
          </a:prstGeom>
          <a:gradFill>
            <a:gsLst>
              <a:gs pos="1000">
                <a:schemeClr val="accent1">
                  <a:lumMod val="75000"/>
                  <a:alpha val="59000"/>
                </a:schemeClr>
              </a:gs>
              <a:gs pos="100000">
                <a:srgbClr val="000000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noProof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093D22D-1CEB-CC3D-C14E-1E7975A963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63054" y="-2653923"/>
            <a:ext cx="6858001" cy="12165846"/>
          </a:xfrm>
          <a:prstGeom prst="rect">
            <a:avLst/>
          </a:prstGeom>
          <a:gradFill>
            <a:gsLst>
              <a:gs pos="13000">
                <a:schemeClr val="accent1">
                  <a:lumMod val="50000"/>
                  <a:alpha val="0"/>
                </a:schemeClr>
              </a:gs>
              <a:gs pos="99000">
                <a:srgbClr val="000000">
                  <a:alpha val="2800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noProof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846A12D-44DE-6FF0-7B4A-06B93CB08B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094763" y="0"/>
            <a:ext cx="6096001" cy="6858000"/>
          </a:xfrm>
          <a:prstGeom prst="rect">
            <a:avLst/>
          </a:prstGeom>
          <a:gradFill>
            <a:gsLst>
              <a:gs pos="13000">
                <a:schemeClr val="accent1">
                  <a:lumMod val="50000"/>
                  <a:alpha val="0"/>
                </a:schemeClr>
              </a:gs>
              <a:gs pos="99000">
                <a:schemeClr val="accent1">
                  <a:lumMod val="75000"/>
                  <a:alpha val="50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noProof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FE7B7C0-A6A7-E40D-B1C4-1C57CCA8C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4" y="-3"/>
            <a:ext cx="12182871" cy="6871922"/>
          </a:xfrm>
          <a:prstGeom prst="rect">
            <a:avLst/>
          </a:prstGeom>
          <a:gradFill>
            <a:gsLst>
              <a:gs pos="13000">
                <a:srgbClr val="000000">
                  <a:alpha val="35000"/>
                </a:srgbClr>
              </a:gs>
              <a:gs pos="99000">
                <a:schemeClr val="accent1">
                  <a:lumMod val="75000"/>
                  <a:alpha val="0"/>
                </a:schemeClr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noProof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B3480C57-0EF5-493B-6D3D-551463CC41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7713" y="4049"/>
            <a:ext cx="10216576" cy="4729040"/>
          </a:xfrm>
          <a:custGeom>
            <a:avLst/>
            <a:gdLst>
              <a:gd name="connsiteX0" fmla="*/ 0 w 10216576"/>
              <a:gd name="connsiteY0" fmla="*/ 0 h 4729040"/>
              <a:gd name="connsiteX1" fmla="*/ 10216576 w 10216576"/>
              <a:gd name="connsiteY1" fmla="*/ 0 h 4729040"/>
              <a:gd name="connsiteX2" fmla="*/ 10210268 w 10216576"/>
              <a:gd name="connsiteY2" fmla="*/ 124944 h 4729040"/>
              <a:gd name="connsiteX3" fmla="*/ 5108288 w 10216576"/>
              <a:gd name="connsiteY3" fmla="*/ 4729040 h 4729040"/>
              <a:gd name="connsiteX4" fmla="*/ 6309 w 10216576"/>
              <a:gd name="connsiteY4" fmla="*/ 124944 h 4729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16576" h="4729040">
                <a:moveTo>
                  <a:pt x="0" y="0"/>
                </a:moveTo>
                <a:lnTo>
                  <a:pt x="10216576" y="0"/>
                </a:lnTo>
                <a:lnTo>
                  <a:pt x="10210268" y="124944"/>
                </a:lnTo>
                <a:cubicBezTo>
                  <a:pt x="9947637" y="2710997"/>
                  <a:pt x="7763635" y="4729040"/>
                  <a:pt x="5108288" y="4729040"/>
                </a:cubicBezTo>
                <a:cubicBezTo>
                  <a:pt x="2452942" y="4729040"/>
                  <a:pt x="268937" y="2710997"/>
                  <a:pt x="6309" y="124944"/>
                </a:cubicBezTo>
                <a:close/>
              </a:path>
            </a:pathLst>
          </a:custGeom>
          <a:gradFill>
            <a:gsLst>
              <a:gs pos="7000">
                <a:schemeClr val="accent1">
                  <a:lumMod val="50000"/>
                  <a:alpha val="4000"/>
                </a:schemeClr>
              </a:gs>
              <a:gs pos="99000">
                <a:schemeClr val="accent1">
                  <a:alpha val="24000"/>
                </a:schemeClr>
              </a:gs>
            </a:gsLst>
            <a:lin ang="10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AR" noProof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CEF0B71-4F19-04A6-F5E5-2876E7A029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23" y="1"/>
            <a:ext cx="3805470" cy="124418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s-AR" sz="3600" b="1" kern="1200" noProof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Normas AEA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5F207232-9B8A-A483-CF66-79F2A63EEF89}"/>
              </a:ext>
            </a:extLst>
          </p:cNvPr>
          <p:cNvSpPr txBox="1">
            <a:spLocks/>
          </p:cNvSpPr>
          <p:nvPr/>
        </p:nvSpPr>
        <p:spPr>
          <a:xfrm>
            <a:off x="986479" y="894940"/>
            <a:ext cx="6012155" cy="53849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s-AR" sz="3000" noProof="0">
                <a:solidFill>
                  <a:srgbClr val="FFFFFF"/>
                </a:solidFill>
              </a:rPr>
              <a:t>Significado</a:t>
            </a:r>
            <a:endParaRPr lang="es-AR" sz="3000">
              <a:solidFill>
                <a:srgbClr val="FFFFFF"/>
              </a:solidFill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s-AR" sz="3000" noProof="0">
                <a:solidFill>
                  <a:srgbClr val="FFFFFF"/>
                </a:solidFill>
              </a:rPr>
              <a:t>Origen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s-AR" sz="3000">
                <a:solidFill>
                  <a:srgbClr val="FFFFFF"/>
                </a:solidFill>
              </a:rPr>
              <a:t>Ámbitos de aplicación</a:t>
            </a:r>
          </a:p>
          <a:p>
            <a:pPr marL="914400" lvl="1" indent="-4572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s-AR" sz="2800">
                <a:solidFill>
                  <a:srgbClr val="FFFFFF"/>
                </a:solidFill>
              </a:rPr>
              <a:t>Instalaciones eléctricas</a:t>
            </a:r>
          </a:p>
          <a:p>
            <a:pPr marL="914400" lvl="1" indent="-4572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s-AR" sz="2800">
                <a:solidFill>
                  <a:srgbClr val="FFFFFF"/>
                </a:solidFill>
              </a:rPr>
              <a:t>Redes</a:t>
            </a:r>
          </a:p>
          <a:p>
            <a:pPr marL="914400" lvl="1" indent="-4572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s-AR" sz="2800">
                <a:solidFill>
                  <a:srgbClr val="FFFFFF"/>
                </a:solidFill>
              </a:rPr>
              <a:t>Protección</a:t>
            </a:r>
          </a:p>
          <a:p>
            <a:pPr marL="914400" lvl="1" indent="-4572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s-AR" sz="2800">
                <a:solidFill>
                  <a:srgbClr val="FFFFFF"/>
                </a:solidFill>
              </a:rPr>
              <a:t>Materiales y equipos</a:t>
            </a:r>
          </a:p>
          <a:p>
            <a:pPr>
              <a:lnSpc>
                <a:spcPct val="150000"/>
              </a:lnSpc>
            </a:pPr>
            <a:endParaRPr lang="es-AR" sz="3200">
              <a:solidFill>
                <a:srgbClr val="FFFFFF"/>
              </a:solidFill>
            </a:endParaRPr>
          </a:p>
        </p:txBody>
      </p:sp>
      <p:sp>
        <p:nvSpPr>
          <p:cNvPr id="9" name="Paralelogramo 8">
            <a:extLst>
              <a:ext uri="{FF2B5EF4-FFF2-40B4-BE49-F238E27FC236}">
                <a16:creationId xmlns:a16="http://schemas.microsoft.com/office/drawing/2014/main" id="{FF93D5B7-E1E2-912D-AC02-6EB4179931FA}"/>
              </a:ext>
            </a:extLst>
          </p:cNvPr>
          <p:cNvSpPr/>
          <p:nvPr/>
        </p:nvSpPr>
        <p:spPr>
          <a:xfrm>
            <a:off x="6268065" y="0"/>
            <a:ext cx="5906912" cy="6858000"/>
          </a:xfrm>
          <a:prstGeom prst="parallelogram">
            <a:avLst>
              <a:gd name="adj" fmla="val 22753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7" name="Imagen 6" descr="Imagen que contiene exterior, palo, firmar, cuarto&#10;&#10;El contenido generado por IA puede ser incorrecto.">
            <a:extLst>
              <a:ext uri="{FF2B5EF4-FFF2-40B4-BE49-F238E27FC236}">
                <a16:creationId xmlns:a16="http://schemas.microsoft.com/office/drawing/2014/main" id="{D4DDF4D8-6AA0-EE10-5C24-B5EC2E87FA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7486" y="1672540"/>
            <a:ext cx="3526836" cy="3526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9007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F26D8E6-247D-D9F8-90A8-6147B2D9B3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C4F9820-11AF-520B-EDA3-E08E64AEB3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noProof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FF3DA72-53D2-8A0B-AABA-C39BA8DF14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0"/>
            <a:ext cx="12191999" cy="6858000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rgbClr val="000000"/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noProof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4495071-7EDC-8004-4AD0-2733DACD7A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-4"/>
            <a:ext cx="12192000" cy="6402581"/>
          </a:xfrm>
          <a:prstGeom prst="rect">
            <a:avLst/>
          </a:prstGeom>
          <a:gradFill>
            <a:gsLst>
              <a:gs pos="1000">
                <a:schemeClr val="accent1">
                  <a:lumMod val="75000"/>
                  <a:alpha val="59000"/>
                </a:schemeClr>
              </a:gs>
              <a:gs pos="100000">
                <a:srgbClr val="000000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noProof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2E99D85-9EE4-4600-BD62-6CA48F2C41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63054" y="-2653923"/>
            <a:ext cx="6858001" cy="12165846"/>
          </a:xfrm>
          <a:prstGeom prst="rect">
            <a:avLst/>
          </a:prstGeom>
          <a:gradFill>
            <a:gsLst>
              <a:gs pos="13000">
                <a:schemeClr val="accent1">
                  <a:lumMod val="50000"/>
                  <a:alpha val="0"/>
                </a:schemeClr>
              </a:gs>
              <a:gs pos="99000">
                <a:srgbClr val="000000">
                  <a:alpha val="2800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noProof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203E884-11A8-9536-7981-F9373632C9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094763" y="0"/>
            <a:ext cx="6096001" cy="6858000"/>
          </a:xfrm>
          <a:prstGeom prst="rect">
            <a:avLst/>
          </a:prstGeom>
          <a:gradFill>
            <a:gsLst>
              <a:gs pos="13000">
                <a:schemeClr val="accent1">
                  <a:lumMod val="50000"/>
                  <a:alpha val="0"/>
                </a:schemeClr>
              </a:gs>
              <a:gs pos="99000">
                <a:schemeClr val="accent1">
                  <a:lumMod val="75000"/>
                  <a:alpha val="50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noProof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676B5AB-A496-9E8D-501C-E131A3681B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4" y="-3"/>
            <a:ext cx="12182871" cy="6871922"/>
          </a:xfrm>
          <a:prstGeom prst="rect">
            <a:avLst/>
          </a:prstGeom>
          <a:gradFill>
            <a:gsLst>
              <a:gs pos="13000">
                <a:srgbClr val="000000">
                  <a:alpha val="35000"/>
                </a:srgbClr>
              </a:gs>
              <a:gs pos="99000">
                <a:schemeClr val="accent1">
                  <a:lumMod val="75000"/>
                  <a:alpha val="0"/>
                </a:schemeClr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noProof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FD143716-FD5A-6BB1-4C40-67BD6B1173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7713" y="4049"/>
            <a:ext cx="10216576" cy="4729040"/>
          </a:xfrm>
          <a:custGeom>
            <a:avLst/>
            <a:gdLst>
              <a:gd name="connsiteX0" fmla="*/ 0 w 10216576"/>
              <a:gd name="connsiteY0" fmla="*/ 0 h 4729040"/>
              <a:gd name="connsiteX1" fmla="*/ 10216576 w 10216576"/>
              <a:gd name="connsiteY1" fmla="*/ 0 h 4729040"/>
              <a:gd name="connsiteX2" fmla="*/ 10210268 w 10216576"/>
              <a:gd name="connsiteY2" fmla="*/ 124944 h 4729040"/>
              <a:gd name="connsiteX3" fmla="*/ 5108288 w 10216576"/>
              <a:gd name="connsiteY3" fmla="*/ 4729040 h 4729040"/>
              <a:gd name="connsiteX4" fmla="*/ 6309 w 10216576"/>
              <a:gd name="connsiteY4" fmla="*/ 124944 h 4729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16576" h="4729040">
                <a:moveTo>
                  <a:pt x="0" y="0"/>
                </a:moveTo>
                <a:lnTo>
                  <a:pt x="10216576" y="0"/>
                </a:lnTo>
                <a:lnTo>
                  <a:pt x="10210268" y="124944"/>
                </a:lnTo>
                <a:cubicBezTo>
                  <a:pt x="9947637" y="2710997"/>
                  <a:pt x="7763635" y="4729040"/>
                  <a:pt x="5108288" y="4729040"/>
                </a:cubicBezTo>
                <a:cubicBezTo>
                  <a:pt x="2452942" y="4729040"/>
                  <a:pt x="268937" y="2710997"/>
                  <a:pt x="6309" y="124944"/>
                </a:cubicBezTo>
                <a:close/>
              </a:path>
            </a:pathLst>
          </a:custGeom>
          <a:gradFill>
            <a:gsLst>
              <a:gs pos="7000">
                <a:schemeClr val="accent1">
                  <a:lumMod val="50000"/>
                  <a:alpha val="4000"/>
                </a:schemeClr>
              </a:gs>
              <a:gs pos="99000">
                <a:schemeClr val="accent1">
                  <a:alpha val="24000"/>
                </a:schemeClr>
              </a:gs>
            </a:gsLst>
            <a:lin ang="10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AR" noProof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25EE5D1-D92F-FE80-EBE9-A1575F0A1F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23" y="1"/>
            <a:ext cx="3805470" cy="124418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s-AR" sz="3600" b="1" kern="1200" noProof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Normas AEA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5BB6B984-F4E5-15EC-3972-821079AA87B2}"/>
              </a:ext>
            </a:extLst>
          </p:cNvPr>
          <p:cNvSpPr txBox="1">
            <a:spLocks/>
          </p:cNvSpPr>
          <p:nvPr/>
        </p:nvSpPr>
        <p:spPr>
          <a:xfrm>
            <a:off x="969921" y="915755"/>
            <a:ext cx="6675833" cy="581525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s-AR" sz="3000" noProof="0">
                <a:solidFill>
                  <a:srgbClr val="FFFFFF"/>
                </a:solidFill>
              </a:rPr>
              <a:t>Para que se utilizan?</a:t>
            </a:r>
          </a:p>
          <a:p>
            <a:pPr marL="914400" lvl="1" indent="-4572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s-AR" sz="2800">
                <a:solidFill>
                  <a:srgbClr val="FFFFFF"/>
                </a:solidFill>
              </a:rPr>
              <a:t>Seguridad eléctrica</a:t>
            </a:r>
          </a:p>
          <a:p>
            <a:pPr marL="914400" lvl="1" indent="-4572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s-AR" sz="2800" noProof="0">
                <a:solidFill>
                  <a:srgbClr val="FFFFFF"/>
                </a:solidFill>
              </a:rPr>
              <a:t>Regulación</a:t>
            </a:r>
          </a:p>
          <a:p>
            <a:pPr marL="914400" lvl="1" indent="-4572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s-AR" sz="2800">
                <a:solidFill>
                  <a:srgbClr val="FFFFFF"/>
                </a:solidFill>
              </a:rPr>
              <a:t>Cumplimiento legal</a:t>
            </a:r>
          </a:p>
          <a:p>
            <a:pPr marL="914400" lvl="1" indent="-4572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s-AR" sz="2800" noProof="0">
                <a:solidFill>
                  <a:srgbClr val="FFFFFF"/>
                </a:solidFill>
              </a:rPr>
              <a:t>Unificar </a:t>
            </a:r>
            <a:r>
              <a:rPr lang="es-AR" sz="2800">
                <a:solidFill>
                  <a:srgbClr val="FFFFFF"/>
                </a:solidFill>
              </a:rPr>
              <a:t>c</a:t>
            </a:r>
            <a:r>
              <a:rPr lang="es-AR" sz="2800" noProof="0">
                <a:solidFill>
                  <a:srgbClr val="FFFFFF"/>
                </a:solidFill>
              </a:rPr>
              <a:t>riterios</a:t>
            </a:r>
          </a:p>
          <a:p>
            <a:pPr marL="914400" lvl="1" indent="-4572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s-AR" sz="2800" noProof="0">
                <a:solidFill>
                  <a:srgbClr val="FFFFFF"/>
                </a:solidFill>
              </a:rPr>
              <a:t>Protección infraestructura</a:t>
            </a:r>
          </a:p>
        </p:txBody>
      </p:sp>
      <p:sp>
        <p:nvSpPr>
          <p:cNvPr id="9" name="Paralelogramo 8">
            <a:extLst>
              <a:ext uri="{FF2B5EF4-FFF2-40B4-BE49-F238E27FC236}">
                <a16:creationId xmlns:a16="http://schemas.microsoft.com/office/drawing/2014/main" id="{B8074A4E-475F-5C9E-64F6-34B2671D9132}"/>
              </a:ext>
            </a:extLst>
          </p:cNvPr>
          <p:cNvSpPr/>
          <p:nvPr/>
        </p:nvSpPr>
        <p:spPr>
          <a:xfrm>
            <a:off x="6302878" y="-4049"/>
            <a:ext cx="5906912" cy="6858000"/>
          </a:xfrm>
          <a:prstGeom prst="parallelogram">
            <a:avLst>
              <a:gd name="adj" fmla="val 22753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7" name="Imagen 6" descr="Imagen que contiene persona, interior, tabla, hombre&#10;&#10;El contenido generado por IA puede ser incorrecto.">
            <a:extLst>
              <a:ext uri="{FF2B5EF4-FFF2-40B4-BE49-F238E27FC236}">
                <a16:creationId xmlns:a16="http://schemas.microsoft.com/office/drawing/2014/main" id="{B8CD376F-7382-BBD4-21B7-0248BAB830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9" r="15685"/>
          <a:stretch>
            <a:fillRect/>
          </a:stretch>
        </p:blipFill>
        <p:spPr>
          <a:xfrm>
            <a:off x="6534732" y="1149773"/>
            <a:ext cx="5443204" cy="4491850"/>
          </a:xfrm>
          <a:custGeom>
            <a:avLst/>
            <a:gdLst>
              <a:gd name="connsiteX0" fmla="*/ 880292 w 5443204"/>
              <a:gd name="connsiteY0" fmla="*/ 0 h 4491850"/>
              <a:gd name="connsiteX1" fmla="*/ 5443204 w 5443204"/>
              <a:gd name="connsiteY1" fmla="*/ 0 h 4491850"/>
              <a:gd name="connsiteX2" fmla="*/ 4562911 w 5443204"/>
              <a:gd name="connsiteY2" fmla="*/ 4491850 h 4491850"/>
              <a:gd name="connsiteX3" fmla="*/ 0 w 5443204"/>
              <a:gd name="connsiteY3" fmla="*/ 4491850 h 4491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43204" h="4491850">
                <a:moveTo>
                  <a:pt x="880292" y="0"/>
                </a:moveTo>
                <a:lnTo>
                  <a:pt x="5443204" y="0"/>
                </a:lnTo>
                <a:lnTo>
                  <a:pt x="4562911" y="4491850"/>
                </a:lnTo>
                <a:lnTo>
                  <a:pt x="0" y="449185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1312364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87335A6-6E86-E548-FD84-84455DD38A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3926C83-8C30-764B-A5F3-2ECC92B2BF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noProof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ECB4141-8DB3-FD34-D375-2B2984E0DA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0"/>
            <a:ext cx="12191999" cy="6858000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rgbClr val="000000"/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noProof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0B0E2B5-E28E-FDBA-D03C-3B48F0E010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-4"/>
            <a:ext cx="12192000" cy="6402581"/>
          </a:xfrm>
          <a:prstGeom prst="rect">
            <a:avLst/>
          </a:prstGeom>
          <a:gradFill>
            <a:gsLst>
              <a:gs pos="1000">
                <a:schemeClr val="accent1">
                  <a:lumMod val="75000"/>
                  <a:alpha val="59000"/>
                </a:schemeClr>
              </a:gs>
              <a:gs pos="100000">
                <a:srgbClr val="000000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noProof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0BBC7DF-9A0A-5CAE-6321-3E512119D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63054" y="-2653923"/>
            <a:ext cx="6858001" cy="12165846"/>
          </a:xfrm>
          <a:prstGeom prst="rect">
            <a:avLst/>
          </a:prstGeom>
          <a:gradFill>
            <a:gsLst>
              <a:gs pos="13000">
                <a:schemeClr val="accent1">
                  <a:lumMod val="50000"/>
                  <a:alpha val="0"/>
                </a:schemeClr>
              </a:gs>
              <a:gs pos="99000">
                <a:srgbClr val="000000">
                  <a:alpha val="2800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noProof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8DE1E46-E476-5AF3-EF14-A214F997C5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094763" y="0"/>
            <a:ext cx="6096001" cy="6858000"/>
          </a:xfrm>
          <a:prstGeom prst="rect">
            <a:avLst/>
          </a:prstGeom>
          <a:gradFill>
            <a:gsLst>
              <a:gs pos="13000">
                <a:schemeClr val="accent1">
                  <a:lumMod val="50000"/>
                  <a:alpha val="0"/>
                </a:schemeClr>
              </a:gs>
              <a:gs pos="99000">
                <a:schemeClr val="accent1">
                  <a:lumMod val="75000"/>
                  <a:alpha val="50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noProof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DD0CB68-6986-160E-A6B2-CAC29271ED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4" y="-3"/>
            <a:ext cx="12182871" cy="6871922"/>
          </a:xfrm>
          <a:prstGeom prst="rect">
            <a:avLst/>
          </a:prstGeom>
          <a:gradFill>
            <a:gsLst>
              <a:gs pos="13000">
                <a:srgbClr val="000000">
                  <a:alpha val="35000"/>
                </a:srgbClr>
              </a:gs>
              <a:gs pos="99000">
                <a:schemeClr val="accent1">
                  <a:lumMod val="75000"/>
                  <a:alpha val="0"/>
                </a:schemeClr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noProof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833A3972-26F9-C972-F159-4A20262DB5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7713" y="4049"/>
            <a:ext cx="10216576" cy="4729040"/>
          </a:xfrm>
          <a:custGeom>
            <a:avLst/>
            <a:gdLst>
              <a:gd name="connsiteX0" fmla="*/ 0 w 10216576"/>
              <a:gd name="connsiteY0" fmla="*/ 0 h 4729040"/>
              <a:gd name="connsiteX1" fmla="*/ 10216576 w 10216576"/>
              <a:gd name="connsiteY1" fmla="*/ 0 h 4729040"/>
              <a:gd name="connsiteX2" fmla="*/ 10210268 w 10216576"/>
              <a:gd name="connsiteY2" fmla="*/ 124944 h 4729040"/>
              <a:gd name="connsiteX3" fmla="*/ 5108288 w 10216576"/>
              <a:gd name="connsiteY3" fmla="*/ 4729040 h 4729040"/>
              <a:gd name="connsiteX4" fmla="*/ 6309 w 10216576"/>
              <a:gd name="connsiteY4" fmla="*/ 124944 h 4729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16576" h="4729040">
                <a:moveTo>
                  <a:pt x="0" y="0"/>
                </a:moveTo>
                <a:lnTo>
                  <a:pt x="10216576" y="0"/>
                </a:lnTo>
                <a:lnTo>
                  <a:pt x="10210268" y="124944"/>
                </a:lnTo>
                <a:cubicBezTo>
                  <a:pt x="9947637" y="2710997"/>
                  <a:pt x="7763635" y="4729040"/>
                  <a:pt x="5108288" y="4729040"/>
                </a:cubicBezTo>
                <a:cubicBezTo>
                  <a:pt x="2452942" y="4729040"/>
                  <a:pt x="268937" y="2710997"/>
                  <a:pt x="6309" y="124944"/>
                </a:cubicBezTo>
                <a:close/>
              </a:path>
            </a:pathLst>
          </a:custGeom>
          <a:gradFill>
            <a:gsLst>
              <a:gs pos="7000">
                <a:schemeClr val="accent1">
                  <a:lumMod val="50000"/>
                  <a:alpha val="4000"/>
                </a:schemeClr>
              </a:gs>
              <a:gs pos="99000">
                <a:schemeClr val="accent1">
                  <a:alpha val="24000"/>
                </a:schemeClr>
              </a:gs>
            </a:gsLst>
            <a:lin ang="10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AR" noProof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C3EAF2D-D805-058D-3B12-0385EE61D2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23" y="1"/>
            <a:ext cx="3805470" cy="124418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s-AR" sz="3600" b="1" kern="1200" noProof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Normas AEA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C7F69702-6987-7B5E-0016-EA8140ECD6E1}"/>
              </a:ext>
            </a:extLst>
          </p:cNvPr>
          <p:cNvSpPr txBox="1">
            <a:spLocks/>
          </p:cNvSpPr>
          <p:nvPr/>
        </p:nvSpPr>
        <p:spPr>
          <a:xfrm>
            <a:off x="969921" y="915755"/>
            <a:ext cx="6675833" cy="581525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s-AR" sz="3000">
                <a:solidFill>
                  <a:srgbClr val="FFFFFF"/>
                </a:solidFill>
              </a:rPr>
              <a:t>Ejemplos</a:t>
            </a:r>
          </a:p>
          <a:p>
            <a:pPr marL="914400" lvl="1" indent="-4572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s-AR" sz="2800">
                <a:solidFill>
                  <a:srgbClr val="FFFFFF"/>
                </a:solidFill>
              </a:rPr>
              <a:t>AEA 90364 (instalaciones)</a:t>
            </a:r>
          </a:p>
          <a:p>
            <a:pPr marL="914400" lvl="1" indent="-4572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s-AR" sz="2800">
                <a:solidFill>
                  <a:srgbClr val="FFFFFF"/>
                </a:solidFill>
              </a:rPr>
              <a:t>AEA 92305 (pararrayos)</a:t>
            </a:r>
          </a:p>
          <a:p>
            <a:pPr marL="914400" lvl="1" indent="-4572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s-AR" sz="2800">
                <a:solidFill>
                  <a:srgbClr val="FFFFFF"/>
                </a:solidFill>
              </a:rPr>
              <a:t>AEA 770 (tableros)</a:t>
            </a:r>
          </a:p>
          <a:p>
            <a:pPr marL="914400" lvl="1" indent="-4572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s-AR" sz="2800">
                <a:solidFill>
                  <a:srgbClr val="FFFFFF"/>
                </a:solidFill>
              </a:rPr>
              <a:t>AEA 90390 (líneas)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s-AR" sz="3000" noProof="0">
                <a:solidFill>
                  <a:srgbClr val="FFFFFF"/>
                </a:solidFill>
              </a:rPr>
              <a:t>Quienes deben cumplirlas?</a:t>
            </a:r>
          </a:p>
        </p:txBody>
      </p:sp>
      <p:sp>
        <p:nvSpPr>
          <p:cNvPr id="13" name="Paralelogramo 12">
            <a:extLst>
              <a:ext uri="{FF2B5EF4-FFF2-40B4-BE49-F238E27FC236}">
                <a16:creationId xmlns:a16="http://schemas.microsoft.com/office/drawing/2014/main" id="{358B7319-5A86-9662-06A1-139127FCA28D}"/>
              </a:ext>
            </a:extLst>
          </p:cNvPr>
          <p:cNvSpPr/>
          <p:nvPr/>
        </p:nvSpPr>
        <p:spPr>
          <a:xfrm>
            <a:off x="6268065" y="-23436"/>
            <a:ext cx="5906912" cy="6858000"/>
          </a:xfrm>
          <a:prstGeom prst="parallelogram">
            <a:avLst>
              <a:gd name="adj" fmla="val 22753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11" name="Imagen 10" descr="Un hombre en frente de una computadora&#10;&#10;El contenido generado por IA puede ser incorrecto.">
            <a:extLst>
              <a:ext uri="{FF2B5EF4-FFF2-40B4-BE49-F238E27FC236}">
                <a16:creationId xmlns:a16="http://schemas.microsoft.com/office/drawing/2014/main" id="{800E3954-5282-D1F3-D636-899B576F78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76" r="13384"/>
          <a:stretch>
            <a:fillRect/>
          </a:stretch>
        </p:blipFill>
        <p:spPr>
          <a:xfrm>
            <a:off x="6505824" y="1166333"/>
            <a:ext cx="5440580" cy="4478462"/>
          </a:xfrm>
          <a:custGeom>
            <a:avLst/>
            <a:gdLst>
              <a:gd name="connsiteX0" fmla="*/ 877669 w 5440580"/>
              <a:gd name="connsiteY0" fmla="*/ 0 h 4478462"/>
              <a:gd name="connsiteX1" fmla="*/ 5440580 w 5440580"/>
              <a:gd name="connsiteY1" fmla="*/ 0 h 4478462"/>
              <a:gd name="connsiteX2" fmla="*/ 4562911 w 5440580"/>
              <a:gd name="connsiteY2" fmla="*/ 4478462 h 4478462"/>
              <a:gd name="connsiteX3" fmla="*/ 0 w 5440580"/>
              <a:gd name="connsiteY3" fmla="*/ 4478462 h 4478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40580" h="4478462">
                <a:moveTo>
                  <a:pt x="877669" y="0"/>
                </a:moveTo>
                <a:lnTo>
                  <a:pt x="5440580" y="0"/>
                </a:lnTo>
                <a:lnTo>
                  <a:pt x="4562911" y="4478462"/>
                </a:lnTo>
                <a:lnTo>
                  <a:pt x="0" y="4478462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7573051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035EECB-7BBE-F74B-112F-882B8A9389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8721AC6-39B3-6592-123E-56BB56286A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noProof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F192A39-BAD0-CB84-4738-9B1BE1B673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0"/>
            <a:ext cx="12191999" cy="6858000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rgbClr val="000000"/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noProof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31341ED-5CFC-012A-C906-1DF1757C4E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-4"/>
            <a:ext cx="12192000" cy="6402581"/>
          </a:xfrm>
          <a:prstGeom prst="rect">
            <a:avLst/>
          </a:prstGeom>
          <a:gradFill>
            <a:gsLst>
              <a:gs pos="1000">
                <a:schemeClr val="accent1">
                  <a:lumMod val="75000"/>
                  <a:alpha val="59000"/>
                </a:schemeClr>
              </a:gs>
              <a:gs pos="100000">
                <a:srgbClr val="000000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noProof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F786AED-2FC4-4BA9-03D1-9DCE720680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63054" y="-2653923"/>
            <a:ext cx="6858001" cy="12165846"/>
          </a:xfrm>
          <a:prstGeom prst="rect">
            <a:avLst/>
          </a:prstGeom>
          <a:gradFill>
            <a:gsLst>
              <a:gs pos="13000">
                <a:schemeClr val="accent1">
                  <a:lumMod val="50000"/>
                  <a:alpha val="0"/>
                </a:schemeClr>
              </a:gs>
              <a:gs pos="99000">
                <a:srgbClr val="000000">
                  <a:alpha val="2800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noProof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640CCEC-991F-31C4-45C4-D44278E170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094763" y="0"/>
            <a:ext cx="6096001" cy="6858000"/>
          </a:xfrm>
          <a:prstGeom prst="rect">
            <a:avLst/>
          </a:prstGeom>
          <a:gradFill>
            <a:gsLst>
              <a:gs pos="13000">
                <a:schemeClr val="accent1">
                  <a:lumMod val="50000"/>
                  <a:alpha val="0"/>
                </a:schemeClr>
              </a:gs>
              <a:gs pos="99000">
                <a:schemeClr val="accent1">
                  <a:lumMod val="75000"/>
                  <a:alpha val="50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noProof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787BA0D-4398-FBAC-22E1-3365EAA03C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4" y="-3"/>
            <a:ext cx="12182871" cy="6871922"/>
          </a:xfrm>
          <a:prstGeom prst="rect">
            <a:avLst/>
          </a:prstGeom>
          <a:gradFill>
            <a:gsLst>
              <a:gs pos="13000">
                <a:srgbClr val="000000">
                  <a:alpha val="35000"/>
                </a:srgbClr>
              </a:gs>
              <a:gs pos="99000">
                <a:schemeClr val="accent1">
                  <a:lumMod val="75000"/>
                  <a:alpha val="0"/>
                </a:schemeClr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noProof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AE2ECBC0-A407-F3DC-7ED8-1A7225DF5E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7713" y="4049"/>
            <a:ext cx="10216576" cy="4729040"/>
          </a:xfrm>
          <a:custGeom>
            <a:avLst/>
            <a:gdLst>
              <a:gd name="connsiteX0" fmla="*/ 0 w 10216576"/>
              <a:gd name="connsiteY0" fmla="*/ 0 h 4729040"/>
              <a:gd name="connsiteX1" fmla="*/ 10216576 w 10216576"/>
              <a:gd name="connsiteY1" fmla="*/ 0 h 4729040"/>
              <a:gd name="connsiteX2" fmla="*/ 10210268 w 10216576"/>
              <a:gd name="connsiteY2" fmla="*/ 124944 h 4729040"/>
              <a:gd name="connsiteX3" fmla="*/ 5108288 w 10216576"/>
              <a:gd name="connsiteY3" fmla="*/ 4729040 h 4729040"/>
              <a:gd name="connsiteX4" fmla="*/ 6309 w 10216576"/>
              <a:gd name="connsiteY4" fmla="*/ 124944 h 4729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16576" h="4729040">
                <a:moveTo>
                  <a:pt x="0" y="0"/>
                </a:moveTo>
                <a:lnTo>
                  <a:pt x="10216576" y="0"/>
                </a:lnTo>
                <a:lnTo>
                  <a:pt x="10210268" y="124944"/>
                </a:lnTo>
                <a:cubicBezTo>
                  <a:pt x="9947637" y="2710997"/>
                  <a:pt x="7763635" y="4729040"/>
                  <a:pt x="5108288" y="4729040"/>
                </a:cubicBezTo>
                <a:cubicBezTo>
                  <a:pt x="2452942" y="4729040"/>
                  <a:pt x="268937" y="2710997"/>
                  <a:pt x="6309" y="124944"/>
                </a:cubicBezTo>
                <a:close/>
              </a:path>
            </a:pathLst>
          </a:custGeom>
          <a:gradFill>
            <a:gsLst>
              <a:gs pos="7000">
                <a:schemeClr val="accent1">
                  <a:lumMod val="50000"/>
                  <a:alpha val="4000"/>
                </a:schemeClr>
              </a:gs>
              <a:gs pos="99000">
                <a:schemeClr val="accent1">
                  <a:alpha val="24000"/>
                </a:schemeClr>
              </a:gs>
            </a:gsLst>
            <a:lin ang="10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AR" noProof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99B4C0B-649B-9C91-38F5-189A8460C9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23" y="1"/>
            <a:ext cx="3805470" cy="124418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s-AR" sz="3600" b="1" kern="1200" noProof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Jorge Newbery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3B3DF0F9-6236-A2F6-6749-ECB6836A4BB5}"/>
              </a:ext>
            </a:extLst>
          </p:cNvPr>
          <p:cNvSpPr txBox="1">
            <a:spLocks/>
          </p:cNvSpPr>
          <p:nvPr/>
        </p:nvSpPr>
        <p:spPr>
          <a:xfrm>
            <a:off x="969921" y="915755"/>
            <a:ext cx="6675833" cy="581525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s-AR" sz="3000">
                <a:solidFill>
                  <a:srgbClr val="FFFFFF"/>
                </a:solidFill>
              </a:rPr>
              <a:t>¿Quién fue?</a:t>
            </a:r>
          </a:p>
          <a:p>
            <a:pPr marL="914400" lvl="1" indent="-4572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s-AR" sz="2800">
                <a:solidFill>
                  <a:srgbClr val="FFFFFF"/>
                </a:solidFill>
              </a:rPr>
              <a:t>Biografía</a:t>
            </a:r>
          </a:p>
          <a:p>
            <a:pPr marL="914400" lvl="1" indent="-4572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s-AR" sz="2800">
                <a:solidFill>
                  <a:srgbClr val="FFFFFF"/>
                </a:solidFill>
              </a:rPr>
              <a:t>Formación académica</a:t>
            </a:r>
          </a:p>
        </p:txBody>
      </p:sp>
      <p:sp>
        <p:nvSpPr>
          <p:cNvPr id="17" name="Paralelogramo 16">
            <a:extLst>
              <a:ext uri="{FF2B5EF4-FFF2-40B4-BE49-F238E27FC236}">
                <a16:creationId xmlns:a16="http://schemas.microsoft.com/office/drawing/2014/main" id="{5BC4433A-6B27-E929-F7E3-FEEB53F76BB2}"/>
              </a:ext>
            </a:extLst>
          </p:cNvPr>
          <p:cNvSpPr/>
          <p:nvPr/>
        </p:nvSpPr>
        <p:spPr>
          <a:xfrm>
            <a:off x="6292978" y="-13919"/>
            <a:ext cx="5906912" cy="6858000"/>
          </a:xfrm>
          <a:prstGeom prst="parallelogram">
            <a:avLst>
              <a:gd name="adj" fmla="val 22753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15" name="Imagen 14" descr="Blog Archive » Jorge Newbery">
            <a:extLst>
              <a:ext uri="{FF2B5EF4-FFF2-40B4-BE49-F238E27FC236}">
                <a16:creationId xmlns:a16="http://schemas.microsoft.com/office/drawing/2014/main" id="{04B7554E-6AB7-1759-D19A-6AAE73E5D7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48"/>
          <a:stretch>
            <a:fillRect/>
          </a:stretch>
        </p:blipFill>
        <p:spPr bwMode="auto">
          <a:xfrm>
            <a:off x="6685884" y="0"/>
            <a:ext cx="5478276" cy="6481598"/>
          </a:xfrm>
          <a:custGeom>
            <a:avLst/>
            <a:gdLst>
              <a:gd name="connsiteX0" fmla="*/ 960542 w 5478276"/>
              <a:gd name="connsiteY0" fmla="*/ 0 h 6481598"/>
              <a:gd name="connsiteX1" fmla="*/ 5478276 w 5478276"/>
              <a:gd name="connsiteY1" fmla="*/ 0 h 6481598"/>
              <a:gd name="connsiteX2" fmla="*/ 5478276 w 5478276"/>
              <a:gd name="connsiteY2" fmla="*/ 230529 h 6481598"/>
              <a:gd name="connsiteX3" fmla="*/ 4253220 w 5478276"/>
              <a:gd name="connsiteY3" fmla="*/ 6481598 h 6481598"/>
              <a:gd name="connsiteX4" fmla="*/ 0 w 5478276"/>
              <a:gd name="connsiteY4" fmla="*/ 6481598 h 6481598"/>
              <a:gd name="connsiteX5" fmla="*/ 0 w 5478276"/>
              <a:gd name="connsiteY5" fmla="*/ 4901337 h 6481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78276" h="6481598">
                <a:moveTo>
                  <a:pt x="960542" y="0"/>
                </a:moveTo>
                <a:lnTo>
                  <a:pt x="5478276" y="0"/>
                </a:lnTo>
                <a:lnTo>
                  <a:pt x="5478276" y="230529"/>
                </a:lnTo>
                <a:lnTo>
                  <a:pt x="4253220" y="6481598"/>
                </a:lnTo>
                <a:lnTo>
                  <a:pt x="0" y="6481598"/>
                </a:lnTo>
                <a:lnTo>
                  <a:pt x="0" y="490133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44855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0CB3721-31A0-5E28-DEBA-113CED6AAB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A9F4567-B499-37E2-3707-82E74D9A99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noProof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8A9E87-3DBB-D30D-A027-23B0616E95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0"/>
            <a:ext cx="12191999" cy="6858000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rgbClr val="000000"/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noProof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EC3683D-354E-6030-7D0A-2E1199D991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-4"/>
            <a:ext cx="12192000" cy="6402581"/>
          </a:xfrm>
          <a:prstGeom prst="rect">
            <a:avLst/>
          </a:prstGeom>
          <a:gradFill>
            <a:gsLst>
              <a:gs pos="1000">
                <a:schemeClr val="accent1">
                  <a:lumMod val="75000"/>
                  <a:alpha val="59000"/>
                </a:schemeClr>
              </a:gs>
              <a:gs pos="100000">
                <a:srgbClr val="000000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noProof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EB8C8CF-E8D5-82AF-5CA1-3EE0CD7007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63054" y="-2653923"/>
            <a:ext cx="6858001" cy="12165846"/>
          </a:xfrm>
          <a:prstGeom prst="rect">
            <a:avLst/>
          </a:prstGeom>
          <a:gradFill>
            <a:gsLst>
              <a:gs pos="13000">
                <a:schemeClr val="accent1">
                  <a:lumMod val="50000"/>
                  <a:alpha val="0"/>
                </a:schemeClr>
              </a:gs>
              <a:gs pos="99000">
                <a:srgbClr val="000000">
                  <a:alpha val="2800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noProof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84DFD83-5E3E-D5ED-4E7D-6CB190735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094763" y="0"/>
            <a:ext cx="6096001" cy="6858000"/>
          </a:xfrm>
          <a:prstGeom prst="rect">
            <a:avLst/>
          </a:prstGeom>
          <a:gradFill>
            <a:gsLst>
              <a:gs pos="13000">
                <a:schemeClr val="accent1">
                  <a:lumMod val="50000"/>
                  <a:alpha val="0"/>
                </a:schemeClr>
              </a:gs>
              <a:gs pos="99000">
                <a:schemeClr val="accent1">
                  <a:lumMod val="75000"/>
                  <a:alpha val="50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noProof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14674CD-6E5F-2712-D939-B2035E5CCC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4" y="-3"/>
            <a:ext cx="12182871" cy="6871922"/>
          </a:xfrm>
          <a:prstGeom prst="rect">
            <a:avLst/>
          </a:prstGeom>
          <a:gradFill>
            <a:gsLst>
              <a:gs pos="13000">
                <a:srgbClr val="000000">
                  <a:alpha val="35000"/>
                </a:srgbClr>
              </a:gs>
              <a:gs pos="99000">
                <a:schemeClr val="accent1">
                  <a:lumMod val="75000"/>
                  <a:alpha val="0"/>
                </a:schemeClr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noProof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24BD675C-3BEC-C96E-4FAD-9E308530A7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7713" y="4049"/>
            <a:ext cx="10216576" cy="4729040"/>
          </a:xfrm>
          <a:custGeom>
            <a:avLst/>
            <a:gdLst>
              <a:gd name="connsiteX0" fmla="*/ 0 w 10216576"/>
              <a:gd name="connsiteY0" fmla="*/ 0 h 4729040"/>
              <a:gd name="connsiteX1" fmla="*/ 10216576 w 10216576"/>
              <a:gd name="connsiteY1" fmla="*/ 0 h 4729040"/>
              <a:gd name="connsiteX2" fmla="*/ 10210268 w 10216576"/>
              <a:gd name="connsiteY2" fmla="*/ 124944 h 4729040"/>
              <a:gd name="connsiteX3" fmla="*/ 5108288 w 10216576"/>
              <a:gd name="connsiteY3" fmla="*/ 4729040 h 4729040"/>
              <a:gd name="connsiteX4" fmla="*/ 6309 w 10216576"/>
              <a:gd name="connsiteY4" fmla="*/ 124944 h 4729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16576" h="4729040">
                <a:moveTo>
                  <a:pt x="0" y="0"/>
                </a:moveTo>
                <a:lnTo>
                  <a:pt x="10216576" y="0"/>
                </a:lnTo>
                <a:lnTo>
                  <a:pt x="10210268" y="124944"/>
                </a:lnTo>
                <a:cubicBezTo>
                  <a:pt x="9947637" y="2710997"/>
                  <a:pt x="7763635" y="4729040"/>
                  <a:pt x="5108288" y="4729040"/>
                </a:cubicBezTo>
                <a:cubicBezTo>
                  <a:pt x="2452942" y="4729040"/>
                  <a:pt x="268937" y="2710997"/>
                  <a:pt x="6309" y="124944"/>
                </a:cubicBezTo>
                <a:close/>
              </a:path>
            </a:pathLst>
          </a:custGeom>
          <a:gradFill>
            <a:gsLst>
              <a:gs pos="7000">
                <a:schemeClr val="accent1">
                  <a:lumMod val="50000"/>
                  <a:alpha val="4000"/>
                </a:schemeClr>
              </a:gs>
              <a:gs pos="99000">
                <a:schemeClr val="accent1">
                  <a:alpha val="24000"/>
                </a:schemeClr>
              </a:gs>
            </a:gsLst>
            <a:lin ang="10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AR" noProof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3970401-BEC5-A50A-D2CF-C4B2505F1C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23" y="1"/>
            <a:ext cx="3805470" cy="124418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s-AR" sz="3600" b="1" kern="1200" noProof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Jorge Newbery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959025AB-5BE7-F609-367F-23F7EE88CD2C}"/>
              </a:ext>
            </a:extLst>
          </p:cNvPr>
          <p:cNvSpPr txBox="1">
            <a:spLocks/>
          </p:cNvSpPr>
          <p:nvPr/>
        </p:nvSpPr>
        <p:spPr>
          <a:xfrm>
            <a:off x="969921" y="915755"/>
            <a:ext cx="6675833" cy="581525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s-AR" sz="3000">
                <a:solidFill>
                  <a:srgbClr val="FFFFFF"/>
                </a:solidFill>
              </a:rPr>
              <a:t>Sus aportes…</a:t>
            </a:r>
          </a:p>
          <a:p>
            <a:pPr marL="914400" lvl="1" indent="-4572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s-AR" sz="2800">
                <a:solidFill>
                  <a:srgbClr val="FFFFFF"/>
                </a:solidFill>
              </a:rPr>
              <a:t>Iluminación urbana</a:t>
            </a:r>
          </a:p>
          <a:p>
            <a:pPr marL="914400" lvl="1" indent="-4572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s-AR" sz="2800">
                <a:solidFill>
                  <a:srgbClr val="FFFFFF"/>
                </a:solidFill>
              </a:rPr>
              <a:t>Educación</a:t>
            </a:r>
          </a:p>
          <a:p>
            <a:pPr marL="914400" lvl="1" indent="-4572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s-AR" sz="2800">
                <a:solidFill>
                  <a:srgbClr val="FFFFFF"/>
                </a:solidFill>
              </a:rPr>
              <a:t>Desarrollos</a:t>
            </a:r>
          </a:p>
        </p:txBody>
      </p:sp>
      <p:sp>
        <p:nvSpPr>
          <p:cNvPr id="5" name="Paralelogramo 4">
            <a:extLst>
              <a:ext uri="{FF2B5EF4-FFF2-40B4-BE49-F238E27FC236}">
                <a16:creationId xmlns:a16="http://schemas.microsoft.com/office/drawing/2014/main" id="{18651F29-BC50-CB22-92D3-A41A2EB7EA66}"/>
              </a:ext>
            </a:extLst>
          </p:cNvPr>
          <p:cNvSpPr/>
          <p:nvPr/>
        </p:nvSpPr>
        <p:spPr>
          <a:xfrm>
            <a:off x="6268065" y="-13919"/>
            <a:ext cx="5906912" cy="6858000"/>
          </a:xfrm>
          <a:prstGeom prst="parallelogram">
            <a:avLst>
              <a:gd name="adj" fmla="val 22753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4" name="Imagen 3" descr="Cómo lograr una buena iluminación urbana?">
            <a:extLst>
              <a:ext uri="{FF2B5EF4-FFF2-40B4-BE49-F238E27FC236}">
                <a16:creationId xmlns:a16="http://schemas.microsoft.com/office/drawing/2014/main" id="{AB0776EE-CC22-C776-5320-09B149710A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21" r="6047"/>
          <a:stretch>
            <a:fillRect/>
          </a:stretch>
        </p:blipFill>
        <p:spPr bwMode="auto">
          <a:xfrm>
            <a:off x="6442938" y="702819"/>
            <a:ext cx="5589711" cy="5239426"/>
          </a:xfrm>
          <a:custGeom>
            <a:avLst/>
            <a:gdLst>
              <a:gd name="connsiteX0" fmla="*/ 1026799 w 5589711"/>
              <a:gd name="connsiteY0" fmla="*/ 0 h 5239426"/>
              <a:gd name="connsiteX1" fmla="*/ 5589711 w 5589711"/>
              <a:gd name="connsiteY1" fmla="*/ 0 h 5239426"/>
              <a:gd name="connsiteX2" fmla="*/ 4562912 w 5589711"/>
              <a:gd name="connsiteY2" fmla="*/ 5239426 h 5239426"/>
              <a:gd name="connsiteX3" fmla="*/ 0 w 5589711"/>
              <a:gd name="connsiteY3" fmla="*/ 5239426 h 5239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89711" h="5239426">
                <a:moveTo>
                  <a:pt x="1026799" y="0"/>
                </a:moveTo>
                <a:lnTo>
                  <a:pt x="5589711" y="0"/>
                </a:lnTo>
                <a:lnTo>
                  <a:pt x="4562912" y="5239426"/>
                </a:lnTo>
                <a:lnTo>
                  <a:pt x="0" y="5239426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209847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308</Words>
  <Application>Microsoft Office PowerPoint</Application>
  <PresentationFormat>Panorámica</PresentationFormat>
  <Paragraphs>66</Paragraphs>
  <Slides>11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7" baseType="lpstr">
      <vt:lpstr>Aptos</vt:lpstr>
      <vt:lpstr>Aptos Display</vt:lpstr>
      <vt:lpstr>Arial</vt:lpstr>
      <vt:lpstr>Courier New</vt:lpstr>
      <vt:lpstr>Wingdings</vt:lpstr>
      <vt:lpstr>Tema de Office</vt:lpstr>
      <vt:lpstr>Normas IRAM y AEA Jorge Newbery</vt:lpstr>
      <vt:lpstr>Normas IRAM</vt:lpstr>
      <vt:lpstr>Normas IRAM</vt:lpstr>
      <vt:lpstr>Normas IRAM</vt:lpstr>
      <vt:lpstr>Normas AEA</vt:lpstr>
      <vt:lpstr>Normas AEA</vt:lpstr>
      <vt:lpstr>Normas AEA</vt:lpstr>
      <vt:lpstr>Jorge Newbery</vt:lpstr>
      <vt:lpstr>Jorge Newbery</vt:lpstr>
      <vt:lpstr>Jorge Newbery</vt:lpstr>
      <vt:lpstr>Referencias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Normas IRAM y AEA Jorge Newbery</dc:title>
  <dc:creator>Tomás Raffin (estud.)</dc:creator>
  <cp:lastModifiedBy>Francisco Esper Toffolo (estud.)</cp:lastModifiedBy>
  <cp:revision>3</cp:revision>
  <dcterms:created xsi:type="dcterms:W3CDTF">2025-03-13T13:12:30Z</dcterms:created>
  <dcterms:modified xsi:type="dcterms:W3CDTF">2025-03-19T23:43:49Z</dcterms:modified>
</cp:coreProperties>
</file>