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65" r:id="rId4"/>
    <p:sldId id="266" r:id="rId5"/>
    <p:sldId id="267" r:id="rId6"/>
    <p:sldId id="268" r:id="rId7"/>
    <p:sldId id="273" r:id="rId8"/>
    <p:sldId id="279" r:id="rId9"/>
    <p:sldId id="274" r:id="rId10"/>
    <p:sldId id="278" r:id="rId11"/>
    <p:sldId id="259" r:id="rId12"/>
    <p:sldId id="260" r:id="rId13"/>
    <p:sldId id="262" r:id="rId14"/>
    <p:sldId id="263" r:id="rId15"/>
    <p:sldId id="269" r:id="rId16"/>
    <p:sldId id="270" r:id="rId17"/>
    <p:sldId id="271" r:id="rId18"/>
    <p:sldId id="272" r:id="rId19"/>
    <p:sldId id="275" r:id="rId20"/>
    <p:sldId id="276" r:id="rId21"/>
    <p:sldId id="277" r:id="rId22"/>
    <p:sldId id="280"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ED931B-08AE-472B-9B07-79C763A4B48C}" v="1908" dt="2024-06-12T20:45:09.036"/>
    <p1510:client id="{E0459CB0-6DCD-4FF7-9F0B-56BDFE1441D3}" v="1519" dt="2024-06-12T20:44:36.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o Colman Kizur (estud.)" userId="354d70a2-91ff-4960-93f7-935c678b332d" providerId="ADAL" clId="{D5ED931B-08AE-472B-9B07-79C763A4B48C}"/>
    <pc:docChg chg="custSel addSld delSld modSld">
      <pc:chgData name="Bruno Colman Kizur (estud.)" userId="354d70a2-91ff-4960-93f7-935c678b332d" providerId="ADAL" clId="{D5ED931B-08AE-472B-9B07-79C763A4B48C}" dt="2024-06-12T20:45:09.036" v="1919" actId="1076"/>
      <pc:docMkLst>
        <pc:docMk/>
      </pc:docMkLst>
      <pc:sldChg chg="addSp delSp modSp new mod">
        <pc:chgData name="Bruno Colman Kizur (estud.)" userId="354d70a2-91ff-4960-93f7-935c678b332d" providerId="ADAL" clId="{D5ED931B-08AE-472B-9B07-79C763A4B48C}" dt="2024-06-12T12:36:18.821" v="466" actId="1076"/>
        <pc:sldMkLst>
          <pc:docMk/>
          <pc:sldMk cId="2190908003" sldId="257"/>
        </pc:sldMkLst>
        <pc:spChg chg="mod">
          <ac:chgData name="Bruno Colman Kizur (estud.)" userId="354d70a2-91ff-4960-93f7-935c678b332d" providerId="ADAL" clId="{D5ED931B-08AE-472B-9B07-79C763A4B48C}" dt="2024-06-12T12:22:39.260" v="431" actId="1076"/>
          <ac:spMkLst>
            <pc:docMk/>
            <pc:sldMk cId="2190908003" sldId="257"/>
            <ac:spMk id="2" creationId="{85334C45-3793-A9AF-833D-0AD5138DA62A}"/>
          </ac:spMkLst>
        </pc:spChg>
        <pc:spChg chg="mod">
          <ac:chgData name="Bruno Colman Kizur (estud.)" userId="354d70a2-91ff-4960-93f7-935c678b332d" providerId="ADAL" clId="{D5ED931B-08AE-472B-9B07-79C763A4B48C}" dt="2024-06-12T12:22:35.600" v="430" actId="1076"/>
          <ac:spMkLst>
            <pc:docMk/>
            <pc:sldMk cId="2190908003" sldId="257"/>
            <ac:spMk id="3" creationId="{25F34E68-6216-6DB4-B7E4-22FEFFFF6391}"/>
          </ac:spMkLst>
        </pc:spChg>
        <pc:picChg chg="add mod">
          <ac:chgData name="Bruno Colman Kizur (estud.)" userId="354d70a2-91ff-4960-93f7-935c678b332d" providerId="ADAL" clId="{D5ED931B-08AE-472B-9B07-79C763A4B48C}" dt="2024-06-12T12:31:08.238" v="436" actId="1076"/>
          <ac:picMkLst>
            <pc:docMk/>
            <pc:sldMk cId="2190908003" sldId="257"/>
            <ac:picMk id="5" creationId="{746085D7-C2B8-D2D9-5A3E-5EDC1D446CDD}"/>
          </ac:picMkLst>
        </pc:picChg>
        <pc:picChg chg="add del mod">
          <ac:chgData name="Bruno Colman Kizur (estud.)" userId="354d70a2-91ff-4960-93f7-935c678b332d" providerId="ADAL" clId="{D5ED931B-08AE-472B-9B07-79C763A4B48C}" dt="2024-06-12T12:36:08.937" v="463" actId="478"/>
          <ac:picMkLst>
            <pc:docMk/>
            <pc:sldMk cId="2190908003" sldId="257"/>
            <ac:picMk id="7" creationId="{7CB502A6-96EE-A4F9-E0AA-ECA1133C5854}"/>
          </ac:picMkLst>
        </pc:picChg>
        <pc:picChg chg="add mod">
          <ac:chgData name="Bruno Colman Kizur (estud.)" userId="354d70a2-91ff-4960-93f7-935c678b332d" providerId="ADAL" clId="{D5ED931B-08AE-472B-9B07-79C763A4B48C}" dt="2024-06-12T12:36:18.821" v="466" actId="1076"/>
          <ac:picMkLst>
            <pc:docMk/>
            <pc:sldMk cId="2190908003" sldId="257"/>
            <ac:picMk id="9" creationId="{C647144F-B7F4-D692-1B92-DD93DF028DB2}"/>
          </ac:picMkLst>
        </pc:picChg>
      </pc:sldChg>
      <pc:sldChg chg="modSp del mod">
        <pc:chgData name="Bruno Colman Kizur (estud.)" userId="354d70a2-91ff-4960-93f7-935c678b332d" providerId="ADAL" clId="{D5ED931B-08AE-472B-9B07-79C763A4B48C}" dt="2024-06-12T20:20:06.433" v="1808" actId="2696"/>
        <pc:sldMkLst>
          <pc:docMk/>
          <pc:sldMk cId="532608415" sldId="258"/>
        </pc:sldMkLst>
        <pc:spChg chg="mod">
          <ac:chgData name="Bruno Colman Kizur (estud.)" userId="354d70a2-91ff-4960-93f7-935c678b332d" providerId="ADAL" clId="{D5ED931B-08AE-472B-9B07-79C763A4B48C}" dt="2024-06-12T19:49:25.634" v="1284" actId="20577"/>
          <ac:spMkLst>
            <pc:docMk/>
            <pc:sldMk cId="532608415" sldId="258"/>
            <ac:spMk id="2" creationId="{8E03DBA0-375B-4B0E-80C2-DA2FBFD8AC15}"/>
          </ac:spMkLst>
        </pc:spChg>
      </pc:sldChg>
      <pc:sldChg chg="modSp mod">
        <pc:chgData name="Bruno Colman Kizur (estud.)" userId="354d70a2-91ff-4960-93f7-935c678b332d" providerId="ADAL" clId="{D5ED931B-08AE-472B-9B07-79C763A4B48C}" dt="2024-06-12T20:45:09.036" v="1919" actId="1076"/>
        <pc:sldMkLst>
          <pc:docMk/>
          <pc:sldMk cId="1715310980" sldId="259"/>
        </pc:sldMkLst>
        <pc:spChg chg="mod">
          <ac:chgData name="Bruno Colman Kizur (estud.)" userId="354d70a2-91ff-4960-93f7-935c678b332d" providerId="ADAL" clId="{D5ED931B-08AE-472B-9B07-79C763A4B48C}" dt="2024-06-12T20:45:09.036" v="1919" actId="1076"/>
          <ac:spMkLst>
            <pc:docMk/>
            <pc:sldMk cId="1715310980" sldId="259"/>
            <ac:spMk id="2" creationId="{A29EEBAB-B667-4FD6-B466-92718EFAD980}"/>
          </ac:spMkLst>
        </pc:spChg>
      </pc:sldChg>
      <pc:sldChg chg="addSp delSp modSp new del mod">
        <pc:chgData name="Bruno Colman Kizur (estud.)" userId="354d70a2-91ff-4960-93f7-935c678b332d" providerId="ADAL" clId="{D5ED931B-08AE-472B-9B07-79C763A4B48C}" dt="2024-06-12T18:53:57.664" v="791" actId="2696"/>
        <pc:sldMkLst>
          <pc:docMk/>
          <pc:sldMk cId="3905184659" sldId="261"/>
        </pc:sldMkLst>
        <pc:spChg chg="mod">
          <ac:chgData name="Bruno Colman Kizur (estud.)" userId="354d70a2-91ff-4960-93f7-935c678b332d" providerId="ADAL" clId="{D5ED931B-08AE-472B-9B07-79C763A4B48C}" dt="2024-06-12T12:32:24.588" v="458" actId="27636"/>
          <ac:spMkLst>
            <pc:docMk/>
            <pc:sldMk cId="3905184659" sldId="261"/>
            <ac:spMk id="2" creationId="{9C6027EE-172B-1E5D-53AE-775B16F4EF86}"/>
          </ac:spMkLst>
        </pc:spChg>
        <pc:spChg chg="del">
          <ac:chgData name="Bruno Colman Kizur (estud.)" userId="354d70a2-91ff-4960-93f7-935c678b332d" providerId="ADAL" clId="{D5ED931B-08AE-472B-9B07-79C763A4B48C}" dt="2024-06-12T13:00:34.761" v="483" actId="478"/>
          <ac:spMkLst>
            <pc:docMk/>
            <pc:sldMk cId="3905184659" sldId="261"/>
            <ac:spMk id="3" creationId="{0D441EC3-B844-3FA9-F0B8-34C37B06B225}"/>
          </ac:spMkLst>
        </pc:spChg>
        <pc:picChg chg="add del mod">
          <ac:chgData name="Bruno Colman Kizur (estud.)" userId="354d70a2-91ff-4960-93f7-935c678b332d" providerId="ADAL" clId="{D5ED931B-08AE-472B-9B07-79C763A4B48C}" dt="2024-06-12T12:46:55.853" v="467" actId="478"/>
          <ac:picMkLst>
            <pc:docMk/>
            <pc:sldMk cId="3905184659" sldId="261"/>
            <ac:picMk id="5" creationId="{934A7930-5954-6D02-D88F-1736A738FA42}"/>
          </ac:picMkLst>
        </pc:picChg>
        <pc:picChg chg="add del mod">
          <ac:chgData name="Bruno Colman Kizur (estud.)" userId="354d70a2-91ff-4960-93f7-935c678b332d" providerId="ADAL" clId="{D5ED931B-08AE-472B-9B07-79C763A4B48C}" dt="2024-06-12T13:00:17.341" v="476" actId="478"/>
          <ac:picMkLst>
            <pc:docMk/>
            <pc:sldMk cId="3905184659" sldId="261"/>
            <ac:picMk id="7" creationId="{52FD307B-D16B-0911-3E7E-DD315D6DEE35}"/>
          </ac:picMkLst>
        </pc:picChg>
        <pc:picChg chg="add del mod">
          <ac:chgData name="Bruno Colman Kizur (estud.)" userId="354d70a2-91ff-4960-93f7-935c678b332d" providerId="ADAL" clId="{D5ED931B-08AE-472B-9B07-79C763A4B48C}" dt="2024-06-12T13:00:19.438" v="477" actId="478"/>
          <ac:picMkLst>
            <pc:docMk/>
            <pc:sldMk cId="3905184659" sldId="261"/>
            <ac:picMk id="9" creationId="{9E41B031-73B9-E9EF-17E5-C7A962497649}"/>
          </ac:picMkLst>
        </pc:picChg>
        <pc:picChg chg="add mod">
          <ac:chgData name="Bruno Colman Kizur (estud.)" userId="354d70a2-91ff-4960-93f7-935c678b332d" providerId="ADAL" clId="{D5ED931B-08AE-472B-9B07-79C763A4B48C}" dt="2024-06-12T18:48:24.132" v="485" actId="1076"/>
          <ac:picMkLst>
            <pc:docMk/>
            <pc:sldMk cId="3905184659" sldId="261"/>
            <ac:picMk id="11" creationId="{B4FCA84F-61B4-FF31-CDB9-0F607191036B}"/>
          </ac:picMkLst>
        </pc:picChg>
      </pc:sldChg>
      <pc:sldChg chg="addSp delSp modSp new mod">
        <pc:chgData name="Bruno Colman Kizur (estud.)" userId="354d70a2-91ff-4960-93f7-935c678b332d" providerId="ADAL" clId="{D5ED931B-08AE-472B-9B07-79C763A4B48C}" dt="2024-06-12T19:05:30.832" v="999" actId="478"/>
        <pc:sldMkLst>
          <pc:docMk/>
          <pc:sldMk cId="2929143119" sldId="265"/>
        </pc:sldMkLst>
        <pc:spChg chg="mod">
          <ac:chgData name="Bruno Colman Kizur (estud.)" userId="354d70a2-91ff-4960-93f7-935c678b332d" providerId="ADAL" clId="{D5ED931B-08AE-472B-9B07-79C763A4B48C}" dt="2024-06-12T18:53:47.437" v="788" actId="1076"/>
          <ac:spMkLst>
            <pc:docMk/>
            <pc:sldMk cId="2929143119" sldId="265"/>
            <ac:spMk id="2" creationId="{F76F81BC-E4B7-7AD6-F3E7-5F16A98CE425}"/>
          </ac:spMkLst>
        </pc:spChg>
        <pc:spChg chg="mod">
          <ac:chgData name="Bruno Colman Kizur (estud.)" userId="354d70a2-91ff-4960-93f7-935c678b332d" providerId="ADAL" clId="{D5ED931B-08AE-472B-9B07-79C763A4B48C}" dt="2024-06-12T18:53:50.372" v="789" actId="1076"/>
          <ac:spMkLst>
            <pc:docMk/>
            <pc:sldMk cId="2929143119" sldId="265"/>
            <ac:spMk id="3" creationId="{C8852B2E-9B6A-96DF-2C78-E7FB84EE2551}"/>
          </ac:spMkLst>
        </pc:spChg>
        <pc:picChg chg="add mod">
          <ac:chgData name="Bruno Colman Kizur (estud.)" userId="354d70a2-91ff-4960-93f7-935c678b332d" providerId="ADAL" clId="{D5ED931B-08AE-472B-9B07-79C763A4B48C}" dt="2024-06-12T18:53:53.135" v="790" actId="14100"/>
          <ac:picMkLst>
            <pc:docMk/>
            <pc:sldMk cId="2929143119" sldId="265"/>
            <ac:picMk id="4" creationId="{1013906F-4971-F30B-6F9F-A0D335357222}"/>
          </ac:picMkLst>
        </pc:picChg>
        <pc:picChg chg="add del mod">
          <ac:chgData name="Bruno Colman Kizur (estud.)" userId="354d70a2-91ff-4960-93f7-935c678b332d" providerId="ADAL" clId="{D5ED931B-08AE-472B-9B07-79C763A4B48C}" dt="2024-06-12T19:05:30.832" v="999" actId="478"/>
          <ac:picMkLst>
            <pc:docMk/>
            <pc:sldMk cId="2929143119" sldId="265"/>
            <ac:picMk id="6" creationId="{9FBC186D-D9B8-070C-CEF1-4C0FFBF6AE93}"/>
          </ac:picMkLst>
        </pc:picChg>
      </pc:sldChg>
      <pc:sldChg chg="addSp modSp new mod">
        <pc:chgData name="Bruno Colman Kizur (estud.)" userId="354d70a2-91ff-4960-93f7-935c678b332d" providerId="ADAL" clId="{D5ED931B-08AE-472B-9B07-79C763A4B48C}" dt="2024-06-12T19:05:35.473" v="1001" actId="1076"/>
        <pc:sldMkLst>
          <pc:docMk/>
          <pc:sldMk cId="1507343520" sldId="266"/>
        </pc:sldMkLst>
        <pc:spChg chg="mod">
          <ac:chgData name="Bruno Colman Kizur (estud.)" userId="354d70a2-91ff-4960-93f7-935c678b332d" providerId="ADAL" clId="{D5ED931B-08AE-472B-9B07-79C763A4B48C}" dt="2024-06-12T19:04:06.052" v="826" actId="14100"/>
          <ac:spMkLst>
            <pc:docMk/>
            <pc:sldMk cId="1507343520" sldId="266"/>
            <ac:spMk id="2" creationId="{E83697D5-C751-EF3A-F544-7208236DFD55}"/>
          </ac:spMkLst>
        </pc:spChg>
        <pc:spChg chg="mod">
          <ac:chgData name="Bruno Colman Kizur (estud.)" userId="354d70a2-91ff-4960-93f7-935c678b332d" providerId="ADAL" clId="{D5ED931B-08AE-472B-9B07-79C763A4B48C}" dt="2024-06-12T19:05:11.793" v="993" actId="1076"/>
          <ac:spMkLst>
            <pc:docMk/>
            <pc:sldMk cId="1507343520" sldId="266"/>
            <ac:spMk id="3" creationId="{F07FE507-E8C3-1085-2903-3E4841ADC91A}"/>
          </ac:spMkLst>
        </pc:spChg>
        <pc:picChg chg="add mod">
          <ac:chgData name="Bruno Colman Kizur (estud.)" userId="354d70a2-91ff-4960-93f7-935c678b332d" providerId="ADAL" clId="{D5ED931B-08AE-472B-9B07-79C763A4B48C}" dt="2024-06-12T19:05:24.853" v="998" actId="1076"/>
          <ac:picMkLst>
            <pc:docMk/>
            <pc:sldMk cId="1507343520" sldId="266"/>
            <ac:picMk id="5" creationId="{BBA9DF48-2B8E-AA34-1554-983A7AD92346}"/>
          </ac:picMkLst>
        </pc:picChg>
        <pc:picChg chg="add mod">
          <ac:chgData name="Bruno Colman Kizur (estud.)" userId="354d70a2-91ff-4960-93f7-935c678b332d" providerId="ADAL" clId="{D5ED931B-08AE-472B-9B07-79C763A4B48C}" dt="2024-06-12T19:05:35.473" v="1001" actId="1076"/>
          <ac:picMkLst>
            <pc:docMk/>
            <pc:sldMk cId="1507343520" sldId="266"/>
            <ac:picMk id="6" creationId="{BC5F69EA-DCCC-0EB1-9EA1-652DC9EADEFB}"/>
          </ac:picMkLst>
        </pc:picChg>
      </pc:sldChg>
      <pc:sldChg chg="addSp delSp modSp new mod">
        <pc:chgData name="Bruno Colman Kizur (estud.)" userId="354d70a2-91ff-4960-93f7-935c678b332d" providerId="ADAL" clId="{D5ED931B-08AE-472B-9B07-79C763A4B48C}" dt="2024-06-12T19:06:37.347" v="1008" actId="1076"/>
        <pc:sldMkLst>
          <pc:docMk/>
          <pc:sldMk cId="2644630052" sldId="267"/>
        </pc:sldMkLst>
        <pc:spChg chg="del">
          <ac:chgData name="Bruno Colman Kizur (estud.)" userId="354d70a2-91ff-4960-93f7-935c678b332d" providerId="ADAL" clId="{D5ED931B-08AE-472B-9B07-79C763A4B48C}" dt="2024-06-12T19:05:54.653" v="1003" actId="478"/>
          <ac:spMkLst>
            <pc:docMk/>
            <pc:sldMk cId="2644630052" sldId="267"/>
            <ac:spMk id="2" creationId="{DDAC517C-0A40-9F6C-014C-9F972A6BB82B}"/>
          </ac:spMkLst>
        </pc:spChg>
        <pc:spChg chg="del">
          <ac:chgData name="Bruno Colman Kizur (estud.)" userId="354d70a2-91ff-4960-93f7-935c678b332d" providerId="ADAL" clId="{D5ED931B-08AE-472B-9B07-79C763A4B48C}" dt="2024-06-12T19:05:58.963" v="1004" actId="478"/>
          <ac:spMkLst>
            <pc:docMk/>
            <pc:sldMk cId="2644630052" sldId="267"/>
            <ac:spMk id="3" creationId="{54DB3EF5-7317-73CE-F1FB-311E10F55AD6}"/>
          </ac:spMkLst>
        </pc:spChg>
        <pc:picChg chg="add mod">
          <ac:chgData name="Bruno Colman Kizur (estud.)" userId="354d70a2-91ff-4960-93f7-935c678b332d" providerId="ADAL" clId="{D5ED931B-08AE-472B-9B07-79C763A4B48C}" dt="2024-06-12T19:06:37.347" v="1008" actId="1076"/>
          <ac:picMkLst>
            <pc:docMk/>
            <pc:sldMk cId="2644630052" sldId="267"/>
            <ac:picMk id="5" creationId="{BBCD523A-011A-D06A-4070-4DCB5951D0E1}"/>
          </ac:picMkLst>
        </pc:picChg>
      </pc:sldChg>
      <pc:sldChg chg="addSp modSp new mod">
        <pc:chgData name="Bruno Colman Kizur (estud.)" userId="354d70a2-91ff-4960-93f7-935c678b332d" providerId="ADAL" clId="{D5ED931B-08AE-472B-9B07-79C763A4B48C}" dt="2024-06-12T19:49:10.631" v="1283" actId="1076"/>
        <pc:sldMkLst>
          <pc:docMk/>
          <pc:sldMk cId="802675818" sldId="268"/>
        </pc:sldMkLst>
        <pc:spChg chg="mod">
          <ac:chgData name="Bruno Colman Kizur (estud.)" userId="354d70a2-91ff-4960-93f7-935c678b332d" providerId="ADAL" clId="{D5ED931B-08AE-472B-9B07-79C763A4B48C}" dt="2024-06-12T19:44:19.882" v="1041" actId="1076"/>
          <ac:spMkLst>
            <pc:docMk/>
            <pc:sldMk cId="802675818" sldId="268"/>
            <ac:spMk id="2" creationId="{652597EB-1EC1-6295-A8BB-0A770E3852D2}"/>
          </ac:spMkLst>
        </pc:spChg>
        <pc:spChg chg="mod">
          <ac:chgData name="Bruno Colman Kizur (estud.)" userId="354d70a2-91ff-4960-93f7-935c678b332d" providerId="ADAL" clId="{D5ED931B-08AE-472B-9B07-79C763A4B48C}" dt="2024-06-12T19:48:00.247" v="1275" actId="1076"/>
          <ac:spMkLst>
            <pc:docMk/>
            <pc:sldMk cId="802675818" sldId="268"/>
            <ac:spMk id="3" creationId="{FDF5007D-66B1-5D40-74F6-51C7887B7618}"/>
          </ac:spMkLst>
        </pc:spChg>
        <pc:picChg chg="add mod">
          <ac:chgData name="Bruno Colman Kizur (estud.)" userId="354d70a2-91ff-4960-93f7-935c678b332d" providerId="ADAL" clId="{D5ED931B-08AE-472B-9B07-79C763A4B48C}" dt="2024-06-12T19:48:24.463" v="1279" actId="14100"/>
          <ac:picMkLst>
            <pc:docMk/>
            <pc:sldMk cId="802675818" sldId="268"/>
            <ac:picMk id="5" creationId="{E4BF34AF-1958-8048-4276-F8CE2452F2DD}"/>
          </ac:picMkLst>
        </pc:picChg>
        <pc:picChg chg="add mod">
          <ac:chgData name="Bruno Colman Kizur (estud.)" userId="354d70a2-91ff-4960-93f7-935c678b332d" providerId="ADAL" clId="{D5ED931B-08AE-472B-9B07-79C763A4B48C}" dt="2024-06-12T19:49:10.631" v="1283" actId="1076"/>
          <ac:picMkLst>
            <pc:docMk/>
            <pc:sldMk cId="802675818" sldId="268"/>
            <ac:picMk id="7" creationId="{FCF3526A-D2F1-7B6B-705D-D78044902F78}"/>
          </ac:picMkLst>
        </pc:picChg>
      </pc:sldChg>
      <pc:sldChg chg="addSp delSp modSp new mod">
        <pc:chgData name="Bruno Colman Kizur (estud.)" userId="354d70a2-91ff-4960-93f7-935c678b332d" providerId="ADAL" clId="{D5ED931B-08AE-472B-9B07-79C763A4B48C}" dt="2024-06-12T19:59:48.092" v="1351" actId="1076"/>
        <pc:sldMkLst>
          <pc:docMk/>
          <pc:sldMk cId="1417301083" sldId="273"/>
        </pc:sldMkLst>
        <pc:spChg chg="mod">
          <ac:chgData name="Bruno Colman Kizur (estud.)" userId="354d70a2-91ff-4960-93f7-935c678b332d" providerId="ADAL" clId="{D5ED931B-08AE-472B-9B07-79C763A4B48C}" dt="2024-06-12T19:59:19.600" v="1345" actId="27636"/>
          <ac:spMkLst>
            <pc:docMk/>
            <pc:sldMk cId="1417301083" sldId="273"/>
            <ac:spMk id="2" creationId="{A94EBE36-20BB-5ACD-EA0B-626EDF587AFA}"/>
          </ac:spMkLst>
        </pc:spChg>
        <pc:spChg chg="del">
          <ac:chgData name="Bruno Colman Kizur (estud.)" userId="354d70a2-91ff-4960-93f7-935c678b332d" providerId="ADAL" clId="{D5ED931B-08AE-472B-9B07-79C763A4B48C}" dt="2024-06-12T19:59:24.731" v="1346" actId="478"/>
          <ac:spMkLst>
            <pc:docMk/>
            <pc:sldMk cId="1417301083" sldId="273"/>
            <ac:spMk id="3" creationId="{C63B9092-0788-CDC1-2CDC-19B38D16C1D4}"/>
          </ac:spMkLst>
        </pc:spChg>
        <pc:picChg chg="add mod">
          <ac:chgData name="Bruno Colman Kizur (estud.)" userId="354d70a2-91ff-4960-93f7-935c678b332d" providerId="ADAL" clId="{D5ED931B-08AE-472B-9B07-79C763A4B48C}" dt="2024-06-12T19:59:48.092" v="1351" actId="1076"/>
          <ac:picMkLst>
            <pc:docMk/>
            <pc:sldMk cId="1417301083" sldId="273"/>
            <ac:picMk id="5" creationId="{DCB79A66-85B3-C819-88AA-CB5CCEB65804}"/>
          </ac:picMkLst>
        </pc:picChg>
      </pc:sldChg>
      <pc:sldChg chg="addSp delSp modSp new mod">
        <pc:chgData name="Bruno Colman Kizur (estud.)" userId="354d70a2-91ff-4960-93f7-935c678b332d" providerId="ADAL" clId="{D5ED931B-08AE-472B-9B07-79C763A4B48C}" dt="2024-06-12T20:25:05.490" v="1829" actId="20577"/>
        <pc:sldMkLst>
          <pc:docMk/>
          <pc:sldMk cId="3368460429" sldId="274"/>
        </pc:sldMkLst>
        <pc:spChg chg="mod">
          <ac:chgData name="Bruno Colman Kizur (estud.)" userId="354d70a2-91ff-4960-93f7-935c678b332d" providerId="ADAL" clId="{D5ED931B-08AE-472B-9B07-79C763A4B48C}" dt="2024-06-12T20:02:47.568" v="1364" actId="27636"/>
          <ac:spMkLst>
            <pc:docMk/>
            <pc:sldMk cId="3368460429" sldId="274"/>
            <ac:spMk id="2" creationId="{30BC9776-D74C-6293-2B30-8D4D2A06EE55}"/>
          </ac:spMkLst>
        </pc:spChg>
        <pc:spChg chg="mod">
          <ac:chgData name="Bruno Colman Kizur (estud.)" userId="354d70a2-91ff-4960-93f7-935c678b332d" providerId="ADAL" clId="{D5ED931B-08AE-472B-9B07-79C763A4B48C}" dt="2024-06-12T20:25:05.490" v="1829" actId="20577"/>
          <ac:spMkLst>
            <pc:docMk/>
            <pc:sldMk cId="3368460429" sldId="274"/>
            <ac:spMk id="3" creationId="{3AD71BA3-9856-3222-DFD6-FD0D8AC07CE0}"/>
          </ac:spMkLst>
        </pc:spChg>
        <pc:picChg chg="add del mod">
          <ac:chgData name="Bruno Colman Kizur (estud.)" userId="354d70a2-91ff-4960-93f7-935c678b332d" providerId="ADAL" clId="{D5ED931B-08AE-472B-9B07-79C763A4B48C}" dt="2024-06-12T20:24:16.181" v="1815" actId="478"/>
          <ac:picMkLst>
            <pc:docMk/>
            <pc:sldMk cId="3368460429" sldId="274"/>
            <ac:picMk id="5" creationId="{3DC2A8D2-9796-81A3-BED9-D37C490C9487}"/>
          </ac:picMkLst>
        </pc:picChg>
        <pc:picChg chg="add mod">
          <ac:chgData name="Bruno Colman Kizur (estud.)" userId="354d70a2-91ff-4960-93f7-935c678b332d" providerId="ADAL" clId="{D5ED931B-08AE-472B-9B07-79C763A4B48C}" dt="2024-06-12T20:24:34.764" v="1820" actId="1076"/>
          <ac:picMkLst>
            <pc:docMk/>
            <pc:sldMk cId="3368460429" sldId="274"/>
            <ac:picMk id="7" creationId="{8E58894D-C137-68A3-50CE-D795A1378353}"/>
          </ac:picMkLst>
        </pc:picChg>
      </pc:sldChg>
      <pc:sldChg chg="addSp delSp modSp new mod">
        <pc:chgData name="Bruno Colman Kizur (estud.)" userId="354d70a2-91ff-4960-93f7-935c678b332d" providerId="ADAL" clId="{D5ED931B-08AE-472B-9B07-79C763A4B48C}" dt="2024-06-12T20:16:10.377" v="1781" actId="14100"/>
        <pc:sldMkLst>
          <pc:docMk/>
          <pc:sldMk cId="231771783" sldId="278"/>
        </pc:sldMkLst>
        <pc:spChg chg="mod">
          <ac:chgData name="Bruno Colman Kizur (estud.)" userId="354d70a2-91ff-4960-93f7-935c678b332d" providerId="ADAL" clId="{D5ED931B-08AE-472B-9B07-79C763A4B48C}" dt="2024-06-12T20:15:48.271" v="1777" actId="27636"/>
          <ac:spMkLst>
            <pc:docMk/>
            <pc:sldMk cId="231771783" sldId="278"/>
            <ac:spMk id="2" creationId="{B8B90837-C46D-FD61-78F2-E108B521FD66}"/>
          </ac:spMkLst>
        </pc:spChg>
        <pc:spChg chg="del">
          <ac:chgData name="Bruno Colman Kizur (estud.)" userId="354d70a2-91ff-4960-93f7-935c678b332d" providerId="ADAL" clId="{D5ED931B-08AE-472B-9B07-79C763A4B48C}" dt="2024-06-12T20:15:50.951" v="1778" actId="478"/>
          <ac:spMkLst>
            <pc:docMk/>
            <pc:sldMk cId="231771783" sldId="278"/>
            <ac:spMk id="3" creationId="{5B7310A2-1CB2-8787-7B66-DA4CB1422860}"/>
          </ac:spMkLst>
        </pc:spChg>
        <pc:picChg chg="add mod">
          <ac:chgData name="Bruno Colman Kizur (estud.)" userId="354d70a2-91ff-4960-93f7-935c678b332d" providerId="ADAL" clId="{D5ED931B-08AE-472B-9B07-79C763A4B48C}" dt="2024-06-12T20:16:10.377" v="1781" actId="14100"/>
          <ac:picMkLst>
            <pc:docMk/>
            <pc:sldMk cId="231771783" sldId="278"/>
            <ac:picMk id="5" creationId="{1C1D66E7-54A3-B69C-636D-5B08770DD27D}"/>
          </ac:picMkLst>
        </pc:picChg>
      </pc:sldChg>
      <pc:sldChg chg="addSp delSp modSp new del mod">
        <pc:chgData name="Bruno Colman Kizur (estud.)" userId="354d70a2-91ff-4960-93f7-935c678b332d" providerId="ADAL" clId="{D5ED931B-08AE-472B-9B07-79C763A4B48C}" dt="2024-06-12T20:19:37.565" v="1807" actId="2696"/>
        <pc:sldMkLst>
          <pc:docMk/>
          <pc:sldMk cId="1232245113" sldId="279"/>
        </pc:sldMkLst>
        <pc:spChg chg="mod">
          <ac:chgData name="Bruno Colman Kizur (estud.)" userId="354d70a2-91ff-4960-93f7-935c678b332d" providerId="ADAL" clId="{D5ED931B-08AE-472B-9B07-79C763A4B48C}" dt="2024-06-12T20:17:28.466" v="1801" actId="27636"/>
          <ac:spMkLst>
            <pc:docMk/>
            <pc:sldMk cId="1232245113" sldId="279"/>
            <ac:spMk id="2" creationId="{57056F84-0B72-A221-46A1-A048259F3E1A}"/>
          </ac:spMkLst>
        </pc:spChg>
        <pc:spChg chg="del">
          <ac:chgData name="Bruno Colman Kizur (estud.)" userId="354d70a2-91ff-4960-93f7-935c678b332d" providerId="ADAL" clId="{D5ED931B-08AE-472B-9B07-79C763A4B48C}" dt="2024-06-12T20:17:30.559" v="1802" actId="478"/>
          <ac:spMkLst>
            <pc:docMk/>
            <pc:sldMk cId="1232245113" sldId="279"/>
            <ac:spMk id="3" creationId="{1E129F03-52BF-2831-8AB9-933937E5D30A}"/>
          </ac:spMkLst>
        </pc:spChg>
        <pc:picChg chg="add mod">
          <ac:chgData name="Bruno Colman Kizur (estud.)" userId="354d70a2-91ff-4960-93f7-935c678b332d" providerId="ADAL" clId="{D5ED931B-08AE-472B-9B07-79C763A4B48C}" dt="2024-06-12T20:17:43.849" v="1806" actId="1076"/>
          <ac:picMkLst>
            <pc:docMk/>
            <pc:sldMk cId="1232245113" sldId="279"/>
            <ac:picMk id="5" creationId="{9D6D0A50-248A-8319-D5A8-69A4571B2DCC}"/>
          </ac:picMkLst>
        </pc:picChg>
      </pc:sldChg>
      <pc:sldChg chg="addSp delSp modSp new mod">
        <pc:chgData name="Bruno Colman Kizur (estud.)" userId="354d70a2-91ff-4960-93f7-935c678b332d" providerId="ADAL" clId="{D5ED931B-08AE-472B-9B07-79C763A4B48C}" dt="2024-06-12T20:22:21.985" v="1814" actId="14100"/>
        <pc:sldMkLst>
          <pc:docMk/>
          <pc:sldMk cId="3830756534" sldId="279"/>
        </pc:sldMkLst>
        <pc:spChg chg="del">
          <ac:chgData name="Bruno Colman Kizur (estud.)" userId="354d70a2-91ff-4960-93f7-935c678b332d" providerId="ADAL" clId="{D5ED931B-08AE-472B-9B07-79C763A4B48C}" dt="2024-06-12T20:21:33.570" v="1810" actId="478"/>
          <ac:spMkLst>
            <pc:docMk/>
            <pc:sldMk cId="3830756534" sldId="279"/>
            <ac:spMk id="2" creationId="{E6BE1B9C-3D35-8934-BCC1-0877F7C515E8}"/>
          </ac:spMkLst>
        </pc:spChg>
        <pc:spChg chg="del">
          <ac:chgData name="Bruno Colman Kizur (estud.)" userId="354d70a2-91ff-4960-93f7-935c678b332d" providerId="ADAL" clId="{D5ED931B-08AE-472B-9B07-79C763A4B48C}" dt="2024-06-12T20:21:37.583" v="1811" actId="478"/>
          <ac:spMkLst>
            <pc:docMk/>
            <pc:sldMk cId="3830756534" sldId="279"/>
            <ac:spMk id="3" creationId="{E0745628-05A8-FA97-0B92-39C866925E97}"/>
          </ac:spMkLst>
        </pc:spChg>
        <pc:picChg chg="add mod">
          <ac:chgData name="Bruno Colman Kizur (estud.)" userId="354d70a2-91ff-4960-93f7-935c678b332d" providerId="ADAL" clId="{D5ED931B-08AE-472B-9B07-79C763A4B48C}" dt="2024-06-12T20:22:21.985" v="1814" actId="14100"/>
          <ac:picMkLst>
            <pc:docMk/>
            <pc:sldMk cId="3830756534" sldId="279"/>
            <ac:picMk id="5" creationId="{2BB924C6-7C0C-FC43-49A1-BF1E11D85DA1}"/>
          </ac:picMkLst>
        </pc:picChg>
      </pc:sldChg>
      <pc:sldChg chg="addSp modSp new del mod">
        <pc:chgData name="Bruno Colman Kizur (estud.)" userId="354d70a2-91ff-4960-93f7-935c678b332d" providerId="ADAL" clId="{D5ED931B-08AE-472B-9B07-79C763A4B48C}" dt="2024-06-12T20:31:05.273" v="1918" actId="2696"/>
        <pc:sldMkLst>
          <pc:docMk/>
          <pc:sldMk cId="978818712" sldId="280"/>
        </pc:sldMkLst>
        <pc:spChg chg="mod">
          <ac:chgData name="Bruno Colman Kizur (estud.)" userId="354d70a2-91ff-4960-93f7-935c678b332d" providerId="ADAL" clId="{D5ED931B-08AE-472B-9B07-79C763A4B48C}" dt="2024-06-12T20:28:13.193" v="1845" actId="1076"/>
          <ac:spMkLst>
            <pc:docMk/>
            <pc:sldMk cId="978818712" sldId="280"/>
            <ac:spMk id="2" creationId="{43B76AE5-38E9-1778-0C51-06558642FB15}"/>
          </ac:spMkLst>
        </pc:spChg>
        <pc:spChg chg="mod">
          <ac:chgData name="Bruno Colman Kizur (estud.)" userId="354d70a2-91ff-4960-93f7-935c678b332d" providerId="ADAL" clId="{D5ED931B-08AE-472B-9B07-79C763A4B48C}" dt="2024-06-12T20:28:58.434" v="1915" actId="20577"/>
          <ac:spMkLst>
            <pc:docMk/>
            <pc:sldMk cId="978818712" sldId="280"/>
            <ac:spMk id="3" creationId="{EF716E49-3FE9-B6E9-267E-F21658DFC58D}"/>
          </ac:spMkLst>
        </pc:spChg>
        <pc:picChg chg="add mod">
          <ac:chgData name="Bruno Colman Kizur (estud.)" userId="354d70a2-91ff-4960-93f7-935c678b332d" providerId="ADAL" clId="{D5ED931B-08AE-472B-9B07-79C763A4B48C}" dt="2024-06-12T20:29:14.385" v="1917" actId="1076"/>
          <ac:picMkLst>
            <pc:docMk/>
            <pc:sldMk cId="978818712" sldId="280"/>
            <ac:picMk id="5" creationId="{A65E5D62-D37A-EA06-59BC-C0A9B80F4CB1}"/>
          </ac:picMkLst>
        </pc:picChg>
      </pc:sldChg>
    </pc:docChg>
  </pc:docChgLst>
  <pc:docChgLst>
    <pc:chgData name="Nicolás Moschen (estud.)" userId="c4aea847-ab70-48c7-80ff-393a3c803fd3" providerId="ADAL" clId="{E0459CB0-6DCD-4FF7-9F0B-56BDFE1441D3}"/>
    <pc:docChg chg="undo custSel addSld delSld modSld sldOrd">
      <pc:chgData name="Nicolás Moschen (estud.)" userId="c4aea847-ab70-48c7-80ff-393a3c803fd3" providerId="ADAL" clId="{E0459CB0-6DCD-4FF7-9F0B-56BDFE1441D3}" dt="2024-06-12T20:44:36.381" v="2611" actId="208"/>
      <pc:docMkLst>
        <pc:docMk/>
      </pc:docMkLst>
      <pc:sldChg chg="addSp delSp modSp mod">
        <pc:chgData name="Nicolás Moschen (estud.)" userId="c4aea847-ab70-48c7-80ff-393a3c803fd3" providerId="ADAL" clId="{E0459CB0-6DCD-4FF7-9F0B-56BDFE1441D3}" dt="2024-06-12T12:03:19.478" v="92" actId="1076"/>
        <pc:sldMkLst>
          <pc:docMk/>
          <pc:sldMk cId="924373355" sldId="256"/>
        </pc:sldMkLst>
        <pc:spChg chg="mod">
          <ac:chgData name="Nicolás Moschen (estud.)" userId="c4aea847-ab70-48c7-80ff-393a3c803fd3" providerId="ADAL" clId="{E0459CB0-6DCD-4FF7-9F0B-56BDFE1441D3}" dt="2024-06-12T12:02:47.712" v="87" actId="1076"/>
          <ac:spMkLst>
            <pc:docMk/>
            <pc:sldMk cId="924373355" sldId="256"/>
            <ac:spMk id="2" creationId="{9AE9FDB1-6331-4561-B3C8-E3CAFB360847}"/>
          </ac:spMkLst>
        </pc:spChg>
        <pc:spChg chg="mod">
          <ac:chgData name="Nicolás Moschen (estud.)" userId="c4aea847-ab70-48c7-80ff-393a3c803fd3" providerId="ADAL" clId="{E0459CB0-6DCD-4FF7-9F0B-56BDFE1441D3}" dt="2024-06-12T12:03:19.478" v="92" actId="1076"/>
          <ac:spMkLst>
            <pc:docMk/>
            <pc:sldMk cId="924373355" sldId="256"/>
            <ac:spMk id="3" creationId="{DDBF0CAE-23FF-4C11-9033-D8078105E529}"/>
          </ac:spMkLst>
        </pc:spChg>
        <pc:picChg chg="add mod">
          <ac:chgData name="Nicolás Moschen (estud.)" userId="c4aea847-ab70-48c7-80ff-393a3c803fd3" providerId="ADAL" clId="{E0459CB0-6DCD-4FF7-9F0B-56BDFE1441D3}" dt="2024-06-12T12:03:06.058" v="91" actId="1076"/>
          <ac:picMkLst>
            <pc:docMk/>
            <pc:sldMk cId="924373355" sldId="256"/>
            <ac:picMk id="5" creationId="{7DCDD764-8D27-4396-ABAE-35429D4A906D}"/>
          </ac:picMkLst>
        </pc:picChg>
        <pc:picChg chg="add del mod">
          <ac:chgData name="Nicolás Moschen (estud.)" userId="c4aea847-ab70-48c7-80ff-393a3c803fd3" providerId="ADAL" clId="{E0459CB0-6DCD-4FF7-9F0B-56BDFE1441D3}" dt="2024-06-12T12:00:12.249" v="7" actId="478"/>
          <ac:picMkLst>
            <pc:docMk/>
            <pc:sldMk cId="924373355" sldId="256"/>
            <ac:picMk id="1026" creationId="{CA3EF51F-DB24-4B82-A097-C5CAD97253D1}"/>
          </ac:picMkLst>
        </pc:picChg>
      </pc:sldChg>
      <pc:sldChg chg="new del">
        <pc:chgData name="Nicolás Moschen (estud.)" userId="c4aea847-ab70-48c7-80ff-393a3c803fd3" providerId="ADAL" clId="{E0459CB0-6DCD-4FF7-9F0B-56BDFE1441D3}" dt="2024-06-12T12:03:40.650" v="95" actId="47"/>
        <pc:sldMkLst>
          <pc:docMk/>
          <pc:sldMk cId="159506965" sldId="258"/>
        </pc:sldMkLst>
      </pc:sldChg>
      <pc:sldChg chg="modSp new mod">
        <pc:chgData name="Nicolás Moschen (estud.)" userId="c4aea847-ab70-48c7-80ff-393a3c803fd3" providerId="ADAL" clId="{E0459CB0-6DCD-4FF7-9F0B-56BDFE1441D3}" dt="2024-06-12T12:04:37.391" v="120" actId="1076"/>
        <pc:sldMkLst>
          <pc:docMk/>
          <pc:sldMk cId="532608415" sldId="258"/>
        </pc:sldMkLst>
        <pc:spChg chg="mod">
          <ac:chgData name="Nicolás Moschen (estud.)" userId="c4aea847-ab70-48c7-80ff-393a3c803fd3" providerId="ADAL" clId="{E0459CB0-6DCD-4FF7-9F0B-56BDFE1441D3}" dt="2024-06-12T12:04:37.391" v="120" actId="1076"/>
          <ac:spMkLst>
            <pc:docMk/>
            <pc:sldMk cId="532608415" sldId="258"/>
            <ac:spMk id="2" creationId="{8E03DBA0-375B-4B0E-80C2-DA2FBFD8AC15}"/>
          </ac:spMkLst>
        </pc:spChg>
      </pc:sldChg>
      <pc:sldChg chg="addSp delSp modSp new mod">
        <pc:chgData name="Nicolás Moschen (estud.)" userId="c4aea847-ab70-48c7-80ff-393a3c803fd3" providerId="ADAL" clId="{E0459CB0-6DCD-4FF7-9F0B-56BDFE1441D3}" dt="2024-06-12T17:46:54.260" v="328" actId="27636"/>
        <pc:sldMkLst>
          <pc:docMk/>
          <pc:sldMk cId="1715310980" sldId="259"/>
        </pc:sldMkLst>
        <pc:spChg chg="mod">
          <ac:chgData name="Nicolás Moschen (estud.)" userId="c4aea847-ab70-48c7-80ff-393a3c803fd3" providerId="ADAL" clId="{E0459CB0-6DCD-4FF7-9F0B-56BDFE1441D3}" dt="2024-06-12T17:46:54.260" v="328" actId="27636"/>
          <ac:spMkLst>
            <pc:docMk/>
            <pc:sldMk cId="1715310980" sldId="259"/>
            <ac:spMk id="2" creationId="{A29EEBAB-B667-4FD6-B466-92718EFAD980}"/>
          </ac:spMkLst>
        </pc:spChg>
        <pc:spChg chg="del">
          <ac:chgData name="Nicolás Moschen (estud.)" userId="c4aea847-ab70-48c7-80ff-393a3c803fd3" providerId="ADAL" clId="{E0459CB0-6DCD-4FF7-9F0B-56BDFE1441D3}" dt="2024-06-12T12:12:04.493" v="160" actId="478"/>
          <ac:spMkLst>
            <pc:docMk/>
            <pc:sldMk cId="1715310980" sldId="259"/>
            <ac:spMk id="3" creationId="{12B210AD-CD24-4EBE-9BEB-FE6998E714B3}"/>
          </ac:spMkLst>
        </pc:spChg>
        <pc:picChg chg="add mod">
          <ac:chgData name="Nicolás Moschen (estud.)" userId="c4aea847-ab70-48c7-80ff-393a3c803fd3" providerId="ADAL" clId="{E0459CB0-6DCD-4FF7-9F0B-56BDFE1441D3}" dt="2024-06-12T12:12:15.947" v="162" actId="1076"/>
          <ac:picMkLst>
            <pc:docMk/>
            <pc:sldMk cId="1715310980" sldId="259"/>
            <ac:picMk id="5" creationId="{61D5DDB0-4503-404B-87AD-B8C318228C22}"/>
          </ac:picMkLst>
        </pc:picChg>
      </pc:sldChg>
      <pc:sldChg chg="new del">
        <pc:chgData name="Nicolás Moschen (estud.)" userId="c4aea847-ab70-48c7-80ff-393a3c803fd3" providerId="ADAL" clId="{E0459CB0-6DCD-4FF7-9F0B-56BDFE1441D3}" dt="2024-06-12T12:03:41.920" v="96" actId="47"/>
        <pc:sldMkLst>
          <pc:docMk/>
          <pc:sldMk cId="4283289662" sldId="259"/>
        </pc:sldMkLst>
      </pc:sldChg>
      <pc:sldChg chg="addSp delSp modSp new mod">
        <pc:chgData name="Nicolás Moschen (estud.)" userId="c4aea847-ab70-48c7-80ff-393a3c803fd3" providerId="ADAL" clId="{E0459CB0-6DCD-4FF7-9F0B-56BDFE1441D3}" dt="2024-06-12T20:20:12.407" v="2438" actId="478"/>
        <pc:sldMkLst>
          <pc:docMk/>
          <pc:sldMk cId="588247849" sldId="260"/>
        </pc:sldMkLst>
        <pc:spChg chg="mod">
          <ac:chgData name="Nicolás Moschen (estud.)" userId="c4aea847-ab70-48c7-80ff-393a3c803fd3" providerId="ADAL" clId="{E0459CB0-6DCD-4FF7-9F0B-56BDFE1441D3}" dt="2024-06-12T17:40:38.149" v="224" actId="14100"/>
          <ac:spMkLst>
            <pc:docMk/>
            <pc:sldMk cId="588247849" sldId="260"/>
            <ac:spMk id="2" creationId="{BD9DE3FF-4661-4646-9E3C-C8E8151095F8}"/>
          </ac:spMkLst>
        </pc:spChg>
        <pc:spChg chg="mod">
          <ac:chgData name="Nicolás Moschen (estud.)" userId="c4aea847-ab70-48c7-80ff-393a3c803fd3" providerId="ADAL" clId="{E0459CB0-6DCD-4FF7-9F0B-56BDFE1441D3}" dt="2024-06-12T17:57:02.565" v="480" actId="1076"/>
          <ac:spMkLst>
            <pc:docMk/>
            <pc:sldMk cId="588247849" sldId="260"/>
            <ac:spMk id="3" creationId="{839841E6-6548-4D4D-B292-6E68AE8C8382}"/>
          </ac:spMkLst>
        </pc:spChg>
        <pc:spChg chg="add mod">
          <ac:chgData name="Nicolás Moschen (estud.)" userId="c4aea847-ab70-48c7-80ff-393a3c803fd3" providerId="ADAL" clId="{E0459CB0-6DCD-4FF7-9F0B-56BDFE1441D3}" dt="2024-06-12T19:21:04.136" v="1341" actId="115"/>
          <ac:spMkLst>
            <pc:docMk/>
            <pc:sldMk cId="588247849" sldId="260"/>
            <ac:spMk id="6" creationId="{EC632585-CBB6-481E-9BC9-22AE694FD094}"/>
          </ac:spMkLst>
        </pc:spChg>
        <pc:spChg chg="add mod">
          <ac:chgData name="Nicolás Moschen (estud.)" userId="c4aea847-ab70-48c7-80ff-393a3c803fd3" providerId="ADAL" clId="{E0459CB0-6DCD-4FF7-9F0B-56BDFE1441D3}" dt="2024-06-12T17:59:34.143" v="530" actId="1076"/>
          <ac:spMkLst>
            <pc:docMk/>
            <pc:sldMk cId="588247849" sldId="260"/>
            <ac:spMk id="12" creationId="{09902D06-3314-47F2-B431-2AEE21950977}"/>
          </ac:spMkLst>
        </pc:spChg>
        <pc:spChg chg="add mod">
          <ac:chgData name="Nicolás Moschen (estud.)" userId="c4aea847-ab70-48c7-80ff-393a3c803fd3" providerId="ADAL" clId="{E0459CB0-6DCD-4FF7-9F0B-56BDFE1441D3}" dt="2024-06-12T18:02:43.170" v="567" actId="20577"/>
          <ac:spMkLst>
            <pc:docMk/>
            <pc:sldMk cId="588247849" sldId="260"/>
            <ac:spMk id="13" creationId="{597AA933-DAF4-4B46-9C2D-EBCA908D8405}"/>
          </ac:spMkLst>
        </pc:spChg>
        <pc:picChg chg="add del mod">
          <ac:chgData name="Nicolás Moschen (estud.)" userId="c4aea847-ab70-48c7-80ff-393a3c803fd3" providerId="ADAL" clId="{E0459CB0-6DCD-4FF7-9F0B-56BDFE1441D3}" dt="2024-06-12T17:40:47.652" v="225" actId="478"/>
          <ac:picMkLst>
            <pc:docMk/>
            <pc:sldMk cId="588247849" sldId="260"/>
            <ac:picMk id="5" creationId="{2CC68BEF-960D-4B9B-94DA-0386A8715044}"/>
          </ac:picMkLst>
        </pc:picChg>
        <pc:picChg chg="add del mod">
          <ac:chgData name="Nicolás Moschen (estud.)" userId="c4aea847-ab70-48c7-80ff-393a3c803fd3" providerId="ADAL" clId="{E0459CB0-6DCD-4FF7-9F0B-56BDFE1441D3}" dt="2024-06-12T17:49:43.464" v="379" actId="478"/>
          <ac:picMkLst>
            <pc:docMk/>
            <pc:sldMk cId="588247849" sldId="260"/>
            <ac:picMk id="7" creationId="{72964103-E0F2-4AF3-9F28-261B8E2C297A}"/>
          </ac:picMkLst>
        </pc:picChg>
        <pc:picChg chg="add mod">
          <ac:chgData name="Nicolás Moschen (estud.)" userId="c4aea847-ab70-48c7-80ff-393a3c803fd3" providerId="ADAL" clId="{E0459CB0-6DCD-4FF7-9F0B-56BDFE1441D3}" dt="2024-06-12T17:57:11.814" v="481" actId="1076"/>
          <ac:picMkLst>
            <pc:docMk/>
            <pc:sldMk cId="588247849" sldId="260"/>
            <ac:picMk id="8" creationId="{091A54DB-E1BE-4819-ADBB-8084E79E4210}"/>
          </ac:picMkLst>
        </pc:picChg>
        <pc:picChg chg="add mod">
          <ac:chgData name="Nicolás Moschen (estud.)" userId="c4aea847-ab70-48c7-80ff-393a3c803fd3" providerId="ADAL" clId="{E0459CB0-6DCD-4FF7-9F0B-56BDFE1441D3}" dt="2024-06-12T17:57:02.565" v="480" actId="1076"/>
          <ac:picMkLst>
            <pc:docMk/>
            <pc:sldMk cId="588247849" sldId="260"/>
            <ac:picMk id="10" creationId="{6A79C8E6-39AC-4989-9AA7-F4FCAB16159A}"/>
          </ac:picMkLst>
        </pc:picChg>
        <pc:picChg chg="add del mod">
          <ac:chgData name="Nicolás Moschen (estud.)" userId="c4aea847-ab70-48c7-80ff-393a3c803fd3" providerId="ADAL" clId="{E0459CB0-6DCD-4FF7-9F0B-56BDFE1441D3}" dt="2024-06-12T20:20:12.407" v="2438" actId="478"/>
          <ac:picMkLst>
            <pc:docMk/>
            <pc:sldMk cId="588247849" sldId="260"/>
            <ac:picMk id="15" creationId="{D586A35D-8411-43EA-AB5E-47479DCB8254}"/>
          </ac:picMkLst>
        </pc:picChg>
      </pc:sldChg>
      <pc:sldChg chg="addSp delSp modSp add mod">
        <pc:chgData name="Nicolás Moschen (estud.)" userId="c4aea847-ab70-48c7-80ff-393a3c803fd3" providerId="ADAL" clId="{E0459CB0-6DCD-4FF7-9F0B-56BDFE1441D3}" dt="2024-06-12T19:24:42.762" v="1475" actId="14100"/>
        <pc:sldMkLst>
          <pc:docMk/>
          <pc:sldMk cId="1227256208" sldId="262"/>
        </pc:sldMkLst>
        <pc:spChg chg="del mod">
          <ac:chgData name="Nicolás Moschen (estud.)" userId="c4aea847-ab70-48c7-80ff-393a3c803fd3" providerId="ADAL" clId="{E0459CB0-6DCD-4FF7-9F0B-56BDFE1441D3}" dt="2024-06-12T17:55:36.507" v="434" actId="478"/>
          <ac:spMkLst>
            <pc:docMk/>
            <pc:sldMk cId="1227256208" sldId="262"/>
            <ac:spMk id="2" creationId="{BD9DE3FF-4661-4646-9E3C-C8E8151095F8}"/>
          </ac:spMkLst>
        </pc:spChg>
        <pc:spChg chg="del">
          <ac:chgData name="Nicolás Moschen (estud.)" userId="c4aea847-ab70-48c7-80ff-393a3c803fd3" providerId="ADAL" clId="{E0459CB0-6DCD-4FF7-9F0B-56BDFE1441D3}" dt="2024-06-12T17:55:33.470" v="431" actId="478"/>
          <ac:spMkLst>
            <pc:docMk/>
            <pc:sldMk cId="1227256208" sldId="262"/>
            <ac:spMk id="3" creationId="{839841E6-6548-4D4D-B292-6E68AE8C8382}"/>
          </ac:spMkLst>
        </pc:spChg>
        <pc:spChg chg="add del mod">
          <ac:chgData name="Nicolás Moschen (estud.)" userId="c4aea847-ab70-48c7-80ff-393a3c803fd3" providerId="ADAL" clId="{E0459CB0-6DCD-4FF7-9F0B-56BDFE1441D3}" dt="2024-06-12T17:55:40.973" v="436" actId="478"/>
          <ac:spMkLst>
            <pc:docMk/>
            <pc:sldMk cId="1227256208" sldId="262"/>
            <ac:spMk id="5" creationId="{B47ABD81-6180-4B5D-9C8F-B3E702051F9E}"/>
          </ac:spMkLst>
        </pc:spChg>
        <pc:spChg chg="mod">
          <ac:chgData name="Nicolás Moschen (estud.)" userId="c4aea847-ab70-48c7-80ff-393a3c803fd3" providerId="ADAL" clId="{E0459CB0-6DCD-4FF7-9F0B-56BDFE1441D3}" dt="2024-06-12T19:20:28.310" v="1335"/>
          <ac:spMkLst>
            <pc:docMk/>
            <pc:sldMk cId="1227256208" sldId="262"/>
            <ac:spMk id="6" creationId="{EC632585-CBB6-481E-9BC9-22AE694FD094}"/>
          </ac:spMkLst>
        </pc:spChg>
        <pc:spChg chg="add del mod">
          <ac:chgData name="Nicolás Moschen (estud.)" userId="c4aea847-ab70-48c7-80ff-393a3c803fd3" providerId="ADAL" clId="{E0459CB0-6DCD-4FF7-9F0B-56BDFE1441D3}" dt="2024-06-12T17:55:38.332" v="435" actId="478"/>
          <ac:spMkLst>
            <pc:docMk/>
            <pc:sldMk cId="1227256208" sldId="262"/>
            <ac:spMk id="9" creationId="{D832117C-6068-42EF-8546-0CBE09381F65}"/>
          </ac:spMkLst>
        </pc:spChg>
        <pc:spChg chg="add mod">
          <ac:chgData name="Nicolás Moschen (estud.)" userId="c4aea847-ab70-48c7-80ff-393a3c803fd3" providerId="ADAL" clId="{E0459CB0-6DCD-4FF7-9F0B-56BDFE1441D3}" dt="2024-06-12T18:14:37.963" v="866" actId="1076"/>
          <ac:spMkLst>
            <pc:docMk/>
            <pc:sldMk cId="1227256208" sldId="262"/>
            <ac:spMk id="17" creationId="{4506C02F-25BD-4D60-A3B6-C044288B166D}"/>
          </ac:spMkLst>
        </pc:spChg>
        <pc:spChg chg="add mod">
          <ac:chgData name="Nicolás Moschen (estud.)" userId="c4aea847-ab70-48c7-80ff-393a3c803fd3" providerId="ADAL" clId="{E0459CB0-6DCD-4FF7-9F0B-56BDFE1441D3}" dt="2024-06-12T19:22:23.043" v="1358" actId="20577"/>
          <ac:spMkLst>
            <pc:docMk/>
            <pc:sldMk cId="1227256208" sldId="262"/>
            <ac:spMk id="18" creationId="{53E1C100-2023-4965-8B1E-9D38F668DCBA}"/>
          </ac:spMkLst>
        </pc:spChg>
        <pc:spChg chg="add mod">
          <ac:chgData name="Nicolás Moschen (estud.)" userId="c4aea847-ab70-48c7-80ff-393a3c803fd3" providerId="ADAL" clId="{E0459CB0-6DCD-4FF7-9F0B-56BDFE1441D3}" dt="2024-06-12T19:20:12.963" v="1334" actId="1076"/>
          <ac:spMkLst>
            <pc:docMk/>
            <pc:sldMk cId="1227256208" sldId="262"/>
            <ac:spMk id="19" creationId="{A50E219D-89C2-44BA-B543-374C80C0F23B}"/>
          </ac:spMkLst>
        </pc:spChg>
        <pc:spChg chg="add mod">
          <ac:chgData name="Nicolás Moschen (estud.)" userId="c4aea847-ab70-48c7-80ff-393a3c803fd3" providerId="ADAL" clId="{E0459CB0-6DCD-4FF7-9F0B-56BDFE1441D3}" dt="2024-06-12T18:20:39.979" v="868" actId="1076"/>
          <ac:spMkLst>
            <pc:docMk/>
            <pc:sldMk cId="1227256208" sldId="262"/>
            <ac:spMk id="20" creationId="{FB986175-E50D-4E8E-87E5-B977F57CCA23}"/>
          </ac:spMkLst>
        </pc:spChg>
        <pc:spChg chg="add mod">
          <ac:chgData name="Nicolás Moschen (estud.)" userId="c4aea847-ab70-48c7-80ff-393a3c803fd3" providerId="ADAL" clId="{E0459CB0-6DCD-4FF7-9F0B-56BDFE1441D3}" dt="2024-06-12T18:22:07.413" v="931" actId="20577"/>
          <ac:spMkLst>
            <pc:docMk/>
            <pc:sldMk cId="1227256208" sldId="262"/>
            <ac:spMk id="21" creationId="{73F40897-8069-4E7F-8ABA-1184C0B0AD3A}"/>
          </ac:spMkLst>
        </pc:spChg>
        <pc:spChg chg="add mod">
          <ac:chgData name="Nicolás Moschen (estud.)" userId="c4aea847-ab70-48c7-80ff-393a3c803fd3" providerId="ADAL" clId="{E0459CB0-6DCD-4FF7-9F0B-56BDFE1441D3}" dt="2024-06-12T19:22:10.377" v="1347" actId="1076"/>
          <ac:spMkLst>
            <pc:docMk/>
            <pc:sldMk cId="1227256208" sldId="262"/>
            <ac:spMk id="22" creationId="{E48D69B1-2ACA-4B5A-825B-D85EAE3744FD}"/>
          </ac:spMkLst>
        </pc:spChg>
        <pc:spChg chg="add mod">
          <ac:chgData name="Nicolás Moschen (estud.)" userId="c4aea847-ab70-48c7-80ff-393a3c803fd3" providerId="ADAL" clId="{E0459CB0-6DCD-4FF7-9F0B-56BDFE1441D3}" dt="2024-06-12T19:24:39.101" v="1474" actId="121"/>
          <ac:spMkLst>
            <pc:docMk/>
            <pc:sldMk cId="1227256208" sldId="262"/>
            <ac:spMk id="25" creationId="{C0721860-FEF9-43E8-A2D8-203D6736D4B3}"/>
          </ac:spMkLst>
        </pc:spChg>
        <pc:picChg chg="del mod">
          <ac:chgData name="Nicolás Moschen (estud.)" userId="c4aea847-ab70-48c7-80ff-393a3c803fd3" providerId="ADAL" clId="{E0459CB0-6DCD-4FF7-9F0B-56BDFE1441D3}" dt="2024-06-12T18:02:27.569" v="556" actId="478"/>
          <ac:picMkLst>
            <pc:docMk/>
            <pc:sldMk cId="1227256208" sldId="262"/>
            <ac:picMk id="8" creationId="{091A54DB-E1BE-4819-ADBB-8084E79E4210}"/>
          </ac:picMkLst>
        </pc:picChg>
        <pc:picChg chg="del">
          <ac:chgData name="Nicolás Moschen (estud.)" userId="c4aea847-ab70-48c7-80ff-393a3c803fd3" providerId="ADAL" clId="{E0459CB0-6DCD-4FF7-9F0B-56BDFE1441D3}" dt="2024-06-12T17:55:34.155" v="432" actId="478"/>
          <ac:picMkLst>
            <pc:docMk/>
            <pc:sldMk cId="1227256208" sldId="262"/>
            <ac:picMk id="10" creationId="{6A79C8E6-39AC-4989-9AA7-F4FCAB16159A}"/>
          </ac:picMkLst>
        </pc:picChg>
        <pc:picChg chg="add mod">
          <ac:chgData name="Nicolás Moschen (estud.)" userId="c4aea847-ab70-48c7-80ff-393a3c803fd3" providerId="ADAL" clId="{E0459CB0-6DCD-4FF7-9F0B-56BDFE1441D3}" dt="2024-06-12T18:05:59.238" v="643" actId="1076"/>
          <ac:picMkLst>
            <pc:docMk/>
            <pc:sldMk cId="1227256208" sldId="262"/>
            <ac:picMk id="12" creationId="{7FC94D00-3024-4599-8539-598BA0BF53F9}"/>
          </ac:picMkLst>
        </pc:picChg>
        <pc:picChg chg="add del mod">
          <ac:chgData name="Nicolás Moschen (estud.)" userId="c4aea847-ab70-48c7-80ff-393a3c803fd3" providerId="ADAL" clId="{E0459CB0-6DCD-4FF7-9F0B-56BDFE1441D3}" dt="2024-06-12T18:10:16.505" v="710" actId="478"/>
          <ac:picMkLst>
            <pc:docMk/>
            <pc:sldMk cId="1227256208" sldId="262"/>
            <ac:picMk id="14" creationId="{2CF8397F-D07C-4F59-8E2D-D198428FACA1}"/>
          </ac:picMkLst>
        </pc:picChg>
        <pc:picChg chg="add del mod">
          <ac:chgData name="Nicolás Moschen (estud.)" userId="c4aea847-ab70-48c7-80ff-393a3c803fd3" providerId="ADAL" clId="{E0459CB0-6DCD-4FF7-9F0B-56BDFE1441D3}" dt="2024-06-12T18:10:17.882" v="711" actId="478"/>
          <ac:picMkLst>
            <pc:docMk/>
            <pc:sldMk cId="1227256208" sldId="262"/>
            <ac:picMk id="16" creationId="{5A53525E-135E-4C5B-B105-574801D8F28A}"/>
          </ac:picMkLst>
        </pc:picChg>
        <pc:cxnChg chg="add mod">
          <ac:chgData name="Nicolás Moschen (estud.)" userId="c4aea847-ab70-48c7-80ff-393a3c803fd3" providerId="ADAL" clId="{E0459CB0-6DCD-4FF7-9F0B-56BDFE1441D3}" dt="2024-06-12T19:24:42.762" v="1475" actId="14100"/>
          <ac:cxnSpMkLst>
            <pc:docMk/>
            <pc:sldMk cId="1227256208" sldId="262"/>
            <ac:cxnSpMk id="24" creationId="{80BF42F7-AFBD-4EA9-9715-A6738DCA1DF7}"/>
          </ac:cxnSpMkLst>
        </pc:cxnChg>
      </pc:sldChg>
      <pc:sldChg chg="addSp delSp modSp add mod">
        <pc:chgData name="Nicolás Moschen (estud.)" userId="c4aea847-ab70-48c7-80ff-393a3c803fd3" providerId="ADAL" clId="{E0459CB0-6DCD-4FF7-9F0B-56BDFE1441D3}" dt="2024-06-12T19:36:33.870" v="1550" actId="1076"/>
        <pc:sldMkLst>
          <pc:docMk/>
          <pc:sldMk cId="3644015850" sldId="263"/>
        </pc:sldMkLst>
        <pc:spChg chg="del">
          <ac:chgData name="Nicolás Moschen (estud.)" userId="c4aea847-ab70-48c7-80ff-393a3c803fd3" providerId="ADAL" clId="{E0459CB0-6DCD-4FF7-9F0B-56BDFE1441D3}" dt="2024-06-12T18:29:57.481" v="1149" actId="478"/>
          <ac:spMkLst>
            <pc:docMk/>
            <pc:sldMk cId="3644015850" sldId="263"/>
            <ac:spMk id="6" creationId="{EC632585-CBB6-481E-9BC9-22AE694FD094}"/>
          </ac:spMkLst>
        </pc:spChg>
        <pc:spChg chg="add mod">
          <ac:chgData name="Nicolás Moschen (estud.)" userId="c4aea847-ab70-48c7-80ff-393a3c803fd3" providerId="ADAL" clId="{E0459CB0-6DCD-4FF7-9F0B-56BDFE1441D3}" dt="2024-06-12T19:26:05.594" v="1539" actId="1076"/>
          <ac:spMkLst>
            <pc:docMk/>
            <pc:sldMk cId="3644015850" sldId="263"/>
            <ac:spMk id="10" creationId="{DAAFD1D4-B036-4830-A511-033787C5DC1D}"/>
          </ac:spMkLst>
        </pc:spChg>
        <pc:spChg chg="mod">
          <ac:chgData name="Nicolás Moschen (estud.)" userId="c4aea847-ab70-48c7-80ff-393a3c803fd3" providerId="ADAL" clId="{E0459CB0-6DCD-4FF7-9F0B-56BDFE1441D3}" dt="2024-06-12T19:25:45.482" v="1529" actId="1076"/>
          <ac:spMkLst>
            <pc:docMk/>
            <pc:sldMk cId="3644015850" sldId="263"/>
            <ac:spMk id="17" creationId="{4506C02F-25BD-4D60-A3B6-C044288B166D}"/>
          </ac:spMkLst>
        </pc:spChg>
        <pc:spChg chg="del">
          <ac:chgData name="Nicolás Moschen (estud.)" userId="c4aea847-ab70-48c7-80ff-393a3c803fd3" providerId="ADAL" clId="{E0459CB0-6DCD-4FF7-9F0B-56BDFE1441D3}" dt="2024-06-12T18:45:50.871" v="1265" actId="478"/>
          <ac:spMkLst>
            <pc:docMk/>
            <pc:sldMk cId="3644015850" sldId="263"/>
            <ac:spMk id="18" creationId="{53E1C100-2023-4965-8B1E-9D38F668DCBA}"/>
          </ac:spMkLst>
        </pc:spChg>
        <pc:spChg chg="mod">
          <ac:chgData name="Nicolás Moschen (estud.)" userId="c4aea847-ab70-48c7-80ff-393a3c803fd3" providerId="ADAL" clId="{E0459CB0-6DCD-4FF7-9F0B-56BDFE1441D3}" dt="2024-06-12T18:47:33.341" v="1274" actId="14100"/>
          <ac:spMkLst>
            <pc:docMk/>
            <pc:sldMk cId="3644015850" sldId="263"/>
            <ac:spMk id="19" creationId="{A50E219D-89C2-44BA-B543-374C80C0F23B}"/>
          </ac:spMkLst>
        </pc:spChg>
        <pc:spChg chg="del">
          <ac:chgData name="Nicolás Moschen (estud.)" userId="c4aea847-ab70-48c7-80ff-393a3c803fd3" providerId="ADAL" clId="{E0459CB0-6DCD-4FF7-9F0B-56BDFE1441D3}" dt="2024-06-12T18:45:50.871" v="1265" actId="478"/>
          <ac:spMkLst>
            <pc:docMk/>
            <pc:sldMk cId="3644015850" sldId="263"/>
            <ac:spMk id="20" creationId="{FB986175-E50D-4E8E-87E5-B977F57CCA23}"/>
          </ac:spMkLst>
        </pc:spChg>
        <pc:spChg chg="del">
          <ac:chgData name="Nicolás Moschen (estud.)" userId="c4aea847-ab70-48c7-80ff-393a3c803fd3" providerId="ADAL" clId="{E0459CB0-6DCD-4FF7-9F0B-56BDFE1441D3}" dt="2024-06-12T18:45:50.871" v="1265" actId="478"/>
          <ac:spMkLst>
            <pc:docMk/>
            <pc:sldMk cId="3644015850" sldId="263"/>
            <ac:spMk id="21" creationId="{73F40897-8069-4E7F-8ABA-1184C0B0AD3A}"/>
          </ac:spMkLst>
        </pc:spChg>
        <pc:spChg chg="del">
          <ac:chgData name="Nicolás Moschen (estud.)" userId="c4aea847-ab70-48c7-80ff-393a3c803fd3" providerId="ADAL" clId="{E0459CB0-6DCD-4FF7-9F0B-56BDFE1441D3}" dt="2024-06-12T18:45:40.153" v="1261" actId="478"/>
          <ac:spMkLst>
            <pc:docMk/>
            <pc:sldMk cId="3644015850" sldId="263"/>
            <ac:spMk id="22" creationId="{E48D69B1-2ACA-4B5A-825B-D85EAE3744FD}"/>
          </ac:spMkLst>
        </pc:spChg>
        <pc:picChg chg="add mod">
          <ac:chgData name="Nicolás Moschen (estud.)" userId="c4aea847-ab70-48c7-80ff-393a3c803fd3" providerId="ADAL" clId="{E0459CB0-6DCD-4FF7-9F0B-56BDFE1441D3}" dt="2024-06-12T19:36:33.870" v="1550" actId="1076"/>
          <ac:picMkLst>
            <pc:docMk/>
            <pc:sldMk cId="3644015850" sldId="263"/>
            <ac:picMk id="3" creationId="{27FC6D60-3FC9-41B4-944C-ADF6F35E0403}"/>
          </ac:picMkLst>
        </pc:picChg>
        <pc:picChg chg="add mod">
          <ac:chgData name="Nicolás Moschen (estud.)" userId="c4aea847-ab70-48c7-80ff-393a3c803fd3" providerId="ADAL" clId="{E0459CB0-6DCD-4FF7-9F0B-56BDFE1441D3}" dt="2024-06-12T18:46:47.909" v="1273" actId="1076"/>
          <ac:picMkLst>
            <pc:docMk/>
            <pc:sldMk cId="3644015850" sldId="263"/>
            <ac:picMk id="5" creationId="{F37D9A20-2BDD-4036-B02E-14EE4F06606B}"/>
          </ac:picMkLst>
        </pc:picChg>
        <pc:picChg chg="add mod modCrop">
          <ac:chgData name="Nicolás Moschen (estud.)" userId="c4aea847-ab70-48c7-80ff-393a3c803fd3" providerId="ADAL" clId="{E0459CB0-6DCD-4FF7-9F0B-56BDFE1441D3}" dt="2024-06-12T19:26:22.115" v="1548" actId="1076"/>
          <ac:picMkLst>
            <pc:docMk/>
            <pc:sldMk cId="3644015850" sldId="263"/>
            <ac:picMk id="8" creationId="{941EB89E-EBFF-49A0-A727-98741C7652EC}"/>
          </ac:picMkLst>
        </pc:picChg>
        <pc:picChg chg="del">
          <ac:chgData name="Nicolás Moschen (estud.)" userId="c4aea847-ab70-48c7-80ff-393a3c803fd3" providerId="ADAL" clId="{E0459CB0-6DCD-4FF7-9F0B-56BDFE1441D3}" dt="2024-06-12T18:29:40.452" v="1146" actId="478"/>
          <ac:picMkLst>
            <pc:docMk/>
            <pc:sldMk cId="3644015850" sldId="263"/>
            <ac:picMk id="12" creationId="{7FC94D00-3024-4599-8539-598BA0BF53F9}"/>
          </ac:picMkLst>
        </pc:picChg>
      </pc:sldChg>
      <pc:sldChg chg="new del">
        <pc:chgData name="Nicolás Moschen (estud.)" userId="c4aea847-ab70-48c7-80ff-393a3c803fd3" providerId="ADAL" clId="{E0459CB0-6DCD-4FF7-9F0B-56BDFE1441D3}" dt="2024-06-12T18:38:15.327" v="1193" actId="680"/>
        <pc:sldMkLst>
          <pc:docMk/>
          <pc:sldMk cId="2450241792" sldId="264"/>
        </pc:sldMkLst>
      </pc:sldChg>
      <pc:sldChg chg="addSp delSp modSp add mod ord">
        <pc:chgData name="Nicolás Moschen (estud.)" userId="c4aea847-ab70-48c7-80ff-393a3c803fd3" providerId="ADAL" clId="{E0459CB0-6DCD-4FF7-9F0B-56BDFE1441D3}" dt="2024-06-12T20:25:15.197" v="2527" actId="14100"/>
        <pc:sldMkLst>
          <pc:docMk/>
          <pc:sldMk cId="3155503169" sldId="264"/>
        </pc:sldMkLst>
        <pc:spChg chg="mod">
          <ac:chgData name="Nicolás Moschen (estud.)" userId="c4aea847-ab70-48c7-80ff-393a3c803fd3" providerId="ADAL" clId="{E0459CB0-6DCD-4FF7-9F0B-56BDFE1441D3}" dt="2024-06-12T20:23:47.605" v="2466" actId="20577"/>
          <ac:spMkLst>
            <pc:docMk/>
            <pc:sldMk cId="3155503169" sldId="264"/>
            <ac:spMk id="10" creationId="{DAAFD1D4-B036-4830-A511-033787C5DC1D}"/>
          </ac:spMkLst>
        </pc:spChg>
        <pc:spChg chg="del">
          <ac:chgData name="Nicolás Moschen (estud.)" userId="c4aea847-ab70-48c7-80ff-393a3c803fd3" providerId="ADAL" clId="{E0459CB0-6DCD-4FF7-9F0B-56BDFE1441D3}" dt="2024-06-12T19:59:37.686" v="1898" actId="478"/>
          <ac:spMkLst>
            <pc:docMk/>
            <pc:sldMk cId="3155503169" sldId="264"/>
            <ac:spMk id="17" creationId="{4506C02F-25BD-4D60-A3B6-C044288B166D}"/>
          </ac:spMkLst>
        </pc:spChg>
        <pc:spChg chg="del">
          <ac:chgData name="Nicolás Moschen (estud.)" userId="c4aea847-ab70-48c7-80ff-393a3c803fd3" providerId="ADAL" clId="{E0459CB0-6DCD-4FF7-9F0B-56BDFE1441D3}" dt="2024-06-12T19:59:39.385" v="1899" actId="478"/>
          <ac:spMkLst>
            <pc:docMk/>
            <pc:sldMk cId="3155503169" sldId="264"/>
            <ac:spMk id="18" creationId="{53E1C100-2023-4965-8B1E-9D38F668DCBA}"/>
          </ac:spMkLst>
        </pc:spChg>
        <pc:spChg chg="mod">
          <ac:chgData name="Nicolás Moschen (estud.)" userId="c4aea847-ab70-48c7-80ff-393a3c803fd3" providerId="ADAL" clId="{E0459CB0-6DCD-4FF7-9F0B-56BDFE1441D3}" dt="2024-06-12T20:24:49.669" v="2517" actId="1076"/>
          <ac:spMkLst>
            <pc:docMk/>
            <pc:sldMk cId="3155503169" sldId="264"/>
            <ac:spMk id="19" creationId="{A50E219D-89C2-44BA-B543-374C80C0F23B}"/>
          </ac:spMkLst>
        </pc:spChg>
        <pc:spChg chg="del">
          <ac:chgData name="Nicolás Moschen (estud.)" userId="c4aea847-ab70-48c7-80ff-393a3c803fd3" providerId="ADAL" clId="{E0459CB0-6DCD-4FF7-9F0B-56BDFE1441D3}" dt="2024-06-12T19:59:40.980" v="1900" actId="478"/>
          <ac:spMkLst>
            <pc:docMk/>
            <pc:sldMk cId="3155503169" sldId="264"/>
            <ac:spMk id="20" creationId="{FB986175-E50D-4E8E-87E5-B977F57CCA23}"/>
          </ac:spMkLst>
        </pc:spChg>
        <pc:spChg chg="del">
          <ac:chgData name="Nicolás Moschen (estud.)" userId="c4aea847-ab70-48c7-80ff-393a3c803fd3" providerId="ADAL" clId="{E0459CB0-6DCD-4FF7-9F0B-56BDFE1441D3}" dt="2024-06-12T19:59:42.368" v="1901" actId="478"/>
          <ac:spMkLst>
            <pc:docMk/>
            <pc:sldMk cId="3155503169" sldId="264"/>
            <ac:spMk id="21" creationId="{73F40897-8069-4E7F-8ABA-1184C0B0AD3A}"/>
          </ac:spMkLst>
        </pc:spChg>
        <pc:spChg chg="del mod">
          <ac:chgData name="Nicolás Moschen (estud.)" userId="c4aea847-ab70-48c7-80ff-393a3c803fd3" providerId="ADAL" clId="{E0459CB0-6DCD-4FF7-9F0B-56BDFE1441D3}" dt="2024-06-12T20:08:00.322" v="1985" actId="478"/>
          <ac:spMkLst>
            <pc:docMk/>
            <pc:sldMk cId="3155503169" sldId="264"/>
            <ac:spMk id="22" creationId="{E48D69B1-2ACA-4B5A-825B-D85EAE3744FD}"/>
          </ac:spMkLst>
        </pc:spChg>
        <pc:picChg chg="add mod modCrop">
          <ac:chgData name="Nicolás Moschen (estud.)" userId="c4aea847-ab70-48c7-80ff-393a3c803fd3" providerId="ADAL" clId="{E0459CB0-6DCD-4FF7-9F0B-56BDFE1441D3}" dt="2024-06-12T20:25:15.197" v="2527" actId="14100"/>
          <ac:picMkLst>
            <pc:docMk/>
            <pc:sldMk cId="3155503169" sldId="264"/>
            <ac:picMk id="3" creationId="{030DD8ED-4A79-41CC-B34B-397A92FA55CF}"/>
          </ac:picMkLst>
        </pc:picChg>
        <pc:picChg chg="add mod">
          <ac:chgData name="Nicolás Moschen (estud.)" userId="c4aea847-ab70-48c7-80ff-393a3c803fd3" providerId="ADAL" clId="{E0459CB0-6DCD-4FF7-9F0B-56BDFE1441D3}" dt="2024-06-12T20:25:09.069" v="2524" actId="1076"/>
          <ac:picMkLst>
            <pc:docMk/>
            <pc:sldMk cId="3155503169" sldId="264"/>
            <ac:picMk id="5" creationId="{C3428A79-D0D5-43B0-AB41-F7C8EF26C0AD}"/>
          </ac:picMkLst>
        </pc:picChg>
      </pc:sldChg>
      <pc:sldChg chg="addSp delSp modSp add mod">
        <pc:chgData name="Nicolás Moschen (estud.)" userId="c4aea847-ab70-48c7-80ff-393a3c803fd3" providerId="ADAL" clId="{E0459CB0-6DCD-4FF7-9F0B-56BDFE1441D3}" dt="2024-06-12T19:42:11.570" v="1663" actId="478"/>
        <pc:sldMkLst>
          <pc:docMk/>
          <pc:sldMk cId="346906728" sldId="269"/>
        </pc:sldMkLst>
        <pc:spChg chg="del mod">
          <ac:chgData name="Nicolás Moschen (estud.)" userId="c4aea847-ab70-48c7-80ff-393a3c803fd3" providerId="ADAL" clId="{E0459CB0-6DCD-4FF7-9F0B-56BDFE1441D3}" dt="2024-06-12T19:42:11.570" v="1663" actId="478"/>
          <ac:spMkLst>
            <pc:docMk/>
            <pc:sldMk cId="346906728" sldId="269"/>
            <ac:spMk id="17" creationId="{4506C02F-25BD-4D60-A3B6-C044288B166D}"/>
          </ac:spMkLst>
        </pc:spChg>
        <pc:spChg chg="mod">
          <ac:chgData name="Nicolás Moschen (estud.)" userId="c4aea847-ab70-48c7-80ff-393a3c803fd3" providerId="ADAL" clId="{E0459CB0-6DCD-4FF7-9F0B-56BDFE1441D3}" dt="2024-06-12T19:41:31.379" v="1661" actId="20577"/>
          <ac:spMkLst>
            <pc:docMk/>
            <pc:sldMk cId="346906728" sldId="269"/>
            <ac:spMk id="19" creationId="{A50E219D-89C2-44BA-B543-374C80C0F23B}"/>
          </ac:spMkLst>
        </pc:spChg>
        <pc:picChg chg="add mod">
          <ac:chgData name="Nicolás Moschen (estud.)" userId="c4aea847-ab70-48c7-80ff-393a3c803fd3" providerId="ADAL" clId="{E0459CB0-6DCD-4FF7-9F0B-56BDFE1441D3}" dt="2024-06-12T19:42:06.511" v="1662" actId="1076"/>
          <ac:picMkLst>
            <pc:docMk/>
            <pc:sldMk cId="346906728" sldId="269"/>
            <ac:picMk id="4" creationId="{F431B622-3B3B-488D-BB86-68CB2611DED1}"/>
          </ac:picMkLst>
        </pc:picChg>
        <pc:picChg chg="del">
          <ac:chgData name="Nicolás Moschen (estud.)" userId="c4aea847-ab70-48c7-80ff-393a3c803fd3" providerId="ADAL" clId="{E0459CB0-6DCD-4FF7-9F0B-56BDFE1441D3}" dt="2024-06-12T19:38:58.961" v="1552" actId="478"/>
          <ac:picMkLst>
            <pc:docMk/>
            <pc:sldMk cId="346906728" sldId="269"/>
            <ac:picMk id="8" creationId="{941EB89E-EBFF-49A0-A727-98741C7652EC}"/>
          </ac:picMkLst>
        </pc:picChg>
      </pc:sldChg>
      <pc:sldChg chg="addSp delSp modSp add mod">
        <pc:chgData name="Nicolás Moschen (estud.)" userId="c4aea847-ab70-48c7-80ff-393a3c803fd3" providerId="ADAL" clId="{E0459CB0-6DCD-4FF7-9F0B-56BDFE1441D3}" dt="2024-06-12T19:54:37.752" v="1826" actId="14100"/>
        <pc:sldMkLst>
          <pc:docMk/>
          <pc:sldMk cId="158786058" sldId="270"/>
        </pc:sldMkLst>
        <pc:spChg chg="mod">
          <ac:chgData name="Nicolás Moschen (estud.)" userId="c4aea847-ab70-48c7-80ff-393a3c803fd3" providerId="ADAL" clId="{E0459CB0-6DCD-4FF7-9F0B-56BDFE1441D3}" dt="2024-06-12T19:54:37.752" v="1826" actId="14100"/>
          <ac:spMkLst>
            <pc:docMk/>
            <pc:sldMk cId="158786058" sldId="270"/>
            <ac:spMk id="19" creationId="{A50E219D-89C2-44BA-B543-374C80C0F23B}"/>
          </ac:spMkLst>
        </pc:spChg>
        <pc:picChg chg="del">
          <ac:chgData name="Nicolás Moschen (estud.)" userId="c4aea847-ab70-48c7-80ff-393a3c803fd3" providerId="ADAL" clId="{E0459CB0-6DCD-4FF7-9F0B-56BDFE1441D3}" dt="2024-06-12T19:46:41.764" v="1665" actId="478"/>
          <ac:picMkLst>
            <pc:docMk/>
            <pc:sldMk cId="158786058" sldId="270"/>
            <ac:picMk id="4" creationId="{F431B622-3B3B-488D-BB86-68CB2611DED1}"/>
          </ac:picMkLst>
        </pc:picChg>
        <pc:picChg chg="add del mod">
          <ac:chgData name="Nicolás Moschen (estud.)" userId="c4aea847-ab70-48c7-80ff-393a3c803fd3" providerId="ADAL" clId="{E0459CB0-6DCD-4FF7-9F0B-56BDFE1441D3}" dt="2024-06-12T19:51:19.321" v="1735" actId="478"/>
          <ac:picMkLst>
            <pc:docMk/>
            <pc:sldMk cId="158786058" sldId="270"/>
            <ac:picMk id="6" creationId="{9909EC44-048D-4B48-88B2-E28E8083DD87}"/>
          </ac:picMkLst>
        </pc:picChg>
        <pc:picChg chg="add mod">
          <ac:chgData name="Nicolás Moschen (estud.)" userId="c4aea847-ab70-48c7-80ff-393a3c803fd3" providerId="ADAL" clId="{E0459CB0-6DCD-4FF7-9F0B-56BDFE1441D3}" dt="2024-06-12T19:54:33.944" v="1825" actId="1076"/>
          <ac:picMkLst>
            <pc:docMk/>
            <pc:sldMk cId="158786058" sldId="270"/>
            <ac:picMk id="8" creationId="{3452CA41-06EE-4F05-8C91-EC9944B7F16D}"/>
          </ac:picMkLst>
        </pc:picChg>
      </pc:sldChg>
      <pc:sldChg chg="addSp delSp modSp add mod">
        <pc:chgData name="Nicolás Moschen (estud.)" userId="c4aea847-ab70-48c7-80ff-393a3c803fd3" providerId="ADAL" clId="{E0459CB0-6DCD-4FF7-9F0B-56BDFE1441D3}" dt="2024-06-12T20:11:36.272" v="2156" actId="478"/>
        <pc:sldMkLst>
          <pc:docMk/>
          <pc:sldMk cId="2723409401" sldId="271"/>
        </pc:sldMkLst>
        <pc:spChg chg="add del mod">
          <ac:chgData name="Nicolás Moschen (estud.)" userId="c4aea847-ab70-48c7-80ff-393a3c803fd3" providerId="ADAL" clId="{E0459CB0-6DCD-4FF7-9F0B-56BDFE1441D3}" dt="2024-06-12T20:11:36.272" v="2156" actId="478"/>
          <ac:spMkLst>
            <pc:docMk/>
            <pc:sldMk cId="2723409401" sldId="271"/>
            <ac:spMk id="9" creationId="{C1C27A91-ED49-4382-BB30-6A81337A70EE}"/>
          </ac:spMkLst>
        </pc:spChg>
        <pc:spChg chg="mod">
          <ac:chgData name="Nicolás Moschen (estud.)" userId="c4aea847-ab70-48c7-80ff-393a3c803fd3" providerId="ADAL" clId="{E0459CB0-6DCD-4FF7-9F0B-56BDFE1441D3}" dt="2024-06-12T19:55:50.432" v="1868" actId="14100"/>
          <ac:spMkLst>
            <pc:docMk/>
            <pc:sldMk cId="2723409401" sldId="271"/>
            <ac:spMk id="19" creationId="{A50E219D-89C2-44BA-B543-374C80C0F23B}"/>
          </ac:spMkLst>
        </pc:spChg>
        <pc:picChg chg="add mod">
          <ac:chgData name="Nicolás Moschen (estud.)" userId="c4aea847-ab70-48c7-80ff-393a3c803fd3" providerId="ADAL" clId="{E0459CB0-6DCD-4FF7-9F0B-56BDFE1441D3}" dt="2024-06-12T19:55:55.512" v="1870" actId="1076"/>
          <ac:picMkLst>
            <pc:docMk/>
            <pc:sldMk cId="2723409401" sldId="271"/>
            <ac:picMk id="4" creationId="{0648C9D1-490B-46CB-A883-477D8999E251}"/>
          </ac:picMkLst>
        </pc:picChg>
        <pc:picChg chg="del">
          <ac:chgData name="Nicolás Moschen (estud.)" userId="c4aea847-ab70-48c7-80ff-393a3c803fd3" providerId="ADAL" clId="{E0459CB0-6DCD-4FF7-9F0B-56BDFE1441D3}" dt="2024-06-12T19:55:22.568" v="1828" actId="478"/>
          <ac:picMkLst>
            <pc:docMk/>
            <pc:sldMk cId="2723409401" sldId="271"/>
            <ac:picMk id="8" creationId="{3452CA41-06EE-4F05-8C91-EC9944B7F16D}"/>
          </ac:picMkLst>
        </pc:picChg>
      </pc:sldChg>
      <pc:sldChg chg="addSp delSp modSp add mod">
        <pc:chgData name="Nicolás Moschen (estud.)" userId="c4aea847-ab70-48c7-80ff-393a3c803fd3" providerId="ADAL" clId="{E0459CB0-6DCD-4FF7-9F0B-56BDFE1441D3}" dt="2024-06-12T20:11:32.415" v="2155"/>
        <pc:sldMkLst>
          <pc:docMk/>
          <pc:sldMk cId="3860595457" sldId="272"/>
        </pc:sldMkLst>
        <pc:spChg chg="add mod">
          <ac:chgData name="Nicolás Moschen (estud.)" userId="c4aea847-ab70-48c7-80ff-393a3c803fd3" providerId="ADAL" clId="{E0459CB0-6DCD-4FF7-9F0B-56BDFE1441D3}" dt="2024-06-12T20:11:32.415" v="2155"/>
          <ac:spMkLst>
            <pc:docMk/>
            <pc:sldMk cId="3860595457" sldId="272"/>
            <ac:spMk id="9" creationId="{B10BB840-58F9-4056-B1B6-0CAC5FABAE0B}"/>
          </ac:spMkLst>
        </pc:spChg>
        <pc:spChg chg="mod">
          <ac:chgData name="Nicolás Moschen (estud.)" userId="c4aea847-ab70-48c7-80ff-393a3c803fd3" providerId="ADAL" clId="{E0459CB0-6DCD-4FF7-9F0B-56BDFE1441D3}" dt="2024-06-12T19:56:48.160" v="1894" actId="20577"/>
          <ac:spMkLst>
            <pc:docMk/>
            <pc:sldMk cId="3860595457" sldId="272"/>
            <ac:spMk id="19" creationId="{A50E219D-89C2-44BA-B543-374C80C0F23B}"/>
          </ac:spMkLst>
        </pc:spChg>
        <pc:picChg chg="del">
          <ac:chgData name="Nicolás Moschen (estud.)" userId="c4aea847-ab70-48c7-80ff-393a3c803fd3" providerId="ADAL" clId="{E0459CB0-6DCD-4FF7-9F0B-56BDFE1441D3}" dt="2024-06-12T19:56:35.164" v="1872" actId="478"/>
          <ac:picMkLst>
            <pc:docMk/>
            <pc:sldMk cId="3860595457" sldId="272"/>
            <ac:picMk id="4" creationId="{0648C9D1-490B-46CB-A883-477D8999E251}"/>
          </ac:picMkLst>
        </pc:picChg>
        <pc:picChg chg="add mod">
          <ac:chgData name="Nicolás Moschen (estud.)" userId="c4aea847-ab70-48c7-80ff-393a3c803fd3" providerId="ADAL" clId="{E0459CB0-6DCD-4FF7-9F0B-56BDFE1441D3}" dt="2024-06-12T19:57:04.880" v="1897" actId="1076"/>
          <ac:picMkLst>
            <pc:docMk/>
            <pc:sldMk cId="3860595457" sldId="272"/>
            <ac:picMk id="6" creationId="{3500BDEC-12DC-42EF-8E4F-2777A5C20E92}"/>
          </ac:picMkLst>
        </pc:picChg>
      </pc:sldChg>
      <pc:sldChg chg="addSp delSp modSp add mod">
        <pc:chgData name="Nicolás Moschen (estud.)" userId="c4aea847-ab70-48c7-80ff-393a3c803fd3" providerId="ADAL" clId="{E0459CB0-6DCD-4FF7-9F0B-56BDFE1441D3}" dt="2024-06-12T20:05:54" v="1976" actId="1076"/>
        <pc:sldMkLst>
          <pc:docMk/>
          <pc:sldMk cId="601197200" sldId="275"/>
        </pc:sldMkLst>
        <pc:spChg chg="mod">
          <ac:chgData name="Nicolás Moschen (estud.)" userId="c4aea847-ab70-48c7-80ff-393a3c803fd3" providerId="ADAL" clId="{E0459CB0-6DCD-4FF7-9F0B-56BDFE1441D3}" dt="2024-06-12T20:05:54" v="1976" actId="1076"/>
          <ac:spMkLst>
            <pc:docMk/>
            <pc:sldMk cId="601197200" sldId="275"/>
            <ac:spMk id="10" creationId="{DAAFD1D4-B036-4830-A511-033787C5DC1D}"/>
          </ac:spMkLst>
        </pc:spChg>
        <pc:spChg chg="del mod">
          <ac:chgData name="Nicolás Moschen (estud.)" userId="c4aea847-ab70-48c7-80ff-393a3c803fd3" providerId="ADAL" clId="{E0459CB0-6DCD-4FF7-9F0B-56BDFE1441D3}" dt="2024-06-12T20:05:46.333" v="1972" actId="478"/>
          <ac:spMkLst>
            <pc:docMk/>
            <pc:sldMk cId="601197200" sldId="275"/>
            <ac:spMk id="19" creationId="{A50E219D-89C2-44BA-B543-374C80C0F23B}"/>
          </ac:spMkLst>
        </pc:spChg>
        <pc:picChg chg="del">
          <ac:chgData name="Nicolás Moschen (estud.)" userId="c4aea847-ab70-48c7-80ff-393a3c803fd3" providerId="ADAL" clId="{E0459CB0-6DCD-4FF7-9F0B-56BDFE1441D3}" dt="2024-06-12T20:01:52.866" v="1934" actId="478"/>
          <ac:picMkLst>
            <pc:docMk/>
            <pc:sldMk cId="601197200" sldId="275"/>
            <ac:picMk id="3" creationId="{27FC6D60-3FC9-41B4-944C-ADF6F35E0403}"/>
          </ac:picMkLst>
        </pc:picChg>
        <pc:picChg chg="add del mod">
          <ac:chgData name="Nicolás Moschen (estud.)" userId="c4aea847-ab70-48c7-80ff-393a3c803fd3" providerId="ADAL" clId="{E0459CB0-6DCD-4FF7-9F0B-56BDFE1441D3}" dt="2024-06-12T20:03:10.664" v="1952" actId="478"/>
          <ac:picMkLst>
            <pc:docMk/>
            <pc:sldMk cId="601197200" sldId="275"/>
            <ac:picMk id="4" creationId="{6051D0E1-1F84-42BC-A0CD-331F2AA87EAE}"/>
          </ac:picMkLst>
        </pc:picChg>
        <pc:picChg chg="del">
          <ac:chgData name="Nicolás Moschen (estud.)" userId="c4aea847-ab70-48c7-80ff-393a3c803fd3" providerId="ADAL" clId="{E0459CB0-6DCD-4FF7-9F0B-56BDFE1441D3}" dt="2024-06-12T20:04:44.120" v="1961" actId="478"/>
          <ac:picMkLst>
            <pc:docMk/>
            <pc:sldMk cId="601197200" sldId="275"/>
            <ac:picMk id="5" creationId="{F37D9A20-2BDD-4036-B02E-14EE4F06606B}"/>
          </ac:picMkLst>
        </pc:picChg>
        <pc:picChg chg="del">
          <ac:chgData name="Nicolás Moschen (estud.)" userId="c4aea847-ab70-48c7-80ff-393a3c803fd3" providerId="ADAL" clId="{E0459CB0-6DCD-4FF7-9F0B-56BDFE1441D3}" dt="2024-06-12T20:01:36.061" v="1905" actId="478"/>
          <ac:picMkLst>
            <pc:docMk/>
            <pc:sldMk cId="601197200" sldId="275"/>
            <ac:picMk id="6" creationId="{3500BDEC-12DC-42EF-8E4F-2777A5C20E92}"/>
          </ac:picMkLst>
        </pc:picChg>
        <pc:picChg chg="add del mod">
          <ac:chgData name="Nicolás Moschen (estud.)" userId="c4aea847-ab70-48c7-80ff-393a3c803fd3" providerId="ADAL" clId="{E0459CB0-6DCD-4FF7-9F0B-56BDFE1441D3}" dt="2024-06-12T20:05:43.066" v="1971" actId="478"/>
          <ac:picMkLst>
            <pc:docMk/>
            <pc:sldMk cId="601197200" sldId="275"/>
            <ac:picMk id="8" creationId="{6FF009B3-67F4-446B-BC0A-94E9D0F7B2FD}"/>
          </ac:picMkLst>
        </pc:picChg>
        <pc:picChg chg="add mod">
          <ac:chgData name="Nicolás Moschen (estud.)" userId="c4aea847-ab70-48c7-80ff-393a3c803fd3" providerId="ADAL" clId="{E0459CB0-6DCD-4FF7-9F0B-56BDFE1441D3}" dt="2024-06-12T20:05:51.608" v="1975" actId="1076"/>
          <ac:picMkLst>
            <pc:docMk/>
            <pc:sldMk cId="601197200" sldId="275"/>
            <ac:picMk id="11" creationId="{CFA60E16-0BCB-4279-8ABA-137F682EB85F}"/>
          </ac:picMkLst>
        </pc:picChg>
      </pc:sldChg>
      <pc:sldChg chg="addSp delSp modSp add mod">
        <pc:chgData name="Nicolás Moschen (estud.)" userId="c4aea847-ab70-48c7-80ff-393a3c803fd3" providerId="ADAL" clId="{E0459CB0-6DCD-4FF7-9F0B-56BDFE1441D3}" dt="2024-06-12T20:05:27.553" v="1970" actId="14100"/>
        <pc:sldMkLst>
          <pc:docMk/>
          <pc:sldMk cId="1096135231" sldId="276"/>
        </pc:sldMkLst>
        <pc:spChg chg="add del mod">
          <ac:chgData name="Nicolás Moschen (estud.)" userId="c4aea847-ab70-48c7-80ff-393a3c803fd3" providerId="ADAL" clId="{E0459CB0-6DCD-4FF7-9F0B-56BDFE1441D3}" dt="2024-06-12T20:05:12.072" v="1967" actId="478"/>
          <ac:spMkLst>
            <pc:docMk/>
            <pc:sldMk cId="1096135231" sldId="276"/>
            <ac:spMk id="3" creationId="{111C97B6-7FE7-4BF0-B11B-DB218BDCCC75}"/>
          </ac:spMkLst>
        </pc:spChg>
        <pc:spChg chg="del">
          <ac:chgData name="Nicolás Moschen (estud.)" userId="c4aea847-ab70-48c7-80ff-393a3c803fd3" providerId="ADAL" clId="{E0459CB0-6DCD-4FF7-9F0B-56BDFE1441D3}" dt="2024-06-12T20:05:09.988" v="1966" actId="478"/>
          <ac:spMkLst>
            <pc:docMk/>
            <pc:sldMk cId="1096135231" sldId="276"/>
            <ac:spMk id="10" creationId="{DAAFD1D4-B036-4830-A511-033787C5DC1D}"/>
          </ac:spMkLst>
        </pc:spChg>
        <pc:spChg chg="mod">
          <ac:chgData name="Nicolás Moschen (estud.)" userId="c4aea847-ab70-48c7-80ff-393a3c803fd3" providerId="ADAL" clId="{E0459CB0-6DCD-4FF7-9F0B-56BDFE1441D3}" dt="2024-06-12T20:05:14.848" v="1968" actId="1076"/>
          <ac:spMkLst>
            <pc:docMk/>
            <pc:sldMk cId="1096135231" sldId="276"/>
            <ac:spMk id="19" creationId="{A50E219D-89C2-44BA-B543-374C80C0F23B}"/>
          </ac:spMkLst>
        </pc:spChg>
        <pc:picChg chg="mod">
          <ac:chgData name="Nicolás Moschen (estud.)" userId="c4aea847-ab70-48c7-80ff-393a3c803fd3" providerId="ADAL" clId="{E0459CB0-6DCD-4FF7-9F0B-56BDFE1441D3}" dt="2024-06-12T20:05:27.553" v="1970" actId="14100"/>
          <ac:picMkLst>
            <pc:docMk/>
            <pc:sldMk cId="1096135231" sldId="276"/>
            <ac:picMk id="8" creationId="{6FF009B3-67F4-446B-BC0A-94E9D0F7B2FD}"/>
          </ac:picMkLst>
        </pc:picChg>
        <pc:picChg chg="del">
          <ac:chgData name="Nicolás Moschen (estud.)" userId="c4aea847-ab70-48c7-80ff-393a3c803fd3" providerId="ADAL" clId="{E0459CB0-6DCD-4FF7-9F0B-56BDFE1441D3}" dt="2024-06-12T20:05:07.056" v="1965" actId="478"/>
          <ac:picMkLst>
            <pc:docMk/>
            <pc:sldMk cId="1096135231" sldId="276"/>
            <ac:picMk id="11" creationId="{CFA60E16-0BCB-4279-8ABA-137F682EB85F}"/>
          </ac:picMkLst>
        </pc:picChg>
      </pc:sldChg>
      <pc:sldChg chg="addSp delSp modSp add mod">
        <pc:chgData name="Nicolás Moschen (estud.)" userId="c4aea847-ab70-48c7-80ff-393a3c803fd3" providerId="ADAL" clId="{E0459CB0-6DCD-4FF7-9F0B-56BDFE1441D3}" dt="2024-06-12T20:43:38.849" v="2595" actId="1076"/>
        <pc:sldMkLst>
          <pc:docMk/>
          <pc:sldMk cId="979835246" sldId="277"/>
        </pc:sldMkLst>
        <pc:spChg chg="add del mod">
          <ac:chgData name="Nicolás Moschen (estud.)" userId="c4aea847-ab70-48c7-80ff-393a3c803fd3" providerId="ADAL" clId="{E0459CB0-6DCD-4FF7-9F0B-56BDFE1441D3}" dt="2024-06-12T20:43:34.619" v="2594" actId="478"/>
          <ac:spMkLst>
            <pc:docMk/>
            <pc:sldMk cId="979835246" sldId="277"/>
            <ac:spMk id="6" creationId="{3575148D-A615-4462-ACA2-74C58B0BEA68}"/>
          </ac:spMkLst>
        </pc:spChg>
        <pc:spChg chg="mod">
          <ac:chgData name="Nicolás Moschen (estud.)" userId="c4aea847-ab70-48c7-80ff-393a3c803fd3" providerId="ADAL" clId="{E0459CB0-6DCD-4FF7-9F0B-56BDFE1441D3}" dt="2024-06-12T20:26:08.313" v="2579" actId="1076"/>
          <ac:spMkLst>
            <pc:docMk/>
            <pc:sldMk cId="979835246" sldId="277"/>
            <ac:spMk id="19" creationId="{A50E219D-89C2-44BA-B543-374C80C0F23B}"/>
          </ac:spMkLst>
        </pc:spChg>
        <pc:picChg chg="del">
          <ac:chgData name="Nicolás Moschen (estud.)" userId="c4aea847-ab70-48c7-80ff-393a3c803fd3" providerId="ADAL" clId="{E0459CB0-6DCD-4FF7-9F0B-56BDFE1441D3}" dt="2024-06-12T20:08:09.469" v="1987" actId="478"/>
          <ac:picMkLst>
            <pc:docMk/>
            <pc:sldMk cId="979835246" sldId="277"/>
            <ac:picMk id="3" creationId="{030DD8ED-4A79-41CC-B34B-397A92FA55CF}"/>
          </ac:picMkLst>
        </pc:picChg>
        <pc:picChg chg="add del mod">
          <ac:chgData name="Nicolás Moschen (estud.)" userId="c4aea847-ab70-48c7-80ff-393a3c803fd3" providerId="ADAL" clId="{E0459CB0-6DCD-4FF7-9F0B-56BDFE1441D3}" dt="2024-06-12T20:43:32.383" v="2593" actId="478"/>
          <ac:picMkLst>
            <pc:docMk/>
            <pc:sldMk cId="979835246" sldId="277"/>
            <ac:picMk id="4" creationId="{CE3DCED2-1FBE-4F8D-AF5C-246E2CDF11B7}"/>
          </ac:picMkLst>
        </pc:picChg>
        <pc:picChg chg="mod">
          <ac:chgData name="Nicolás Moschen (estud.)" userId="c4aea847-ab70-48c7-80ff-393a3c803fd3" providerId="ADAL" clId="{E0459CB0-6DCD-4FF7-9F0B-56BDFE1441D3}" dt="2024-06-12T20:43:38.849" v="2595" actId="1076"/>
          <ac:picMkLst>
            <pc:docMk/>
            <pc:sldMk cId="979835246" sldId="277"/>
            <ac:picMk id="5" creationId="{C3428A79-D0D5-43B0-AB41-F7C8EF26C0AD}"/>
          </ac:picMkLst>
        </pc:picChg>
      </pc:sldChg>
      <pc:sldChg chg="addSp delSp modSp add mod">
        <pc:chgData name="Nicolás Moschen (estud.)" userId="c4aea847-ab70-48c7-80ff-393a3c803fd3" providerId="ADAL" clId="{E0459CB0-6DCD-4FF7-9F0B-56BDFE1441D3}" dt="2024-06-12T20:44:36.381" v="2611" actId="208"/>
        <pc:sldMkLst>
          <pc:docMk/>
          <pc:sldMk cId="4236573965" sldId="280"/>
        </pc:sldMkLst>
        <pc:spChg chg="add del mod">
          <ac:chgData name="Nicolás Moschen (estud.)" userId="c4aea847-ab70-48c7-80ff-393a3c803fd3" providerId="ADAL" clId="{E0459CB0-6DCD-4FF7-9F0B-56BDFE1441D3}" dt="2024-06-12T20:43:56.605" v="2599" actId="478"/>
          <ac:spMkLst>
            <pc:docMk/>
            <pc:sldMk cId="4236573965" sldId="280"/>
            <ac:spMk id="3" creationId="{33455418-E134-429D-8840-D7B219F07B30}"/>
          </ac:spMkLst>
        </pc:spChg>
        <pc:spChg chg="add mod">
          <ac:chgData name="Nicolás Moschen (estud.)" userId="c4aea847-ab70-48c7-80ff-393a3c803fd3" providerId="ADAL" clId="{E0459CB0-6DCD-4FF7-9F0B-56BDFE1441D3}" dt="2024-06-12T20:44:36.381" v="2611" actId="208"/>
          <ac:spMkLst>
            <pc:docMk/>
            <pc:sldMk cId="4236573965" sldId="280"/>
            <ac:spMk id="7" creationId="{1CE66E8D-F82A-4DB3-9832-5E955E90B7FE}"/>
          </ac:spMkLst>
        </pc:spChg>
        <pc:spChg chg="del">
          <ac:chgData name="Nicolás Moschen (estud.)" userId="c4aea847-ab70-48c7-80ff-393a3c803fd3" providerId="ADAL" clId="{E0459CB0-6DCD-4FF7-9F0B-56BDFE1441D3}" dt="2024-06-12T20:43:54.694" v="2598" actId="478"/>
          <ac:spMkLst>
            <pc:docMk/>
            <pc:sldMk cId="4236573965" sldId="280"/>
            <ac:spMk id="10" creationId="{DAAFD1D4-B036-4830-A511-033787C5DC1D}"/>
          </ac:spMkLst>
        </pc:spChg>
        <pc:spChg chg="del">
          <ac:chgData name="Nicolás Moschen (estud.)" userId="c4aea847-ab70-48c7-80ff-393a3c803fd3" providerId="ADAL" clId="{E0459CB0-6DCD-4FF7-9F0B-56BDFE1441D3}" dt="2024-06-12T20:43:52.200" v="2597" actId="478"/>
          <ac:spMkLst>
            <pc:docMk/>
            <pc:sldMk cId="4236573965" sldId="280"/>
            <ac:spMk id="19" creationId="{A50E219D-89C2-44BA-B543-374C80C0F23B}"/>
          </ac:spMkLst>
        </pc:spChg>
        <pc:picChg chg="del mod">
          <ac:chgData name="Nicolás Moschen (estud.)" userId="c4aea847-ab70-48c7-80ff-393a3c803fd3" providerId="ADAL" clId="{E0459CB0-6DCD-4FF7-9F0B-56BDFE1441D3}" dt="2024-06-12T20:44:14.677" v="2606" actId="478"/>
          <ac:picMkLst>
            <pc:docMk/>
            <pc:sldMk cId="4236573965" sldId="280"/>
            <ac:picMk id="5" creationId="{C3428A79-D0D5-43B0-AB41-F7C8EF26C0AD}"/>
          </ac:picMkLst>
        </pc:picChg>
        <pc:picChg chg="add mod">
          <ac:chgData name="Nicolás Moschen (estud.)" userId="c4aea847-ab70-48c7-80ff-393a3c803fd3" providerId="ADAL" clId="{E0459CB0-6DCD-4FF7-9F0B-56BDFE1441D3}" dt="2024-06-12T20:44:11.897" v="2605" actId="14100"/>
          <ac:picMkLst>
            <pc:docMk/>
            <pc:sldMk cId="4236573965" sldId="280"/>
            <ac:picMk id="6" creationId="{A3615454-7141-4415-8EBC-67D95ABB2CF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s-ES"/>
              <a:t>Haga clic para modificar el estilo de título del patrón</a:t>
            </a:r>
            <a:endParaRPr lang="en-US"/>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1840699C-AF49-4AF6-9291-63BBBE27A441}" type="datetimeFigureOut">
              <a:rPr lang="es-AR" smtClean="0"/>
              <a:t>12/6/2024</a:t>
            </a:fld>
            <a:endParaRPr lang="es-A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s-A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59C4CCB4-DFD9-4A5C-B35F-C81F32709196}" type="slidenum">
              <a:rPr lang="es-AR" smtClean="0"/>
              <a:t>‹#›</a:t>
            </a:fld>
            <a:endParaRPr lang="es-A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17574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840699C-AF49-4AF6-9291-63BBBE27A441}" type="datetimeFigureOut">
              <a:rPr lang="es-AR" smtClean="0"/>
              <a:t>12/6/2024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9C4CCB4-DFD9-4A5C-B35F-C81F32709196}" type="slidenum">
              <a:rPr lang="es-AR" smtClean="0"/>
              <a:t>‹#›</a:t>
            </a:fld>
            <a:endParaRPr lang="es-AR"/>
          </a:p>
        </p:txBody>
      </p:sp>
    </p:spTree>
    <p:extLst>
      <p:ext uri="{BB962C8B-B14F-4D97-AF65-F5344CB8AC3E}">
        <p14:creationId xmlns:p14="http://schemas.microsoft.com/office/powerpoint/2010/main" val="341569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840699C-AF49-4AF6-9291-63BBBE27A441}" type="datetimeFigureOut">
              <a:rPr lang="es-AR" smtClean="0"/>
              <a:t>12/6/2024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9C4CCB4-DFD9-4A5C-B35F-C81F32709196}" type="slidenum">
              <a:rPr lang="es-AR" smtClean="0"/>
              <a:t>‹#›</a:t>
            </a:fld>
            <a:endParaRPr lang="es-AR"/>
          </a:p>
        </p:txBody>
      </p:sp>
    </p:spTree>
    <p:extLst>
      <p:ext uri="{BB962C8B-B14F-4D97-AF65-F5344CB8AC3E}">
        <p14:creationId xmlns:p14="http://schemas.microsoft.com/office/powerpoint/2010/main" val="255902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840699C-AF49-4AF6-9291-63BBBE27A441}" type="datetimeFigureOut">
              <a:rPr lang="es-AR" smtClean="0"/>
              <a:t>12/6/2024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9C4CCB4-DFD9-4A5C-B35F-C81F32709196}" type="slidenum">
              <a:rPr lang="es-AR" smtClean="0"/>
              <a:t>‹#›</a:t>
            </a:fld>
            <a:endParaRPr lang="es-AR"/>
          </a:p>
        </p:txBody>
      </p:sp>
    </p:spTree>
    <p:extLst>
      <p:ext uri="{BB962C8B-B14F-4D97-AF65-F5344CB8AC3E}">
        <p14:creationId xmlns:p14="http://schemas.microsoft.com/office/powerpoint/2010/main" val="266345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s-ES"/>
              <a:t>Haga clic para modificar el estilo de título del patrón</a:t>
            </a:r>
            <a:endParaRPr lang="en-US"/>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840699C-AF49-4AF6-9291-63BBBE27A441}" type="datetimeFigureOut">
              <a:rPr lang="es-AR" smtClean="0"/>
              <a:t>12/6/2024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9C4CCB4-DFD9-4A5C-B35F-C81F32709196}" type="slidenum">
              <a:rPr lang="es-AR" smtClean="0"/>
              <a:t>‹#›</a:t>
            </a:fld>
            <a:endParaRPr lang="es-A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693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1840699C-AF49-4AF6-9291-63BBBE27A441}" type="datetimeFigureOut">
              <a:rPr lang="es-AR" smtClean="0"/>
              <a:t>12/6/2024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9C4CCB4-DFD9-4A5C-B35F-C81F32709196}" type="slidenum">
              <a:rPr lang="es-AR" smtClean="0"/>
              <a:t>‹#›</a:t>
            </a:fld>
            <a:endParaRPr lang="es-AR"/>
          </a:p>
        </p:txBody>
      </p:sp>
    </p:spTree>
    <p:extLst>
      <p:ext uri="{BB962C8B-B14F-4D97-AF65-F5344CB8AC3E}">
        <p14:creationId xmlns:p14="http://schemas.microsoft.com/office/powerpoint/2010/main" val="380726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s-ES"/>
              <a:t>Haga clic para modificar los estilos de texto del patrón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1840699C-AF49-4AF6-9291-63BBBE27A441}" type="datetimeFigureOut">
              <a:rPr lang="es-AR" smtClean="0"/>
              <a:t>12/6/2024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59C4CCB4-DFD9-4A5C-B35F-C81F32709196}" type="slidenum">
              <a:rPr lang="es-AR" smtClean="0"/>
              <a:t>‹#›</a:t>
            </a:fld>
            <a:endParaRPr lang="es-AR"/>
          </a:p>
        </p:txBody>
      </p:sp>
    </p:spTree>
    <p:extLst>
      <p:ext uri="{BB962C8B-B14F-4D97-AF65-F5344CB8AC3E}">
        <p14:creationId xmlns:p14="http://schemas.microsoft.com/office/powerpoint/2010/main" val="96131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1840699C-AF49-4AF6-9291-63BBBE27A441}" type="datetimeFigureOut">
              <a:rPr lang="es-AR" smtClean="0"/>
              <a:t>12/6/2024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59C4CCB4-DFD9-4A5C-B35F-C81F32709196}" type="slidenum">
              <a:rPr lang="es-AR" smtClean="0"/>
              <a:t>‹#›</a:t>
            </a:fld>
            <a:endParaRPr lang="es-AR"/>
          </a:p>
        </p:txBody>
      </p:sp>
    </p:spTree>
    <p:extLst>
      <p:ext uri="{BB962C8B-B14F-4D97-AF65-F5344CB8AC3E}">
        <p14:creationId xmlns:p14="http://schemas.microsoft.com/office/powerpoint/2010/main" val="417532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0699C-AF49-4AF6-9291-63BBBE27A441}" type="datetimeFigureOut">
              <a:rPr lang="es-AR" smtClean="0"/>
              <a:t>12/6/2024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59C4CCB4-DFD9-4A5C-B35F-C81F32709196}" type="slidenum">
              <a:rPr lang="es-AR" smtClean="0"/>
              <a:t>‹#›</a:t>
            </a:fld>
            <a:endParaRPr lang="es-AR"/>
          </a:p>
        </p:txBody>
      </p:sp>
    </p:spTree>
    <p:extLst>
      <p:ext uri="{BB962C8B-B14F-4D97-AF65-F5344CB8AC3E}">
        <p14:creationId xmlns:p14="http://schemas.microsoft.com/office/powerpoint/2010/main" val="3060083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s-ES"/>
              <a:t>Haga clic para modificar el estilo de título del patrón</a:t>
            </a:r>
            <a:endParaRPr lang="en-US"/>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840699C-AF49-4AF6-9291-63BBBE27A441}" type="datetimeFigureOut">
              <a:rPr lang="es-AR" smtClean="0"/>
              <a:t>12/6/2024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9C4CCB4-DFD9-4A5C-B35F-C81F32709196}" type="slidenum">
              <a:rPr lang="es-AR" smtClean="0"/>
              <a:t>‹#›</a:t>
            </a:fld>
            <a:endParaRPr lang="es-AR"/>
          </a:p>
        </p:txBody>
      </p:sp>
    </p:spTree>
    <p:extLst>
      <p:ext uri="{BB962C8B-B14F-4D97-AF65-F5344CB8AC3E}">
        <p14:creationId xmlns:p14="http://schemas.microsoft.com/office/powerpoint/2010/main" val="24141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840699C-AF49-4AF6-9291-63BBBE27A441}" type="datetimeFigureOut">
              <a:rPr lang="es-AR" smtClean="0"/>
              <a:t>12/6/2024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9C4CCB4-DFD9-4A5C-B35F-C81F32709196}" type="slidenum">
              <a:rPr lang="es-AR" smtClean="0"/>
              <a:t>‹#›</a:t>
            </a:fld>
            <a:endParaRPr lang="es-AR"/>
          </a:p>
        </p:txBody>
      </p:sp>
    </p:spTree>
    <p:extLst>
      <p:ext uri="{BB962C8B-B14F-4D97-AF65-F5344CB8AC3E}">
        <p14:creationId xmlns:p14="http://schemas.microsoft.com/office/powerpoint/2010/main" val="155865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840699C-AF49-4AF6-9291-63BBBE27A441}" type="datetimeFigureOut">
              <a:rPr lang="es-AR" smtClean="0"/>
              <a:t>12/6/2024</a:t>
            </a:fld>
            <a:endParaRPr lang="es-A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s-A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59C4CCB4-DFD9-4A5C-B35F-C81F32709196}" type="slidenum">
              <a:rPr lang="es-AR" smtClean="0"/>
              <a:t>‹#›</a:t>
            </a:fld>
            <a:endParaRPr lang="es-AR"/>
          </a:p>
        </p:txBody>
      </p:sp>
    </p:spTree>
    <p:extLst>
      <p:ext uri="{BB962C8B-B14F-4D97-AF65-F5344CB8AC3E}">
        <p14:creationId xmlns:p14="http://schemas.microsoft.com/office/powerpoint/2010/main" val="22637078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FDB1-6331-4561-B3C8-E3CAFB360847}"/>
              </a:ext>
            </a:extLst>
          </p:cNvPr>
          <p:cNvSpPr>
            <a:spLocks noGrp="1"/>
          </p:cNvSpPr>
          <p:nvPr>
            <p:ph type="ctrTitle"/>
          </p:nvPr>
        </p:nvSpPr>
        <p:spPr>
          <a:xfrm>
            <a:off x="1023425" y="1098687"/>
            <a:ext cx="8991600" cy="1645920"/>
          </a:xfrm>
        </p:spPr>
        <p:txBody>
          <a:bodyPr>
            <a:normAutofit fontScale="90000"/>
          </a:bodyPr>
          <a:lstStyle/>
          <a:p>
            <a:r>
              <a:rPr lang="es-MX"/>
              <a:t>ILUMINACIÓN LED</a:t>
            </a:r>
            <a:endParaRPr lang="es-AR"/>
          </a:p>
        </p:txBody>
      </p:sp>
      <p:sp>
        <p:nvSpPr>
          <p:cNvPr id="3" name="Subtítulo 2">
            <a:extLst>
              <a:ext uri="{FF2B5EF4-FFF2-40B4-BE49-F238E27FC236}">
                <a16:creationId xmlns:a16="http://schemas.microsoft.com/office/drawing/2014/main" id="{DDBF0CAE-23FF-4C11-9033-D8078105E529}"/>
              </a:ext>
            </a:extLst>
          </p:cNvPr>
          <p:cNvSpPr>
            <a:spLocks noGrp="1"/>
          </p:cNvSpPr>
          <p:nvPr>
            <p:ph type="subTitle" idx="1"/>
          </p:nvPr>
        </p:nvSpPr>
        <p:spPr>
          <a:xfrm>
            <a:off x="8394191" y="5532120"/>
            <a:ext cx="6911457" cy="1529862"/>
          </a:xfrm>
        </p:spPr>
        <p:txBody>
          <a:bodyPr>
            <a:normAutofit/>
          </a:bodyPr>
          <a:lstStyle/>
          <a:p>
            <a:r>
              <a:rPr lang="es-MX"/>
              <a:t>COLMAN BRUNO</a:t>
            </a:r>
          </a:p>
          <a:p>
            <a:r>
              <a:rPr lang="es-MX"/>
              <a:t>MOSCHEN NICOLÁS</a:t>
            </a:r>
            <a:endParaRPr lang="es-AR"/>
          </a:p>
        </p:txBody>
      </p:sp>
      <p:pic>
        <p:nvPicPr>
          <p:cNvPr id="5" name="Imagen 4" descr="Icono&#10;&#10;Descripción generada automáticamente">
            <a:extLst>
              <a:ext uri="{FF2B5EF4-FFF2-40B4-BE49-F238E27FC236}">
                <a16:creationId xmlns:a16="http://schemas.microsoft.com/office/drawing/2014/main" id="{7DCDD764-8D27-4396-ABAE-35429D4A9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9400" y="0"/>
            <a:ext cx="1752600" cy="2609850"/>
          </a:xfrm>
          <a:prstGeom prst="rect">
            <a:avLst/>
          </a:prstGeom>
        </p:spPr>
      </p:pic>
    </p:spTree>
    <p:extLst>
      <p:ext uri="{BB962C8B-B14F-4D97-AF65-F5344CB8AC3E}">
        <p14:creationId xmlns:p14="http://schemas.microsoft.com/office/powerpoint/2010/main" val="924373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90837-C46D-FD61-78F2-E108B521FD66}"/>
              </a:ext>
            </a:extLst>
          </p:cNvPr>
          <p:cNvSpPr>
            <a:spLocks noGrp="1"/>
          </p:cNvSpPr>
          <p:nvPr>
            <p:ph type="ctrTitle"/>
          </p:nvPr>
        </p:nvSpPr>
        <p:spPr>
          <a:xfrm>
            <a:off x="1261872" y="758952"/>
            <a:ext cx="8477873" cy="460248"/>
          </a:xfrm>
        </p:spPr>
        <p:txBody>
          <a:bodyPr>
            <a:normAutofit fontScale="90000"/>
          </a:bodyPr>
          <a:lstStyle/>
          <a:p>
            <a:r>
              <a:rPr lang="es-419"/>
              <a:t>Ahorro energético</a:t>
            </a:r>
          </a:p>
        </p:txBody>
      </p:sp>
      <p:pic>
        <p:nvPicPr>
          <p:cNvPr id="5" name="Imagen 4">
            <a:extLst>
              <a:ext uri="{FF2B5EF4-FFF2-40B4-BE49-F238E27FC236}">
                <a16:creationId xmlns:a16="http://schemas.microsoft.com/office/drawing/2014/main" id="{1C1D66E7-54A3-B69C-636D-5B08770DD27D}"/>
              </a:ext>
            </a:extLst>
          </p:cNvPr>
          <p:cNvPicPr>
            <a:picLocks noChangeAspect="1"/>
          </p:cNvPicPr>
          <p:nvPr/>
        </p:nvPicPr>
        <p:blipFill>
          <a:blip r:embed="rId2"/>
          <a:stretch>
            <a:fillRect/>
          </a:stretch>
        </p:blipFill>
        <p:spPr>
          <a:xfrm>
            <a:off x="2840182" y="1477473"/>
            <a:ext cx="6280427" cy="4806752"/>
          </a:xfrm>
          <a:prstGeom prst="rect">
            <a:avLst/>
          </a:prstGeom>
        </p:spPr>
      </p:pic>
    </p:spTree>
    <p:extLst>
      <p:ext uri="{BB962C8B-B14F-4D97-AF65-F5344CB8AC3E}">
        <p14:creationId xmlns:p14="http://schemas.microsoft.com/office/powerpoint/2010/main" val="23177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EEBAB-B667-4FD6-B466-92718EFAD980}"/>
              </a:ext>
            </a:extLst>
          </p:cNvPr>
          <p:cNvSpPr>
            <a:spLocks noGrp="1"/>
          </p:cNvSpPr>
          <p:nvPr>
            <p:ph type="ctrTitle"/>
          </p:nvPr>
        </p:nvSpPr>
        <p:spPr>
          <a:xfrm>
            <a:off x="593132" y="228964"/>
            <a:ext cx="8851119" cy="837836"/>
          </a:xfrm>
        </p:spPr>
        <p:txBody>
          <a:bodyPr>
            <a:normAutofit fontScale="90000"/>
          </a:bodyPr>
          <a:lstStyle/>
          <a:p>
            <a:r>
              <a:rPr lang="es-MX" sz="4000"/>
              <a:t>PARTES DE UNA LUMINARIA LED</a:t>
            </a:r>
            <a:endParaRPr lang="es-AR" sz="4000"/>
          </a:p>
        </p:txBody>
      </p:sp>
      <p:pic>
        <p:nvPicPr>
          <p:cNvPr id="5" name="Imagen 4">
            <a:extLst>
              <a:ext uri="{FF2B5EF4-FFF2-40B4-BE49-F238E27FC236}">
                <a16:creationId xmlns:a16="http://schemas.microsoft.com/office/drawing/2014/main" id="{61D5DDB0-4503-404B-87AD-B8C318228C22}"/>
              </a:ext>
            </a:extLst>
          </p:cNvPr>
          <p:cNvPicPr>
            <a:picLocks noChangeAspect="1"/>
          </p:cNvPicPr>
          <p:nvPr/>
        </p:nvPicPr>
        <p:blipFill>
          <a:blip r:embed="rId2"/>
          <a:stretch>
            <a:fillRect/>
          </a:stretch>
        </p:blipFill>
        <p:spPr>
          <a:xfrm>
            <a:off x="2684007" y="1378383"/>
            <a:ext cx="6630658" cy="4412817"/>
          </a:xfrm>
          <a:prstGeom prst="rect">
            <a:avLst/>
          </a:prstGeom>
        </p:spPr>
      </p:pic>
    </p:spTree>
    <p:extLst>
      <p:ext uri="{BB962C8B-B14F-4D97-AF65-F5344CB8AC3E}">
        <p14:creationId xmlns:p14="http://schemas.microsoft.com/office/powerpoint/2010/main" val="1715310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DE3FF-4661-4646-9E3C-C8E8151095F8}"/>
              </a:ext>
            </a:extLst>
          </p:cNvPr>
          <p:cNvSpPr>
            <a:spLocks noGrp="1"/>
          </p:cNvSpPr>
          <p:nvPr>
            <p:ph type="ctrTitle"/>
          </p:nvPr>
        </p:nvSpPr>
        <p:spPr>
          <a:xfrm>
            <a:off x="651629" y="0"/>
            <a:ext cx="10996419" cy="926729"/>
          </a:xfrm>
        </p:spPr>
        <p:txBody>
          <a:bodyPr>
            <a:noAutofit/>
          </a:bodyPr>
          <a:lstStyle/>
          <a:p>
            <a:r>
              <a:rPr lang="es-MX" sz="5400"/>
              <a:t>Fuente de Alimentación o Driver</a:t>
            </a:r>
            <a:endParaRPr lang="es-AR" sz="5400"/>
          </a:p>
        </p:txBody>
      </p:sp>
      <p:sp>
        <p:nvSpPr>
          <p:cNvPr id="3" name="Subtítulo 2">
            <a:extLst>
              <a:ext uri="{FF2B5EF4-FFF2-40B4-BE49-F238E27FC236}">
                <a16:creationId xmlns:a16="http://schemas.microsoft.com/office/drawing/2014/main" id="{839841E6-6548-4D4D-B292-6E68AE8C8382}"/>
              </a:ext>
            </a:extLst>
          </p:cNvPr>
          <p:cNvSpPr>
            <a:spLocks noGrp="1"/>
          </p:cNvSpPr>
          <p:nvPr>
            <p:ph type="subTitle" idx="1"/>
          </p:nvPr>
        </p:nvSpPr>
        <p:spPr>
          <a:xfrm>
            <a:off x="952383" y="1141137"/>
            <a:ext cx="9418320" cy="488852"/>
          </a:xfrm>
        </p:spPr>
        <p:txBody>
          <a:bodyPr/>
          <a:lstStyle/>
          <a:p>
            <a:pPr marL="342900" indent="-342900">
              <a:buFont typeface="Wingdings" panose="05000000000000000000" pitchFamily="2" charset="2"/>
              <a:buChar char="q"/>
            </a:pPr>
            <a:r>
              <a:rPr lang="es-MX">
                <a:solidFill>
                  <a:schemeClr val="tx1"/>
                </a:solidFill>
              </a:rPr>
              <a:t>FUNCIÓN: Garantizar unas condiciones de salida óptimas (I y V)</a:t>
            </a:r>
            <a:endParaRPr lang="es-AR">
              <a:solidFill>
                <a:schemeClr val="tx1"/>
              </a:solidFill>
            </a:endParaRPr>
          </a:p>
        </p:txBody>
      </p:sp>
      <p:sp>
        <p:nvSpPr>
          <p:cNvPr id="6" name="Subtítulo 2">
            <a:extLst>
              <a:ext uri="{FF2B5EF4-FFF2-40B4-BE49-F238E27FC236}">
                <a16:creationId xmlns:a16="http://schemas.microsoft.com/office/drawing/2014/main" id="{EC632585-CBB6-481E-9BC9-22AE694FD094}"/>
              </a:ext>
            </a:extLst>
          </p:cNvPr>
          <p:cNvSpPr txBox="1">
            <a:spLocks/>
          </p:cNvSpPr>
          <p:nvPr/>
        </p:nvSpPr>
        <p:spPr>
          <a:xfrm>
            <a:off x="952383" y="3643532"/>
            <a:ext cx="9418320" cy="212702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342900" indent="-342900">
              <a:buFont typeface="Wingdings" panose="05000000000000000000" pitchFamily="2" charset="2"/>
              <a:buChar char="q"/>
            </a:pPr>
            <a:r>
              <a:rPr lang="es-MX" u="sng">
                <a:solidFill>
                  <a:schemeClr val="tx1"/>
                </a:solidFill>
              </a:rPr>
              <a:t>TIPOS</a:t>
            </a:r>
            <a:r>
              <a:rPr lang="es-MX">
                <a:solidFill>
                  <a:schemeClr val="tx1"/>
                </a:solidFill>
              </a:rPr>
              <a:t>:</a:t>
            </a:r>
          </a:p>
          <a:p>
            <a:pPr marL="800100" lvl="1" indent="-342900" algn="l">
              <a:buFont typeface="Arial" panose="020B0604020202020204" pitchFamily="34" charset="0"/>
              <a:buChar char="•"/>
            </a:pPr>
            <a:r>
              <a:rPr lang="es-AR">
                <a:solidFill>
                  <a:schemeClr val="tx1"/>
                </a:solidFill>
              </a:rPr>
              <a:t>FUENTE DE ALIMENTACIÓN LINEAL:</a:t>
            </a:r>
          </a:p>
        </p:txBody>
      </p:sp>
      <p:pic>
        <p:nvPicPr>
          <p:cNvPr id="8" name="Imagen 7">
            <a:extLst>
              <a:ext uri="{FF2B5EF4-FFF2-40B4-BE49-F238E27FC236}">
                <a16:creationId xmlns:a16="http://schemas.microsoft.com/office/drawing/2014/main" id="{091A54DB-E1BE-4819-ADBB-8084E79E4210}"/>
              </a:ext>
            </a:extLst>
          </p:cNvPr>
          <p:cNvPicPr>
            <a:picLocks noChangeAspect="1"/>
          </p:cNvPicPr>
          <p:nvPr/>
        </p:nvPicPr>
        <p:blipFill>
          <a:blip r:embed="rId2"/>
          <a:stretch>
            <a:fillRect/>
          </a:stretch>
        </p:blipFill>
        <p:spPr>
          <a:xfrm>
            <a:off x="1537651" y="4636926"/>
            <a:ext cx="9116697" cy="1133633"/>
          </a:xfrm>
          <a:prstGeom prst="rect">
            <a:avLst/>
          </a:prstGeom>
        </p:spPr>
      </p:pic>
      <p:pic>
        <p:nvPicPr>
          <p:cNvPr id="10" name="Imagen 9">
            <a:extLst>
              <a:ext uri="{FF2B5EF4-FFF2-40B4-BE49-F238E27FC236}">
                <a16:creationId xmlns:a16="http://schemas.microsoft.com/office/drawing/2014/main" id="{6A79C8E6-39AC-4989-9AA7-F4FCAB16159A}"/>
              </a:ext>
            </a:extLst>
          </p:cNvPr>
          <p:cNvPicPr>
            <a:picLocks noChangeAspect="1"/>
          </p:cNvPicPr>
          <p:nvPr/>
        </p:nvPicPr>
        <p:blipFill>
          <a:blip r:embed="rId3"/>
          <a:stretch>
            <a:fillRect/>
          </a:stretch>
        </p:blipFill>
        <p:spPr>
          <a:xfrm>
            <a:off x="3601654" y="1644125"/>
            <a:ext cx="4119778" cy="1710551"/>
          </a:xfrm>
          <a:prstGeom prst="rect">
            <a:avLst/>
          </a:prstGeom>
        </p:spPr>
      </p:pic>
      <p:sp>
        <p:nvSpPr>
          <p:cNvPr id="12" name="CuadroTexto 11">
            <a:extLst>
              <a:ext uri="{FF2B5EF4-FFF2-40B4-BE49-F238E27FC236}">
                <a16:creationId xmlns:a16="http://schemas.microsoft.com/office/drawing/2014/main" id="{09902D06-3314-47F2-B431-2AEE21950977}"/>
              </a:ext>
            </a:extLst>
          </p:cNvPr>
          <p:cNvSpPr txBox="1"/>
          <p:nvPr/>
        </p:nvSpPr>
        <p:spPr>
          <a:xfrm>
            <a:off x="5824260" y="5801594"/>
            <a:ext cx="2409092" cy="923330"/>
          </a:xfrm>
          <a:prstGeom prst="rect">
            <a:avLst/>
          </a:prstGeom>
          <a:noFill/>
        </p:spPr>
        <p:txBody>
          <a:bodyPr wrap="square">
            <a:spAutoFit/>
          </a:bodyPr>
          <a:lstStyle/>
          <a:p>
            <a:pPr algn="ctr"/>
            <a:r>
              <a:rPr lang="es-AR">
                <a:solidFill>
                  <a:schemeClr val="tx1"/>
                </a:solidFill>
              </a:rPr>
              <a:t>Disminuye el</a:t>
            </a:r>
          </a:p>
          <a:p>
            <a:pPr algn="ctr"/>
            <a:r>
              <a:rPr lang="es-AR">
                <a:solidFill>
                  <a:schemeClr val="tx1"/>
                </a:solidFill>
              </a:rPr>
              <a:t>rizado mediante filtros</a:t>
            </a:r>
            <a:endParaRPr lang="es-AR"/>
          </a:p>
        </p:txBody>
      </p:sp>
      <p:sp>
        <p:nvSpPr>
          <p:cNvPr id="13" name="CuadroTexto 12">
            <a:extLst>
              <a:ext uri="{FF2B5EF4-FFF2-40B4-BE49-F238E27FC236}">
                <a16:creationId xmlns:a16="http://schemas.microsoft.com/office/drawing/2014/main" id="{597AA933-DAF4-4B46-9C2D-EBCA908D8405}"/>
              </a:ext>
            </a:extLst>
          </p:cNvPr>
          <p:cNvSpPr txBox="1"/>
          <p:nvPr/>
        </p:nvSpPr>
        <p:spPr>
          <a:xfrm>
            <a:off x="8233352" y="5826713"/>
            <a:ext cx="2409092" cy="923330"/>
          </a:xfrm>
          <a:prstGeom prst="rect">
            <a:avLst/>
          </a:prstGeom>
          <a:noFill/>
        </p:spPr>
        <p:txBody>
          <a:bodyPr wrap="square">
            <a:spAutoFit/>
          </a:bodyPr>
          <a:lstStyle/>
          <a:p>
            <a:pPr algn="ctr"/>
            <a:r>
              <a:rPr lang="es-AR">
                <a:solidFill>
                  <a:schemeClr val="tx1"/>
                </a:solidFill>
              </a:rPr>
              <a:t>Resistencia en</a:t>
            </a:r>
          </a:p>
          <a:p>
            <a:pPr algn="ctr"/>
            <a:r>
              <a:rPr lang="es-AR"/>
              <a:t>serie con la </a:t>
            </a:r>
          </a:p>
          <a:p>
            <a:pPr algn="ctr"/>
            <a:r>
              <a:rPr lang="es-AR"/>
              <a:t>Carga o </a:t>
            </a:r>
            <a:r>
              <a:rPr lang="es-AR" err="1"/>
              <a:t>MOSFETs</a:t>
            </a:r>
            <a:endParaRPr lang="es-AR"/>
          </a:p>
        </p:txBody>
      </p:sp>
    </p:spTree>
    <p:extLst>
      <p:ext uri="{BB962C8B-B14F-4D97-AF65-F5344CB8AC3E}">
        <p14:creationId xmlns:p14="http://schemas.microsoft.com/office/powerpoint/2010/main" val="588247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EC632585-CBB6-481E-9BC9-22AE694FD094}"/>
              </a:ext>
            </a:extLst>
          </p:cNvPr>
          <p:cNvSpPr txBox="1">
            <a:spLocks/>
          </p:cNvSpPr>
          <p:nvPr/>
        </p:nvSpPr>
        <p:spPr>
          <a:xfrm>
            <a:off x="755434" y="181694"/>
            <a:ext cx="9418320" cy="423217"/>
          </a:xfrm>
          <a:prstGeom prst="rect">
            <a:avLst/>
          </a:prstGeom>
        </p:spPr>
        <p:txBody>
          <a:bodyPr vert="horz" lIns="91440" tIns="45720" rIns="91440" bIns="45720" rtlCol="0">
            <a:normAutofit lnSpcReduction="10000"/>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800100" lvl="1" indent="-342900" algn="l">
              <a:buFont typeface="Arial" panose="020B0604020202020204" pitchFamily="34" charset="0"/>
              <a:buChar char="•"/>
            </a:pPr>
            <a:r>
              <a:rPr lang="es-AR">
                <a:solidFill>
                  <a:schemeClr val="tx1"/>
                </a:solidFill>
              </a:rPr>
              <a:t>FUENTE DE ALIMENTACIÓN CONMUTADA:</a:t>
            </a:r>
          </a:p>
          <a:p>
            <a:pPr lvl="1" algn="l"/>
            <a:endParaRPr lang="es-AR">
              <a:solidFill>
                <a:schemeClr val="tx1"/>
              </a:solidFill>
            </a:endParaRPr>
          </a:p>
        </p:txBody>
      </p:sp>
      <p:pic>
        <p:nvPicPr>
          <p:cNvPr id="12" name="Imagen 11">
            <a:extLst>
              <a:ext uri="{FF2B5EF4-FFF2-40B4-BE49-F238E27FC236}">
                <a16:creationId xmlns:a16="http://schemas.microsoft.com/office/drawing/2014/main" id="{7FC94D00-3024-4599-8539-598BA0BF53F9}"/>
              </a:ext>
            </a:extLst>
          </p:cNvPr>
          <p:cNvPicPr>
            <a:picLocks noChangeAspect="1"/>
          </p:cNvPicPr>
          <p:nvPr/>
        </p:nvPicPr>
        <p:blipFill>
          <a:blip r:embed="rId2"/>
          <a:stretch>
            <a:fillRect/>
          </a:stretch>
        </p:blipFill>
        <p:spPr>
          <a:xfrm>
            <a:off x="488358" y="929655"/>
            <a:ext cx="11468501" cy="1186872"/>
          </a:xfrm>
          <a:prstGeom prst="rect">
            <a:avLst/>
          </a:prstGeom>
        </p:spPr>
      </p:pic>
      <p:sp>
        <p:nvSpPr>
          <p:cNvPr id="17" name="CuadroTexto 16">
            <a:extLst>
              <a:ext uri="{FF2B5EF4-FFF2-40B4-BE49-F238E27FC236}">
                <a16:creationId xmlns:a16="http://schemas.microsoft.com/office/drawing/2014/main" id="{4506C02F-25BD-4D60-A3B6-C044288B166D}"/>
              </a:ext>
            </a:extLst>
          </p:cNvPr>
          <p:cNvSpPr txBox="1"/>
          <p:nvPr/>
        </p:nvSpPr>
        <p:spPr>
          <a:xfrm>
            <a:off x="235141" y="2116526"/>
            <a:ext cx="2409092" cy="923330"/>
          </a:xfrm>
          <a:prstGeom prst="rect">
            <a:avLst/>
          </a:prstGeom>
          <a:noFill/>
        </p:spPr>
        <p:txBody>
          <a:bodyPr wrap="square">
            <a:spAutoFit/>
          </a:bodyPr>
          <a:lstStyle/>
          <a:p>
            <a:pPr algn="ctr"/>
            <a:r>
              <a:rPr lang="es-AR">
                <a:solidFill>
                  <a:schemeClr val="tx1"/>
                </a:solidFill>
              </a:rPr>
              <a:t>Filtro de interferencia electromagnética</a:t>
            </a:r>
            <a:endParaRPr lang="es-AR"/>
          </a:p>
        </p:txBody>
      </p:sp>
      <p:sp>
        <p:nvSpPr>
          <p:cNvPr id="18" name="CuadroTexto 17">
            <a:extLst>
              <a:ext uri="{FF2B5EF4-FFF2-40B4-BE49-F238E27FC236}">
                <a16:creationId xmlns:a16="http://schemas.microsoft.com/office/drawing/2014/main" id="{53E1C100-2023-4965-8B1E-9D38F668DCBA}"/>
              </a:ext>
            </a:extLst>
          </p:cNvPr>
          <p:cNvSpPr txBox="1"/>
          <p:nvPr/>
        </p:nvSpPr>
        <p:spPr>
          <a:xfrm>
            <a:off x="5116244" y="2116526"/>
            <a:ext cx="1959512" cy="1477328"/>
          </a:xfrm>
          <a:prstGeom prst="rect">
            <a:avLst/>
          </a:prstGeom>
          <a:noFill/>
        </p:spPr>
        <p:txBody>
          <a:bodyPr wrap="square">
            <a:spAutoFit/>
          </a:bodyPr>
          <a:lstStyle/>
          <a:p>
            <a:pPr algn="ctr"/>
            <a:r>
              <a:rPr lang="es-AR">
                <a:solidFill>
                  <a:schemeClr val="tx1"/>
                </a:solidFill>
              </a:rPr>
              <a:t>Abre y cierra el circuito a frecuencia elevada (Inductor)</a:t>
            </a:r>
            <a:endParaRPr lang="es-AR"/>
          </a:p>
        </p:txBody>
      </p:sp>
      <p:sp>
        <p:nvSpPr>
          <p:cNvPr id="19" name="Subtítulo 2">
            <a:extLst>
              <a:ext uri="{FF2B5EF4-FFF2-40B4-BE49-F238E27FC236}">
                <a16:creationId xmlns:a16="http://schemas.microsoft.com/office/drawing/2014/main" id="{A50E219D-89C2-44BA-B543-374C80C0F23B}"/>
              </a:ext>
            </a:extLst>
          </p:cNvPr>
          <p:cNvSpPr txBox="1">
            <a:spLocks/>
          </p:cNvSpPr>
          <p:nvPr/>
        </p:nvSpPr>
        <p:spPr>
          <a:xfrm>
            <a:off x="150441" y="4676378"/>
            <a:ext cx="11476885" cy="2248980"/>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lvl="1" algn="l"/>
            <a:r>
              <a:rPr lang="es-AR" sz="2000" u="sng">
                <a:solidFill>
                  <a:schemeClr val="tx1"/>
                </a:solidFill>
              </a:rPr>
              <a:t>MODOS DE SUMINISTRO DE ENERGÍA:</a:t>
            </a:r>
          </a:p>
          <a:p>
            <a:pPr lvl="1" algn="l"/>
            <a:endParaRPr lang="es-AR" sz="2000" u="sng">
              <a:solidFill>
                <a:schemeClr val="tx1"/>
              </a:solidFill>
            </a:endParaRPr>
          </a:p>
          <a:p>
            <a:pPr marL="800100" lvl="1" indent="-342900" algn="l">
              <a:buFont typeface="Wingdings" panose="05000000000000000000" pitchFamily="2" charset="2"/>
              <a:buChar char="Ø"/>
            </a:pPr>
            <a:r>
              <a:rPr lang="es-AR" sz="2000" u="sng">
                <a:solidFill>
                  <a:schemeClr val="tx1"/>
                </a:solidFill>
              </a:rPr>
              <a:t>Drivers de corriente constante</a:t>
            </a:r>
            <a:r>
              <a:rPr lang="es-AR" sz="2000">
                <a:solidFill>
                  <a:schemeClr val="tx1"/>
                </a:solidFill>
              </a:rPr>
              <a:t>: control absoluto del flujo luminoso</a:t>
            </a:r>
          </a:p>
          <a:p>
            <a:pPr lvl="1" algn="l"/>
            <a:endParaRPr lang="es-AR" sz="2000">
              <a:solidFill>
                <a:schemeClr val="tx1"/>
              </a:solidFill>
            </a:endParaRPr>
          </a:p>
          <a:p>
            <a:pPr marL="800100" lvl="1" indent="-342900" algn="l">
              <a:buFont typeface="Wingdings" panose="05000000000000000000" pitchFamily="2" charset="2"/>
              <a:buChar char="Ø"/>
            </a:pPr>
            <a:r>
              <a:rPr lang="es-AR" sz="2000" u="sng">
                <a:solidFill>
                  <a:schemeClr val="tx1"/>
                </a:solidFill>
              </a:rPr>
              <a:t>Drivers de tensión constante</a:t>
            </a:r>
            <a:r>
              <a:rPr lang="es-AR" sz="2000">
                <a:solidFill>
                  <a:schemeClr val="tx1"/>
                </a:solidFill>
              </a:rPr>
              <a:t>: iguala la corriente en las cadenas en serie de </a:t>
            </a:r>
            <a:r>
              <a:rPr lang="es-AR" sz="2000" err="1">
                <a:solidFill>
                  <a:schemeClr val="tx1"/>
                </a:solidFill>
              </a:rPr>
              <a:t>LEDs</a:t>
            </a:r>
            <a:endParaRPr lang="es-AR" sz="2000" u="sng">
              <a:solidFill>
                <a:schemeClr val="tx1"/>
              </a:solidFill>
            </a:endParaRPr>
          </a:p>
          <a:p>
            <a:pPr lvl="1" algn="l"/>
            <a:endParaRPr lang="es-AR">
              <a:solidFill>
                <a:schemeClr val="tx1"/>
              </a:solidFill>
            </a:endParaRPr>
          </a:p>
        </p:txBody>
      </p:sp>
      <p:sp>
        <p:nvSpPr>
          <p:cNvPr id="20" name="CuadroTexto 19">
            <a:extLst>
              <a:ext uri="{FF2B5EF4-FFF2-40B4-BE49-F238E27FC236}">
                <a16:creationId xmlns:a16="http://schemas.microsoft.com/office/drawing/2014/main" id="{FB986175-E50D-4E8E-87E5-B977F57CCA23}"/>
              </a:ext>
            </a:extLst>
          </p:cNvPr>
          <p:cNvSpPr txBox="1"/>
          <p:nvPr/>
        </p:nvSpPr>
        <p:spPr>
          <a:xfrm>
            <a:off x="6893405" y="2116525"/>
            <a:ext cx="2409092" cy="923330"/>
          </a:xfrm>
          <a:prstGeom prst="rect">
            <a:avLst/>
          </a:prstGeom>
          <a:noFill/>
        </p:spPr>
        <p:txBody>
          <a:bodyPr wrap="square">
            <a:spAutoFit/>
          </a:bodyPr>
          <a:lstStyle/>
          <a:p>
            <a:pPr algn="ctr"/>
            <a:r>
              <a:rPr lang="es-AR">
                <a:solidFill>
                  <a:schemeClr val="tx1"/>
                </a:solidFill>
              </a:rPr>
              <a:t>Disminuye el</a:t>
            </a:r>
          </a:p>
          <a:p>
            <a:pPr algn="ctr"/>
            <a:r>
              <a:rPr lang="es-AR">
                <a:solidFill>
                  <a:schemeClr val="tx1"/>
                </a:solidFill>
              </a:rPr>
              <a:t>rizado mediante filtros</a:t>
            </a:r>
            <a:endParaRPr lang="es-AR"/>
          </a:p>
        </p:txBody>
      </p:sp>
      <p:sp>
        <p:nvSpPr>
          <p:cNvPr id="21" name="CuadroTexto 20">
            <a:extLst>
              <a:ext uri="{FF2B5EF4-FFF2-40B4-BE49-F238E27FC236}">
                <a16:creationId xmlns:a16="http://schemas.microsoft.com/office/drawing/2014/main" id="{73F40897-8069-4E7F-8ABA-1184C0B0AD3A}"/>
              </a:ext>
            </a:extLst>
          </p:cNvPr>
          <p:cNvSpPr txBox="1"/>
          <p:nvPr/>
        </p:nvSpPr>
        <p:spPr>
          <a:xfrm>
            <a:off x="9302933" y="2116525"/>
            <a:ext cx="2409092" cy="646331"/>
          </a:xfrm>
          <a:prstGeom prst="rect">
            <a:avLst/>
          </a:prstGeom>
          <a:noFill/>
        </p:spPr>
        <p:txBody>
          <a:bodyPr wrap="square">
            <a:spAutoFit/>
          </a:bodyPr>
          <a:lstStyle/>
          <a:p>
            <a:pPr algn="ctr"/>
            <a:r>
              <a:rPr lang="es-AR">
                <a:solidFill>
                  <a:schemeClr val="tx1"/>
                </a:solidFill>
              </a:rPr>
              <a:t>Rectificador de </a:t>
            </a:r>
          </a:p>
          <a:p>
            <a:pPr algn="ctr"/>
            <a:r>
              <a:rPr lang="es-AR">
                <a:solidFill>
                  <a:schemeClr val="tx1"/>
                </a:solidFill>
              </a:rPr>
              <a:t>alta frecuencia</a:t>
            </a:r>
            <a:endParaRPr lang="es-AR"/>
          </a:p>
        </p:txBody>
      </p:sp>
      <p:sp>
        <p:nvSpPr>
          <p:cNvPr id="22" name="CuadroTexto 21">
            <a:extLst>
              <a:ext uri="{FF2B5EF4-FFF2-40B4-BE49-F238E27FC236}">
                <a16:creationId xmlns:a16="http://schemas.microsoft.com/office/drawing/2014/main" id="{E48D69B1-2ACA-4B5A-825B-D85EAE3744FD}"/>
              </a:ext>
            </a:extLst>
          </p:cNvPr>
          <p:cNvSpPr txBox="1"/>
          <p:nvPr/>
        </p:nvSpPr>
        <p:spPr>
          <a:xfrm>
            <a:off x="488358" y="4042401"/>
            <a:ext cx="8516915" cy="400110"/>
          </a:xfrm>
          <a:prstGeom prst="rect">
            <a:avLst/>
          </a:prstGeom>
          <a:noFill/>
        </p:spPr>
        <p:txBody>
          <a:bodyPr wrap="square">
            <a:spAutoFit/>
          </a:bodyPr>
          <a:lstStyle/>
          <a:p>
            <a:pPr algn="ctr"/>
            <a:r>
              <a:rPr lang="es-AR" sz="2000">
                <a:solidFill>
                  <a:schemeClr val="tx1"/>
                </a:solidFill>
              </a:rPr>
              <a:t>Desventaja: complejidad y generación de ruidos eléctrico, mayor costo</a:t>
            </a:r>
            <a:endParaRPr lang="es-AR" sz="2000"/>
          </a:p>
        </p:txBody>
      </p:sp>
      <p:cxnSp>
        <p:nvCxnSpPr>
          <p:cNvPr id="24" name="Conector recto de flecha 23">
            <a:extLst>
              <a:ext uri="{FF2B5EF4-FFF2-40B4-BE49-F238E27FC236}">
                <a16:creationId xmlns:a16="http://schemas.microsoft.com/office/drawing/2014/main" id="{80BF42F7-AFBD-4EA9-9715-A6738DCA1DF7}"/>
              </a:ext>
            </a:extLst>
          </p:cNvPr>
          <p:cNvCxnSpPr>
            <a:cxnSpLocks/>
          </p:cNvCxnSpPr>
          <p:nvPr/>
        </p:nvCxnSpPr>
        <p:spPr>
          <a:xfrm>
            <a:off x="6682154" y="3221502"/>
            <a:ext cx="1955409" cy="445199"/>
          </a:xfrm>
          <a:prstGeom prst="straightConnector1">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CuadroTexto 24">
            <a:extLst>
              <a:ext uri="{FF2B5EF4-FFF2-40B4-BE49-F238E27FC236}">
                <a16:creationId xmlns:a16="http://schemas.microsoft.com/office/drawing/2014/main" id="{C0721860-FEF9-43E8-A2D8-203D6736D4B3}"/>
              </a:ext>
            </a:extLst>
          </p:cNvPr>
          <p:cNvSpPr txBox="1"/>
          <p:nvPr/>
        </p:nvSpPr>
        <p:spPr>
          <a:xfrm>
            <a:off x="8218068" y="3498499"/>
            <a:ext cx="3973932" cy="646331"/>
          </a:xfrm>
          <a:prstGeom prst="rect">
            <a:avLst/>
          </a:prstGeom>
          <a:noFill/>
        </p:spPr>
        <p:txBody>
          <a:bodyPr wrap="square">
            <a:spAutoFit/>
          </a:bodyPr>
          <a:lstStyle/>
          <a:p>
            <a:pPr algn="r"/>
            <a:r>
              <a:rPr lang="es-MX"/>
              <a:t>C</a:t>
            </a:r>
            <a:r>
              <a:rPr lang="es-AR"/>
              <a:t>aída de tensión, depende de la frecuencia y del inductor </a:t>
            </a:r>
          </a:p>
        </p:txBody>
      </p:sp>
    </p:spTree>
    <p:extLst>
      <p:ext uri="{BB962C8B-B14F-4D97-AF65-F5344CB8AC3E}">
        <p14:creationId xmlns:p14="http://schemas.microsoft.com/office/powerpoint/2010/main" val="1227256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a:extLst>
              <a:ext uri="{FF2B5EF4-FFF2-40B4-BE49-F238E27FC236}">
                <a16:creationId xmlns:a16="http://schemas.microsoft.com/office/drawing/2014/main" id="{4506C02F-25BD-4D60-A3B6-C044288B166D}"/>
              </a:ext>
            </a:extLst>
          </p:cNvPr>
          <p:cNvSpPr txBox="1"/>
          <p:nvPr/>
        </p:nvSpPr>
        <p:spPr>
          <a:xfrm>
            <a:off x="964574" y="2926080"/>
            <a:ext cx="2409092" cy="923330"/>
          </a:xfrm>
          <a:prstGeom prst="rect">
            <a:avLst/>
          </a:prstGeom>
          <a:noFill/>
        </p:spPr>
        <p:txBody>
          <a:bodyPr wrap="square">
            <a:spAutoFit/>
          </a:bodyPr>
          <a:lstStyle/>
          <a:p>
            <a:r>
              <a:rPr lang="es-AR"/>
              <a:t>Depende del rango de tensión y corriente</a:t>
            </a:r>
          </a:p>
        </p:txBody>
      </p:sp>
      <p:sp>
        <p:nvSpPr>
          <p:cNvPr id="19" name="Subtítulo 2">
            <a:extLst>
              <a:ext uri="{FF2B5EF4-FFF2-40B4-BE49-F238E27FC236}">
                <a16:creationId xmlns:a16="http://schemas.microsoft.com/office/drawing/2014/main" id="{A50E219D-89C2-44BA-B543-374C80C0F23B}"/>
              </a:ext>
            </a:extLst>
          </p:cNvPr>
          <p:cNvSpPr txBox="1">
            <a:spLocks/>
          </p:cNvSpPr>
          <p:nvPr/>
        </p:nvSpPr>
        <p:spPr>
          <a:xfrm>
            <a:off x="221073" y="2381964"/>
            <a:ext cx="11476885" cy="544116"/>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800100" lvl="1" indent="-342900" algn="l">
              <a:buFont typeface="Wingdings" panose="05000000000000000000" pitchFamily="2" charset="2"/>
              <a:buChar char="Ø"/>
            </a:pPr>
            <a:r>
              <a:rPr lang="es-AR" sz="2400" u="sng">
                <a:solidFill>
                  <a:schemeClr val="tx1"/>
                </a:solidFill>
              </a:rPr>
              <a:t>Área de operación:</a:t>
            </a:r>
            <a:endParaRPr lang="es-AR" sz="2400">
              <a:solidFill>
                <a:schemeClr val="tx1"/>
              </a:solidFill>
            </a:endParaRPr>
          </a:p>
          <a:p>
            <a:pPr lvl="1" algn="l"/>
            <a:endParaRPr lang="es-AR">
              <a:solidFill>
                <a:schemeClr val="tx1"/>
              </a:solidFill>
            </a:endParaRPr>
          </a:p>
        </p:txBody>
      </p:sp>
      <p:sp>
        <p:nvSpPr>
          <p:cNvPr id="10" name="Título 1">
            <a:extLst>
              <a:ext uri="{FF2B5EF4-FFF2-40B4-BE49-F238E27FC236}">
                <a16:creationId xmlns:a16="http://schemas.microsoft.com/office/drawing/2014/main" id="{DAAFD1D4-B036-4830-A511-033787C5DC1D}"/>
              </a:ext>
            </a:extLst>
          </p:cNvPr>
          <p:cNvSpPr>
            <a:spLocks noGrp="1"/>
          </p:cNvSpPr>
          <p:nvPr>
            <p:ph type="ctrTitle"/>
          </p:nvPr>
        </p:nvSpPr>
        <p:spPr>
          <a:xfrm>
            <a:off x="461305" y="-339060"/>
            <a:ext cx="10996419" cy="926729"/>
          </a:xfrm>
        </p:spPr>
        <p:txBody>
          <a:bodyPr>
            <a:noAutofit/>
          </a:bodyPr>
          <a:lstStyle/>
          <a:p>
            <a:r>
              <a:rPr lang="es-MX" sz="3200"/>
              <a:t>Parámetros que definen al Driver:</a:t>
            </a:r>
            <a:endParaRPr lang="es-AR" sz="3200"/>
          </a:p>
        </p:txBody>
      </p:sp>
      <p:pic>
        <p:nvPicPr>
          <p:cNvPr id="3" name="Imagen 2">
            <a:extLst>
              <a:ext uri="{FF2B5EF4-FFF2-40B4-BE49-F238E27FC236}">
                <a16:creationId xmlns:a16="http://schemas.microsoft.com/office/drawing/2014/main" id="{27FC6D60-3FC9-41B4-944C-ADF6F35E0403}"/>
              </a:ext>
            </a:extLst>
          </p:cNvPr>
          <p:cNvPicPr>
            <a:picLocks noChangeAspect="1"/>
          </p:cNvPicPr>
          <p:nvPr/>
        </p:nvPicPr>
        <p:blipFill>
          <a:blip r:embed="rId2"/>
          <a:stretch>
            <a:fillRect/>
          </a:stretch>
        </p:blipFill>
        <p:spPr>
          <a:xfrm>
            <a:off x="844937" y="708318"/>
            <a:ext cx="10853021" cy="1434106"/>
          </a:xfrm>
          <a:prstGeom prst="rect">
            <a:avLst/>
          </a:prstGeom>
        </p:spPr>
      </p:pic>
      <p:pic>
        <p:nvPicPr>
          <p:cNvPr id="5" name="Imagen 4">
            <a:extLst>
              <a:ext uri="{FF2B5EF4-FFF2-40B4-BE49-F238E27FC236}">
                <a16:creationId xmlns:a16="http://schemas.microsoft.com/office/drawing/2014/main" id="{F37D9A20-2BDD-4036-B02E-14EE4F06606B}"/>
              </a:ext>
            </a:extLst>
          </p:cNvPr>
          <p:cNvPicPr>
            <a:picLocks noChangeAspect="1"/>
          </p:cNvPicPr>
          <p:nvPr/>
        </p:nvPicPr>
        <p:blipFill>
          <a:blip r:embed="rId3"/>
          <a:stretch>
            <a:fillRect/>
          </a:stretch>
        </p:blipFill>
        <p:spPr>
          <a:xfrm>
            <a:off x="9750049" y="139542"/>
            <a:ext cx="2343477" cy="290553"/>
          </a:xfrm>
          <a:prstGeom prst="rect">
            <a:avLst/>
          </a:prstGeom>
        </p:spPr>
      </p:pic>
      <p:pic>
        <p:nvPicPr>
          <p:cNvPr id="8" name="Imagen 7">
            <a:extLst>
              <a:ext uri="{FF2B5EF4-FFF2-40B4-BE49-F238E27FC236}">
                <a16:creationId xmlns:a16="http://schemas.microsoft.com/office/drawing/2014/main" id="{941EB89E-EBFF-49A0-A727-98741C7652EC}"/>
              </a:ext>
            </a:extLst>
          </p:cNvPr>
          <p:cNvPicPr>
            <a:picLocks noChangeAspect="1"/>
          </p:cNvPicPr>
          <p:nvPr/>
        </p:nvPicPr>
        <p:blipFill rotWithShape="1">
          <a:blip r:embed="rId4"/>
          <a:srcRect t="6687" b="7714"/>
          <a:stretch/>
        </p:blipFill>
        <p:spPr>
          <a:xfrm>
            <a:off x="4505782" y="2381964"/>
            <a:ext cx="6416005" cy="4336494"/>
          </a:xfrm>
          <a:prstGeom prst="rect">
            <a:avLst/>
          </a:prstGeom>
        </p:spPr>
      </p:pic>
    </p:spTree>
    <p:extLst>
      <p:ext uri="{BB962C8B-B14F-4D97-AF65-F5344CB8AC3E}">
        <p14:creationId xmlns:p14="http://schemas.microsoft.com/office/powerpoint/2010/main" val="364401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ítulo 2">
            <a:extLst>
              <a:ext uri="{FF2B5EF4-FFF2-40B4-BE49-F238E27FC236}">
                <a16:creationId xmlns:a16="http://schemas.microsoft.com/office/drawing/2014/main" id="{A50E219D-89C2-44BA-B543-374C80C0F23B}"/>
              </a:ext>
            </a:extLst>
          </p:cNvPr>
          <p:cNvSpPr txBox="1">
            <a:spLocks/>
          </p:cNvSpPr>
          <p:nvPr/>
        </p:nvSpPr>
        <p:spPr>
          <a:xfrm>
            <a:off x="108531" y="2420647"/>
            <a:ext cx="11476885" cy="114902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800100" lvl="1" indent="-342900" algn="l">
              <a:buFont typeface="Wingdings" panose="05000000000000000000" pitchFamily="2" charset="2"/>
              <a:buChar char="Ø"/>
            </a:pPr>
            <a:r>
              <a:rPr lang="es-AR" sz="2400" u="sng">
                <a:solidFill>
                  <a:schemeClr val="tx1"/>
                </a:solidFill>
              </a:rPr>
              <a:t>Variación de potencia</a:t>
            </a:r>
          </a:p>
          <a:p>
            <a:pPr lvl="1" algn="l"/>
            <a:r>
              <a:rPr lang="es-AR" sz="2400" u="sng">
                <a:solidFill>
                  <a:schemeClr val="tx1"/>
                </a:solidFill>
              </a:rPr>
              <a:t>con el voltaje de entrada:</a:t>
            </a:r>
            <a:endParaRPr lang="es-AR" sz="2400">
              <a:solidFill>
                <a:schemeClr val="tx1"/>
              </a:solidFill>
            </a:endParaRPr>
          </a:p>
          <a:p>
            <a:pPr lvl="1" algn="l"/>
            <a:endParaRPr lang="es-AR">
              <a:solidFill>
                <a:schemeClr val="tx1"/>
              </a:solidFill>
            </a:endParaRPr>
          </a:p>
        </p:txBody>
      </p:sp>
      <p:sp>
        <p:nvSpPr>
          <p:cNvPr id="10" name="Título 1">
            <a:extLst>
              <a:ext uri="{FF2B5EF4-FFF2-40B4-BE49-F238E27FC236}">
                <a16:creationId xmlns:a16="http://schemas.microsoft.com/office/drawing/2014/main" id="{DAAFD1D4-B036-4830-A511-033787C5DC1D}"/>
              </a:ext>
            </a:extLst>
          </p:cNvPr>
          <p:cNvSpPr>
            <a:spLocks noGrp="1"/>
          </p:cNvSpPr>
          <p:nvPr>
            <p:ph type="ctrTitle"/>
          </p:nvPr>
        </p:nvSpPr>
        <p:spPr>
          <a:xfrm>
            <a:off x="461305" y="-339060"/>
            <a:ext cx="10996419" cy="926729"/>
          </a:xfrm>
        </p:spPr>
        <p:txBody>
          <a:bodyPr>
            <a:noAutofit/>
          </a:bodyPr>
          <a:lstStyle/>
          <a:p>
            <a:r>
              <a:rPr lang="es-MX" sz="3200"/>
              <a:t>Parámetros que definen al Driver:</a:t>
            </a:r>
            <a:endParaRPr lang="es-AR" sz="3200"/>
          </a:p>
        </p:txBody>
      </p:sp>
      <p:pic>
        <p:nvPicPr>
          <p:cNvPr id="3" name="Imagen 2">
            <a:extLst>
              <a:ext uri="{FF2B5EF4-FFF2-40B4-BE49-F238E27FC236}">
                <a16:creationId xmlns:a16="http://schemas.microsoft.com/office/drawing/2014/main" id="{27FC6D60-3FC9-41B4-944C-ADF6F35E0403}"/>
              </a:ext>
            </a:extLst>
          </p:cNvPr>
          <p:cNvPicPr>
            <a:picLocks noChangeAspect="1"/>
          </p:cNvPicPr>
          <p:nvPr/>
        </p:nvPicPr>
        <p:blipFill>
          <a:blip r:embed="rId2"/>
          <a:stretch>
            <a:fillRect/>
          </a:stretch>
        </p:blipFill>
        <p:spPr>
          <a:xfrm>
            <a:off x="844937" y="708318"/>
            <a:ext cx="10853021" cy="1434106"/>
          </a:xfrm>
          <a:prstGeom prst="rect">
            <a:avLst/>
          </a:prstGeom>
        </p:spPr>
      </p:pic>
      <p:pic>
        <p:nvPicPr>
          <p:cNvPr id="5" name="Imagen 4">
            <a:extLst>
              <a:ext uri="{FF2B5EF4-FFF2-40B4-BE49-F238E27FC236}">
                <a16:creationId xmlns:a16="http://schemas.microsoft.com/office/drawing/2014/main" id="{F37D9A20-2BDD-4036-B02E-14EE4F06606B}"/>
              </a:ext>
            </a:extLst>
          </p:cNvPr>
          <p:cNvPicPr>
            <a:picLocks noChangeAspect="1"/>
          </p:cNvPicPr>
          <p:nvPr/>
        </p:nvPicPr>
        <p:blipFill>
          <a:blip r:embed="rId3"/>
          <a:stretch>
            <a:fillRect/>
          </a:stretch>
        </p:blipFill>
        <p:spPr>
          <a:xfrm>
            <a:off x="9750049" y="139542"/>
            <a:ext cx="2343477" cy="290553"/>
          </a:xfrm>
          <a:prstGeom prst="rect">
            <a:avLst/>
          </a:prstGeom>
        </p:spPr>
      </p:pic>
      <p:pic>
        <p:nvPicPr>
          <p:cNvPr id="4" name="Imagen 3">
            <a:extLst>
              <a:ext uri="{FF2B5EF4-FFF2-40B4-BE49-F238E27FC236}">
                <a16:creationId xmlns:a16="http://schemas.microsoft.com/office/drawing/2014/main" id="{F431B622-3B3B-488D-BB86-68CB2611DED1}"/>
              </a:ext>
            </a:extLst>
          </p:cNvPr>
          <p:cNvPicPr>
            <a:picLocks noChangeAspect="1"/>
          </p:cNvPicPr>
          <p:nvPr/>
        </p:nvPicPr>
        <p:blipFill>
          <a:blip r:embed="rId4"/>
          <a:stretch>
            <a:fillRect/>
          </a:stretch>
        </p:blipFill>
        <p:spPr>
          <a:xfrm>
            <a:off x="4909124" y="2519613"/>
            <a:ext cx="5787947" cy="4198845"/>
          </a:xfrm>
          <a:prstGeom prst="rect">
            <a:avLst/>
          </a:prstGeom>
        </p:spPr>
      </p:pic>
    </p:spTree>
    <p:extLst>
      <p:ext uri="{BB962C8B-B14F-4D97-AF65-F5344CB8AC3E}">
        <p14:creationId xmlns:p14="http://schemas.microsoft.com/office/powerpoint/2010/main" val="34690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ítulo 2">
            <a:extLst>
              <a:ext uri="{FF2B5EF4-FFF2-40B4-BE49-F238E27FC236}">
                <a16:creationId xmlns:a16="http://schemas.microsoft.com/office/drawing/2014/main" id="{A50E219D-89C2-44BA-B543-374C80C0F23B}"/>
              </a:ext>
            </a:extLst>
          </p:cNvPr>
          <p:cNvSpPr txBox="1">
            <a:spLocks/>
          </p:cNvSpPr>
          <p:nvPr/>
        </p:nvSpPr>
        <p:spPr>
          <a:xfrm>
            <a:off x="108532" y="2420647"/>
            <a:ext cx="11984994" cy="113847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800100" lvl="1" indent="-342900" algn="l">
              <a:buFont typeface="Wingdings" panose="05000000000000000000" pitchFamily="2" charset="2"/>
              <a:buChar char="Ø"/>
            </a:pPr>
            <a:r>
              <a:rPr lang="es-AR" sz="2400" u="sng">
                <a:solidFill>
                  <a:schemeClr val="tx1"/>
                </a:solidFill>
              </a:rPr>
              <a:t>Eficiencia según la el voltaje de salida (rango de corrientes para máxima potencia:</a:t>
            </a:r>
            <a:endParaRPr lang="es-AR" sz="2400">
              <a:solidFill>
                <a:schemeClr val="tx1"/>
              </a:solidFill>
            </a:endParaRPr>
          </a:p>
          <a:p>
            <a:pPr lvl="1" algn="l"/>
            <a:endParaRPr lang="es-AR">
              <a:solidFill>
                <a:schemeClr val="tx1"/>
              </a:solidFill>
            </a:endParaRPr>
          </a:p>
        </p:txBody>
      </p:sp>
      <p:sp>
        <p:nvSpPr>
          <p:cNvPr id="10" name="Título 1">
            <a:extLst>
              <a:ext uri="{FF2B5EF4-FFF2-40B4-BE49-F238E27FC236}">
                <a16:creationId xmlns:a16="http://schemas.microsoft.com/office/drawing/2014/main" id="{DAAFD1D4-B036-4830-A511-033787C5DC1D}"/>
              </a:ext>
            </a:extLst>
          </p:cNvPr>
          <p:cNvSpPr>
            <a:spLocks noGrp="1"/>
          </p:cNvSpPr>
          <p:nvPr>
            <p:ph type="ctrTitle"/>
          </p:nvPr>
        </p:nvSpPr>
        <p:spPr>
          <a:xfrm>
            <a:off x="461305" y="-339060"/>
            <a:ext cx="10996419" cy="926729"/>
          </a:xfrm>
        </p:spPr>
        <p:txBody>
          <a:bodyPr>
            <a:noAutofit/>
          </a:bodyPr>
          <a:lstStyle/>
          <a:p>
            <a:r>
              <a:rPr lang="es-MX" sz="3200"/>
              <a:t>Parámetros que definen al Driver:</a:t>
            </a:r>
            <a:endParaRPr lang="es-AR" sz="3200"/>
          </a:p>
        </p:txBody>
      </p:sp>
      <p:pic>
        <p:nvPicPr>
          <p:cNvPr id="3" name="Imagen 2">
            <a:extLst>
              <a:ext uri="{FF2B5EF4-FFF2-40B4-BE49-F238E27FC236}">
                <a16:creationId xmlns:a16="http://schemas.microsoft.com/office/drawing/2014/main" id="{27FC6D60-3FC9-41B4-944C-ADF6F35E0403}"/>
              </a:ext>
            </a:extLst>
          </p:cNvPr>
          <p:cNvPicPr>
            <a:picLocks noChangeAspect="1"/>
          </p:cNvPicPr>
          <p:nvPr/>
        </p:nvPicPr>
        <p:blipFill>
          <a:blip r:embed="rId2"/>
          <a:stretch>
            <a:fillRect/>
          </a:stretch>
        </p:blipFill>
        <p:spPr>
          <a:xfrm>
            <a:off x="844937" y="708318"/>
            <a:ext cx="10853021" cy="1434106"/>
          </a:xfrm>
          <a:prstGeom prst="rect">
            <a:avLst/>
          </a:prstGeom>
        </p:spPr>
      </p:pic>
      <p:pic>
        <p:nvPicPr>
          <p:cNvPr id="5" name="Imagen 4">
            <a:extLst>
              <a:ext uri="{FF2B5EF4-FFF2-40B4-BE49-F238E27FC236}">
                <a16:creationId xmlns:a16="http://schemas.microsoft.com/office/drawing/2014/main" id="{F37D9A20-2BDD-4036-B02E-14EE4F06606B}"/>
              </a:ext>
            </a:extLst>
          </p:cNvPr>
          <p:cNvPicPr>
            <a:picLocks noChangeAspect="1"/>
          </p:cNvPicPr>
          <p:nvPr/>
        </p:nvPicPr>
        <p:blipFill>
          <a:blip r:embed="rId3"/>
          <a:stretch>
            <a:fillRect/>
          </a:stretch>
        </p:blipFill>
        <p:spPr>
          <a:xfrm>
            <a:off x="9750049" y="139542"/>
            <a:ext cx="2343477" cy="290553"/>
          </a:xfrm>
          <a:prstGeom prst="rect">
            <a:avLst/>
          </a:prstGeom>
        </p:spPr>
      </p:pic>
      <p:pic>
        <p:nvPicPr>
          <p:cNvPr id="8" name="Imagen 7">
            <a:extLst>
              <a:ext uri="{FF2B5EF4-FFF2-40B4-BE49-F238E27FC236}">
                <a16:creationId xmlns:a16="http://schemas.microsoft.com/office/drawing/2014/main" id="{3452CA41-06EE-4F05-8C91-EC9944B7F16D}"/>
              </a:ext>
            </a:extLst>
          </p:cNvPr>
          <p:cNvPicPr>
            <a:picLocks noChangeAspect="1"/>
          </p:cNvPicPr>
          <p:nvPr/>
        </p:nvPicPr>
        <p:blipFill>
          <a:blip r:embed="rId4"/>
          <a:stretch>
            <a:fillRect/>
          </a:stretch>
        </p:blipFill>
        <p:spPr>
          <a:xfrm>
            <a:off x="2714370" y="3005518"/>
            <a:ext cx="9141154" cy="3712940"/>
          </a:xfrm>
          <a:prstGeom prst="rect">
            <a:avLst/>
          </a:prstGeom>
        </p:spPr>
      </p:pic>
    </p:spTree>
    <p:extLst>
      <p:ext uri="{BB962C8B-B14F-4D97-AF65-F5344CB8AC3E}">
        <p14:creationId xmlns:p14="http://schemas.microsoft.com/office/powerpoint/2010/main" val="158786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ítulo 2">
            <a:extLst>
              <a:ext uri="{FF2B5EF4-FFF2-40B4-BE49-F238E27FC236}">
                <a16:creationId xmlns:a16="http://schemas.microsoft.com/office/drawing/2014/main" id="{A50E219D-89C2-44BA-B543-374C80C0F23B}"/>
              </a:ext>
            </a:extLst>
          </p:cNvPr>
          <p:cNvSpPr txBox="1">
            <a:spLocks/>
          </p:cNvSpPr>
          <p:nvPr/>
        </p:nvSpPr>
        <p:spPr>
          <a:xfrm>
            <a:off x="108532" y="2420647"/>
            <a:ext cx="4787025" cy="113847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800100" lvl="1" indent="-342900" algn="l">
              <a:buFont typeface="Wingdings" panose="05000000000000000000" pitchFamily="2" charset="2"/>
              <a:buChar char="Ø"/>
            </a:pPr>
            <a:r>
              <a:rPr lang="es-AR" sz="2400" u="sng">
                <a:solidFill>
                  <a:schemeClr val="tx1"/>
                </a:solidFill>
              </a:rPr>
              <a:t>Factor de potencia según la carga:</a:t>
            </a:r>
            <a:endParaRPr lang="es-AR" sz="2400">
              <a:solidFill>
                <a:schemeClr val="tx1"/>
              </a:solidFill>
            </a:endParaRPr>
          </a:p>
          <a:p>
            <a:pPr lvl="1" algn="l"/>
            <a:endParaRPr lang="es-AR">
              <a:solidFill>
                <a:schemeClr val="tx1"/>
              </a:solidFill>
            </a:endParaRPr>
          </a:p>
        </p:txBody>
      </p:sp>
      <p:sp>
        <p:nvSpPr>
          <p:cNvPr id="10" name="Título 1">
            <a:extLst>
              <a:ext uri="{FF2B5EF4-FFF2-40B4-BE49-F238E27FC236}">
                <a16:creationId xmlns:a16="http://schemas.microsoft.com/office/drawing/2014/main" id="{DAAFD1D4-B036-4830-A511-033787C5DC1D}"/>
              </a:ext>
            </a:extLst>
          </p:cNvPr>
          <p:cNvSpPr>
            <a:spLocks noGrp="1"/>
          </p:cNvSpPr>
          <p:nvPr>
            <p:ph type="ctrTitle"/>
          </p:nvPr>
        </p:nvSpPr>
        <p:spPr>
          <a:xfrm>
            <a:off x="461305" y="-339060"/>
            <a:ext cx="10996419" cy="926729"/>
          </a:xfrm>
        </p:spPr>
        <p:txBody>
          <a:bodyPr>
            <a:noAutofit/>
          </a:bodyPr>
          <a:lstStyle/>
          <a:p>
            <a:r>
              <a:rPr lang="es-MX" sz="3200"/>
              <a:t>Parámetros que definen al Driver:</a:t>
            </a:r>
            <a:endParaRPr lang="es-AR" sz="3200"/>
          </a:p>
        </p:txBody>
      </p:sp>
      <p:pic>
        <p:nvPicPr>
          <p:cNvPr id="3" name="Imagen 2">
            <a:extLst>
              <a:ext uri="{FF2B5EF4-FFF2-40B4-BE49-F238E27FC236}">
                <a16:creationId xmlns:a16="http://schemas.microsoft.com/office/drawing/2014/main" id="{27FC6D60-3FC9-41B4-944C-ADF6F35E0403}"/>
              </a:ext>
            </a:extLst>
          </p:cNvPr>
          <p:cNvPicPr>
            <a:picLocks noChangeAspect="1"/>
          </p:cNvPicPr>
          <p:nvPr/>
        </p:nvPicPr>
        <p:blipFill>
          <a:blip r:embed="rId2"/>
          <a:stretch>
            <a:fillRect/>
          </a:stretch>
        </p:blipFill>
        <p:spPr>
          <a:xfrm>
            <a:off x="844937" y="708318"/>
            <a:ext cx="10853021" cy="1434106"/>
          </a:xfrm>
          <a:prstGeom prst="rect">
            <a:avLst/>
          </a:prstGeom>
        </p:spPr>
      </p:pic>
      <p:pic>
        <p:nvPicPr>
          <p:cNvPr id="5" name="Imagen 4">
            <a:extLst>
              <a:ext uri="{FF2B5EF4-FFF2-40B4-BE49-F238E27FC236}">
                <a16:creationId xmlns:a16="http://schemas.microsoft.com/office/drawing/2014/main" id="{F37D9A20-2BDD-4036-B02E-14EE4F06606B}"/>
              </a:ext>
            </a:extLst>
          </p:cNvPr>
          <p:cNvPicPr>
            <a:picLocks noChangeAspect="1"/>
          </p:cNvPicPr>
          <p:nvPr/>
        </p:nvPicPr>
        <p:blipFill>
          <a:blip r:embed="rId3"/>
          <a:stretch>
            <a:fillRect/>
          </a:stretch>
        </p:blipFill>
        <p:spPr>
          <a:xfrm>
            <a:off x="9750049" y="139542"/>
            <a:ext cx="2343477" cy="290553"/>
          </a:xfrm>
          <a:prstGeom prst="rect">
            <a:avLst/>
          </a:prstGeom>
        </p:spPr>
      </p:pic>
      <p:pic>
        <p:nvPicPr>
          <p:cNvPr id="4" name="Imagen 3">
            <a:extLst>
              <a:ext uri="{FF2B5EF4-FFF2-40B4-BE49-F238E27FC236}">
                <a16:creationId xmlns:a16="http://schemas.microsoft.com/office/drawing/2014/main" id="{0648C9D1-490B-46CB-A883-477D8999E251}"/>
              </a:ext>
            </a:extLst>
          </p:cNvPr>
          <p:cNvPicPr>
            <a:picLocks noChangeAspect="1"/>
          </p:cNvPicPr>
          <p:nvPr/>
        </p:nvPicPr>
        <p:blipFill>
          <a:blip r:embed="rId4"/>
          <a:stretch>
            <a:fillRect/>
          </a:stretch>
        </p:blipFill>
        <p:spPr>
          <a:xfrm>
            <a:off x="5592180" y="2604337"/>
            <a:ext cx="5612326" cy="4114121"/>
          </a:xfrm>
          <a:prstGeom prst="rect">
            <a:avLst/>
          </a:prstGeom>
        </p:spPr>
      </p:pic>
    </p:spTree>
    <p:extLst>
      <p:ext uri="{BB962C8B-B14F-4D97-AF65-F5344CB8AC3E}">
        <p14:creationId xmlns:p14="http://schemas.microsoft.com/office/powerpoint/2010/main" val="2723409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ítulo 2">
            <a:extLst>
              <a:ext uri="{FF2B5EF4-FFF2-40B4-BE49-F238E27FC236}">
                <a16:creationId xmlns:a16="http://schemas.microsoft.com/office/drawing/2014/main" id="{A50E219D-89C2-44BA-B543-374C80C0F23B}"/>
              </a:ext>
            </a:extLst>
          </p:cNvPr>
          <p:cNvSpPr txBox="1">
            <a:spLocks/>
          </p:cNvSpPr>
          <p:nvPr/>
        </p:nvSpPr>
        <p:spPr>
          <a:xfrm>
            <a:off x="108532" y="2420647"/>
            <a:ext cx="4787025" cy="113847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800100" lvl="1" indent="-342900" algn="l">
              <a:buFont typeface="Wingdings" panose="05000000000000000000" pitchFamily="2" charset="2"/>
              <a:buChar char="Ø"/>
            </a:pPr>
            <a:r>
              <a:rPr lang="es-AR" sz="2400" u="sng">
                <a:solidFill>
                  <a:schemeClr val="tx1"/>
                </a:solidFill>
              </a:rPr>
              <a:t>Distorsión armónica según la carga:</a:t>
            </a:r>
            <a:endParaRPr lang="es-AR" sz="2400">
              <a:solidFill>
                <a:schemeClr val="tx1"/>
              </a:solidFill>
            </a:endParaRPr>
          </a:p>
          <a:p>
            <a:pPr lvl="1" algn="l"/>
            <a:endParaRPr lang="es-AR">
              <a:solidFill>
                <a:schemeClr val="tx1"/>
              </a:solidFill>
            </a:endParaRPr>
          </a:p>
        </p:txBody>
      </p:sp>
      <p:sp>
        <p:nvSpPr>
          <p:cNvPr id="10" name="Título 1">
            <a:extLst>
              <a:ext uri="{FF2B5EF4-FFF2-40B4-BE49-F238E27FC236}">
                <a16:creationId xmlns:a16="http://schemas.microsoft.com/office/drawing/2014/main" id="{DAAFD1D4-B036-4830-A511-033787C5DC1D}"/>
              </a:ext>
            </a:extLst>
          </p:cNvPr>
          <p:cNvSpPr>
            <a:spLocks noGrp="1"/>
          </p:cNvSpPr>
          <p:nvPr>
            <p:ph type="ctrTitle"/>
          </p:nvPr>
        </p:nvSpPr>
        <p:spPr>
          <a:xfrm>
            <a:off x="461305" y="-339060"/>
            <a:ext cx="10996419" cy="926729"/>
          </a:xfrm>
        </p:spPr>
        <p:txBody>
          <a:bodyPr>
            <a:noAutofit/>
          </a:bodyPr>
          <a:lstStyle/>
          <a:p>
            <a:r>
              <a:rPr lang="es-MX" sz="3200"/>
              <a:t>Parámetros que definen al Driver:</a:t>
            </a:r>
            <a:endParaRPr lang="es-AR" sz="3200"/>
          </a:p>
        </p:txBody>
      </p:sp>
      <p:pic>
        <p:nvPicPr>
          <p:cNvPr id="3" name="Imagen 2">
            <a:extLst>
              <a:ext uri="{FF2B5EF4-FFF2-40B4-BE49-F238E27FC236}">
                <a16:creationId xmlns:a16="http://schemas.microsoft.com/office/drawing/2014/main" id="{27FC6D60-3FC9-41B4-944C-ADF6F35E0403}"/>
              </a:ext>
            </a:extLst>
          </p:cNvPr>
          <p:cNvPicPr>
            <a:picLocks noChangeAspect="1"/>
          </p:cNvPicPr>
          <p:nvPr/>
        </p:nvPicPr>
        <p:blipFill>
          <a:blip r:embed="rId2"/>
          <a:stretch>
            <a:fillRect/>
          </a:stretch>
        </p:blipFill>
        <p:spPr>
          <a:xfrm>
            <a:off x="844937" y="708318"/>
            <a:ext cx="10853021" cy="1434106"/>
          </a:xfrm>
          <a:prstGeom prst="rect">
            <a:avLst/>
          </a:prstGeom>
        </p:spPr>
      </p:pic>
      <p:pic>
        <p:nvPicPr>
          <p:cNvPr id="5" name="Imagen 4">
            <a:extLst>
              <a:ext uri="{FF2B5EF4-FFF2-40B4-BE49-F238E27FC236}">
                <a16:creationId xmlns:a16="http://schemas.microsoft.com/office/drawing/2014/main" id="{F37D9A20-2BDD-4036-B02E-14EE4F06606B}"/>
              </a:ext>
            </a:extLst>
          </p:cNvPr>
          <p:cNvPicPr>
            <a:picLocks noChangeAspect="1"/>
          </p:cNvPicPr>
          <p:nvPr/>
        </p:nvPicPr>
        <p:blipFill>
          <a:blip r:embed="rId3"/>
          <a:stretch>
            <a:fillRect/>
          </a:stretch>
        </p:blipFill>
        <p:spPr>
          <a:xfrm>
            <a:off x="9750049" y="139542"/>
            <a:ext cx="2343477" cy="290553"/>
          </a:xfrm>
          <a:prstGeom prst="rect">
            <a:avLst/>
          </a:prstGeom>
        </p:spPr>
      </p:pic>
      <p:pic>
        <p:nvPicPr>
          <p:cNvPr id="6" name="Imagen 5">
            <a:extLst>
              <a:ext uri="{FF2B5EF4-FFF2-40B4-BE49-F238E27FC236}">
                <a16:creationId xmlns:a16="http://schemas.microsoft.com/office/drawing/2014/main" id="{3500BDEC-12DC-42EF-8E4F-2777A5C20E92}"/>
              </a:ext>
            </a:extLst>
          </p:cNvPr>
          <p:cNvPicPr>
            <a:picLocks noChangeAspect="1"/>
          </p:cNvPicPr>
          <p:nvPr/>
        </p:nvPicPr>
        <p:blipFill>
          <a:blip r:embed="rId4"/>
          <a:stretch>
            <a:fillRect/>
          </a:stretch>
        </p:blipFill>
        <p:spPr>
          <a:xfrm>
            <a:off x="5469225" y="2600494"/>
            <a:ext cx="5728658" cy="4019490"/>
          </a:xfrm>
          <a:prstGeom prst="rect">
            <a:avLst/>
          </a:prstGeom>
        </p:spPr>
      </p:pic>
      <p:sp>
        <p:nvSpPr>
          <p:cNvPr id="9" name="CuadroTexto 8">
            <a:extLst>
              <a:ext uri="{FF2B5EF4-FFF2-40B4-BE49-F238E27FC236}">
                <a16:creationId xmlns:a16="http://schemas.microsoft.com/office/drawing/2014/main" id="{B10BB840-58F9-4056-B1B6-0CAC5FABAE0B}"/>
              </a:ext>
            </a:extLst>
          </p:cNvPr>
          <p:cNvSpPr txBox="1"/>
          <p:nvPr/>
        </p:nvSpPr>
        <p:spPr>
          <a:xfrm>
            <a:off x="987494" y="3738067"/>
            <a:ext cx="3781454" cy="923330"/>
          </a:xfrm>
          <a:prstGeom prst="rect">
            <a:avLst/>
          </a:prstGeom>
          <a:noFill/>
        </p:spPr>
        <p:txBody>
          <a:bodyPr wrap="square">
            <a:spAutoFit/>
          </a:bodyPr>
          <a:lstStyle/>
          <a:p>
            <a:r>
              <a:rPr lang="es-AR"/>
              <a:t>Es de suma importancia el uso de filtros (condensadores) para disminuir el ruido</a:t>
            </a:r>
          </a:p>
        </p:txBody>
      </p:sp>
    </p:spTree>
    <p:extLst>
      <p:ext uri="{BB962C8B-B14F-4D97-AF65-F5344CB8AC3E}">
        <p14:creationId xmlns:p14="http://schemas.microsoft.com/office/powerpoint/2010/main" val="386059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AAFD1D4-B036-4830-A511-033787C5DC1D}"/>
              </a:ext>
            </a:extLst>
          </p:cNvPr>
          <p:cNvSpPr>
            <a:spLocks noGrp="1"/>
          </p:cNvSpPr>
          <p:nvPr>
            <p:ph type="ctrTitle"/>
          </p:nvPr>
        </p:nvSpPr>
        <p:spPr>
          <a:xfrm>
            <a:off x="489440" y="0"/>
            <a:ext cx="10996419" cy="926729"/>
          </a:xfrm>
        </p:spPr>
        <p:txBody>
          <a:bodyPr>
            <a:noAutofit/>
          </a:bodyPr>
          <a:lstStyle/>
          <a:p>
            <a:r>
              <a:rPr lang="es-MX" sz="3200"/>
              <a:t>Conexión de controladores:</a:t>
            </a:r>
            <a:endParaRPr lang="es-AR" sz="3200"/>
          </a:p>
        </p:txBody>
      </p:sp>
      <p:pic>
        <p:nvPicPr>
          <p:cNvPr id="11" name="Imagen 10">
            <a:extLst>
              <a:ext uri="{FF2B5EF4-FFF2-40B4-BE49-F238E27FC236}">
                <a16:creationId xmlns:a16="http://schemas.microsoft.com/office/drawing/2014/main" id="{CFA60E16-0BCB-4279-8ABA-137F682EB85F}"/>
              </a:ext>
            </a:extLst>
          </p:cNvPr>
          <p:cNvPicPr>
            <a:picLocks noChangeAspect="1"/>
          </p:cNvPicPr>
          <p:nvPr/>
        </p:nvPicPr>
        <p:blipFill>
          <a:blip r:embed="rId2"/>
          <a:stretch>
            <a:fillRect/>
          </a:stretch>
        </p:blipFill>
        <p:spPr>
          <a:xfrm>
            <a:off x="2874499" y="1647774"/>
            <a:ext cx="6808238" cy="3562451"/>
          </a:xfrm>
          <a:prstGeom prst="rect">
            <a:avLst/>
          </a:prstGeom>
        </p:spPr>
      </p:pic>
    </p:spTree>
    <p:extLst>
      <p:ext uri="{BB962C8B-B14F-4D97-AF65-F5344CB8AC3E}">
        <p14:creationId xmlns:p14="http://schemas.microsoft.com/office/powerpoint/2010/main" val="60119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334C45-3793-A9AF-833D-0AD5138DA62A}"/>
              </a:ext>
            </a:extLst>
          </p:cNvPr>
          <p:cNvSpPr>
            <a:spLocks noGrp="1"/>
          </p:cNvSpPr>
          <p:nvPr>
            <p:ph type="ctrTitle"/>
          </p:nvPr>
        </p:nvSpPr>
        <p:spPr>
          <a:xfrm>
            <a:off x="818527" y="551134"/>
            <a:ext cx="6967728" cy="945157"/>
          </a:xfrm>
        </p:spPr>
        <p:txBody>
          <a:bodyPr>
            <a:normAutofit fontScale="90000"/>
          </a:bodyPr>
          <a:lstStyle/>
          <a:p>
            <a:r>
              <a:rPr lang="es-419" err="1"/>
              <a:t>LEDs</a:t>
            </a:r>
            <a:endParaRPr lang="es-419"/>
          </a:p>
        </p:txBody>
      </p:sp>
      <p:sp>
        <p:nvSpPr>
          <p:cNvPr id="3" name="Subtítulo 2">
            <a:extLst>
              <a:ext uri="{FF2B5EF4-FFF2-40B4-BE49-F238E27FC236}">
                <a16:creationId xmlns:a16="http://schemas.microsoft.com/office/drawing/2014/main" id="{25F34E68-6216-6DB4-B7E4-22FEFFFF6391}"/>
              </a:ext>
            </a:extLst>
          </p:cNvPr>
          <p:cNvSpPr>
            <a:spLocks noGrp="1"/>
          </p:cNvSpPr>
          <p:nvPr>
            <p:ph type="subTitle" idx="1"/>
          </p:nvPr>
        </p:nvSpPr>
        <p:spPr>
          <a:xfrm>
            <a:off x="818527" y="2182090"/>
            <a:ext cx="11040963" cy="1691640"/>
          </a:xfrm>
        </p:spPr>
        <p:txBody>
          <a:bodyPr/>
          <a:lstStyle/>
          <a:p>
            <a:r>
              <a:rPr lang="es-419"/>
              <a:t>El diodo emisor de luz, o LED por sus siglas en inglés (Light </a:t>
            </a:r>
            <a:r>
              <a:rPr lang="es-419" err="1"/>
              <a:t>Emitting</a:t>
            </a:r>
            <a:r>
              <a:rPr lang="es-419"/>
              <a:t> </a:t>
            </a:r>
            <a:r>
              <a:rPr lang="es-419" err="1"/>
              <a:t>Diode</a:t>
            </a:r>
            <a:r>
              <a:rPr lang="es-419"/>
              <a:t>), es un dispositivo semiconductor que emite luz visible o invisible (infrarroja) cuando se energizan. </a:t>
            </a:r>
          </a:p>
        </p:txBody>
      </p:sp>
      <p:pic>
        <p:nvPicPr>
          <p:cNvPr id="5" name="Imagen 4">
            <a:extLst>
              <a:ext uri="{FF2B5EF4-FFF2-40B4-BE49-F238E27FC236}">
                <a16:creationId xmlns:a16="http://schemas.microsoft.com/office/drawing/2014/main" id="{746085D7-C2B8-D2D9-5A3E-5EDC1D446CDD}"/>
              </a:ext>
            </a:extLst>
          </p:cNvPr>
          <p:cNvPicPr>
            <a:picLocks noChangeAspect="1"/>
          </p:cNvPicPr>
          <p:nvPr/>
        </p:nvPicPr>
        <p:blipFill>
          <a:blip r:embed="rId2"/>
          <a:stretch>
            <a:fillRect/>
          </a:stretch>
        </p:blipFill>
        <p:spPr>
          <a:xfrm>
            <a:off x="1956867" y="3312297"/>
            <a:ext cx="3000794" cy="3419952"/>
          </a:xfrm>
          <a:prstGeom prst="rect">
            <a:avLst/>
          </a:prstGeom>
        </p:spPr>
      </p:pic>
      <p:pic>
        <p:nvPicPr>
          <p:cNvPr id="9" name="Imagen 8">
            <a:extLst>
              <a:ext uri="{FF2B5EF4-FFF2-40B4-BE49-F238E27FC236}">
                <a16:creationId xmlns:a16="http://schemas.microsoft.com/office/drawing/2014/main" id="{C647144F-B7F4-D692-1B92-DD93DF028DB2}"/>
              </a:ext>
            </a:extLst>
          </p:cNvPr>
          <p:cNvPicPr>
            <a:picLocks noChangeAspect="1"/>
          </p:cNvPicPr>
          <p:nvPr/>
        </p:nvPicPr>
        <p:blipFill>
          <a:blip r:embed="rId3"/>
          <a:stretch>
            <a:fillRect/>
          </a:stretch>
        </p:blipFill>
        <p:spPr>
          <a:xfrm>
            <a:off x="5609806" y="3429000"/>
            <a:ext cx="4352898" cy="2707822"/>
          </a:xfrm>
          <a:prstGeom prst="rect">
            <a:avLst/>
          </a:prstGeom>
        </p:spPr>
      </p:pic>
    </p:spTree>
    <p:extLst>
      <p:ext uri="{BB962C8B-B14F-4D97-AF65-F5344CB8AC3E}">
        <p14:creationId xmlns:p14="http://schemas.microsoft.com/office/powerpoint/2010/main" val="2190908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ítulo 2">
            <a:extLst>
              <a:ext uri="{FF2B5EF4-FFF2-40B4-BE49-F238E27FC236}">
                <a16:creationId xmlns:a16="http://schemas.microsoft.com/office/drawing/2014/main" id="{A50E219D-89C2-44BA-B543-374C80C0F23B}"/>
              </a:ext>
            </a:extLst>
          </p:cNvPr>
          <p:cNvSpPr txBox="1">
            <a:spLocks/>
          </p:cNvSpPr>
          <p:nvPr/>
        </p:nvSpPr>
        <p:spPr>
          <a:xfrm>
            <a:off x="207006" y="254222"/>
            <a:ext cx="4787025" cy="1138479"/>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800100" lvl="1" indent="-342900" algn="l">
              <a:buFont typeface="Wingdings" panose="05000000000000000000" pitchFamily="2" charset="2"/>
              <a:buChar char="Ø"/>
            </a:pPr>
            <a:r>
              <a:rPr lang="es-AR" sz="2400" u="sng">
                <a:solidFill>
                  <a:schemeClr val="tx1"/>
                </a:solidFill>
              </a:rPr>
              <a:t>Una aplicación:</a:t>
            </a:r>
            <a:endParaRPr lang="es-AR" sz="2400">
              <a:solidFill>
                <a:schemeClr val="tx1"/>
              </a:solidFill>
            </a:endParaRPr>
          </a:p>
          <a:p>
            <a:pPr lvl="1" algn="l"/>
            <a:endParaRPr lang="es-AR">
              <a:solidFill>
                <a:schemeClr val="tx1"/>
              </a:solidFill>
            </a:endParaRPr>
          </a:p>
        </p:txBody>
      </p:sp>
      <p:pic>
        <p:nvPicPr>
          <p:cNvPr id="8" name="Imagen 7">
            <a:extLst>
              <a:ext uri="{FF2B5EF4-FFF2-40B4-BE49-F238E27FC236}">
                <a16:creationId xmlns:a16="http://schemas.microsoft.com/office/drawing/2014/main" id="{6FF009B3-67F4-446B-BC0A-94E9D0F7B2FD}"/>
              </a:ext>
            </a:extLst>
          </p:cNvPr>
          <p:cNvPicPr>
            <a:picLocks noChangeAspect="1"/>
          </p:cNvPicPr>
          <p:nvPr/>
        </p:nvPicPr>
        <p:blipFill>
          <a:blip r:embed="rId2"/>
          <a:stretch>
            <a:fillRect/>
          </a:stretch>
        </p:blipFill>
        <p:spPr>
          <a:xfrm>
            <a:off x="221775" y="1392701"/>
            <a:ext cx="11763219" cy="3601330"/>
          </a:xfrm>
          <a:prstGeom prst="rect">
            <a:avLst/>
          </a:prstGeom>
        </p:spPr>
      </p:pic>
    </p:spTree>
    <p:extLst>
      <p:ext uri="{BB962C8B-B14F-4D97-AF65-F5344CB8AC3E}">
        <p14:creationId xmlns:p14="http://schemas.microsoft.com/office/powerpoint/2010/main" val="1096135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ítulo 2">
            <a:extLst>
              <a:ext uri="{FF2B5EF4-FFF2-40B4-BE49-F238E27FC236}">
                <a16:creationId xmlns:a16="http://schemas.microsoft.com/office/drawing/2014/main" id="{A50E219D-89C2-44BA-B543-374C80C0F23B}"/>
              </a:ext>
            </a:extLst>
          </p:cNvPr>
          <p:cNvSpPr txBox="1">
            <a:spLocks/>
          </p:cNvSpPr>
          <p:nvPr/>
        </p:nvSpPr>
        <p:spPr>
          <a:xfrm>
            <a:off x="207004" y="4318782"/>
            <a:ext cx="11476885" cy="2241405"/>
          </a:xfrm>
          <a:prstGeom prst="rect">
            <a:avLst/>
          </a:prstGeom>
        </p:spPr>
        <p:txBody>
          <a:bodyPr vert="horz" lIns="91440" tIns="45720" rIns="91440" bIns="45720" rtlCol="0">
            <a:normAutofit lnSpcReduction="10000"/>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800100" lvl="1" indent="-342900" algn="l">
              <a:buFont typeface="Wingdings" panose="05000000000000000000" pitchFamily="2" charset="2"/>
              <a:buChar char="Ø"/>
            </a:pPr>
            <a:r>
              <a:rPr lang="es-AR" sz="2000">
                <a:solidFill>
                  <a:schemeClr val="tx1"/>
                </a:solidFill>
              </a:rPr>
              <a:t>Se da debido a la corriente necesaria para cargar los condensadores</a:t>
            </a:r>
          </a:p>
          <a:p>
            <a:pPr marL="800100" lvl="1" indent="-342900" algn="l">
              <a:buFont typeface="Wingdings" panose="05000000000000000000" pitchFamily="2" charset="2"/>
              <a:buChar char="Ø"/>
            </a:pPr>
            <a:r>
              <a:rPr lang="es-AR" sz="2000">
                <a:solidFill>
                  <a:schemeClr val="tx1"/>
                </a:solidFill>
              </a:rPr>
              <a:t>Depende de la temperatura (menor resistencia)</a:t>
            </a:r>
          </a:p>
          <a:p>
            <a:pPr marL="800100" lvl="1" indent="-342900" algn="l">
              <a:buFont typeface="Wingdings" panose="05000000000000000000" pitchFamily="2" charset="2"/>
              <a:buChar char="Ø"/>
            </a:pPr>
            <a:r>
              <a:rPr lang="es-AR" sz="2000">
                <a:solidFill>
                  <a:schemeClr val="tx1"/>
                </a:solidFill>
              </a:rPr>
              <a:t>Altas corrientes en corto intervalo de tiempo</a:t>
            </a:r>
          </a:p>
          <a:p>
            <a:pPr marL="800100" lvl="1" indent="-342900" algn="l">
              <a:buFont typeface="Wingdings" panose="05000000000000000000" pitchFamily="2" charset="2"/>
              <a:buChar char="Ø"/>
            </a:pPr>
            <a:r>
              <a:rPr lang="es-AR" sz="2000">
                <a:solidFill>
                  <a:schemeClr val="tx1"/>
                </a:solidFill>
              </a:rPr>
              <a:t>Puede producir la actuación de protecciones de la instalación al encender varias luminarias juntos</a:t>
            </a:r>
          </a:p>
          <a:p>
            <a:pPr marL="800100" lvl="1" indent="-342900" algn="l">
              <a:buFont typeface="Wingdings" panose="05000000000000000000" pitchFamily="2" charset="2"/>
              <a:buChar char="Ø"/>
            </a:pPr>
            <a:r>
              <a:rPr lang="es-AR" sz="2000">
                <a:solidFill>
                  <a:schemeClr val="tx1"/>
                </a:solidFill>
              </a:rPr>
              <a:t>Los fabricantes deberían especificar cuantos drivers colocar para un solo interruptor termomagnético, según su calibre</a:t>
            </a:r>
          </a:p>
          <a:p>
            <a:pPr marL="800100" lvl="1" indent="-342900" algn="l">
              <a:buFont typeface="Wingdings" panose="05000000000000000000" pitchFamily="2" charset="2"/>
              <a:buChar char="Ø"/>
            </a:pPr>
            <a:endParaRPr lang="es-AR" sz="2000">
              <a:solidFill>
                <a:schemeClr val="tx1"/>
              </a:solidFill>
            </a:endParaRPr>
          </a:p>
          <a:p>
            <a:pPr lvl="1" algn="l"/>
            <a:endParaRPr lang="es-AR">
              <a:solidFill>
                <a:schemeClr val="tx1"/>
              </a:solidFill>
            </a:endParaRPr>
          </a:p>
        </p:txBody>
      </p:sp>
      <p:sp>
        <p:nvSpPr>
          <p:cNvPr id="10" name="Título 1">
            <a:extLst>
              <a:ext uri="{FF2B5EF4-FFF2-40B4-BE49-F238E27FC236}">
                <a16:creationId xmlns:a16="http://schemas.microsoft.com/office/drawing/2014/main" id="{DAAFD1D4-B036-4830-A511-033787C5DC1D}"/>
              </a:ext>
            </a:extLst>
          </p:cNvPr>
          <p:cNvSpPr>
            <a:spLocks noGrp="1"/>
          </p:cNvSpPr>
          <p:nvPr>
            <p:ph type="ctrTitle"/>
          </p:nvPr>
        </p:nvSpPr>
        <p:spPr>
          <a:xfrm>
            <a:off x="362830" y="-236622"/>
            <a:ext cx="10996419" cy="926729"/>
          </a:xfrm>
        </p:spPr>
        <p:txBody>
          <a:bodyPr>
            <a:noAutofit/>
          </a:bodyPr>
          <a:lstStyle/>
          <a:p>
            <a:r>
              <a:rPr lang="es-MX" sz="4000"/>
              <a:t>Corriente de arranque:</a:t>
            </a:r>
            <a:endParaRPr lang="es-AR" sz="4000"/>
          </a:p>
        </p:txBody>
      </p:sp>
      <p:pic>
        <p:nvPicPr>
          <p:cNvPr id="5" name="Imagen 4">
            <a:extLst>
              <a:ext uri="{FF2B5EF4-FFF2-40B4-BE49-F238E27FC236}">
                <a16:creationId xmlns:a16="http://schemas.microsoft.com/office/drawing/2014/main" id="{C3428A79-D0D5-43B0-AB41-F7C8EF26C0AD}"/>
              </a:ext>
            </a:extLst>
          </p:cNvPr>
          <p:cNvPicPr>
            <a:picLocks noChangeAspect="1"/>
          </p:cNvPicPr>
          <p:nvPr/>
        </p:nvPicPr>
        <p:blipFill>
          <a:blip r:embed="rId2"/>
          <a:stretch>
            <a:fillRect/>
          </a:stretch>
        </p:blipFill>
        <p:spPr>
          <a:xfrm>
            <a:off x="3731441" y="1046168"/>
            <a:ext cx="4729117" cy="2986100"/>
          </a:xfrm>
          <a:prstGeom prst="rect">
            <a:avLst/>
          </a:prstGeom>
        </p:spPr>
      </p:pic>
    </p:spTree>
    <p:extLst>
      <p:ext uri="{BB962C8B-B14F-4D97-AF65-F5344CB8AC3E}">
        <p14:creationId xmlns:p14="http://schemas.microsoft.com/office/powerpoint/2010/main" val="979835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3615454-7141-4415-8EBC-67D95ABB2CFD}"/>
              </a:ext>
            </a:extLst>
          </p:cNvPr>
          <p:cNvPicPr>
            <a:picLocks noChangeAspect="1"/>
          </p:cNvPicPr>
          <p:nvPr/>
        </p:nvPicPr>
        <p:blipFill>
          <a:blip r:embed="rId2"/>
          <a:stretch>
            <a:fillRect/>
          </a:stretch>
        </p:blipFill>
        <p:spPr>
          <a:xfrm>
            <a:off x="1223889" y="-47818"/>
            <a:ext cx="9931791" cy="6905817"/>
          </a:xfrm>
          <a:prstGeom prst="rect">
            <a:avLst/>
          </a:prstGeom>
        </p:spPr>
      </p:pic>
      <p:sp>
        <p:nvSpPr>
          <p:cNvPr id="7" name="Rectángulo 6">
            <a:extLst>
              <a:ext uri="{FF2B5EF4-FFF2-40B4-BE49-F238E27FC236}">
                <a16:creationId xmlns:a16="http://schemas.microsoft.com/office/drawing/2014/main" id="{1CE66E8D-F82A-4DB3-9832-5E955E90B7FE}"/>
              </a:ext>
            </a:extLst>
          </p:cNvPr>
          <p:cNvSpPr/>
          <p:nvPr/>
        </p:nvSpPr>
        <p:spPr>
          <a:xfrm>
            <a:off x="2208627" y="5598942"/>
            <a:ext cx="8370277" cy="3516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236573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ítulo 2">
            <a:extLst>
              <a:ext uri="{FF2B5EF4-FFF2-40B4-BE49-F238E27FC236}">
                <a16:creationId xmlns:a16="http://schemas.microsoft.com/office/drawing/2014/main" id="{A50E219D-89C2-44BA-B543-374C80C0F23B}"/>
              </a:ext>
            </a:extLst>
          </p:cNvPr>
          <p:cNvSpPr txBox="1">
            <a:spLocks/>
          </p:cNvSpPr>
          <p:nvPr/>
        </p:nvSpPr>
        <p:spPr>
          <a:xfrm>
            <a:off x="357557" y="1012942"/>
            <a:ext cx="11476885" cy="1200328"/>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800100" lvl="1" indent="-342900" algn="l">
              <a:buFont typeface="Wingdings" panose="05000000000000000000" pitchFamily="2" charset="2"/>
              <a:buChar char="Ø"/>
            </a:pPr>
            <a:r>
              <a:rPr lang="es-AR" sz="2400">
                <a:solidFill>
                  <a:schemeClr val="tx1"/>
                </a:solidFill>
              </a:rPr>
              <a:t>Método de rampa de encendido suave:</a:t>
            </a:r>
          </a:p>
          <a:p>
            <a:pPr lvl="1" algn="l"/>
            <a:endParaRPr lang="es-AR" sz="2400">
              <a:solidFill>
                <a:schemeClr val="tx1"/>
              </a:solidFill>
            </a:endParaRPr>
          </a:p>
          <a:p>
            <a:pPr lvl="1" algn="l"/>
            <a:endParaRPr lang="es-AR">
              <a:solidFill>
                <a:schemeClr val="tx1"/>
              </a:solidFill>
            </a:endParaRPr>
          </a:p>
        </p:txBody>
      </p:sp>
      <p:sp>
        <p:nvSpPr>
          <p:cNvPr id="10" name="Título 1">
            <a:extLst>
              <a:ext uri="{FF2B5EF4-FFF2-40B4-BE49-F238E27FC236}">
                <a16:creationId xmlns:a16="http://schemas.microsoft.com/office/drawing/2014/main" id="{DAAFD1D4-B036-4830-A511-033787C5DC1D}"/>
              </a:ext>
            </a:extLst>
          </p:cNvPr>
          <p:cNvSpPr>
            <a:spLocks noGrp="1"/>
          </p:cNvSpPr>
          <p:nvPr>
            <p:ph type="ctrTitle"/>
          </p:nvPr>
        </p:nvSpPr>
        <p:spPr>
          <a:xfrm>
            <a:off x="362830" y="-236622"/>
            <a:ext cx="10996419" cy="926729"/>
          </a:xfrm>
        </p:spPr>
        <p:txBody>
          <a:bodyPr>
            <a:noAutofit/>
          </a:bodyPr>
          <a:lstStyle/>
          <a:p>
            <a:r>
              <a:rPr lang="es-MX" sz="4000"/>
              <a:t>Como contrarrestar la corriente de arranque:</a:t>
            </a:r>
            <a:endParaRPr lang="es-AR" sz="4000"/>
          </a:p>
        </p:txBody>
      </p:sp>
      <p:pic>
        <p:nvPicPr>
          <p:cNvPr id="3" name="Imagen 2">
            <a:extLst>
              <a:ext uri="{FF2B5EF4-FFF2-40B4-BE49-F238E27FC236}">
                <a16:creationId xmlns:a16="http://schemas.microsoft.com/office/drawing/2014/main" id="{030DD8ED-4A79-41CC-B34B-397A92FA55CF}"/>
              </a:ext>
            </a:extLst>
          </p:cNvPr>
          <p:cNvPicPr>
            <a:picLocks noChangeAspect="1"/>
          </p:cNvPicPr>
          <p:nvPr/>
        </p:nvPicPr>
        <p:blipFill rotWithShape="1">
          <a:blip r:embed="rId2"/>
          <a:srcRect l="27172" t="26316" r="26564" b="3077"/>
          <a:stretch/>
        </p:blipFill>
        <p:spPr>
          <a:xfrm>
            <a:off x="950263" y="2536105"/>
            <a:ext cx="7223594" cy="4055209"/>
          </a:xfrm>
          <a:prstGeom prst="rect">
            <a:avLst/>
          </a:prstGeom>
        </p:spPr>
      </p:pic>
      <p:pic>
        <p:nvPicPr>
          <p:cNvPr id="5" name="Imagen 4">
            <a:extLst>
              <a:ext uri="{FF2B5EF4-FFF2-40B4-BE49-F238E27FC236}">
                <a16:creationId xmlns:a16="http://schemas.microsoft.com/office/drawing/2014/main" id="{C3428A79-D0D5-43B0-AB41-F7C8EF26C0AD}"/>
              </a:ext>
            </a:extLst>
          </p:cNvPr>
          <p:cNvPicPr>
            <a:picLocks noChangeAspect="1"/>
          </p:cNvPicPr>
          <p:nvPr/>
        </p:nvPicPr>
        <p:blipFill>
          <a:blip r:embed="rId3"/>
          <a:stretch>
            <a:fillRect/>
          </a:stretch>
        </p:blipFill>
        <p:spPr>
          <a:xfrm>
            <a:off x="8360401" y="986288"/>
            <a:ext cx="2998848" cy="1893558"/>
          </a:xfrm>
          <a:prstGeom prst="rect">
            <a:avLst/>
          </a:prstGeom>
        </p:spPr>
      </p:pic>
    </p:spTree>
    <p:extLst>
      <p:ext uri="{BB962C8B-B14F-4D97-AF65-F5344CB8AC3E}">
        <p14:creationId xmlns:p14="http://schemas.microsoft.com/office/powerpoint/2010/main" val="315550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F81BC-E4B7-7AD6-F3E7-5F16A98CE425}"/>
              </a:ext>
            </a:extLst>
          </p:cNvPr>
          <p:cNvSpPr>
            <a:spLocks noGrp="1"/>
          </p:cNvSpPr>
          <p:nvPr>
            <p:ph type="ctrTitle"/>
          </p:nvPr>
        </p:nvSpPr>
        <p:spPr>
          <a:xfrm>
            <a:off x="1026344" y="185652"/>
            <a:ext cx="6995437" cy="1298448"/>
          </a:xfrm>
        </p:spPr>
        <p:txBody>
          <a:bodyPr/>
          <a:lstStyle/>
          <a:p>
            <a:r>
              <a:rPr lang="es-419"/>
              <a:t>Funcionamiento</a:t>
            </a:r>
          </a:p>
        </p:txBody>
      </p:sp>
      <p:sp>
        <p:nvSpPr>
          <p:cNvPr id="3" name="Subtítulo 2">
            <a:extLst>
              <a:ext uri="{FF2B5EF4-FFF2-40B4-BE49-F238E27FC236}">
                <a16:creationId xmlns:a16="http://schemas.microsoft.com/office/drawing/2014/main" id="{C8852B2E-9B6A-96DF-2C78-E7FB84EE2551}"/>
              </a:ext>
            </a:extLst>
          </p:cNvPr>
          <p:cNvSpPr>
            <a:spLocks noGrp="1"/>
          </p:cNvSpPr>
          <p:nvPr>
            <p:ph type="subTitle" idx="1"/>
          </p:nvPr>
        </p:nvSpPr>
        <p:spPr>
          <a:xfrm>
            <a:off x="1026344" y="1625053"/>
            <a:ext cx="9418320" cy="1691640"/>
          </a:xfrm>
        </p:spPr>
        <p:txBody>
          <a:bodyPr/>
          <a:lstStyle/>
          <a:p>
            <a:r>
              <a:rPr lang="es-419"/>
              <a:t>Un LED está formado por la unión de un semiconductor tipo P, con otro tipo N. Se hace circular una corriente en sentido directo, y se produce la recombinación entre portadores. Este salto entre niveles de energía libera un fotón. </a:t>
            </a:r>
          </a:p>
        </p:txBody>
      </p:sp>
      <p:pic>
        <p:nvPicPr>
          <p:cNvPr id="4" name="Imagen 3">
            <a:extLst>
              <a:ext uri="{FF2B5EF4-FFF2-40B4-BE49-F238E27FC236}">
                <a16:creationId xmlns:a16="http://schemas.microsoft.com/office/drawing/2014/main" id="{1013906F-4971-F30B-6F9F-A0D335357222}"/>
              </a:ext>
            </a:extLst>
          </p:cNvPr>
          <p:cNvPicPr>
            <a:picLocks noChangeAspect="1"/>
          </p:cNvPicPr>
          <p:nvPr/>
        </p:nvPicPr>
        <p:blipFill>
          <a:blip r:embed="rId2"/>
          <a:stretch>
            <a:fillRect/>
          </a:stretch>
        </p:blipFill>
        <p:spPr>
          <a:xfrm>
            <a:off x="2951018" y="3237283"/>
            <a:ext cx="5399175" cy="3435065"/>
          </a:xfrm>
          <a:prstGeom prst="rect">
            <a:avLst/>
          </a:prstGeom>
        </p:spPr>
      </p:pic>
    </p:spTree>
    <p:extLst>
      <p:ext uri="{BB962C8B-B14F-4D97-AF65-F5344CB8AC3E}">
        <p14:creationId xmlns:p14="http://schemas.microsoft.com/office/powerpoint/2010/main" val="292914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3697D5-C751-EF3A-F544-7208236DFD55}"/>
              </a:ext>
            </a:extLst>
          </p:cNvPr>
          <p:cNvSpPr>
            <a:spLocks noGrp="1"/>
          </p:cNvSpPr>
          <p:nvPr>
            <p:ph type="ctrTitle"/>
          </p:nvPr>
        </p:nvSpPr>
        <p:spPr>
          <a:xfrm>
            <a:off x="1261872" y="758952"/>
            <a:ext cx="7646601" cy="1298448"/>
          </a:xfrm>
        </p:spPr>
        <p:txBody>
          <a:bodyPr>
            <a:normAutofit fontScale="90000"/>
          </a:bodyPr>
          <a:lstStyle/>
          <a:p>
            <a:r>
              <a:rPr lang="es-419"/>
              <a:t>Longitud de onda y energía</a:t>
            </a:r>
          </a:p>
        </p:txBody>
      </p:sp>
      <p:sp>
        <p:nvSpPr>
          <p:cNvPr id="3" name="Subtítulo 2">
            <a:extLst>
              <a:ext uri="{FF2B5EF4-FFF2-40B4-BE49-F238E27FC236}">
                <a16:creationId xmlns:a16="http://schemas.microsoft.com/office/drawing/2014/main" id="{F07FE507-E8C3-1085-2903-3E4841ADC91A}"/>
              </a:ext>
            </a:extLst>
          </p:cNvPr>
          <p:cNvSpPr>
            <a:spLocks noGrp="1"/>
          </p:cNvSpPr>
          <p:nvPr>
            <p:ph type="subTitle" idx="1"/>
          </p:nvPr>
        </p:nvSpPr>
        <p:spPr>
          <a:xfrm>
            <a:off x="1261872" y="2057400"/>
            <a:ext cx="9418320" cy="1691640"/>
          </a:xfrm>
        </p:spPr>
        <p:txBody>
          <a:bodyPr/>
          <a:lstStyle/>
          <a:p>
            <a:r>
              <a:rPr lang="es-419"/>
              <a:t>La longitud de onda y la frecuencia de la luz de un color específico están directamente relacionadas con la brecha de la banda de energía del material. </a:t>
            </a:r>
          </a:p>
        </p:txBody>
      </p:sp>
      <p:pic>
        <p:nvPicPr>
          <p:cNvPr id="5" name="Imagen 4">
            <a:extLst>
              <a:ext uri="{FF2B5EF4-FFF2-40B4-BE49-F238E27FC236}">
                <a16:creationId xmlns:a16="http://schemas.microsoft.com/office/drawing/2014/main" id="{BBA9DF48-2B8E-AA34-1554-983A7AD92346}"/>
              </a:ext>
            </a:extLst>
          </p:cNvPr>
          <p:cNvPicPr>
            <a:picLocks noChangeAspect="1"/>
          </p:cNvPicPr>
          <p:nvPr/>
        </p:nvPicPr>
        <p:blipFill>
          <a:blip r:embed="rId2"/>
          <a:stretch>
            <a:fillRect/>
          </a:stretch>
        </p:blipFill>
        <p:spPr>
          <a:xfrm>
            <a:off x="3419914" y="2881239"/>
            <a:ext cx="4491032" cy="3882798"/>
          </a:xfrm>
          <a:prstGeom prst="rect">
            <a:avLst/>
          </a:prstGeom>
        </p:spPr>
      </p:pic>
      <p:pic>
        <p:nvPicPr>
          <p:cNvPr id="6" name="Imagen 5">
            <a:extLst>
              <a:ext uri="{FF2B5EF4-FFF2-40B4-BE49-F238E27FC236}">
                <a16:creationId xmlns:a16="http://schemas.microsoft.com/office/drawing/2014/main" id="{BC5F69EA-DCCC-0EB1-9EA1-652DC9EADEFB}"/>
              </a:ext>
            </a:extLst>
          </p:cNvPr>
          <p:cNvPicPr>
            <a:picLocks noChangeAspect="1"/>
          </p:cNvPicPr>
          <p:nvPr/>
        </p:nvPicPr>
        <p:blipFill>
          <a:blip r:embed="rId3"/>
          <a:stretch>
            <a:fillRect/>
          </a:stretch>
        </p:blipFill>
        <p:spPr>
          <a:xfrm>
            <a:off x="8855858" y="3766572"/>
            <a:ext cx="1824334" cy="1280916"/>
          </a:xfrm>
          <a:prstGeom prst="rect">
            <a:avLst/>
          </a:prstGeom>
        </p:spPr>
      </p:pic>
    </p:spTree>
    <p:extLst>
      <p:ext uri="{BB962C8B-B14F-4D97-AF65-F5344CB8AC3E}">
        <p14:creationId xmlns:p14="http://schemas.microsoft.com/office/powerpoint/2010/main" val="150734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BCD523A-011A-D06A-4070-4DCB5951D0E1}"/>
              </a:ext>
            </a:extLst>
          </p:cNvPr>
          <p:cNvPicPr>
            <a:picLocks noChangeAspect="1"/>
          </p:cNvPicPr>
          <p:nvPr/>
        </p:nvPicPr>
        <p:blipFill>
          <a:blip r:embed="rId2"/>
          <a:stretch>
            <a:fillRect/>
          </a:stretch>
        </p:blipFill>
        <p:spPr>
          <a:xfrm>
            <a:off x="2737208" y="1537855"/>
            <a:ext cx="7021903" cy="3782290"/>
          </a:xfrm>
          <a:prstGeom prst="rect">
            <a:avLst/>
          </a:prstGeom>
        </p:spPr>
      </p:pic>
    </p:spTree>
    <p:extLst>
      <p:ext uri="{BB962C8B-B14F-4D97-AF65-F5344CB8AC3E}">
        <p14:creationId xmlns:p14="http://schemas.microsoft.com/office/powerpoint/2010/main" val="264463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2597EB-1EC1-6295-A8BB-0A770E3852D2}"/>
              </a:ext>
            </a:extLst>
          </p:cNvPr>
          <p:cNvSpPr>
            <a:spLocks noGrp="1"/>
          </p:cNvSpPr>
          <p:nvPr>
            <p:ph type="ctrTitle"/>
          </p:nvPr>
        </p:nvSpPr>
        <p:spPr>
          <a:xfrm>
            <a:off x="1137181" y="6927"/>
            <a:ext cx="8394746" cy="1298448"/>
          </a:xfrm>
        </p:spPr>
        <p:txBody>
          <a:bodyPr>
            <a:normAutofit fontScale="90000"/>
          </a:bodyPr>
          <a:lstStyle/>
          <a:p>
            <a:r>
              <a:rPr lang="es-419"/>
              <a:t>Intensidad luminosa</a:t>
            </a:r>
          </a:p>
        </p:txBody>
      </p:sp>
      <p:sp>
        <p:nvSpPr>
          <p:cNvPr id="3" name="Subtítulo 2">
            <a:extLst>
              <a:ext uri="{FF2B5EF4-FFF2-40B4-BE49-F238E27FC236}">
                <a16:creationId xmlns:a16="http://schemas.microsoft.com/office/drawing/2014/main" id="{FDF5007D-66B1-5D40-74F6-51C7887B7618}"/>
              </a:ext>
            </a:extLst>
          </p:cNvPr>
          <p:cNvSpPr>
            <a:spLocks noGrp="1"/>
          </p:cNvSpPr>
          <p:nvPr>
            <p:ph type="subTitle" idx="1"/>
          </p:nvPr>
        </p:nvSpPr>
        <p:spPr>
          <a:xfrm>
            <a:off x="1248018" y="1305375"/>
            <a:ext cx="9418320" cy="1691640"/>
          </a:xfrm>
        </p:spPr>
        <p:txBody>
          <a:bodyPr/>
          <a:lstStyle/>
          <a:p>
            <a:r>
              <a:rPr lang="es-419"/>
              <a:t>La intensidad luminosa de un LED se incrementará con la corriente en directa hasta que se alcanza un punto de saturación donde cualquier incremento adicional de la corriente no incrementa de forma efectiva el nivel de iluminación</a:t>
            </a:r>
          </a:p>
        </p:txBody>
      </p:sp>
      <p:pic>
        <p:nvPicPr>
          <p:cNvPr id="5" name="Imagen 4">
            <a:extLst>
              <a:ext uri="{FF2B5EF4-FFF2-40B4-BE49-F238E27FC236}">
                <a16:creationId xmlns:a16="http://schemas.microsoft.com/office/drawing/2014/main" id="{E4BF34AF-1958-8048-4276-F8CE2452F2DD}"/>
              </a:ext>
            </a:extLst>
          </p:cNvPr>
          <p:cNvPicPr>
            <a:picLocks noChangeAspect="1"/>
          </p:cNvPicPr>
          <p:nvPr/>
        </p:nvPicPr>
        <p:blipFill>
          <a:blip r:embed="rId2"/>
          <a:stretch>
            <a:fillRect/>
          </a:stretch>
        </p:blipFill>
        <p:spPr>
          <a:xfrm>
            <a:off x="1525662" y="2714180"/>
            <a:ext cx="4262400" cy="3908293"/>
          </a:xfrm>
          <a:prstGeom prst="rect">
            <a:avLst/>
          </a:prstGeom>
        </p:spPr>
      </p:pic>
      <p:pic>
        <p:nvPicPr>
          <p:cNvPr id="7" name="Imagen 6">
            <a:extLst>
              <a:ext uri="{FF2B5EF4-FFF2-40B4-BE49-F238E27FC236}">
                <a16:creationId xmlns:a16="http://schemas.microsoft.com/office/drawing/2014/main" id="{FCF3526A-D2F1-7B6B-705D-D78044902F78}"/>
              </a:ext>
            </a:extLst>
          </p:cNvPr>
          <p:cNvPicPr>
            <a:picLocks noChangeAspect="1"/>
          </p:cNvPicPr>
          <p:nvPr/>
        </p:nvPicPr>
        <p:blipFill>
          <a:blip r:embed="rId3"/>
          <a:stretch>
            <a:fillRect/>
          </a:stretch>
        </p:blipFill>
        <p:spPr>
          <a:xfrm>
            <a:off x="6299018" y="2714180"/>
            <a:ext cx="4059382" cy="3914873"/>
          </a:xfrm>
          <a:prstGeom prst="rect">
            <a:avLst/>
          </a:prstGeom>
        </p:spPr>
      </p:pic>
    </p:spTree>
    <p:extLst>
      <p:ext uri="{BB962C8B-B14F-4D97-AF65-F5344CB8AC3E}">
        <p14:creationId xmlns:p14="http://schemas.microsoft.com/office/powerpoint/2010/main" val="80267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4EBE36-20BB-5ACD-EA0B-626EDF587AFA}"/>
              </a:ext>
            </a:extLst>
          </p:cNvPr>
          <p:cNvSpPr>
            <a:spLocks noGrp="1"/>
          </p:cNvSpPr>
          <p:nvPr>
            <p:ph type="ctrTitle"/>
          </p:nvPr>
        </p:nvSpPr>
        <p:spPr>
          <a:xfrm>
            <a:off x="1261872" y="758952"/>
            <a:ext cx="9142892" cy="1298448"/>
          </a:xfrm>
        </p:spPr>
        <p:txBody>
          <a:bodyPr>
            <a:normAutofit fontScale="90000"/>
          </a:bodyPr>
          <a:lstStyle/>
          <a:p>
            <a:r>
              <a:rPr lang="es-419"/>
              <a:t>Intensidad luminosa y ángulo</a:t>
            </a:r>
          </a:p>
        </p:txBody>
      </p:sp>
      <p:pic>
        <p:nvPicPr>
          <p:cNvPr id="5" name="Imagen 4">
            <a:extLst>
              <a:ext uri="{FF2B5EF4-FFF2-40B4-BE49-F238E27FC236}">
                <a16:creationId xmlns:a16="http://schemas.microsoft.com/office/drawing/2014/main" id="{DCB79A66-85B3-C819-88AA-CB5CCEB65804}"/>
              </a:ext>
            </a:extLst>
          </p:cNvPr>
          <p:cNvPicPr>
            <a:picLocks noChangeAspect="1"/>
          </p:cNvPicPr>
          <p:nvPr/>
        </p:nvPicPr>
        <p:blipFill>
          <a:blip r:embed="rId2"/>
          <a:stretch>
            <a:fillRect/>
          </a:stretch>
        </p:blipFill>
        <p:spPr>
          <a:xfrm>
            <a:off x="2812473" y="2314985"/>
            <a:ext cx="6262254" cy="3784063"/>
          </a:xfrm>
          <a:prstGeom prst="rect">
            <a:avLst/>
          </a:prstGeom>
        </p:spPr>
      </p:pic>
    </p:spTree>
    <p:extLst>
      <p:ext uri="{BB962C8B-B14F-4D97-AF65-F5344CB8AC3E}">
        <p14:creationId xmlns:p14="http://schemas.microsoft.com/office/powerpoint/2010/main" val="1417301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BB924C6-7C0C-FC43-49A1-BF1E11D85DA1}"/>
              </a:ext>
            </a:extLst>
          </p:cNvPr>
          <p:cNvPicPr>
            <a:picLocks noChangeAspect="1"/>
          </p:cNvPicPr>
          <p:nvPr/>
        </p:nvPicPr>
        <p:blipFill>
          <a:blip r:embed="rId2"/>
          <a:stretch>
            <a:fillRect/>
          </a:stretch>
        </p:blipFill>
        <p:spPr>
          <a:xfrm>
            <a:off x="2346250" y="526473"/>
            <a:ext cx="7410010" cy="5735782"/>
          </a:xfrm>
          <a:prstGeom prst="rect">
            <a:avLst/>
          </a:prstGeom>
        </p:spPr>
      </p:pic>
    </p:spTree>
    <p:extLst>
      <p:ext uri="{BB962C8B-B14F-4D97-AF65-F5344CB8AC3E}">
        <p14:creationId xmlns:p14="http://schemas.microsoft.com/office/powerpoint/2010/main" val="3830756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C9776-D74C-6293-2B30-8D4D2A06EE55}"/>
              </a:ext>
            </a:extLst>
          </p:cNvPr>
          <p:cNvSpPr>
            <a:spLocks noGrp="1"/>
          </p:cNvSpPr>
          <p:nvPr>
            <p:ph type="ctrTitle"/>
          </p:nvPr>
        </p:nvSpPr>
        <p:spPr>
          <a:xfrm>
            <a:off x="1261872" y="758952"/>
            <a:ext cx="7605037" cy="501812"/>
          </a:xfrm>
        </p:spPr>
        <p:txBody>
          <a:bodyPr>
            <a:normAutofit fontScale="90000"/>
          </a:bodyPr>
          <a:lstStyle/>
          <a:p>
            <a:r>
              <a:rPr lang="es-419"/>
              <a:t>LED Blanco</a:t>
            </a:r>
          </a:p>
        </p:txBody>
      </p:sp>
      <p:sp>
        <p:nvSpPr>
          <p:cNvPr id="3" name="Subtítulo 2">
            <a:extLst>
              <a:ext uri="{FF2B5EF4-FFF2-40B4-BE49-F238E27FC236}">
                <a16:creationId xmlns:a16="http://schemas.microsoft.com/office/drawing/2014/main" id="{3AD71BA3-9856-3222-DFD6-FD0D8AC07CE0}"/>
              </a:ext>
            </a:extLst>
          </p:cNvPr>
          <p:cNvSpPr>
            <a:spLocks noGrp="1"/>
          </p:cNvSpPr>
          <p:nvPr>
            <p:ph type="subTitle" idx="1"/>
          </p:nvPr>
        </p:nvSpPr>
        <p:spPr>
          <a:xfrm>
            <a:off x="1386840" y="1260763"/>
            <a:ext cx="9418320" cy="1925781"/>
          </a:xfrm>
        </p:spPr>
        <p:txBody>
          <a:bodyPr>
            <a:normAutofit fontScale="92500" lnSpcReduction="10000"/>
          </a:bodyPr>
          <a:lstStyle/>
          <a:p>
            <a:r>
              <a:rPr lang="es-419"/>
              <a:t>El primer método se basa en el principio aditivo y consiste en que cada LED esté compuesto por 3 o más ledes de colores. </a:t>
            </a:r>
          </a:p>
          <a:p>
            <a:r>
              <a:rPr lang="es-419"/>
              <a:t>El segundo método es fabricar un LED azul, con una fuerte emisión en esta longitud de onda y recubrirlo con una capa de un derivado de fósforo amarilla que absorbe la luz azul y la remite a distintas longitudes de onda del espectro visible. </a:t>
            </a:r>
          </a:p>
        </p:txBody>
      </p:sp>
      <p:pic>
        <p:nvPicPr>
          <p:cNvPr id="7" name="Imagen 6">
            <a:extLst>
              <a:ext uri="{FF2B5EF4-FFF2-40B4-BE49-F238E27FC236}">
                <a16:creationId xmlns:a16="http://schemas.microsoft.com/office/drawing/2014/main" id="{8E58894D-C137-68A3-50CE-D795A1378353}"/>
              </a:ext>
            </a:extLst>
          </p:cNvPr>
          <p:cNvPicPr>
            <a:picLocks noChangeAspect="1"/>
          </p:cNvPicPr>
          <p:nvPr/>
        </p:nvPicPr>
        <p:blipFill>
          <a:blip r:embed="rId2"/>
          <a:stretch>
            <a:fillRect/>
          </a:stretch>
        </p:blipFill>
        <p:spPr>
          <a:xfrm>
            <a:off x="3491346" y="3429000"/>
            <a:ext cx="4530437" cy="2989291"/>
          </a:xfrm>
          <a:prstGeom prst="rect">
            <a:avLst/>
          </a:prstGeom>
        </p:spPr>
      </p:pic>
    </p:spTree>
    <p:extLst>
      <p:ext uri="{BB962C8B-B14F-4D97-AF65-F5344CB8AC3E}">
        <p14:creationId xmlns:p14="http://schemas.microsoft.com/office/powerpoint/2010/main" val="3368460429"/>
      </p:ext>
    </p:extLst>
  </p:cSld>
  <p:clrMapOvr>
    <a:masterClrMapping/>
  </p:clrMapOvr>
</p:sld>
</file>

<file path=ppt/theme/theme1.xml><?xml version="1.0" encoding="utf-8"?>
<a:theme xmlns:a="http://schemas.openxmlformats.org/drawingml/2006/main" name="Vista">
  <a:themeElements>
    <a:clrScheme name="Vista">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sta">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sta">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TM03457515[[fn=Vista]]</Template>
  <Application>Microsoft Office PowerPoint</Application>
  <PresentationFormat>Widescreen</PresentationFormat>
  <Slides>23</Slides>
  <Notes>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Vista</vt:lpstr>
      <vt:lpstr>ILUMINACIÓN LED</vt:lpstr>
      <vt:lpstr>LEDs</vt:lpstr>
      <vt:lpstr>Funcionamiento</vt:lpstr>
      <vt:lpstr>Longitud de onda y energía</vt:lpstr>
      <vt:lpstr>PowerPoint Presentation</vt:lpstr>
      <vt:lpstr>Intensidad luminosa</vt:lpstr>
      <vt:lpstr>Intensidad luminosa y ángulo</vt:lpstr>
      <vt:lpstr>PowerPoint Presentation</vt:lpstr>
      <vt:lpstr>LED Blanco</vt:lpstr>
      <vt:lpstr>Ahorro energético</vt:lpstr>
      <vt:lpstr>PARTES DE UNA LUMINARIA LED</vt:lpstr>
      <vt:lpstr>Fuente de Alimentación o Driver</vt:lpstr>
      <vt:lpstr>PowerPoint Presentation</vt:lpstr>
      <vt:lpstr>Parámetros que definen al Driver:</vt:lpstr>
      <vt:lpstr>Parámetros que definen al Driver:</vt:lpstr>
      <vt:lpstr>Parámetros que definen al Driver:</vt:lpstr>
      <vt:lpstr>Parámetros que definen al Driver:</vt:lpstr>
      <vt:lpstr>Parámetros que definen al Driver:</vt:lpstr>
      <vt:lpstr>Conexión de controladores:</vt:lpstr>
      <vt:lpstr>PowerPoint Presentation</vt:lpstr>
      <vt:lpstr>Corriente de arranque:</vt:lpstr>
      <vt:lpstr>PowerPoint Presentation</vt:lpstr>
      <vt:lpstr>Como contrarrestar la corriente de arranque: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Nicolás Moschen (estud.)</dc:creator>
  <cp:revision>1</cp:revision>
  <dcterms:created xsi:type="dcterms:W3CDTF">2024-06-12T11:56:26Z</dcterms:created>
  <dcterms:modified xsi:type="dcterms:W3CDTF">2024-06-12T20:45:54Z</dcterms:modified>
</cp:coreProperties>
</file>