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288" y="-10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07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023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361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002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835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159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501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308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539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098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7370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F0A5-7450-4DBC-8240-3DBDAC333BE4}" type="datetimeFigureOut">
              <a:rPr lang="es-ES" smtClean="0"/>
              <a:t>05/03/2022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3A386-861E-458F-828D-7E5F5FFB484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69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627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BISINOSIS</a:t>
            </a:r>
            <a:r>
              <a:rPr lang="es-ES" b="1" dirty="0"/>
              <a:t> </a:t>
            </a:r>
            <a:endParaRPr lang="es-ES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838200" y="1267692"/>
            <a:ext cx="10515600" cy="523701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E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Bisinosis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 es una enfermedad aguda y crónica de las vías respiratorias, causada por la exposición a polvos orgánicos de algodón,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lino.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La respuesta aguda es reversible y está caracterizada por una sensación de opresión torácica y/o dificultad respiratoria (disnea), que se presenta tras el retorno a la exposición después de la interrupción del final de semana, a veces referida como el "síndrome de la mañana del lunes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Es considerada una enfermedad altamente endémica entre trabajadores textiles (de hilos y telas) en todo el mundo, y que aún sigue provocado miles de trabajadores incapacitados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Las manifestaciones de opresión torácica ocurren usualmente dos a tres horas después del inicio de la exposición, lo que ayuda a distinguir del asma, que usualmente tiene manifestaciones inmediatas o tardías (6 horas o más), a partir de la exposición a los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alérgenos.</a:t>
            </a:r>
          </a:p>
          <a:p>
            <a:pPr>
              <a:lnSpc>
                <a:spcPct val="150000"/>
              </a:lnSpc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Con exposiciones de largo tiempo, tanto la tos (productiva o no-productiva) como la disminución de la función ventilatoria, se tornan más graves. La disnea puede ser el síntoma dominante, y es habitual el hallazgo de una reducción del flujo espiratorio (medido por el VEF1) durante la jornada de trabajo. En casos más avanzados son claras las evidencias clínicas y fisiológicas de enfermedad crónica obstructiva.</a:t>
            </a:r>
          </a:p>
          <a:p>
            <a:pPr>
              <a:lnSpc>
                <a:spcPct val="150000"/>
              </a:lnSpc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En la medida en que persisten los síntomas, el paciente evoluciona en grados, y las alteraciones funcionales se tornan irreversibles, pudiendo llevar a la incapacidad funcional respiratoria.</a:t>
            </a:r>
          </a:p>
          <a:p>
            <a:pPr>
              <a:lnSpc>
                <a:spcPct val="150000"/>
              </a:lnSpc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8452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BISINOSIS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BISINOSIS </dc:title>
  <dc:creator>Usuario</dc:creator>
  <cp:lastModifiedBy>Usuario</cp:lastModifiedBy>
  <cp:revision>1</cp:revision>
  <dcterms:created xsi:type="dcterms:W3CDTF">2022-03-05T03:06:02Z</dcterms:created>
  <dcterms:modified xsi:type="dcterms:W3CDTF">2022-03-05T03:13:08Z</dcterms:modified>
</cp:coreProperties>
</file>