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288" y="-106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5F0A5-7450-4DBC-8240-3DBDAC333BE4}" type="datetimeFigureOut">
              <a:rPr lang="es-ES" smtClean="0"/>
              <a:t>05/03/2022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A386-861E-458F-828D-7E5F5FFB484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7074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5F0A5-7450-4DBC-8240-3DBDAC333BE4}" type="datetimeFigureOut">
              <a:rPr lang="es-ES" smtClean="0"/>
              <a:t>05/03/2022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A386-861E-458F-828D-7E5F5FFB484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9023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5F0A5-7450-4DBC-8240-3DBDAC333BE4}" type="datetimeFigureOut">
              <a:rPr lang="es-ES" smtClean="0"/>
              <a:t>05/03/2022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A386-861E-458F-828D-7E5F5FFB484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3617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5F0A5-7450-4DBC-8240-3DBDAC333BE4}" type="datetimeFigureOut">
              <a:rPr lang="es-ES" smtClean="0"/>
              <a:t>05/03/2022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A386-861E-458F-828D-7E5F5FFB484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0025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5F0A5-7450-4DBC-8240-3DBDAC333BE4}" type="datetimeFigureOut">
              <a:rPr lang="es-ES" smtClean="0"/>
              <a:t>05/03/2022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A386-861E-458F-828D-7E5F5FFB484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8350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5F0A5-7450-4DBC-8240-3DBDAC333BE4}" type="datetimeFigureOut">
              <a:rPr lang="es-ES" smtClean="0"/>
              <a:t>05/03/2022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A386-861E-458F-828D-7E5F5FFB484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1590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5F0A5-7450-4DBC-8240-3DBDAC333BE4}" type="datetimeFigureOut">
              <a:rPr lang="es-ES" smtClean="0"/>
              <a:t>05/03/2022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A386-861E-458F-828D-7E5F5FFB484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5018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5F0A5-7450-4DBC-8240-3DBDAC333BE4}" type="datetimeFigureOut">
              <a:rPr lang="es-ES" smtClean="0"/>
              <a:t>05/03/2022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A386-861E-458F-828D-7E5F5FFB484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3089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5F0A5-7450-4DBC-8240-3DBDAC333BE4}" type="datetimeFigureOut">
              <a:rPr lang="es-ES" smtClean="0"/>
              <a:t>05/03/2022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A386-861E-458F-828D-7E5F5FFB484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5394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5F0A5-7450-4DBC-8240-3DBDAC333BE4}" type="datetimeFigureOut">
              <a:rPr lang="es-ES" smtClean="0"/>
              <a:t>05/03/2022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A386-861E-458F-828D-7E5F5FFB484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098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5F0A5-7450-4DBC-8240-3DBDAC333BE4}" type="datetimeFigureOut">
              <a:rPr lang="es-ES" smtClean="0"/>
              <a:t>05/03/2022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A386-861E-458F-828D-7E5F5FFB484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7370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5F0A5-7450-4DBC-8240-3DBDAC333BE4}" type="datetimeFigureOut">
              <a:rPr lang="es-ES" smtClean="0"/>
              <a:t>05/03/2022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3A386-861E-458F-828D-7E5F5FFB484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1699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6274"/>
          </a:xfrm>
        </p:spPr>
        <p:txBody>
          <a:bodyPr>
            <a:normAutofit fontScale="90000"/>
          </a:bodyPr>
          <a:lstStyle/>
          <a:p>
            <a:pPr algn="ctr"/>
            <a:r>
              <a:rPr lang="es-ES" sz="1800" b="1" dirty="0">
                <a:latin typeface="Arial" panose="020B0604020202020204" pitchFamily="34" charset="0"/>
                <a:cs typeface="Arial" panose="020B0604020202020204" pitchFamily="34" charset="0"/>
              </a:rPr>
              <a:t>BISINOSIS</a:t>
            </a:r>
            <a:r>
              <a:rPr lang="es-ES" b="1" dirty="0"/>
              <a:t> </a:t>
            </a:r>
            <a:endParaRPr lang="es-ES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838200" y="1267692"/>
            <a:ext cx="10515600" cy="5237017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s-E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Bisinosis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 es una enfermedad aguda y crónica de las vías respiratorias, causada por la exposición a polvos orgánicos de algodón, </a:t>
            </a:r>
            <a:r>
              <a:rPr lang="es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lino. 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La respuesta aguda es reversible y está caracterizada por una sensación de opresión torácica y/o dificultad respiratoria (disnea), que se presenta tras el retorno a la exposición después de la interrupción del final de semana, a veces referida como el "síndrome de la mañana del lunes</a:t>
            </a:r>
            <a:r>
              <a:rPr lang="es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".</a:t>
            </a:r>
          </a:p>
          <a:p>
            <a:pPr>
              <a:lnSpc>
                <a:spcPct val="150000"/>
              </a:lnSpc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Es considerada una enfermedad altamente endémica entre trabajadores textiles (de hilos y telas) en todo el mundo, y que aún sigue provocado miles de trabajadores incapacitados</a:t>
            </a:r>
            <a:r>
              <a:rPr lang="es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Las manifestaciones de opresión torácica ocurren usualmente dos a tres horas después del inicio de la exposición, lo que ayuda a distinguir del asma, que usualmente tiene manifestaciones inmediatas o tardías (6 horas o más), a partir de la exposición a los </a:t>
            </a:r>
            <a:r>
              <a:rPr lang="es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alérgenos.</a:t>
            </a:r>
          </a:p>
          <a:p>
            <a:pPr>
              <a:lnSpc>
                <a:spcPct val="150000"/>
              </a:lnSpc>
            </a:pPr>
            <a:r>
              <a:rPr lang="es-ES" sz="1500" dirty="0">
                <a:latin typeface="Arial" panose="020B0604020202020204" pitchFamily="34" charset="0"/>
                <a:cs typeface="Arial" panose="020B0604020202020204" pitchFamily="34" charset="0"/>
              </a:rPr>
              <a:t>Con exposiciones de largo tiempo, tanto la tos (productiva o no-productiva) como la disminución de la función ventilatoria, se tornan más graves. La disnea puede ser el síntoma dominante, y es habitual el hallazgo de una reducción del flujo espiratorio (medido por el VEF1) durante la jornada de trabajo. En casos más avanzados son claras las evidencias clínicas y fisiológicas de enfermedad crónica obstructiva.</a:t>
            </a:r>
          </a:p>
          <a:p>
            <a:pPr>
              <a:lnSpc>
                <a:spcPct val="150000"/>
              </a:lnSpc>
            </a:pPr>
            <a:r>
              <a:rPr lang="es-ES" sz="1500" dirty="0">
                <a:latin typeface="Arial" panose="020B0604020202020204" pitchFamily="34" charset="0"/>
                <a:cs typeface="Arial" panose="020B0604020202020204" pitchFamily="34" charset="0"/>
              </a:rPr>
              <a:t>En la medida en que persisten los síntomas, el paciente evoluciona en grados, y las alteraciones funcionales se tornan irreversibles, pudiendo llevar a la incapacidad funcional respiratoria.</a:t>
            </a:r>
          </a:p>
          <a:p>
            <a:pPr>
              <a:lnSpc>
                <a:spcPct val="150000"/>
              </a:lnSpc>
            </a:pPr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58452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</Words>
  <Application>Microsoft Office PowerPoint</Application>
  <PresentationFormat>Panorámica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BISINOSIS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BISINOSIS </dc:title>
  <dc:creator>Usuario</dc:creator>
  <cp:lastModifiedBy>Usuario</cp:lastModifiedBy>
  <cp:revision>1</cp:revision>
  <dcterms:created xsi:type="dcterms:W3CDTF">2022-03-05T03:06:02Z</dcterms:created>
  <dcterms:modified xsi:type="dcterms:W3CDTF">2022-03-05T03:13:08Z</dcterms:modified>
</cp:coreProperties>
</file>