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1" r:id="rId4"/>
    <p:sldId id="264" r:id="rId5"/>
    <p:sldId id="259" r:id="rId6"/>
    <p:sldId id="258" r:id="rId7"/>
    <p:sldId id="257" r:id="rId8"/>
    <p:sldId id="266" r:id="rId9"/>
    <p:sldId id="270" r:id="rId10"/>
    <p:sldId id="269" r:id="rId11"/>
    <p:sldId id="268" r:id="rId12"/>
    <p:sldId id="267" r:id="rId13"/>
    <p:sldId id="265" r:id="rId14"/>
    <p:sldId id="262" r:id="rId15"/>
    <p:sldId id="276" r:id="rId16"/>
    <p:sldId id="275" r:id="rId17"/>
    <p:sldId id="274" r:id="rId18"/>
    <p:sldId id="273" r:id="rId19"/>
    <p:sldId id="272" r:id="rId20"/>
    <p:sldId id="271" r:id="rId21"/>
    <p:sldId id="26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72" y="12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 smtClean="0"/>
              <a:t>Informática i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AR" dirty="0" smtClean="0"/>
              <a:t>Microsoft Excel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149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5054" y="701842"/>
            <a:ext cx="8534400" cy="1507067"/>
          </a:xfrm>
        </p:spPr>
        <p:txBody>
          <a:bodyPr/>
          <a:lstStyle/>
          <a:p>
            <a:r>
              <a:rPr lang="en-US" dirty="0" err="1"/>
              <a:t>Resta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05054" y="1984321"/>
            <a:ext cx="8534400" cy="1833702"/>
          </a:xfrm>
        </p:spPr>
        <p:txBody>
          <a:bodyPr>
            <a:normAutofit/>
          </a:bodyPr>
          <a:lstStyle/>
          <a:p>
            <a:r>
              <a:rPr lang="es-MX" sz="2500" dirty="0"/>
              <a:t>Permite realizar la resta entre todos los valores que existe dentro de un rango de celdas.</a:t>
            </a:r>
            <a:endParaRPr lang="en-US" sz="25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054" y="3818022"/>
            <a:ext cx="8152337" cy="197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384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225" t="2296" r="1793" b="2935"/>
          <a:stretch/>
        </p:blipFill>
        <p:spPr>
          <a:xfrm>
            <a:off x="593558" y="433137"/>
            <a:ext cx="10940716" cy="595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729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212" y="508890"/>
            <a:ext cx="8534400" cy="1507067"/>
          </a:xfrm>
        </p:spPr>
        <p:txBody>
          <a:bodyPr/>
          <a:lstStyle/>
          <a:p>
            <a:r>
              <a:rPr lang="en-US" dirty="0" err="1"/>
              <a:t>Residuo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4212" y="2015957"/>
            <a:ext cx="8534400" cy="2074780"/>
          </a:xfrm>
        </p:spPr>
        <p:txBody>
          <a:bodyPr>
            <a:normAutofit/>
          </a:bodyPr>
          <a:lstStyle/>
          <a:p>
            <a:r>
              <a:rPr lang="es-MX" sz="2500" dirty="0"/>
              <a:t>Permite realizar la división de los valores que existe dentro de un rango de celdas.</a:t>
            </a:r>
            <a:endParaRPr lang="en-US" sz="25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2" y="4090737"/>
            <a:ext cx="7673190" cy="205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436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186" t="2932" r="1461" b="3499"/>
          <a:stretch/>
        </p:blipFill>
        <p:spPr>
          <a:xfrm>
            <a:off x="320842" y="449179"/>
            <a:ext cx="11486148" cy="514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099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0675" y="685800"/>
            <a:ext cx="8534400" cy="1507067"/>
          </a:xfrm>
        </p:spPr>
        <p:txBody>
          <a:bodyPr/>
          <a:lstStyle/>
          <a:p>
            <a:r>
              <a:rPr lang="en-US" dirty="0" err="1"/>
              <a:t>Producto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60675" y="1888957"/>
            <a:ext cx="8534400" cy="1800727"/>
          </a:xfrm>
        </p:spPr>
        <p:txBody>
          <a:bodyPr>
            <a:normAutofit/>
          </a:bodyPr>
          <a:lstStyle/>
          <a:p>
            <a:r>
              <a:rPr lang="es-MX" sz="2500" dirty="0"/>
              <a:t>Permite realizar la multiplicación de todos los valores que existe dentro de un rango de celdas.</a:t>
            </a:r>
            <a:endParaRPr lang="en-US" sz="25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675" y="3396023"/>
            <a:ext cx="8767314" cy="231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94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757" t="1381" r="901" b="3377"/>
          <a:stretch/>
        </p:blipFill>
        <p:spPr>
          <a:xfrm>
            <a:off x="593558" y="497306"/>
            <a:ext cx="10988842" cy="574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86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/>
          <a:lstStyle/>
          <a:p>
            <a:r>
              <a:rPr lang="en-US" dirty="0" err="1"/>
              <a:t>Máx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4212" y="1953127"/>
            <a:ext cx="10967955" cy="1463842"/>
          </a:xfrm>
        </p:spPr>
        <p:txBody>
          <a:bodyPr>
            <a:normAutofit/>
          </a:bodyPr>
          <a:lstStyle/>
          <a:p>
            <a:r>
              <a:rPr lang="es-MX" sz="2500" dirty="0"/>
              <a:t>Permite ubicar el máximo o mayor valor dentro de una base de datos, tabla o lista de valores. Omite los valores de texto.</a:t>
            </a:r>
            <a:endParaRPr lang="en-US" sz="25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044" t="6756" r="2903" b="16667"/>
          <a:stretch/>
        </p:blipFill>
        <p:spPr>
          <a:xfrm>
            <a:off x="1903412" y="3657600"/>
            <a:ext cx="7315200" cy="136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63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/>
          <a:lstStyle/>
          <a:p>
            <a:r>
              <a:rPr lang="en-US" dirty="0"/>
              <a:t>Min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4212" y="1888067"/>
            <a:ext cx="11395493" cy="2026207"/>
          </a:xfrm>
        </p:spPr>
        <p:txBody>
          <a:bodyPr>
            <a:normAutofit/>
          </a:bodyPr>
          <a:lstStyle/>
          <a:p>
            <a:r>
              <a:rPr lang="es-MX" sz="2500" dirty="0" smtClean="0"/>
              <a:t>Permite </a:t>
            </a:r>
            <a:r>
              <a:rPr lang="es-MX" sz="2500" dirty="0"/>
              <a:t>ubicar el mínimo o menor valor dentro de una base de datos, tabla o lista de valores. Omite los valores de texto.</a:t>
            </a:r>
            <a:endParaRPr lang="en-US" sz="25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494" y="3914274"/>
            <a:ext cx="7409472" cy="120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15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5289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260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err="1"/>
              <a:t>Funciones</a:t>
            </a:r>
            <a:r>
              <a:rPr lang="en-US" sz="6000" dirty="0"/>
              <a:t> </a:t>
            </a:r>
            <a:r>
              <a:rPr lang="en-US" sz="6000" dirty="0" err="1"/>
              <a:t>Matemáticas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212774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2717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936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212" y="380553"/>
            <a:ext cx="8534400" cy="1507067"/>
          </a:xfrm>
        </p:spPr>
        <p:txBody>
          <a:bodyPr/>
          <a:lstStyle/>
          <a:p>
            <a:r>
              <a:rPr lang="en-US" dirty="0"/>
              <a:t>Las </a:t>
            </a:r>
            <a:r>
              <a:rPr lang="en-US" dirty="0" err="1" smtClean="0"/>
              <a:t>FÓrmulas</a:t>
            </a:r>
            <a:r>
              <a:rPr lang="en-US" dirty="0" smtClean="0"/>
              <a:t> </a:t>
            </a:r>
            <a:r>
              <a:rPr lang="en-US" dirty="0"/>
              <a:t>de Excel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4212" y="2675021"/>
            <a:ext cx="8534400" cy="3615267"/>
          </a:xfrm>
        </p:spPr>
        <p:txBody>
          <a:bodyPr>
            <a:normAutofit/>
          </a:bodyPr>
          <a:lstStyle/>
          <a:p>
            <a:r>
              <a:rPr lang="es-MX" sz="2500" dirty="0"/>
              <a:t>Las funciones se utilizan para realizar </a:t>
            </a:r>
            <a:r>
              <a:rPr lang="es-MX" sz="2500" b="1" dirty="0"/>
              <a:t>cálculos basados en los valores de las celdas </a:t>
            </a:r>
            <a:r>
              <a:rPr lang="es-MX" sz="2500" b="1" dirty="0" smtClean="0"/>
              <a:t>o para </a:t>
            </a:r>
            <a:r>
              <a:rPr lang="es-MX" sz="2500" b="1" dirty="0"/>
              <a:t>modificar su contenido</a:t>
            </a:r>
            <a:r>
              <a:rPr lang="es-MX" sz="2500" dirty="0"/>
              <a:t>. Las funciones de Excel se categorizan de acuerdo a </a:t>
            </a:r>
            <a:r>
              <a:rPr lang="es-MX" sz="2500" dirty="0" smtClean="0"/>
              <a:t>su funcionalidad </a:t>
            </a:r>
            <a:r>
              <a:rPr lang="es-MX" sz="2500" dirty="0"/>
              <a:t>y en esta sección hago una revisión de ellas: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866962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Estructura</a:t>
            </a:r>
            <a:r>
              <a:rPr lang="en-US" dirty="0"/>
              <a:t> de </a:t>
            </a:r>
            <a:r>
              <a:rPr lang="en-US" dirty="0" err="1"/>
              <a:t>una</a:t>
            </a:r>
            <a:r>
              <a:rPr lang="en-US" dirty="0"/>
              <a:t> fórmula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12" y="924157"/>
            <a:ext cx="10662210" cy="345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197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/>
          <a:lstStyle/>
          <a:p>
            <a:r>
              <a:rPr lang="en-US" dirty="0" err="1"/>
              <a:t>Operadores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utilizados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1496" y="2338137"/>
            <a:ext cx="5572209" cy="3615267"/>
          </a:xfrm>
        </p:spPr>
        <p:txBody>
          <a:bodyPr>
            <a:normAutofit/>
          </a:bodyPr>
          <a:lstStyle/>
          <a:p>
            <a:r>
              <a:rPr lang="es-MX" sz="2500" dirty="0"/>
              <a:t>Los operadores son símbolos </a:t>
            </a:r>
            <a:r>
              <a:rPr lang="es-MX" sz="2500" dirty="0" smtClean="0"/>
              <a:t>que identifica </a:t>
            </a:r>
            <a:r>
              <a:rPr lang="es-MX" sz="2500" dirty="0"/>
              <a:t>Excel con </a:t>
            </a:r>
            <a:r>
              <a:rPr lang="es-MX" sz="2500" dirty="0" smtClean="0"/>
              <a:t>operaciones aritméticas </a:t>
            </a:r>
            <a:r>
              <a:rPr lang="es-MX" sz="2500" dirty="0"/>
              <a:t>y es el enlace entre </a:t>
            </a:r>
            <a:r>
              <a:rPr lang="es-MX" sz="2500" dirty="0" smtClean="0"/>
              <a:t>los datos</a:t>
            </a:r>
            <a:r>
              <a:rPr lang="es-MX" sz="2500" dirty="0"/>
              <a:t>.</a:t>
            </a:r>
            <a:endParaRPr lang="en-US" sz="25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4081" y="1266269"/>
            <a:ext cx="5614690" cy="497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7139" y="540974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es-MX" dirty="0"/>
              <a:t>Para sacar el símbolo (^) presionaremos las siguientes teclas.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394" y="2754479"/>
            <a:ext cx="7866145" cy="283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2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2128" y="573059"/>
            <a:ext cx="8534400" cy="1507067"/>
          </a:xfrm>
        </p:spPr>
        <p:txBody>
          <a:bodyPr>
            <a:normAutofit/>
          </a:bodyPr>
          <a:lstStyle/>
          <a:p>
            <a:r>
              <a:rPr lang="en-US" dirty="0" smtClean="0"/>
              <a:t>Suma: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61139" y="573059"/>
            <a:ext cx="6839535" cy="1864894"/>
          </a:xfrm>
        </p:spPr>
        <p:txBody>
          <a:bodyPr/>
          <a:lstStyle/>
          <a:p>
            <a:r>
              <a:rPr lang="es-MX" dirty="0"/>
              <a:t>Permite realizar la suma entre todos los valores que existe dentro de un rango de celdas.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139" y="2707856"/>
            <a:ext cx="7646819" cy="199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596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353" t="3763" r="2081" b="5346"/>
          <a:stretch/>
        </p:blipFill>
        <p:spPr>
          <a:xfrm>
            <a:off x="267117" y="685799"/>
            <a:ext cx="11565768" cy="553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16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8191" y="444722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es-MX" dirty="0"/>
              <a:t>Para colocar el valor de moneda lo realizaras con las siguiente combinaciones teclas: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951" y="2783556"/>
            <a:ext cx="7708880" cy="156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665783"/>
      </p:ext>
    </p:extLst>
  </p:cSld>
  <p:clrMapOvr>
    <a:masterClrMapping/>
  </p:clrMapOvr>
</p:sld>
</file>

<file path=ppt/theme/theme1.xml><?xml version="1.0" encoding="utf-8"?>
<a:theme xmlns:a="http://schemas.openxmlformats.org/drawingml/2006/main" name="Sector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75</TotalTime>
  <Words>225</Words>
  <Application>Microsoft Office PowerPoint</Application>
  <PresentationFormat>Panorámica</PresentationFormat>
  <Paragraphs>22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4" baseType="lpstr">
      <vt:lpstr>Century Gothic</vt:lpstr>
      <vt:lpstr>Wingdings 3</vt:lpstr>
      <vt:lpstr>Sector</vt:lpstr>
      <vt:lpstr>Informática i</vt:lpstr>
      <vt:lpstr>Presentación de PowerPoint</vt:lpstr>
      <vt:lpstr>Las FÓrmulas de Excel</vt:lpstr>
      <vt:lpstr>Estructura de una fórmula</vt:lpstr>
      <vt:lpstr>Operadores más utilizados</vt:lpstr>
      <vt:lpstr>Para sacar el símbolo (^) presionaremos las siguientes teclas.</vt:lpstr>
      <vt:lpstr>Suma:</vt:lpstr>
      <vt:lpstr>Presentación de PowerPoint</vt:lpstr>
      <vt:lpstr>Para colocar el valor de moneda lo realizaras con las siguiente combinaciones teclas:</vt:lpstr>
      <vt:lpstr>Resta</vt:lpstr>
      <vt:lpstr>Presentación de PowerPoint</vt:lpstr>
      <vt:lpstr>Residuo</vt:lpstr>
      <vt:lpstr>Presentación de PowerPoint</vt:lpstr>
      <vt:lpstr>Producto</vt:lpstr>
      <vt:lpstr>Presentación de PowerPoint</vt:lpstr>
      <vt:lpstr>Máx</vt:lpstr>
      <vt:lpstr>Min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Informática i</dc:title>
  <dc:creator>Sebastian Baigorria</dc:creator>
  <cp:lastModifiedBy>Sebastian Baigorria</cp:lastModifiedBy>
  <cp:revision>10</cp:revision>
  <dcterms:created xsi:type="dcterms:W3CDTF">2022-05-09T23:56:13Z</dcterms:created>
  <dcterms:modified xsi:type="dcterms:W3CDTF">2022-05-10T01:11:39Z</dcterms:modified>
</cp:coreProperties>
</file>