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4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</p:sldMasterIdLst>
  <p:notesMasterIdLst>
    <p:notesMasterId r:id="rId37"/>
  </p:notesMasterIdLst>
  <p:sldIdLst>
    <p:sldId id="256" r:id="rId2"/>
    <p:sldId id="283" r:id="rId3"/>
    <p:sldId id="258" r:id="rId4"/>
    <p:sldId id="257" r:id="rId5"/>
    <p:sldId id="272" r:id="rId6"/>
    <p:sldId id="274" r:id="rId7"/>
    <p:sldId id="296" r:id="rId8"/>
    <p:sldId id="293" r:id="rId9"/>
    <p:sldId id="292" r:id="rId10"/>
    <p:sldId id="294" r:id="rId11"/>
    <p:sldId id="299" r:id="rId12"/>
    <p:sldId id="273" r:id="rId13"/>
    <p:sldId id="297" r:id="rId14"/>
    <p:sldId id="261" r:id="rId15"/>
    <p:sldId id="262" r:id="rId16"/>
    <p:sldId id="263" r:id="rId17"/>
    <p:sldId id="289" r:id="rId18"/>
    <p:sldId id="267" r:id="rId19"/>
    <p:sldId id="268" r:id="rId20"/>
    <p:sldId id="269" r:id="rId21"/>
    <p:sldId id="282" r:id="rId22"/>
    <p:sldId id="281" r:id="rId23"/>
    <p:sldId id="264" r:id="rId24"/>
    <p:sldId id="277" r:id="rId25"/>
    <p:sldId id="276" r:id="rId26"/>
    <p:sldId id="300" r:id="rId27"/>
    <p:sldId id="270" r:id="rId28"/>
    <p:sldId id="286" r:id="rId29"/>
    <p:sldId id="284" r:id="rId30"/>
    <p:sldId id="285" r:id="rId31"/>
    <p:sldId id="288" r:id="rId32"/>
    <p:sldId id="287" r:id="rId33"/>
    <p:sldId id="291" r:id="rId34"/>
    <p:sldId id="295" r:id="rId35"/>
    <p:sldId id="298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5" autoAdjust="0"/>
    <p:restoredTop sz="94660"/>
  </p:normalViewPr>
  <p:slideViewPr>
    <p:cSldViewPr snapToGrid="0">
      <p:cViewPr varScale="1">
        <p:scale>
          <a:sx n="69" d="100"/>
          <a:sy n="69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5C7E65-C26D-4905-B2CC-523E6A0CFCBC}" type="doc">
      <dgm:prSet loTypeId="urn:diagrams.loki3.com/BracketList+Icon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1E3170D0-AED9-4987-A3AF-2C06F0710CEA}">
      <dgm:prSet phldrT="[Texto]"/>
      <dgm:spPr/>
      <dgm:t>
        <a:bodyPr/>
        <a:lstStyle/>
        <a:p>
          <a:r>
            <a:rPr lang="es-ES" dirty="0"/>
            <a:t>HECHO IMPONIBLE</a:t>
          </a:r>
        </a:p>
      </dgm:t>
    </dgm:pt>
    <dgm:pt modelId="{980BDA59-440A-452A-8DF1-8B02F18DB0AD}" type="parTrans" cxnId="{B0574F49-108A-49E0-B187-8017EC2CB252}">
      <dgm:prSet/>
      <dgm:spPr/>
      <dgm:t>
        <a:bodyPr/>
        <a:lstStyle/>
        <a:p>
          <a:endParaRPr lang="es-ES"/>
        </a:p>
      </dgm:t>
    </dgm:pt>
    <dgm:pt modelId="{B30BA4E3-FC4B-4D55-826C-3F6340B9AC33}" type="sibTrans" cxnId="{B0574F49-108A-49E0-B187-8017EC2CB252}">
      <dgm:prSet/>
      <dgm:spPr/>
      <dgm:t>
        <a:bodyPr/>
        <a:lstStyle/>
        <a:p>
          <a:endParaRPr lang="es-ES"/>
        </a:p>
      </dgm:t>
    </dgm:pt>
    <dgm:pt modelId="{84752223-E803-4F2F-9FCB-8CA642872556}">
      <dgm:prSet phldrT="[Texto]"/>
      <dgm:spPr/>
      <dgm:t>
        <a:bodyPr/>
        <a:lstStyle/>
        <a:p>
          <a:r>
            <a:rPr lang="es-ES" dirty="0"/>
            <a:t>Ejercicio de la actividad </a:t>
          </a:r>
          <a:r>
            <a:rPr lang="es-ES" b="1" dirty="0"/>
            <a:t>habitual</a:t>
          </a:r>
          <a:r>
            <a:rPr lang="es-ES" dirty="0"/>
            <a:t> en la jurisdicción provincial</a:t>
          </a:r>
        </a:p>
      </dgm:t>
    </dgm:pt>
    <dgm:pt modelId="{7A533DA7-7B49-4859-831E-FC8ADC5D9E5E}" type="parTrans" cxnId="{A11733D0-1DB6-4008-ADED-4426E2163AFB}">
      <dgm:prSet/>
      <dgm:spPr/>
      <dgm:t>
        <a:bodyPr/>
        <a:lstStyle/>
        <a:p>
          <a:endParaRPr lang="es-ES"/>
        </a:p>
      </dgm:t>
    </dgm:pt>
    <dgm:pt modelId="{81DB7CA8-0317-474C-BDBD-E4860B5185CB}" type="sibTrans" cxnId="{A11733D0-1DB6-4008-ADED-4426E2163AFB}">
      <dgm:prSet/>
      <dgm:spPr/>
      <dgm:t>
        <a:bodyPr/>
        <a:lstStyle/>
        <a:p>
          <a:endParaRPr lang="es-ES"/>
        </a:p>
      </dgm:t>
    </dgm:pt>
    <dgm:pt modelId="{EB217DD2-881B-45DB-AE97-A0277E495592}">
      <dgm:prSet phldrT="[Texto]"/>
      <dgm:spPr/>
      <dgm:t>
        <a:bodyPr/>
        <a:lstStyle/>
        <a:p>
          <a:r>
            <a:rPr lang="es-ES" dirty="0"/>
            <a:t>PERÍODO FISCAL</a:t>
          </a:r>
        </a:p>
      </dgm:t>
    </dgm:pt>
    <dgm:pt modelId="{801D9691-45A6-4145-8979-663B6B1CBB0E}" type="parTrans" cxnId="{8A132F65-292D-445E-875D-84F7FCF719C7}">
      <dgm:prSet/>
      <dgm:spPr/>
      <dgm:t>
        <a:bodyPr/>
        <a:lstStyle/>
        <a:p>
          <a:endParaRPr lang="es-ES"/>
        </a:p>
      </dgm:t>
    </dgm:pt>
    <dgm:pt modelId="{24A5F92A-E840-4D62-A955-9E698E327913}" type="sibTrans" cxnId="{8A132F65-292D-445E-875D-84F7FCF719C7}">
      <dgm:prSet/>
      <dgm:spPr/>
      <dgm:t>
        <a:bodyPr/>
        <a:lstStyle/>
        <a:p>
          <a:endParaRPr lang="es-ES"/>
        </a:p>
      </dgm:t>
    </dgm:pt>
    <dgm:pt modelId="{E4DCEDE9-1DC4-4296-BAFD-F2A4A267AB5B}">
      <dgm:prSet phldrT="[Texto]"/>
      <dgm:spPr/>
      <dgm:t>
        <a:bodyPr/>
        <a:lstStyle/>
        <a:p>
          <a:r>
            <a:rPr lang="es-ES" dirty="0"/>
            <a:t>Año calendario; de liquidación e ingreso mensual, con DDJJ anual</a:t>
          </a:r>
        </a:p>
      </dgm:t>
    </dgm:pt>
    <dgm:pt modelId="{9355ABA1-7BC9-4B7F-9CC9-459895AE2720}" type="parTrans" cxnId="{7321864B-9EF0-441E-B787-3EB708F2058F}">
      <dgm:prSet/>
      <dgm:spPr/>
      <dgm:t>
        <a:bodyPr/>
        <a:lstStyle/>
        <a:p>
          <a:endParaRPr lang="es-ES"/>
        </a:p>
      </dgm:t>
    </dgm:pt>
    <dgm:pt modelId="{B07A6B46-B95F-474B-B072-4F893096698C}" type="sibTrans" cxnId="{7321864B-9EF0-441E-B787-3EB708F2058F}">
      <dgm:prSet/>
      <dgm:spPr/>
      <dgm:t>
        <a:bodyPr/>
        <a:lstStyle/>
        <a:p>
          <a:endParaRPr lang="es-ES"/>
        </a:p>
      </dgm:t>
    </dgm:pt>
    <dgm:pt modelId="{C9E6B4FA-761F-4AAC-97B3-CE4E63147478}">
      <dgm:prSet phldrT="[Texto]"/>
      <dgm:spPr/>
      <dgm:t>
        <a:bodyPr/>
        <a:lstStyle/>
        <a:p>
          <a:r>
            <a:rPr lang="es-ES" dirty="0"/>
            <a:t>Grava a cualquier sujeto, persona física o jurídica</a:t>
          </a:r>
        </a:p>
      </dgm:t>
    </dgm:pt>
    <dgm:pt modelId="{36EAE5DB-35CE-4C06-98C5-5228C2358B0B}" type="parTrans" cxnId="{07B6C828-5B5B-444D-8BB6-4C2869E91909}">
      <dgm:prSet/>
      <dgm:spPr/>
      <dgm:t>
        <a:bodyPr/>
        <a:lstStyle/>
        <a:p>
          <a:endParaRPr lang="es-ES"/>
        </a:p>
      </dgm:t>
    </dgm:pt>
    <dgm:pt modelId="{80D9DDD0-65D9-424F-9D42-1A384B864303}" type="sibTrans" cxnId="{07B6C828-5B5B-444D-8BB6-4C2869E91909}">
      <dgm:prSet/>
      <dgm:spPr/>
      <dgm:t>
        <a:bodyPr/>
        <a:lstStyle/>
        <a:p>
          <a:endParaRPr lang="es-ES"/>
        </a:p>
      </dgm:t>
    </dgm:pt>
    <dgm:pt modelId="{07A3A185-F22B-47E5-A9D0-6AACEB1D94D6}">
      <dgm:prSet phldrT="[Texto]"/>
      <dgm:spPr/>
      <dgm:t>
        <a:bodyPr/>
        <a:lstStyle/>
        <a:p>
          <a:endParaRPr lang="es-ES" dirty="0"/>
        </a:p>
      </dgm:t>
    </dgm:pt>
    <dgm:pt modelId="{318E4FAC-0472-4359-AA20-B37A061DA7A0}" type="parTrans" cxnId="{87FB9B82-5682-4EE5-B4DB-E2DD3252C44C}">
      <dgm:prSet/>
      <dgm:spPr/>
      <dgm:t>
        <a:bodyPr/>
        <a:lstStyle/>
        <a:p>
          <a:endParaRPr lang="es-ES"/>
        </a:p>
      </dgm:t>
    </dgm:pt>
    <dgm:pt modelId="{609CB71C-5CEA-48E2-AFA0-096532942D70}" type="sibTrans" cxnId="{87FB9B82-5682-4EE5-B4DB-E2DD3252C44C}">
      <dgm:prSet/>
      <dgm:spPr/>
      <dgm:t>
        <a:bodyPr/>
        <a:lstStyle/>
        <a:p>
          <a:endParaRPr lang="es-ES"/>
        </a:p>
      </dgm:t>
    </dgm:pt>
    <dgm:pt modelId="{290C11F4-DF16-4D5B-AF79-61E8161846EC}">
      <dgm:prSet phldrT="[Texto]"/>
      <dgm:spPr/>
      <dgm:t>
        <a:bodyPr/>
        <a:lstStyle/>
        <a:p>
          <a:r>
            <a:rPr lang="es-ES" dirty="0"/>
            <a:t>Tipos de contribuyentes: Local o de Convenio</a:t>
          </a:r>
        </a:p>
      </dgm:t>
    </dgm:pt>
    <dgm:pt modelId="{10BB3F27-E81A-45FD-A9B1-85722AF0AA89}" type="parTrans" cxnId="{49B080E5-5BAA-4B35-88E0-ECDE74101538}">
      <dgm:prSet/>
      <dgm:spPr/>
      <dgm:t>
        <a:bodyPr/>
        <a:lstStyle/>
        <a:p>
          <a:endParaRPr lang="es-ES"/>
        </a:p>
      </dgm:t>
    </dgm:pt>
    <dgm:pt modelId="{A7AA0D41-01B5-4106-947A-B1F78098072E}" type="sibTrans" cxnId="{49B080E5-5BAA-4B35-88E0-ECDE74101538}">
      <dgm:prSet/>
      <dgm:spPr/>
      <dgm:t>
        <a:bodyPr/>
        <a:lstStyle/>
        <a:p>
          <a:endParaRPr lang="es-ES"/>
        </a:p>
      </dgm:t>
    </dgm:pt>
    <dgm:pt modelId="{F2EEF90A-2FF6-450D-BAC9-3979011A9E85}">
      <dgm:prSet phldrT="[Texto]"/>
      <dgm:spPr/>
      <dgm:t>
        <a:bodyPr/>
        <a:lstStyle/>
        <a:p>
          <a:endParaRPr lang="es-ES" dirty="0"/>
        </a:p>
      </dgm:t>
    </dgm:pt>
    <dgm:pt modelId="{54DC4848-E1CE-4E7F-AA61-C160FD35ADA0}" type="parTrans" cxnId="{4CD09ADF-35D7-4B75-91C9-96CDE22891BA}">
      <dgm:prSet/>
      <dgm:spPr/>
      <dgm:t>
        <a:bodyPr/>
        <a:lstStyle/>
        <a:p>
          <a:endParaRPr lang="es-ES"/>
        </a:p>
      </dgm:t>
    </dgm:pt>
    <dgm:pt modelId="{BC2C2833-7927-4AAF-A954-BC482F522A5E}" type="sibTrans" cxnId="{4CD09ADF-35D7-4B75-91C9-96CDE22891BA}">
      <dgm:prSet/>
      <dgm:spPr/>
      <dgm:t>
        <a:bodyPr/>
        <a:lstStyle/>
        <a:p>
          <a:endParaRPr lang="es-ES"/>
        </a:p>
      </dgm:t>
    </dgm:pt>
    <dgm:pt modelId="{EFAFB963-7ABA-4481-95EC-53627F6B68BC}" type="pres">
      <dgm:prSet presAssocID="{805C7E65-C26D-4905-B2CC-523E6A0CFCB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0E809B4-5952-42E9-93EF-2E58900F6364}" type="pres">
      <dgm:prSet presAssocID="{1E3170D0-AED9-4987-A3AF-2C06F0710CEA}" presName="linNode" presStyleCnt="0"/>
      <dgm:spPr/>
    </dgm:pt>
    <dgm:pt modelId="{14B6C3F2-4CE0-4492-9F8B-8D16C7C03D81}" type="pres">
      <dgm:prSet presAssocID="{1E3170D0-AED9-4987-A3AF-2C06F0710CEA}" presName="parTx" presStyleLbl="revTx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459A06D-A6F2-46F4-B667-63F79625FDE2}" type="pres">
      <dgm:prSet presAssocID="{1E3170D0-AED9-4987-A3AF-2C06F0710CEA}" presName="bracket" presStyleLbl="parChTrans1D1" presStyleIdx="0" presStyleCnt="2"/>
      <dgm:spPr/>
    </dgm:pt>
    <dgm:pt modelId="{B594EBA2-8770-4106-A7F9-C629B03EC652}" type="pres">
      <dgm:prSet presAssocID="{1E3170D0-AED9-4987-A3AF-2C06F0710CEA}" presName="spH" presStyleCnt="0"/>
      <dgm:spPr/>
    </dgm:pt>
    <dgm:pt modelId="{8AF7D606-A7FA-4CE9-A81E-79B8DE92E0B0}" type="pres">
      <dgm:prSet presAssocID="{1E3170D0-AED9-4987-A3AF-2C06F0710CEA}" presName="desTx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AB5BE91-AEDF-433C-87FC-576CBA8FAA5C}" type="pres">
      <dgm:prSet presAssocID="{B30BA4E3-FC4B-4D55-826C-3F6340B9AC33}" presName="spV" presStyleCnt="0"/>
      <dgm:spPr/>
    </dgm:pt>
    <dgm:pt modelId="{184F59BB-E79E-40D8-BE98-951FDEEE973B}" type="pres">
      <dgm:prSet presAssocID="{EB217DD2-881B-45DB-AE97-A0277E495592}" presName="linNode" presStyleCnt="0"/>
      <dgm:spPr/>
    </dgm:pt>
    <dgm:pt modelId="{7A6982BA-D5C6-4391-9701-CD49B07254BB}" type="pres">
      <dgm:prSet presAssocID="{EB217DD2-881B-45DB-AE97-A0277E495592}" presName="parTx" presStyleLbl="revTx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62058D0-1668-479C-BF6A-D72CC302F03E}" type="pres">
      <dgm:prSet presAssocID="{EB217DD2-881B-45DB-AE97-A0277E495592}" presName="bracket" presStyleLbl="parChTrans1D1" presStyleIdx="1" presStyleCnt="2"/>
      <dgm:spPr/>
    </dgm:pt>
    <dgm:pt modelId="{3DD8D5D5-B1DE-4762-82F9-18407A35E082}" type="pres">
      <dgm:prSet presAssocID="{EB217DD2-881B-45DB-AE97-A0277E495592}" presName="spH" presStyleCnt="0"/>
      <dgm:spPr/>
    </dgm:pt>
    <dgm:pt modelId="{A6A8D8E9-4233-4A8C-97AB-09C4F9A8B9F0}" type="pres">
      <dgm:prSet presAssocID="{EB217DD2-881B-45DB-AE97-A0277E495592}" presName="desT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5712A438-E861-4A76-AA06-E7A728F23041}" type="presOf" srcId="{F2EEF90A-2FF6-450D-BAC9-3979011A9E85}" destId="{8AF7D606-A7FA-4CE9-A81E-79B8DE92E0B0}" srcOrd="0" destOrd="3" presId="urn:diagrams.loki3.com/BracketList+Icon"/>
    <dgm:cxn modelId="{B0574F49-108A-49E0-B187-8017EC2CB252}" srcId="{805C7E65-C26D-4905-B2CC-523E6A0CFCBC}" destId="{1E3170D0-AED9-4987-A3AF-2C06F0710CEA}" srcOrd="0" destOrd="0" parTransId="{980BDA59-440A-452A-8DF1-8B02F18DB0AD}" sibTransId="{B30BA4E3-FC4B-4D55-826C-3F6340B9AC33}"/>
    <dgm:cxn modelId="{FDA4E7C4-0D49-4464-ABDB-B5F74CC2704B}" type="presOf" srcId="{EB217DD2-881B-45DB-AE97-A0277E495592}" destId="{7A6982BA-D5C6-4391-9701-CD49B07254BB}" srcOrd="0" destOrd="0" presId="urn:diagrams.loki3.com/BracketList+Icon"/>
    <dgm:cxn modelId="{7321864B-9EF0-441E-B787-3EB708F2058F}" srcId="{EB217DD2-881B-45DB-AE97-A0277E495592}" destId="{E4DCEDE9-1DC4-4296-BAFD-F2A4A267AB5B}" srcOrd="0" destOrd="0" parTransId="{9355ABA1-7BC9-4B7F-9CC9-459895AE2720}" sibTransId="{B07A6B46-B95F-474B-B072-4F893096698C}"/>
    <dgm:cxn modelId="{C7D85FF3-1428-4DFD-8CEC-ED716E2BD7D2}" type="presOf" srcId="{C9E6B4FA-761F-4AAC-97B3-CE4E63147478}" destId="{8AF7D606-A7FA-4CE9-A81E-79B8DE92E0B0}" srcOrd="0" destOrd="2" presId="urn:diagrams.loki3.com/BracketList+Icon"/>
    <dgm:cxn modelId="{49B080E5-5BAA-4B35-88E0-ECDE74101538}" srcId="{1E3170D0-AED9-4987-A3AF-2C06F0710CEA}" destId="{290C11F4-DF16-4D5B-AF79-61E8161846EC}" srcOrd="4" destOrd="0" parTransId="{10BB3F27-E81A-45FD-A9B1-85722AF0AA89}" sibTransId="{A7AA0D41-01B5-4106-947A-B1F78098072E}"/>
    <dgm:cxn modelId="{34BA6D9D-ADDB-4A54-AA93-A492B5920243}" type="presOf" srcId="{E4DCEDE9-1DC4-4296-BAFD-F2A4A267AB5B}" destId="{A6A8D8E9-4233-4A8C-97AB-09C4F9A8B9F0}" srcOrd="0" destOrd="0" presId="urn:diagrams.loki3.com/BracketList+Icon"/>
    <dgm:cxn modelId="{4CD09ADF-35D7-4B75-91C9-96CDE22891BA}" srcId="{1E3170D0-AED9-4987-A3AF-2C06F0710CEA}" destId="{F2EEF90A-2FF6-450D-BAC9-3979011A9E85}" srcOrd="3" destOrd="0" parTransId="{54DC4848-E1CE-4E7F-AA61-C160FD35ADA0}" sibTransId="{BC2C2833-7927-4AAF-A954-BC482F522A5E}"/>
    <dgm:cxn modelId="{07B6C828-5B5B-444D-8BB6-4C2869E91909}" srcId="{1E3170D0-AED9-4987-A3AF-2C06F0710CEA}" destId="{C9E6B4FA-761F-4AAC-97B3-CE4E63147478}" srcOrd="2" destOrd="0" parTransId="{36EAE5DB-35CE-4C06-98C5-5228C2358B0B}" sibTransId="{80D9DDD0-65D9-424F-9D42-1A384B864303}"/>
    <dgm:cxn modelId="{D860B841-B0B3-47F4-BCA3-BF0BAA7FA854}" type="presOf" srcId="{07A3A185-F22B-47E5-A9D0-6AACEB1D94D6}" destId="{8AF7D606-A7FA-4CE9-A81E-79B8DE92E0B0}" srcOrd="0" destOrd="1" presId="urn:diagrams.loki3.com/BracketList+Icon"/>
    <dgm:cxn modelId="{209B9A3B-4FAD-4455-89BE-F9180F7FA543}" type="presOf" srcId="{1E3170D0-AED9-4987-A3AF-2C06F0710CEA}" destId="{14B6C3F2-4CE0-4492-9F8B-8D16C7C03D81}" srcOrd="0" destOrd="0" presId="urn:diagrams.loki3.com/BracketList+Icon"/>
    <dgm:cxn modelId="{B12940F1-7722-4026-9F38-23D6684B90D3}" type="presOf" srcId="{84752223-E803-4F2F-9FCB-8CA642872556}" destId="{8AF7D606-A7FA-4CE9-A81E-79B8DE92E0B0}" srcOrd="0" destOrd="0" presId="urn:diagrams.loki3.com/BracketList+Icon"/>
    <dgm:cxn modelId="{8A132F65-292D-445E-875D-84F7FCF719C7}" srcId="{805C7E65-C26D-4905-B2CC-523E6A0CFCBC}" destId="{EB217DD2-881B-45DB-AE97-A0277E495592}" srcOrd="1" destOrd="0" parTransId="{801D9691-45A6-4145-8979-663B6B1CBB0E}" sibTransId="{24A5F92A-E840-4D62-A955-9E698E327913}"/>
    <dgm:cxn modelId="{5B586E5A-8D3A-4191-B21B-CB5A3CC18A13}" type="presOf" srcId="{805C7E65-C26D-4905-B2CC-523E6A0CFCBC}" destId="{EFAFB963-7ABA-4481-95EC-53627F6B68BC}" srcOrd="0" destOrd="0" presId="urn:diagrams.loki3.com/BracketList+Icon"/>
    <dgm:cxn modelId="{87FB9B82-5682-4EE5-B4DB-E2DD3252C44C}" srcId="{1E3170D0-AED9-4987-A3AF-2C06F0710CEA}" destId="{07A3A185-F22B-47E5-A9D0-6AACEB1D94D6}" srcOrd="1" destOrd="0" parTransId="{318E4FAC-0472-4359-AA20-B37A061DA7A0}" sibTransId="{609CB71C-5CEA-48E2-AFA0-096532942D70}"/>
    <dgm:cxn modelId="{6BCB0CB7-AF79-4A77-9087-E8199EE070F2}" type="presOf" srcId="{290C11F4-DF16-4D5B-AF79-61E8161846EC}" destId="{8AF7D606-A7FA-4CE9-A81E-79B8DE92E0B0}" srcOrd="0" destOrd="4" presId="urn:diagrams.loki3.com/BracketList+Icon"/>
    <dgm:cxn modelId="{A11733D0-1DB6-4008-ADED-4426E2163AFB}" srcId="{1E3170D0-AED9-4987-A3AF-2C06F0710CEA}" destId="{84752223-E803-4F2F-9FCB-8CA642872556}" srcOrd="0" destOrd="0" parTransId="{7A533DA7-7B49-4859-831E-FC8ADC5D9E5E}" sibTransId="{81DB7CA8-0317-474C-BDBD-E4860B5185CB}"/>
    <dgm:cxn modelId="{76F2D2FC-E530-4F54-AECB-B04AD5C3F2A6}" type="presParOf" srcId="{EFAFB963-7ABA-4481-95EC-53627F6B68BC}" destId="{B0E809B4-5952-42E9-93EF-2E58900F6364}" srcOrd="0" destOrd="0" presId="urn:diagrams.loki3.com/BracketList+Icon"/>
    <dgm:cxn modelId="{6426A456-E916-4040-8DF3-2A6169A3BE5A}" type="presParOf" srcId="{B0E809B4-5952-42E9-93EF-2E58900F6364}" destId="{14B6C3F2-4CE0-4492-9F8B-8D16C7C03D81}" srcOrd="0" destOrd="0" presId="urn:diagrams.loki3.com/BracketList+Icon"/>
    <dgm:cxn modelId="{893A83E2-CA86-480B-9927-1C5A0B5EAD78}" type="presParOf" srcId="{B0E809B4-5952-42E9-93EF-2E58900F6364}" destId="{2459A06D-A6F2-46F4-B667-63F79625FDE2}" srcOrd="1" destOrd="0" presId="urn:diagrams.loki3.com/BracketList+Icon"/>
    <dgm:cxn modelId="{E1492B5E-3BCF-4149-9B70-3C6FF2F397A1}" type="presParOf" srcId="{B0E809B4-5952-42E9-93EF-2E58900F6364}" destId="{B594EBA2-8770-4106-A7F9-C629B03EC652}" srcOrd="2" destOrd="0" presId="urn:diagrams.loki3.com/BracketList+Icon"/>
    <dgm:cxn modelId="{BF2ACFBE-D5D1-43C3-A116-42B29A763DBE}" type="presParOf" srcId="{B0E809B4-5952-42E9-93EF-2E58900F6364}" destId="{8AF7D606-A7FA-4CE9-A81E-79B8DE92E0B0}" srcOrd="3" destOrd="0" presId="urn:diagrams.loki3.com/BracketList+Icon"/>
    <dgm:cxn modelId="{EA1237C4-6DEA-4673-A4A6-8FD6858A76C1}" type="presParOf" srcId="{EFAFB963-7ABA-4481-95EC-53627F6B68BC}" destId="{5AB5BE91-AEDF-433C-87FC-576CBA8FAA5C}" srcOrd="1" destOrd="0" presId="urn:diagrams.loki3.com/BracketList+Icon"/>
    <dgm:cxn modelId="{D1C41334-098F-478B-89A0-A48841919135}" type="presParOf" srcId="{EFAFB963-7ABA-4481-95EC-53627F6B68BC}" destId="{184F59BB-E79E-40D8-BE98-951FDEEE973B}" srcOrd="2" destOrd="0" presId="urn:diagrams.loki3.com/BracketList+Icon"/>
    <dgm:cxn modelId="{688D335B-FF42-425A-9D92-69AF316D8BCB}" type="presParOf" srcId="{184F59BB-E79E-40D8-BE98-951FDEEE973B}" destId="{7A6982BA-D5C6-4391-9701-CD49B07254BB}" srcOrd="0" destOrd="0" presId="urn:diagrams.loki3.com/BracketList+Icon"/>
    <dgm:cxn modelId="{B1AE32F7-DAEF-4708-95EB-C6A9C86B6641}" type="presParOf" srcId="{184F59BB-E79E-40D8-BE98-951FDEEE973B}" destId="{C62058D0-1668-479C-BF6A-D72CC302F03E}" srcOrd="1" destOrd="0" presId="urn:diagrams.loki3.com/BracketList+Icon"/>
    <dgm:cxn modelId="{06A4A11E-C594-408D-8EAA-11BE40B8D05C}" type="presParOf" srcId="{184F59BB-E79E-40D8-BE98-951FDEEE973B}" destId="{3DD8D5D5-B1DE-4762-82F9-18407A35E082}" srcOrd="2" destOrd="0" presId="urn:diagrams.loki3.com/BracketList+Icon"/>
    <dgm:cxn modelId="{2D080B0E-E81A-43CC-9476-D5E4289BD3E6}" type="presParOf" srcId="{184F59BB-E79E-40D8-BE98-951FDEEE973B}" destId="{A6A8D8E9-4233-4A8C-97AB-09C4F9A8B9F0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C5360EF-2B4F-4169-8AB6-BD99F1CAFED6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31B56967-35B1-4F79-BED0-B4001BC0D455}">
      <dgm:prSet phldrT="[Texto]"/>
      <dgm:spPr/>
      <dgm:t>
        <a:bodyPr/>
        <a:lstStyle/>
        <a:p>
          <a:r>
            <a:rPr lang="es-ES" dirty="0"/>
            <a:t>EMERGENCIA</a:t>
          </a:r>
        </a:p>
      </dgm:t>
    </dgm:pt>
    <dgm:pt modelId="{F6C072B8-10C0-45B1-A6C3-75672620A5FC}" type="parTrans" cxnId="{90CE530B-9155-4B58-B1FD-C3BEA69BD72B}">
      <dgm:prSet/>
      <dgm:spPr/>
      <dgm:t>
        <a:bodyPr/>
        <a:lstStyle/>
        <a:p>
          <a:endParaRPr lang="es-ES"/>
        </a:p>
      </dgm:t>
    </dgm:pt>
    <dgm:pt modelId="{C0ACBF5E-3287-45F2-8F8F-D744EEDF7710}" type="sibTrans" cxnId="{90CE530B-9155-4B58-B1FD-C3BEA69BD72B}">
      <dgm:prSet/>
      <dgm:spPr/>
      <dgm:t>
        <a:bodyPr/>
        <a:lstStyle/>
        <a:p>
          <a:endParaRPr lang="es-ES"/>
        </a:p>
      </dgm:t>
    </dgm:pt>
    <dgm:pt modelId="{BA68755D-F404-4A5E-B36E-4E275311785D}">
      <dgm:prSet phldrT="[Texto]"/>
      <dgm:spPr/>
      <dgm:t>
        <a:bodyPr/>
        <a:lstStyle/>
        <a:p>
          <a:r>
            <a:rPr lang="es-ES" dirty="0"/>
            <a:t>&gt; 50% AFECTACIÓN</a:t>
          </a:r>
        </a:p>
      </dgm:t>
    </dgm:pt>
    <dgm:pt modelId="{08C524AC-3AE1-4BAD-88F8-8EE7E898750D}" type="parTrans" cxnId="{DE2CECC6-953E-4F2F-8A5B-DD411F7E60B2}">
      <dgm:prSet/>
      <dgm:spPr/>
      <dgm:t>
        <a:bodyPr/>
        <a:lstStyle/>
        <a:p>
          <a:endParaRPr lang="es-ES"/>
        </a:p>
      </dgm:t>
    </dgm:pt>
    <dgm:pt modelId="{3CC31217-1B18-439B-9CFA-823EC315A201}" type="sibTrans" cxnId="{DE2CECC6-953E-4F2F-8A5B-DD411F7E60B2}">
      <dgm:prSet/>
      <dgm:spPr/>
      <dgm:t>
        <a:bodyPr/>
        <a:lstStyle/>
        <a:p>
          <a:endParaRPr lang="es-ES"/>
        </a:p>
      </dgm:t>
    </dgm:pt>
    <dgm:pt modelId="{7B99E54F-6287-4345-B671-9825B806D5B6}">
      <dgm:prSet phldrT="[Texto]"/>
      <dgm:spPr/>
      <dgm:t>
        <a:bodyPr/>
        <a:lstStyle/>
        <a:p>
          <a:r>
            <a:rPr lang="es-ES" dirty="0"/>
            <a:t>PRÓRROGA DE VENCIMIENTOS IMP.INMOB. Y TASA VIAL</a:t>
          </a:r>
        </a:p>
      </dgm:t>
    </dgm:pt>
    <dgm:pt modelId="{8D0398EB-5191-470C-83AC-20C695536E7E}" type="parTrans" cxnId="{6A5DD625-D768-491C-8495-33CD36320DAF}">
      <dgm:prSet/>
      <dgm:spPr/>
      <dgm:t>
        <a:bodyPr/>
        <a:lstStyle/>
        <a:p>
          <a:endParaRPr lang="es-ES"/>
        </a:p>
      </dgm:t>
    </dgm:pt>
    <dgm:pt modelId="{2F5C6019-AA9C-4FF0-AC45-B15FF480066B}" type="sibTrans" cxnId="{6A5DD625-D768-491C-8495-33CD36320DAF}">
      <dgm:prSet/>
      <dgm:spPr/>
      <dgm:t>
        <a:bodyPr/>
        <a:lstStyle/>
        <a:p>
          <a:endParaRPr lang="es-ES"/>
        </a:p>
      </dgm:t>
    </dgm:pt>
    <dgm:pt modelId="{8EFFA12D-8D62-4135-B4D6-1A6E14BFEA9B}">
      <dgm:prSet phldrT="[Texto]"/>
      <dgm:spPr/>
      <dgm:t>
        <a:bodyPr/>
        <a:lstStyle/>
        <a:p>
          <a:r>
            <a:rPr lang="es-ES" dirty="0"/>
            <a:t>LA VENTA FORZOSA NO PAGA IMP.GCIAS.</a:t>
          </a:r>
        </a:p>
      </dgm:t>
    </dgm:pt>
    <dgm:pt modelId="{21E02892-83C1-4A02-8C5A-C6A5D87E47A9}" type="parTrans" cxnId="{C0ED257F-3EEB-4DBC-9C95-1CE630D36359}">
      <dgm:prSet/>
      <dgm:spPr/>
      <dgm:t>
        <a:bodyPr/>
        <a:lstStyle/>
        <a:p>
          <a:endParaRPr lang="es-ES"/>
        </a:p>
      </dgm:t>
    </dgm:pt>
    <dgm:pt modelId="{AB80D541-F0F0-46CC-A1BA-1112658E6E77}" type="sibTrans" cxnId="{C0ED257F-3EEB-4DBC-9C95-1CE630D36359}">
      <dgm:prSet/>
      <dgm:spPr/>
      <dgm:t>
        <a:bodyPr/>
        <a:lstStyle/>
        <a:p>
          <a:endParaRPr lang="es-ES"/>
        </a:p>
      </dgm:t>
    </dgm:pt>
    <dgm:pt modelId="{442EA0C7-7B20-41BF-A20B-EE9DA85B4CFE}">
      <dgm:prSet phldrT="[Texto]"/>
      <dgm:spPr/>
      <dgm:t>
        <a:bodyPr/>
        <a:lstStyle/>
        <a:p>
          <a:r>
            <a:rPr lang="es-ES" dirty="0"/>
            <a:t>DESASTRE</a:t>
          </a:r>
        </a:p>
      </dgm:t>
    </dgm:pt>
    <dgm:pt modelId="{880801D7-0113-4B91-AD75-CDD3C0C738F1}" type="parTrans" cxnId="{FD24BCE0-CFFD-4AD5-926D-07905C6BB046}">
      <dgm:prSet/>
      <dgm:spPr/>
      <dgm:t>
        <a:bodyPr/>
        <a:lstStyle/>
        <a:p>
          <a:endParaRPr lang="es-ES"/>
        </a:p>
      </dgm:t>
    </dgm:pt>
    <dgm:pt modelId="{893D4D48-D7BD-43B3-92F3-A7AED179CE8F}" type="sibTrans" cxnId="{FD24BCE0-CFFD-4AD5-926D-07905C6BB046}">
      <dgm:prSet/>
      <dgm:spPr/>
      <dgm:t>
        <a:bodyPr/>
        <a:lstStyle/>
        <a:p>
          <a:endParaRPr lang="es-ES"/>
        </a:p>
      </dgm:t>
    </dgm:pt>
    <dgm:pt modelId="{65F85636-FD6D-417B-86D2-8D60F5F5A965}">
      <dgm:prSet phldrT="[Texto]"/>
      <dgm:spPr/>
      <dgm:t>
        <a:bodyPr/>
        <a:lstStyle/>
        <a:p>
          <a:r>
            <a:rPr lang="es-ES" dirty="0"/>
            <a:t>&gt; 80% AFECTACIÓN</a:t>
          </a:r>
        </a:p>
      </dgm:t>
    </dgm:pt>
    <dgm:pt modelId="{17D67325-EAC5-49C0-8497-296CF88E36F8}" type="parTrans" cxnId="{B40263F0-5C55-4EBB-B500-3468FC887C88}">
      <dgm:prSet/>
      <dgm:spPr/>
      <dgm:t>
        <a:bodyPr/>
        <a:lstStyle/>
        <a:p>
          <a:endParaRPr lang="es-ES"/>
        </a:p>
      </dgm:t>
    </dgm:pt>
    <dgm:pt modelId="{7D5B3AE8-34BE-4997-94F6-ED3B340A190A}" type="sibTrans" cxnId="{B40263F0-5C55-4EBB-B500-3468FC887C88}">
      <dgm:prSet/>
      <dgm:spPr/>
      <dgm:t>
        <a:bodyPr/>
        <a:lstStyle/>
        <a:p>
          <a:endParaRPr lang="es-ES"/>
        </a:p>
      </dgm:t>
    </dgm:pt>
    <dgm:pt modelId="{E2423321-A173-4C2D-B04B-271FC0C56FC6}">
      <dgm:prSet phldrT="[Texto]"/>
      <dgm:spPr/>
      <dgm:t>
        <a:bodyPr/>
        <a:lstStyle/>
        <a:p>
          <a:r>
            <a:rPr lang="es-ES" dirty="0"/>
            <a:t>CONDONACIÓN DE DEUDA IMP. INMOB. Y TASA VIAL</a:t>
          </a:r>
        </a:p>
      </dgm:t>
    </dgm:pt>
    <dgm:pt modelId="{249E3FCA-B14D-4F4B-B224-6B2ECD34A05B}" type="parTrans" cxnId="{B7DA8A00-E072-430F-87A0-9E6FFD944678}">
      <dgm:prSet/>
      <dgm:spPr/>
      <dgm:t>
        <a:bodyPr/>
        <a:lstStyle/>
        <a:p>
          <a:endParaRPr lang="es-ES"/>
        </a:p>
      </dgm:t>
    </dgm:pt>
    <dgm:pt modelId="{4D7A86FE-6498-4D6B-9E37-C7867CD6B9F1}" type="sibTrans" cxnId="{B7DA8A00-E072-430F-87A0-9E6FFD944678}">
      <dgm:prSet/>
      <dgm:spPr/>
      <dgm:t>
        <a:bodyPr/>
        <a:lstStyle/>
        <a:p>
          <a:endParaRPr lang="es-ES"/>
        </a:p>
      </dgm:t>
    </dgm:pt>
    <dgm:pt modelId="{B57AEEB1-7BE3-4ED6-8987-F621C0A2287E}">
      <dgm:prSet phldrT="[Texto]"/>
      <dgm:spPr/>
      <dgm:t>
        <a:bodyPr/>
        <a:lstStyle/>
        <a:p>
          <a:r>
            <a:rPr lang="es-ES" dirty="0"/>
            <a:t>LA VENTA FORZOSA NO PAGA IMP.GCIAS.</a:t>
          </a:r>
        </a:p>
      </dgm:t>
    </dgm:pt>
    <dgm:pt modelId="{A292B834-0523-4A69-AD95-5F231EFF29D3}" type="parTrans" cxnId="{9EE2586B-2001-4D05-93CA-C02C38213E2E}">
      <dgm:prSet/>
      <dgm:spPr/>
      <dgm:t>
        <a:bodyPr/>
        <a:lstStyle/>
        <a:p>
          <a:endParaRPr lang="es-ES"/>
        </a:p>
      </dgm:t>
    </dgm:pt>
    <dgm:pt modelId="{B71D75ED-CA04-4653-9EBD-E5B30C01FD18}" type="sibTrans" cxnId="{9EE2586B-2001-4D05-93CA-C02C38213E2E}">
      <dgm:prSet/>
      <dgm:spPr/>
      <dgm:t>
        <a:bodyPr/>
        <a:lstStyle/>
        <a:p>
          <a:endParaRPr lang="es-ES"/>
        </a:p>
      </dgm:t>
    </dgm:pt>
    <dgm:pt modelId="{8C03AC2A-2F81-4C7D-B4B5-1E6A65E7DE61}" type="pres">
      <dgm:prSet presAssocID="{0C5360EF-2B4F-4169-8AB6-BD99F1CAFED6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es-ES"/>
        </a:p>
      </dgm:t>
    </dgm:pt>
    <dgm:pt modelId="{1149AFC0-EEA0-45B5-B4BE-B49C85E7835C}" type="pres">
      <dgm:prSet presAssocID="{31B56967-35B1-4F79-BED0-B4001BC0D455}" presName="root" presStyleCnt="0">
        <dgm:presLayoutVars>
          <dgm:chMax/>
          <dgm:chPref/>
        </dgm:presLayoutVars>
      </dgm:prSet>
      <dgm:spPr/>
    </dgm:pt>
    <dgm:pt modelId="{15309285-F426-4CB5-8A06-38ED5896244C}" type="pres">
      <dgm:prSet presAssocID="{31B56967-35B1-4F79-BED0-B4001BC0D455}" presName="rootComposite" presStyleCnt="0">
        <dgm:presLayoutVars/>
      </dgm:prSet>
      <dgm:spPr/>
    </dgm:pt>
    <dgm:pt modelId="{BEB20B35-574B-45A6-BB89-C23584EDAD14}" type="pres">
      <dgm:prSet presAssocID="{31B56967-35B1-4F79-BED0-B4001BC0D455}" presName="ParentAccent" presStyleLbl="alignNode1" presStyleIdx="0" presStyleCnt="2" custLinFactNeighborX="1134" custLinFactNeighborY="3214"/>
      <dgm:spPr/>
    </dgm:pt>
    <dgm:pt modelId="{78D58CAF-9CE6-4476-8FC7-341734E34967}" type="pres">
      <dgm:prSet presAssocID="{31B56967-35B1-4F79-BED0-B4001BC0D455}" presName="ParentSmallAccent" presStyleLbl="fgAcc1" presStyleIdx="0" presStyleCnt="2"/>
      <dgm:spPr/>
    </dgm:pt>
    <dgm:pt modelId="{37FF5592-3D20-4170-BB90-E10266D63358}" type="pres">
      <dgm:prSet presAssocID="{31B56967-35B1-4F79-BED0-B4001BC0D455}" presName="Parent" presStyleLbl="revTx" presStyleIdx="0" presStyleCnt="8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BFD583B-D892-4A5C-B4FE-3A8262F3E0C0}" type="pres">
      <dgm:prSet presAssocID="{31B56967-35B1-4F79-BED0-B4001BC0D455}" presName="childShape" presStyleCnt="0">
        <dgm:presLayoutVars>
          <dgm:chMax val="0"/>
          <dgm:chPref val="0"/>
        </dgm:presLayoutVars>
      </dgm:prSet>
      <dgm:spPr/>
    </dgm:pt>
    <dgm:pt modelId="{7DEF63BB-DEB5-4585-A174-C62B46836334}" type="pres">
      <dgm:prSet presAssocID="{BA68755D-F404-4A5E-B36E-4E275311785D}" presName="childComposite" presStyleCnt="0">
        <dgm:presLayoutVars>
          <dgm:chMax val="0"/>
          <dgm:chPref val="0"/>
        </dgm:presLayoutVars>
      </dgm:prSet>
      <dgm:spPr/>
    </dgm:pt>
    <dgm:pt modelId="{E753B478-8FEB-4884-BB26-CF9D88F512E4}" type="pres">
      <dgm:prSet presAssocID="{BA68755D-F404-4A5E-B36E-4E275311785D}" presName="ChildAccent" presStyleLbl="solidFgAcc1" presStyleIdx="0" presStyleCnt="6"/>
      <dgm:spPr/>
    </dgm:pt>
    <dgm:pt modelId="{FDD0B30E-E78F-4E0E-B387-757696BF8726}" type="pres">
      <dgm:prSet presAssocID="{BA68755D-F404-4A5E-B36E-4E275311785D}" presName="Child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54D5A1E-4F70-4940-B166-4F5E5C6B8392}" type="pres">
      <dgm:prSet presAssocID="{7B99E54F-6287-4345-B671-9825B806D5B6}" presName="childComposite" presStyleCnt="0">
        <dgm:presLayoutVars>
          <dgm:chMax val="0"/>
          <dgm:chPref val="0"/>
        </dgm:presLayoutVars>
      </dgm:prSet>
      <dgm:spPr/>
    </dgm:pt>
    <dgm:pt modelId="{E280B07C-5BFE-4451-8E13-78E6C6579FBC}" type="pres">
      <dgm:prSet presAssocID="{7B99E54F-6287-4345-B671-9825B806D5B6}" presName="ChildAccent" presStyleLbl="solidFgAcc1" presStyleIdx="1" presStyleCnt="6"/>
      <dgm:spPr/>
    </dgm:pt>
    <dgm:pt modelId="{CC32A70B-6139-4F08-9BF2-3466DF5ED9CF}" type="pres">
      <dgm:prSet presAssocID="{7B99E54F-6287-4345-B671-9825B806D5B6}" presName="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AD2AC8E-0F54-4BDD-9BDE-9AC5892D4491}" type="pres">
      <dgm:prSet presAssocID="{8EFFA12D-8D62-4135-B4D6-1A6E14BFEA9B}" presName="childComposite" presStyleCnt="0">
        <dgm:presLayoutVars>
          <dgm:chMax val="0"/>
          <dgm:chPref val="0"/>
        </dgm:presLayoutVars>
      </dgm:prSet>
      <dgm:spPr/>
    </dgm:pt>
    <dgm:pt modelId="{E9F68380-FFB2-44AF-AE8A-CCBDD8A9C48D}" type="pres">
      <dgm:prSet presAssocID="{8EFFA12D-8D62-4135-B4D6-1A6E14BFEA9B}" presName="ChildAccent" presStyleLbl="solidFgAcc1" presStyleIdx="2" presStyleCnt="6"/>
      <dgm:spPr/>
    </dgm:pt>
    <dgm:pt modelId="{7DA12983-8E63-4233-84F8-8088B4E28C32}" type="pres">
      <dgm:prSet presAssocID="{8EFFA12D-8D62-4135-B4D6-1A6E14BFEA9B}" presName="Child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5E46C0E-B665-4599-95EF-E9FFDFA43043}" type="pres">
      <dgm:prSet presAssocID="{442EA0C7-7B20-41BF-A20B-EE9DA85B4CFE}" presName="root" presStyleCnt="0">
        <dgm:presLayoutVars>
          <dgm:chMax/>
          <dgm:chPref/>
        </dgm:presLayoutVars>
      </dgm:prSet>
      <dgm:spPr/>
    </dgm:pt>
    <dgm:pt modelId="{689231B3-9465-4CDB-A6D1-5CE6A0E06700}" type="pres">
      <dgm:prSet presAssocID="{442EA0C7-7B20-41BF-A20B-EE9DA85B4CFE}" presName="rootComposite" presStyleCnt="0">
        <dgm:presLayoutVars/>
      </dgm:prSet>
      <dgm:spPr/>
    </dgm:pt>
    <dgm:pt modelId="{C349F8B5-FDCC-4099-A663-17FD7F064FB5}" type="pres">
      <dgm:prSet presAssocID="{442EA0C7-7B20-41BF-A20B-EE9DA85B4CFE}" presName="ParentAccent" presStyleLbl="alignNode1" presStyleIdx="1" presStyleCnt="2"/>
      <dgm:spPr/>
    </dgm:pt>
    <dgm:pt modelId="{92E5056B-C3D4-43F1-8E1E-CC9CCF832360}" type="pres">
      <dgm:prSet presAssocID="{442EA0C7-7B20-41BF-A20B-EE9DA85B4CFE}" presName="ParentSmallAccent" presStyleLbl="fgAcc1" presStyleIdx="1" presStyleCnt="2"/>
      <dgm:spPr/>
    </dgm:pt>
    <dgm:pt modelId="{F2641A22-547F-4755-B9E0-87AA0C285A28}" type="pres">
      <dgm:prSet presAssocID="{442EA0C7-7B20-41BF-A20B-EE9DA85B4CFE}" presName="Parent" presStyleLbl="revTx" presStyleIdx="4" presStyleCnt="8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547FA31-6E2E-48A6-B49C-B08C3B2B140B}" type="pres">
      <dgm:prSet presAssocID="{442EA0C7-7B20-41BF-A20B-EE9DA85B4CFE}" presName="childShape" presStyleCnt="0">
        <dgm:presLayoutVars>
          <dgm:chMax val="0"/>
          <dgm:chPref val="0"/>
        </dgm:presLayoutVars>
      </dgm:prSet>
      <dgm:spPr/>
    </dgm:pt>
    <dgm:pt modelId="{F37BF62E-EBA0-4E2C-BF32-E500ACB59574}" type="pres">
      <dgm:prSet presAssocID="{65F85636-FD6D-417B-86D2-8D60F5F5A965}" presName="childComposite" presStyleCnt="0">
        <dgm:presLayoutVars>
          <dgm:chMax val="0"/>
          <dgm:chPref val="0"/>
        </dgm:presLayoutVars>
      </dgm:prSet>
      <dgm:spPr/>
    </dgm:pt>
    <dgm:pt modelId="{DFCFDA0D-9E3D-4279-B066-D7992F296EAD}" type="pres">
      <dgm:prSet presAssocID="{65F85636-FD6D-417B-86D2-8D60F5F5A965}" presName="ChildAccent" presStyleLbl="solidFgAcc1" presStyleIdx="3" presStyleCnt="6"/>
      <dgm:spPr/>
    </dgm:pt>
    <dgm:pt modelId="{18AC53AA-B74A-40D2-9BA5-A3AAF62281D5}" type="pres">
      <dgm:prSet presAssocID="{65F85636-FD6D-417B-86D2-8D60F5F5A965}" presName="Child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121484D-0F07-45FD-9EE3-39B8AEA6783C}" type="pres">
      <dgm:prSet presAssocID="{E2423321-A173-4C2D-B04B-271FC0C56FC6}" presName="childComposite" presStyleCnt="0">
        <dgm:presLayoutVars>
          <dgm:chMax val="0"/>
          <dgm:chPref val="0"/>
        </dgm:presLayoutVars>
      </dgm:prSet>
      <dgm:spPr/>
    </dgm:pt>
    <dgm:pt modelId="{38DBFCF1-7750-452B-A3E3-F1877EE188A3}" type="pres">
      <dgm:prSet presAssocID="{E2423321-A173-4C2D-B04B-271FC0C56FC6}" presName="ChildAccent" presStyleLbl="solidFgAcc1" presStyleIdx="4" presStyleCnt="6"/>
      <dgm:spPr/>
    </dgm:pt>
    <dgm:pt modelId="{CF337392-A459-43FA-B517-12A63495C969}" type="pres">
      <dgm:prSet presAssocID="{E2423321-A173-4C2D-B04B-271FC0C56FC6}" presName="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28A7633-035D-45F7-B4A9-E2DF36B25792}" type="pres">
      <dgm:prSet presAssocID="{B57AEEB1-7BE3-4ED6-8987-F621C0A2287E}" presName="childComposite" presStyleCnt="0">
        <dgm:presLayoutVars>
          <dgm:chMax val="0"/>
          <dgm:chPref val="0"/>
        </dgm:presLayoutVars>
      </dgm:prSet>
      <dgm:spPr/>
    </dgm:pt>
    <dgm:pt modelId="{C748FB7B-0B53-4488-B22D-2E3D947D1E25}" type="pres">
      <dgm:prSet presAssocID="{B57AEEB1-7BE3-4ED6-8987-F621C0A2287E}" presName="ChildAccent" presStyleLbl="solidFgAcc1" presStyleIdx="5" presStyleCnt="6"/>
      <dgm:spPr/>
    </dgm:pt>
    <dgm:pt modelId="{49BAE407-F8F2-4EE4-8F96-53EBD7474F30}" type="pres">
      <dgm:prSet presAssocID="{B57AEEB1-7BE3-4ED6-8987-F621C0A2287E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C0ED257F-3EEB-4DBC-9C95-1CE630D36359}" srcId="{31B56967-35B1-4F79-BED0-B4001BC0D455}" destId="{8EFFA12D-8D62-4135-B4D6-1A6E14BFEA9B}" srcOrd="2" destOrd="0" parTransId="{21E02892-83C1-4A02-8C5A-C6A5D87E47A9}" sibTransId="{AB80D541-F0F0-46CC-A1BA-1112658E6E77}"/>
    <dgm:cxn modelId="{111E6CB9-4E13-4AA1-8D51-C021D0CD6683}" type="presOf" srcId="{442EA0C7-7B20-41BF-A20B-EE9DA85B4CFE}" destId="{F2641A22-547F-4755-B9E0-87AA0C285A28}" srcOrd="0" destOrd="0" presId="urn:microsoft.com/office/officeart/2008/layout/SquareAccentList"/>
    <dgm:cxn modelId="{FD24BCE0-CFFD-4AD5-926D-07905C6BB046}" srcId="{0C5360EF-2B4F-4169-8AB6-BD99F1CAFED6}" destId="{442EA0C7-7B20-41BF-A20B-EE9DA85B4CFE}" srcOrd="1" destOrd="0" parTransId="{880801D7-0113-4B91-AD75-CDD3C0C738F1}" sibTransId="{893D4D48-D7BD-43B3-92F3-A7AED179CE8F}"/>
    <dgm:cxn modelId="{D44BABA6-F052-4B35-B3DF-C53CEEED9E3F}" type="presOf" srcId="{0C5360EF-2B4F-4169-8AB6-BD99F1CAFED6}" destId="{8C03AC2A-2F81-4C7D-B4B5-1E6A65E7DE61}" srcOrd="0" destOrd="0" presId="urn:microsoft.com/office/officeart/2008/layout/SquareAccentList"/>
    <dgm:cxn modelId="{B7DA8A00-E072-430F-87A0-9E6FFD944678}" srcId="{442EA0C7-7B20-41BF-A20B-EE9DA85B4CFE}" destId="{E2423321-A173-4C2D-B04B-271FC0C56FC6}" srcOrd="1" destOrd="0" parTransId="{249E3FCA-B14D-4F4B-B224-6B2ECD34A05B}" sibTransId="{4D7A86FE-6498-4D6B-9E37-C7867CD6B9F1}"/>
    <dgm:cxn modelId="{D947A47A-BAA9-4C5B-8605-C1246A7CBA91}" type="presOf" srcId="{B57AEEB1-7BE3-4ED6-8987-F621C0A2287E}" destId="{49BAE407-F8F2-4EE4-8F96-53EBD7474F30}" srcOrd="0" destOrd="0" presId="urn:microsoft.com/office/officeart/2008/layout/SquareAccentList"/>
    <dgm:cxn modelId="{8E17020B-F099-4384-80B8-A16B3B716019}" type="presOf" srcId="{E2423321-A173-4C2D-B04B-271FC0C56FC6}" destId="{CF337392-A459-43FA-B517-12A63495C969}" srcOrd="0" destOrd="0" presId="urn:microsoft.com/office/officeart/2008/layout/SquareAccentList"/>
    <dgm:cxn modelId="{9EE2586B-2001-4D05-93CA-C02C38213E2E}" srcId="{442EA0C7-7B20-41BF-A20B-EE9DA85B4CFE}" destId="{B57AEEB1-7BE3-4ED6-8987-F621C0A2287E}" srcOrd="2" destOrd="0" parTransId="{A292B834-0523-4A69-AD95-5F231EFF29D3}" sibTransId="{B71D75ED-CA04-4653-9EBD-E5B30C01FD18}"/>
    <dgm:cxn modelId="{B40263F0-5C55-4EBB-B500-3468FC887C88}" srcId="{442EA0C7-7B20-41BF-A20B-EE9DA85B4CFE}" destId="{65F85636-FD6D-417B-86D2-8D60F5F5A965}" srcOrd="0" destOrd="0" parTransId="{17D67325-EAC5-49C0-8497-296CF88E36F8}" sibTransId="{7D5B3AE8-34BE-4997-94F6-ED3B340A190A}"/>
    <dgm:cxn modelId="{E787E872-DD42-401E-9F13-545D231F1EFD}" type="presOf" srcId="{31B56967-35B1-4F79-BED0-B4001BC0D455}" destId="{37FF5592-3D20-4170-BB90-E10266D63358}" srcOrd="0" destOrd="0" presId="urn:microsoft.com/office/officeart/2008/layout/SquareAccentList"/>
    <dgm:cxn modelId="{78E3237E-AF8C-4216-B89E-D16545E629A8}" type="presOf" srcId="{7B99E54F-6287-4345-B671-9825B806D5B6}" destId="{CC32A70B-6139-4F08-9BF2-3466DF5ED9CF}" srcOrd="0" destOrd="0" presId="urn:microsoft.com/office/officeart/2008/layout/SquareAccentList"/>
    <dgm:cxn modelId="{6A5DD625-D768-491C-8495-33CD36320DAF}" srcId="{31B56967-35B1-4F79-BED0-B4001BC0D455}" destId="{7B99E54F-6287-4345-B671-9825B806D5B6}" srcOrd="1" destOrd="0" parTransId="{8D0398EB-5191-470C-83AC-20C695536E7E}" sibTransId="{2F5C6019-AA9C-4FF0-AC45-B15FF480066B}"/>
    <dgm:cxn modelId="{18BD15EE-5BBB-4374-A8E2-304641246FA8}" type="presOf" srcId="{BA68755D-F404-4A5E-B36E-4E275311785D}" destId="{FDD0B30E-E78F-4E0E-B387-757696BF8726}" srcOrd="0" destOrd="0" presId="urn:microsoft.com/office/officeart/2008/layout/SquareAccentList"/>
    <dgm:cxn modelId="{32B808E4-A274-4EF5-91E7-0CDD723CC834}" type="presOf" srcId="{8EFFA12D-8D62-4135-B4D6-1A6E14BFEA9B}" destId="{7DA12983-8E63-4233-84F8-8088B4E28C32}" srcOrd="0" destOrd="0" presId="urn:microsoft.com/office/officeart/2008/layout/SquareAccentList"/>
    <dgm:cxn modelId="{90CE530B-9155-4B58-B1FD-C3BEA69BD72B}" srcId="{0C5360EF-2B4F-4169-8AB6-BD99F1CAFED6}" destId="{31B56967-35B1-4F79-BED0-B4001BC0D455}" srcOrd="0" destOrd="0" parTransId="{F6C072B8-10C0-45B1-A6C3-75672620A5FC}" sibTransId="{C0ACBF5E-3287-45F2-8F8F-D744EEDF7710}"/>
    <dgm:cxn modelId="{DE2CECC6-953E-4F2F-8A5B-DD411F7E60B2}" srcId="{31B56967-35B1-4F79-BED0-B4001BC0D455}" destId="{BA68755D-F404-4A5E-B36E-4E275311785D}" srcOrd="0" destOrd="0" parTransId="{08C524AC-3AE1-4BAD-88F8-8EE7E898750D}" sibTransId="{3CC31217-1B18-439B-9CFA-823EC315A201}"/>
    <dgm:cxn modelId="{5CD7F5A6-FC75-425F-AD13-818F80450CDB}" type="presOf" srcId="{65F85636-FD6D-417B-86D2-8D60F5F5A965}" destId="{18AC53AA-B74A-40D2-9BA5-A3AAF62281D5}" srcOrd="0" destOrd="0" presId="urn:microsoft.com/office/officeart/2008/layout/SquareAccentList"/>
    <dgm:cxn modelId="{2A1C861B-55B5-44AC-A1D7-000DA1F50A35}" type="presParOf" srcId="{8C03AC2A-2F81-4C7D-B4B5-1E6A65E7DE61}" destId="{1149AFC0-EEA0-45B5-B4BE-B49C85E7835C}" srcOrd="0" destOrd="0" presId="urn:microsoft.com/office/officeart/2008/layout/SquareAccentList"/>
    <dgm:cxn modelId="{810BADF5-2396-43D6-A8E7-B235906FF6F5}" type="presParOf" srcId="{1149AFC0-EEA0-45B5-B4BE-B49C85E7835C}" destId="{15309285-F426-4CB5-8A06-38ED5896244C}" srcOrd="0" destOrd="0" presId="urn:microsoft.com/office/officeart/2008/layout/SquareAccentList"/>
    <dgm:cxn modelId="{F70B8BA9-9864-49C6-8BD1-AAC8C9878DA2}" type="presParOf" srcId="{15309285-F426-4CB5-8A06-38ED5896244C}" destId="{BEB20B35-574B-45A6-BB89-C23584EDAD14}" srcOrd="0" destOrd="0" presId="urn:microsoft.com/office/officeart/2008/layout/SquareAccentList"/>
    <dgm:cxn modelId="{5D3E27FB-FE04-42E7-98D5-564A6B02636E}" type="presParOf" srcId="{15309285-F426-4CB5-8A06-38ED5896244C}" destId="{78D58CAF-9CE6-4476-8FC7-341734E34967}" srcOrd="1" destOrd="0" presId="urn:microsoft.com/office/officeart/2008/layout/SquareAccentList"/>
    <dgm:cxn modelId="{C9819377-D563-4F81-8EF0-BC6BCE28929A}" type="presParOf" srcId="{15309285-F426-4CB5-8A06-38ED5896244C}" destId="{37FF5592-3D20-4170-BB90-E10266D63358}" srcOrd="2" destOrd="0" presId="urn:microsoft.com/office/officeart/2008/layout/SquareAccentList"/>
    <dgm:cxn modelId="{03197F08-CBEB-4B98-B3C0-B549F4F7E5FA}" type="presParOf" srcId="{1149AFC0-EEA0-45B5-B4BE-B49C85E7835C}" destId="{5BFD583B-D892-4A5C-B4FE-3A8262F3E0C0}" srcOrd="1" destOrd="0" presId="urn:microsoft.com/office/officeart/2008/layout/SquareAccentList"/>
    <dgm:cxn modelId="{79944992-5CC5-47CE-85E6-65EE5752DE46}" type="presParOf" srcId="{5BFD583B-D892-4A5C-B4FE-3A8262F3E0C0}" destId="{7DEF63BB-DEB5-4585-A174-C62B46836334}" srcOrd="0" destOrd="0" presId="urn:microsoft.com/office/officeart/2008/layout/SquareAccentList"/>
    <dgm:cxn modelId="{C73F4C7C-F0B1-4116-A944-6C46ED4E103C}" type="presParOf" srcId="{7DEF63BB-DEB5-4585-A174-C62B46836334}" destId="{E753B478-8FEB-4884-BB26-CF9D88F512E4}" srcOrd="0" destOrd="0" presId="urn:microsoft.com/office/officeart/2008/layout/SquareAccentList"/>
    <dgm:cxn modelId="{1F577D75-6FBD-4233-930F-6E45F52C7A0D}" type="presParOf" srcId="{7DEF63BB-DEB5-4585-A174-C62B46836334}" destId="{FDD0B30E-E78F-4E0E-B387-757696BF8726}" srcOrd="1" destOrd="0" presId="urn:microsoft.com/office/officeart/2008/layout/SquareAccentList"/>
    <dgm:cxn modelId="{039862EB-53B2-45D8-B765-CE05A38C0A90}" type="presParOf" srcId="{5BFD583B-D892-4A5C-B4FE-3A8262F3E0C0}" destId="{B54D5A1E-4F70-4940-B166-4F5E5C6B8392}" srcOrd="1" destOrd="0" presId="urn:microsoft.com/office/officeart/2008/layout/SquareAccentList"/>
    <dgm:cxn modelId="{FFCF1B06-9E77-407A-85F7-82D3863DC558}" type="presParOf" srcId="{B54D5A1E-4F70-4940-B166-4F5E5C6B8392}" destId="{E280B07C-5BFE-4451-8E13-78E6C6579FBC}" srcOrd="0" destOrd="0" presId="urn:microsoft.com/office/officeart/2008/layout/SquareAccentList"/>
    <dgm:cxn modelId="{BEEB937B-CC97-4F69-BABE-AF7BBE157EAF}" type="presParOf" srcId="{B54D5A1E-4F70-4940-B166-4F5E5C6B8392}" destId="{CC32A70B-6139-4F08-9BF2-3466DF5ED9CF}" srcOrd="1" destOrd="0" presId="urn:microsoft.com/office/officeart/2008/layout/SquareAccentList"/>
    <dgm:cxn modelId="{F84A5B58-10F6-4617-A8FD-7268F37A4D9A}" type="presParOf" srcId="{5BFD583B-D892-4A5C-B4FE-3A8262F3E0C0}" destId="{8AD2AC8E-0F54-4BDD-9BDE-9AC5892D4491}" srcOrd="2" destOrd="0" presId="urn:microsoft.com/office/officeart/2008/layout/SquareAccentList"/>
    <dgm:cxn modelId="{83A94036-2F34-46C0-B9EE-57464BC42C57}" type="presParOf" srcId="{8AD2AC8E-0F54-4BDD-9BDE-9AC5892D4491}" destId="{E9F68380-FFB2-44AF-AE8A-CCBDD8A9C48D}" srcOrd="0" destOrd="0" presId="urn:microsoft.com/office/officeart/2008/layout/SquareAccentList"/>
    <dgm:cxn modelId="{ECE4A7A9-4004-4E74-8A41-12C84B0DCF4B}" type="presParOf" srcId="{8AD2AC8E-0F54-4BDD-9BDE-9AC5892D4491}" destId="{7DA12983-8E63-4233-84F8-8088B4E28C32}" srcOrd="1" destOrd="0" presId="urn:microsoft.com/office/officeart/2008/layout/SquareAccentList"/>
    <dgm:cxn modelId="{92F987D1-9B52-41BA-9E30-C96D7FBEAADD}" type="presParOf" srcId="{8C03AC2A-2F81-4C7D-B4B5-1E6A65E7DE61}" destId="{15E46C0E-B665-4599-95EF-E9FFDFA43043}" srcOrd="1" destOrd="0" presId="urn:microsoft.com/office/officeart/2008/layout/SquareAccentList"/>
    <dgm:cxn modelId="{8182B594-B703-4AD8-88E4-9A328123586A}" type="presParOf" srcId="{15E46C0E-B665-4599-95EF-E9FFDFA43043}" destId="{689231B3-9465-4CDB-A6D1-5CE6A0E06700}" srcOrd="0" destOrd="0" presId="urn:microsoft.com/office/officeart/2008/layout/SquareAccentList"/>
    <dgm:cxn modelId="{EDC63965-10E4-4E82-AE9A-F3F355D57587}" type="presParOf" srcId="{689231B3-9465-4CDB-A6D1-5CE6A0E06700}" destId="{C349F8B5-FDCC-4099-A663-17FD7F064FB5}" srcOrd="0" destOrd="0" presId="urn:microsoft.com/office/officeart/2008/layout/SquareAccentList"/>
    <dgm:cxn modelId="{FADD4A2D-6F83-4622-A888-3E156CD4018A}" type="presParOf" srcId="{689231B3-9465-4CDB-A6D1-5CE6A0E06700}" destId="{92E5056B-C3D4-43F1-8E1E-CC9CCF832360}" srcOrd="1" destOrd="0" presId="urn:microsoft.com/office/officeart/2008/layout/SquareAccentList"/>
    <dgm:cxn modelId="{71BD6687-C4F4-4A48-B20C-DA90E19ECDAA}" type="presParOf" srcId="{689231B3-9465-4CDB-A6D1-5CE6A0E06700}" destId="{F2641A22-547F-4755-B9E0-87AA0C285A28}" srcOrd="2" destOrd="0" presId="urn:microsoft.com/office/officeart/2008/layout/SquareAccentList"/>
    <dgm:cxn modelId="{076B4B79-7340-423C-AEA8-EBB3BDD9E832}" type="presParOf" srcId="{15E46C0E-B665-4599-95EF-E9FFDFA43043}" destId="{9547FA31-6E2E-48A6-B49C-B08C3B2B140B}" srcOrd="1" destOrd="0" presId="urn:microsoft.com/office/officeart/2008/layout/SquareAccentList"/>
    <dgm:cxn modelId="{C1D3C52A-7CB6-4693-9E5A-CBF100233FEA}" type="presParOf" srcId="{9547FA31-6E2E-48A6-B49C-B08C3B2B140B}" destId="{F37BF62E-EBA0-4E2C-BF32-E500ACB59574}" srcOrd="0" destOrd="0" presId="urn:microsoft.com/office/officeart/2008/layout/SquareAccentList"/>
    <dgm:cxn modelId="{37FC270D-6572-4D0D-A69B-FFBAF2138C27}" type="presParOf" srcId="{F37BF62E-EBA0-4E2C-BF32-E500ACB59574}" destId="{DFCFDA0D-9E3D-4279-B066-D7992F296EAD}" srcOrd="0" destOrd="0" presId="urn:microsoft.com/office/officeart/2008/layout/SquareAccentList"/>
    <dgm:cxn modelId="{E32DDD43-843C-438D-B1E8-B6759CCDBFB0}" type="presParOf" srcId="{F37BF62E-EBA0-4E2C-BF32-E500ACB59574}" destId="{18AC53AA-B74A-40D2-9BA5-A3AAF62281D5}" srcOrd="1" destOrd="0" presId="urn:microsoft.com/office/officeart/2008/layout/SquareAccentList"/>
    <dgm:cxn modelId="{0BD3158B-066B-40F0-9320-C3E1CB336110}" type="presParOf" srcId="{9547FA31-6E2E-48A6-B49C-B08C3B2B140B}" destId="{A121484D-0F07-45FD-9EE3-39B8AEA6783C}" srcOrd="1" destOrd="0" presId="urn:microsoft.com/office/officeart/2008/layout/SquareAccentList"/>
    <dgm:cxn modelId="{DE4E61E7-74AA-4854-B58C-754CB6C68ACB}" type="presParOf" srcId="{A121484D-0F07-45FD-9EE3-39B8AEA6783C}" destId="{38DBFCF1-7750-452B-A3E3-F1877EE188A3}" srcOrd="0" destOrd="0" presId="urn:microsoft.com/office/officeart/2008/layout/SquareAccentList"/>
    <dgm:cxn modelId="{E391F04A-FD71-48A8-AFF0-6C19CB59AA60}" type="presParOf" srcId="{A121484D-0F07-45FD-9EE3-39B8AEA6783C}" destId="{CF337392-A459-43FA-B517-12A63495C969}" srcOrd="1" destOrd="0" presId="urn:microsoft.com/office/officeart/2008/layout/SquareAccentList"/>
    <dgm:cxn modelId="{F44B7FFA-302A-4E5D-80AD-230CDB9DFC85}" type="presParOf" srcId="{9547FA31-6E2E-48A6-B49C-B08C3B2B140B}" destId="{C28A7633-035D-45F7-B4A9-E2DF36B25792}" srcOrd="2" destOrd="0" presId="urn:microsoft.com/office/officeart/2008/layout/SquareAccentList"/>
    <dgm:cxn modelId="{6B864D66-5C7E-40E1-B7A7-057E1D67EBC2}" type="presParOf" srcId="{C28A7633-035D-45F7-B4A9-E2DF36B25792}" destId="{C748FB7B-0B53-4488-B22D-2E3D947D1E25}" srcOrd="0" destOrd="0" presId="urn:microsoft.com/office/officeart/2008/layout/SquareAccentList"/>
    <dgm:cxn modelId="{78ED20DD-625F-4F75-B7B3-7908BE77EC63}" type="presParOf" srcId="{C28A7633-035D-45F7-B4A9-E2DF36B25792}" destId="{49BAE407-F8F2-4EE4-8F96-53EBD7474F30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BAA86D-1738-4695-94F3-26E2494114AD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15B6530D-BD4F-4BEC-906A-70B0069E0DBF}">
      <dgm:prSet phldrT="[Texto]"/>
      <dgm:spPr/>
      <dgm:t>
        <a:bodyPr/>
        <a:lstStyle/>
        <a:p>
          <a:r>
            <a:rPr lang="es-ES" dirty="0"/>
            <a:t>1948</a:t>
          </a:r>
        </a:p>
        <a:p>
          <a:r>
            <a:rPr lang="es-ES" dirty="0"/>
            <a:t>Imp. A las Actividades Lucrativas</a:t>
          </a:r>
        </a:p>
      </dgm:t>
    </dgm:pt>
    <dgm:pt modelId="{192A0FF7-B32C-4E72-817E-D925227A46FC}" type="parTrans" cxnId="{D4CEFF0B-861C-458C-9343-FEC505F46D55}">
      <dgm:prSet/>
      <dgm:spPr/>
      <dgm:t>
        <a:bodyPr/>
        <a:lstStyle/>
        <a:p>
          <a:endParaRPr lang="es-ES"/>
        </a:p>
      </dgm:t>
    </dgm:pt>
    <dgm:pt modelId="{DBFFACEA-4C04-4EE7-9509-C379EF8CF2D8}" type="sibTrans" cxnId="{D4CEFF0B-861C-458C-9343-FEC505F46D55}">
      <dgm:prSet custT="1"/>
      <dgm:spPr/>
      <dgm:t>
        <a:bodyPr/>
        <a:lstStyle/>
        <a:p>
          <a:endParaRPr lang="es-ES" sz="1000" dirty="0"/>
        </a:p>
      </dgm:t>
    </dgm:pt>
    <dgm:pt modelId="{010AE9A1-6382-45CF-B7E2-F2D40744AF67}">
      <dgm:prSet phldrT="[Texto]"/>
      <dgm:spPr/>
      <dgm:t>
        <a:bodyPr/>
        <a:lstStyle/>
        <a:p>
          <a:r>
            <a:rPr lang="es-ES" dirty="0"/>
            <a:t>1975</a:t>
          </a:r>
        </a:p>
        <a:p>
          <a:r>
            <a:rPr lang="es-ES" dirty="0"/>
            <a:t>Derecho de patentes</a:t>
          </a:r>
        </a:p>
      </dgm:t>
    </dgm:pt>
    <dgm:pt modelId="{C11E40EA-ECFD-48C1-8D4C-789973230A99}" type="parTrans" cxnId="{4946B309-EA5A-4782-A581-117B5E98B942}">
      <dgm:prSet/>
      <dgm:spPr/>
      <dgm:t>
        <a:bodyPr/>
        <a:lstStyle/>
        <a:p>
          <a:endParaRPr lang="es-ES"/>
        </a:p>
      </dgm:t>
    </dgm:pt>
    <dgm:pt modelId="{D0D75922-CA0C-4C9D-B061-DB55F9493357}" type="sibTrans" cxnId="{4946B309-EA5A-4782-A581-117B5E98B942}">
      <dgm:prSet/>
      <dgm:spPr/>
      <dgm:t>
        <a:bodyPr/>
        <a:lstStyle/>
        <a:p>
          <a:endParaRPr lang="es-ES" dirty="0"/>
        </a:p>
      </dgm:t>
    </dgm:pt>
    <dgm:pt modelId="{EFF5D22A-B8C4-4A44-9FA3-68F359C46272}">
      <dgm:prSet phldrT="[Texto]"/>
      <dgm:spPr/>
      <dgm:t>
        <a:bodyPr/>
        <a:lstStyle/>
        <a:p>
          <a:r>
            <a:rPr lang="es-ES" dirty="0"/>
            <a:t>1977</a:t>
          </a:r>
        </a:p>
        <a:p>
          <a:r>
            <a:rPr lang="es-ES" dirty="0" err="1"/>
            <a:t>Imp.a</a:t>
          </a:r>
          <a:r>
            <a:rPr lang="es-ES" dirty="0"/>
            <a:t> los Ingresos Brutos</a:t>
          </a:r>
        </a:p>
      </dgm:t>
    </dgm:pt>
    <dgm:pt modelId="{20B9DE96-6E42-427C-A38C-EC6FBA99C276}" type="parTrans" cxnId="{05C62C31-490C-4C93-95BF-40E32A35CA41}">
      <dgm:prSet/>
      <dgm:spPr/>
      <dgm:t>
        <a:bodyPr/>
        <a:lstStyle/>
        <a:p>
          <a:endParaRPr lang="es-ES"/>
        </a:p>
      </dgm:t>
    </dgm:pt>
    <dgm:pt modelId="{00CDD7A3-262A-4C6C-833B-3AF944E2F76B}" type="sibTrans" cxnId="{05C62C31-490C-4C93-95BF-40E32A35CA41}">
      <dgm:prSet/>
      <dgm:spPr/>
      <dgm:t>
        <a:bodyPr/>
        <a:lstStyle/>
        <a:p>
          <a:endParaRPr lang="es-ES"/>
        </a:p>
      </dgm:t>
    </dgm:pt>
    <dgm:pt modelId="{7095F000-B12D-4C9D-815C-3A94F34A09F3}" type="pres">
      <dgm:prSet presAssocID="{C8BAA86D-1738-4695-94F3-26E2494114AD}" presName="linearFlow" presStyleCnt="0">
        <dgm:presLayoutVars>
          <dgm:resizeHandles val="exact"/>
        </dgm:presLayoutVars>
      </dgm:prSet>
      <dgm:spPr/>
    </dgm:pt>
    <dgm:pt modelId="{F5D28C8D-7CD1-4D7B-816F-ADB068B5A903}" type="pres">
      <dgm:prSet presAssocID="{15B6530D-BD4F-4BEC-906A-70B0069E0DB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09B2505-D5B0-4063-8365-BA7ADB417396}" type="pres">
      <dgm:prSet presAssocID="{DBFFACEA-4C04-4EE7-9509-C379EF8CF2D8}" presName="sibTrans" presStyleLbl="sibTrans2D1" presStyleIdx="0" presStyleCnt="2" custScaleX="101948" custScaleY="92208"/>
      <dgm:spPr/>
      <dgm:t>
        <a:bodyPr/>
        <a:lstStyle/>
        <a:p>
          <a:endParaRPr lang="es-ES"/>
        </a:p>
      </dgm:t>
    </dgm:pt>
    <dgm:pt modelId="{CD63171E-59C4-4ACD-AE2E-F95467991F9F}" type="pres">
      <dgm:prSet presAssocID="{DBFFACEA-4C04-4EE7-9509-C379EF8CF2D8}" presName="connectorText" presStyleLbl="sibTrans2D1" presStyleIdx="0" presStyleCnt="2"/>
      <dgm:spPr/>
      <dgm:t>
        <a:bodyPr/>
        <a:lstStyle/>
        <a:p>
          <a:endParaRPr lang="es-ES"/>
        </a:p>
      </dgm:t>
    </dgm:pt>
    <dgm:pt modelId="{EB3AAF15-2072-4644-A291-00DBA97857F1}" type="pres">
      <dgm:prSet presAssocID="{010AE9A1-6382-45CF-B7E2-F2D40744AF6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8CEE3E3-414C-43FC-B879-BE05507AA670}" type="pres">
      <dgm:prSet presAssocID="{D0D75922-CA0C-4C9D-B061-DB55F9493357}" presName="sibTrans" presStyleLbl="sibTrans2D1" presStyleIdx="1" presStyleCnt="2"/>
      <dgm:spPr/>
      <dgm:t>
        <a:bodyPr/>
        <a:lstStyle/>
        <a:p>
          <a:endParaRPr lang="es-ES"/>
        </a:p>
      </dgm:t>
    </dgm:pt>
    <dgm:pt modelId="{8466C837-49B5-49AC-8F64-3AFAA02B9BF9}" type="pres">
      <dgm:prSet presAssocID="{D0D75922-CA0C-4C9D-B061-DB55F9493357}" presName="connectorText" presStyleLbl="sibTrans2D1" presStyleIdx="1" presStyleCnt="2"/>
      <dgm:spPr/>
      <dgm:t>
        <a:bodyPr/>
        <a:lstStyle/>
        <a:p>
          <a:endParaRPr lang="es-ES"/>
        </a:p>
      </dgm:t>
    </dgm:pt>
    <dgm:pt modelId="{DD3009B6-CEEF-424D-8202-C13784C237FD}" type="pres">
      <dgm:prSet presAssocID="{EFF5D22A-B8C4-4A44-9FA3-68F359C4627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EF97570-34BA-469A-830E-A62F1E0A2222}" type="presOf" srcId="{D0D75922-CA0C-4C9D-B061-DB55F9493357}" destId="{8466C837-49B5-49AC-8F64-3AFAA02B9BF9}" srcOrd="1" destOrd="0" presId="urn:microsoft.com/office/officeart/2005/8/layout/process2"/>
    <dgm:cxn modelId="{D4CEFF0B-861C-458C-9343-FEC505F46D55}" srcId="{C8BAA86D-1738-4695-94F3-26E2494114AD}" destId="{15B6530D-BD4F-4BEC-906A-70B0069E0DBF}" srcOrd="0" destOrd="0" parTransId="{192A0FF7-B32C-4E72-817E-D925227A46FC}" sibTransId="{DBFFACEA-4C04-4EE7-9509-C379EF8CF2D8}"/>
    <dgm:cxn modelId="{8F4528E8-941D-43EE-8F5E-50425F9C5474}" type="presOf" srcId="{010AE9A1-6382-45CF-B7E2-F2D40744AF67}" destId="{EB3AAF15-2072-4644-A291-00DBA97857F1}" srcOrd="0" destOrd="0" presId="urn:microsoft.com/office/officeart/2005/8/layout/process2"/>
    <dgm:cxn modelId="{4197474F-056E-420F-9448-FEE24ABEFB80}" type="presOf" srcId="{15B6530D-BD4F-4BEC-906A-70B0069E0DBF}" destId="{F5D28C8D-7CD1-4D7B-816F-ADB068B5A903}" srcOrd="0" destOrd="0" presId="urn:microsoft.com/office/officeart/2005/8/layout/process2"/>
    <dgm:cxn modelId="{9A0CEE30-837C-40BD-8F16-EA0B20FFAF0A}" type="presOf" srcId="{DBFFACEA-4C04-4EE7-9509-C379EF8CF2D8}" destId="{CD63171E-59C4-4ACD-AE2E-F95467991F9F}" srcOrd="1" destOrd="0" presId="urn:microsoft.com/office/officeart/2005/8/layout/process2"/>
    <dgm:cxn modelId="{5CC43C60-DDDB-4828-8E45-821DAF9145F2}" type="presOf" srcId="{EFF5D22A-B8C4-4A44-9FA3-68F359C46272}" destId="{DD3009B6-CEEF-424D-8202-C13784C237FD}" srcOrd="0" destOrd="0" presId="urn:microsoft.com/office/officeart/2005/8/layout/process2"/>
    <dgm:cxn modelId="{05C62C31-490C-4C93-95BF-40E32A35CA41}" srcId="{C8BAA86D-1738-4695-94F3-26E2494114AD}" destId="{EFF5D22A-B8C4-4A44-9FA3-68F359C46272}" srcOrd="2" destOrd="0" parTransId="{20B9DE96-6E42-427C-A38C-EC6FBA99C276}" sibTransId="{00CDD7A3-262A-4C6C-833B-3AF944E2F76B}"/>
    <dgm:cxn modelId="{4946B309-EA5A-4782-A581-117B5E98B942}" srcId="{C8BAA86D-1738-4695-94F3-26E2494114AD}" destId="{010AE9A1-6382-45CF-B7E2-F2D40744AF67}" srcOrd="1" destOrd="0" parTransId="{C11E40EA-ECFD-48C1-8D4C-789973230A99}" sibTransId="{D0D75922-CA0C-4C9D-B061-DB55F9493357}"/>
    <dgm:cxn modelId="{D6B9D9C3-894C-410D-8E00-7ABC58958D15}" type="presOf" srcId="{D0D75922-CA0C-4C9D-B061-DB55F9493357}" destId="{48CEE3E3-414C-43FC-B879-BE05507AA670}" srcOrd="0" destOrd="0" presId="urn:microsoft.com/office/officeart/2005/8/layout/process2"/>
    <dgm:cxn modelId="{BF0565F4-C651-4FB6-8051-8183EA6CFBB2}" type="presOf" srcId="{DBFFACEA-4C04-4EE7-9509-C379EF8CF2D8}" destId="{F09B2505-D5B0-4063-8365-BA7ADB417396}" srcOrd="0" destOrd="0" presId="urn:microsoft.com/office/officeart/2005/8/layout/process2"/>
    <dgm:cxn modelId="{86C3857D-71A9-4F81-8E01-76E2FAD2ED2C}" type="presOf" srcId="{C8BAA86D-1738-4695-94F3-26E2494114AD}" destId="{7095F000-B12D-4C9D-815C-3A94F34A09F3}" srcOrd="0" destOrd="0" presId="urn:microsoft.com/office/officeart/2005/8/layout/process2"/>
    <dgm:cxn modelId="{B67D9DB9-34A2-44A0-BAD0-032275CC1B7A}" type="presParOf" srcId="{7095F000-B12D-4C9D-815C-3A94F34A09F3}" destId="{F5D28C8D-7CD1-4D7B-816F-ADB068B5A903}" srcOrd="0" destOrd="0" presId="urn:microsoft.com/office/officeart/2005/8/layout/process2"/>
    <dgm:cxn modelId="{FCC0F418-90C8-4E3E-A809-68AED7BC84B4}" type="presParOf" srcId="{7095F000-B12D-4C9D-815C-3A94F34A09F3}" destId="{F09B2505-D5B0-4063-8365-BA7ADB417396}" srcOrd="1" destOrd="0" presId="urn:microsoft.com/office/officeart/2005/8/layout/process2"/>
    <dgm:cxn modelId="{30A0E715-86F3-4E2C-B9BA-FCA947652938}" type="presParOf" srcId="{F09B2505-D5B0-4063-8365-BA7ADB417396}" destId="{CD63171E-59C4-4ACD-AE2E-F95467991F9F}" srcOrd="0" destOrd="0" presId="urn:microsoft.com/office/officeart/2005/8/layout/process2"/>
    <dgm:cxn modelId="{5C20AF6C-2676-4B99-AF2A-80CBD0520CFD}" type="presParOf" srcId="{7095F000-B12D-4C9D-815C-3A94F34A09F3}" destId="{EB3AAF15-2072-4644-A291-00DBA97857F1}" srcOrd="2" destOrd="0" presId="urn:microsoft.com/office/officeart/2005/8/layout/process2"/>
    <dgm:cxn modelId="{5B6BC633-7CB7-4E5A-8F56-4484F4668C6E}" type="presParOf" srcId="{7095F000-B12D-4C9D-815C-3A94F34A09F3}" destId="{48CEE3E3-414C-43FC-B879-BE05507AA670}" srcOrd="3" destOrd="0" presId="urn:microsoft.com/office/officeart/2005/8/layout/process2"/>
    <dgm:cxn modelId="{F40B4479-E957-4431-9F99-381F6756264D}" type="presParOf" srcId="{48CEE3E3-414C-43FC-B879-BE05507AA670}" destId="{8466C837-49B5-49AC-8F64-3AFAA02B9BF9}" srcOrd="0" destOrd="0" presId="urn:microsoft.com/office/officeart/2005/8/layout/process2"/>
    <dgm:cxn modelId="{CF322D19-02E4-4C1F-B48C-6098F2779C7F}" type="presParOf" srcId="{7095F000-B12D-4C9D-815C-3A94F34A09F3}" destId="{DD3009B6-CEEF-424D-8202-C13784C237FD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CF7C0C1-9F73-44AF-AF91-86F954D56699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37B5CD8-1DDD-4F4B-B279-3D9A15D859F7}">
      <dgm:prSet phldrT="[Texto]" custT="1"/>
      <dgm:spPr/>
      <dgm:t>
        <a:bodyPr/>
        <a:lstStyle/>
        <a:p>
          <a:r>
            <a:rPr lang="es-ES" sz="1400" dirty="0"/>
            <a:t>PRODUCCIÓN PRIMARIA</a:t>
          </a:r>
        </a:p>
      </dgm:t>
    </dgm:pt>
    <dgm:pt modelId="{8EE154E1-0225-4C83-8AF6-492CFCDC92FB}" type="parTrans" cxnId="{146DF1AD-CA71-42F5-A150-772EE6ADF2EF}">
      <dgm:prSet/>
      <dgm:spPr/>
      <dgm:t>
        <a:bodyPr/>
        <a:lstStyle/>
        <a:p>
          <a:endParaRPr lang="es-ES"/>
        </a:p>
      </dgm:t>
    </dgm:pt>
    <dgm:pt modelId="{A014917A-7A19-4021-BE51-68BE880FF9C7}" type="sibTrans" cxnId="{146DF1AD-CA71-42F5-A150-772EE6ADF2EF}">
      <dgm:prSet/>
      <dgm:spPr/>
      <dgm:t>
        <a:bodyPr/>
        <a:lstStyle/>
        <a:p>
          <a:endParaRPr lang="es-ES"/>
        </a:p>
      </dgm:t>
    </dgm:pt>
    <dgm:pt modelId="{966433F0-ACC5-44DA-841D-D9676ACE5D65}">
      <dgm:prSet phldrT="[Texto]"/>
      <dgm:spPr/>
      <dgm:t>
        <a:bodyPr/>
        <a:lstStyle/>
        <a:p>
          <a:r>
            <a:rPr lang="es-ES" dirty="0"/>
            <a:t>ART. 213 CF: EXENTA (DEROGADO)</a:t>
          </a:r>
        </a:p>
      </dgm:t>
    </dgm:pt>
    <dgm:pt modelId="{357D3509-F2B6-4CBA-B511-D75CEB653C08}" type="parTrans" cxnId="{C0EC50FE-070C-4F2B-9243-1E61428B6F1B}">
      <dgm:prSet/>
      <dgm:spPr/>
      <dgm:t>
        <a:bodyPr/>
        <a:lstStyle/>
        <a:p>
          <a:endParaRPr lang="es-ES"/>
        </a:p>
      </dgm:t>
    </dgm:pt>
    <dgm:pt modelId="{25290612-6048-405B-B153-2FDB77C0A6E4}" type="sibTrans" cxnId="{C0EC50FE-070C-4F2B-9243-1E61428B6F1B}">
      <dgm:prSet/>
      <dgm:spPr/>
      <dgm:t>
        <a:bodyPr/>
        <a:lstStyle/>
        <a:p>
          <a:endParaRPr lang="es-ES"/>
        </a:p>
      </dgm:t>
    </dgm:pt>
    <dgm:pt modelId="{5D508BB0-11C1-4D85-B264-20C01AC0AFCD}">
      <dgm:prSet phldrT="[Texto]"/>
      <dgm:spPr/>
      <dgm:t>
        <a:bodyPr/>
        <a:lstStyle/>
        <a:p>
          <a:r>
            <a:rPr lang="es-ES" dirty="0"/>
            <a:t>PRODUCTORES DE EXTRAÑA JURISDICCIÓN: 1%</a:t>
          </a:r>
        </a:p>
      </dgm:t>
    </dgm:pt>
    <dgm:pt modelId="{6BA63C20-F53E-4160-B100-53896A1DB8F2}" type="parTrans" cxnId="{5B63A40E-FEB5-457F-A7E7-021D3288DFFE}">
      <dgm:prSet/>
      <dgm:spPr/>
      <dgm:t>
        <a:bodyPr/>
        <a:lstStyle/>
        <a:p>
          <a:endParaRPr lang="es-ES"/>
        </a:p>
      </dgm:t>
    </dgm:pt>
    <dgm:pt modelId="{A105842E-1C17-4815-A08E-3EA9B9149A87}" type="sibTrans" cxnId="{5B63A40E-FEB5-457F-A7E7-021D3288DFFE}">
      <dgm:prSet/>
      <dgm:spPr/>
      <dgm:t>
        <a:bodyPr/>
        <a:lstStyle/>
        <a:p>
          <a:endParaRPr lang="es-ES"/>
        </a:p>
      </dgm:t>
    </dgm:pt>
    <dgm:pt modelId="{C25D3643-09C2-49A6-AB97-10ABBCA5774B}">
      <dgm:prSet phldrT="[Texto]" custT="1"/>
      <dgm:spPr/>
      <dgm:t>
        <a:bodyPr/>
        <a:lstStyle/>
        <a:p>
          <a:r>
            <a:rPr lang="es-ES" sz="1400" dirty="0"/>
            <a:t>ARRENDAMIENTO DE INMUEBLES</a:t>
          </a:r>
        </a:p>
      </dgm:t>
    </dgm:pt>
    <dgm:pt modelId="{8CAEE1CC-7129-49F2-9D75-0D1F9F30E845}" type="parTrans" cxnId="{E9B73D3D-75A0-4148-91D9-19B9ED28A75A}">
      <dgm:prSet/>
      <dgm:spPr/>
      <dgm:t>
        <a:bodyPr/>
        <a:lstStyle/>
        <a:p>
          <a:endParaRPr lang="es-ES"/>
        </a:p>
      </dgm:t>
    </dgm:pt>
    <dgm:pt modelId="{2F87B469-144B-41B8-B98F-EED8A5F21AD9}" type="sibTrans" cxnId="{E9B73D3D-75A0-4148-91D9-19B9ED28A75A}">
      <dgm:prSet/>
      <dgm:spPr/>
      <dgm:t>
        <a:bodyPr/>
        <a:lstStyle/>
        <a:p>
          <a:endParaRPr lang="es-ES"/>
        </a:p>
      </dgm:t>
    </dgm:pt>
    <dgm:pt modelId="{E3E7D5AB-B936-4CC5-8CE7-0E95A83A4770}">
      <dgm:prSet phldrT="[Texto]"/>
      <dgm:spPr/>
      <dgm:t>
        <a:bodyPr/>
        <a:lstStyle/>
        <a:p>
          <a:r>
            <a:rPr lang="es-ES" dirty="0"/>
            <a:t>ART. 125 CF: 4,5%</a:t>
          </a:r>
        </a:p>
      </dgm:t>
    </dgm:pt>
    <dgm:pt modelId="{846563B9-CA90-42F8-BDE6-C4B319E2E389}" type="parTrans" cxnId="{74A05ABE-802D-466F-AA20-1CB2DE9CA46A}">
      <dgm:prSet/>
      <dgm:spPr/>
      <dgm:t>
        <a:bodyPr/>
        <a:lstStyle/>
        <a:p>
          <a:endParaRPr lang="es-ES"/>
        </a:p>
      </dgm:t>
    </dgm:pt>
    <dgm:pt modelId="{4DDAF1F1-C3E6-4954-ADE3-249FADEA9A67}" type="sibTrans" cxnId="{74A05ABE-802D-466F-AA20-1CB2DE9CA46A}">
      <dgm:prSet/>
      <dgm:spPr/>
      <dgm:t>
        <a:bodyPr/>
        <a:lstStyle/>
        <a:p>
          <a:endParaRPr lang="es-ES"/>
        </a:p>
      </dgm:t>
    </dgm:pt>
    <dgm:pt modelId="{D709CEA7-9F43-41EC-8537-2AE12E24E2A0}">
      <dgm:prSet phldrT="[Texto]"/>
      <dgm:spPr/>
      <dgm:t>
        <a:bodyPr/>
        <a:lstStyle/>
        <a:p>
          <a:r>
            <a:rPr lang="es-ES" dirty="0"/>
            <a:t>PERSONAS FÍSICAS Y SUC.INDIVISAS QUE NO SUPEREN LOS CINCO INMUEBLES: EXENTAS</a:t>
          </a:r>
        </a:p>
      </dgm:t>
    </dgm:pt>
    <dgm:pt modelId="{3D989CC6-F376-444E-B96D-9134EB8828D8}" type="parTrans" cxnId="{29DEE86E-5755-4E1E-9C46-394B21FCDE68}">
      <dgm:prSet/>
      <dgm:spPr/>
      <dgm:t>
        <a:bodyPr/>
        <a:lstStyle/>
        <a:p>
          <a:endParaRPr lang="es-ES"/>
        </a:p>
      </dgm:t>
    </dgm:pt>
    <dgm:pt modelId="{DC6FBF8E-B7D8-4C47-8F42-4B8709EF6513}" type="sibTrans" cxnId="{29DEE86E-5755-4E1E-9C46-394B21FCDE68}">
      <dgm:prSet/>
      <dgm:spPr/>
      <dgm:t>
        <a:bodyPr/>
        <a:lstStyle/>
        <a:p>
          <a:endParaRPr lang="es-ES"/>
        </a:p>
      </dgm:t>
    </dgm:pt>
    <dgm:pt modelId="{49FA9335-087B-4BCE-931D-9AD996F887DD}">
      <dgm:prSet phldrT="[Texto]"/>
      <dgm:spPr/>
      <dgm:t>
        <a:bodyPr/>
        <a:lstStyle/>
        <a:p>
          <a:r>
            <a:rPr lang="es-ES" dirty="0"/>
            <a:t>ALÍCUOTA GENERAL</a:t>
          </a:r>
        </a:p>
      </dgm:t>
    </dgm:pt>
    <dgm:pt modelId="{FF31B2EB-8908-4178-8C13-B016C69D2E43}" type="parTrans" cxnId="{D91BC4A9-30AA-468C-A69D-27C59DAC40B1}">
      <dgm:prSet/>
      <dgm:spPr/>
      <dgm:t>
        <a:bodyPr/>
        <a:lstStyle/>
        <a:p>
          <a:endParaRPr lang="es-ES"/>
        </a:p>
      </dgm:t>
    </dgm:pt>
    <dgm:pt modelId="{E992009A-254C-4D1E-929D-49A156A67DAE}" type="sibTrans" cxnId="{D91BC4A9-30AA-468C-A69D-27C59DAC40B1}">
      <dgm:prSet/>
      <dgm:spPr/>
      <dgm:t>
        <a:bodyPr/>
        <a:lstStyle/>
        <a:p>
          <a:endParaRPr lang="es-ES"/>
        </a:p>
      </dgm:t>
    </dgm:pt>
    <dgm:pt modelId="{7F7D4ACA-888B-41D6-A1C6-ED9FA464F1E3}">
      <dgm:prSet phldrT="[Texto]"/>
      <dgm:spPr/>
      <dgm:t>
        <a:bodyPr/>
        <a:lstStyle/>
        <a:p>
          <a:r>
            <a:rPr lang="es-ES" dirty="0"/>
            <a:t>4,5% (Desde Marzo 2018)</a:t>
          </a:r>
        </a:p>
      </dgm:t>
    </dgm:pt>
    <dgm:pt modelId="{84B64CEB-8F3E-45B0-A775-3195D744D7AB}" type="parTrans" cxnId="{6FCC7315-61F0-4634-B763-02604CE14029}">
      <dgm:prSet/>
      <dgm:spPr/>
      <dgm:t>
        <a:bodyPr/>
        <a:lstStyle/>
        <a:p>
          <a:endParaRPr lang="es-ES"/>
        </a:p>
      </dgm:t>
    </dgm:pt>
    <dgm:pt modelId="{BE6428E6-4275-48E8-89E2-2EE94B935320}" type="sibTrans" cxnId="{6FCC7315-61F0-4634-B763-02604CE14029}">
      <dgm:prSet/>
      <dgm:spPr/>
      <dgm:t>
        <a:bodyPr/>
        <a:lstStyle/>
        <a:p>
          <a:endParaRPr lang="es-ES"/>
        </a:p>
      </dgm:t>
    </dgm:pt>
    <dgm:pt modelId="{6D43F0B9-D929-4520-92DD-F84F5E0E0AF2}">
      <dgm:prSet phldrT="[Texto]" phldr="1"/>
      <dgm:spPr/>
      <dgm:t>
        <a:bodyPr/>
        <a:lstStyle/>
        <a:p>
          <a:endParaRPr lang="es-ES"/>
        </a:p>
      </dgm:t>
    </dgm:pt>
    <dgm:pt modelId="{6FF6733F-B7CE-43D0-B340-A768999C7A57}" type="parTrans" cxnId="{1E9AF366-08CC-4D7F-91FA-0AF52FEA296B}">
      <dgm:prSet/>
      <dgm:spPr/>
      <dgm:t>
        <a:bodyPr/>
        <a:lstStyle/>
        <a:p>
          <a:endParaRPr lang="es-ES"/>
        </a:p>
      </dgm:t>
    </dgm:pt>
    <dgm:pt modelId="{F58D23AA-6E06-4825-986C-623165819BD9}" type="sibTrans" cxnId="{1E9AF366-08CC-4D7F-91FA-0AF52FEA296B}">
      <dgm:prSet/>
      <dgm:spPr/>
      <dgm:t>
        <a:bodyPr/>
        <a:lstStyle/>
        <a:p>
          <a:endParaRPr lang="es-ES"/>
        </a:p>
      </dgm:t>
    </dgm:pt>
    <dgm:pt modelId="{79B8E33F-54D8-47B0-87DA-662FDA2D6681}" type="pres">
      <dgm:prSet presAssocID="{ECF7C0C1-9F73-44AF-AF91-86F954D5669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B0FA952-B280-40AA-8BF1-BB923DFBF995}" type="pres">
      <dgm:prSet presAssocID="{437B5CD8-1DDD-4F4B-B279-3D9A15D859F7}" presName="composite" presStyleCnt="0"/>
      <dgm:spPr/>
    </dgm:pt>
    <dgm:pt modelId="{B1C201A2-198F-4214-B2FA-BEA0374EC9F3}" type="pres">
      <dgm:prSet presAssocID="{437B5CD8-1DDD-4F4B-B279-3D9A15D859F7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796F2C2-F0BE-40B9-A967-7A8E955AED74}" type="pres">
      <dgm:prSet presAssocID="{437B5CD8-1DDD-4F4B-B279-3D9A15D859F7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29C682C-FF39-4C3C-AB74-E01754ED3B3B}" type="pres">
      <dgm:prSet presAssocID="{A014917A-7A19-4021-BE51-68BE880FF9C7}" presName="sp" presStyleCnt="0"/>
      <dgm:spPr/>
    </dgm:pt>
    <dgm:pt modelId="{108D01F3-ED8E-4EFF-8B6E-17B3471BF889}" type="pres">
      <dgm:prSet presAssocID="{C25D3643-09C2-49A6-AB97-10ABBCA5774B}" presName="composite" presStyleCnt="0"/>
      <dgm:spPr/>
    </dgm:pt>
    <dgm:pt modelId="{3BF30EBB-688B-4014-8716-DC49BB5BC38F}" type="pres">
      <dgm:prSet presAssocID="{C25D3643-09C2-49A6-AB97-10ABBCA5774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35EB568-0C12-46CF-8C6A-A9ECD585F769}" type="pres">
      <dgm:prSet presAssocID="{C25D3643-09C2-49A6-AB97-10ABBCA5774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9E4D3B7-625E-47B6-AB4F-984EE824F1CF}" type="pres">
      <dgm:prSet presAssocID="{2F87B469-144B-41B8-B98F-EED8A5F21AD9}" presName="sp" presStyleCnt="0"/>
      <dgm:spPr/>
    </dgm:pt>
    <dgm:pt modelId="{98148EB3-6E82-4610-977F-EA6238AC5D37}" type="pres">
      <dgm:prSet presAssocID="{49FA9335-087B-4BCE-931D-9AD996F887DD}" presName="composite" presStyleCnt="0"/>
      <dgm:spPr/>
    </dgm:pt>
    <dgm:pt modelId="{FD5D8E34-1767-4182-9FB0-0384E0B4E994}" type="pres">
      <dgm:prSet presAssocID="{49FA9335-087B-4BCE-931D-9AD996F887DD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224450E-1216-49C2-ABB0-28AA17B01208}" type="pres">
      <dgm:prSet presAssocID="{49FA9335-087B-4BCE-931D-9AD996F887DD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CE5F80EB-FBE3-42E6-8052-1761CD541634}" type="presOf" srcId="{E3E7D5AB-B936-4CC5-8CE7-0E95A83A4770}" destId="{935EB568-0C12-46CF-8C6A-A9ECD585F769}" srcOrd="0" destOrd="0" presId="urn:microsoft.com/office/officeart/2005/8/layout/chevron2"/>
    <dgm:cxn modelId="{86AE02D7-20E4-4A92-9A25-A91A5D87AABA}" type="presOf" srcId="{437B5CD8-1DDD-4F4B-B279-3D9A15D859F7}" destId="{B1C201A2-198F-4214-B2FA-BEA0374EC9F3}" srcOrd="0" destOrd="0" presId="urn:microsoft.com/office/officeart/2005/8/layout/chevron2"/>
    <dgm:cxn modelId="{146DF1AD-CA71-42F5-A150-772EE6ADF2EF}" srcId="{ECF7C0C1-9F73-44AF-AF91-86F954D56699}" destId="{437B5CD8-1DDD-4F4B-B279-3D9A15D859F7}" srcOrd="0" destOrd="0" parTransId="{8EE154E1-0225-4C83-8AF6-492CFCDC92FB}" sibTransId="{A014917A-7A19-4021-BE51-68BE880FF9C7}"/>
    <dgm:cxn modelId="{E1580FF1-84E3-40F3-A470-16C16EACF89E}" type="presOf" srcId="{49FA9335-087B-4BCE-931D-9AD996F887DD}" destId="{FD5D8E34-1767-4182-9FB0-0384E0B4E994}" srcOrd="0" destOrd="0" presId="urn:microsoft.com/office/officeart/2005/8/layout/chevron2"/>
    <dgm:cxn modelId="{E9B73D3D-75A0-4148-91D9-19B9ED28A75A}" srcId="{ECF7C0C1-9F73-44AF-AF91-86F954D56699}" destId="{C25D3643-09C2-49A6-AB97-10ABBCA5774B}" srcOrd="1" destOrd="0" parTransId="{8CAEE1CC-7129-49F2-9D75-0D1F9F30E845}" sibTransId="{2F87B469-144B-41B8-B98F-EED8A5F21AD9}"/>
    <dgm:cxn modelId="{156981C1-9E04-4801-8BAC-F24A3DCFC51E}" type="presOf" srcId="{966433F0-ACC5-44DA-841D-D9676ACE5D65}" destId="{6796F2C2-F0BE-40B9-A967-7A8E955AED74}" srcOrd="0" destOrd="0" presId="urn:microsoft.com/office/officeart/2005/8/layout/chevron2"/>
    <dgm:cxn modelId="{C0EC50FE-070C-4F2B-9243-1E61428B6F1B}" srcId="{437B5CD8-1DDD-4F4B-B279-3D9A15D859F7}" destId="{966433F0-ACC5-44DA-841D-D9676ACE5D65}" srcOrd="0" destOrd="0" parTransId="{357D3509-F2B6-4CBA-B511-D75CEB653C08}" sibTransId="{25290612-6048-405B-B153-2FDB77C0A6E4}"/>
    <dgm:cxn modelId="{6FCC7315-61F0-4634-B763-02604CE14029}" srcId="{49FA9335-087B-4BCE-931D-9AD996F887DD}" destId="{7F7D4ACA-888B-41D6-A1C6-ED9FA464F1E3}" srcOrd="0" destOrd="0" parTransId="{84B64CEB-8F3E-45B0-A775-3195D744D7AB}" sibTransId="{BE6428E6-4275-48E8-89E2-2EE94B935320}"/>
    <dgm:cxn modelId="{74A05ABE-802D-466F-AA20-1CB2DE9CA46A}" srcId="{C25D3643-09C2-49A6-AB97-10ABBCA5774B}" destId="{E3E7D5AB-B936-4CC5-8CE7-0E95A83A4770}" srcOrd="0" destOrd="0" parTransId="{846563B9-CA90-42F8-BDE6-C4B319E2E389}" sibTransId="{4DDAF1F1-C3E6-4954-ADE3-249FADEA9A67}"/>
    <dgm:cxn modelId="{94AE7109-0EBC-41B0-A10A-DAB8B9CC82AF}" type="presOf" srcId="{D709CEA7-9F43-41EC-8537-2AE12E24E2A0}" destId="{935EB568-0C12-46CF-8C6A-A9ECD585F769}" srcOrd="0" destOrd="1" presId="urn:microsoft.com/office/officeart/2005/8/layout/chevron2"/>
    <dgm:cxn modelId="{B3B99574-C591-4DEE-B392-4ED5D1E028FE}" type="presOf" srcId="{6D43F0B9-D929-4520-92DD-F84F5E0E0AF2}" destId="{7224450E-1216-49C2-ABB0-28AA17B01208}" srcOrd="0" destOrd="1" presId="urn:microsoft.com/office/officeart/2005/8/layout/chevron2"/>
    <dgm:cxn modelId="{14C2950E-35DC-4BA6-ACCB-723AAF59E6EF}" type="presOf" srcId="{5D508BB0-11C1-4D85-B264-20C01AC0AFCD}" destId="{6796F2C2-F0BE-40B9-A967-7A8E955AED74}" srcOrd="0" destOrd="1" presId="urn:microsoft.com/office/officeart/2005/8/layout/chevron2"/>
    <dgm:cxn modelId="{29DEE86E-5755-4E1E-9C46-394B21FCDE68}" srcId="{C25D3643-09C2-49A6-AB97-10ABBCA5774B}" destId="{D709CEA7-9F43-41EC-8537-2AE12E24E2A0}" srcOrd="1" destOrd="0" parTransId="{3D989CC6-F376-444E-B96D-9134EB8828D8}" sibTransId="{DC6FBF8E-B7D8-4C47-8F42-4B8709EF6513}"/>
    <dgm:cxn modelId="{1E9AF366-08CC-4D7F-91FA-0AF52FEA296B}" srcId="{49FA9335-087B-4BCE-931D-9AD996F887DD}" destId="{6D43F0B9-D929-4520-92DD-F84F5E0E0AF2}" srcOrd="1" destOrd="0" parTransId="{6FF6733F-B7CE-43D0-B340-A768999C7A57}" sibTransId="{F58D23AA-6E06-4825-986C-623165819BD9}"/>
    <dgm:cxn modelId="{459F279E-43BC-48C5-AD26-BD5AA76A28C9}" type="presOf" srcId="{ECF7C0C1-9F73-44AF-AF91-86F954D56699}" destId="{79B8E33F-54D8-47B0-87DA-662FDA2D6681}" srcOrd="0" destOrd="0" presId="urn:microsoft.com/office/officeart/2005/8/layout/chevron2"/>
    <dgm:cxn modelId="{D91BC4A9-30AA-468C-A69D-27C59DAC40B1}" srcId="{ECF7C0C1-9F73-44AF-AF91-86F954D56699}" destId="{49FA9335-087B-4BCE-931D-9AD996F887DD}" srcOrd="2" destOrd="0" parTransId="{FF31B2EB-8908-4178-8C13-B016C69D2E43}" sibTransId="{E992009A-254C-4D1E-929D-49A156A67DAE}"/>
    <dgm:cxn modelId="{5B63A40E-FEB5-457F-A7E7-021D3288DFFE}" srcId="{437B5CD8-1DDD-4F4B-B279-3D9A15D859F7}" destId="{5D508BB0-11C1-4D85-B264-20C01AC0AFCD}" srcOrd="1" destOrd="0" parTransId="{6BA63C20-F53E-4160-B100-53896A1DB8F2}" sibTransId="{A105842E-1C17-4815-A08E-3EA9B9149A87}"/>
    <dgm:cxn modelId="{06653384-5221-4B8C-B624-A93DB17E1DB3}" type="presOf" srcId="{7F7D4ACA-888B-41D6-A1C6-ED9FA464F1E3}" destId="{7224450E-1216-49C2-ABB0-28AA17B01208}" srcOrd="0" destOrd="0" presId="urn:microsoft.com/office/officeart/2005/8/layout/chevron2"/>
    <dgm:cxn modelId="{36A301A8-A805-4BAE-B2C4-A52059029EF3}" type="presOf" srcId="{C25D3643-09C2-49A6-AB97-10ABBCA5774B}" destId="{3BF30EBB-688B-4014-8716-DC49BB5BC38F}" srcOrd="0" destOrd="0" presId="urn:microsoft.com/office/officeart/2005/8/layout/chevron2"/>
    <dgm:cxn modelId="{C2B3AC5D-EFA9-4330-9439-499A30FF5E7C}" type="presParOf" srcId="{79B8E33F-54D8-47B0-87DA-662FDA2D6681}" destId="{3B0FA952-B280-40AA-8BF1-BB923DFBF995}" srcOrd="0" destOrd="0" presId="urn:microsoft.com/office/officeart/2005/8/layout/chevron2"/>
    <dgm:cxn modelId="{5D55B918-1C26-4FEB-8909-418993FE1EEC}" type="presParOf" srcId="{3B0FA952-B280-40AA-8BF1-BB923DFBF995}" destId="{B1C201A2-198F-4214-B2FA-BEA0374EC9F3}" srcOrd="0" destOrd="0" presId="urn:microsoft.com/office/officeart/2005/8/layout/chevron2"/>
    <dgm:cxn modelId="{018C7239-B060-4D09-892D-CD6AE80075EC}" type="presParOf" srcId="{3B0FA952-B280-40AA-8BF1-BB923DFBF995}" destId="{6796F2C2-F0BE-40B9-A967-7A8E955AED74}" srcOrd="1" destOrd="0" presId="urn:microsoft.com/office/officeart/2005/8/layout/chevron2"/>
    <dgm:cxn modelId="{36E6CDE8-4229-47C2-845E-2E12138228F4}" type="presParOf" srcId="{79B8E33F-54D8-47B0-87DA-662FDA2D6681}" destId="{129C682C-FF39-4C3C-AB74-E01754ED3B3B}" srcOrd="1" destOrd="0" presId="urn:microsoft.com/office/officeart/2005/8/layout/chevron2"/>
    <dgm:cxn modelId="{F73280B5-18B3-4397-8034-924F094355AD}" type="presParOf" srcId="{79B8E33F-54D8-47B0-87DA-662FDA2D6681}" destId="{108D01F3-ED8E-4EFF-8B6E-17B3471BF889}" srcOrd="2" destOrd="0" presId="urn:microsoft.com/office/officeart/2005/8/layout/chevron2"/>
    <dgm:cxn modelId="{3D332C7B-3170-4D24-B916-4B3DF48EA517}" type="presParOf" srcId="{108D01F3-ED8E-4EFF-8B6E-17B3471BF889}" destId="{3BF30EBB-688B-4014-8716-DC49BB5BC38F}" srcOrd="0" destOrd="0" presId="urn:microsoft.com/office/officeart/2005/8/layout/chevron2"/>
    <dgm:cxn modelId="{FAFEF951-9587-4D0E-B79E-D0E9CFDAE2C3}" type="presParOf" srcId="{108D01F3-ED8E-4EFF-8B6E-17B3471BF889}" destId="{935EB568-0C12-46CF-8C6A-A9ECD585F769}" srcOrd="1" destOrd="0" presId="urn:microsoft.com/office/officeart/2005/8/layout/chevron2"/>
    <dgm:cxn modelId="{5BD76B4B-2B02-491E-96A5-064E4B9E8B86}" type="presParOf" srcId="{79B8E33F-54D8-47B0-87DA-662FDA2D6681}" destId="{E9E4D3B7-625E-47B6-AB4F-984EE824F1CF}" srcOrd="3" destOrd="0" presId="urn:microsoft.com/office/officeart/2005/8/layout/chevron2"/>
    <dgm:cxn modelId="{43F2F008-5FC2-4709-90EA-7ADC3090CD0B}" type="presParOf" srcId="{79B8E33F-54D8-47B0-87DA-662FDA2D6681}" destId="{98148EB3-6E82-4610-977F-EA6238AC5D37}" srcOrd="4" destOrd="0" presId="urn:microsoft.com/office/officeart/2005/8/layout/chevron2"/>
    <dgm:cxn modelId="{DC957FB1-AFFE-4AC2-867D-71DCDC9FDEEC}" type="presParOf" srcId="{98148EB3-6E82-4610-977F-EA6238AC5D37}" destId="{FD5D8E34-1767-4182-9FB0-0384E0B4E994}" srcOrd="0" destOrd="0" presId="urn:microsoft.com/office/officeart/2005/8/layout/chevron2"/>
    <dgm:cxn modelId="{DA8A0AD7-B74E-45BF-A091-8AFF07F1688C}" type="presParOf" srcId="{98148EB3-6E82-4610-977F-EA6238AC5D37}" destId="{7224450E-1216-49C2-ABB0-28AA17B0120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52638FB-6CA1-4C49-A62C-496EA38BADC2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7841879-CD00-4A48-BEA9-CC55AA2F652B}">
      <dgm:prSet phldrT="[Texto]"/>
      <dgm:spPr/>
      <dgm:t>
        <a:bodyPr/>
        <a:lstStyle/>
        <a:p>
          <a:r>
            <a:rPr lang="es-ES" dirty="0"/>
            <a:t>BS AS</a:t>
          </a:r>
        </a:p>
      </dgm:t>
    </dgm:pt>
    <dgm:pt modelId="{6C5BB6C9-3213-461A-8600-7856F653B488}" type="parTrans" cxnId="{7D88CC80-80D8-41F5-92E3-5CAA533DED07}">
      <dgm:prSet/>
      <dgm:spPr/>
      <dgm:t>
        <a:bodyPr/>
        <a:lstStyle/>
        <a:p>
          <a:endParaRPr lang="es-ES"/>
        </a:p>
      </dgm:t>
    </dgm:pt>
    <dgm:pt modelId="{5571922A-D363-41E5-A0E9-0EE2AD6E63EA}" type="sibTrans" cxnId="{7D88CC80-80D8-41F5-92E3-5CAA533DED07}">
      <dgm:prSet/>
      <dgm:spPr/>
      <dgm:t>
        <a:bodyPr/>
        <a:lstStyle/>
        <a:p>
          <a:endParaRPr lang="es-ES"/>
        </a:p>
      </dgm:t>
    </dgm:pt>
    <dgm:pt modelId="{1D139489-AFE2-4FA7-9046-20146A9C6B76}">
      <dgm:prSet phldrT="[Texto]"/>
      <dgm:spPr/>
      <dgm:t>
        <a:bodyPr/>
        <a:lstStyle/>
        <a:p>
          <a:r>
            <a:rPr lang="es-ES" dirty="0"/>
            <a:t>ACTIVIDAD PRIMARIA: DE 1% A 2%. IIBB DE OTRAS PROVINCIAS: 4%</a:t>
          </a:r>
        </a:p>
      </dgm:t>
    </dgm:pt>
    <dgm:pt modelId="{2FC3741B-458F-4E16-945D-065AC4C4C6E2}" type="parTrans" cxnId="{270D7227-AB9C-495A-A1FC-EB97B4DE4AA1}">
      <dgm:prSet/>
      <dgm:spPr/>
      <dgm:t>
        <a:bodyPr/>
        <a:lstStyle/>
        <a:p>
          <a:endParaRPr lang="es-ES"/>
        </a:p>
      </dgm:t>
    </dgm:pt>
    <dgm:pt modelId="{F4EAC6AA-E6F6-4092-9434-DBAB50F7689B}" type="sibTrans" cxnId="{270D7227-AB9C-495A-A1FC-EB97B4DE4AA1}">
      <dgm:prSet/>
      <dgm:spPr/>
      <dgm:t>
        <a:bodyPr/>
        <a:lstStyle/>
        <a:p>
          <a:endParaRPr lang="es-ES"/>
        </a:p>
      </dgm:t>
    </dgm:pt>
    <dgm:pt modelId="{259B02B5-E632-4077-91A5-2CC9F854795A}">
      <dgm:prSet phldrT="[Texto]"/>
      <dgm:spPr/>
      <dgm:t>
        <a:bodyPr/>
        <a:lstStyle/>
        <a:p>
          <a:r>
            <a:rPr lang="es-ES" dirty="0"/>
            <a:t>ARRENDAMIENTO INMUEBLES: 6%</a:t>
          </a:r>
        </a:p>
      </dgm:t>
    </dgm:pt>
    <dgm:pt modelId="{4C31B17B-CAA9-42C3-8A50-EBAFD41ED403}" type="parTrans" cxnId="{EAC45A83-782F-49DC-A8C6-79EF2EF749A7}">
      <dgm:prSet/>
      <dgm:spPr/>
      <dgm:t>
        <a:bodyPr/>
        <a:lstStyle/>
        <a:p>
          <a:endParaRPr lang="es-ES"/>
        </a:p>
      </dgm:t>
    </dgm:pt>
    <dgm:pt modelId="{52116361-7C1C-4F3F-AA77-34F0AB39BC11}" type="sibTrans" cxnId="{EAC45A83-782F-49DC-A8C6-79EF2EF749A7}">
      <dgm:prSet/>
      <dgm:spPr/>
      <dgm:t>
        <a:bodyPr/>
        <a:lstStyle/>
        <a:p>
          <a:endParaRPr lang="es-ES"/>
        </a:p>
      </dgm:t>
    </dgm:pt>
    <dgm:pt modelId="{C47271CF-44CE-4C69-B467-A7B8169FC747}">
      <dgm:prSet phldrT="[Texto]"/>
      <dgm:spPr/>
      <dgm:t>
        <a:bodyPr/>
        <a:lstStyle/>
        <a:p>
          <a:r>
            <a:rPr lang="es-ES" dirty="0"/>
            <a:t>CABA</a:t>
          </a:r>
        </a:p>
      </dgm:t>
    </dgm:pt>
    <dgm:pt modelId="{DC427424-4A20-46E8-BB21-08B932FD76C7}" type="parTrans" cxnId="{4F8D9167-FE6A-4DDF-8C9E-9890B7742F4B}">
      <dgm:prSet/>
      <dgm:spPr/>
      <dgm:t>
        <a:bodyPr/>
        <a:lstStyle/>
        <a:p>
          <a:endParaRPr lang="es-ES"/>
        </a:p>
      </dgm:t>
    </dgm:pt>
    <dgm:pt modelId="{CB8493E1-7CB3-4625-ADAA-067DF17434FB}" type="sibTrans" cxnId="{4F8D9167-FE6A-4DDF-8C9E-9890B7742F4B}">
      <dgm:prSet/>
      <dgm:spPr/>
      <dgm:t>
        <a:bodyPr/>
        <a:lstStyle/>
        <a:p>
          <a:endParaRPr lang="es-ES"/>
        </a:p>
      </dgm:t>
    </dgm:pt>
    <dgm:pt modelId="{1C882577-41CB-4C14-B303-88C56F7ABB98}">
      <dgm:prSet phldrT="[Texto]"/>
      <dgm:spPr/>
      <dgm:t>
        <a:bodyPr/>
        <a:lstStyle/>
        <a:p>
          <a:r>
            <a:rPr lang="es-ES" dirty="0"/>
            <a:t>ACTIVIDAD PRIMARIA: 1% . IIBB DE OTRAS PROVINCIAS: 3%</a:t>
          </a:r>
        </a:p>
      </dgm:t>
    </dgm:pt>
    <dgm:pt modelId="{8FA69BBC-9731-49E3-81FB-A538B2286A87}" type="parTrans" cxnId="{033BD317-CB13-4D70-89F9-F2854B325681}">
      <dgm:prSet/>
      <dgm:spPr/>
      <dgm:t>
        <a:bodyPr/>
        <a:lstStyle/>
        <a:p>
          <a:endParaRPr lang="es-ES"/>
        </a:p>
      </dgm:t>
    </dgm:pt>
    <dgm:pt modelId="{51803BAF-BB95-4917-8EDC-E4280AB5EB05}" type="sibTrans" cxnId="{033BD317-CB13-4D70-89F9-F2854B325681}">
      <dgm:prSet/>
      <dgm:spPr/>
      <dgm:t>
        <a:bodyPr/>
        <a:lstStyle/>
        <a:p>
          <a:endParaRPr lang="es-ES"/>
        </a:p>
      </dgm:t>
    </dgm:pt>
    <dgm:pt modelId="{BBF17232-2CB9-48D8-80D9-03E785D7301B}">
      <dgm:prSet phldrT="[Texto]"/>
      <dgm:spPr/>
      <dgm:t>
        <a:bodyPr/>
        <a:lstStyle/>
        <a:p>
          <a:r>
            <a:rPr lang="es-ES" dirty="0"/>
            <a:t>ARRENDAMIENTO INMUEBLES: 1,5%</a:t>
          </a:r>
        </a:p>
      </dgm:t>
    </dgm:pt>
    <dgm:pt modelId="{BEECDC1B-5DA0-43E6-BDE3-B07B59FBD066}" type="parTrans" cxnId="{07F2EC58-B78C-45AE-92A5-0DE20C694D15}">
      <dgm:prSet/>
      <dgm:spPr/>
      <dgm:t>
        <a:bodyPr/>
        <a:lstStyle/>
        <a:p>
          <a:endParaRPr lang="es-ES"/>
        </a:p>
      </dgm:t>
    </dgm:pt>
    <dgm:pt modelId="{5A914902-653E-4D11-B333-46E43992B4E1}" type="sibTrans" cxnId="{07F2EC58-B78C-45AE-92A5-0DE20C694D15}">
      <dgm:prSet/>
      <dgm:spPr/>
      <dgm:t>
        <a:bodyPr/>
        <a:lstStyle/>
        <a:p>
          <a:endParaRPr lang="es-ES"/>
        </a:p>
      </dgm:t>
    </dgm:pt>
    <dgm:pt modelId="{738D8498-7F08-4554-BB17-E6C5503B20E5}">
      <dgm:prSet phldrT="[Texto]"/>
      <dgm:spPr/>
      <dgm:t>
        <a:bodyPr/>
        <a:lstStyle/>
        <a:p>
          <a:r>
            <a:rPr lang="es-ES" dirty="0"/>
            <a:t>CÓRDOBA</a:t>
          </a:r>
        </a:p>
      </dgm:t>
    </dgm:pt>
    <dgm:pt modelId="{D39EB8D9-8337-4AAD-AB86-50D6E5A4A051}" type="parTrans" cxnId="{D2363ADA-0C5E-4A9C-A63B-B2431E7F2D4D}">
      <dgm:prSet/>
      <dgm:spPr/>
      <dgm:t>
        <a:bodyPr/>
        <a:lstStyle/>
        <a:p>
          <a:endParaRPr lang="es-ES"/>
        </a:p>
      </dgm:t>
    </dgm:pt>
    <dgm:pt modelId="{6509527D-4D14-4BEE-A964-B3ACDED537AB}" type="sibTrans" cxnId="{D2363ADA-0C5E-4A9C-A63B-B2431E7F2D4D}">
      <dgm:prSet/>
      <dgm:spPr/>
      <dgm:t>
        <a:bodyPr/>
        <a:lstStyle/>
        <a:p>
          <a:endParaRPr lang="es-ES"/>
        </a:p>
      </dgm:t>
    </dgm:pt>
    <dgm:pt modelId="{A3929130-CE65-4093-B564-580B5196397E}">
      <dgm:prSet phldrT="[Texto]"/>
      <dgm:spPr/>
      <dgm:t>
        <a:bodyPr/>
        <a:lstStyle/>
        <a:p>
          <a:r>
            <a:rPr lang="es-ES" dirty="0"/>
            <a:t>ACTIVIDAD PRIMARIA: EXENTA. IIBB DE OTRAS PROVINCIAS: 1%</a:t>
          </a:r>
        </a:p>
      </dgm:t>
    </dgm:pt>
    <dgm:pt modelId="{CECC9844-09D5-4ABA-8D63-97D632699913}" type="parTrans" cxnId="{9417DB8A-E06F-41F5-885C-77118D143676}">
      <dgm:prSet/>
      <dgm:spPr/>
      <dgm:t>
        <a:bodyPr/>
        <a:lstStyle/>
        <a:p>
          <a:endParaRPr lang="es-ES"/>
        </a:p>
      </dgm:t>
    </dgm:pt>
    <dgm:pt modelId="{A392B330-E669-429E-BE40-AE98505AB47E}" type="sibTrans" cxnId="{9417DB8A-E06F-41F5-885C-77118D143676}">
      <dgm:prSet/>
      <dgm:spPr/>
      <dgm:t>
        <a:bodyPr/>
        <a:lstStyle/>
        <a:p>
          <a:endParaRPr lang="es-ES"/>
        </a:p>
      </dgm:t>
    </dgm:pt>
    <dgm:pt modelId="{38D372E0-F4DE-46F6-A75D-A1056DEEF19B}">
      <dgm:prSet phldrT="[Texto]"/>
      <dgm:spPr/>
      <dgm:t>
        <a:bodyPr/>
        <a:lstStyle/>
        <a:p>
          <a:r>
            <a:rPr lang="es-ES" dirty="0"/>
            <a:t>ARRENDAMIENTO INMUEBLES: DE 2,8% A 4,75%</a:t>
          </a:r>
        </a:p>
      </dgm:t>
    </dgm:pt>
    <dgm:pt modelId="{83A521C5-610F-46C8-82AA-725C1602272A}" type="parTrans" cxnId="{D8178059-CD80-4CB2-9C26-3296A7562521}">
      <dgm:prSet/>
      <dgm:spPr/>
      <dgm:t>
        <a:bodyPr/>
        <a:lstStyle/>
        <a:p>
          <a:endParaRPr lang="es-ES"/>
        </a:p>
      </dgm:t>
    </dgm:pt>
    <dgm:pt modelId="{B211751D-5299-491B-818D-C3A6F5644105}" type="sibTrans" cxnId="{D8178059-CD80-4CB2-9C26-3296A7562521}">
      <dgm:prSet/>
      <dgm:spPr/>
      <dgm:t>
        <a:bodyPr/>
        <a:lstStyle/>
        <a:p>
          <a:endParaRPr lang="es-ES"/>
        </a:p>
      </dgm:t>
    </dgm:pt>
    <dgm:pt modelId="{F37B1B50-5CF1-4C9A-9432-B7767DB3E157}" type="pres">
      <dgm:prSet presAssocID="{152638FB-6CA1-4C49-A62C-496EA38BADC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1578C02-6D10-4004-BC70-D988E6288F3F}" type="pres">
      <dgm:prSet presAssocID="{77841879-CD00-4A48-BEA9-CC55AA2F652B}" presName="composite" presStyleCnt="0"/>
      <dgm:spPr/>
    </dgm:pt>
    <dgm:pt modelId="{81710F02-7005-4727-A457-DD27565B404E}" type="pres">
      <dgm:prSet presAssocID="{77841879-CD00-4A48-BEA9-CC55AA2F652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F1F3DA4-C8B7-43D8-A8EE-D533F98004F0}" type="pres">
      <dgm:prSet presAssocID="{77841879-CD00-4A48-BEA9-CC55AA2F652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D6A2B90-9C34-46DB-8D94-C9235E120F3C}" type="pres">
      <dgm:prSet presAssocID="{5571922A-D363-41E5-A0E9-0EE2AD6E63EA}" presName="sp" presStyleCnt="0"/>
      <dgm:spPr/>
    </dgm:pt>
    <dgm:pt modelId="{094ED659-3BF6-4A96-9F58-8DA4A8315BE3}" type="pres">
      <dgm:prSet presAssocID="{C47271CF-44CE-4C69-B467-A7B8169FC747}" presName="composite" presStyleCnt="0"/>
      <dgm:spPr/>
    </dgm:pt>
    <dgm:pt modelId="{A0A88E65-783E-4DC1-A4E0-E25BBF2F0475}" type="pres">
      <dgm:prSet presAssocID="{C47271CF-44CE-4C69-B467-A7B8169FC74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BE58B1C-5415-466F-8637-D3F778C96DDE}" type="pres">
      <dgm:prSet presAssocID="{C47271CF-44CE-4C69-B467-A7B8169FC747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3079561-85A4-478C-8748-168287AF3155}" type="pres">
      <dgm:prSet presAssocID="{CB8493E1-7CB3-4625-ADAA-067DF17434FB}" presName="sp" presStyleCnt="0"/>
      <dgm:spPr/>
    </dgm:pt>
    <dgm:pt modelId="{91D0D1C8-D92E-4461-A34A-56D62259E46E}" type="pres">
      <dgm:prSet presAssocID="{738D8498-7F08-4554-BB17-E6C5503B20E5}" presName="composite" presStyleCnt="0"/>
      <dgm:spPr/>
    </dgm:pt>
    <dgm:pt modelId="{8B93FAF8-6865-45BC-A026-6C512927EF95}" type="pres">
      <dgm:prSet presAssocID="{738D8498-7F08-4554-BB17-E6C5503B20E5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173BEEB-D8F0-4CCA-B501-A6360074AA85}" type="pres">
      <dgm:prSet presAssocID="{738D8498-7F08-4554-BB17-E6C5503B20E5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8178059-CD80-4CB2-9C26-3296A7562521}" srcId="{738D8498-7F08-4554-BB17-E6C5503B20E5}" destId="{38D372E0-F4DE-46F6-A75D-A1056DEEF19B}" srcOrd="1" destOrd="0" parTransId="{83A521C5-610F-46C8-82AA-725C1602272A}" sibTransId="{B211751D-5299-491B-818D-C3A6F5644105}"/>
    <dgm:cxn modelId="{EAC45A83-782F-49DC-A8C6-79EF2EF749A7}" srcId="{77841879-CD00-4A48-BEA9-CC55AA2F652B}" destId="{259B02B5-E632-4077-91A5-2CC9F854795A}" srcOrd="1" destOrd="0" parTransId="{4C31B17B-CAA9-42C3-8A50-EBAFD41ED403}" sibTransId="{52116361-7C1C-4F3F-AA77-34F0AB39BC11}"/>
    <dgm:cxn modelId="{07F2EC58-B78C-45AE-92A5-0DE20C694D15}" srcId="{C47271CF-44CE-4C69-B467-A7B8169FC747}" destId="{BBF17232-2CB9-48D8-80D9-03E785D7301B}" srcOrd="1" destOrd="0" parTransId="{BEECDC1B-5DA0-43E6-BDE3-B07B59FBD066}" sibTransId="{5A914902-653E-4D11-B333-46E43992B4E1}"/>
    <dgm:cxn modelId="{1F368B23-A79A-4CD0-A3B1-1B3523FA19E0}" type="presOf" srcId="{1D139489-AFE2-4FA7-9046-20146A9C6B76}" destId="{BF1F3DA4-C8B7-43D8-A8EE-D533F98004F0}" srcOrd="0" destOrd="0" presId="urn:microsoft.com/office/officeart/2005/8/layout/chevron2"/>
    <dgm:cxn modelId="{4F8D9167-FE6A-4DDF-8C9E-9890B7742F4B}" srcId="{152638FB-6CA1-4C49-A62C-496EA38BADC2}" destId="{C47271CF-44CE-4C69-B467-A7B8169FC747}" srcOrd="1" destOrd="0" parTransId="{DC427424-4A20-46E8-BB21-08B932FD76C7}" sibTransId="{CB8493E1-7CB3-4625-ADAA-067DF17434FB}"/>
    <dgm:cxn modelId="{7D88CC80-80D8-41F5-92E3-5CAA533DED07}" srcId="{152638FB-6CA1-4C49-A62C-496EA38BADC2}" destId="{77841879-CD00-4A48-BEA9-CC55AA2F652B}" srcOrd="0" destOrd="0" parTransId="{6C5BB6C9-3213-461A-8600-7856F653B488}" sibTransId="{5571922A-D363-41E5-A0E9-0EE2AD6E63EA}"/>
    <dgm:cxn modelId="{D2363ADA-0C5E-4A9C-A63B-B2431E7F2D4D}" srcId="{152638FB-6CA1-4C49-A62C-496EA38BADC2}" destId="{738D8498-7F08-4554-BB17-E6C5503B20E5}" srcOrd="2" destOrd="0" parTransId="{D39EB8D9-8337-4AAD-AB86-50D6E5A4A051}" sibTransId="{6509527D-4D14-4BEE-A964-B3ACDED537AB}"/>
    <dgm:cxn modelId="{DDA6BD20-0DAE-4021-AF57-198C90D29510}" type="presOf" srcId="{A3929130-CE65-4093-B564-580B5196397E}" destId="{F173BEEB-D8F0-4CCA-B501-A6360074AA85}" srcOrd="0" destOrd="0" presId="urn:microsoft.com/office/officeart/2005/8/layout/chevron2"/>
    <dgm:cxn modelId="{088B7F54-9710-46C6-8D91-3C48F24265B0}" type="presOf" srcId="{C47271CF-44CE-4C69-B467-A7B8169FC747}" destId="{A0A88E65-783E-4DC1-A4E0-E25BBF2F0475}" srcOrd="0" destOrd="0" presId="urn:microsoft.com/office/officeart/2005/8/layout/chevron2"/>
    <dgm:cxn modelId="{2F361DAF-9975-4406-9C60-2E7B2D24E6DB}" type="presOf" srcId="{259B02B5-E632-4077-91A5-2CC9F854795A}" destId="{BF1F3DA4-C8B7-43D8-A8EE-D533F98004F0}" srcOrd="0" destOrd="1" presId="urn:microsoft.com/office/officeart/2005/8/layout/chevron2"/>
    <dgm:cxn modelId="{C285BD8F-DFCD-491C-B897-BE5C7D6C668E}" type="presOf" srcId="{38D372E0-F4DE-46F6-A75D-A1056DEEF19B}" destId="{F173BEEB-D8F0-4CCA-B501-A6360074AA85}" srcOrd="0" destOrd="1" presId="urn:microsoft.com/office/officeart/2005/8/layout/chevron2"/>
    <dgm:cxn modelId="{033BD317-CB13-4D70-89F9-F2854B325681}" srcId="{C47271CF-44CE-4C69-B467-A7B8169FC747}" destId="{1C882577-41CB-4C14-B303-88C56F7ABB98}" srcOrd="0" destOrd="0" parTransId="{8FA69BBC-9731-49E3-81FB-A538B2286A87}" sibTransId="{51803BAF-BB95-4917-8EDC-E4280AB5EB05}"/>
    <dgm:cxn modelId="{270D7227-AB9C-495A-A1FC-EB97B4DE4AA1}" srcId="{77841879-CD00-4A48-BEA9-CC55AA2F652B}" destId="{1D139489-AFE2-4FA7-9046-20146A9C6B76}" srcOrd="0" destOrd="0" parTransId="{2FC3741B-458F-4E16-945D-065AC4C4C6E2}" sibTransId="{F4EAC6AA-E6F6-4092-9434-DBAB50F7689B}"/>
    <dgm:cxn modelId="{761DFA36-EF6B-4261-AE06-3664AFBBCB58}" type="presOf" srcId="{738D8498-7F08-4554-BB17-E6C5503B20E5}" destId="{8B93FAF8-6865-45BC-A026-6C512927EF95}" srcOrd="0" destOrd="0" presId="urn:microsoft.com/office/officeart/2005/8/layout/chevron2"/>
    <dgm:cxn modelId="{D13E33ED-2B8E-4B51-99F7-616F5F2F0D5E}" type="presOf" srcId="{BBF17232-2CB9-48D8-80D9-03E785D7301B}" destId="{1BE58B1C-5415-466F-8637-D3F778C96DDE}" srcOrd="0" destOrd="1" presId="urn:microsoft.com/office/officeart/2005/8/layout/chevron2"/>
    <dgm:cxn modelId="{05C684EA-1E17-45FD-BB98-778B83CBE475}" type="presOf" srcId="{152638FB-6CA1-4C49-A62C-496EA38BADC2}" destId="{F37B1B50-5CF1-4C9A-9432-B7767DB3E157}" srcOrd="0" destOrd="0" presId="urn:microsoft.com/office/officeart/2005/8/layout/chevron2"/>
    <dgm:cxn modelId="{B3ED380E-EE46-44E2-809E-CA5298D206FE}" type="presOf" srcId="{1C882577-41CB-4C14-B303-88C56F7ABB98}" destId="{1BE58B1C-5415-466F-8637-D3F778C96DDE}" srcOrd="0" destOrd="0" presId="urn:microsoft.com/office/officeart/2005/8/layout/chevron2"/>
    <dgm:cxn modelId="{9417DB8A-E06F-41F5-885C-77118D143676}" srcId="{738D8498-7F08-4554-BB17-E6C5503B20E5}" destId="{A3929130-CE65-4093-B564-580B5196397E}" srcOrd="0" destOrd="0" parTransId="{CECC9844-09D5-4ABA-8D63-97D632699913}" sibTransId="{A392B330-E669-429E-BE40-AE98505AB47E}"/>
    <dgm:cxn modelId="{39FA6F29-8AE8-4748-8145-7EC8877DFDDF}" type="presOf" srcId="{77841879-CD00-4A48-BEA9-CC55AA2F652B}" destId="{81710F02-7005-4727-A457-DD27565B404E}" srcOrd="0" destOrd="0" presId="urn:microsoft.com/office/officeart/2005/8/layout/chevron2"/>
    <dgm:cxn modelId="{81921D6D-94A5-43EE-B9A6-CA3BC867015E}" type="presParOf" srcId="{F37B1B50-5CF1-4C9A-9432-B7767DB3E157}" destId="{D1578C02-6D10-4004-BC70-D988E6288F3F}" srcOrd="0" destOrd="0" presId="urn:microsoft.com/office/officeart/2005/8/layout/chevron2"/>
    <dgm:cxn modelId="{970801CE-DD50-495B-B884-0784D083F9EB}" type="presParOf" srcId="{D1578C02-6D10-4004-BC70-D988E6288F3F}" destId="{81710F02-7005-4727-A457-DD27565B404E}" srcOrd="0" destOrd="0" presId="urn:microsoft.com/office/officeart/2005/8/layout/chevron2"/>
    <dgm:cxn modelId="{1441B314-B992-43B1-81EC-AF847552E093}" type="presParOf" srcId="{D1578C02-6D10-4004-BC70-D988E6288F3F}" destId="{BF1F3DA4-C8B7-43D8-A8EE-D533F98004F0}" srcOrd="1" destOrd="0" presId="urn:microsoft.com/office/officeart/2005/8/layout/chevron2"/>
    <dgm:cxn modelId="{D25A00B3-A99C-497A-AF4C-3CAB8904B884}" type="presParOf" srcId="{F37B1B50-5CF1-4C9A-9432-B7767DB3E157}" destId="{9D6A2B90-9C34-46DB-8D94-C9235E120F3C}" srcOrd="1" destOrd="0" presId="urn:microsoft.com/office/officeart/2005/8/layout/chevron2"/>
    <dgm:cxn modelId="{C4DF540F-C6CE-4C2B-8111-C34F1838507D}" type="presParOf" srcId="{F37B1B50-5CF1-4C9A-9432-B7767DB3E157}" destId="{094ED659-3BF6-4A96-9F58-8DA4A8315BE3}" srcOrd="2" destOrd="0" presId="urn:microsoft.com/office/officeart/2005/8/layout/chevron2"/>
    <dgm:cxn modelId="{D470F5F5-A367-4988-A8BF-F8221CA43AAB}" type="presParOf" srcId="{094ED659-3BF6-4A96-9F58-8DA4A8315BE3}" destId="{A0A88E65-783E-4DC1-A4E0-E25BBF2F0475}" srcOrd="0" destOrd="0" presId="urn:microsoft.com/office/officeart/2005/8/layout/chevron2"/>
    <dgm:cxn modelId="{C6A8EC8E-1F49-4FA5-893B-6F6AAE22D0FB}" type="presParOf" srcId="{094ED659-3BF6-4A96-9F58-8DA4A8315BE3}" destId="{1BE58B1C-5415-466F-8637-D3F778C96DDE}" srcOrd="1" destOrd="0" presId="urn:microsoft.com/office/officeart/2005/8/layout/chevron2"/>
    <dgm:cxn modelId="{4E49167F-2A7A-483E-B699-1221AE80F662}" type="presParOf" srcId="{F37B1B50-5CF1-4C9A-9432-B7767DB3E157}" destId="{83079561-85A4-478C-8748-168287AF3155}" srcOrd="3" destOrd="0" presId="urn:microsoft.com/office/officeart/2005/8/layout/chevron2"/>
    <dgm:cxn modelId="{93A11654-CE00-4FC7-B4C1-143CA521C8C1}" type="presParOf" srcId="{F37B1B50-5CF1-4C9A-9432-B7767DB3E157}" destId="{91D0D1C8-D92E-4461-A34A-56D62259E46E}" srcOrd="4" destOrd="0" presId="urn:microsoft.com/office/officeart/2005/8/layout/chevron2"/>
    <dgm:cxn modelId="{0AA1F757-8824-488E-B3FD-7B9DEDDED10B}" type="presParOf" srcId="{91D0D1C8-D92E-4461-A34A-56D62259E46E}" destId="{8B93FAF8-6865-45BC-A026-6C512927EF95}" srcOrd="0" destOrd="0" presId="urn:microsoft.com/office/officeart/2005/8/layout/chevron2"/>
    <dgm:cxn modelId="{AA8E4D6C-2A49-47BF-9D3C-A11DC02D42EB}" type="presParOf" srcId="{91D0D1C8-D92E-4461-A34A-56D62259E46E}" destId="{F173BEEB-D8F0-4CCA-B501-A6360074AA8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DDDDA8D-436C-4F2C-99BC-6A284D4C00C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3C9856F5-6D72-49B6-B62E-27DFEA9BF99F}">
      <dgm:prSet phldrT="[Texto]"/>
      <dgm:spPr/>
      <dgm:t>
        <a:bodyPr/>
        <a:lstStyle/>
        <a:p>
          <a:r>
            <a:rPr lang="es-ES" dirty="0"/>
            <a:t>MECANISMO DE DISTRIBUCIÓN DE INGRESOS</a:t>
          </a:r>
        </a:p>
      </dgm:t>
    </dgm:pt>
    <dgm:pt modelId="{AC16F9CC-31AB-4C7F-8BDF-40162A3E4687}" type="parTrans" cxnId="{95EA842C-04EF-46AC-BC79-8A0D4E4784C4}">
      <dgm:prSet/>
      <dgm:spPr/>
      <dgm:t>
        <a:bodyPr/>
        <a:lstStyle/>
        <a:p>
          <a:endParaRPr lang="es-ES"/>
        </a:p>
      </dgm:t>
    </dgm:pt>
    <dgm:pt modelId="{7E84718E-5FCB-4CAE-A3C3-73577D4B3E1B}" type="sibTrans" cxnId="{95EA842C-04EF-46AC-BC79-8A0D4E4784C4}">
      <dgm:prSet/>
      <dgm:spPr/>
      <dgm:t>
        <a:bodyPr/>
        <a:lstStyle/>
        <a:p>
          <a:endParaRPr lang="es-ES"/>
        </a:p>
      </dgm:t>
    </dgm:pt>
    <dgm:pt modelId="{D1B54F06-A2FD-48C0-97E3-C96793EB4101}">
      <dgm:prSet phldrT="[Texto]"/>
      <dgm:spPr/>
      <dgm:t>
        <a:bodyPr/>
        <a:lstStyle/>
        <a:p>
          <a:r>
            <a:rPr lang="es-ES" dirty="0"/>
            <a:t>OBJETIVO: EVITAR LA DOBLE IMPOSICIÓN TRIBUTARIA</a:t>
          </a:r>
        </a:p>
      </dgm:t>
    </dgm:pt>
    <dgm:pt modelId="{51C3595E-AEA8-4D9F-8237-B83DDCDA33A4}" type="parTrans" cxnId="{EE6102D8-2AD8-460F-A51E-06D59928C208}">
      <dgm:prSet/>
      <dgm:spPr/>
      <dgm:t>
        <a:bodyPr/>
        <a:lstStyle/>
        <a:p>
          <a:endParaRPr lang="es-ES"/>
        </a:p>
      </dgm:t>
    </dgm:pt>
    <dgm:pt modelId="{3C356D34-5548-4334-A441-87A260A88ABC}" type="sibTrans" cxnId="{EE6102D8-2AD8-460F-A51E-06D59928C208}">
      <dgm:prSet/>
      <dgm:spPr/>
      <dgm:t>
        <a:bodyPr/>
        <a:lstStyle/>
        <a:p>
          <a:endParaRPr lang="es-ES"/>
        </a:p>
      </dgm:t>
    </dgm:pt>
    <dgm:pt modelId="{8F96A7FC-82A1-4D67-923F-D6F53E00FC65}">
      <dgm:prSet phldrT="[Texto]"/>
      <dgm:spPr/>
      <dgm:t>
        <a:bodyPr/>
        <a:lstStyle/>
        <a:p>
          <a:r>
            <a:rPr lang="es-ES" dirty="0"/>
            <a:t>CONVENIO CELEBRADO ENTRE JURISDICCIONES</a:t>
          </a:r>
        </a:p>
      </dgm:t>
    </dgm:pt>
    <dgm:pt modelId="{AFD609BA-A0FF-4291-9F98-FDE09A38800B}" type="parTrans" cxnId="{8DE5C102-2C7E-4246-8925-565407379552}">
      <dgm:prSet/>
      <dgm:spPr/>
      <dgm:t>
        <a:bodyPr/>
        <a:lstStyle/>
        <a:p>
          <a:endParaRPr lang="es-ES"/>
        </a:p>
      </dgm:t>
    </dgm:pt>
    <dgm:pt modelId="{2B895820-76A6-4F45-BF60-05D19B4F3E50}" type="sibTrans" cxnId="{8DE5C102-2C7E-4246-8925-565407379552}">
      <dgm:prSet/>
      <dgm:spPr/>
      <dgm:t>
        <a:bodyPr/>
        <a:lstStyle/>
        <a:p>
          <a:endParaRPr lang="es-ES"/>
        </a:p>
      </dgm:t>
    </dgm:pt>
    <dgm:pt modelId="{3B1D652D-4204-4F28-9071-86DD2B9F8ADD}">
      <dgm:prSet phldrT="[Texto]"/>
      <dgm:spPr/>
      <dgm:t>
        <a:bodyPr/>
        <a:lstStyle/>
        <a:p>
          <a:r>
            <a:rPr lang="es-ES" dirty="0"/>
            <a:t>TEXTO DEL CONVENIO 18/8/77</a:t>
          </a:r>
        </a:p>
      </dgm:t>
    </dgm:pt>
    <dgm:pt modelId="{283F3E12-6D96-42F2-8C02-663C8F43E0DA}" type="parTrans" cxnId="{1801A930-4052-4AB3-909E-6C90E860B439}">
      <dgm:prSet/>
      <dgm:spPr/>
      <dgm:t>
        <a:bodyPr/>
        <a:lstStyle/>
        <a:p>
          <a:endParaRPr lang="es-ES"/>
        </a:p>
      </dgm:t>
    </dgm:pt>
    <dgm:pt modelId="{F10FF003-7467-499E-8FCF-753C0E2524BF}" type="sibTrans" cxnId="{1801A930-4052-4AB3-909E-6C90E860B439}">
      <dgm:prSet/>
      <dgm:spPr/>
      <dgm:t>
        <a:bodyPr/>
        <a:lstStyle/>
        <a:p>
          <a:endParaRPr lang="es-ES"/>
        </a:p>
      </dgm:t>
    </dgm:pt>
    <dgm:pt modelId="{830785C7-E6DB-4219-BCF2-5B0E11B39FD7}">
      <dgm:prSet phldrT="[Texto]"/>
      <dgm:spPr/>
      <dgm:t>
        <a:bodyPr/>
        <a:lstStyle/>
        <a:p>
          <a:r>
            <a:rPr lang="es-ES" dirty="0"/>
            <a:t>UNA VEZ DISTRIBUÍDOS LOS INGRESOS, CADA JURISDICCIÓN APLICA SU %</a:t>
          </a:r>
        </a:p>
      </dgm:t>
    </dgm:pt>
    <dgm:pt modelId="{9C5A8C77-F870-4EE6-AF8A-69BB70C5E3C7}" type="parTrans" cxnId="{9358FA98-40AD-4E2D-9C9E-4992FFE3E4CC}">
      <dgm:prSet/>
      <dgm:spPr/>
      <dgm:t>
        <a:bodyPr/>
        <a:lstStyle/>
        <a:p>
          <a:endParaRPr lang="es-ES"/>
        </a:p>
      </dgm:t>
    </dgm:pt>
    <dgm:pt modelId="{6773EB9B-FBE5-4828-88AC-D808BC8B0330}" type="sibTrans" cxnId="{9358FA98-40AD-4E2D-9C9E-4992FFE3E4CC}">
      <dgm:prSet/>
      <dgm:spPr/>
      <dgm:t>
        <a:bodyPr/>
        <a:lstStyle/>
        <a:p>
          <a:endParaRPr lang="es-ES"/>
        </a:p>
      </dgm:t>
    </dgm:pt>
    <dgm:pt modelId="{F55C3CAD-FA28-4AE7-9E3D-A385AF683FFC}" type="pres">
      <dgm:prSet presAssocID="{8DDDDA8D-436C-4F2C-99BC-6A284D4C00C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90A9F3E-A6F5-43B2-96A6-566FFF89860A}" type="pres">
      <dgm:prSet presAssocID="{3C9856F5-6D72-49B6-B62E-27DFEA9BF99F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58ED4F0-1186-404B-B132-79AAC30F1781}" type="pres">
      <dgm:prSet presAssocID="{7E84718E-5FCB-4CAE-A3C3-73577D4B3E1B}" presName="sibTrans" presStyleCnt="0"/>
      <dgm:spPr/>
    </dgm:pt>
    <dgm:pt modelId="{115DDCD7-6084-4D68-BC28-9724FA8CEA03}" type="pres">
      <dgm:prSet presAssocID="{D1B54F06-A2FD-48C0-97E3-C96793EB410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674272D-6A6A-4199-BBE8-AA40D8766B03}" type="pres">
      <dgm:prSet presAssocID="{3C356D34-5548-4334-A441-87A260A88ABC}" presName="sibTrans" presStyleCnt="0"/>
      <dgm:spPr/>
    </dgm:pt>
    <dgm:pt modelId="{39B08E92-A774-41C2-9AD7-8BEDA8285DB4}" type="pres">
      <dgm:prSet presAssocID="{8F96A7FC-82A1-4D67-923F-D6F53E00FC6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9E52180-E7F8-405B-8F1C-002B70515A72}" type="pres">
      <dgm:prSet presAssocID="{2B895820-76A6-4F45-BF60-05D19B4F3E50}" presName="sibTrans" presStyleCnt="0"/>
      <dgm:spPr/>
    </dgm:pt>
    <dgm:pt modelId="{D3C1554B-DD3E-4370-B8B0-124420B0B99E}" type="pres">
      <dgm:prSet presAssocID="{3B1D652D-4204-4F28-9071-86DD2B9F8AD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2B65F51-AEAA-4EDE-B661-C2D25F227395}" type="pres">
      <dgm:prSet presAssocID="{F10FF003-7467-499E-8FCF-753C0E2524BF}" presName="sibTrans" presStyleCnt="0"/>
      <dgm:spPr/>
    </dgm:pt>
    <dgm:pt modelId="{50B2EDCC-BAE5-414D-8B73-2EDFA4A1AD02}" type="pres">
      <dgm:prSet presAssocID="{830785C7-E6DB-4219-BCF2-5B0E11B39FD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0B00DB5-5F50-44AA-9972-C74B3CDF78BF}" type="presOf" srcId="{D1B54F06-A2FD-48C0-97E3-C96793EB4101}" destId="{115DDCD7-6084-4D68-BC28-9724FA8CEA03}" srcOrd="0" destOrd="0" presId="urn:microsoft.com/office/officeart/2005/8/layout/default"/>
    <dgm:cxn modelId="{8DE5C102-2C7E-4246-8925-565407379552}" srcId="{8DDDDA8D-436C-4F2C-99BC-6A284D4C00CB}" destId="{8F96A7FC-82A1-4D67-923F-D6F53E00FC65}" srcOrd="2" destOrd="0" parTransId="{AFD609BA-A0FF-4291-9F98-FDE09A38800B}" sibTransId="{2B895820-76A6-4F45-BF60-05D19B4F3E50}"/>
    <dgm:cxn modelId="{255B1CFD-CBF1-4511-A12B-40CEDEA7F14C}" type="presOf" srcId="{8F96A7FC-82A1-4D67-923F-D6F53E00FC65}" destId="{39B08E92-A774-41C2-9AD7-8BEDA8285DB4}" srcOrd="0" destOrd="0" presId="urn:microsoft.com/office/officeart/2005/8/layout/default"/>
    <dgm:cxn modelId="{5C61C5C1-DFF1-4968-BA90-AF38322AFF0C}" type="presOf" srcId="{8DDDDA8D-436C-4F2C-99BC-6A284D4C00CB}" destId="{F55C3CAD-FA28-4AE7-9E3D-A385AF683FFC}" srcOrd="0" destOrd="0" presId="urn:microsoft.com/office/officeart/2005/8/layout/default"/>
    <dgm:cxn modelId="{C7966731-C327-41D2-9EB2-77284BFAC368}" type="presOf" srcId="{830785C7-E6DB-4219-BCF2-5B0E11B39FD7}" destId="{50B2EDCC-BAE5-414D-8B73-2EDFA4A1AD02}" srcOrd="0" destOrd="0" presId="urn:microsoft.com/office/officeart/2005/8/layout/default"/>
    <dgm:cxn modelId="{5BDE7AE9-6765-4C44-8B49-CA867192733C}" type="presOf" srcId="{3B1D652D-4204-4F28-9071-86DD2B9F8ADD}" destId="{D3C1554B-DD3E-4370-B8B0-124420B0B99E}" srcOrd="0" destOrd="0" presId="urn:microsoft.com/office/officeart/2005/8/layout/default"/>
    <dgm:cxn modelId="{DDCB2C76-9FF0-4523-A91B-6014A494DE23}" type="presOf" srcId="{3C9856F5-6D72-49B6-B62E-27DFEA9BF99F}" destId="{E90A9F3E-A6F5-43B2-96A6-566FFF89860A}" srcOrd="0" destOrd="0" presId="urn:microsoft.com/office/officeart/2005/8/layout/default"/>
    <dgm:cxn modelId="{EE6102D8-2AD8-460F-A51E-06D59928C208}" srcId="{8DDDDA8D-436C-4F2C-99BC-6A284D4C00CB}" destId="{D1B54F06-A2FD-48C0-97E3-C96793EB4101}" srcOrd="1" destOrd="0" parTransId="{51C3595E-AEA8-4D9F-8237-B83DDCDA33A4}" sibTransId="{3C356D34-5548-4334-A441-87A260A88ABC}"/>
    <dgm:cxn modelId="{9358FA98-40AD-4E2D-9C9E-4992FFE3E4CC}" srcId="{8DDDDA8D-436C-4F2C-99BC-6A284D4C00CB}" destId="{830785C7-E6DB-4219-BCF2-5B0E11B39FD7}" srcOrd="4" destOrd="0" parTransId="{9C5A8C77-F870-4EE6-AF8A-69BB70C5E3C7}" sibTransId="{6773EB9B-FBE5-4828-88AC-D808BC8B0330}"/>
    <dgm:cxn modelId="{1801A930-4052-4AB3-909E-6C90E860B439}" srcId="{8DDDDA8D-436C-4F2C-99BC-6A284D4C00CB}" destId="{3B1D652D-4204-4F28-9071-86DD2B9F8ADD}" srcOrd="3" destOrd="0" parTransId="{283F3E12-6D96-42F2-8C02-663C8F43E0DA}" sibTransId="{F10FF003-7467-499E-8FCF-753C0E2524BF}"/>
    <dgm:cxn modelId="{95EA842C-04EF-46AC-BC79-8A0D4E4784C4}" srcId="{8DDDDA8D-436C-4F2C-99BC-6A284D4C00CB}" destId="{3C9856F5-6D72-49B6-B62E-27DFEA9BF99F}" srcOrd="0" destOrd="0" parTransId="{AC16F9CC-31AB-4C7F-8BDF-40162A3E4687}" sibTransId="{7E84718E-5FCB-4CAE-A3C3-73577D4B3E1B}"/>
    <dgm:cxn modelId="{3AEAFEFC-2E10-4BDE-8735-D198EDE9171E}" type="presParOf" srcId="{F55C3CAD-FA28-4AE7-9E3D-A385AF683FFC}" destId="{E90A9F3E-A6F5-43B2-96A6-566FFF89860A}" srcOrd="0" destOrd="0" presId="urn:microsoft.com/office/officeart/2005/8/layout/default"/>
    <dgm:cxn modelId="{8F6F5A15-3F47-4330-8021-9561419E250F}" type="presParOf" srcId="{F55C3CAD-FA28-4AE7-9E3D-A385AF683FFC}" destId="{C58ED4F0-1186-404B-B132-79AAC30F1781}" srcOrd="1" destOrd="0" presId="urn:microsoft.com/office/officeart/2005/8/layout/default"/>
    <dgm:cxn modelId="{A41DBAA5-0505-42C9-B519-C6D4DCBCBEC1}" type="presParOf" srcId="{F55C3CAD-FA28-4AE7-9E3D-A385AF683FFC}" destId="{115DDCD7-6084-4D68-BC28-9724FA8CEA03}" srcOrd="2" destOrd="0" presId="urn:microsoft.com/office/officeart/2005/8/layout/default"/>
    <dgm:cxn modelId="{AEF357B5-B90E-4AF0-B22D-6668BFB7019F}" type="presParOf" srcId="{F55C3CAD-FA28-4AE7-9E3D-A385AF683FFC}" destId="{2674272D-6A6A-4199-BBE8-AA40D8766B03}" srcOrd="3" destOrd="0" presId="urn:microsoft.com/office/officeart/2005/8/layout/default"/>
    <dgm:cxn modelId="{7A0CF3EF-0CFC-402B-BB2F-36AA14EE6C31}" type="presParOf" srcId="{F55C3CAD-FA28-4AE7-9E3D-A385AF683FFC}" destId="{39B08E92-A774-41C2-9AD7-8BEDA8285DB4}" srcOrd="4" destOrd="0" presId="urn:microsoft.com/office/officeart/2005/8/layout/default"/>
    <dgm:cxn modelId="{3A3CD1F1-0AFD-40F9-9BE1-2D54FE80CC1F}" type="presParOf" srcId="{F55C3CAD-FA28-4AE7-9E3D-A385AF683FFC}" destId="{89E52180-E7F8-405B-8F1C-002B70515A72}" srcOrd="5" destOrd="0" presId="urn:microsoft.com/office/officeart/2005/8/layout/default"/>
    <dgm:cxn modelId="{B19BF60D-9F44-417B-B58F-8C841205E8AB}" type="presParOf" srcId="{F55C3CAD-FA28-4AE7-9E3D-A385AF683FFC}" destId="{D3C1554B-DD3E-4370-B8B0-124420B0B99E}" srcOrd="6" destOrd="0" presId="urn:microsoft.com/office/officeart/2005/8/layout/default"/>
    <dgm:cxn modelId="{FF07C961-37F2-414B-A206-63BAE23DAFC2}" type="presParOf" srcId="{F55C3CAD-FA28-4AE7-9E3D-A385AF683FFC}" destId="{62B65F51-AEAA-4EDE-B661-C2D25F227395}" srcOrd="7" destOrd="0" presId="urn:microsoft.com/office/officeart/2005/8/layout/default"/>
    <dgm:cxn modelId="{1561C836-CC21-471D-B7EA-7DD970439F5A}" type="presParOf" srcId="{F55C3CAD-FA28-4AE7-9E3D-A385AF683FFC}" destId="{50B2EDCC-BAE5-414D-8B73-2EDFA4A1AD0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D2F985D-4C5E-4E1D-A3CF-3B54A13FAF9B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8F8BF9F5-C1E0-4528-8323-20147ED6ED89}">
      <dgm:prSet phldrT="[Texto]" custT="1"/>
      <dgm:spPr/>
      <dgm:t>
        <a:bodyPr/>
        <a:lstStyle/>
        <a:p>
          <a:r>
            <a:rPr lang="es-ES" sz="1500" dirty="0"/>
            <a:t>COEFICIENTES S/</a:t>
          </a:r>
          <a:r>
            <a:rPr lang="es-ES" sz="2000" dirty="0"/>
            <a:t>ART.2</a:t>
          </a:r>
        </a:p>
      </dgm:t>
    </dgm:pt>
    <dgm:pt modelId="{5C10615E-7865-4C58-BB3E-88B9A4FDD54C}" type="parTrans" cxnId="{E31AA017-2C29-4ABD-AC84-722C2E6F1992}">
      <dgm:prSet/>
      <dgm:spPr/>
      <dgm:t>
        <a:bodyPr/>
        <a:lstStyle/>
        <a:p>
          <a:endParaRPr lang="es-ES"/>
        </a:p>
      </dgm:t>
    </dgm:pt>
    <dgm:pt modelId="{10542707-4276-4D88-8CDA-EB2E97CB35A0}" type="sibTrans" cxnId="{E31AA017-2C29-4ABD-AC84-722C2E6F1992}">
      <dgm:prSet/>
      <dgm:spPr/>
      <dgm:t>
        <a:bodyPr/>
        <a:lstStyle/>
        <a:p>
          <a:endParaRPr lang="es-ES"/>
        </a:p>
      </dgm:t>
    </dgm:pt>
    <dgm:pt modelId="{57B2F392-7F65-4E7A-9255-A4E91038DC4E}">
      <dgm:prSet phldrT="[Texto]"/>
      <dgm:spPr/>
      <dgm:t>
        <a:bodyPr/>
        <a:lstStyle/>
        <a:p>
          <a:r>
            <a:rPr lang="es-ES" dirty="0"/>
            <a:t>SE DETERMINAN ANUALMENTE</a:t>
          </a:r>
        </a:p>
      </dgm:t>
    </dgm:pt>
    <dgm:pt modelId="{AF33B8A5-7F78-4085-9AB9-BECCB2C3E7E1}" type="parTrans" cxnId="{1E292C30-CCCA-4385-B8DE-8D64F4B7DAEA}">
      <dgm:prSet/>
      <dgm:spPr/>
      <dgm:t>
        <a:bodyPr/>
        <a:lstStyle/>
        <a:p>
          <a:endParaRPr lang="es-ES"/>
        </a:p>
      </dgm:t>
    </dgm:pt>
    <dgm:pt modelId="{5BF42A7B-7CD5-45E9-BF88-E1A6E6396FF5}" type="sibTrans" cxnId="{1E292C30-CCCA-4385-B8DE-8D64F4B7DAEA}">
      <dgm:prSet/>
      <dgm:spPr/>
      <dgm:t>
        <a:bodyPr/>
        <a:lstStyle/>
        <a:p>
          <a:endParaRPr lang="es-ES"/>
        </a:p>
      </dgm:t>
    </dgm:pt>
    <dgm:pt modelId="{F5CD4F90-62E0-48A7-85DB-A7FEDC2F4154}">
      <dgm:prSet phldrT="[Texto]"/>
      <dgm:spPr/>
      <dgm:t>
        <a:bodyPr/>
        <a:lstStyle/>
        <a:p>
          <a:r>
            <a:rPr lang="es-ES" dirty="0"/>
            <a:t>INGRESOS Y GASTOS / PARTICIPACIÓN %</a:t>
          </a:r>
        </a:p>
      </dgm:t>
    </dgm:pt>
    <dgm:pt modelId="{CE956801-0B28-46CE-9F38-2B76B69B5005}" type="parTrans" cxnId="{77FE10CE-CEE6-48B8-B9B7-4CAE3C677D03}">
      <dgm:prSet/>
      <dgm:spPr/>
      <dgm:t>
        <a:bodyPr/>
        <a:lstStyle/>
        <a:p>
          <a:endParaRPr lang="es-ES"/>
        </a:p>
      </dgm:t>
    </dgm:pt>
    <dgm:pt modelId="{03274F46-3B64-4A0C-A99C-E842274C08C6}" type="sibTrans" cxnId="{77FE10CE-CEE6-48B8-B9B7-4CAE3C677D03}">
      <dgm:prSet/>
      <dgm:spPr/>
      <dgm:t>
        <a:bodyPr/>
        <a:lstStyle/>
        <a:p>
          <a:endParaRPr lang="es-ES"/>
        </a:p>
      </dgm:t>
    </dgm:pt>
    <dgm:pt modelId="{E7D4BC91-4C8B-4C7F-A351-E1EC3165FDD7}">
      <dgm:prSet phldrT="[Texto]"/>
      <dgm:spPr/>
      <dgm:t>
        <a:bodyPr/>
        <a:lstStyle/>
        <a:p>
          <a:r>
            <a:rPr lang="es-ES" dirty="0"/>
            <a:t>BASE IMPONIBLE</a:t>
          </a:r>
        </a:p>
      </dgm:t>
    </dgm:pt>
    <dgm:pt modelId="{863C7EA5-2D3F-418F-A095-03A140E3AF97}" type="parTrans" cxnId="{57F3A728-7057-43DB-8ED4-C6478DEE933F}">
      <dgm:prSet/>
      <dgm:spPr/>
      <dgm:t>
        <a:bodyPr/>
        <a:lstStyle/>
        <a:p>
          <a:endParaRPr lang="es-ES"/>
        </a:p>
      </dgm:t>
    </dgm:pt>
    <dgm:pt modelId="{85C2BE49-00AE-47D9-8A36-C45751F9194A}" type="sibTrans" cxnId="{57F3A728-7057-43DB-8ED4-C6478DEE933F}">
      <dgm:prSet/>
      <dgm:spPr/>
      <dgm:t>
        <a:bodyPr/>
        <a:lstStyle/>
        <a:p>
          <a:endParaRPr lang="es-ES"/>
        </a:p>
      </dgm:t>
    </dgm:pt>
    <dgm:pt modelId="{D63024E5-F1C6-4034-A028-B9256E813ACC}">
      <dgm:prSet phldrT="[Texto]"/>
      <dgm:spPr/>
      <dgm:t>
        <a:bodyPr/>
        <a:lstStyle/>
        <a:p>
          <a:r>
            <a:rPr lang="es-ES" dirty="0"/>
            <a:t>VENTAS MENSUALES</a:t>
          </a:r>
        </a:p>
      </dgm:t>
    </dgm:pt>
    <dgm:pt modelId="{86545765-24DC-4AF7-9393-D4AA16E4B696}" type="parTrans" cxnId="{D42337A3-3EF7-42E5-9CD8-01493A6073A6}">
      <dgm:prSet/>
      <dgm:spPr/>
      <dgm:t>
        <a:bodyPr/>
        <a:lstStyle/>
        <a:p>
          <a:endParaRPr lang="es-ES"/>
        </a:p>
      </dgm:t>
    </dgm:pt>
    <dgm:pt modelId="{2F5638A3-5D60-4274-9569-3CCBD7F15015}" type="sibTrans" cxnId="{D42337A3-3EF7-42E5-9CD8-01493A6073A6}">
      <dgm:prSet/>
      <dgm:spPr/>
      <dgm:t>
        <a:bodyPr/>
        <a:lstStyle/>
        <a:p>
          <a:endParaRPr lang="es-ES"/>
        </a:p>
      </dgm:t>
    </dgm:pt>
    <dgm:pt modelId="{C38C2620-94CD-4DA3-9F48-8036ECA460A6}">
      <dgm:prSet phldrT="[Texto]" phldr="1"/>
      <dgm:spPr/>
      <dgm:t>
        <a:bodyPr/>
        <a:lstStyle/>
        <a:p>
          <a:endParaRPr lang="es-ES"/>
        </a:p>
      </dgm:t>
    </dgm:pt>
    <dgm:pt modelId="{F9AF9FBF-E124-4600-BEAD-2324FC7606CC}" type="parTrans" cxnId="{BBEC47D1-B911-4E90-BAB8-16188075DAC5}">
      <dgm:prSet/>
      <dgm:spPr/>
      <dgm:t>
        <a:bodyPr/>
        <a:lstStyle/>
        <a:p>
          <a:endParaRPr lang="es-ES"/>
        </a:p>
      </dgm:t>
    </dgm:pt>
    <dgm:pt modelId="{B14F1E09-D9AB-4F63-9C0C-0390D1A9DA1D}" type="sibTrans" cxnId="{BBEC47D1-B911-4E90-BAB8-16188075DAC5}">
      <dgm:prSet/>
      <dgm:spPr/>
      <dgm:t>
        <a:bodyPr/>
        <a:lstStyle/>
        <a:p>
          <a:endParaRPr lang="es-ES"/>
        </a:p>
      </dgm:t>
    </dgm:pt>
    <dgm:pt modelId="{AA43BEDB-EEF5-4524-A6E4-04968E39E087}">
      <dgm:prSet phldrT="[Texto]"/>
      <dgm:spPr/>
      <dgm:t>
        <a:bodyPr/>
        <a:lstStyle/>
        <a:p>
          <a:r>
            <a:rPr lang="es-ES" dirty="0"/>
            <a:t>ALÍCUOTA</a:t>
          </a:r>
        </a:p>
      </dgm:t>
    </dgm:pt>
    <dgm:pt modelId="{6BA1718E-8E39-4B4C-8622-06BFBE3CD446}" type="parTrans" cxnId="{CC35EA8D-97A1-4911-BA7F-A9C362F03E3B}">
      <dgm:prSet/>
      <dgm:spPr/>
      <dgm:t>
        <a:bodyPr/>
        <a:lstStyle/>
        <a:p>
          <a:endParaRPr lang="es-ES"/>
        </a:p>
      </dgm:t>
    </dgm:pt>
    <dgm:pt modelId="{07C24968-3E90-4278-91C8-423784F65E01}" type="sibTrans" cxnId="{CC35EA8D-97A1-4911-BA7F-A9C362F03E3B}">
      <dgm:prSet/>
      <dgm:spPr/>
      <dgm:t>
        <a:bodyPr/>
        <a:lstStyle/>
        <a:p>
          <a:endParaRPr lang="es-ES"/>
        </a:p>
      </dgm:t>
    </dgm:pt>
    <dgm:pt modelId="{AB9DFB2C-2629-4741-AE37-2A263D85C1DD}">
      <dgm:prSet phldrT="[Texto]"/>
      <dgm:spPr/>
      <dgm:t>
        <a:bodyPr/>
        <a:lstStyle/>
        <a:p>
          <a:r>
            <a:rPr lang="es-ES" dirty="0"/>
            <a:t>% APLICABLE SEGÚN CADA PROVINCIA</a:t>
          </a:r>
        </a:p>
      </dgm:t>
    </dgm:pt>
    <dgm:pt modelId="{63B17714-AFAA-4928-8383-488489887E52}" type="parTrans" cxnId="{15A40D89-CB0F-43A6-8388-17D60C6EF1C7}">
      <dgm:prSet/>
      <dgm:spPr/>
      <dgm:t>
        <a:bodyPr/>
        <a:lstStyle/>
        <a:p>
          <a:endParaRPr lang="es-ES"/>
        </a:p>
      </dgm:t>
    </dgm:pt>
    <dgm:pt modelId="{4C38F859-43B8-4D90-AC75-2E1D42E4CD69}" type="sibTrans" cxnId="{15A40D89-CB0F-43A6-8388-17D60C6EF1C7}">
      <dgm:prSet/>
      <dgm:spPr/>
      <dgm:t>
        <a:bodyPr/>
        <a:lstStyle/>
        <a:p>
          <a:endParaRPr lang="es-ES"/>
        </a:p>
      </dgm:t>
    </dgm:pt>
    <dgm:pt modelId="{B2054D96-99AD-4D2B-920C-1EEC795670AB}">
      <dgm:prSet phldrT="[Texto]" phldr="1"/>
      <dgm:spPr/>
      <dgm:t>
        <a:bodyPr/>
        <a:lstStyle/>
        <a:p>
          <a:endParaRPr lang="es-ES"/>
        </a:p>
      </dgm:t>
    </dgm:pt>
    <dgm:pt modelId="{EFF0F26C-9A5E-4785-828A-41684D8DB432}" type="parTrans" cxnId="{F4C78FC0-BDF0-4E09-BC63-B7F7F305E2BE}">
      <dgm:prSet/>
      <dgm:spPr/>
      <dgm:t>
        <a:bodyPr/>
        <a:lstStyle/>
        <a:p>
          <a:endParaRPr lang="es-ES"/>
        </a:p>
      </dgm:t>
    </dgm:pt>
    <dgm:pt modelId="{C40199AC-7E59-42B0-BC51-9F127690278D}" type="sibTrans" cxnId="{F4C78FC0-BDF0-4E09-BC63-B7F7F305E2BE}">
      <dgm:prSet/>
      <dgm:spPr/>
      <dgm:t>
        <a:bodyPr/>
        <a:lstStyle/>
        <a:p>
          <a:endParaRPr lang="es-ES"/>
        </a:p>
      </dgm:t>
    </dgm:pt>
    <dgm:pt modelId="{6D91121E-ADF2-406C-BE8B-5E273FCBF80E}" type="pres">
      <dgm:prSet presAssocID="{7D2F985D-4C5E-4E1D-A3CF-3B54A13FAF9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2EE3E680-CA09-4A19-B976-07CF29A917BB}" type="pres">
      <dgm:prSet presAssocID="{8F8BF9F5-C1E0-4528-8323-20147ED6ED89}" presName="composite" presStyleCnt="0"/>
      <dgm:spPr/>
    </dgm:pt>
    <dgm:pt modelId="{732BD4AE-8C07-43F5-B427-4E90C1C44B91}" type="pres">
      <dgm:prSet presAssocID="{8F8BF9F5-C1E0-4528-8323-20147ED6ED89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931F3DC-450B-48D3-BB53-20F3AFDDF421}" type="pres">
      <dgm:prSet presAssocID="{8F8BF9F5-C1E0-4528-8323-20147ED6ED89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99AEDEB-D918-4CAD-A50E-BFB8B44FF683}" type="pres">
      <dgm:prSet presAssocID="{10542707-4276-4D88-8CDA-EB2E97CB35A0}" presName="sp" presStyleCnt="0"/>
      <dgm:spPr/>
    </dgm:pt>
    <dgm:pt modelId="{B957C3D9-431A-45AF-92A2-48C5809DD821}" type="pres">
      <dgm:prSet presAssocID="{E7D4BC91-4C8B-4C7F-A351-E1EC3165FDD7}" presName="composite" presStyleCnt="0"/>
      <dgm:spPr/>
    </dgm:pt>
    <dgm:pt modelId="{09CCA5B1-D669-45D1-A951-B10C521FA561}" type="pres">
      <dgm:prSet presAssocID="{E7D4BC91-4C8B-4C7F-A351-E1EC3165FDD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17A78D7-1524-41B0-BF52-5243FE31E10C}" type="pres">
      <dgm:prSet presAssocID="{E7D4BC91-4C8B-4C7F-A351-E1EC3165FDD7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B5C70DC-34FF-4A53-BB8A-66218C9C10F4}" type="pres">
      <dgm:prSet presAssocID="{85C2BE49-00AE-47D9-8A36-C45751F9194A}" presName="sp" presStyleCnt="0"/>
      <dgm:spPr/>
    </dgm:pt>
    <dgm:pt modelId="{2F7FBC0F-A506-4D04-8D68-58CCD329D370}" type="pres">
      <dgm:prSet presAssocID="{AA43BEDB-EEF5-4524-A6E4-04968E39E087}" presName="composite" presStyleCnt="0"/>
      <dgm:spPr/>
    </dgm:pt>
    <dgm:pt modelId="{6AF8EC68-339A-4692-848C-0658236CBE03}" type="pres">
      <dgm:prSet presAssocID="{AA43BEDB-EEF5-4524-A6E4-04968E39E08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C2F8FE6-5A74-4BA6-A6D2-10F71F74CC24}" type="pres">
      <dgm:prSet presAssocID="{AA43BEDB-EEF5-4524-A6E4-04968E39E087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7602401-28D3-4259-96E8-4E3D4C542AF9}" type="presOf" srcId="{AB9DFB2C-2629-4741-AE37-2A263D85C1DD}" destId="{8C2F8FE6-5A74-4BA6-A6D2-10F71F74CC24}" srcOrd="0" destOrd="0" presId="urn:microsoft.com/office/officeart/2005/8/layout/chevron2"/>
    <dgm:cxn modelId="{D42337A3-3EF7-42E5-9CD8-01493A6073A6}" srcId="{E7D4BC91-4C8B-4C7F-A351-E1EC3165FDD7}" destId="{D63024E5-F1C6-4034-A028-B9256E813ACC}" srcOrd="0" destOrd="0" parTransId="{86545765-24DC-4AF7-9393-D4AA16E4B696}" sibTransId="{2F5638A3-5D60-4274-9569-3CCBD7F15015}"/>
    <dgm:cxn modelId="{D13E0616-2CC0-43F2-B04E-9CF3F260C166}" type="presOf" srcId="{E7D4BC91-4C8B-4C7F-A351-E1EC3165FDD7}" destId="{09CCA5B1-D669-45D1-A951-B10C521FA561}" srcOrd="0" destOrd="0" presId="urn:microsoft.com/office/officeart/2005/8/layout/chevron2"/>
    <dgm:cxn modelId="{EB6DE491-C3D1-4EEE-974C-4950F7CE72B7}" type="presOf" srcId="{8F8BF9F5-C1E0-4528-8323-20147ED6ED89}" destId="{732BD4AE-8C07-43F5-B427-4E90C1C44B91}" srcOrd="0" destOrd="0" presId="urn:microsoft.com/office/officeart/2005/8/layout/chevron2"/>
    <dgm:cxn modelId="{3A817EFC-9218-447A-A038-6F04E6594AE8}" type="presOf" srcId="{F5CD4F90-62E0-48A7-85DB-A7FEDC2F4154}" destId="{D931F3DC-450B-48D3-BB53-20F3AFDDF421}" srcOrd="0" destOrd="1" presId="urn:microsoft.com/office/officeart/2005/8/layout/chevron2"/>
    <dgm:cxn modelId="{A3D68FE4-591B-4201-BA49-E1BA4FEE247E}" type="presOf" srcId="{AA43BEDB-EEF5-4524-A6E4-04968E39E087}" destId="{6AF8EC68-339A-4692-848C-0658236CBE03}" srcOrd="0" destOrd="0" presId="urn:microsoft.com/office/officeart/2005/8/layout/chevron2"/>
    <dgm:cxn modelId="{B8A55B91-60F3-4463-A018-3DC9F924BC4B}" type="presOf" srcId="{D63024E5-F1C6-4034-A028-B9256E813ACC}" destId="{417A78D7-1524-41B0-BF52-5243FE31E10C}" srcOrd="0" destOrd="0" presId="urn:microsoft.com/office/officeart/2005/8/layout/chevron2"/>
    <dgm:cxn modelId="{E31AA017-2C29-4ABD-AC84-722C2E6F1992}" srcId="{7D2F985D-4C5E-4E1D-A3CF-3B54A13FAF9B}" destId="{8F8BF9F5-C1E0-4528-8323-20147ED6ED89}" srcOrd="0" destOrd="0" parTransId="{5C10615E-7865-4C58-BB3E-88B9A4FDD54C}" sibTransId="{10542707-4276-4D88-8CDA-EB2E97CB35A0}"/>
    <dgm:cxn modelId="{54F379D4-A182-4646-AF84-456E7FEDC4E9}" type="presOf" srcId="{57B2F392-7F65-4E7A-9255-A4E91038DC4E}" destId="{D931F3DC-450B-48D3-BB53-20F3AFDDF421}" srcOrd="0" destOrd="0" presId="urn:microsoft.com/office/officeart/2005/8/layout/chevron2"/>
    <dgm:cxn modelId="{1E292C30-CCCA-4385-B8DE-8D64F4B7DAEA}" srcId="{8F8BF9F5-C1E0-4528-8323-20147ED6ED89}" destId="{57B2F392-7F65-4E7A-9255-A4E91038DC4E}" srcOrd="0" destOrd="0" parTransId="{AF33B8A5-7F78-4085-9AB9-BECCB2C3E7E1}" sibTransId="{5BF42A7B-7CD5-45E9-BF88-E1A6E6396FF5}"/>
    <dgm:cxn modelId="{CC35EA8D-97A1-4911-BA7F-A9C362F03E3B}" srcId="{7D2F985D-4C5E-4E1D-A3CF-3B54A13FAF9B}" destId="{AA43BEDB-EEF5-4524-A6E4-04968E39E087}" srcOrd="2" destOrd="0" parTransId="{6BA1718E-8E39-4B4C-8622-06BFBE3CD446}" sibTransId="{07C24968-3E90-4278-91C8-423784F65E01}"/>
    <dgm:cxn modelId="{77FE10CE-CEE6-48B8-B9B7-4CAE3C677D03}" srcId="{8F8BF9F5-C1E0-4528-8323-20147ED6ED89}" destId="{F5CD4F90-62E0-48A7-85DB-A7FEDC2F4154}" srcOrd="1" destOrd="0" parTransId="{CE956801-0B28-46CE-9F38-2B76B69B5005}" sibTransId="{03274F46-3B64-4A0C-A99C-E842274C08C6}"/>
    <dgm:cxn modelId="{57F3A728-7057-43DB-8ED4-C6478DEE933F}" srcId="{7D2F985D-4C5E-4E1D-A3CF-3B54A13FAF9B}" destId="{E7D4BC91-4C8B-4C7F-A351-E1EC3165FDD7}" srcOrd="1" destOrd="0" parTransId="{863C7EA5-2D3F-418F-A095-03A140E3AF97}" sibTransId="{85C2BE49-00AE-47D9-8A36-C45751F9194A}"/>
    <dgm:cxn modelId="{3ABC822C-1AB0-4028-85A7-88D505C54DFB}" type="presOf" srcId="{7D2F985D-4C5E-4E1D-A3CF-3B54A13FAF9B}" destId="{6D91121E-ADF2-406C-BE8B-5E273FCBF80E}" srcOrd="0" destOrd="0" presId="urn:microsoft.com/office/officeart/2005/8/layout/chevron2"/>
    <dgm:cxn modelId="{BBEC47D1-B911-4E90-BAB8-16188075DAC5}" srcId="{E7D4BC91-4C8B-4C7F-A351-E1EC3165FDD7}" destId="{C38C2620-94CD-4DA3-9F48-8036ECA460A6}" srcOrd="1" destOrd="0" parTransId="{F9AF9FBF-E124-4600-BEAD-2324FC7606CC}" sibTransId="{B14F1E09-D9AB-4F63-9C0C-0390D1A9DA1D}"/>
    <dgm:cxn modelId="{6A461A8D-B6ED-4533-803F-3451CCFF403B}" type="presOf" srcId="{B2054D96-99AD-4D2B-920C-1EEC795670AB}" destId="{8C2F8FE6-5A74-4BA6-A6D2-10F71F74CC24}" srcOrd="0" destOrd="1" presId="urn:microsoft.com/office/officeart/2005/8/layout/chevron2"/>
    <dgm:cxn modelId="{E00EC160-6D6E-4EEB-9C2C-6F66F3B7BA4C}" type="presOf" srcId="{C38C2620-94CD-4DA3-9F48-8036ECA460A6}" destId="{417A78D7-1524-41B0-BF52-5243FE31E10C}" srcOrd="0" destOrd="1" presId="urn:microsoft.com/office/officeart/2005/8/layout/chevron2"/>
    <dgm:cxn modelId="{15A40D89-CB0F-43A6-8388-17D60C6EF1C7}" srcId="{AA43BEDB-EEF5-4524-A6E4-04968E39E087}" destId="{AB9DFB2C-2629-4741-AE37-2A263D85C1DD}" srcOrd="0" destOrd="0" parTransId="{63B17714-AFAA-4928-8383-488489887E52}" sibTransId="{4C38F859-43B8-4D90-AC75-2E1D42E4CD69}"/>
    <dgm:cxn modelId="{F4C78FC0-BDF0-4E09-BC63-B7F7F305E2BE}" srcId="{AA43BEDB-EEF5-4524-A6E4-04968E39E087}" destId="{B2054D96-99AD-4D2B-920C-1EEC795670AB}" srcOrd="1" destOrd="0" parTransId="{EFF0F26C-9A5E-4785-828A-41684D8DB432}" sibTransId="{C40199AC-7E59-42B0-BC51-9F127690278D}"/>
    <dgm:cxn modelId="{3991360F-B300-48EF-80FA-FE2688B5F8CE}" type="presParOf" srcId="{6D91121E-ADF2-406C-BE8B-5E273FCBF80E}" destId="{2EE3E680-CA09-4A19-B976-07CF29A917BB}" srcOrd="0" destOrd="0" presId="urn:microsoft.com/office/officeart/2005/8/layout/chevron2"/>
    <dgm:cxn modelId="{738B918A-C829-4024-8ABF-B9EF4B184E14}" type="presParOf" srcId="{2EE3E680-CA09-4A19-B976-07CF29A917BB}" destId="{732BD4AE-8C07-43F5-B427-4E90C1C44B91}" srcOrd="0" destOrd="0" presId="urn:microsoft.com/office/officeart/2005/8/layout/chevron2"/>
    <dgm:cxn modelId="{5B74E31C-0EB0-48B9-A42F-DE887F6F4B08}" type="presParOf" srcId="{2EE3E680-CA09-4A19-B976-07CF29A917BB}" destId="{D931F3DC-450B-48D3-BB53-20F3AFDDF421}" srcOrd="1" destOrd="0" presId="urn:microsoft.com/office/officeart/2005/8/layout/chevron2"/>
    <dgm:cxn modelId="{207DAE72-9BBE-42C2-9259-F18B457DDC72}" type="presParOf" srcId="{6D91121E-ADF2-406C-BE8B-5E273FCBF80E}" destId="{E99AEDEB-D918-4CAD-A50E-BFB8B44FF683}" srcOrd="1" destOrd="0" presId="urn:microsoft.com/office/officeart/2005/8/layout/chevron2"/>
    <dgm:cxn modelId="{03C38654-0447-45AF-BD70-CBA351CE7C7D}" type="presParOf" srcId="{6D91121E-ADF2-406C-BE8B-5E273FCBF80E}" destId="{B957C3D9-431A-45AF-92A2-48C5809DD821}" srcOrd="2" destOrd="0" presId="urn:microsoft.com/office/officeart/2005/8/layout/chevron2"/>
    <dgm:cxn modelId="{67E07E04-BC7A-41B0-9819-6CA2865BFB0C}" type="presParOf" srcId="{B957C3D9-431A-45AF-92A2-48C5809DD821}" destId="{09CCA5B1-D669-45D1-A951-B10C521FA561}" srcOrd="0" destOrd="0" presId="urn:microsoft.com/office/officeart/2005/8/layout/chevron2"/>
    <dgm:cxn modelId="{76A36B87-7D76-4345-8FC4-9B3A1DB151D1}" type="presParOf" srcId="{B957C3D9-431A-45AF-92A2-48C5809DD821}" destId="{417A78D7-1524-41B0-BF52-5243FE31E10C}" srcOrd="1" destOrd="0" presId="urn:microsoft.com/office/officeart/2005/8/layout/chevron2"/>
    <dgm:cxn modelId="{CDCF87A0-851A-4A40-BE6B-93503900119D}" type="presParOf" srcId="{6D91121E-ADF2-406C-BE8B-5E273FCBF80E}" destId="{0B5C70DC-34FF-4A53-BB8A-66218C9C10F4}" srcOrd="3" destOrd="0" presId="urn:microsoft.com/office/officeart/2005/8/layout/chevron2"/>
    <dgm:cxn modelId="{27B57D93-4C85-4A7D-BDAF-98DC12103B77}" type="presParOf" srcId="{6D91121E-ADF2-406C-BE8B-5E273FCBF80E}" destId="{2F7FBC0F-A506-4D04-8D68-58CCD329D370}" srcOrd="4" destOrd="0" presId="urn:microsoft.com/office/officeart/2005/8/layout/chevron2"/>
    <dgm:cxn modelId="{0197F436-2608-4F5A-BB13-7C8B6061F934}" type="presParOf" srcId="{2F7FBC0F-A506-4D04-8D68-58CCD329D370}" destId="{6AF8EC68-339A-4692-848C-0658236CBE03}" srcOrd="0" destOrd="0" presId="urn:microsoft.com/office/officeart/2005/8/layout/chevron2"/>
    <dgm:cxn modelId="{64DBEECF-A974-4A37-88FD-F76E3A90C735}" type="presParOf" srcId="{2F7FBC0F-A506-4D04-8D68-58CCD329D370}" destId="{8C2F8FE6-5A74-4BA6-A6D2-10F71F74CC2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5999F0F-1E60-44D0-8703-9FE136E4C5CD}" type="doc">
      <dgm:prSet loTypeId="urn:diagrams.loki3.com/BracketList+Icon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AC304E4A-0C30-4032-AE77-0D4462DDE444}">
      <dgm:prSet phldrT="[Texto]"/>
      <dgm:spPr/>
      <dgm:t>
        <a:bodyPr/>
        <a:lstStyle/>
        <a:p>
          <a:r>
            <a:rPr lang="es-ES" dirty="0"/>
            <a:t>PRODUCCIÓN EN UNA PROVINCIA Y VENTA EN OTRA</a:t>
          </a:r>
        </a:p>
      </dgm:t>
    </dgm:pt>
    <dgm:pt modelId="{84081C2D-2805-4B50-99DF-EB1D37324170}" type="parTrans" cxnId="{2974665A-F450-47A9-91CB-1B2803BE323A}">
      <dgm:prSet/>
      <dgm:spPr/>
      <dgm:t>
        <a:bodyPr/>
        <a:lstStyle/>
        <a:p>
          <a:endParaRPr lang="es-ES"/>
        </a:p>
      </dgm:t>
    </dgm:pt>
    <dgm:pt modelId="{E2A860C9-E4A1-4EDB-9CEF-E32513F81C9A}" type="sibTrans" cxnId="{2974665A-F450-47A9-91CB-1B2803BE323A}">
      <dgm:prSet/>
      <dgm:spPr/>
      <dgm:t>
        <a:bodyPr/>
        <a:lstStyle/>
        <a:p>
          <a:endParaRPr lang="es-ES"/>
        </a:p>
      </dgm:t>
    </dgm:pt>
    <dgm:pt modelId="{7101779B-BEBB-40D1-A829-816DEE6B3599}">
      <dgm:prSet phldrT="[Texto]"/>
      <dgm:spPr/>
      <dgm:t>
        <a:bodyPr/>
        <a:lstStyle/>
        <a:p>
          <a:r>
            <a:rPr lang="es-ES" dirty="0"/>
            <a:t>85% DE LA VENTA A LA PROVINCIA PRODUCTORA</a:t>
          </a:r>
        </a:p>
      </dgm:t>
    </dgm:pt>
    <dgm:pt modelId="{F15EF692-589E-4C36-B009-5C3B8DA62C41}" type="parTrans" cxnId="{4C732BC1-A563-4B70-9D44-332B949EE738}">
      <dgm:prSet/>
      <dgm:spPr/>
      <dgm:t>
        <a:bodyPr/>
        <a:lstStyle/>
        <a:p>
          <a:endParaRPr lang="es-ES"/>
        </a:p>
      </dgm:t>
    </dgm:pt>
    <dgm:pt modelId="{DA173396-3143-410F-9DC9-1857D1453809}" type="sibTrans" cxnId="{4C732BC1-A563-4B70-9D44-332B949EE738}">
      <dgm:prSet/>
      <dgm:spPr/>
      <dgm:t>
        <a:bodyPr/>
        <a:lstStyle/>
        <a:p>
          <a:endParaRPr lang="es-ES"/>
        </a:p>
      </dgm:t>
    </dgm:pt>
    <dgm:pt modelId="{C192B0B7-97CA-4DED-8B4E-857ED12E8A1D}">
      <dgm:prSet phldrT="[Texto]"/>
      <dgm:spPr/>
      <dgm:t>
        <a:bodyPr/>
        <a:lstStyle/>
        <a:p>
          <a:r>
            <a:rPr lang="es-ES" dirty="0"/>
            <a:t>PRODUCCIÓN Y VENTA EN LA MISMA PROVINCIA</a:t>
          </a:r>
        </a:p>
      </dgm:t>
    </dgm:pt>
    <dgm:pt modelId="{3045AB0D-3F10-49BA-A00A-D4C165F49C9B}" type="parTrans" cxnId="{64C71E18-5B2A-4E7C-82D9-5948F381CED8}">
      <dgm:prSet/>
      <dgm:spPr/>
      <dgm:t>
        <a:bodyPr/>
        <a:lstStyle/>
        <a:p>
          <a:endParaRPr lang="es-ES"/>
        </a:p>
      </dgm:t>
    </dgm:pt>
    <dgm:pt modelId="{8F64873D-0355-4FE9-A597-424E98A0F5DC}" type="sibTrans" cxnId="{64C71E18-5B2A-4E7C-82D9-5948F381CED8}">
      <dgm:prSet/>
      <dgm:spPr/>
      <dgm:t>
        <a:bodyPr/>
        <a:lstStyle/>
        <a:p>
          <a:endParaRPr lang="es-ES"/>
        </a:p>
      </dgm:t>
    </dgm:pt>
    <dgm:pt modelId="{E78FFADF-A45F-41D3-9076-F1966A560855}">
      <dgm:prSet phldrT="[Texto]"/>
      <dgm:spPr/>
      <dgm:t>
        <a:bodyPr/>
        <a:lstStyle/>
        <a:p>
          <a:r>
            <a:rPr lang="es-ES" dirty="0"/>
            <a:t>100% SOBRE LA VENTA POR LA ALÍCUOTA CORRESPONDIENTE: 0% EN STA. FE</a:t>
          </a:r>
        </a:p>
      </dgm:t>
    </dgm:pt>
    <dgm:pt modelId="{14320B17-29DA-4EC3-8315-33E8B957F4D4}" type="parTrans" cxnId="{F0246540-10B5-43B2-A864-AFF2C08D6794}">
      <dgm:prSet/>
      <dgm:spPr/>
      <dgm:t>
        <a:bodyPr/>
        <a:lstStyle/>
        <a:p>
          <a:endParaRPr lang="es-ES"/>
        </a:p>
      </dgm:t>
    </dgm:pt>
    <dgm:pt modelId="{03C989B5-C159-4F32-B89F-B45A8BF0F443}" type="sibTrans" cxnId="{F0246540-10B5-43B2-A864-AFF2C08D6794}">
      <dgm:prSet/>
      <dgm:spPr/>
      <dgm:t>
        <a:bodyPr/>
        <a:lstStyle/>
        <a:p>
          <a:endParaRPr lang="es-ES"/>
        </a:p>
      </dgm:t>
    </dgm:pt>
    <dgm:pt modelId="{7DEB6F93-1177-4813-A385-557B530FF1E4}">
      <dgm:prSet phldrT="[Texto]"/>
      <dgm:spPr/>
      <dgm:t>
        <a:bodyPr/>
        <a:lstStyle/>
        <a:p>
          <a:r>
            <a:rPr lang="es-ES" dirty="0"/>
            <a:t>15% A LA PROVINCIA VENDEDORA</a:t>
          </a:r>
        </a:p>
      </dgm:t>
    </dgm:pt>
    <dgm:pt modelId="{D91BA957-5910-4655-B7D1-17D3AAA87F7A}" type="parTrans" cxnId="{FBE596AA-D985-4EEB-9D7C-AFE4A650929C}">
      <dgm:prSet/>
      <dgm:spPr/>
      <dgm:t>
        <a:bodyPr/>
        <a:lstStyle/>
        <a:p>
          <a:endParaRPr lang="es-ES"/>
        </a:p>
      </dgm:t>
    </dgm:pt>
    <dgm:pt modelId="{2D1180BF-7DFD-4FAB-BCF3-44D70D79FBA6}" type="sibTrans" cxnId="{FBE596AA-D985-4EEB-9D7C-AFE4A650929C}">
      <dgm:prSet/>
      <dgm:spPr/>
      <dgm:t>
        <a:bodyPr/>
        <a:lstStyle/>
        <a:p>
          <a:endParaRPr lang="es-ES"/>
        </a:p>
      </dgm:t>
    </dgm:pt>
    <dgm:pt modelId="{4FD1FA79-205D-405F-A7C1-2C8E61DDC15F}" type="pres">
      <dgm:prSet presAssocID="{25999F0F-1E60-44D0-8703-9FE136E4C5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0D3040D8-56DF-41C4-8A06-E5AB97F11811}" type="pres">
      <dgm:prSet presAssocID="{AC304E4A-0C30-4032-AE77-0D4462DDE444}" presName="linNode" presStyleCnt="0"/>
      <dgm:spPr/>
    </dgm:pt>
    <dgm:pt modelId="{FB14197C-987B-462A-971E-71D8C3838252}" type="pres">
      <dgm:prSet presAssocID="{AC304E4A-0C30-4032-AE77-0D4462DDE444}" presName="parTx" presStyleLbl="revTx" presStyleIdx="0" presStyleCnt="2" custScaleX="13712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B87EDD5-41BD-4A1D-9811-F80E5025A4E9}" type="pres">
      <dgm:prSet presAssocID="{AC304E4A-0C30-4032-AE77-0D4462DDE444}" presName="bracket" presStyleLbl="parChTrans1D1" presStyleIdx="0" presStyleCnt="2"/>
      <dgm:spPr/>
    </dgm:pt>
    <dgm:pt modelId="{52440640-5C4F-438F-8FAD-F24F63CA7564}" type="pres">
      <dgm:prSet presAssocID="{AC304E4A-0C30-4032-AE77-0D4462DDE444}" presName="spH" presStyleCnt="0"/>
      <dgm:spPr/>
    </dgm:pt>
    <dgm:pt modelId="{E6F422A9-E74D-4751-B57D-5E2408571867}" type="pres">
      <dgm:prSet presAssocID="{AC304E4A-0C30-4032-AE77-0D4462DDE444}" presName="desTx" presStyleLbl="node1" presStyleIdx="0" presStyleCnt="2" custScaleX="7507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87A8FEA-909F-478E-85E7-49A2F02D70B6}" type="pres">
      <dgm:prSet presAssocID="{E2A860C9-E4A1-4EDB-9CEF-E32513F81C9A}" presName="spV" presStyleCnt="0"/>
      <dgm:spPr/>
    </dgm:pt>
    <dgm:pt modelId="{8F328672-72F8-442C-8E75-5FF35D51A4F6}" type="pres">
      <dgm:prSet presAssocID="{C192B0B7-97CA-4DED-8B4E-857ED12E8A1D}" presName="linNode" presStyleCnt="0"/>
      <dgm:spPr/>
    </dgm:pt>
    <dgm:pt modelId="{435D5A49-929E-4E11-956D-44092F3DFC86}" type="pres">
      <dgm:prSet presAssocID="{C192B0B7-97CA-4DED-8B4E-857ED12E8A1D}" presName="parTx" presStyleLbl="revTx" presStyleIdx="1" presStyleCnt="2" custScaleX="115238" custLinFactNeighborX="67230" custLinFactNeighborY="-163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A4103A1-D3EC-4C55-9746-F76207499781}" type="pres">
      <dgm:prSet presAssocID="{C192B0B7-97CA-4DED-8B4E-857ED12E8A1D}" presName="bracket" presStyleLbl="parChTrans1D1" presStyleIdx="1" presStyleCnt="2" custLinFactX="50760" custLinFactNeighborX="100000"/>
      <dgm:spPr/>
    </dgm:pt>
    <dgm:pt modelId="{DB81EF3E-D3F4-4C20-B74C-221310B18DBF}" type="pres">
      <dgm:prSet presAssocID="{C192B0B7-97CA-4DED-8B4E-857ED12E8A1D}" presName="spH" presStyleCnt="0"/>
      <dgm:spPr/>
    </dgm:pt>
    <dgm:pt modelId="{7D84F69A-BCDA-4ED8-B294-346CC658B757}" type="pres">
      <dgm:prSet presAssocID="{C192B0B7-97CA-4DED-8B4E-857ED12E8A1D}" presName="desTx" presStyleLbl="node1" presStyleIdx="1" presStyleCnt="2" custScaleX="74713" custLinFactX="3485" custLinFactNeighborX="100000" custLinFactNeighborY="-81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BFB5F30-BC9F-4049-BD31-8ED5F6E3275F}" type="presOf" srcId="{7DEB6F93-1177-4813-A385-557B530FF1E4}" destId="{E6F422A9-E74D-4751-B57D-5E2408571867}" srcOrd="0" destOrd="1" presId="urn:diagrams.loki3.com/BracketList+Icon"/>
    <dgm:cxn modelId="{4C732BC1-A563-4B70-9D44-332B949EE738}" srcId="{AC304E4A-0C30-4032-AE77-0D4462DDE444}" destId="{7101779B-BEBB-40D1-A829-816DEE6B3599}" srcOrd="0" destOrd="0" parTransId="{F15EF692-589E-4C36-B009-5C3B8DA62C41}" sibTransId="{DA173396-3143-410F-9DC9-1857D1453809}"/>
    <dgm:cxn modelId="{64C71E18-5B2A-4E7C-82D9-5948F381CED8}" srcId="{25999F0F-1E60-44D0-8703-9FE136E4C5CD}" destId="{C192B0B7-97CA-4DED-8B4E-857ED12E8A1D}" srcOrd="1" destOrd="0" parTransId="{3045AB0D-3F10-49BA-A00A-D4C165F49C9B}" sibTransId="{8F64873D-0355-4FE9-A597-424E98A0F5DC}"/>
    <dgm:cxn modelId="{24E41110-E82F-4AF1-874F-23EDD436477E}" type="presOf" srcId="{AC304E4A-0C30-4032-AE77-0D4462DDE444}" destId="{FB14197C-987B-462A-971E-71D8C3838252}" srcOrd="0" destOrd="0" presId="urn:diagrams.loki3.com/BracketList+Icon"/>
    <dgm:cxn modelId="{A540B111-090D-43AC-A6A1-60351EACB4D2}" type="presOf" srcId="{C192B0B7-97CA-4DED-8B4E-857ED12E8A1D}" destId="{435D5A49-929E-4E11-956D-44092F3DFC86}" srcOrd="0" destOrd="0" presId="urn:diagrams.loki3.com/BracketList+Icon"/>
    <dgm:cxn modelId="{BFB5B875-B8A2-4EA7-8F3C-45437F2966F5}" type="presOf" srcId="{E78FFADF-A45F-41D3-9076-F1966A560855}" destId="{7D84F69A-BCDA-4ED8-B294-346CC658B757}" srcOrd="0" destOrd="0" presId="urn:diagrams.loki3.com/BracketList+Icon"/>
    <dgm:cxn modelId="{F0246540-10B5-43B2-A864-AFF2C08D6794}" srcId="{C192B0B7-97CA-4DED-8B4E-857ED12E8A1D}" destId="{E78FFADF-A45F-41D3-9076-F1966A560855}" srcOrd="0" destOrd="0" parTransId="{14320B17-29DA-4EC3-8315-33E8B957F4D4}" sibTransId="{03C989B5-C159-4F32-B89F-B45A8BF0F443}"/>
    <dgm:cxn modelId="{2974665A-F450-47A9-91CB-1B2803BE323A}" srcId="{25999F0F-1E60-44D0-8703-9FE136E4C5CD}" destId="{AC304E4A-0C30-4032-AE77-0D4462DDE444}" srcOrd="0" destOrd="0" parTransId="{84081C2D-2805-4B50-99DF-EB1D37324170}" sibTransId="{E2A860C9-E4A1-4EDB-9CEF-E32513F81C9A}"/>
    <dgm:cxn modelId="{FBE596AA-D985-4EEB-9D7C-AFE4A650929C}" srcId="{AC304E4A-0C30-4032-AE77-0D4462DDE444}" destId="{7DEB6F93-1177-4813-A385-557B530FF1E4}" srcOrd="1" destOrd="0" parTransId="{D91BA957-5910-4655-B7D1-17D3AAA87F7A}" sibTransId="{2D1180BF-7DFD-4FAB-BCF3-44D70D79FBA6}"/>
    <dgm:cxn modelId="{31250E54-7FAE-4353-8BA9-5E79CB2E0F56}" type="presOf" srcId="{7101779B-BEBB-40D1-A829-816DEE6B3599}" destId="{E6F422A9-E74D-4751-B57D-5E2408571867}" srcOrd="0" destOrd="0" presId="urn:diagrams.loki3.com/BracketList+Icon"/>
    <dgm:cxn modelId="{4C2233DD-F272-4B7F-84AC-74CBA0268DA2}" type="presOf" srcId="{25999F0F-1E60-44D0-8703-9FE136E4C5CD}" destId="{4FD1FA79-205D-405F-A7C1-2C8E61DDC15F}" srcOrd="0" destOrd="0" presId="urn:diagrams.loki3.com/BracketList+Icon"/>
    <dgm:cxn modelId="{27814C4D-49DF-4AC9-BB64-925250B5CAEE}" type="presParOf" srcId="{4FD1FA79-205D-405F-A7C1-2C8E61DDC15F}" destId="{0D3040D8-56DF-41C4-8A06-E5AB97F11811}" srcOrd="0" destOrd="0" presId="urn:diagrams.loki3.com/BracketList+Icon"/>
    <dgm:cxn modelId="{B7DE3EFE-EA1F-4863-B597-56869050B806}" type="presParOf" srcId="{0D3040D8-56DF-41C4-8A06-E5AB97F11811}" destId="{FB14197C-987B-462A-971E-71D8C3838252}" srcOrd="0" destOrd="0" presId="urn:diagrams.loki3.com/BracketList+Icon"/>
    <dgm:cxn modelId="{44FDE5D5-D007-41A7-B86C-A723F5A3D2EC}" type="presParOf" srcId="{0D3040D8-56DF-41C4-8A06-E5AB97F11811}" destId="{8B87EDD5-41BD-4A1D-9811-F80E5025A4E9}" srcOrd="1" destOrd="0" presId="urn:diagrams.loki3.com/BracketList+Icon"/>
    <dgm:cxn modelId="{29F710AF-2B94-467D-9832-7898316C464B}" type="presParOf" srcId="{0D3040D8-56DF-41C4-8A06-E5AB97F11811}" destId="{52440640-5C4F-438F-8FAD-F24F63CA7564}" srcOrd="2" destOrd="0" presId="urn:diagrams.loki3.com/BracketList+Icon"/>
    <dgm:cxn modelId="{C1A2B7A1-4843-47CC-8A40-E76D37A07FF2}" type="presParOf" srcId="{0D3040D8-56DF-41C4-8A06-E5AB97F11811}" destId="{E6F422A9-E74D-4751-B57D-5E2408571867}" srcOrd="3" destOrd="0" presId="urn:diagrams.loki3.com/BracketList+Icon"/>
    <dgm:cxn modelId="{DD63F4CD-2332-424C-9676-203BE34AEAB1}" type="presParOf" srcId="{4FD1FA79-205D-405F-A7C1-2C8E61DDC15F}" destId="{887A8FEA-909F-478E-85E7-49A2F02D70B6}" srcOrd="1" destOrd="0" presId="urn:diagrams.loki3.com/BracketList+Icon"/>
    <dgm:cxn modelId="{267FA4BC-8F8E-4487-8972-6428974539E8}" type="presParOf" srcId="{4FD1FA79-205D-405F-A7C1-2C8E61DDC15F}" destId="{8F328672-72F8-442C-8E75-5FF35D51A4F6}" srcOrd="2" destOrd="0" presId="urn:diagrams.loki3.com/BracketList+Icon"/>
    <dgm:cxn modelId="{99B642F3-322C-4398-83C0-ED63F03971D2}" type="presParOf" srcId="{8F328672-72F8-442C-8E75-5FF35D51A4F6}" destId="{435D5A49-929E-4E11-956D-44092F3DFC86}" srcOrd="0" destOrd="0" presId="urn:diagrams.loki3.com/BracketList+Icon"/>
    <dgm:cxn modelId="{94E97CF1-9DAD-4B5B-A216-02DC4F7CE908}" type="presParOf" srcId="{8F328672-72F8-442C-8E75-5FF35D51A4F6}" destId="{8A4103A1-D3EC-4C55-9746-F76207499781}" srcOrd="1" destOrd="0" presId="urn:diagrams.loki3.com/BracketList+Icon"/>
    <dgm:cxn modelId="{A8F70588-4728-4C3F-B221-B00FA2E33E21}" type="presParOf" srcId="{8F328672-72F8-442C-8E75-5FF35D51A4F6}" destId="{DB81EF3E-D3F4-4C20-B74C-221310B18DBF}" srcOrd="2" destOrd="0" presId="urn:diagrams.loki3.com/BracketList+Icon"/>
    <dgm:cxn modelId="{F45A44D3-F13D-4F09-98CC-FF25CA71C163}" type="presParOf" srcId="{8F328672-72F8-442C-8E75-5FF35D51A4F6}" destId="{7D84F69A-BCDA-4ED8-B294-346CC658B757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C13B9D9-A7A6-4ED1-83F0-E0916E5B7043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2CDB6969-7222-4C65-B269-483E623D07FD}">
      <dgm:prSet phldrT="[Texto]"/>
      <dgm:spPr/>
      <dgm:t>
        <a:bodyPr/>
        <a:lstStyle/>
        <a:p>
          <a:r>
            <a:rPr lang="es-ES" dirty="0"/>
            <a:t>IMP. DETERMINADO</a:t>
          </a:r>
        </a:p>
      </dgm:t>
    </dgm:pt>
    <dgm:pt modelId="{2681516E-C4E2-40C3-9D97-F91F0B79DE68}" type="parTrans" cxnId="{1CB643C2-F766-426C-ADBC-5CAA6AD5BEB3}">
      <dgm:prSet/>
      <dgm:spPr/>
      <dgm:t>
        <a:bodyPr/>
        <a:lstStyle/>
        <a:p>
          <a:endParaRPr lang="es-ES"/>
        </a:p>
      </dgm:t>
    </dgm:pt>
    <dgm:pt modelId="{76115D10-C579-41B5-B6B4-F82759733C5E}" type="sibTrans" cxnId="{1CB643C2-F766-426C-ADBC-5CAA6AD5BEB3}">
      <dgm:prSet/>
      <dgm:spPr/>
      <dgm:t>
        <a:bodyPr/>
        <a:lstStyle/>
        <a:p>
          <a:r>
            <a:rPr lang="es-ES" dirty="0"/>
            <a:t>-</a:t>
          </a:r>
        </a:p>
      </dgm:t>
    </dgm:pt>
    <dgm:pt modelId="{F2085150-42F6-483A-A277-3A0FCD6249AA}">
      <dgm:prSet phldrT="[Texto]"/>
      <dgm:spPr/>
      <dgm:t>
        <a:bodyPr/>
        <a:lstStyle/>
        <a:p>
          <a:r>
            <a:rPr lang="es-ES" dirty="0"/>
            <a:t>RET/PERC.IIBB SUFRIDAS</a:t>
          </a:r>
        </a:p>
      </dgm:t>
    </dgm:pt>
    <dgm:pt modelId="{4F8284DC-55AE-4180-8051-628F2C56D1E3}" type="parTrans" cxnId="{B4D20686-8448-4491-9789-D8C807EAAED9}">
      <dgm:prSet/>
      <dgm:spPr/>
      <dgm:t>
        <a:bodyPr/>
        <a:lstStyle/>
        <a:p>
          <a:endParaRPr lang="es-ES"/>
        </a:p>
      </dgm:t>
    </dgm:pt>
    <dgm:pt modelId="{D67EBC47-8CDC-44D1-A29E-AB998176207C}" type="sibTrans" cxnId="{B4D20686-8448-4491-9789-D8C807EAAED9}">
      <dgm:prSet/>
      <dgm:spPr/>
      <dgm:t>
        <a:bodyPr/>
        <a:lstStyle/>
        <a:p>
          <a:r>
            <a:rPr lang="es-ES" dirty="0"/>
            <a:t>=</a:t>
          </a:r>
        </a:p>
      </dgm:t>
    </dgm:pt>
    <dgm:pt modelId="{1FF0559D-74FE-48C9-A437-92B06C579B04}">
      <dgm:prSet phldrT="[Texto]"/>
      <dgm:spPr/>
      <dgm:t>
        <a:bodyPr/>
        <a:lstStyle/>
        <a:p>
          <a:r>
            <a:rPr lang="es-ES" dirty="0"/>
            <a:t>IIBB A INGRESAR</a:t>
          </a:r>
        </a:p>
      </dgm:t>
    </dgm:pt>
    <dgm:pt modelId="{D8F68D86-99EB-4947-8B4B-DD9EFC97A774}" type="parTrans" cxnId="{EE65BFDA-D6A6-4076-B833-572B6CA6F4CB}">
      <dgm:prSet/>
      <dgm:spPr/>
      <dgm:t>
        <a:bodyPr/>
        <a:lstStyle/>
        <a:p>
          <a:endParaRPr lang="es-ES"/>
        </a:p>
      </dgm:t>
    </dgm:pt>
    <dgm:pt modelId="{7FA6A7EB-BD94-415A-A6B4-D6CCE6000F3E}" type="sibTrans" cxnId="{EE65BFDA-D6A6-4076-B833-572B6CA6F4CB}">
      <dgm:prSet/>
      <dgm:spPr/>
      <dgm:t>
        <a:bodyPr/>
        <a:lstStyle/>
        <a:p>
          <a:endParaRPr lang="es-ES"/>
        </a:p>
      </dgm:t>
    </dgm:pt>
    <dgm:pt modelId="{9FCB8832-02CB-443E-8AEC-F939EDD5D03B}" type="pres">
      <dgm:prSet presAssocID="{9C13B9D9-A7A6-4ED1-83F0-E0916E5B7043}" presName="linearFlow" presStyleCnt="0">
        <dgm:presLayoutVars>
          <dgm:resizeHandles val="exact"/>
        </dgm:presLayoutVars>
      </dgm:prSet>
      <dgm:spPr/>
    </dgm:pt>
    <dgm:pt modelId="{67FF2660-0B0A-4F21-9878-85880139DAC0}" type="pres">
      <dgm:prSet presAssocID="{2CDB6969-7222-4C65-B269-483E623D07F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6E23EF3-80B8-4E78-9568-97990C048BA4}" type="pres">
      <dgm:prSet presAssocID="{76115D10-C579-41B5-B6B4-F82759733C5E}" presName="sibTrans" presStyleLbl="sibTrans2D1" presStyleIdx="0" presStyleCnt="2"/>
      <dgm:spPr/>
      <dgm:t>
        <a:bodyPr/>
        <a:lstStyle/>
        <a:p>
          <a:endParaRPr lang="es-ES"/>
        </a:p>
      </dgm:t>
    </dgm:pt>
    <dgm:pt modelId="{EB01C0BC-8791-4262-91B6-A4B9BDC9D2ED}" type="pres">
      <dgm:prSet presAssocID="{76115D10-C579-41B5-B6B4-F82759733C5E}" presName="connectorText" presStyleLbl="sibTrans2D1" presStyleIdx="0" presStyleCnt="2"/>
      <dgm:spPr/>
      <dgm:t>
        <a:bodyPr/>
        <a:lstStyle/>
        <a:p>
          <a:endParaRPr lang="es-ES"/>
        </a:p>
      </dgm:t>
    </dgm:pt>
    <dgm:pt modelId="{D4D11F2C-43E5-4060-A1B6-AF955C1E3CC5}" type="pres">
      <dgm:prSet presAssocID="{F2085150-42F6-483A-A277-3A0FCD6249A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C1AE536-B0B9-4AD2-AF5E-7AFA3491CC2A}" type="pres">
      <dgm:prSet presAssocID="{D67EBC47-8CDC-44D1-A29E-AB998176207C}" presName="sibTrans" presStyleLbl="sibTrans2D1" presStyleIdx="1" presStyleCnt="2"/>
      <dgm:spPr/>
      <dgm:t>
        <a:bodyPr/>
        <a:lstStyle/>
        <a:p>
          <a:endParaRPr lang="es-ES"/>
        </a:p>
      </dgm:t>
    </dgm:pt>
    <dgm:pt modelId="{D9617816-7AD3-4D19-87B2-E7DD563B7326}" type="pres">
      <dgm:prSet presAssocID="{D67EBC47-8CDC-44D1-A29E-AB998176207C}" presName="connectorText" presStyleLbl="sibTrans2D1" presStyleIdx="1" presStyleCnt="2"/>
      <dgm:spPr/>
      <dgm:t>
        <a:bodyPr/>
        <a:lstStyle/>
        <a:p>
          <a:endParaRPr lang="es-ES"/>
        </a:p>
      </dgm:t>
    </dgm:pt>
    <dgm:pt modelId="{A38DA774-3A7A-4AA5-BDA4-36014D77945B}" type="pres">
      <dgm:prSet presAssocID="{1FF0559D-74FE-48C9-A437-92B06C579B0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81E6C6B-D9AC-4433-8AD7-C609DA20AC9B}" type="presOf" srcId="{F2085150-42F6-483A-A277-3A0FCD6249AA}" destId="{D4D11F2C-43E5-4060-A1B6-AF955C1E3CC5}" srcOrd="0" destOrd="0" presId="urn:microsoft.com/office/officeart/2005/8/layout/process2"/>
    <dgm:cxn modelId="{053D3E89-4F9D-4A2E-9BDF-1F0FF5751CD7}" type="presOf" srcId="{D67EBC47-8CDC-44D1-A29E-AB998176207C}" destId="{CC1AE536-B0B9-4AD2-AF5E-7AFA3491CC2A}" srcOrd="0" destOrd="0" presId="urn:microsoft.com/office/officeart/2005/8/layout/process2"/>
    <dgm:cxn modelId="{1CB643C2-F766-426C-ADBC-5CAA6AD5BEB3}" srcId="{9C13B9D9-A7A6-4ED1-83F0-E0916E5B7043}" destId="{2CDB6969-7222-4C65-B269-483E623D07FD}" srcOrd="0" destOrd="0" parTransId="{2681516E-C4E2-40C3-9D97-F91F0B79DE68}" sibTransId="{76115D10-C579-41B5-B6B4-F82759733C5E}"/>
    <dgm:cxn modelId="{EE65BFDA-D6A6-4076-B833-572B6CA6F4CB}" srcId="{9C13B9D9-A7A6-4ED1-83F0-E0916E5B7043}" destId="{1FF0559D-74FE-48C9-A437-92B06C579B04}" srcOrd="2" destOrd="0" parTransId="{D8F68D86-99EB-4947-8B4B-DD9EFC97A774}" sibTransId="{7FA6A7EB-BD94-415A-A6B4-D6CCE6000F3E}"/>
    <dgm:cxn modelId="{DE955044-8C77-4987-BC1A-B411F1186FEC}" type="presOf" srcId="{D67EBC47-8CDC-44D1-A29E-AB998176207C}" destId="{D9617816-7AD3-4D19-87B2-E7DD563B7326}" srcOrd="1" destOrd="0" presId="urn:microsoft.com/office/officeart/2005/8/layout/process2"/>
    <dgm:cxn modelId="{24BD4782-E0E6-4238-A389-F4BC912D7A3B}" type="presOf" srcId="{1FF0559D-74FE-48C9-A437-92B06C579B04}" destId="{A38DA774-3A7A-4AA5-BDA4-36014D77945B}" srcOrd="0" destOrd="0" presId="urn:microsoft.com/office/officeart/2005/8/layout/process2"/>
    <dgm:cxn modelId="{A365DFA8-A606-4DD7-88D5-8032F14BE0C9}" type="presOf" srcId="{9C13B9D9-A7A6-4ED1-83F0-E0916E5B7043}" destId="{9FCB8832-02CB-443E-8AEC-F939EDD5D03B}" srcOrd="0" destOrd="0" presId="urn:microsoft.com/office/officeart/2005/8/layout/process2"/>
    <dgm:cxn modelId="{40438EDE-8391-468F-8A3B-86CBF6B815B7}" type="presOf" srcId="{2CDB6969-7222-4C65-B269-483E623D07FD}" destId="{67FF2660-0B0A-4F21-9878-85880139DAC0}" srcOrd="0" destOrd="0" presId="urn:microsoft.com/office/officeart/2005/8/layout/process2"/>
    <dgm:cxn modelId="{B4D20686-8448-4491-9789-D8C807EAAED9}" srcId="{9C13B9D9-A7A6-4ED1-83F0-E0916E5B7043}" destId="{F2085150-42F6-483A-A277-3A0FCD6249AA}" srcOrd="1" destOrd="0" parTransId="{4F8284DC-55AE-4180-8051-628F2C56D1E3}" sibTransId="{D67EBC47-8CDC-44D1-A29E-AB998176207C}"/>
    <dgm:cxn modelId="{BBAB14F5-2271-4A25-8C15-5EBA956F431A}" type="presOf" srcId="{76115D10-C579-41B5-B6B4-F82759733C5E}" destId="{EB01C0BC-8791-4262-91B6-A4B9BDC9D2ED}" srcOrd="1" destOrd="0" presId="urn:microsoft.com/office/officeart/2005/8/layout/process2"/>
    <dgm:cxn modelId="{DDC64A2D-9510-46D1-B33B-F51722849832}" type="presOf" srcId="{76115D10-C579-41B5-B6B4-F82759733C5E}" destId="{26E23EF3-80B8-4E78-9568-97990C048BA4}" srcOrd="0" destOrd="0" presId="urn:microsoft.com/office/officeart/2005/8/layout/process2"/>
    <dgm:cxn modelId="{DAE21129-F33D-44ED-864A-62199107EC5D}" type="presParOf" srcId="{9FCB8832-02CB-443E-8AEC-F939EDD5D03B}" destId="{67FF2660-0B0A-4F21-9878-85880139DAC0}" srcOrd="0" destOrd="0" presId="urn:microsoft.com/office/officeart/2005/8/layout/process2"/>
    <dgm:cxn modelId="{0DEB8665-D019-46A6-9A5E-A99EFA8CCC30}" type="presParOf" srcId="{9FCB8832-02CB-443E-8AEC-F939EDD5D03B}" destId="{26E23EF3-80B8-4E78-9568-97990C048BA4}" srcOrd="1" destOrd="0" presId="urn:microsoft.com/office/officeart/2005/8/layout/process2"/>
    <dgm:cxn modelId="{6CC49D85-56AD-4AD3-A031-C928D22307F3}" type="presParOf" srcId="{26E23EF3-80B8-4E78-9568-97990C048BA4}" destId="{EB01C0BC-8791-4262-91B6-A4B9BDC9D2ED}" srcOrd="0" destOrd="0" presId="urn:microsoft.com/office/officeart/2005/8/layout/process2"/>
    <dgm:cxn modelId="{53B44F1F-BF45-4E5D-BFA8-C484CD30840F}" type="presParOf" srcId="{9FCB8832-02CB-443E-8AEC-F939EDD5D03B}" destId="{D4D11F2C-43E5-4060-A1B6-AF955C1E3CC5}" srcOrd="2" destOrd="0" presId="urn:microsoft.com/office/officeart/2005/8/layout/process2"/>
    <dgm:cxn modelId="{4E3FE9B3-E6D1-49C1-AF8B-F0FE64B038BF}" type="presParOf" srcId="{9FCB8832-02CB-443E-8AEC-F939EDD5D03B}" destId="{CC1AE536-B0B9-4AD2-AF5E-7AFA3491CC2A}" srcOrd="3" destOrd="0" presId="urn:microsoft.com/office/officeart/2005/8/layout/process2"/>
    <dgm:cxn modelId="{D8829373-CF52-4C07-8CB0-E1A2FE89A19B}" type="presParOf" srcId="{CC1AE536-B0B9-4AD2-AF5E-7AFA3491CC2A}" destId="{D9617816-7AD3-4D19-87B2-E7DD563B7326}" srcOrd="0" destOrd="0" presId="urn:microsoft.com/office/officeart/2005/8/layout/process2"/>
    <dgm:cxn modelId="{676BE1AE-A868-4A00-BE01-0AED5E22F82D}" type="presParOf" srcId="{9FCB8832-02CB-443E-8AEC-F939EDD5D03B}" destId="{A38DA774-3A7A-4AA5-BDA4-36014D77945B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CF37A08-CD58-448A-9B08-8ECF6DDF20E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9FA06CF5-7BB4-4D7F-87C8-257DA60F8D39}">
      <dgm:prSet phldrT="[Texto]"/>
      <dgm:spPr/>
      <dgm:t>
        <a:bodyPr/>
        <a:lstStyle/>
        <a:p>
          <a:r>
            <a:rPr lang="es-ES" dirty="0"/>
            <a:t>VALUACIÓN FISCAL</a:t>
          </a:r>
        </a:p>
      </dgm:t>
    </dgm:pt>
    <dgm:pt modelId="{2D1D91C6-822C-43E2-9994-DC42BF73D374}" type="parTrans" cxnId="{D5201C81-E417-479C-A3AE-CA18DAFCA733}">
      <dgm:prSet/>
      <dgm:spPr/>
      <dgm:t>
        <a:bodyPr/>
        <a:lstStyle/>
        <a:p>
          <a:endParaRPr lang="es-ES"/>
        </a:p>
      </dgm:t>
    </dgm:pt>
    <dgm:pt modelId="{3E1207DB-B9F1-4C0B-9474-8E36F034412B}" type="sibTrans" cxnId="{D5201C81-E417-479C-A3AE-CA18DAFCA733}">
      <dgm:prSet/>
      <dgm:spPr/>
      <dgm:t>
        <a:bodyPr/>
        <a:lstStyle/>
        <a:p>
          <a:endParaRPr lang="es-ES"/>
        </a:p>
      </dgm:t>
    </dgm:pt>
    <dgm:pt modelId="{D2116EE7-8EF4-4525-98F4-58B3C0416400}">
      <dgm:prSet phldrT="[Texto]"/>
      <dgm:spPr/>
      <dgm:t>
        <a:bodyPr/>
        <a:lstStyle/>
        <a:p>
          <a:r>
            <a:rPr lang="es-ES" dirty="0"/>
            <a:t>POR EL COEFICIENTE</a:t>
          </a:r>
        </a:p>
      </dgm:t>
    </dgm:pt>
    <dgm:pt modelId="{715DAE72-B602-4F9E-AC46-9C0D9CA6AB6D}" type="parTrans" cxnId="{EEC5E186-563A-4B65-9703-C90A7FC4F4C2}">
      <dgm:prSet/>
      <dgm:spPr/>
      <dgm:t>
        <a:bodyPr/>
        <a:lstStyle/>
        <a:p>
          <a:endParaRPr lang="es-ES"/>
        </a:p>
      </dgm:t>
    </dgm:pt>
    <dgm:pt modelId="{8EB63B1E-A8DF-4B38-8BFF-B2DDA1002214}" type="sibTrans" cxnId="{EEC5E186-563A-4B65-9703-C90A7FC4F4C2}">
      <dgm:prSet/>
      <dgm:spPr/>
      <dgm:t>
        <a:bodyPr/>
        <a:lstStyle/>
        <a:p>
          <a:endParaRPr lang="es-ES"/>
        </a:p>
      </dgm:t>
    </dgm:pt>
    <dgm:pt modelId="{FA9738EC-D83C-4BFF-9A9B-35FA2CD2B853}">
      <dgm:prSet phldrT="[Texto]"/>
      <dgm:spPr/>
      <dgm:t>
        <a:bodyPr/>
        <a:lstStyle/>
        <a:p>
          <a:r>
            <a:rPr lang="es-ES" dirty="0"/>
            <a:t>IMP.A PAGAR</a:t>
          </a:r>
        </a:p>
        <a:p>
          <a:r>
            <a:rPr lang="es-ES" dirty="0"/>
            <a:t>(en cuotas)</a:t>
          </a:r>
        </a:p>
      </dgm:t>
    </dgm:pt>
    <dgm:pt modelId="{DDEC45FF-4C63-4C7D-A5AB-73A21C1BB6D7}" type="parTrans" cxnId="{10B5797A-A77E-4EC0-91AF-F06673F2A36B}">
      <dgm:prSet/>
      <dgm:spPr/>
      <dgm:t>
        <a:bodyPr/>
        <a:lstStyle/>
        <a:p>
          <a:endParaRPr lang="es-ES"/>
        </a:p>
      </dgm:t>
    </dgm:pt>
    <dgm:pt modelId="{254B0857-A76B-4BC5-B169-3791A2F8D2B0}" type="sibTrans" cxnId="{10B5797A-A77E-4EC0-91AF-F06673F2A36B}">
      <dgm:prSet/>
      <dgm:spPr/>
      <dgm:t>
        <a:bodyPr/>
        <a:lstStyle/>
        <a:p>
          <a:endParaRPr lang="es-ES"/>
        </a:p>
      </dgm:t>
    </dgm:pt>
    <dgm:pt modelId="{C5D8438A-C578-4EC3-AFAD-685FFADE9869}" type="pres">
      <dgm:prSet presAssocID="{9CF37A08-CD58-448A-9B08-8ECF6DDF20E7}" presName="CompostProcess" presStyleCnt="0">
        <dgm:presLayoutVars>
          <dgm:dir/>
          <dgm:resizeHandles val="exact"/>
        </dgm:presLayoutVars>
      </dgm:prSet>
      <dgm:spPr/>
    </dgm:pt>
    <dgm:pt modelId="{FF324873-EF29-4749-AACD-886ECC177D06}" type="pres">
      <dgm:prSet presAssocID="{9CF37A08-CD58-448A-9B08-8ECF6DDF20E7}" presName="arrow" presStyleLbl="bgShp" presStyleIdx="0" presStyleCnt="1"/>
      <dgm:spPr/>
    </dgm:pt>
    <dgm:pt modelId="{37E94CB4-6AF0-4110-A18D-2485BCA69D58}" type="pres">
      <dgm:prSet presAssocID="{9CF37A08-CD58-448A-9B08-8ECF6DDF20E7}" presName="linearProcess" presStyleCnt="0"/>
      <dgm:spPr/>
    </dgm:pt>
    <dgm:pt modelId="{4DEEEE4C-6853-4831-A770-B24060FC0E4C}" type="pres">
      <dgm:prSet presAssocID="{9FA06CF5-7BB4-4D7F-87C8-257DA60F8D39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99AA55C-2248-4E8D-8BA6-4C2D2CA6C5D2}" type="pres">
      <dgm:prSet presAssocID="{3E1207DB-B9F1-4C0B-9474-8E36F034412B}" presName="sibTrans" presStyleCnt="0"/>
      <dgm:spPr/>
    </dgm:pt>
    <dgm:pt modelId="{1B330494-7308-421C-A3E1-A9A84ADCDD34}" type="pres">
      <dgm:prSet presAssocID="{D2116EE7-8EF4-4525-98F4-58B3C0416400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41C0978-1E12-42A6-9E77-FEFBA5C86694}" type="pres">
      <dgm:prSet presAssocID="{8EB63B1E-A8DF-4B38-8BFF-B2DDA1002214}" presName="sibTrans" presStyleCnt="0"/>
      <dgm:spPr/>
    </dgm:pt>
    <dgm:pt modelId="{E45C1AAA-BA27-4BD5-AA15-DEE1EEABA440}" type="pres">
      <dgm:prSet presAssocID="{FA9738EC-D83C-4BFF-9A9B-35FA2CD2B853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23CC1E3-4A83-438F-AE1F-D34F842C9BB2}" type="presOf" srcId="{D2116EE7-8EF4-4525-98F4-58B3C0416400}" destId="{1B330494-7308-421C-A3E1-A9A84ADCDD34}" srcOrd="0" destOrd="0" presId="urn:microsoft.com/office/officeart/2005/8/layout/hProcess9"/>
    <dgm:cxn modelId="{B3A42D00-C114-4586-978D-656F1257DBAF}" type="presOf" srcId="{FA9738EC-D83C-4BFF-9A9B-35FA2CD2B853}" destId="{E45C1AAA-BA27-4BD5-AA15-DEE1EEABA440}" srcOrd="0" destOrd="0" presId="urn:microsoft.com/office/officeart/2005/8/layout/hProcess9"/>
    <dgm:cxn modelId="{D5201C81-E417-479C-A3AE-CA18DAFCA733}" srcId="{9CF37A08-CD58-448A-9B08-8ECF6DDF20E7}" destId="{9FA06CF5-7BB4-4D7F-87C8-257DA60F8D39}" srcOrd="0" destOrd="0" parTransId="{2D1D91C6-822C-43E2-9994-DC42BF73D374}" sibTransId="{3E1207DB-B9F1-4C0B-9474-8E36F034412B}"/>
    <dgm:cxn modelId="{F3C69135-24E1-4839-8296-6157A867BF8F}" type="presOf" srcId="{9CF37A08-CD58-448A-9B08-8ECF6DDF20E7}" destId="{C5D8438A-C578-4EC3-AFAD-685FFADE9869}" srcOrd="0" destOrd="0" presId="urn:microsoft.com/office/officeart/2005/8/layout/hProcess9"/>
    <dgm:cxn modelId="{7E09DDC2-B08D-4180-980C-354F1B952736}" type="presOf" srcId="{9FA06CF5-7BB4-4D7F-87C8-257DA60F8D39}" destId="{4DEEEE4C-6853-4831-A770-B24060FC0E4C}" srcOrd="0" destOrd="0" presId="urn:microsoft.com/office/officeart/2005/8/layout/hProcess9"/>
    <dgm:cxn modelId="{10B5797A-A77E-4EC0-91AF-F06673F2A36B}" srcId="{9CF37A08-CD58-448A-9B08-8ECF6DDF20E7}" destId="{FA9738EC-D83C-4BFF-9A9B-35FA2CD2B853}" srcOrd="2" destOrd="0" parTransId="{DDEC45FF-4C63-4C7D-A5AB-73A21C1BB6D7}" sibTransId="{254B0857-A76B-4BC5-B169-3791A2F8D2B0}"/>
    <dgm:cxn modelId="{EEC5E186-563A-4B65-9703-C90A7FC4F4C2}" srcId="{9CF37A08-CD58-448A-9B08-8ECF6DDF20E7}" destId="{D2116EE7-8EF4-4525-98F4-58B3C0416400}" srcOrd="1" destOrd="0" parTransId="{715DAE72-B602-4F9E-AC46-9C0D9CA6AB6D}" sibTransId="{8EB63B1E-A8DF-4B38-8BFF-B2DDA1002214}"/>
    <dgm:cxn modelId="{4DD64363-B031-4FCD-8F57-D1F8E93064A8}" type="presParOf" srcId="{C5D8438A-C578-4EC3-AFAD-685FFADE9869}" destId="{FF324873-EF29-4749-AACD-886ECC177D06}" srcOrd="0" destOrd="0" presId="urn:microsoft.com/office/officeart/2005/8/layout/hProcess9"/>
    <dgm:cxn modelId="{AF7F7408-B8C9-49D1-95E0-BF75E2F4FDD4}" type="presParOf" srcId="{C5D8438A-C578-4EC3-AFAD-685FFADE9869}" destId="{37E94CB4-6AF0-4110-A18D-2485BCA69D58}" srcOrd="1" destOrd="0" presId="urn:microsoft.com/office/officeart/2005/8/layout/hProcess9"/>
    <dgm:cxn modelId="{BE0DCDF3-B4B0-486C-AB72-A402F4AB21A6}" type="presParOf" srcId="{37E94CB4-6AF0-4110-A18D-2485BCA69D58}" destId="{4DEEEE4C-6853-4831-A770-B24060FC0E4C}" srcOrd="0" destOrd="0" presId="urn:microsoft.com/office/officeart/2005/8/layout/hProcess9"/>
    <dgm:cxn modelId="{1AF802CC-4CD4-46E7-A921-5E886AF4F5DB}" type="presParOf" srcId="{37E94CB4-6AF0-4110-A18D-2485BCA69D58}" destId="{D99AA55C-2248-4E8D-8BA6-4C2D2CA6C5D2}" srcOrd="1" destOrd="0" presId="urn:microsoft.com/office/officeart/2005/8/layout/hProcess9"/>
    <dgm:cxn modelId="{DD9406F9-C747-45E3-9FDE-4C49F92E07F2}" type="presParOf" srcId="{37E94CB4-6AF0-4110-A18D-2485BCA69D58}" destId="{1B330494-7308-421C-A3E1-A9A84ADCDD34}" srcOrd="2" destOrd="0" presId="urn:microsoft.com/office/officeart/2005/8/layout/hProcess9"/>
    <dgm:cxn modelId="{F08B1743-B3C3-4D7D-B678-14581A321B9E}" type="presParOf" srcId="{37E94CB4-6AF0-4110-A18D-2485BCA69D58}" destId="{241C0978-1E12-42A6-9E77-FEFBA5C86694}" srcOrd="3" destOrd="0" presId="urn:microsoft.com/office/officeart/2005/8/layout/hProcess9"/>
    <dgm:cxn modelId="{6A05CBEC-4DDF-4F13-B066-E10C734CFCEB}" type="presParOf" srcId="{37E94CB4-6AF0-4110-A18D-2485BCA69D58}" destId="{E45C1AAA-BA27-4BD5-AA15-DEE1EEABA440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B6C3F2-4CE0-4492-9F8B-8D16C7C03D81}">
      <dsp:nvSpPr>
        <dsp:cNvPr id="0" name=""/>
        <dsp:cNvSpPr/>
      </dsp:nvSpPr>
      <dsp:spPr>
        <a:xfrm>
          <a:off x="3968" y="1887903"/>
          <a:ext cx="2030015" cy="835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63500" rIns="177800" bIns="63500" numCol="1" spcCol="1270" anchor="ctr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dirty="0"/>
            <a:t>HECHO IMPONIBLE</a:t>
          </a:r>
        </a:p>
      </dsp:txBody>
      <dsp:txXfrm>
        <a:off x="3968" y="1887903"/>
        <a:ext cx="2030015" cy="835312"/>
      </dsp:txXfrm>
    </dsp:sp>
    <dsp:sp modelId="{2459A06D-A6F2-46F4-B667-63F79625FDE2}">
      <dsp:nvSpPr>
        <dsp:cNvPr id="0" name=""/>
        <dsp:cNvSpPr/>
      </dsp:nvSpPr>
      <dsp:spPr>
        <a:xfrm>
          <a:off x="2033984" y="687142"/>
          <a:ext cx="406003" cy="3236835"/>
        </a:xfrm>
        <a:prstGeom prst="leftBrace">
          <a:avLst>
            <a:gd name="adj1" fmla="val 35000"/>
            <a:gd name="adj2" fmla="val 50000"/>
          </a:avLst>
        </a:pr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F7D606-A7FA-4CE9-A81E-79B8DE92E0B0}">
      <dsp:nvSpPr>
        <dsp:cNvPr id="0" name=""/>
        <dsp:cNvSpPr/>
      </dsp:nvSpPr>
      <dsp:spPr>
        <a:xfrm>
          <a:off x="2602388" y="687142"/>
          <a:ext cx="5521642" cy="32368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500" kern="1200" dirty="0"/>
            <a:t>Ejercicio de la actividad </a:t>
          </a:r>
          <a:r>
            <a:rPr lang="es-ES" sz="2500" b="1" kern="1200" dirty="0"/>
            <a:t>habitual</a:t>
          </a:r>
          <a:r>
            <a:rPr lang="es-ES" sz="2500" kern="1200" dirty="0"/>
            <a:t> en la jurisdicción provincial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500" kern="1200" dirty="0"/>
            <a:t>Grava a cualquier sujeto, persona física o jurídica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500" kern="1200" dirty="0"/>
            <a:t>Tipos de contribuyentes: Local o de Convenio</a:t>
          </a:r>
        </a:p>
      </dsp:txBody>
      <dsp:txXfrm>
        <a:off x="2602388" y="687142"/>
        <a:ext cx="5521642" cy="3236835"/>
      </dsp:txXfrm>
    </dsp:sp>
    <dsp:sp modelId="{7A6982BA-D5C6-4391-9701-CD49B07254BB}">
      <dsp:nvSpPr>
        <dsp:cNvPr id="0" name=""/>
        <dsp:cNvSpPr/>
      </dsp:nvSpPr>
      <dsp:spPr>
        <a:xfrm>
          <a:off x="3968" y="4222806"/>
          <a:ext cx="2030015" cy="835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63500" rIns="177800" bIns="63500" numCol="1" spcCol="1270" anchor="ctr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dirty="0"/>
            <a:t>PERÍODO FISCAL</a:t>
          </a:r>
        </a:p>
      </dsp:txBody>
      <dsp:txXfrm>
        <a:off x="3968" y="4222806"/>
        <a:ext cx="2030015" cy="835312"/>
      </dsp:txXfrm>
    </dsp:sp>
    <dsp:sp modelId="{C62058D0-1668-479C-BF6A-D72CC302F03E}">
      <dsp:nvSpPr>
        <dsp:cNvPr id="0" name=""/>
        <dsp:cNvSpPr/>
      </dsp:nvSpPr>
      <dsp:spPr>
        <a:xfrm>
          <a:off x="2033984" y="4013978"/>
          <a:ext cx="406003" cy="1252968"/>
        </a:xfrm>
        <a:prstGeom prst="leftBrace">
          <a:avLst>
            <a:gd name="adj1" fmla="val 35000"/>
            <a:gd name="adj2" fmla="val 50000"/>
          </a:avLst>
        </a:pr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A8D8E9-4233-4A8C-97AB-09C4F9A8B9F0}">
      <dsp:nvSpPr>
        <dsp:cNvPr id="0" name=""/>
        <dsp:cNvSpPr/>
      </dsp:nvSpPr>
      <dsp:spPr>
        <a:xfrm>
          <a:off x="2602388" y="4013978"/>
          <a:ext cx="5521642" cy="12529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500" kern="1200" dirty="0"/>
            <a:t>Año calendario; de liquidación e ingreso mensual, con DDJJ anual</a:t>
          </a:r>
        </a:p>
      </dsp:txBody>
      <dsp:txXfrm>
        <a:off x="2602388" y="4013978"/>
        <a:ext cx="5521642" cy="125296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B20B35-574B-45A6-BB89-C23584EDAD14}">
      <dsp:nvSpPr>
        <dsp:cNvPr id="0" name=""/>
        <dsp:cNvSpPr/>
      </dsp:nvSpPr>
      <dsp:spPr>
        <a:xfrm>
          <a:off x="44998" y="852935"/>
          <a:ext cx="3964841" cy="4664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D58CAF-9CE6-4476-8FC7-341734E34967}">
      <dsp:nvSpPr>
        <dsp:cNvPr id="0" name=""/>
        <dsp:cNvSpPr/>
      </dsp:nvSpPr>
      <dsp:spPr>
        <a:xfrm>
          <a:off x="37" y="1013124"/>
          <a:ext cx="291271" cy="29127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FF5592-3D20-4170-BB90-E10266D63358}">
      <dsp:nvSpPr>
        <dsp:cNvPr id="0" name=""/>
        <dsp:cNvSpPr/>
      </dsp:nvSpPr>
      <dsp:spPr>
        <a:xfrm>
          <a:off x="37" y="0"/>
          <a:ext cx="3964841" cy="8379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725" tIns="57150" rIns="85725" bIns="57150" numCol="1" spcCol="1270" anchor="ctr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500" kern="1200" dirty="0"/>
            <a:t>EMERGENCIA</a:t>
          </a:r>
        </a:p>
      </dsp:txBody>
      <dsp:txXfrm>
        <a:off x="37" y="0"/>
        <a:ext cx="3964841" cy="837943"/>
      </dsp:txXfrm>
    </dsp:sp>
    <dsp:sp modelId="{E753B478-8FEB-4884-BB26-CF9D88F512E4}">
      <dsp:nvSpPr>
        <dsp:cNvPr id="0" name=""/>
        <dsp:cNvSpPr/>
      </dsp:nvSpPr>
      <dsp:spPr>
        <a:xfrm>
          <a:off x="37" y="1692069"/>
          <a:ext cx="291264" cy="2912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D0B30E-E78F-4E0E-B387-757696BF8726}">
      <dsp:nvSpPr>
        <dsp:cNvPr id="0" name=""/>
        <dsp:cNvSpPr/>
      </dsp:nvSpPr>
      <dsp:spPr>
        <a:xfrm>
          <a:off x="277576" y="1498232"/>
          <a:ext cx="3687302" cy="678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/>
            <a:t>&gt; 50% AFECTACIÓN</a:t>
          </a:r>
        </a:p>
      </dsp:txBody>
      <dsp:txXfrm>
        <a:off x="277576" y="1498232"/>
        <a:ext cx="3687302" cy="678938"/>
      </dsp:txXfrm>
    </dsp:sp>
    <dsp:sp modelId="{E280B07C-5BFE-4451-8E13-78E6C6579FBC}">
      <dsp:nvSpPr>
        <dsp:cNvPr id="0" name=""/>
        <dsp:cNvSpPr/>
      </dsp:nvSpPr>
      <dsp:spPr>
        <a:xfrm>
          <a:off x="37" y="2371007"/>
          <a:ext cx="291264" cy="2912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32A70B-6139-4F08-9BF2-3466DF5ED9CF}">
      <dsp:nvSpPr>
        <dsp:cNvPr id="0" name=""/>
        <dsp:cNvSpPr/>
      </dsp:nvSpPr>
      <dsp:spPr>
        <a:xfrm>
          <a:off x="277576" y="2177170"/>
          <a:ext cx="3687302" cy="678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/>
            <a:t>PRÓRROGA DE VENCIMIENTOS IMP.INMOB. Y TASA VIAL</a:t>
          </a:r>
        </a:p>
      </dsp:txBody>
      <dsp:txXfrm>
        <a:off x="277576" y="2177170"/>
        <a:ext cx="3687302" cy="678938"/>
      </dsp:txXfrm>
    </dsp:sp>
    <dsp:sp modelId="{E9F68380-FFB2-44AF-AE8A-CCBDD8A9C48D}">
      <dsp:nvSpPr>
        <dsp:cNvPr id="0" name=""/>
        <dsp:cNvSpPr/>
      </dsp:nvSpPr>
      <dsp:spPr>
        <a:xfrm>
          <a:off x="37" y="3049945"/>
          <a:ext cx="291264" cy="2912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A12983-8E63-4233-84F8-8088B4E28C32}">
      <dsp:nvSpPr>
        <dsp:cNvPr id="0" name=""/>
        <dsp:cNvSpPr/>
      </dsp:nvSpPr>
      <dsp:spPr>
        <a:xfrm>
          <a:off x="277576" y="2856108"/>
          <a:ext cx="3687302" cy="678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/>
            <a:t>LA VENTA FORZOSA NO PAGA IMP.GCIAS.</a:t>
          </a:r>
        </a:p>
      </dsp:txBody>
      <dsp:txXfrm>
        <a:off x="277576" y="2856108"/>
        <a:ext cx="3687302" cy="678938"/>
      </dsp:txXfrm>
    </dsp:sp>
    <dsp:sp modelId="{C349F8B5-FDCC-4099-A663-17FD7F064FB5}">
      <dsp:nvSpPr>
        <dsp:cNvPr id="0" name=""/>
        <dsp:cNvSpPr/>
      </dsp:nvSpPr>
      <dsp:spPr>
        <a:xfrm>
          <a:off x="4163121" y="837943"/>
          <a:ext cx="3964841" cy="4664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E5056B-C3D4-43F1-8E1E-CC9CCF832360}">
      <dsp:nvSpPr>
        <dsp:cNvPr id="0" name=""/>
        <dsp:cNvSpPr/>
      </dsp:nvSpPr>
      <dsp:spPr>
        <a:xfrm>
          <a:off x="4163121" y="1013124"/>
          <a:ext cx="291271" cy="29127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641A22-547F-4755-B9E0-87AA0C285A28}">
      <dsp:nvSpPr>
        <dsp:cNvPr id="0" name=""/>
        <dsp:cNvSpPr/>
      </dsp:nvSpPr>
      <dsp:spPr>
        <a:xfrm>
          <a:off x="4163121" y="0"/>
          <a:ext cx="3964841" cy="8379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725" tIns="57150" rIns="85725" bIns="57150" numCol="1" spcCol="1270" anchor="ctr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500" kern="1200" dirty="0"/>
            <a:t>DESASTRE</a:t>
          </a:r>
        </a:p>
      </dsp:txBody>
      <dsp:txXfrm>
        <a:off x="4163121" y="0"/>
        <a:ext cx="3964841" cy="837943"/>
      </dsp:txXfrm>
    </dsp:sp>
    <dsp:sp modelId="{DFCFDA0D-9E3D-4279-B066-D7992F296EAD}">
      <dsp:nvSpPr>
        <dsp:cNvPr id="0" name=""/>
        <dsp:cNvSpPr/>
      </dsp:nvSpPr>
      <dsp:spPr>
        <a:xfrm>
          <a:off x="4163121" y="1692069"/>
          <a:ext cx="291264" cy="2912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AC53AA-B74A-40D2-9BA5-A3AAF62281D5}">
      <dsp:nvSpPr>
        <dsp:cNvPr id="0" name=""/>
        <dsp:cNvSpPr/>
      </dsp:nvSpPr>
      <dsp:spPr>
        <a:xfrm>
          <a:off x="4440659" y="1498232"/>
          <a:ext cx="3687302" cy="678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/>
            <a:t>&gt; 80% AFECTACIÓN</a:t>
          </a:r>
        </a:p>
      </dsp:txBody>
      <dsp:txXfrm>
        <a:off x="4440659" y="1498232"/>
        <a:ext cx="3687302" cy="678938"/>
      </dsp:txXfrm>
    </dsp:sp>
    <dsp:sp modelId="{38DBFCF1-7750-452B-A3E3-F1877EE188A3}">
      <dsp:nvSpPr>
        <dsp:cNvPr id="0" name=""/>
        <dsp:cNvSpPr/>
      </dsp:nvSpPr>
      <dsp:spPr>
        <a:xfrm>
          <a:off x="4163121" y="2371007"/>
          <a:ext cx="291264" cy="2912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337392-A459-43FA-B517-12A63495C969}">
      <dsp:nvSpPr>
        <dsp:cNvPr id="0" name=""/>
        <dsp:cNvSpPr/>
      </dsp:nvSpPr>
      <dsp:spPr>
        <a:xfrm>
          <a:off x="4440659" y="2177170"/>
          <a:ext cx="3687302" cy="678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/>
            <a:t>CONDONACIÓN DE DEUDA IMP. INMOB. Y TASA VIAL</a:t>
          </a:r>
        </a:p>
      </dsp:txBody>
      <dsp:txXfrm>
        <a:off x="4440659" y="2177170"/>
        <a:ext cx="3687302" cy="678938"/>
      </dsp:txXfrm>
    </dsp:sp>
    <dsp:sp modelId="{C748FB7B-0B53-4488-B22D-2E3D947D1E25}">
      <dsp:nvSpPr>
        <dsp:cNvPr id="0" name=""/>
        <dsp:cNvSpPr/>
      </dsp:nvSpPr>
      <dsp:spPr>
        <a:xfrm>
          <a:off x="4163121" y="3049945"/>
          <a:ext cx="291264" cy="2912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BAE407-F8F2-4EE4-8F96-53EBD7474F30}">
      <dsp:nvSpPr>
        <dsp:cNvPr id="0" name=""/>
        <dsp:cNvSpPr/>
      </dsp:nvSpPr>
      <dsp:spPr>
        <a:xfrm>
          <a:off x="4440659" y="2856108"/>
          <a:ext cx="3687302" cy="678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/>
            <a:t>LA VENTA FORZOSA NO PAGA IMP.GCIAS.</a:t>
          </a:r>
        </a:p>
      </dsp:txBody>
      <dsp:txXfrm>
        <a:off x="4440659" y="2856108"/>
        <a:ext cx="3687302" cy="6789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D28C8D-7CD1-4D7B-816F-ADB068B5A903}">
      <dsp:nvSpPr>
        <dsp:cNvPr id="0" name=""/>
        <dsp:cNvSpPr/>
      </dsp:nvSpPr>
      <dsp:spPr>
        <a:xfrm>
          <a:off x="2844799" y="0"/>
          <a:ext cx="2438400" cy="13546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/>
            <a:t>1948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/>
            <a:t>Imp. A las Actividades Lucrativas</a:t>
          </a:r>
        </a:p>
      </dsp:txBody>
      <dsp:txXfrm>
        <a:off x="2884476" y="39677"/>
        <a:ext cx="2359046" cy="1275312"/>
      </dsp:txXfrm>
    </dsp:sp>
    <dsp:sp modelId="{F09B2505-D5B0-4063-8365-BA7ADB417396}">
      <dsp:nvSpPr>
        <dsp:cNvPr id="0" name=""/>
        <dsp:cNvSpPr/>
      </dsp:nvSpPr>
      <dsp:spPr>
        <a:xfrm rot="5400000">
          <a:off x="3805052" y="1412283"/>
          <a:ext cx="517895" cy="5621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000" kern="1200" dirty="0"/>
        </a:p>
      </dsp:txBody>
      <dsp:txXfrm rot="-5400000">
        <a:off x="3895369" y="1434386"/>
        <a:ext cx="337260" cy="362527"/>
      </dsp:txXfrm>
    </dsp:sp>
    <dsp:sp modelId="{EB3AAF15-2072-4644-A291-00DBA97857F1}">
      <dsp:nvSpPr>
        <dsp:cNvPr id="0" name=""/>
        <dsp:cNvSpPr/>
      </dsp:nvSpPr>
      <dsp:spPr>
        <a:xfrm>
          <a:off x="2844799" y="2032000"/>
          <a:ext cx="2438400" cy="13546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/>
            <a:t>1975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/>
            <a:t>Derecho de patentes</a:t>
          </a:r>
        </a:p>
      </dsp:txBody>
      <dsp:txXfrm>
        <a:off x="2884476" y="2071677"/>
        <a:ext cx="2359046" cy="1275312"/>
      </dsp:txXfrm>
    </dsp:sp>
    <dsp:sp modelId="{48CEE3E3-414C-43FC-B879-BE05507AA670}">
      <dsp:nvSpPr>
        <dsp:cNvPr id="0" name=""/>
        <dsp:cNvSpPr/>
      </dsp:nvSpPr>
      <dsp:spPr>
        <a:xfrm rot="5400000">
          <a:off x="3809999" y="3420533"/>
          <a:ext cx="508000" cy="6096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 dirty="0"/>
        </a:p>
      </dsp:txBody>
      <dsp:txXfrm rot="-5400000">
        <a:off x="3881119" y="3471333"/>
        <a:ext cx="365760" cy="355600"/>
      </dsp:txXfrm>
    </dsp:sp>
    <dsp:sp modelId="{DD3009B6-CEEF-424D-8202-C13784C237FD}">
      <dsp:nvSpPr>
        <dsp:cNvPr id="0" name=""/>
        <dsp:cNvSpPr/>
      </dsp:nvSpPr>
      <dsp:spPr>
        <a:xfrm>
          <a:off x="2844799" y="4064000"/>
          <a:ext cx="2438400" cy="13546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/>
            <a:t>1977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err="1"/>
            <a:t>Imp.a</a:t>
          </a:r>
          <a:r>
            <a:rPr lang="es-ES" sz="1800" kern="1200" dirty="0"/>
            <a:t> los Ingresos Brutos</a:t>
          </a:r>
        </a:p>
      </dsp:txBody>
      <dsp:txXfrm>
        <a:off x="2884476" y="4103677"/>
        <a:ext cx="2359046" cy="12753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C201A2-198F-4214-B2FA-BEA0374EC9F3}">
      <dsp:nvSpPr>
        <dsp:cNvPr id="0" name=""/>
        <dsp:cNvSpPr/>
      </dsp:nvSpPr>
      <dsp:spPr>
        <a:xfrm rot="5400000">
          <a:off x="-282616" y="285999"/>
          <a:ext cx="1884108" cy="131887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/>
            <a:t>PRODUCCIÓN PRIMARIA</a:t>
          </a:r>
        </a:p>
      </dsp:txBody>
      <dsp:txXfrm rot="-5400000">
        <a:off x="0" y="662821"/>
        <a:ext cx="1318876" cy="565232"/>
      </dsp:txXfrm>
    </dsp:sp>
    <dsp:sp modelId="{6796F2C2-F0BE-40B9-A967-7A8E955AED74}">
      <dsp:nvSpPr>
        <dsp:cNvPr id="0" name=""/>
        <dsp:cNvSpPr/>
      </dsp:nvSpPr>
      <dsp:spPr>
        <a:xfrm rot="5400000">
          <a:off x="3866783" y="-2544524"/>
          <a:ext cx="1224670" cy="63204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100" kern="1200" dirty="0"/>
            <a:t>ART. 213 CF: EXENTA (DEROGADO)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100" kern="1200" dirty="0"/>
            <a:t>PRODUCTORES DE EXTRAÑA JURISDICCIÓN: 1%</a:t>
          </a:r>
        </a:p>
      </dsp:txBody>
      <dsp:txXfrm rot="-5400000">
        <a:off x="1318876" y="63166"/>
        <a:ext cx="6260702" cy="1105104"/>
      </dsp:txXfrm>
    </dsp:sp>
    <dsp:sp modelId="{3BF30EBB-688B-4014-8716-DC49BB5BC38F}">
      <dsp:nvSpPr>
        <dsp:cNvPr id="0" name=""/>
        <dsp:cNvSpPr/>
      </dsp:nvSpPr>
      <dsp:spPr>
        <a:xfrm rot="5400000">
          <a:off x="-282616" y="1978831"/>
          <a:ext cx="1884108" cy="131887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/>
            <a:t>ARRENDAMIENTO DE INMUEBLES</a:t>
          </a:r>
        </a:p>
      </dsp:txBody>
      <dsp:txXfrm rot="-5400000">
        <a:off x="0" y="2355653"/>
        <a:ext cx="1318876" cy="565232"/>
      </dsp:txXfrm>
    </dsp:sp>
    <dsp:sp modelId="{935EB568-0C12-46CF-8C6A-A9ECD585F769}">
      <dsp:nvSpPr>
        <dsp:cNvPr id="0" name=""/>
        <dsp:cNvSpPr/>
      </dsp:nvSpPr>
      <dsp:spPr>
        <a:xfrm rot="5400000">
          <a:off x="3866461" y="-851370"/>
          <a:ext cx="1225314" cy="63204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100" kern="1200" dirty="0"/>
            <a:t>ART. 125 CF: 4,5%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100" kern="1200" dirty="0"/>
            <a:t>PERSONAS FÍSICAS Y SUC.INDIVISAS QUE NO SUPEREN LOS CINCO INMUEBLES: EXENTAS</a:t>
          </a:r>
        </a:p>
      </dsp:txBody>
      <dsp:txXfrm rot="-5400000">
        <a:off x="1318876" y="1756030"/>
        <a:ext cx="6260670" cy="1105684"/>
      </dsp:txXfrm>
    </dsp:sp>
    <dsp:sp modelId="{FD5D8E34-1767-4182-9FB0-0384E0B4E994}">
      <dsp:nvSpPr>
        <dsp:cNvPr id="0" name=""/>
        <dsp:cNvSpPr/>
      </dsp:nvSpPr>
      <dsp:spPr>
        <a:xfrm rot="5400000">
          <a:off x="-282616" y="3671663"/>
          <a:ext cx="1884108" cy="131887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/>
            <a:t>ALÍCUOTA GENERAL</a:t>
          </a:r>
        </a:p>
      </dsp:txBody>
      <dsp:txXfrm rot="-5400000">
        <a:off x="0" y="4048485"/>
        <a:ext cx="1318876" cy="565232"/>
      </dsp:txXfrm>
    </dsp:sp>
    <dsp:sp modelId="{7224450E-1216-49C2-ABB0-28AA17B01208}">
      <dsp:nvSpPr>
        <dsp:cNvPr id="0" name=""/>
        <dsp:cNvSpPr/>
      </dsp:nvSpPr>
      <dsp:spPr>
        <a:xfrm rot="5400000">
          <a:off x="3866783" y="841139"/>
          <a:ext cx="1224670" cy="63204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100" kern="1200" dirty="0"/>
            <a:t>4,5% (Desde Marzo 2018)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2100" kern="1200"/>
        </a:p>
      </dsp:txBody>
      <dsp:txXfrm rot="-5400000">
        <a:off x="1318876" y="3448830"/>
        <a:ext cx="6260702" cy="11051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710F02-7005-4727-A457-DD27565B404E}">
      <dsp:nvSpPr>
        <dsp:cNvPr id="0" name=""/>
        <dsp:cNvSpPr/>
      </dsp:nvSpPr>
      <dsp:spPr>
        <a:xfrm rot="5400000">
          <a:off x="-289718" y="292805"/>
          <a:ext cx="1931458" cy="13520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/>
            <a:t>BS AS</a:t>
          </a:r>
        </a:p>
      </dsp:txBody>
      <dsp:txXfrm rot="-5400000">
        <a:off x="1" y="679096"/>
        <a:ext cx="1352020" cy="579438"/>
      </dsp:txXfrm>
    </dsp:sp>
    <dsp:sp modelId="{BF1F3DA4-C8B7-43D8-A8EE-D533F98004F0}">
      <dsp:nvSpPr>
        <dsp:cNvPr id="0" name=""/>
        <dsp:cNvSpPr/>
      </dsp:nvSpPr>
      <dsp:spPr>
        <a:xfrm rot="5400000">
          <a:off x="4112286" y="-2757179"/>
          <a:ext cx="1255447" cy="67759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200" kern="1200" dirty="0"/>
            <a:t>ACTIVIDAD PRIMARIA: DE 1% A 2%. IIBB DE OTRAS PROVINCIAS: 4%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200" kern="1200" dirty="0"/>
            <a:t>ARRENDAMIENTO INMUEBLES: 6%</a:t>
          </a:r>
        </a:p>
      </dsp:txBody>
      <dsp:txXfrm rot="-5400000">
        <a:off x="1352020" y="64373"/>
        <a:ext cx="6714693" cy="1132875"/>
      </dsp:txXfrm>
    </dsp:sp>
    <dsp:sp modelId="{A0A88E65-783E-4DC1-A4E0-E25BBF2F0475}">
      <dsp:nvSpPr>
        <dsp:cNvPr id="0" name=""/>
        <dsp:cNvSpPr/>
      </dsp:nvSpPr>
      <dsp:spPr>
        <a:xfrm rot="5400000">
          <a:off x="-289718" y="2033323"/>
          <a:ext cx="1931458" cy="13520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/>
            <a:t>CABA</a:t>
          </a:r>
        </a:p>
      </dsp:txBody>
      <dsp:txXfrm rot="-5400000">
        <a:off x="1" y="2419614"/>
        <a:ext cx="1352020" cy="579438"/>
      </dsp:txXfrm>
    </dsp:sp>
    <dsp:sp modelId="{1BE58B1C-5415-466F-8637-D3F778C96DDE}">
      <dsp:nvSpPr>
        <dsp:cNvPr id="0" name=""/>
        <dsp:cNvSpPr/>
      </dsp:nvSpPr>
      <dsp:spPr>
        <a:xfrm rot="5400000">
          <a:off x="4112286" y="-1016661"/>
          <a:ext cx="1255447" cy="67759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200" kern="1200" dirty="0"/>
            <a:t>ACTIVIDAD PRIMARIA: 1% . IIBB DE OTRAS PROVINCIAS: 3%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200" kern="1200" dirty="0"/>
            <a:t>ARRENDAMIENTO INMUEBLES: 1,5%</a:t>
          </a:r>
        </a:p>
      </dsp:txBody>
      <dsp:txXfrm rot="-5400000">
        <a:off x="1352020" y="1804891"/>
        <a:ext cx="6714693" cy="1132875"/>
      </dsp:txXfrm>
    </dsp:sp>
    <dsp:sp modelId="{8B93FAF8-6865-45BC-A026-6C512927EF95}">
      <dsp:nvSpPr>
        <dsp:cNvPr id="0" name=""/>
        <dsp:cNvSpPr/>
      </dsp:nvSpPr>
      <dsp:spPr>
        <a:xfrm rot="5400000">
          <a:off x="-289718" y="3773840"/>
          <a:ext cx="1931458" cy="13520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/>
            <a:t>CÓRDOBA</a:t>
          </a:r>
        </a:p>
      </dsp:txBody>
      <dsp:txXfrm rot="-5400000">
        <a:off x="1" y="4160131"/>
        <a:ext cx="1352020" cy="579438"/>
      </dsp:txXfrm>
    </dsp:sp>
    <dsp:sp modelId="{F173BEEB-D8F0-4CCA-B501-A6360074AA85}">
      <dsp:nvSpPr>
        <dsp:cNvPr id="0" name=""/>
        <dsp:cNvSpPr/>
      </dsp:nvSpPr>
      <dsp:spPr>
        <a:xfrm rot="5400000">
          <a:off x="4112286" y="723856"/>
          <a:ext cx="1255447" cy="67759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200" kern="1200" dirty="0"/>
            <a:t>ACTIVIDAD PRIMARIA: EXENTA. IIBB DE OTRAS PROVINCIAS: 1%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200" kern="1200" dirty="0"/>
            <a:t>ARRENDAMIENTO INMUEBLES: DE 2,8% A 4,75%</a:t>
          </a:r>
        </a:p>
      </dsp:txBody>
      <dsp:txXfrm rot="-5400000">
        <a:off x="1352020" y="3545408"/>
        <a:ext cx="6714693" cy="113287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A9F3E-A6F5-43B2-96A6-566FFF89860A}">
      <dsp:nvSpPr>
        <dsp:cNvPr id="0" name=""/>
        <dsp:cNvSpPr/>
      </dsp:nvSpPr>
      <dsp:spPr>
        <a:xfrm>
          <a:off x="1221978" y="2645"/>
          <a:ext cx="2706687" cy="1624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/>
            <a:t>MECANISMO DE DISTRIBUCIÓN DE INGRESOS</a:t>
          </a:r>
        </a:p>
      </dsp:txBody>
      <dsp:txXfrm>
        <a:off x="1221978" y="2645"/>
        <a:ext cx="2706687" cy="1624012"/>
      </dsp:txXfrm>
    </dsp:sp>
    <dsp:sp modelId="{115DDCD7-6084-4D68-BC28-9724FA8CEA03}">
      <dsp:nvSpPr>
        <dsp:cNvPr id="0" name=""/>
        <dsp:cNvSpPr/>
      </dsp:nvSpPr>
      <dsp:spPr>
        <a:xfrm>
          <a:off x="4199334" y="2645"/>
          <a:ext cx="2706687" cy="1624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/>
            <a:t>OBJETIVO: EVITAR LA DOBLE IMPOSICIÓN TRIBUTARIA</a:t>
          </a:r>
        </a:p>
      </dsp:txBody>
      <dsp:txXfrm>
        <a:off x="4199334" y="2645"/>
        <a:ext cx="2706687" cy="1624012"/>
      </dsp:txXfrm>
    </dsp:sp>
    <dsp:sp modelId="{39B08E92-A774-41C2-9AD7-8BEDA8285DB4}">
      <dsp:nvSpPr>
        <dsp:cNvPr id="0" name=""/>
        <dsp:cNvSpPr/>
      </dsp:nvSpPr>
      <dsp:spPr>
        <a:xfrm>
          <a:off x="1221978" y="1897327"/>
          <a:ext cx="2706687" cy="1624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/>
            <a:t>CONVENIO CELEBRADO ENTRE JURISDICCIONES</a:t>
          </a:r>
        </a:p>
      </dsp:txBody>
      <dsp:txXfrm>
        <a:off x="1221978" y="1897327"/>
        <a:ext cx="2706687" cy="1624012"/>
      </dsp:txXfrm>
    </dsp:sp>
    <dsp:sp modelId="{D3C1554B-DD3E-4370-B8B0-124420B0B99E}">
      <dsp:nvSpPr>
        <dsp:cNvPr id="0" name=""/>
        <dsp:cNvSpPr/>
      </dsp:nvSpPr>
      <dsp:spPr>
        <a:xfrm>
          <a:off x="4199334" y="1897327"/>
          <a:ext cx="2706687" cy="1624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/>
            <a:t>TEXTO DEL CONVENIO 18/8/77</a:t>
          </a:r>
        </a:p>
      </dsp:txBody>
      <dsp:txXfrm>
        <a:off x="4199334" y="1897327"/>
        <a:ext cx="2706687" cy="1624012"/>
      </dsp:txXfrm>
    </dsp:sp>
    <dsp:sp modelId="{50B2EDCC-BAE5-414D-8B73-2EDFA4A1AD02}">
      <dsp:nvSpPr>
        <dsp:cNvPr id="0" name=""/>
        <dsp:cNvSpPr/>
      </dsp:nvSpPr>
      <dsp:spPr>
        <a:xfrm>
          <a:off x="2710656" y="3792008"/>
          <a:ext cx="2706687" cy="1624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/>
            <a:t>UNA VEZ DISTRIBUÍDOS LOS INGRESOS, CADA JURISDICCIÓN APLICA SU %</a:t>
          </a:r>
        </a:p>
      </dsp:txBody>
      <dsp:txXfrm>
        <a:off x="2710656" y="3792008"/>
        <a:ext cx="2706687" cy="162401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2BD4AE-8C07-43F5-B427-4E90C1C44B91}">
      <dsp:nvSpPr>
        <dsp:cNvPr id="0" name=""/>
        <dsp:cNvSpPr/>
      </dsp:nvSpPr>
      <dsp:spPr>
        <a:xfrm rot="5400000">
          <a:off x="-289718" y="292805"/>
          <a:ext cx="1931458" cy="13520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/>
            <a:t>COEFICIENTES S/</a:t>
          </a:r>
          <a:r>
            <a:rPr lang="es-ES" sz="2000" kern="1200" dirty="0"/>
            <a:t>ART.2</a:t>
          </a:r>
        </a:p>
      </dsp:txBody>
      <dsp:txXfrm rot="-5400000">
        <a:off x="1" y="679096"/>
        <a:ext cx="1352020" cy="579438"/>
      </dsp:txXfrm>
    </dsp:sp>
    <dsp:sp modelId="{D931F3DC-450B-48D3-BB53-20F3AFDDF421}">
      <dsp:nvSpPr>
        <dsp:cNvPr id="0" name=""/>
        <dsp:cNvSpPr/>
      </dsp:nvSpPr>
      <dsp:spPr>
        <a:xfrm rot="5400000">
          <a:off x="4112286" y="-2757179"/>
          <a:ext cx="1255447" cy="67759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500" kern="1200" dirty="0"/>
            <a:t>SE DETERMINAN ANUALMENTE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500" kern="1200" dirty="0"/>
            <a:t>INGRESOS Y GASTOS / PARTICIPACIÓN %</a:t>
          </a:r>
        </a:p>
      </dsp:txBody>
      <dsp:txXfrm rot="-5400000">
        <a:off x="1352020" y="64373"/>
        <a:ext cx="6714693" cy="1132875"/>
      </dsp:txXfrm>
    </dsp:sp>
    <dsp:sp modelId="{09CCA5B1-D669-45D1-A951-B10C521FA561}">
      <dsp:nvSpPr>
        <dsp:cNvPr id="0" name=""/>
        <dsp:cNvSpPr/>
      </dsp:nvSpPr>
      <dsp:spPr>
        <a:xfrm rot="5400000">
          <a:off x="-289718" y="2033323"/>
          <a:ext cx="1931458" cy="13520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/>
            <a:t>BASE IMPONIBLE</a:t>
          </a:r>
        </a:p>
      </dsp:txBody>
      <dsp:txXfrm rot="-5400000">
        <a:off x="1" y="2419614"/>
        <a:ext cx="1352020" cy="579438"/>
      </dsp:txXfrm>
    </dsp:sp>
    <dsp:sp modelId="{417A78D7-1524-41B0-BF52-5243FE31E10C}">
      <dsp:nvSpPr>
        <dsp:cNvPr id="0" name=""/>
        <dsp:cNvSpPr/>
      </dsp:nvSpPr>
      <dsp:spPr>
        <a:xfrm rot="5400000">
          <a:off x="4112286" y="-1016661"/>
          <a:ext cx="1255447" cy="67759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500" kern="1200" dirty="0"/>
            <a:t>VENTAS MENSUALES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2500" kern="1200"/>
        </a:p>
      </dsp:txBody>
      <dsp:txXfrm rot="-5400000">
        <a:off x="1352020" y="1804891"/>
        <a:ext cx="6714693" cy="1132875"/>
      </dsp:txXfrm>
    </dsp:sp>
    <dsp:sp modelId="{6AF8EC68-339A-4692-848C-0658236CBE03}">
      <dsp:nvSpPr>
        <dsp:cNvPr id="0" name=""/>
        <dsp:cNvSpPr/>
      </dsp:nvSpPr>
      <dsp:spPr>
        <a:xfrm rot="5400000">
          <a:off x="-289718" y="3773840"/>
          <a:ext cx="1931458" cy="13520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/>
            <a:t>ALÍCUOTA</a:t>
          </a:r>
        </a:p>
      </dsp:txBody>
      <dsp:txXfrm rot="-5400000">
        <a:off x="1" y="4160131"/>
        <a:ext cx="1352020" cy="579438"/>
      </dsp:txXfrm>
    </dsp:sp>
    <dsp:sp modelId="{8C2F8FE6-5A74-4BA6-A6D2-10F71F74CC24}">
      <dsp:nvSpPr>
        <dsp:cNvPr id="0" name=""/>
        <dsp:cNvSpPr/>
      </dsp:nvSpPr>
      <dsp:spPr>
        <a:xfrm rot="5400000">
          <a:off x="4112286" y="723856"/>
          <a:ext cx="1255447" cy="67759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500" kern="1200" dirty="0"/>
            <a:t>% APLICABLE SEGÚN CADA PROVINCIA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2500" kern="1200"/>
        </a:p>
      </dsp:txBody>
      <dsp:txXfrm rot="-5400000">
        <a:off x="1352020" y="3545408"/>
        <a:ext cx="6714693" cy="113287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14197C-987B-462A-971E-71D8C3838252}">
      <dsp:nvSpPr>
        <dsp:cNvPr id="0" name=""/>
        <dsp:cNvSpPr/>
      </dsp:nvSpPr>
      <dsp:spPr>
        <a:xfrm>
          <a:off x="315412" y="1059383"/>
          <a:ext cx="2783618" cy="10617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55880" rIns="156464" bIns="55880" numCol="1" spcCol="1270" anchor="ctr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/>
            <a:t>PRODUCCIÓN EN UNA PROVINCIA Y VENTA EN OTRA</a:t>
          </a:r>
        </a:p>
      </dsp:txBody>
      <dsp:txXfrm>
        <a:off x="315412" y="1059383"/>
        <a:ext cx="2783618" cy="1061775"/>
      </dsp:txXfrm>
    </dsp:sp>
    <dsp:sp modelId="{8B87EDD5-41BD-4A1D-9811-F80E5025A4E9}">
      <dsp:nvSpPr>
        <dsp:cNvPr id="0" name=""/>
        <dsp:cNvSpPr/>
      </dsp:nvSpPr>
      <dsp:spPr>
        <a:xfrm>
          <a:off x="3099030" y="860301"/>
          <a:ext cx="406003" cy="1459940"/>
        </a:xfrm>
        <a:prstGeom prst="leftBrace">
          <a:avLst>
            <a:gd name="adj1" fmla="val 35000"/>
            <a:gd name="adj2" fmla="val 50000"/>
          </a:avLst>
        </a:pr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F422A9-E74D-4751-B57D-5E2408571867}">
      <dsp:nvSpPr>
        <dsp:cNvPr id="0" name=""/>
        <dsp:cNvSpPr/>
      </dsp:nvSpPr>
      <dsp:spPr>
        <a:xfrm>
          <a:off x="3667435" y="860301"/>
          <a:ext cx="4145152" cy="14599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200" kern="1200" dirty="0"/>
            <a:t>85% DE LA VENTA A LA PROVINCIA PRODUCTORA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200" kern="1200" dirty="0"/>
            <a:t>15% A LA PROVINCIA VENDEDORA</a:t>
          </a:r>
        </a:p>
      </dsp:txBody>
      <dsp:txXfrm>
        <a:off x="3667435" y="860301"/>
        <a:ext cx="4145152" cy="1459940"/>
      </dsp:txXfrm>
    </dsp:sp>
    <dsp:sp modelId="{435D5A49-929E-4E11-956D-44092F3DFC86}">
      <dsp:nvSpPr>
        <dsp:cNvPr id="0" name=""/>
        <dsp:cNvSpPr/>
      </dsp:nvSpPr>
      <dsp:spPr>
        <a:xfrm>
          <a:off x="588368" y="2398468"/>
          <a:ext cx="2339349" cy="1361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55880" rIns="156464" bIns="55880" numCol="1" spcCol="1270" anchor="ctr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/>
            <a:t>PRODUCCIÓN Y VENTA EN LA MISMA PROVINCIA</a:t>
          </a:r>
        </a:p>
      </dsp:txBody>
      <dsp:txXfrm>
        <a:off x="588368" y="2398468"/>
        <a:ext cx="2339349" cy="1361250"/>
      </dsp:txXfrm>
    </dsp:sp>
    <dsp:sp modelId="{8A4103A1-D3EC-4C55-9746-F76207499781}">
      <dsp:nvSpPr>
        <dsp:cNvPr id="0" name=""/>
        <dsp:cNvSpPr/>
      </dsp:nvSpPr>
      <dsp:spPr>
        <a:xfrm>
          <a:off x="3023250" y="2399441"/>
          <a:ext cx="406003" cy="1403789"/>
        </a:xfrm>
        <a:prstGeom prst="leftBrace">
          <a:avLst>
            <a:gd name="adj1" fmla="val 35000"/>
            <a:gd name="adj2" fmla="val 50000"/>
          </a:avLst>
        </a:pr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84F69A-BCDA-4ED8-B294-346CC658B757}">
      <dsp:nvSpPr>
        <dsp:cNvPr id="0" name=""/>
        <dsp:cNvSpPr/>
      </dsp:nvSpPr>
      <dsp:spPr>
        <a:xfrm>
          <a:off x="3577996" y="2387972"/>
          <a:ext cx="4125384" cy="14037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200" kern="1200" dirty="0"/>
            <a:t>100% SOBRE LA VENTA POR LA ALÍCUOTA CORRESPONDIENTE: 0% EN STA. FE</a:t>
          </a:r>
        </a:p>
      </dsp:txBody>
      <dsp:txXfrm>
        <a:off x="3577996" y="2387972"/>
        <a:ext cx="4125384" cy="140378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FF2660-0B0A-4F21-9878-85880139DAC0}">
      <dsp:nvSpPr>
        <dsp:cNvPr id="0" name=""/>
        <dsp:cNvSpPr/>
      </dsp:nvSpPr>
      <dsp:spPr>
        <a:xfrm>
          <a:off x="2844799" y="0"/>
          <a:ext cx="2438400" cy="13546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/>
            <a:t>IMP. DETERMINADO</a:t>
          </a:r>
        </a:p>
      </dsp:txBody>
      <dsp:txXfrm>
        <a:off x="2884476" y="39677"/>
        <a:ext cx="2359046" cy="1275312"/>
      </dsp:txXfrm>
    </dsp:sp>
    <dsp:sp modelId="{26E23EF3-80B8-4E78-9568-97990C048BA4}">
      <dsp:nvSpPr>
        <dsp:cNvPr id="0" name=""/>
        <dsp:cNvSpPr/>
      </dsp:nvSpPr>
      <dsp:spPr>
        <a:xfrm rot="5400000">
          <a:off x="3809999" y="1388533"/>
          <a:ext cx="508000" cy="6096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/>
            <a:t>-</a:t>
          </a:r>
        </a:p>
      </dsp:txBody>
      <dsp:txXfrm rot="-5400000">
        <a:off x="3881119" y="1439333"/>
        <a:ext cx="365760" cy="355600"/>
      </dsp:txXfrm>
    </dsp:sp>
    <dsp:sp modelId="{D4D11F2C-43E5-4060-A1B6-AF955C1E3CC5}">
      <dsp:nvSpPr>
        <dsp:cNvPr id="0" name=""/>
        <dsp:cNvSpPr/>
      </dsp:nvSpPr>
      <dsp:spPr>
        <a:xfrm>
          <a:off x="2844799" y="2032000"/>
          <a:ext cx="2438400" cy="13546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/>
            <a:t>RET/PERC.IIBB SUFRIDAS</a:t>
          </a:r>
        </a:p>
      </dsp:txBody>
      <dsp:txXfrm>
        <a:off x="2884476" y="2071677"/>
        <a:ext cx="2359046" cy="1275312"/>
      </dsp:txXfrm>
    </dsp:sp>
    <dsp:sp modelId="{CC1AE536-B0B9-4AD2-AF5E-7AFA3491CC2A}">
      <dsp:nvSpPr>
        <dsp:cNvPr id="0" name=""/>
        <dsp:cNvSpPr/>
      </dsp:nvSpPr>
      <dsp:spPr>
        <a:xfrm rot="5400000">
          <a:off x="3809999" y="3420533"/>
          <a:ext cx="508000" cy="6096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/>
            <a:t>=</a:t>
          </a:r>
        </a:p>
      </dsp:txBody>
      <dsp:txXfrm rot="-5400000">
        <a:off x="3881119" y="3471333"/>
        <a:ext cx="365760" cy="355600"/>
      </dsp:txXfrm>
    </dsp:sp>
    <dsp:sp modelId="{A38DA774-3A7A-4AA5-BDA4-36014D77945B}">
      <dsp:nvSpPr>
        <dsp:cNvPr id="0" name=""/>
        <dsp:cNvSpPr/>
      </dsp:nvSpPr>
      <dsp:spPr>
        <a:xfrm>
          <a:off x="2844799" y="4064000"/>
          <a:ext cx="2438400" cy="13546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/>
            <a:t>IIBB A INGRESAR</a:t>
          </a:r>
        </a:p>
      </dsp:txBody>
      <dsp:txXfrm>
        <a:off x="2884476" y="4103677"/>
        <a:ext cx="2359046" cy="127531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324873-EF29-4749-AACD-886ECC177D06}">
      <dsp:nvSpPr>
        <dsp:cNvPr id="0" name=""/>
        <dsp:cNvSpPr/>
      </dsp:nvSpPr>
      <dsp:spPr>
        <a:xfrm>
          <a:off x="609599" y="0"/>
          <a:ext cx="6908800" cy="541866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EEEE4C-6853-4831-A770-B24060FC0E4C}">
      <dsp:nvSpPr>
        <dsp:cNvPr id="0" name=""/>
        <dsp:cNvSpPr/>
      </dsp:nvSpPr>
      <dsp:spPr>
        <a:xfrm>
          <a:off x="8731" y="1625600"/>
          <a:ext cx="2616200" cy="21674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700" kern="1200" dirty="0"/>
            <a:t>VALUACIÓN FISCAL</a:t>
          </a:r>
        </a:p>
      </dsp:txBody>
      <dsp:txXfrm>
        <a:off x="114538" y="1731407"/>
        <a:ext cx="2404586" cy="1955852"/>
      </dsp:txXfrm>
    </dsp:sp>
    <dsp:sp modelId="{1B330494-7308-421C-A3E1-A9A84ADCDD34}">
      <dsp:nvSpPr>
        <dsp:cNvPr id="0" name=""/>
        <dsp:cNvSpPr/>
      </dsp:nvSpPr>
      <dsp:spPr>
        <a:xfrm>
          <a:off x="2755899" y="1625600"/>
          <a:ext cx="2616200" cy="21674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700" kern="1200" dirty="0"/>
            <a:t>POR EL COEFICIENTE</a:t>
          </a:r>
        </a:p>
      </dsp:txBody>
      <dsp:txXfrm>
        <a:off x="2861706" y="1731407"/>
        <a:ext cx="2404586" cy="1955852"/>
      </dsp:txXfrm>
    </dsp:sp>
    <dsp:sp modelId="{E45C1AAA-BA27-4BD5-AA15-DEE1EEABA440}">
      <dsp:nvSpPr>
        <dsp:cNvPr id="0" name=""/>
        <dsp:cNvSpPr/>
      </dsp:nvSpPr>
      <dsp:spPr>
        <a:xfrm>
          <a:off x="5503068" y="1625600"/>
          <a:ext cx="2616200" cy="21674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700" kern="1200" dirty="0"/>
            <a:t>IMP.A PAGAR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700" kern="1200" dirty="0"/>
            <a:t>(en cuotas)</a:t>
          </a:r>
        </a:p>
      </dsp:txBody>
      <dsp:txXfrm>
        <a:off x="5608875" y="1731407"/>
        <a:ext cx="2404586" cy="19558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BracketList+Icon">
  <dgm:title val="Lista de llaves verticales"/>
  <dgm:desc val="Se usa para mostrar bloques de información agrupados. Funciona bien con gran cantidad de texto de nivel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diagrams.loki3.com/BracketList+Icon">
  <dgm:title val="Lista de llaves verticales"/>
  <dgm:desc val="Se usa para mostrar bloques de información agrupados. Funciona bien con gran cantidad de texto de nivel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0C6B0A-26F6-4124-BD24-8F7A1025C3D4}" type="datetimeFigureOut">
              <a:rPr lang="es-ES" smtClean="0"/>
              <a:t>09/05/2023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7B677-0EC5-4741-83CC-7C15324064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2292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7B677-0EC5-4741-83CC-7C153240644E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0773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7B677-0EC5-4741-83CC-7C153240644E}" type="slidenum">
              <a:rPr lang="es-ES" smtClean="0"/>
              <a:t>19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7144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7B677-0EC5-4741-83CC-7C153240644E}" type="slidenum">
              <a:rPr lang="es-ES" smtClean="0"/>
              <a:t>20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9571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7B677-0EC5-4741-83CC-7C153240644E}" type="slidenum">
              <a:rPr lang="es-ES" smtClean="0"/>
              <a:t>31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2992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911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363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37851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6266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0737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62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2878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952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772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671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561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8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620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73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520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02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63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ntafe.gov.ar/index.php/tramites/modul1/index?m=descripcion&amp;id=99412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santafe.gov.ar/index.php/web/content/view/full/211373/(subtema)/102284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97894" y="-119418"/>
            <a:ext cx="8915399" cy="2262781"/>
          </a:xfrm>
        </p:spPr>
        <p:txBody>
          <a:bodyPr/>
          <a:lstStyle/>
          <a:p>
            <a:r>
              <a:rPr lang="es-ES" u="sng" dirty="0"/>
              <a:t>IMPUESTOS PROVINCIALES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www.api.santafe.gov.ar</a:t>
            </a:r>
          </a:p>
        </p:txBody>
      </p:sp>
    </p:spTree>
    <p:extLst>
      <p:ext uri="{BB962C8B-B14F-4D97-AF65-F5344CB8AC3E}">
        <p14:creationId xmlns:p14="http://schemas.microsoft.com/office/powerpoint/2010/main" val="17484564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3492" y="1194060"/>
            <a:ext cx="10278716" cy="493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653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243262" y="295699"/>
            <a:ext cx="7137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u="sng" dirty="0"/>
              <a:t>IMPORTES MÍNIMOS A INGRESAR PARA RÉGIMEN GENERAL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5785" y="1911927"/>
            <a:ext cx="8035529" cy="3241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239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91396583"/>
              </p:ext>
            </p:extLst>
          </p:nvPr>
        </p:nvGraphicFramePr>
        <p:xfrm>
          <a:off x="2434028" y="1289154"/>
          <a:ext cx="7639362" cy="52765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087974" y="359764"/>
            <a:ext cx="7585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u="sng" dirty="0"/>
              <a:t>TRATAMIENTO ACTIVIDAD PRIMARIA EN SANTA FE</a:t>
            </a:r>
          </a:p>
        </p:txBody>
      </p:sp>
    </p:spTree>
    <p:extLst>
      <p:ext uri="{BB962C8B-B14F-4D97-AF65-F5344CB8AC3E}">
        <p14:creationId xmlns:p14="http://schemas.microsoft.com/office/powerpoint/2010/main" val="28580060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647" y="1918742"/>
            <a:ext cx="11527436" cy="2653259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3207224" y="559558"/>
            <a:ext cx="6714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/>
              <a:t>PREGUNTAS FRECUENTES PÁGINA WWW.SANTAFE.GOV.AR:</a:t>
            </a:r>
          </a:p>
        </p:txBody>
      </p:sp>
    </p:spTree>
    <p:extLst>
      <p:ext uri="{BB962C8B-B14F-4D97-AF65-F5344CB8AC3E}">
        <p14:creationId xmlns:p14="http://schemas.microsoft.com/office/powerpoint/2010/main" val="13602525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16740450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5186149" y="232011"/>
            <a:ext cx="3425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u="sng" dirty="0"/>
              <a:t>EN OTRAS PROVINCIAS</a:t>
            </a:r>
            <a:r>
              <a:rPr lang="es-E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644905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CONVENIO MULTILATERAL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939446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55951374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159088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330054" y="1692322"/>
            <a:ext cx="734249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/>
              <a:t>	    </a:t>
            </a:r>
            <a:r>
              <a:rPr lang="es-ES" sz="2800" u="sng" dirty="0"/>
              <a:t>SUSTENTO TERRITORIAL:</a:t>
            </a:r>
          </a:p>
          <a:p>
            <a:endParaRPr lang="es-ES" sz="2800" dirty="0"/>
          </a:p>
          <a:p>
            <a:endParaRPr lang="es-ES" sz="2800" dirty="0"/>
          </a:p>
          <a:p>
            <a:r>
              <a:rPr lang="es-ES" sz="2800" dirty="0"/>
              <a:t>CUANDO SE HAYAN PRODUCIDO GASTOS EN LA JURISDICCIÓN</a:t>
            </a:r>
          </a:p>
        </p:txBody>
      </p:sp>
    </p:spTree>
    <p:extLst>
      <p:ext uri="{BB962C8B-B14F-4D97-AF65-F5344CB8AC3E}">
        <p14:creationId xmlns:p14="http://schemas.microsoft.com/office/powerpoint/2010/main" val="38338380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764068342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3624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104900" y="1041400"/>
            <a:ext cx="850900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/>
              <a:t>EJEMPLO DE DETERMINACIÓN ANUAL DE LOS COEFICIENTES UNIFICADOS – ART.2</a:t>
            </a:r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TUCUMÁN: (CI + CE) / 2 = (0,10 + 0,138)/2 = 0,119</a:t>
            </a:r>
          </a:p>
          <a:p>
            <a:endParaRPr lang="es-ES" dirty="0"/>
          </a:p>
          <a:p>
            <a:r>
              <a:rPr lang="es-ES" dirty="0"/>
              <a:t>SANTA FE: (CI + CE) / 2 = (0,60 + 0,69)/2 = 0,645 </a:t>
            </a:r>
          </a:p>
          <a:p>
            <a:endParaRPr lang="es-ES" dirty="0"/>
          </a:p>
          <a:p>
            <a:r>
              <a:rPr lang="es-ES" dirty="0"/>
              <a:t>BUENOS AIRES: (CI + CE) / 2 = (0,30 + 0,172)/2 = 0,236</a:t>
            </a:r>
          </a:p>
          <a:p>
            <a:endParaRPr lang="es-ES" dirty="0"/>
          </a:p>
          <a:p>
            <a:endParaRPr lang="es-ES" dirty="0"/>
          </a:p>
          <a:p>
            <a:r>
              <a:rPr lang="es-ES" sz="1400" dirty="0"/>
              <a:t>CI: COEF.DE INGRESOS S/PARTICIPACIÓN DE LOS INGRESOS X PCIA.</a:t>
            </a:r>
          </a:p>
          <a:p>
            <a:r>
              <a:rPr lang="es-ES" sz="1400" dirty="0"/>
              <a:t>CE: COEF.DE EGRESOS S/PARTICIPACIÓN DE LOS EGRESOS X PCIA.</a:t>
            </a: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ERREPAR SISTEMAS S.A. - DIVISIÓN DE CAPACITACIÓN</a:t>
            </a:r>
            <a:endParaRPr lang="en-U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7712" y="4188085"/>
            <a:ext cx="7463675" cy="1947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74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IMPUESTO A LOS INGRESOS BRUTOS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PRINCIPAL FUENTE DE INGRESOS DE LAS PROVINCIAS (80%)</a:t>
            </a:r>
          </a:p>
        </p:txBody>
      </p:sp>
    </p:spTree>
    <p:extLst>
      <p:ext uri="{BB962C8B-B14F-4D97-AF65-F5344CB8AC3E}">
        <p14:creationId xmlns:p14="http://schemas.microsoft.com/office/powerpoint/2010/main" val="12814468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906768"/>
              </p:ext>
            </p:extLst>
          </p:nvPr>
        </p:nvGraphicFramePr>
        <p:xfrm>
          <a:off x="1828800" y="3297766"/>
          <a:ext cx="8128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CÓRDOBA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BS 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SANTA 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IMP.DETERM.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COEFICIENTE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0,7627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0,0809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0,1564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BASE IMPONIBLE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152540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16180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31280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ALÍCUOTA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EXENTO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0,04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0,01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IMP.DETERM.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647,20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312,80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960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1828800" y="1079500"/>
            <a:ext cx="8229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/>
              <a:t>EJEMPLO DE DETERMINACIÓN MENSUAL DE IIBB EN CM</a:t>
            </a:r>
          </a:p>
          <a:p>
            <a:endParaRPr lang="es-ES" dirty="0"/>
          </a:p>
          <a:p>
            <a:r>
              <a:rPr lang="es-ES" dirty="0"/>
              <a:t>ESTABLECIMIENTO PRODUCTIVO: CÓRDOBA</a:t>
            </a:r>
          </a:p>
          <a:p>
            <a:endParaRPr lang="es-ES" dirty="0"/>
          </a:p>
          <a:p>
            <a:r>
              <a:rPr lang="es-ES" dirty="0"/>
              <a:t>VENTAS MES ANT.: 200000,-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ERREPAR SISTEMAS S.A. - DIVISIÓN DE CAPACITACIÓN</a:t>
            </a:r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8441140" y="4681182"/>
            <a:ext cx="3234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DISTRIBUCIÓN SECUNDARIA</a:t>
            </a:r>
          </a:p>
        </p:txBody>
      </p:sp>
    </p:spTree>
    <p:extLst>
      <p:ext uri="{BB962C8B-B14F-4D97-AF65-F5344CB8AC3E}">
        <p14:creationId xmlns:p14="http://schemas.microsoft.com/office/powerpoint/2010/main" val="2947849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698543" y="1214651"/>
            <a:ext cx="52953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u="sng" dirty="0"/>
              <a:t>DISTRIBUCIÓN SECUNDARIA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698543" y="3016155"/>
            <a:ext cx="48858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CADA PROVINCIA APLICA SU % SEGÚN CORRESPONDA</a:t>
            </a:r>
          </a:p>
        </p:txBody>
      </p:sp>
    </p:spTree>
    <p:extLst>
      <p:ext uri="{BB962C8B-B14F-4D97-AF65-F5344CB8AC3E}">
        <p14:creationId xmlns:p14="http://schemas.microsoft.com/office/powerpoint/2010/main" val="7903099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480179" y="1105469"/>
            <a:ext cx="61005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u="sng" dirty="0"/>
              <a:t>DISTRIBUCIÓN SEGÚN ART.13 CM  </a:t>
            </a:r>
          </a:p>
          <a:p>
            <a:r>
              <a:rPr lang="es-ES" sz="2800" b="1" dirty="0"/>
              <a:t>   </a:t>
            </a:r>
            <a:r>
              <a:rPr lang="es-ES" sz="2800" b="1" u="sng" dirty="0"/>
              <a:t>ACTIVIDAD AGROPECUARIA</a:t>
            </a: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799165337"/>
              </p:ext>
            </p:extLst>
          </p:nvPr>
        </p:nvGraphicFramePr>
        <p:xfrm>
          <a:off x="2032000" y="1474801"/>
          <a:ext cx="8128000" cy="46635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610007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828800" y="762000"/>
            <a:ext cx="75819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/>
              <a:t>          </a:t>
            </a:r>
            <a:r>
              <a:rPr lang="es-ES" sz="4000" b="1" u="sng" dirty="0"/>
              <a:t>FORMULARIOS</a:t>
            </a:r>
            <a:r>
              <a:rPr lang="es-ES" sz="4000" dirty="0"/>
              <a:t> </a:t>
            </a:r>
          </a:p>
          <a:p>
            <a:endParaRPr lang="es-ES" sz="4000" dirty="0"/>
          </a:p>
          <a:p>
            <a:r>
              <a:rPr lang="es-ES" sz="4000" dirty="0"/>
              <a:t>CM 01: INSCRIPCIÓN INICIAL</a:t>
            </a:r>
          </a:p>
          <a:p>
            <a:endParaRPr lang="es-ES" sz="4000" dirty="0"/>
          </a:p>
          <a:p>
            <a:r>
              <a:rPr lang="es-ES" sz="4000" dirty="0"/>
              <a:t>CM 02: MODIFICACIONES</a:t>
            </a:r>
          </a:p>
          <a:p>
            <a:endParaRPr lang="es-ES" sz="4000" dirty="0"/>
          </a:p>
          <a:p>
            <a:r>
              <a:rPr lang="es-ES" sz="4000" dirty="0"/>
              <a:t>CM 03: DDJJ MENSUAL</a:t>
            </a:r>
          </a:p>
          <a:p>
            <a:endParaRPr lang="es-ES" sz="4000" dirty="0"/>
          </a:p>
          <a:p>
            <a:r>
              <a:rPr lang="es-ES" sz="4000" dirty="0"/>
              <a:t>CM 05: DDJJ ANUAL</a:t>
            </a:r>
          </a:p>
        </p:txBody>
      </p:sp>
    </p:spTree>
    <p:extLst>
      <p:ext uri="{BB962C8B-B14F-4D97-AF65-F5344CB8AC3E}">
        <p14:creationId xmlns:p14="http://schemas.microsoft.com/office/powerpoint/2010/main" val="26581506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536700" y="1206500"/>
            <a:ext cx="80899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u="sng" dirty="0"/>
              <a:t>ANTICIPOS</a:t>
            </a:r>
          </a:p>
          <a:p>
            <a:endParaRPr lang="es-ES" dirty="0"/>
          </a:p>
          <a:p>
            <a:endParaRPr lang="es-ES" sz="2400" dirty="0"/>
          </a:p>
          <a:p>
            <a:r>
              <a:rPr lang="es-ES" sz="2400" dirty="0"/>
              <a:t>LOS 3 PRIMEROS MESES DEL AÑO CALENDARIO SE CALCULAN SEGÚN COEFICIENTES AÑO ANTERIOR</a:t>
            </a:r>
          </a:p>
          <a:p>
            <a:endParaRPr lang="es-ES" sz="2400" dirty="0"/>
          </a:p>
          <a:p>
            <a:endParaRPr lang="es-ES" sz="2400" dirty="0"/>
          </a:p>
          <a:p>
            <a:r>
              <a:rPr lang="es-ES" sz="2400" dirty="0"/>
              <a:t>A PARTIR DEL 4º MES: CON LOS NUEVOS COEFICIENTES Y RETROACTIVOS A ENERO</a:t>
            </a:r>
          </a:p>
        </p:txBody>
      </p:sp>
    </p:spTree>
    <p:extLst>
      <p:ext uri="{BB962C8B-B14F-4D97-AF65-F5344CB8AC3E}">
        <p14:creationId xmlns:p14="http://schemas.microsoft.com/office/powerpoint/2010/main" val="24782768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854200" y="1219200"/>
            <a:ext cx="76708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u="sng" dirty="0"/>
              <a:t>PAGOS A CUENTA DE IIBB</a:t>
            </a:r>
          </a:p>
          <a:p>
            <a:endParaRPr lang="es-ES" dirty="0"/>
          </a:p>
          <a:p>
            <a:endParaRPr lang="es-ES" dirty="0"/>
          </a:p>
          <a:p>
            <a:endParaRPr lang="es-ES" sz="2400" dirty="0"/>
          </a:p>
          <a:p>
            <a:r>
              <a:rPr lang="es-ES" sz="2400" dirty="0"/>
              <a:t>* RETENCIONES Y PERCEPCIONES </a:t>
            </a:r>
          </a:p>
          <a:p>
            <a:endParaRPr lang="es-ES" sz="2400" dirty="0"/>
          </a:p>
          <a:p>
            <a:endParaRPr lang="es-ES" sz="2400" dirty="0"/>
          </a:p>
          <a:p>
            <a:r>
              <a:rPr lang="es-ES" sz="2400" dirty="0"/>
              <a:t>* SIRCREB (SISTEMA DE RETENCIONES SOBRE LOS CRÉDITOS BANCARIOS)</a:t>
            </a:r>
          </a:p>
        </p:txBody>
      </p:sp>
    </p:spTree>
    <p:extLst>
      <p:ext uri="{BB962C8B-B14F-4D97-AF65-F5344CB8AC3E}">
        <p14:creationId xmlns:p14="http://schemas.microsoft.com/office/powerpoint/2010/main" val="13963685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ABED6BE-B741-4529-835F-3A86C4A5DB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4637" y="664252"/>
            <a:ext cx="7581388" cy="4874535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394E731-CB51-436B-9F23-6E199AB72D2D}"/>
              </a:ext>
            </a:extLst>
          </p:cNvPr>
          <p:cNvSpPr txBox="1"/>
          <p:nvPr/>
        </p:nvSpPr>
        <p:spPr>
          <a:xfrm>
            <a:off x="3882683" y="5978769"/>
            <a:ext cx="52613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>
                <a:hlinkClick r:id="rId3"/>
              </a:rPr>
              <a:t>https://www.santafe.gov.ar/index.php/tramites/modul1/index?m=descripcion&amp;id=99412</a:t>
            </a:r>
            <a:r>
              <a:rPr lang="es-A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97095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58863376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022834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IMPUESTO A LOS SELLOS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(IMPUESTO A LA SEGURIDAD JURÍDICA)</a:t>
            </a:r>
          </a:p>
        </p:txBody>
      </p:sp>
    </p:spTree>
    <p:extLst>
      <p:ext uri="{BB962C8B-B14F-4D97-AF65-F5344CB8AC3E}">
        <p14:creationId xmlns:p14="http://schemas.microsoft.com/office/powerpoint/2010/main" val="18772762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934269" y="1678675"/>
            <a:ext cx="775192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/>
              <a:t>SE APLICA SOBRE ACUERDOS O CONTRATOS ONEROSOS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/>
              <a:t>TIENE QUE HABER CONFORMIDAD DE AMBAS PARTES (FIRMAS)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/>
              <a:t>SI NO ESTÁ DETERMINADO EL VALOR, SE HACE UNA APROXIMACIÓN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21450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687985301"/>
              </p:ext>
            </p:extLst>
          </p:nvPr>
        </p:nvGraphicFramePr>
        <p:xfrm>
          <a:off x="2032000" y="719666"/>
          <a:ext cx="8128000" cy="5954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6728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IMPUESTO INMOBILIARIO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8321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493827" y="1897039"/>
            <a:ext cx="581394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/>
              <a:t>IMPUESTO ANUAL QUE SE ABONA EN CUOTAS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/>
              <a:t>EL VALOR FISCAL SE DETERMINA TENIENDO EN CUENTA LA APTITUD DE LA TIERRA, HAS,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/>
              <a:t>A ESTO SE LO REDUCE POR EL COEFICIENTE QUE DETERMINE EL CÓDIGO FISCAL DE CADA PROVINCIA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559548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50080619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6331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384645" y="573206"/>
            <a:ext cx="6496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u="sng" dirty="0"/>
              <a:t>VENCIMIENTOS DE LAS CUOTAS DE INMOBILIARIO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261815" y="1651379"/>
            <a:ext cx="4667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*</a:t>
            </a:r>
            <a:r>
              <a:rPr lang="es-ES" dirty="0">
                <a:solidFill>
                  <a:srgbClr val="0070C0"/>
                </a:solidFill>
              </a:rPr>
              <a:t> RURAL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3261815" y="4353636"/>
            <a:ext cx="2456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* </a:t>
            </a:r>
            <a:r>
              <a:rPr lang="es-ES" dirty="0">
                <a:solidFill>
                  <a:srgbClr val="0070C0"/>
                </a:solidFill>
              </a:rPr>
              <a:t>URBANO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4421875" y="2197290"/>
            <a:ext cx="16240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FEBRERO</a:t>
            </a:r>
          </a:p>
          <a:p>
            <a:r>
              <a:rPr lang="es-ES" dirty="0"/>
              <a:t>MARZO</a:t>
            </a:r>
          </a:p>
          <a:p>
            <a:r>
              <a:rPr lang="es-ES" dirty="0"/>
              <a:t>MAYO</a:t>
            </a:r>
          </a:p>
          <a:p>
            <a:r>
              <a:rPr lang="es-ES" dirty="0"/>
              <a:t>JULIO</a:t>
            </a:r>
          </a:p>
          <a:p>
            <a:r>
              <a:rPr lang="es-ES" dirty="0"/>
              <a:t>SEPTIEMBRE</a:t>
            </a:r>
          </a:p>
          <a:p>
            <a:r>
              <a:rPr lang="es-ES" dirty="0"/>
              <a:t>NOVIEMBRE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4490113" y="4722968"/>
            <a:ext cx="16240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FEBRERO</a:t>
            </a:r>
          </a:p>
          <a:p>
            <a:r>
              <a:rPr lang="es-ES" dirty="0"/>
              <a:t>ABRIL</a:t>
            </a:r>
          </a:p>
          <a:p>
            <a:r>
              <a:rPr lang="es-ES" dirty="0"/>
              <a:t>JUNIO</a:t>
            </a:r>
          </a:p>
          <a:p>
            <a:r>
              <a:rPr lang="es-ES" dirty="0"/>
              <a:t>AGOSTO</a:t>
            </a:r>
          </a:p>
          <a:p>
            <a:r>
              <a:rPr lang="es-ES" dirty="0"/>
              <a:t>OCTUBRE</a:t>
            </a:r>
          </a:p>
          <a:p>
            <a:r>
              <a:rPr lang="es-ES" dirty="0"/>
              <a:t>DICIEMBRE</a:t>
            </a:r>
          </a:p>
        </p:txBody>
      </p:sp>
    </p:spTree>
    <p:extLst>
      <p:ext uri="{BB962C8B-B14F-4D97-AF65-F5344CB8AC3E}">
        <p14:creationId xmlns:p14="http://schemas.microsoft.com/office/powerpoint/2010/main" val="1614375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EMERGENCIA Y DESASTRE AGROPECUARIO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4047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222937782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732551" y="5066675"/>
            <a:ext cx="5081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FINANCIAMIENTO ESPECIAL Y FRENO A LAS EJECUCIONES BANCARIAS</a:t>
            </a:r>
          </a:p>
        </p:txBody>
      </p:sp>
    </p:spTree>
    <p:extLst>
      <p:ext uri="{BB962C8B-B14F-4D97-AF65-F5344CB8AC3E}">
        <p14:creationId xmlns:p14="http://schemas.microsoft.com/office/powerpoint/2010/main" val="549498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96367476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178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536700" y="1612900"/>
            <a:ext cx="78105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/>
              <a:t>PACTO FISCAL 12/08/93 </a:t>
            </a:r>
          </a:p>
          <a:p>
            <a:pPr algn="ctr"/>
            <a:endParaRPr lang="es-ES" sz="2800" dirty="0"/>
          </a:p>
          <a:p>
            <a:pPr algn="ctr"/>
            <a:endParaRPr lang="es-ES" sz="2800" dirty="0"/>
          </a:p>
          <a:p>
            <a:pPr algn="ctr"/>
            <a:r>
              <a:rPr lang="es-ES" sz="2800" dirty="0"/>
              <a:t>ENTRE ESTADO NACIONAL Y LAS PROVINCIAS ARGENTINAS</a:t>
            </a:r>
          </a:p>
          <a:p>
            <a:pPr algn="ctr"/>
            <a:endParaRPr lang="es-ES" sz="2800" dirty="0"/>
          </a:p>
          <a:p>
            <a:pPr algn="ctr"/>
            <a:endParaRPr lang="es-ES" sz="2800" dirty="0"/>
          </a:p>
          <a:p>
            <a:pPr algn="ctr"/>
            <a:r>
              <a:rPr lang="es-ES" sz="2800" dirty="0"/>
              <a:t>EXIMEN A LA PRODUCCIÓN PRIMARIA </a:t>
            </a:r>
          </a:p>
        </p:txBody>
      </p:sp>
      <p:sp>
        <p:nvSpPr>
          <p:cNvPr id="3" name="Flecha abajo 2"/>
          <p:cNvSpPr/>
          <p:nvPr/>
        </p:nvSpPr>
        <p:spPr>
          <a:xfrm>
            <a:off x="5207000" y="2120900"/>
            <a:ext cx="317500" cy="660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Flecha abajo 3"/>
          <p:cNvSpPr/>
          <p:nvPr/>
        </p:nvSpPr>
        <p:spPr>
          <a:xfrm>
            <a:off x="5207000" y="3911600"/>
            <a:ext cx="342900" cy="711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8677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TRATAMIENTO EN LA PCIA.SANTA FE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CÓDIGO FISCAL PROVINCIAL LEY Nº 3456 Y LEY </a:t>
            </a:r>
            <a:r>
              <a:rPr lang="es-ES" dirty="0" err="1"/>
              <a:t>Nº</a:t>
            </a:r>
            <a:r>
              <a:rPr lang="es-ES" dirty="0"/>
              <a:t> 14025/2020</a:t>
            </a:r>
          </a:p>
          <a:p>
            <a:r>
              <a:rPr lang="es-ES" dirty="0"/>
              <a:t>LEY IMPOSITIVA PROVINCIAL Nº 3650</a:t>
            </a:r>
          </a:p>
        </p:txBody>
      </p:sp>
    </p:spTree>
    <p:extLst>
      <p:ext uri="{BB962C8B-B14F-4D97-AF65-F5344CB8AC3E}">
        <p14:creationId xmlns:p14="http://schemas.microsoft.com/office/powerpoint/2010/main" val="782494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93691" y="464694"/>
            <a:ext cx="92639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/>
              <a:t>REFORMA TRIBUTARIA – ADHESIÓN DE SANTA FE A LA ESTABILIDAD FISCAL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4164" y="958699"/>
            <a:ext cx="10827378" cy="5547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523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5184" y="1214204"/>
            <a:ext cx="10507171" cy="5306518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683240" y="398917"/>
            <a:ext cx="7644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u="sng" dirty="0"/>
              <a:t>RÉGIMEN TRIBUTARIO SIMPLIFICADO PROVINCIA DE SANTA FE 2018</a:t>
            </a:r>
          </a:p>
        </p:txBody>
      </p:sp>
    </p:spTree>
    <p:extLst>
      <p:ext uri="{BB962C8B-B14F-4D97-AF65-F5344CB8AC3E}">
        <p14:creationId xmlns:p14="http://schemas.microsoft.com/office/powerpoint/2010/main" val="2250245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4317167" y="479686"/>
            <a:ext cx="4362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u="sng" dirty="0"/>
              <a:t>CATEGORÍAS RÉGIMEN SIMPLIFICADO</a:t>
            </a:r>
          </a:p>
        </p:txBody>
      </p:sp>
      <p:sp>
        <p:nvSpPr>
          <p:cNvPr id="2" name="Rectángulo 1"/>
          <p:cNvSpPr/>
          <p:nvPr/>
        </p:nvSpPr>
        <p:spPr>
          <a:xfrm>
            <a:off x="2937164" y="598827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AR" dirty="0">
                <a:hlinkClick r:id="rId2"/>
              </a:rPr>
              <a:t>https://www.santafe.gov.ar/index.php/web/content/view/full/211373/(subtema)/</a:t>
            </a:r>
            <a:r>
              <a:rPr lang="es-AR" dirty="0" smtClean="0">
                <a:hlinkClick r:id="rId2"/>
              </a:rPr>
              <a:t>102284</a:t>
            </a:r>
            <a:r>
              <a:rPr lang="es-AR" dirty="0" smtClean="0"/>
              <a:t> </a:t>
            </a:r>
            <a:endParaRPr lang="es-AR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9236" y="1027429"/>
            <a:ext cx="7326428" cy="4960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785316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1239</TotalTime>
  <Words>795</Words>
  <Application>Microsoft Office PowerPoint</Application>
  <PresentationFormat>Panorámica</PresentationFormat>
  <Paragraphs>194</Paragraphs>
  <Slides>35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35</vt:i4>
      </vt:variant>
    </vt:vector>
  </HeadingPairs>
  <TitlesOfParts>
    <vt:vector size="40" baseType="lpstr">
      <vt:lpstr>Arial</vt:lpstr>
      <vt:lpstr>Calibri</vt:lpstr>
      <vt:lpstr>Century Gothic</vt:lpstr>
      <vt:lpstr>Wingdings 3</vt:lpstr>
      <vt:lpstr>Espiral</vt:lpstr>
      <vt:lpstr>IMPUESTOS PROVINCIALES </vt:lpstr>
      <vt:lpstr>IMPUESTO A LOS INGRESOS BRUTOS</vt:lpstr>
      <vt:lpstr>Presentación de PowerPoint</vt:lpstr>
      <vt:lpstr>Presentación de PowerPoint</vt:lpstr>
      <vt:lpstr>Presentación de PowerPoint</vt:lpstr>
      <vt:lpstr>TRATAMIENTO EN LA PCIA.SANTA FE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CONVENIO MULTILATERAL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IMPUESTO A LOS SELLOS</vt:lpstr>
      <vt:lpstr>Presentación de PowerPoint</vt:lpstr>
      <vt:lpstr>IMPUESTO INMOBILIARIO</vt:lpstr>
      <vt:lpstr>Presentación de PowerPoint</vt:lpstr>
      <vt:lpstr>Presentación de PowerPoint</vt:lpstr>
      <vt:lpstr>Presentación de PowerPoint</vt:lpstr>
      <vt:lpstr>EMERGENCIA Y DESASTRE AGROPECUARIO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IMPUESTO A LOS INGRESOS BRUTOS</dc:title>
  <dc:creator>Laura</dc:creator>
  <cp:lastModifiedBy>Usuario</cp:lastModifiedBy>
  <cp:revision>79</cp:revision>
  <dcterms:created xsi:type="dcterms:W3CDTF">2014-09-23T01:06:27Z</dcterms:created>
  <dcterms:modified xsi:type="dcterms:W3CDTF">2023-05-09T23:02:10Z</dcterms:modified>
</cp:coreProperties>
</file>