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8D64-A806-4D28-B53A-024B8785416F}" type="datetimeFigureOut">
              <a:rPr lang="es-AR" smtClean="0"/>
              <a:t>26/8/2021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DD53-C97C-409B-9064-BD50CA3E7F9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62483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8D64-A806-4D28-B53A-024B8785416F}" type="datetimeFigureOut">
              <a:rPr lang="es-AR" smtClean="0"/>
              <a:t>26/8/2021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DD53-C97C-409B-9064-BD50CA3E7F9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6144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8D64-A806-4D28-B53A-024B8785416F}" type="datetimeFigureOut">
              <a:rPr lang="es-AR" smtClean="0"/>
              <a:t>26/8/2021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DD53-C97C-409B-9064-BD50CA3E7F9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70540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8D64-A806-4D28-B53A-024B8785416F}" type="datetimeFigureOut">
              <a:rPr lang="es-AR" smtClean="0"/>
              <a:t>26/8/2021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DD53-C97C-409B-9064-BD50CA3E7F9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59299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8D64-A806-4D28-B53A-024B8785416F}" type="datetimeFigureOut">
              <a:rPr lang="es-AR" smtClean="0"/>
              <a:t>26/8/2021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DD53-C97C-409B-9064-BD50CA3E7F9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40688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8D64-A806-4D28-B53A-024B8785416F}" type="datetimeFigureOut">
              <a:rPr lang="es-AR" smtClean="0"/>
              <a:t>26/8/2021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DD53-C97C-409B-9064-BD50CA3E7F9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0776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8D64-A806-4D28-B53A-024B8785416F}" type="datetimeFigureOut">
              <a:rPr lang="es-AR" smtClean="0"/>
              <a:t>26/8/2021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DD53-C97C-409B-9064-BD50CA3E7F9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10012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8D64-A806-4D28-B53A-024B8785416F}" type="datetimeFigureOut">
              <a:rPr lang="es-AR" smtClean="0"/>
              <a:t>26/8/2021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DD53-C97C-409B-9064-BD50CA3E7F9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69369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8D64-A806-4D28-B53A-024B8785416F}" type="datetimeFigureOut">
              <a:rPr lang="es-AR" smtClean="0"/>
              <a:t>26/8/2021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DD53-C97C-409B-9064-BD50CA3E7F9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18702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8D64-A806-4D28-B53A-024B8785416F}" type="datetimeFigureOut">
              <a:rPr lang="es-AR" smtClean="0"/>
              <a:t>26/8/2021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DD53-C97C-409B-9064-BD50CA3E7F9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16144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18D64-A806-4D28-B53A-024B8785416F}" type="datetimeFigureOut">
              <a:rPr lang="es-AR" smtClean="0"/>
              <a:t>26/8/2021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A1DD53-C97C-409B-9064-BD50CA3E7F9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36226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18D64-A806-4D28-B53A-024B8785416F}" type="datetimeFigureOut">
              <a:rPr lang="es-AR" smtClean="0"/>
              <a:t>26/8/2021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1DD53-C97C-409B-9064-BD50CA3E7F9A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0079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1273" y="2343955"/>
            <a:ext cx="9144000" cy="2453895"/>
          </a:xfrm>
        </p:spPr>
        <p:txBody>
          <a:bodyPr>
            <a:normAutofit fontScale="90000"/>
          </a:bodyPr>
          <a:lstStyle/>
          <a:p>
            <a:br>
              <a:rPr lang="es-AR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es-AR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es-AR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es-AR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br>
              <a:rPr lang="es-AR" dirty="0">
                <a:solidFill>
                  <a:srgbClr val="0070C0"/>
                </a:solidFill>
                <a:latin typeface="Arial Black" panose="020B0A04020102020204" pitchFamily="34" charset="0"/>
              </a:rPr>
            </a:br>
            <a:r>
              <a:rPr lang="es-AR" sz="6700" dirty="0" err="1">
                <a:solidFill>
                  <a:srgbClr val="0070C0"/>
                </a:solidFill>
                <a:latin typeface="Arial Black" panose="020B0A04020102020204" pitchFamily="34" charset="0"/>
              </a:rPr>
              <a:t>Will</a:t>
            </a:r>
            <a:r>
              <a:rPr lang="es-AR" sz="6700" dirty="0">
                <a:solidFill>
                  <a:srgbClr val="0070C0"/>
                </a:solidFill>
                <a:latin typeface="Arial Black" panose="020B0A04020102020204" pitchFamily="34" charset="0"/>
              </a:rPr>
              <a:t>, </a:t>
            </a:r>
            <a:r>
              <a:rPr lang="es-AR" sz="6700" dirty="0" err="1">
                <a:solidFill>
                  <a:srgbClr val="0070C0"/>
                </a:solidFill>
                <a:latin typeface="Arial Black" panose="020B0A04020102020204" pitchFamily="34" charset="0"/>
              </a:rPr>
              <a:t>Might</a:t>
            </a:r>
            <a:r>
              <a:rPr lang="es-AR" sz="6700" dirty="0">
                <a:solidFill>
                  <a:srgbClr val="0070C0"/>
                </a:solidFill>
                <a:latin typeface="Arial Black" panose="020B0A04020102020204" pitchFamily="34" charset="0"/>
              </a:rPr>
              <a:t> and </a:t>
            </a:r>
            <a:r>
              <a:rPr lang="es-AR" sz="6700" dirty="0" err="1">
                <a:solidFill>
                  <a:srgbClr val="0070C0"/>
                </a:solidFill>
                <a:latin typeface="Arial Black" panose="020B0A04020102020204" pitchFamily="34" charset="0"/>
              </a:rPr>
              <a:t>May</a:t>
            </a:r>
            <a:r>
              <a:rPr lang="es-AR" sz="6700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s-AR" sz="6700" dirty="0" err="1">
                <a:solidFill>
                  <a:srgbClr val="0070C0"/>
                </a:solidFill>
                <a:latin typeface="Arial Black" panose="020B0A04020102020204" pitchFamily="34" charset="0"/>
              </a:rPr>
              <a:t>for</a:t>
            </a:r>
            <a:r>
              <a:rPr lang="es-AR" sz="6700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s-AR" sz="6700" dirty="0" err="1">
                <a:solidFill>
                  <a:srgbClr val="0070C0"/>
                </a:solidFill>
                <a:latin typeface="Arial Black" panose="020B0A04020102020204" pitchFamily="34" charset="0"/>
              </a:rPr>
              <a:t>Predictions</a:t>
            </a:r>
            <a:endParaRPr lang="es-AR" sz="67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925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err="1"/>
              <a:t>We</a:t>
            </a:r>
            <a:r>
              <a:rPr lang="es-AR" b="1" dirty="0"/>
              <a:t> use </a:t>
            </a:r>
            <a:r>
              <a:rPr lang="es-AR" b="1" dirty="0" err="1"/>
              <a:t>will</a:t>
            </a:r>
            <a:r>
              <a:rPr lang="es-AR" b="1" dirty="0"/>
              <a:t> (‘ll), </a:t>
            </a:r>
            <a:r>
              <a:rPr lang="es-AR" b="1" dirty="0" err="1"/>
              <a:t>won’t</a:t>
            </a:r>
            <a:r>
              <a:rPr lang="es-AR" b="1" dirty="0"/>
              <a:t> (</a:t>
            </a:r>
            <a:r>
              <a:rPr lang="es-AR" b="1" dirty="0" err="1"/>
              <a:t>will</a:t>
            </a:r>
            <a:r>
              <a:rPr lang="es-AR" b="1" dirty="0"/>
              <a:t> </a:t>
            </a:r>
            <a:r>
              <a:rPr lang="es-AR" b="1" dirty="0" err="1"/>
              <a:t>not</a:t>
            </a:r>
            <a:r>
              <a:rPr lang="es-AR" b="1" dirty="0"/>
              <a:t>), </a:t>
            </a:r>
            <a:r>
              <a:rPr lang="es-AR" b="1" dirty="0" err="1"/>
              <a:t>might</a:t>
            </a:r>
            <a:r>
              <a:rPr lang="es-AR" b="1" dirty="0"/>
              <a:t> (</a:t>
            </a:r>
            <a:r>
              <a:rPr lang="es-AR" b="1" dirty="0" err="1"/>
              <a:t>not</a:t>
            </a:r>
            <a:r>
              <a:rPr lang="es-AR" b="1" dirty="0"/>
              <a:t>) and </a:t>
            </a:r>
            <a:r>
              <a:rPr lang="es-AR" b="1" dirty="0" err="1"/>
              <a:t>may</a:t>
            </a:r>
            <a:r>
              <a:rPr lang="es-AR" b="1" dirty="0"/>
              <a:t> (</a:t>
            </a:r>
            <a:r>
              <a:rPr lang="es-AR" b="1" dirty="0" err="1"/>
              <a:t>not</a:t>
            </a:r>
            <a:r>
              <a:rPr lang="es-AR" b="1" dirty="0"/>
              <a:t>) </a:t>
            </a:r>
            <a:r>
              <a:rPr lang="es-AR" b="1" dirty="0" err="1"/>
              <a:t>to</a:t>
            </a:r>
            <a:r>
              <a:rPr lang="es-AR" b="1" dirty="0"/>
              <a:t> </a:t>
            </a:r>
            <a:r>
              <a:rPr lang="es-AR" b="1" dirty="0" err="1"/>
              <a:t>make</a:t>
            </a:r>
            <a:r>
              <a:rPr lang="es-AR" b="1" dirty="0"/>
              <a:t> </a:t>
            </a:r>
            <a:r>
              <a:rPr lang="es-AR" b="1" dirty="0" err="1"/>
              <a:t>predictions</a:t>
            </a:r>
            <a:endParaRPr lang="es-AR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AR" u="sng" dirty="0" err="1"/>
              <a:t>Prediction</a:t>
            </a:r>
            <a:r>
              <a:rPr lang="es-AR" dirty="0"/>
              <a:t>: </a:t>
            </a:r>
            <a:r>
              <a:rPr lang="es-AR" dirty="0" err="1"/>
              <a:t>what</a:t>
            </a:r>
            <a:r>
              <a:rPr lang="es-AR" dirty="0"/>
              <a:t> </a:t>
            </a:r>
            <a:r>
              <a:rPr lang="es-AR" dirty="0" err="1"/>
              <a:t>we</a:t>
            </a:r>
            <a:r>
              <a:rPr lang="es-AR" dirty="0"/>
              <a:t> </a:t>
            </a:r>
            <a:r>
              <a:rPr lang="es-AR" dirty="0" err="1"/>
              <a:t>whink</a:t>
            </a:r>
            <a:r>
              <a:rPr lang="es-AR" dirty="0"/>
              <a:t> </a:t>
            </a:r>
            <a:r>
              <a:rPr lang="es-AR" dirty="0" err="1"/>
              <a:t>abou</a:t>
            </a:r>
            <a:r>
              <a:rPr lang="es-AR" dirty="0"/>
              <a:t> 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future</a:t>
            </a:r>
            <a:r>
              <a:rPr lang="es-AR" dirty="0"/>
              <a:t>.</a:t>
            </a:r>
          </a:p>
          <a:p>
            <a:r>
              <a:rPr lang="es-AR" dirty="0"/>
              <a:t>“Will – </a:t>
            </a:r>
            <a:r>
              <a:rPr lang="es-AR" dirty="0" err="1"/>
              <a:t>might</a:t>
            </a:r>
            <a:r>
              <a:rPr lang="es-AR" dirty="0"/>
              <a:t> – </a:t>
            </a:r>
            <a:r>
              <a:rPr lang="es-AR" dirty="0" err="1"/>
              <a:t>may</a:t>
            </a:r>
            <a:r>
              <a:rPr lang="es-AR" dirty="0"/>
              <a:t>” are modal </a:t>
            </a:r>
            <a:r>
              <a:rPr lang="es-AR" dirty="0" err="1"/>
              <a:t>verbs</a:t>
            </a:r>
            <a:r>
              <a:rPr lang="es-AR" dirty="0"/>
              <a:t>. </a:t>
            </a:r>
            <a:r>
              <a:rPr lang="es-AR" dirty="0" err="1"/>
              <a:t>They</a:t>
            </a:r>
            <a:r>
              <a:rPr lang="es-AR" dirty="0"/>
              <a:t> are </a:t>
            </a:r>
            <a:r>
              <a:rPr lang="es-AR" dirty="0" err="1"/>
              <a:t>used</a:t>
            </a:r>
            <a:r>
              <a:rPr lang="es-AR" dirty="0"/>
              <a:t> </a:t>
            </a:r>
            <a:r>
              <a:rPr lang="es-AR" dirty="0" err="1"/>
              <a:t>with</a:t>
            </a:r>
            <a:r>
              <a:rPr lang="es-AR" dirty="0"/>
              <a:t> </a:t>
            </a:r>
            <a:r>
              <a:rPr lang="es-AR" dirty="0" err="1"/>
              <a:t>bare</a:t>
            </a:r>
            <a:r>
              <a:rPr lang="es-AR" dirty="0"/>
              <a:t> </a:t>
            </a:r>
            <a:r>
              <a:rPr lang="es-AR" dirty="0" err="1"/>
              <a:t>infinitive</a:t>
            </a:r>
            <a:r>
              <a:rPr lang="es-AR" dirty="0"/>
              <a:t>. (</a:t>
            </a:r>
            <a:r>
              <a:rPr lang="es-AR" dirty="0" err="1"/>
              <a:t>infinitive</a:t>
            </a:r>
            <a:r>
              <a:rPr lang="es-AR" dirty="0"/>
              <a:t> </a:t>
            </a:r>
            <a:r>
              <a:rPr lang="es-AR" dirty="0" err="1"/>
              <a:t>without</a:t>
            </a:r>
            <a:r>
              <a:rPr lang="es-AR" dirty="0"/>
              <a:t> “</a:t>
            </a:r>
            <a:r>
              <a:rPr lang="es-AR" dirty="0" err="1"/>
              <a:t>to</a:t>
            </a:r>
            <a:r>
              <a:rPr lang="es-AR" dirty="0"/>
              <a:t>”)</a:t>
            </a:r>
          </a:p>
          <a:p>
            <a:pPr marL="0" indent="0">
              <a:buNone/>
            </a:pPr>
            <a:r>
              <a:rPr lang="es-AR" dirty="0"/>
              <a:t>-People </a:t>
            </a:r>
            <a:r>
              <a:rPr lang="es-AR" b="1" dirty="0" err="1"/>
              <a:t>will</a:t>
            </a:r>
            <a:r>
              <a:rPr lang="es-AR" b="1" dirty="0"/>
              <a:t> retire </a:t>
            </a:r>
            <a:r>
              <a:rPr lang="es-AR" dirty="0" err="1"/>
              <a:t>later</a:t>
            </a:r>
            <a:r>
              <a:rPr lang="es-AR" dirty="0"/>
              <a:t> in 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future</a:t>
            </a:r>
            <a:r>
              <a:rPr lang="es-AR" dirty="0"/>
              <a:t>. (Las personas </a:t>
            </a:r>
            <a:r>
              <a:rPr lang="es-AR" b="1" u="sng" dirty="0"/>
              <a:t>se jubilarán </a:t>
            </a:r>
            <a:r>
              <a:rPr lang="es-AR" dirty="0"/>
              <a:t>más tarde en el futuro)</a:t>
            </a:r>
          </a:p>
          <a:p>
            <a:pPr marL="0" indent="0">
              <a:buNone/>
            </a:pPr>
            <a:r>
              <a:rPr lang="es-AR" dirty="0"/>
              <a:t>-</a:t>
            </a:r>
            <a:r>
              <a:rPr lang="es-AR" dirty="0" err="1"/>
              <a:t>We’</a:t>
            </a:r>
            <a:r>
              <a:rPr lang="es-AR" b="1" dirty="0" err="1"/>
              <a:t>ll</a:t>
            </a:r>
            <a:r>
              <a:rPr lang="es-AR" b="1" dirty="0"/>
              <a:t> </a:t>
            </a:r>
            <a:r>
              <a:rPr lang="es-AR" b="1" dirty="0" err="1"/>
              <a:t>live</a:t>
            </a:r>
            <a:r>
              <a:rPr lang="es-AR" b="1" dirty="0"/>
              <a:t> </a:t>
            </a:r>
            <a:r>
              <a:rPr lang="es-AR" dirty="0" err="1"/>
              <a:t>longer</a:t>
            </a:r>
            <a:r>
              <a:rPr lang="es-AR" dirty="0"/>
              <a:t> in 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future</a:t>
            </a:r>
            <a:r>
              <a:rPr lang="es-AR" dirty="0"/>
              <a:t> </a:t>
            </a:r>
            <a:r>
              <a:rPr lang="es-AR" dirty="0" err="1"/>
              <a:t>because</a:t>
            </a:r>
            <a:r>
              <a:rPr lang="es-AR" dirty="0"/>
              <a:t> </a:t>
            </a:r>
            <a:r>
              <a:rPr lang="es-AR" dirty="0" err="1"/>
              <a:t>there’</a:t>
            </a:r>
            <a:r>
              <a:rPr lang="es-AR" b="1" dirty="0" err="1"/>
              <a:t>ll</a:t>
            </a:r>
            <a:r>
              <a:rPr lang="es-AR" b="1" dirty="0"/>
              <a:t> be </a:t>
            </a:r>
            <a:r>
              <a:rPr lang="es-AR" dirty="0" err="1"/>
              <a:t>better</a:t>
            </a:r>
            <a:r>
              <a:rPr lang="es-AR" dirty="0"/>
              <a:t> medicine. (</a:t>
            </a:r>
            <a:r>
              <a:rPr lang="es-AR" b="1" u="sng" dirty="0"/>
              <a:t>Viviremos</a:t>
            </a:r>
            <a:r>
              <a:rPr lang="es-AR" dirty="0"/>
              <a:t> más tiempo en el </a:t>
            </a:r>
            <a:r>
              <a:rPr lang="es-AR" dirty="0" err="1"/>
              <a:t>futuro´porque</a:t>
            </a:r>
            <a:r>
              <a:rPr lang="es-AR" dirty="0"/>
              <a:t> </a:t>
            </a:r>
            <a:r>
              <a:rPr lang="es-AR" b="1" u="sng" dirty="0"/>
              <a:t>habrá</a:t>
            </a:r>
            <a:r>
              <a:rPr lang="es-AR" dirty="0"/>
              <a:t> mejor medicina/mejores medicamentos)</a:t>
            </a:r>
          </a:p>
          <a:p>
            <a:pPr marL="0" indent="0">
              <a:buNone/>
            </a:pPr>
            <a:r>
              <a:rPr lang="es-AR" dirty="0"/>
              <a:t>-</a:t>
            </a:r>
            <a:r>
              <a:rPr lang="es-AR" dirty="0" err="1"/>
              <a:t>There</a:t>
            </a:r>
            <a:r>
              <a:rPr lang="es-AR" dirty="0"/>
              <a:t> </a:t>
            </a:r>
            <a:r>
              <a:rPr lang="es-AR" b="1" dirty="0" err="1"/>
              <a:t>won’t</a:t>
            </a:r>
            <a:r>
              <a:rPr lang="es-AR" b="1" dirty="0"/>
              <a:t> be </a:t>
            </a:r>
            <a:r>
              <a:rPr lang="es-AR" dirty="0" err="1"/>
              <a:t>many</a:t>
            </a:r>
            <a:r>
              <a:rPr lang="es-AR" dirty="0"/>
              <a:t> </a:t>
            </a:r>
            <a:r>
              <a:rPr lang="es-AR" dirty="0" err="1"/>
              <a:t>serious</a:t>
            </a:r>
            <a:r>
              <a:rPr lang="es-AR" dirty="0"/>
              <a:t> </a:t>
            </a:r>
            <a:r>
              <a:rPr lang="es-AR" dirty="0" err="1"/>
              <a:t>illnesses</a:t>
            </a:r>
            <a:r>
              <a:rPr lang="es-AR" dirty="0"/>
              <a:t>. (</a:t>
            </a:r>
            <a:r>
              <a:rPr lang="es-AR" b="1" u="sng" dirty="0"/>
              <a:t>No habrá </a:t>
            </a:r>
            <a:r>
              <a:rPr lang="es-AR" dirty="0"/>
              <a:t>muchas enfermedades serias/malas)</a:t>
            </a:r>
          </a:p>
          <a:p>
            <a:pPr marL="0" indent="0">
              <a:buNone/>
            </a:pPr>
            <a:r>
              <a:rPr lang="es-AR" dirty="0"/>
              <a:t>-</a:t>
            </a:r>
            <a:r>
              <a:rPr lang="es-AR" dirty="0" err="1"/>
              <a:t>There</a:t>
            </a:r>
            <a:r>
              <a:rPr lang="es-AR" dirty="0"/>
              <a:t> </a:t>
            </a:r>
            <a:r>
              <a:rPr lang="es-AR" b="1" dirty="0" err="1"/>
              <a:t>won’t</a:t>
            </a:r>
            <a:r>
              <a:rPr lang="es-AR" b="1" dirty="0"/>
              <a:t> </a:t>
            </a:r>
            <a:r>
              <a:rPr lang="es-AR" b="1" dirty="0" err="1"/>
              <a:t>have</a:t>
            </a:r>
            <a:r>
              <a:rPr lang="es-AR" b="1" dirty="0"/>
              <a:t> </a:t>
            </a:r>
            <a:r>
              <a:rPr lang="es-AR" dirty="0" err="1"/>
              <a:t>big</a:t>
            </a:r>
            <a:r>
              <a:rPr lang="es-AR" dirty="0"/>
              <a:t> </a:t>
            </a:r>
            <a:r>
              <a:rPr lang="es-AR" dirty="0" err="1"/>
              <a:t>families</a:t>
            </a:r>
            <a:r>
              <a:rPr lang="es-AR" dirty="0"/>
              <a:t>. (</a:t>
            </a:r>
            <a:r>
              <a:rPr lang="es-AR" b="1" u="sng" dirty="0"/>
              <a:t>No habrá </a:t>
            </a:r>
            <a:r>
              <a:rPr lang="es-AR" dirty="0"/>
              <a:t>familias numerosas)</a:t>
            </a:r>
          </a:p>
          <a:p>
            <a:pPr marL="0" indent="0">
              <a:buNone/>
            </a:pPr>
            <a:r>
              <a:rPr lang="es-AR" dirty="0"/>
              <a:t>-</a:t>
            </a:r>
            <a:r>
              <a:rPr lang="es-AR" dirty="0" err="1"/>
              <a:t>We</a:t>
            </a:r>
            <a:r>
              <a:rPr lang="es-AR" dirty="0"/>
              <a:t> </a:t>
            </a:r>
            <a:r>
              <a:rPr lang="es-AR" b="1" dirty="0" err="1"/>
              <a:t>might</a:t>
            </a:r>
            <a:r>
              <a:rPr lang="es-AR" b="1" dirty="0"/>
              <a:t> use</a:t>
            </a:r>
            <a:r>
              <a:rPr lang="es-AR" dirty="0"/>
              <a:t> </a:t>
            </a:r>
            <a:r>
              <a:rPr lang="es-AR" dirty="0" err="1"/>
              <a:t>the</a:t>
            </a:r>
            <a:r>
              <a:rPr lang="es-AR" dirty="0"/>
              <a:t> Internet </a:t>
            </a:r>
            <a:r>
              <a:rPr lang="es-AR" dirty="0" err="1"/>
              <a:t>for</a:t>
            </a:r>
            <a:r>
              <a:rPr lang="es-AR" dirty="0"/>
              <a:t> a </a:t>
            </a:r>
            <a:r>
              <a:rPr lang="es-AR" dirty="0" err="1"/>
              <a:t>lot</a:t>
            </a:r>
            <a:r>
              <a:rPr lang="es-AR" dirty="0"/>
              <a:t> more </a:t>
            </a:r>
            <a:r>
              <a:rPr lang="es-AR" dirty="0" err="1"/>
              <a:t>things</a:t>
            </a:r>
            <a:r>
              <a:rPr lang="es-AR" dirty="0"/>
              <a:t>. (</a:t>
            </a:r>
            <a:r>
              <a:rPr lang="es-AR" b="1" u="sng" dirty="0"/>
              <a:t>Podríamos usar</a:t>
            </a:r>
            <a:r>
              <a:rPr lang="es-AR" dirty="0"/>
              <a:t> la Internet para muchas cosas más)</a:t>
            </a:r>
          </a:p>
          <a:p>
            <a:pPr marL="0" indent="0">
              <a:buNone/>
            </a:pPr>
            <a:r>
              <a:rPr lang="es-AR" dirty="0"/>
              <a:t>-</a:t>
            </a:r>
            <a:r>
              <a:rPr lang="es-AR" dirty="0" err="1"/>
              <a:t>We</a:t>
            </a:r>
            <a:r>
              <a:rPr lang="es-AR" dirty="0"/>
              <a:t> </a:t>
            </a:r>
            <a:r>
              <a:rPr lang="es-AR" b="1" dirty="0" err="1"/>
              <a:t>might</a:t>
            </a:r>
            <a:r>
              <a:rPr lang="es-AR" b="1" dirty="0"/>
              <a:t> </a:t>
            </a:r>
            <a:r>
              <a:rPr lang="es-AR" b="1" dirty="0" err="1"/>
              <a:t>find</a:t>
            </a:r>
            <a:r>
              <a:rPr lang="es-AR" b="1" dirty="0"/>
              <a:t> </a:t>
            </a:r>
            <a:r>
              <a:rPr lang="es-AR" dirty="0"/>
              <a:t>a cure </a:t>
            </a:r>
            <a:r>
              <a:rPr lang="es-AR" dirty="0" err="1"/>
              <a:t>for</a:t>
            </a:r>
            <a:r>
              <a:rPr lang="es-AR" dirty="0"/>
              <a:t> </a:t>
            </a:r>
            <a:r>
              <a:rPr lang="es-AR" dirty="0" err="1"/>
              <a:t>cancer</a:t>
            </a:r>
            <a:r>
              <a:rPr lang="es-AR" dirty="0"/>
              <a:t>. (</a:t>
            </a:r>
            <a:r>
              <a:rPr lang="es-AR" b="1" u="sng" dirty="0"/>
              <a:t>Podríamos encontrar </a:t>
            </a:r>
            <a:r>
              <a:rPr lang="es-AR" dirty="0"/>
              <a:t>una cura para el cáncer)</a:t>
            </a:r>
          </a:p>
          <a:p>
            <a:pPr marL="0" indent="0">
              <a:buNone/>
            </a:pPr>
            <a:r>
              <a:rPr lang="es-AR" dirty="0"/>
              <a:t>-</a:t>
            </a:r>
            <a:r>
              <a:rPr lang="es-AR" dirty="0" err="1"/>
              <a:t>It</a:t>
            </a:r>
            <a:r>
              <a:rPr lang="es-AR" dirty="0"/>
              <a:t> </a:t>
            </a:r>
            <a:r>
              <a:rPr lang="es-AR" b="1" dirty="0" err="1"/>
              <a:t>may</a:t>
            </a:r>
            <a:r>
              <a:rPr lang="es-AR" b="1" dirty="0"/>
              <a:t> </a:t>
            </a:r>
            <a:r>
              <a:rPr lang="es-AR" b="1" dirty="0" err="1"/>
              <a:t>not</a:t>
            </a:r>
            <a:r>
              <a:rPr lang="es-AR" b="1" dirty="0"/>
              <a:t> be </a:t>
            </a:r>
            <a:r>
              <a:rPr lang="es-AR" dirty="0" err="1"/>
              <a:t>good</a:t>
            </a:r>
            <a:r>
              <a:rPr lang="es-AR" dirty="0"/>
              <a:t> </a:t>
            </a:r>
            <a:r>
              <a:rPr lang="es-AR" dirty="0" err="1"/>
              <a:t>for</a:t>
            </a:r>
            <a:r>
              <a:rPr lang="es-AR" dirty="0"/>
              <a:t> </a:t>
            </a:r>
            <a:r>
              <a:rPr lang="es-AR" dirty="0" err="1"/>
              <a:t>business</a:t>
            </a:r>
            <a:r>
              <a:rPr lang="es-AR" dirty="0"/>
              <a:t>. (</a:t>
            </a:r>
            <a:r>
              <a:rPr lang="es-AR" b="1" u="sng" dirty="0"/>
              <a:t>No puede ser </a:t>
            </a:r>
            <a:r>
              <a:rPr lang="es-AR" dirty="0"/>
              <a:t>bueno para los negocios)</a:t>
            </a:r>
          </a:p>
        </p:txBody>
      </p:sp>
    </p:spTree>
    <p:extLst>
      <p:ext uri="{BB962C8B-B14F-4D97-AF65-F5344CB8AC3E}">
        <p14:creationId xmlns:p14="http://schemas.microsoft.com/office/powerpoint/2010/main" val="3666558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s-AR" b="1" dirty="0">
                <a:solidFill>
                  <a:srgbClr val="0070C0"/>
                </a:solidFill>
              </a:rPr>
            </a:br>
            <a:br>
              <a:rPr lang="es-AR" b="1" dirty="0">
                <a:solidFill>
                  <a:srgbClr val="0070C0"/>
                </a:solidFill>
              </a:rPr>
            </a:br>
            <a:r>
              <a:rPr lang="es-AR" b="1" dirty="0" err="1">
                <a:solidFill>
                  <a:srgbClr val="0070C0"/>
                </a:solidFill>
              </a:rPr>
              <a:t>We</a:t>
            </a:r>
            <a:r>
              <a:rPr lang="es-AR" b="1" dirty="0">
                <a:solidFill>
                  <a:srgbClr val="0070C0"/>
                </a:solidFill>
              </a:rPr>
              <a:t> </a:t>
            </a:r>
            <a:r>
              <a:rPr lang="es-AR" b="1" dirty="0" err="1">
                <a:solidFill>
                  <a:srgbClr val="0070C0"/>
                </a:solidFill>
              </a:rPr>
              <a:t>often</a:t>
            </a:r>
            <a:r>
              <a:rPr lang="es-AR" b="1" dirty="0">
                <a:solidFill>
                  <a:srgbClr val="0070C0"/>
                </a:solidFill>
              </a:rPr>
              <a:t> use “I </a:t>
            </a:r>
            <a:r>
              <a:rPr lang="es-AR" b="1" dirty="0" err="1">
                <a:solidFill>
                  <a:srgbClr val="0070C0"/>
                </a:solidFill>
              </a:rPr>
              <a:t>think</a:t>
            </a:r>
            <a:r>
              <a:rPr lang="es-AR" b="1" dirty="0">
                <a:solidFill>
                  <a:srgbClr val="0070C0"/>
                </a:solidFill>
              </a:rPr>
              <a:t> / I </a:t>
            </a:r>
            <a:r>
              <a:rPr lang="es-AR" b="1" dirty="0" err="1">
                <a:solidFill>
                  <a:srgbClr val="0070C0"/>
                </a:solidFill>
              </a:rPr>
              <a:t>don’t</a:t>
            </a:r>
            <a:r>
              <a:rPr lang="es-AR" b="1" dirty="0">
                <a:solidFill>
                  <a:srgbClr val="0070C0"/>
                </a:solidFill>
              </a:rPr>
              <a:t> </a:t>
            </a:r>
            <a:r>
              <a:rPr lang="es-AR" b="1" dirty="0" err="1">
                <a:solidFill>
                  <a:srgbClr val="0070C0"/>
                </a:solidFill>
              </a:rPr>
              <a:t>think</a:t>
            </a:r>
            <a:r>
              <a:rPr lang="es-AR" b="1" dirty="0">
                <a:solidFill>
                  <a:srgbClr val="0070C0"/>
                </a:solidFill>
              </a:rPr>
              <a:t> “ </a:t>
            </a:r>
            <a:r>
              <a:rPr lang="es-AR" b="1" dirty="0" err="1">
                <a:solidFill>
                  <a:srgbClr val="0070C0"/>
                </a:solidFill>
              </a:rPr>
              <a:t>to</a:t>
            </a:r>
            <a:r>
              <a:rPr lang="es-AR" b="1" dirty="0">
                <a:solidFill>
                  <a:srgbClr val="0070C0"/>
                </a:solidFill>
              </a:rPr>
              <a:t> introduce a </a:t>
            </a:r>
            <a:r>
              <a:rPr lang="es-AR" b="1" dirty="0" err="1">
                <a:solidFill>
                  <a:srgbClr val="0070C0"/>
                </a:solidFill>
              </a:rPr>
              <a:t>prediction</a:t>
            </a:r>
            <a:r>
              <a:rPr lang="es-AR" b="1" dirty="0">
                <a:solidFill>
                  <a:srgbClr val="0070C0"/>
                </a:solidFill>
              </a:rPr>
              <a:t>.</a:t>
            </a:r>
            <a:br>
              <a:rPr lang="es-AR" b="1" dirty="0">
                <a:solidFill>
                  <a:srgbClr val="0070C0"/>
                </a:solidFill>
              </a:rPr>
            </a:br>
            <a:endParaRPr lang="es-AR" b="1" dirty="0">
              <a:solidFill>
                <a:srgbClr val="0070C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/>
              <a:t>-</a:t>
            </a:r>
            <a:r>
              <a:rPr lang="es-AR" b="1" dirty="0"/>
              <a:t>I </a:t>
            </a:r>
            <a:r>
              <a:rPr lang="es-AR" b="1" dirty="0" err="1"/>
              <a:t>think</a:t>
            </a:r>
            <a:r>
              <a:rPr lang="es-AR" b="1" dirty="0"/>
              <a:t> </a:t>
            </a:r>
            <a:r>
              <a:rPr lang="es-AR" b="1" dirty="0" err="1"/>
              <a:t>there’ll</a:t>
            </a:r>
            <a:r>
              <a:rPr lang="es-AR" b="1" dirty="0"/>
              <a:t> be </a:t>
            </a:r>
            <a:r>
              <a:rPr lang="es-AR" dirty="0" err="1"/>
              <a:t>problems</a:t>
            </a:r>
            <a:r>
              <a:rPr lang="es-AR" dirty="0"/>
              <a:t> </a:t>
            </a:r>
            <a:r>
              <a:rPr lang="es-AR" dirty="0" err="1"/>
              <a:t>with</a:t>
            </a:r>
            <a:r>
              <a:rPr lang="es-AR" dirty="0"/>
              <a:t> </a:t>
            </a:r>
            <a:r>
              <a:rPr lang="es-AR" dirty="0" err="1"/>
              <a:t>pensions</a:t>
            </a:r>
            <a:r>
              <a:rPr lang="es-AR" dirty="0"/>
              <a:t> in 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future</a:t>
            </a:r>
            <a:r>
              <a:rPr lang="es-AR" dirty="0"/>
              <a:t>. (Creo/pienso que habrá problemas con las pensiones en el futuro)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/>
              <a:t>-</a:t>
            </a:r>
            <a:r>
              <a:rPr lang="es-AR" b="1" dirty="0"/>
              <a:t>I </a:t>
            </a:r>
            <a:r>
              <a:rPr lang="es-AR" b="1" dirty="0" err="1"/>
              <a:t>don’t</a:t>
            </a:r>
            <a:r>
              <a:rPr lang="es-AR" b="1" dirty="0"/>
              <a:t> </a:t>
            </a:r>
            <a:r>
              <a:rPr lang="es-AR" b="1" dirty="0" err="1"/>
              <a:t>think</a:t>
            </a:r>
            <a:r>
              <a:rPr lang="es-AR" b="1" dirty="0"/>
              <a:t> 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government</a:t>
            </a:r>
            <a:r>
              <a:rPr lang="es-AR" dirty="0"/>
              <a:t> </a:t>
            </a:r>
            <a:r>
              <a:rPr lang="es-AR" b="1" dirty="0" err="1"/>
              <a:t>will</a:t>
            </a:r>
            <a:r>
              <a:rPr lang="es-AR" b="1" dirty="0"/>
              <a:t> </a:t>
            </a:r>
            <a:r>
              <a:rPr lang="es-AR" b="1" dirty="0" err="1"/>
              <a:t>have</a:t>
            </a:r>
            <a:r>
              <a:rPr lang="es-AR" b="1" dirty="0"/>
              <a:t> 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money</a:t>
            </a:r>
            <a:r>
              <a:rPr lang="es-AR" dirty="0"/>
              <a:t> </a:t>
            </a:r>
            <a:r>
              <a:rPr lang="es-AR" dirty="0" err="1"/>
              <a:t>for</a:t>
            </a:r>
            <a:r>
              <a:rPr lang="es-AR" dirty="0"/>
              <a:t> </a:t>
            </a:r>
            <a:r>
              <a:rPr lang="es-AR" dirty="0" err="1"/>
              <a:t>pensions</a:t>
            </a:r>
            <a:r>
              <a:rPr lang="es-AR" dirty="0"/>
              <a:t>. (No creo que el  </a:t>
            </a:r>
          </a:p>
          <a:p>
            <a:pPr marL="0" indent="0">
              <a:buNone/>
            </a:pPr>
            <a:r>
              <a:rPr lang="es-AR" dirty="0"/>
              <a:t>  gobierno tendrá el dinero para las pensiones)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/>
              <a:t>-</a:t>
            </a:r>
            <a:r>
              <a:rPr lang="es-AR" b="1" dirty="0"/>
              <a:t>I </a:t>
            </a:r>
            <a:r>
              <a:rPr lang="es-AR" b="1" dirty="0" err="1"/>
              <a:t>think</a:t>
            </a:r>
            <a:r>
              <a:rPr lang="es-AR" b="1" dirty="0"/>
              <a:t> 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exam</a:t>
            </a:r>
            <a:r>
              <a:rPr lang="es-AR" dirty="0"/>
              <a:t> </a:t>
            </a:r>
            <a:r>
              <a:rPr lang="es-AR" b="1" dirty="0" err="1"/>
              <a:t>will</a:t>
            </a:r>
            <a:r>
              <a:rPr lang="es-AR" b="1" dirty="0"/>
              <a:t> be </a:t>
            </a:r>
            <a:r>
              <a:rPr lang="es-AR" dirty="0" err="1"/>
              <a:t>difficult</a:t>
            </a:r>
            <a:r>
              <a:rPr lang="es-AR" dirty="0"/>
              <a:t>. (Pienso que el examen será difícil)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/>
              <a:t>-</a:t>
            </a:r>
            <a:r>
              <a:rPr lang="es-AR" b="1" dirty="0"/>
              <a:t>I </a:t>
            </a:r>
            <a:r>
              <a:rPr lang="es-AR" b="1" dirty="0" err="1"/>
              <a:t>don’t</a:t>
            </a:r>
            <a:r>
              <a:rPr lang="es-AR" b="1" dirty="0"/>
              <a:t> </a:t>
            </a:r>
            <a:r>
              <a:rPr lang="es-AR" b="1" dirty="0" err="1"/>
              <a:t>think</a:t>
            </a:r>
            <a:r>
              <a:rPr lang="es-AR" b="1" dirty="0"/>
              <a:t> </a:t>
            </a:r>
            <a:r>
              <a:rPr lang="es-AR" dirty="0" err="1"/>
              <a:t>money</a:t>
            </a:r>
            <a:r>
              <a:rPr lang="es-AR" dirty="0"/>
              <a:t> </a:t>
            </a:r>
            <a:r>
              <a:rPr lang="es-AR" b="1" dirty="0" err="1"/>
              <a:t>will</a:t>
            </a:r>
            <a:r>
              <a:rPr lang="es-AR" b="1" dirty="0"/>
              <a:t> </a:t>
            </a:r>
            <a:r>
              <a:rPr lang="es-AR" b="1" dirty="0" err="1"/>
              <a:t>become</a:t>
            </a:r>
            <a:r>
              <a:rPr lang="es-AR" b="1" dirty="0"/>
              <a:t> </a:t>
            </a:r>
            <a:r>
              <a:rPr lang="es-AR" dirty="0" err="1"/>
              <a:t>obsolete</a:t>
            </a:r>
            <a:r>
              <a:rPr lang="es-AR" dirty="0"/>
              <a:t>. (No pienso/no creo que el dinero será obsoleto)</a:t>
            </a:r>
          </a:p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/>
              <a:t>-</a:t>
            </a:r>
            <a:r>
              <a:rPr lang="es-AR" b="1" dirty="0"/>
              <a:t>I </a:t>
            </a:r>
            <a:r>
              <a:rPr lang="es-AR" b="1" dirty="0" err="1"/>
              <a:t>don’t</a:t>
            </a:r>
            <a:r>
              <a:rPr lang="es-AR" b="1" dirty="0"/>
              <a:t> </a:t>
            </a:r>
            <a:r>
              <a:rPr lang="es-AR" b="1" dirty="0" err="1"/>
              <a:t>think</a:t>
            </a:r>
            <a:r>
              <a:rPr lang="es-AR" b="1" dirty="0"/>
              <a:t> </a:t>
            </a:r>
            <a:r>
              <a:rPr lang="es-AR" dirty="0" err="1"/>
              <a:t>it</a:t>
            </a:r>
            <a:r>
              <a:rPr lang="es-AR" dirty="0"/>
              <a:t> </a:t>
            </a:r>
            <a:r>
              <a:rPr lang="es-AR" b="1" dirty="0" err="1"/>
              <a:t>will</a:t>
            </a:r>
            <a:r>
              <a:rPr lang="es-AR" b="1" dirty="0"/>
              <a:t> rain </a:t>
            </a:r>
            <a:r>
              <a:rPr lang="es-AR" dirty="0" err="1"/>
              <a:t>tomorrow</a:t>
            </a:r>
            <a:r>
              <a:rPr lang="es-AR" dirty="0"/>
              <a:t>. (No creo/no pienso que </a:t>
            </a:r>
            <a:r>
              <a:rPr lang="es-AR"/>
              <a:t>lloverá mañana)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201994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>
                <a:solidFill>
                  <a:srgbClr val="0070C0"/>
                </a:solidFill>
              </a:rPr>
              <a:t>ADVERBS OF CERTAINTY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AR" b="1" dirty="0" err="1"/>
              <a:t>We</a:t>
            </a:r>
            <a:r>
              <a:rPr lang="es-AR" b="1" dirty="0"/>
              <a:t> </a:t>
            </a:r>
            <a:r>
              <a:rPr lang="es-AR" b="1" dirty="0" err="1"/>
              <a:t>often</a:t>
            </a:r>
            <a:r>
              <a:rPr lang="es-AR" b="1" dirty="0"/>
              <a:t> use </a:t>
            </a:r>
            <a:r>
              <a:rPr lang="es-AR" b="1" dirty="0" err="1"/>
              <a:t>adverbs</a:t>
            </a:r>
            <a:r>
              <a:rPr lang="es-AR" b="1" dirty="0"/>
              <a:t> </a:t>
            </a:r>
            <a:r>
              <a:rPr lang="es-AR" b="1" dirty="0" err="1"/>
              <a:t>with</a:t>
            </a:r>
            <a:r>
              <a:rPr lang="es-AR" b="1" dirty="0"/>
              <a:t> “</a:t>
            </a:r>
            <a:r>
              <a:rPr lang="es-AR" b="1" dirty="0" err="1"/>
              <a:t>will</a:t>
            </a:r>
            <a:r>
              <a:rPr lang="es-AR" b="1" dirty="0"/>
              <a:t> / </a:t>
            </a:r>
            <a:r>
              <a:rPr lang="es-AR" b="1" dirty="0" err="1"/>
              <a:t>won’t</a:t>
            </a:r>
            <a:r>
              <a:rPr lang="es-AR" b="1" dirty="0"/>
              <a:t>” </a:t>
            </a:r>
            <a:r>
              <a:rPr lang="es-AR" b="1" dirty="0" err="1"/>
              <a:t>for</a:t>
            </a:r>
            <a:r>
              <a:rPr lang="es-AR" b="1" dirty="0"/>
              <a:t> </a:t>
            </a:r>
            <a:r>
              <a:rPr lang="es-AR" b="1" dirty="0" err="1"/>
              <a:t>predictions</a:t>
            </a:r>
            <a:r>
              <a:rPr lang="es-AR" b="1" dirty="0"/>
              <a:t> </a:t>
            </a:r>
            <a:r>
              <a:rPr lang="es-AR" b="1" dirty="0" err="1"/>
              <a:t>to</a:t>
            </a:r>
            <a:r>
              <a:rPr lang="es-AR" b="1" dirty="0"/>
              <a:t> </a:t>
            </a:r>
            <a:r>
              <a:rPr lang="es-AR" b="1" dirty="0" err="1"/>
              <a:t>say</a:t>
            </a:r>
            <a:r>
              <a:rPr lang="es-AR" b="1" dirty="0"/>
              <a:t> </a:t>
            </a:r>
            <a:r>
              <a:rPr lang="es-AR" b="1" dirty="0" err="1"/>
              <a:t>how</a:t>
            </a:r>
            <a:r>
              <a:rPr lang="es-AR" b="1" dirty="0"/>
              <a:t> </a:t>
            </a:r>
            <a:r>
              <a:rPr lang="es-AR" b="1" dirty="0" err="1"/>
              <a:t>certain</a:t>
            </a:r>
            <a:r>
              <a:rPr lang="es-AR" b="1" dirty="0"/>
              <a:t> </a:t>
            </a:r>
            <a:r>
              <a:rPr lang="es-AR" b="1" dirty="0" err="1"/>
              <a:t>we</a:t>
            </a:r>
            <a:r>
              <a:rPr lang="es-AR" b="1" dirty="0"/>
              <a:t> are.</a:t>
            </a:r>
          </a:p>
          <a:p>
            <a:r>
              <a:rPr lang="es-AR" b="1" dirty="0" err="1">
                <a:solidFill>
                  <a:srgbClr val="0070C0"/>
                </a:solidFill>
              </a:rPr>
              <a:t>Definetely</a:t>
            </a:r>
            <a:r>
              <a:rPr lang="es-AR" b="1" dirty="0">
                <a:solidFill>
                  <a:srgbClr val="0070C0"/>
                </a:solidFill>
              </a:rPr>
              <a:t> and </a:t>
            </a:r>
            <a:r>
              <a:rPr lang="es-AR" b="1" dirty="0" err="1">
                <a:solidFill>
                  <a:srgbClr val="0070C0"/>
                </a:solidFill>
              </a:rPr>
              <a:t>certainly</a:t>
            </a:r>
            <a:r>
              <a:rPr lang="es-AR" dirty="0">
                <a:solidFill>
                  <a:srgbClr val="0070C0"/>
                </a:solidFill>
              </a:rPr>
              <a:t>:  </a:t>
            </a:r>
            <a:r>
              <a:rPr lang="es-AR" dirty="0" err="1"/>
              <a:t>they</a:t>
            </a:r>
            <a:r>
              <a:rPr lang="es-AR" dirty="0"/>
              <a:t> mean </a:t>
            </a:r>
            <a:r>
              <a:rPr lang="es-AR" dirty="0" err="1"/>
              <a:t>we</a:t>
            </a:r>
            <a:r>
              <a:rPr lang="es-AR" dirty="0"/>
              <a:t> are </a:t>
            </a:r>
            <a:r>
              <a:rPr lang="es-AR" dirty="0" err="1"/>
              <a:t>very</a:t>
            </a:r>
            <a:r>
              <a:rPr lang="es-AR" dirty="0"/>
              <a:t> </a:t>
            </a:r>
            <a:r>
              <a:rPr lang="es-AR" dirty="0" err="1"/>
              <a:t>certain</a:t>
            </a:r>
            <a:r>
              <a:rPr lang="es-AR" dirty="0"/>
              <a:t> </a:t>
            </a:r>
            <a:r>
              <a:rPr lang="es-AR" dirty="0" err="1"/>
              <a:t>about</a:t>
            </a:r>
            <a:r>
              <a:rPr lang="es-AR" dirty="0"/>
              <a:t> 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future</a:t>
            </a:r>
            <a:r>
              <a:rPr lang="es-AR" dirty="0"/>
              <a:t>.</a:t>
            </a:r>
          </a:p>
          <a:p>
            <a:r>
              <a:rPr lang="es-AR" b="1" dirty="0" err="1">
                <a:solidFill>
                  <a:srgbClr val="0070C0"/>
                </a:solidFill>
              </a:rPr>
              <a:t>Probably</a:t>
            </a:r>
            <a:r>
              <a:rPr lang="es-AR" b="1" dirty="0">
                <a:solidFill>
                  <a:srgbClr val="0070C0"/>
                </a:solidFill>
              </a:rPr>
              <a:t> and </a:t>
            </a:r>
            <a:r>
              <a:rPr lang="es-AR" b="1" dirty="0" err="1">
                <a:solidFill>
                  <a:srgbClr val="0070C0"/>
                </a:solidFill>
              </a:rPr>
              <a:t>possibly</a:t>
            </a:r>
            <a:r>
              <a:rPr lang="es-AR" dirty="0">
                <a:solidFill>
                  <a:srgbClr val="0070C0"/>
                </a:solidFill>
              </a:rPr>
              <a:t>: </a:t>
            </a:r>
            <a:r>
              <a:rPr lang="es-AR" dirty="0" err="1"/>
              <a:t>they</a:t>
            </a:r>
            <a:r>
              <a:rPr lang="es-AR" dirty="0"/>
              <a:t> mean </a:t>
            </a:r>
            <a:r>
              <a:rPr lang="es-AR" dirty="0" err="1"/>
              <a:t>we</a:t>
            </a:r>
            <a:r>
              <a:rPr lang="es-AR" dirty="0"/>
              <a:t> are </a:t>
            </a:r>
            <a:r>
              <a:rPr lang="es-AR" dirty="0" err="1"/>
              <a:t>less</a:t>
            </a:r>
            <a:r>
              <a:rPr lang="es-AR" dirty="0"/>
              <a:t> </a:t>
            </a:r>
            <a:r>
              <a:rPr lang="es-AR" dirty="0" err="1"/>
              <a:t>certain</a:t>
            </a:r>
            <a:r>
              <a:rPr lang="es-AR" dirty="0"/>
              <a:t>.</a:t>
            </a:r>
          </a:p>
          <a:p>
            <a:endParaRPr lang="es-AR" dirty="0">
              <a:solidFill>
                <a:srgbClr val="0070C0"/>
              </a:solidFill>
            </a:endParaRPr>
          </a:p>
          <a:p>
            <a:r>
              <a:rPr lang="es-AR" u="sng" dirty="0" err="1"/>
              <a:t>Affirmative</a:t>
            </a:r>
            <a:r>
              <a:rPr lang="es-AR" u="sng" dirty="0"/>
              <a:t> </a:t>
            </a:r>
            <a:r>
              <a:rPr lang="es-AR" u="sng" dirty="0" err="1"/>
              <a:t>sentences</a:t>
            </a:r>
            <a:r>
              <a:rPr lang="es-AR" dirty="0"/>
              <a:t>: </a:t>
            </a:r>
            <a:r>
              <a:rPr lang="es-AR" b="1" dirty="0" err="1"/>
              <a:t>will</a:t>
            </a:r>
            <a:r>
              <a:rPr lang="es-AR" b="1" dirty="0"/>
              <a:t> + </a:t>
            </a:r>
            <a:r>
              <a:rPr lang="es-AR" b="1" dirty="0" err="1"/>
              <a:t>adverb</a:t>
            </a:r>
            <a:endParaRPr lang="es-AR" b="1" dirty="0"/>
          </a:p>
          <a:p>
            <a:pPr marL="0" indent="0">
              <a:buNone/>
            </a:pPr>
            <a:r>
              <a:rPr lang="es-AR" dirty="0"/>
              <a:t>-</a:t>
            </a:r>
            <a:r>
              <a:rPr lang="es-AR" dirty="0" err="1"/>
              <a:t>We’</a:t>
            </a:r>
            <a:r>
              <a:rPr lang="es-AR" b="1" dirty="0" err="1"/>
              <a:t>ll</a:t>
            </a:r>
            <a:r>
              <a:rPr lang="es-AR" b="1" dirty="0"/>
              <a:t> </a:t>
            </a:r>
            <a:r>
              <a:rPr lang="es-AR" b="1" dirty="0" err="1"/>
              <a:t>probably</a:t>
            </a:r>
            <a:r>
              <a:rPr lang="es-AR" b="1" dirty="0"/>
              <a:t> </a:t>
            </a:r>
            <a:r>
              <a:rPr lang="es-AR" dirty="0"/>
              <a:t>use a </a:t>
            </a:r>
            <a:r>
              <a:rPr lang="es-AR" dirty="0" err="1"/>
              <a:t>biological</a:t>
            </a:r>
            <a:r>
              <a:rPr lang="es-AR" dirty="0"/>
              <a:t> fuel.</a:t>
            </a:r>
          </a:p>
          <a:p>
            <a:pPr marL="0" indent="0">
              <a:buNone/>
            </a:pPr>
            <a:r>
              <a:rPr lang="es-AR" dirty="0"/>
              <a:t>-</a:t>
            </a:r>
            <a:r>
              <a:rPr lang="es-AR" dirty="0" err="1"/>
              <a:t>People</a:t>
            </a:r>
            <a:r>
              <a:rPr lang="es-AR" dirty="0"/>
              <a:t> </a:t>
            </a:r>
            <a:r>
              <a:rPr lang="es-AR" b="1" dirty="0" err="1"/>
              <a:t>will</a:t>
            </a:r>
            <a:r>
              <a:rPr lang="es-AR" b="1" dirty="0"/>
              <a:t> </a:t>
            </a:r>
            <a:r>
              <a:rPr lang="es-AR" b="1" dirty="0" err="1"/>
              <a:t>certainly</a:t>
            </a:r>
            <a:r>
              <a:rPr lang="es-AR" b="1" dirty="0"/>
              <a:t> </a:t>
            </a:r>
            <a:r>
              <a:rPr lang="es-AR" dirty="0" err="1"/>
              <a:t>have</a:t>
            </a:r>
            <a:r>
              <a:rPr lang="es-AR" dirty="0"/>
              <a:t> </a:t>
            </a:r>
            <a:r>
              <a:rPr lang="es-AR" dirty="0" err="1"/>
              <a:t>smaller</a:t>
            </a:r>
            <a:r>
              <a:rPr lang="es-AR" dirty="0"/>
              <a:t> </a:t>
            </a:r>
            <a:r>
              <a:rPr lang="es-AR" dirty="0" err="1"/>
              <a:t>families</a:t>
            </a:r>
            <a:r>
              <a:rPr lang="es-AR" dirty="0"/>
              <a:t> in 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future</a:t>
            </a:r>
            <a:r>
              <a:rPr lang="es-AR" dirty="0"/>
              <a:t>.</a:t>
            </a:r>
          </a:p>
          <a:p>
            <a:pPr marL="0" indent="0">
              <a:buNone/>
            </a:pPr>
            <a:endParaRPr lang="es-AR" dirty="0"/>
          </a:p>
          <a:p>
            <a:r>
              <a:rPr lang="es-AR" u="sng" dirty="0" err="1"/>
              <a:t>Negative</a:t>
            </a:r>
            <a:r>
              <a:rPr lang="es-AR" u="sng" dirty="0"/>
              <a:t> </a:t>
            </a:r>
            <a:r>
              <a:rPr lang="es-AR" u="sng" dirty="0" err="1"/>
              <a:t>sentences</a:t>
            </a:r>
            <a:r>
              <a:rPr lang="es-AR" dirty="0"/>
              <a:t>: </a:t>
            </a:r>
            <a:r>
              <a:rPr lang="es-AR" b="1" dirty="0" err="1"/>
              <a:t>adverb</a:t>
            </a:r>
            <a:r>
              <a:rPr lang="es-AR" b="1" dirty="0"/>
              <a:t> + </a:t>
            </a:r>
            <a:r>
              <a:rPr lang="es-AR" b="1" dirty="0" err="1"/>
              <a:t>won’t</a:t>
            </a:r>
            <a:endParaRPr lang="es-AR" b="1" dirty="0"/>
          </a:p>
          <a:p>
            <a:pPr marL="0" indent="0">
              <a:buNone/>
            </a:pPr>
            <a:r>
              <a:rPr lang="es-AR" dirty="0"/>
              <a:t>-</a:t>
            </a:r>
            <a:r>
              <a:rPr lang="es-AR" dirty="0" err="1"/>
              <a:t>We</a:t>
            </a:r>
            <a:r>
              <a:rPr lang="es-AR" dirty="0"/>
              <a:t> </a:t>
            </a:r>
            <a:r>
              <a:rPr lang="es-AR" b="1" dirty="0" err="1"/>
              <a:t>definetely</a:t>
            </a:r>
            <a:r>
              <a:rPr lang="es-AR" b="1" dirty="0"/>
              <a:t> </a:t>
            </a:r>
            <a:r>
              <a:rPr lang="es-AR" b="1" dirty="0" err="1"/>
              <a:t>won’t</a:t>
            </a:r>
            <a:r>
              <a:rPr lang="es-AR" b="1" dirty="0"/>
              <a:t> </a:t>
            </a:r>
            <a:r>
              <a:rPr lang="es-AR" dirty="0"/>
              <a:t>use </a:t>
            </a:r>
            <a:r>
              <a:rPr lang="es-AR" dirty="0" err="1"/>
              <a:t>petrol</a:t>
            </a:r>
            <a:r>
              <a:rPr lang="es-AR" dirty="0"/>
              <a:t> in 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future</a:t>
            </a:r>
            <a:r>
              <a:rPr lang="es-AR" dirty="0"/>
              <a:t>. </a:t>
            </a:r>
          </a:p>
          <a:p>
            <a:pPr marL="0" indent="0">
              <a:buNone/>
            </a:pPr>
            <a:r>
              <a:rPr lang="es-AR" dirty="0"/>
              <a:t>-</a:t>
            </a:r>
            <a:r>
              <a:rPr lang="es-AR" dirty="0" err="1"/>
              <a:t>People</a:t>
            </a:r>
            <a:r>
              <a:rPr lang="es-AR" dirty="0"/>
              <a:t> </a:t>
            </a:r>
            <a:r>
              <a:rPr lang="es-AR" b="1" dirty="0" err="1"/>
              <a:t>probably</a:t>
            </a:r>
            <a:r>
              <a:rPr lang="es-AR" b="1" dirty="0"/>
              <a:t> </a:t>
            </a:r>
            <a:r>
              <a:rPr lang="es-AR" b="1" dirty="0" err="1"/>
              <a:t>won’t</a:t>
            </a:r>
            <a:r>
              <a:rPr lang="es-AR" b="1" dirty="0"/>
              <a:t> </a:t>
            </a:r>
            <a:r>
              <a:rPr lang="es-AR" dirty="0" err="1"/>
              <a:t>live</a:t>
            </a:r>
            <a:r>
              <a:rPr lang="es-AR" dirty="0"/>
              <a:t> in </a:t>
            </a:r>
            <a:r>
              <a:rPr lang="es-AR" dirty="0" err="1"/>
              <a:t>big</a:t>
            </a:r>
            <a:r>
              <a:rPr lang="es-AR" dirty="0"/>
              <a:t> </a:t>
            </a:r>
            <a:r>
              <a:rPr lang="es-AR" dirty="0" err="1"/>
              <a:t>houses</a:t>
            </a:r>
            <a:r>
              <a:rPr lang="es-A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90815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431</Words>
  <Application>Microsoft Office PowerPoint</Application>
  <PresentationFormat>Panorámica</PresentationFormat>
  <Paragraphs>35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Tema de Office</vt:lpstr>
      <vt:lpstr>     Will, Might and May for Predictions</vt:lpstr>
      <vt:lpstr>We use will (‘ll), won’t (will not), might (not) and may (not) to make predictions</vt:lpstr>
      <vt:lpstr>  We often use “I think / I don’t think “ to introduce a prediction. </vt:lpstr>
      <vt:lpstr>ADVERBS OF CERTAINTY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Will, Might and May for Predictions</dc:title>
  <dc:creator>Cristina Liliana</dc:creator>
  <cp:lastModifiedBy>Cristina Liliana</cp:lastModifiedBy>
  <cp:revision>20</cp:revision>
  <dcterms:created xsi:type="dcterms:W3CDTF">2020-07-24T12:54:43Z</dcterms:created>
  <dcterms:modified xsi:type="dcterms:W3CDTF">2021-08-26T21:48:17Z</dcterms:modified>
</cp:coreProperties>
</file>