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08"/>
  </p:notesMasterIdLst>
  <p:sldIdLst>
    <p:sldId id="302" r:id="rId2"/>
    <p:sldId id="322" r:id="rId3"/>
    <p:sldId id="323" r:id="rId4"/>
    <p:sldId id="324" r:id="rId5"/>
    <p:sldId id="325" r:id="rId6"/>
    <p:sldId id="326" r:id="rId7"/>
    <p:sldId id="327" r:id="rId8"/>
    <p:sldId id="328" r:id="rId9"/>
    <p:sldId id="329" r:id="rId10"/>
    <p:sldId id="330" r:id="rId11"/>
    <p:sldId id="331" r:id="rId12"/>
    <p:sldId id="332" r:id="rId13"/>
    <p:sldId id="357" r:id="rId14"/>
    <p:sldId id="358" r:id="rId15"/>
    <p:sldId id="359" r:id="rId16"/>
    <p:sldId id="360" r:id="rId17"/>
    <p:sldId id="413" r:id="rId18"/>
    <p:sldId id="414" r:id="rId19"/>
    <p:sldId id="257" r:id="rId20"/>
    <p:sldId id="262" r:id="rId21"/>
    <p:sldId id="263" r:id="rId22"/>
    <p:sldId id="264" r:id="rId23"/>
    <p:sldId id="266" r:id="rId24"/>
    <p:sldId id="267" r:id="rId25"/>
    <p:sldId id="268" r:id="rId26"/>
    <p:sldId id="270" r:id="rId27"/>
    <p:sldId id="271" r:id="rId28"/>
    <p:sldId id="350" r:id="rId29"/>
    <p:sldId id="258" r:id="rId30"/>
    <p:sldId id="415" r:id="rId31"/>
    <p:sldId id="259" r:id="rId32"/>
    <p:sldId id="361" r:id="rId33"/>
    <p:sldId id="362" r:id="rId34"/>
    <p:sldId id="363" r:id="rId35"/>
    <p:sldId id="364" r:id="rId36"/>
    <p:sldId id="365" r:id="rId37"/>
    <p:sldId id="366" r:id="rId38"/>
    <p:sldId id="367" r:id="rId39"/>
    <p:sldId id="368" r:id="rId40"/>
    <p:sldId id="369" r:id="rId41"/>
    <p:sldId id="370" r:id="rId42"/>
    <p:sldId id="371" r:id="rId43"/>
    <p:sldId id="372" r:id="rId44"/>
    <p:sldId id="373" r:id="rId45"/>
    <p:sldId id="374" r:id="rId46"/>
    <p:sldId id="375" r:id="rId47"/>
    <p:sldId id="376" r:id="rId48"/>
    <p:sldId id="377" r:id="rId49"/>
    <p:sldId id="416" r:id="rId50"/>
    <p:sldId id="378" r:id="rId51"/>
    <p:sldId id="379" r:id="rId52"/>
    <p:sldId id="417" r:id="rId53"/>
    <p:sldId id="380" r:id="rId54"/>
    <p:sldId id="381" r:id="rId55"/>
    <p:sldId id="382" r:id="rId56"/>
    <p:sldId id="299" r:id="rId57"/>
    <p:sldId id="281" r:id="rId58"/>
    <p:sldId id="282" r:id="rId59"/>
    <p:sldId id="283" r:id="rId60"/>
    <p:sldId id="284" r:id="rId61"/>
    <p:sldId id="285" r:id="rId62"/>
    <p:sldId id="307" r:id="rId63"/>
    <p:sldId id="290" r:id="rId64"/>
    <p:sldId id="355" r:id="rId65"/>
    <p:sldId id="291" r:id="rId66"/>
    <p:sldId id="319" r:id="rId67"/>
    <p:sldId id="320" r:id="rId68"/>
    <p:sldId id="321" r:id="rId69"/>
    <p:sldId id="292" r:id="rId70"/>
    <p:sldId id="301" r:id="rId71"/>
    <p:sldId id="294" r:id="rId72"/>
    <p:sldId id="335" r:id="rId73"/>
    <p:sldId id="349" r:id="rId74"/>
    <p:sldId id="336" r:id="rId75"/>
    <p:sldId id="337" r:id="rId76"/>
    <p:sldId id="404" r:id="rId77"/>
    <p:sldId id="383" r:id="rId78"/>
    <p:sldId id="384" r:id="rId79"/>
    <p:sldId id="385" r:id="rId80"/>
    <p:sldId id="386" r:id="rId81"/>
    <p:sldId id="387" r:id="rId82"/>
    <p:sldId id="388" r:id="rId83"/>
    <p:sldId id="389" r:id="rId84"/>
    <p:sldId id="390" r:id="rId85"/>
    <p:sldId id="391" r:id="rId86"/>
    <p:sldId id="392" r:id="rId87"/>
    <p:sldId id="393" r:id="rId88"/>
    <p:sldId id="394" r:id="rId89"/>
    <p:sldId id="395" r:id="rId90"/>
    <p:sldId id="396" r:id="rId91"/>
    <p:sldId id="397" r:id="rId92"/>
    <p:sldId id="398" r:id="rId93"/>
    <p:sldId id="399" r:id="rId94"/>
    <p:sldId id="400" r:id="rId95"/>
    <p:sldId id="401" r:id="rId96"/>
    <p:sldId id="405" r:id="rId97"/>
    <p:sldId id="406" r:id="rId98"/>
    <p:sldId id="407" r:id="rId99"/>
    <p:sldId id="408" r:id="rId100"/>
    <p:sldId id="409" r:id="rId101"/>
    <p:sldId id="410" r:id="rId102"/>
    <p:sldId id="411" r:id="rId103"/>
    <p:sldId id="412" r:id="rId104"/>
    <p:sldId id="402" r:id="rId105"/>
    <p:sldId id="403" r:id="rId106"/>
    <p:sldId id="300" r:id="rId107"/>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99" autoAdjust="0"/>
    <p:restoredTop sz="94693" autoAdjust="0"/>
  </p:normalViewPr>
  <p:slideViewPr>
    <p:cSldViewPr>
      <p:cViewPr varScale="1">
        <p:scale>
          <a:sx n="68" d="100"/>
          <a:sy n="68" d="100"/>
        </p:scale>
        <p:origin x="117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89058CD6-6207-4E9D-9F1B-C151614251D2}"/>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s-AR"/>
          </a:p>
        </p:txBody>
      </p:sp>
      <p:sp>
        <p:nvSpPr>
          <p:cNvPr id="65539" name="Rectangle 3">
            <a:extLst>
              <a:ext uri="{FF2B5EF4-FFF2-40B4-BE49-F238E27FC236}">
                <a16:creationId xmlns:a16="http://schemas.microsoft.com/office/drawing/2014/main" id="{69EE0744-7494-4FBF-9A54-AEE1B72037C2}"/>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s-AR"/>
          </a:p>
        </p:txBody>
      </p:sp>
      <p:sp>
        <p:nvSpPr>
          <p:cNvPr id="3076" name="Rectangle 4">
            <a:extLst>
              <a:ext uri="{FF2B5EF4-FFF2-40B4-BE49-F238E27FC236}">
                <a16:creationId xmlns:a16="http://schemas.microsoft.com/office/drawing/2014/main" id="{DCCD640C-B7BD-4386-A592-12EA966C3D4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1" name="Rectangle 5">
            <a:extLst>
              <a:ext uri="{FF2B5EF4-FFF2-40B4-BE49-F238E27FC236}">
                <a16:creationId xmlns:a16="http://schemas.microsoft.com/office/drawing/2014/main" id="{30360BF8-1616-4F63-9A0F-32286C98F585}"/>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s-AR" noProof="0"/>
              <a:t>Haga clic para modificar el estilo de texto del patrón</a:t>
            </a:r>
          </a:p>
          <a:p>
            <a:pPr lvl="1"/>
            <a:r>
              <a:rPr lang="es-AR" noProof="0"/>
              <a:t>Segundo nivel</a:t>
            </a:r>
          </a:p>
          <a:p>
            <a:pPr lvl="2"/>
            <a:r>
              <a:rPr lang="es-AR" noProof="0"/>
              <a:t>Tercer nivel</a:t>
            </a:r>
          </a:p>
          <a:p>
            <a:pPr lvl="3"/>
            <a:r>
              <a:rPr lang="es-AR" noProof="0"/>
              <a:t>Cuarto nivel</a:t>
            </a:r>
          </a:p>
          <a:p>
            <a:pPr lvl="4"/>
            <a:r>
              <a:rPr lang="es-AR" noProof="0"/>
              <a:t>Quinto nivel</a:t>
            </a:r>
          </a:p>
        </p:txBody>
      </p:sp>
      <p:sp>
        <p:nvSpPr>
          <p:cNvPr id="65542" name="Rectangle 6">
            <a:extLst>
              <a:ext uri="{FF2B5EF4-FFF2-40B4-BE49-F238E27FC236}">
                <a16:creationId xmlns:a16="http://schemas.microsoft.com/office/drawing/2014/main" id="{ADD50548-0E8B-4A9B-802F-49357DCBA424}"/>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s-AR"/>
          </a:p>
        </p:txBody>
      </p:sp>
      <p:sp>
        <p:nvSpPr>
          <p:cNvPr id="65543" name="Rectangle 7">
            <a:extLst>
              <a:ext uri="{FF2B5EF4-FFF2-40B4-BE49-F238E27FC236}">
                <a16:creationId xmlns:a16="http://schemas.microsoft.com/office/drawing/2014/main" id="{0172D301-BD63-45AC-920E-219F887860EB}"/>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3B88BD1-F768-4A15-8F43-9AA9EE5B22CF}" type="slidenum">
              <a:rPr lang="es-AR" altLang="es-419"/>
              <a:pPr>
                <a:defRPr/>
              </a:pPr>
              <a:t>‹Nº›</a:t>
            </a:fld>
            <a:endParaRPr lang="es-AR" altLang="es-419"/>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Marcador de imagen de diapositiva">
            <a:extLst>
              <a:ext uri="{FF2B5EF4-FFF2-40B4-BE49-F238E27FC236}">
                <a16:creationId xmlns:a16="http://schemas.microsoft.com/office/drawing/2014/main" id="{ABCDDBF9-B732-47D3-98A1-81B52410BB45}"/>
              </a:ext>
            </a:extLst>
          </p:cNvPr>
          <p:cNvSpPr>
            <a:spLocks noGrp="1" noRot="1" noChangeAspect="1" noChangeArrowheads="1" noTextEdit="1"/>
          </p:cNvSpPr>
          <p:nvPr>
            <p:ph type="sldImg"/>
          </p:nvPr>
        </p:nvSpPr>
        <p:spPr>
          <a:ln/>
        </p:spPr>
      </p:sp>
      <p:sp>
        <p:nvSpPr>
          <p:cNvPr id="81923" name="2 Marcador de notas">
            <a:extLst>
              <a:ext uri="{FF2B5EF4-FFF2-40B4-BE49-F238E27FC236}">
                <a16:creationId xmlns:a16="http://schemas.microsoft.com/office/drawing/2014/main" id="{E9646D82-4DB1-4CCF-A12A-89C07E0D9D0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AR" altLang="es-419">
              <a:latin typeface="Arial" panose="020B0604020202020204" pitchFamily="34" charset="0"/>
            </a:endParaRPr>
          </a:p>
        </p:txBody>
      </p:sp>
      <p:sp>
        <p:nvSpPr>
          <p:cNvPr id="81924" name="3 Marcador de número de diapositiva">
            <a:extLst>
              <a:ext uri="{FF2B5EF4-FFF2-40B4-BE49-F238E27FC236}">
                <a16:creationId xmlns:a16="http://schemas.microsoft.com/office/drawing/2014/main" id="{70D935AA-4C8E-4506-A69F-7CD7A29744B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9FF8F7-A330-4070-A28E-DF0251DC57D3}" type="slidenum">
              <a:rPr lang="es-AR" altLang="es-419" smtClean="0"/>
              <a:pPr/>
              <a:t>77</a:t>
            </a:fld>
            <a:endParaRPr lang="es-AR" altLang="es-419"/>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F692F3EA-684D-467C-9C45-52507F8AD4C4}"/>
              </a:ext>
            </a:extLst>
          </p:cNvPr>
          <p:cNvGrpSpPr>
            <a:grpSpLocks/>
          </p:cNvGrpSpPr>
          <p:nvPr/>
        </p:nvGrpSpPr>
        <p:grpSpPr bwMode="auto">
          <a:xfrm>
            <a:off x="-6350" y="20638"/>
            <a:ext cx="9144000" cy="6858000"/>
            <a:chOff x="0" y="0"/>
            <a:chExt cx="5760" cy="4320"/>
          </a:xfrm>
        </p:grpSpPr>
        <p:sp>
          <p:nvSpPr>
            <p:cNvPr id="5" name="Freeform 3">
              <a:extLst>
                <a:ext uri="{FF2B5EF4-FFF2-40B4-BE49-F238E27FC236}">
                  <a16:creationId xmlns:a16="http://schemas.microsoft.com/office/drawing/2014/main" id="{66C3BD57-2A3D-4993-BFC4-EE19EA5ED1A6}"/>
                </a:ext>
              </a:extLst>
            </p:cNvPr>
            <p:cNvSpPr>
              <a:spLocks/>
            </p:cNvSpPr>
            <p:nvPr/>
          </p:nvSpPr>
          <p:spPr bwMode="hidden">
            <a:xfrm>
              <a:off x="0" y="3072"/>
              <a:ext cx="5760" cy="1248"/>
            </a:xfrm>
            <a:custGeom>
              <a:avLst/>
              <a:gdLst>
                <a:gd name="T0" fmla="*/ 1178 w 6027"/>
                <a:gd name="T1" fmla="*/ 1 h 2296"/>
                <a:gd name="T2" fmla="*/ 0 w 6027"/>
                <a:gd name="T3" fmla="*/ 1 h 2296"/>
                <a:gd name="T4" fmla="*/ 0 w 6027"/>
                <a:gd name="T5" fmla="*/ 0 h 2296"/>
                <a:gd name="T6" fmla="*/ 1178 w 6027"/>
                <a:gd name="T7" fmla="*/ 0 h 2296"/>
                <a:gd name="T8" fmla="*/ 1178 w 6027"/>
                <a:gd name="T9" fmla="*/ 1 h 2296"/>
                <a:gd name="T10" fmla="*/ 1178 w 6027"/>
                <a:gd name="T11" fmla="*/ 1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sp>
          <p:nvSpPr>
            <p:cNvPr id="6" name="Freeform 4">
              <a:extLst>
                <a:ext uri="{FF2B5EF4-FFF2-40B4-BE49-F238E27FC236}">
                  <a16:creationId xmlns:a16="http://schemas.microsoft.com/office/drawing/2014/main" id="{24AF86E6-7C56-47F5-8723-1BF0AE7D3BFD}"/>
                </a:ext>
              </a:extLst>
            </p:cNvPr>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p:spPr>
          <p:txBody>
            <a:bodyPr/>
            <a:lstStyle/>
            <a:p>
              <a:pPr>
                <a:defRPr/>
              </a:pPr>
              <a:endParaRPr lang="es-AR">
                <a:latin typeface="Arial" charset="0"/>
              </a:endParaRPr>
            </a:p>
          </p:txBody>
        </p:sp>
      </p:grpSp>
      <p:sp>
        <p:nvSpPr>
          <p:cNvPr id="7" name="Freeform 5">
            <a:extLst>
              <a:ext uri="{FF2B5EF4-FFF2-40B4-BE49-F238E27FC236}">
                <a16:creationId xmlns:a16="http://schemas.microsoft.com/office/drawing/2014/main" id="{D584D52A-9269-49B2-AB0D-C2FC58D2EBB6}"/>
              </a:ext>
            </a:extLst>
          </p:cNvPr>
          <p:cNvSpPr>
            <a:spLocks/>
          </p:cNvSpPr>
          <p:nvPr/>
        </p:nvSpPr>
        <p:spPr bwMode="hidden">
          <a:xfrm>
            <a:off x="6242050" y="6269038"/>
            <a:ext cx="2895600" cy="609600"/>
          </a:xfrm>
          <a:custGeom>
            <a:avLst/>
            <a:gdLst>
              <a:gd name="T0" fmla="*/ 2147483646 w 5748"/>
              <a:gd name="T1" fmla="*/ 2147483646 h 246"/>
              <a:gd name="T2" fmla="*/ 0 w 5748"/>
              <a:gd name="T3" fmla="*/ 2147483646 h 246"/>
              <a:gd name="T4" fmla="*/ 0 w 5748"/>
              <a:gd name="T5" fmla="*/ 0 h 246"/>
              <a:gd name="T6" fmla="*/ 2147483646 w 5748"/>
              <a:gd name="T7" fmla="*/ 0 h 246"/>
              <a:gd name="T8" fmla="*/ 2147483646 w 5748"/>
              <a:gd name="T9" fmla="*/ 2147483646 h 246"/>
              <a:gd name="T10" fmla="*/ 2147483646 w 5748"/>
              <a:gd name="T11" fmla="*/ 2147483646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grpSp>
        <p:nvGrpSpPr>
          <p:cNvPr id="8" name="Group 6">
            <a:extLst>
              <a:ext uri="{FF2B5EF4-FFF2-40B4-BE49-F238E27FC236}">
                <a16:creationId xmlns:a16="http://schemas.microsoft.com/office/drawing/2014/main" id="{38C28221-A340-4F8C-B0F5-78FFA9ADB640}"/>
              </a:ext>
            </a:extLst>
          </p:cNvPr>
          <p:cNvGrpSpPr>
            <a:grpSpLocks/>
          </p:cNvGrpSpPr>
          <p:nvPr/>
        </p:nvGrpSpPr>
        <p:grpSpPr bwMode="auto">
          <a:xfrm>
            <a:off x="-1588" y="6034088"/>
            <a:ext cx="7845426" cy="850900"/>
            <a:chOff x="0" y="3792"/>
            <a:chExt cx="4942" cy="536"/>
          </a:xfrm>
        </p:grpSpPr>
        <p:sp>
          <p:nvSpPr>
            <p:cNvPr id="9" name="Freeform 7">
              <a:extLst>
                <a:ext uri="{FF2B5EF4-FFF2-40B4-BE49-F238E27FC236}">
                  <a16:creationId xmlns:a16="http://schemas.microsoft.com/office/drawing/2014/main" id="{47991AE5-6F6F-4C52-984C-0317ED3399C3}"/>
                </a:ext>
              </a:extLst>
            </p:cNvPr>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p:spPr>
          <p:txBody>
            <a:bodyPr/>
            <a:lstStyle/>
            <a:p>
              <a:pPr>
                <a:defRPr/>
              </a:pPr>
              <a:endParaRPr lang="es-AR">
                <a:latin typeface="Arial" charset="0"/>
              </a:endParaRPr>
            </a:p>
          </p:txBody>
        </p:sp>
        <p:grpSp>
          <p:nvGrpSpPr>
            <p:cNvPr id="10" name="Group 8">
              <a:extLst>
                <a:ext uri="{FF2B5EF4-FFF2-40B4-BE49-F238E27FC236}">
                  <a16:creationId xmlns:a16="http://schemas.microsoft.com/office/drawing/2014/main" id="{41EB3461-77EE-4455-A177-F94B1AEB5F4E}"/>
                </a:ext>
              </a:extLst>
            </p:cNvPr>
            <p:cNvGrpSpPr>
              <a:grpSpLocks/>
            </p:cNvGrpSpPr>
            <p:nvPr userDrawn="1"/>
          </p:nvGrpSpPr>
          <p:grpSpPr bwMode="auto">
            <a:xfrm>
              <a:off x="2486" y="3792"/>
              <a:ext cx="2456" cy="536"/>
              <a:chOff x="2486" y="3792"/>
              <a:chExt cx="2456" cy="536"/>
            </a:xfrm>
          </p:grpSpPr>
          <p:sp>
            <p:nvSpPr>
              <p:cNvPr id="12" name="Freeform 9">
                <a:extLst>
                  <a:ext uri="{FF2B5EF4-FFF2-40B4-BE49-F238E27FC236}">
                    <a16:creationId xmlns:a16="http://schemas.microsoft.com/office/drawing/2014/main" id="{E37E8473-1F80-4583-9ACC-2D934A5C97C9}"/>
                  </a:ext>
                </a:extLst>
              </p:cNvPr>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sp>
            <p:nvSpPr>
              <p:cNvPr id="13" name="Freeform 10">
                <a:extLst>
                  <a:ext uri="{FF2B5EF4-FFF2-40B4-BE49-F238E27FC236}">
                    <a16:creationId xmlns:a16="http://schemas.microsoft.com/office/drawing/2014/main" id="{9975E2C4-14CB-4E94-A7EB-232A0E22BC2E}"/>
                  </a:ext>
                </a:extLst>
              </p:cNvPr>
              <p:cNvSpPr>
                <a:spLocks/>
              </p:cNvSpPr>
              <p:nvPr userDrawn="1"/>
            </p:nvSpPr>
            <p:spPr bwMode="ltGray">
              <a:xfrm>
                <a:off x="2677" y="3792"/>
                <a:ext cx="186" cy="395"/>
              </a:xfrm>
              <a:custGeom>
                <a:avLst/>
                <a:gdLst>
                  <a:gd name="T0" fmla="*/ 36 w 186"/>
                  <a:gd name="T1" fmla="*/ 0 h 353"/>
                  <a:gd name="T2" fmla="*/ 54 w 186"/>
                  <a:gd name="T3" fmla="*/ 1013 h 353"/>
                  <a:gd name="T4" fmla="*/ 24 w 186"/>
                  <a:gd name="T5" fmla="*/ 1739 h 353"/>
                  <a:gd name="T6" fmla="*/ 18 w 186"/>
                  <a:gd name="T7" fmla="*/ 3765 h 353"/>
                  <a:gd name="T8" fmla="*/ 42 w 186"/>
                  <a:gd name="T9" fmla="*/ 6536 h 353"/>
                  <a:gd name="T10" fmla="*/ 48 w 186"/>
                  <a:gd name="T11" fmla="*/ 9254 h 353"/>
                  <a:gd name="T12" fmla="*/ 0 w 186"/>
                  <a:gd name="T13" fmla="*/ 20224 h 353"/>
                  <a:gd name="T14" fmla="*/ 54 w 186"/>
                  <a:gd name="T15" fmla="*/ 13375 h 353"/>
                  <a:gd name="T16" fmla="*/ 84 w 186"/>
                  <a:gd name="T17" fmla="*/ 12346 h 353"/>
                  <a:gd name="T18" fmla="*/ 126 w 186"/>
                  <a:gd name="T19" fmla="*/ 7243 h 353"/>
                  <a:gd name="T20" fmla="*/ 144 w 186"/>
                  <a:gd name="T21" fmla="*/ 6853 h 353"/>
                  <a:gd name="T22" fmla="*/ 144 w 186"/>
                  <a:gd name="T23" fmla="*/ 5170 h 353"/>
                  <a:gd name="T24" fmla="*/ 186 w 186"/>
                  <a:gd name="T25" fmla="*/ 3765 h 353"/>
                  <a:gd name="T26" fmla="*/ 162 w 186"/>
                  <a:gd name="T27" fmla="*/ 341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sp>
            <p:nvSpPr>
              <p:cNvPr id="14" name="Freeform 11">
                <a:extLst>
                  <a:ext uri="{FF2B5EF4-FFF2-40B4-BE49-F238E27FC236}">
                    <a16:creationId xmlns:a16="http://schemas.microsoft.com/office/drawing/2014/main" id="{1CF8B3B5-0CC1-4976-BE40-453767FA3DB7}"/>
                  </a:ext>
                </a:extLst>
              </p:cNvPr>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sp>
            <p:nvSpPr>
              <p:cNvPr id="15" name="Freeform 12">
                <a:extLst>
                  <a:ext uri="{FF2B5EF4-FFF2-40B4-BE49-F238E27FC236}">
                    <a16:creationId xmlns:a16="http://schemas.microsoft.com/office/drawing/2014/main" id="{AC90C13E-44FD-489D-84CA-D923365C8851}"/>
                  </a:ext>
                </a:extLst>
              </p:cNvPr>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376 h 66"/>
                  <a:gd name="T8" fmla="*/ 6 w 155"/>
                  <a:gd name="T9" fmla="*/ 1085 h 66"/>
                  <a:gd name="T10" fmla="*/ 0 w 155"/>
                  <a:gd name="T11" fmla="*/ 1486 h 66"/>
                  <a:gd name="T12" fmla="*/ 78 w 155"/>
                  <a:gd name="T13" fmla="*/ 3642 h 66"/>
                  <a:gd name="T14" fmla="*/ 96 w 155"/>
                  <a:gd name="T15" fmla="*/ 2563 h 66"/>
                  <a:gd name="T16" fmla="*/ 155 w 155"/>
                  <a:gd name="T17" fmla="*/ 4051 h 66"/>
                  <a:gd name="T18" fmla="*/ 126 w 155"/>
                  <a:gd name="T19" fmla="*/ 1486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sp>
            <p:nvSpPr>
              <p:cNvPr id="16" name="Freeform 13">
                <a:extLst>
                  <a:ext uri="{FF2B5EF4-FFF2-40B4-BE49-F238E27FC236}">
                    <a16:creationId xmlns:a16="http://schemas.microsoft.com/office/drawing/2014/main" id="{2BFB90F4-8842-4357-B1F5-BC70F1B25E8D}"/>
                  </a:ext>
                </a:extLst>
              </p:cNvPr>
              <p:cNvSpPr>
                <a:spLocks/>
              </p:cNvSpPr>
              <p:nvPr userDrawn="1"/>
            </p:nvSpPr>
            <p:spPr bwMode="ltGray">
              <a:xfrm>
                <a:off x="2486" y="3859"/>
                <a:ext cx="42" cy="81"/>
              </a:xfrm>
              <a:custGeom>
                <a:avLst/>
                <a:gdLst>
                  <a:gd name="T0" fmla="*/ 6 w 42"/>
                  <a:gd name="T1" fmla="*/ 2540 h 72"/>
                  <a:gd name="T2" fmla="*/ 0 w 42"/>
                  <a:gd name="T3" fmla="*/ 1317 h 72"/>
                  <a:gd name="T4" fmla="*/ 12 w 42"/>
                  <a:gd name="T5" fmla="*/ 457 h 72"/>
                  <a:gd name="T6" fmla="*/ 0 w 42"/>
                  <a:gd name="T7" fmla="*/ 457 h 72"/>
                  <a:gd name="T8" fmla="*/ 12 w 42"/>
                  <a:gd name="T9" fmla="*/ 457 h 72"/>
                  <a:gd name="T10" fmla="*/ 24 w 42"/>
                  <a:gd name="T11" fmla="*/ 457 h 72"/>
                  <a:gd name="T12" fmla="*/ 36 w 42"/>
                  <a:gd name="T13" fmla="*/ 457 h 72"/>
                  <a:gd name="T14" fmla="*/ 42 w 42"/>
                  <a:gd name="T15" fmla="*/ 0 h 72"/>
                  <a:gd name="T16" fmla="*/ 30 w 42"/>
                  <a:gd name="T17" fmla="*/ 1317 h 72"/>
                  <a:gd name="T18" fmla="*/ 42 w 42"/>
                  <a:gd name="T19" fmla="*/ 3387 h 72"/>
                  <a:gd name="T20" fmla="*/ 12 w 42"/>
                  <a:gd name="T21" fmla="*/ 4964 h 72"/>
                  <a:gd name="T22" fmla="*/ 6 w 42"/>
                  <a:gd name="T23" fmla="*/ 2540 h 72"/>
                  <a:gd name="T24" fmla="*/ 6 w 42"/>
                  <a:gd name="T25" fmla="*/ 254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grpSp>
        <p:sp>
          <p:nvSpPr>
            <p:cNvPr id="11" name="Freeform 14">
              <a:extLst>
                <a:ext uri="{FF2B5EF4-FFF2-40B4-BE49-F238E27FC236}">
                  <a16:creationId xmlns:a16="http://schemas.microsoft.com/office/drawing/2014/main" id="{30372C43-6970-4521-8810-6C32C1CB931F}"/>
                </a:ext>
              </a:extLst>
            </p:cNvPr>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p:spPr>
          <p:txBody>
            <a:bodyPr/>
            <a:lstStyle/>
            <a:p>
              <a:pPr>
                <a:defRPr/>
              </a:pPr>
              <a:endParaRPr lang="es-AR">
                <a:latin typeface="Arial" charset="0"/>
              </a:endParaRPr>
            </a:p>
          </p:txBody>
        </p:sp>
      </p:grpSp>
      <p:grpSp>
        <p:nvGrpSpPr>
          <p:cNvPr id="17" name="Group 15">
            <a:extLst>
              <a:ext uri="{FF2B5EF4-FFF2-40B4-BE49-F238E27FC236}">
                <a16:creationId xmlns:a16="http://schemas.microsoft.com/office/drawing/2014/main" id="{1DE01384-AA24-4ADA-A971-5378302F142C}"/>
              </a:ext>
            </a:extLst>
          </p:cNvPr>
          <p:cNvGrpSpPr>
            <a:grpSpLocks/>
          </p:cNvGrpSpPr>
          <p:nvPr/>
        </p:nvGrpSpPr>
        <p:grpSpPr bwMode="auto">
          <a:xfrm>
            <a:off x="627063" y="6021388"/>
            <a:ext cx="5684837" cy="849312"/>
            <a:chOff x="395" y="3793"/>
            <a:chExt cx="3581" cy="535"/>
          </a:xfrm>
        </p:grpSpPr>
        <p:sp>
          <p:nvSpPr>
            <p:cNvPr id="18" name="Freeform 16">
              <a:extLst>
                <a:ext uri="{FF2B5EF4-FFF2-40B4-BE49-F238E27FC236}">
                  <a16:creationId xmlns:a16="http://schemas.microsoft.com/office/drawing/2014/main" id="{CE532336-01F1-479D-B649-950D87F5DFC8}"/>
                </a:ext>
              </a:extLst>
            </p:cNvPr>
            <p:cNvSpPr>
              <a:spLocks/>
            </p:cNvSpPr>
            <p:nvPr userDrawn="1"/>
          </p:nvSpPr>
          <p:spPr bwMode="auto">
            <a:xfrm>
              <a:off x="1196" y="3793"/>
              <a:ext cx="365" cy="291"/>
            </a:xfrm>
            <a:custGeom>
              <a:avLst/>
              <a:gdLst>
                <a:gd name="T0" fmla="*/ 24 w 365"/>
                <a:gd name="T1" fmla="*/ 24 h 287"/>
                <a:gd name="T2" fmla="*/ 0 w 365"/>
                <a:gd name="T3" fmla="*/ 96 h 287"/>
                <a:gd name="T4" fmla="*/ 66 w 365"/>
                <a:gd name="T5" fmla="*/ 180 h 287"/>
                <a:gd name="T6" fmla="*/ 143 w 365"/>
                <a:gd name="T7" fmla="*/ 300 h 287"/>
                <a:gd name="T8" fmla="*/ 191 w 365"/>
                <a:gd name="T9" fmla="*/ 276 h 287"/>
                <a:gd name="T10" fmla="*/ 341 w 365"/>
                <a:gd name="T11" fmla="*/ 470 h 287"/>
                <a:gd name="T12" fmla="*/ 305 w 365"/>
                <a:gd name="T13" fmla="*/ 288 h 287"/>
                <a:gd name="T14" fmla="*/ 365 w 365"/>
                <a:gd name="T15" fmla="*/ 216 h 287"/>
                <a:gd name="T16" fmla="*/ 359 w 365"/>
                <a:gd name="T17" fmla="*/ 207 h 287"/>
                <a:gd name="T18" fmla="*/ 335 w 365"/>
                <a:gd name="T19" fmla="*/ 189 h 287"/>
                <a:gd name="T20" fmla="*/ 299 w 365"/>
                <a:gd name="T21" fmla="*/ 144 h 287"/>
                <a:gd name="T22" fmla="*/ 257 w 365"/>
                <a:gd name="T23" fmla="*/ 108 h 287"/>
                <a:gd name="T24" fmla="*/ 215 w 365"/>
                <a:gd name="T25" fmla="*/ 90 h 287"/>
                <a:gd name="T26" fmla="*/ 173 w 365"/>
                <a:gd name="T27" fmla="*/ 72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sp>
          <p:nvSpPr>
            <p:cNvPr id="19" name="Freeform 17">
              <a:extLst>
                <a:ext uri="{FF2B5EF4-FFF2-40B4-BE49-F238E27FC236}">
                  <a16:creationId xmlns:a16="http://schemas.microsoft.com/office/drawing/2014/main" id="{F8DD997E-EFD8-4BA7-AA14-8DB080C7C951}"/>
                </a:ext>
              </a:extLst>
            </p:cNvPr>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sp>
          <p:nvSpPr>
            <p:cNvPr id="20" name="Freeform 18">
              <a:extLst>
                <a:ext uri="{FF2B5EF4-FFF2-40B4-BE49-F238E27FC236}">
                  <a16:creationId xmlns:a16="http://schemas.microsoft.com/office/drawing/2014/main" id="{080BF4C9-7820-4C58-BC1B-E3B7E25D7085}"/>
                </a:ext>
              </a:extLst>
            </p:cNvPr>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66 h 60"/>
                <a:gd name="T16" fmla="*/ 65 w 71"/>
                <a:gd name="T17" fmla="*/ 78 h 60"/>
                <a:gd name="T18" fmla="*/ 71 w 71"/>
                <a:gd name="T19" fmla="*/ 90 h 60"/>
                <a:gd name="T20" fmla="*/ 71 w 71"/>
                <a:gd name="T21" fmla="*/ 102 h 60"/>
                <a:gd name="T22" fmla="*/ 59 w 71"/>
                <a:gd name="T23" fmla="*/ 90 h 60"/>
                <a:gd name="T24" fmla="*/ 47 w 71"/>
                <a:gd name="T25" fmla="*/ 78 h 60"/>
                <a:gd name="T26" fmla="*/ 23 w 71"/>
                <a:gd name="T27" fmla="*/ 66 h 60"/>
                <a:gd name="T28" fmla="*/ 23 w 71"/>
                <a:gd name="T29" fmla="*/ 72 h 60"/>
                <a:gd name="T30" fmla="*/ 18 w 71"/>
                <a:gd name="T31" fmla="*/ 78 h 60"/>
                <a:gd name="T32" fmla="*/ 12 w 71"/>
                <a:gd name="T33" fmla="*/ 84 h 60"/>
                <a:gd name="T34" fmla="*/ 6 w 71"/>
                <a:gd name="T35" fmla="*/ 84 h 60"/>
                <a:gd name="T36" fmla="*/ 6 w 71"/>
                <a:gd name="T37" fmla="*/ 84 h 60"/>
                <a:gd name="T38" fmla="*/ 6 w 71"/>
                <a:gd name="T39" fmla="*/ 72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sp>
          <p:nvSpPr>
            <p:cNvPr id="21" name="Freeform 19">
              <a:extLst>
                <a:ext uri="{FF2B5EF4-FFF2-40B4-BE49-F238E27FC236}">
                  <a16:creationId xmlns:a16="http://schemas.microsoft.com/office/drawing/2014/main" id="{450DA915-B040-4CF9-A9C6-EAA89016E90B}"/>
                </a:ext>
              </a:extLst>
            </p:cNvPr>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90 h 162"/>
                <a:gd name="T10" fmla="*/ 96 w 161"/>
                <a:gd name="T11" fmla="*/ 96 h 162"/>
                <a:gd name="T12" fmla="*/ 102 w 161"/>
                <a:gd name="T13" fmla="*/ 108 h 162"/>
                <a:gd name="T14" fmla="*/ 108 w 161"/>
                <a:gd name="T15" fmla="*/ 120 h 162"/>
                <a:gd name="T16" fmla="*/ 120 w 161"/>
                <a:gd name="T17" fmla="*/ 142 h 162"/>
                <a:gd name="T18" fmla="*/ 143 w 161"/>
                <a:gd name="T19" fmla="*/ 178 h 162"/>
                <a:gd name="T20" fmla="*/ 155 w 161"/>
                <a:gd name="T21" fmla="*/ 213 h 162"/>
                <a:gd name="T22" fmla="*/ 161 w 161"/>
                <a:gd name="T23" fmla="*/ 240 h 162"/>
                <a:gd name="T24" fmla="*/ 161 w 161"/>
                <a:gd name="T25" fmla="*/ 249 h 162"/>
                <a:gd name="T26" fmla="*/ 96 w 161"/>
                <a:gd name="T27" fmla="*/ 154 h 162"/>
                <a:gd name="T28" fmla="*/ 30 w 161"/>
                <a:gd name="T29" fmla="*/ 90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sp>
          <p:nvSpPr>
            <p:cNvPr id="22" name="Freeform 20">
              <a:extLst>
                <a:ext uri="{FF2B5EF4-FFF2-40B4-BE49-F238E27FC236}">
                  <a16:creationId xmlns:a16="http://schemas.microsoft.com/office/drawing/2014/main" id="{3C0D8C8B-90D5-4738-8B0B-1AFF3B5A4BD5}"/>
                </a:ext>
              </a:extLst>
            </p:cNvPr>
            <p:cNvSpPr>
              <a:spLocks/>
            </p:cNvSpPr>
            <p:nvPr userDrawn="1"/>
          </p:nvSpPr>
          <p:spPr bwMode="auto">
            <a:xfrm>
              <a:off x="706" y="3854"/>
              <a:ext cx="59" cy="61"/>
            </a:xfrm>
            <a:custGeom>
              <a:avLst/>
              <a:gdLst>
                <a:gd name="T0" fmla="*/ 59 w 59"/>
                <a:gd name="T1" fmla="*/ 6 h 60"/>
                <a:gd name="T2" fmla="*/ 41 w 59"/>
                <a:gd name="T3" fmla="*/ 66 h 60"/>
                <a:gd name="T4" fmla="*/ 41 w 59"/>
                <a:gd name="T5" fmla="*/ 72 h 60"/>
                <a:gd name="T6" fmla="*/ 47 w 59"/>
                <a:gd name="T7" fmla="*/ 78 h 60"/>
                <a:gd name="T8" fmla="*/ 53 w 59"/>
                <a:gd name="T9" fmla="*/ 90 h 60"/>
                <a:gd name="T10" fmla="*/ 53 w 59"/>
                <a:gd name="T11" fmla="*/ 102 h 60"/>
                <a:gd name="T12" fmla="*/ 47 w 59"/>
                <a:gd name="T13" fmla="*/ 90 h 60"/>
                <a:gd name="T14" fmla="*/ 35 w 59"/>
                <a:gd name="T15" fmla="*/ 84 h 60"/>
                <a:gd name="T16" fmla="*/ 23 w 59"/>
                <a:gd name="T17" fmla="*/ 72 h 60"/>
                <a:gd name="T18" fmla="*/ 17 w 59"/>
                <a:gd name="T19" fmla="*/ 66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sp>
          <p:nvSpPr>
            <p:cNvPr id="23" name="Freeform 21">
              <a:extLst>
                <a:ext uri="{FF2B5EF4-FFF2-40B4-BE49-F238E27FC236}">
                  <a16:creationId xmlns:a16="http://schemas.microsoft.com/office/drawing/2014/main" id="{245B5AAC-1139-4508-9226-D77FCA9A2C43}"/>
                </a:ext>
              </a:extLst>
            </p:cNvPr>
            <p:cNvSpPr>
              <a:spLocks/>
            </p:cNvSpPr>
            <p:nvPr userDrawn="1"/>
          </p:nvSpPr>
          <p:spPr bwMode="auto">
            <a:xfrm>
              <a:off x="395" y="3811"/>
              <a:ext cx="245" cy="207"/>
            </a:xfrm>
            <a:custGeom>
              <a:avLst/>
              <a:gdLst>
                <a:gd name="T0" fmla="*/ 233 w 245"/>
                <a:gd name="T1" fmla="*/ 72 h 204"/>
                <a:gd name="T2" fmla="*/ 245 w 245"/>
                <a:gd name="T3" fmla="*/ 78 h 204"/>
                <a:gd name="T4" fmla="*/ 209 w 245"/>
                <a:gd name="T5" fmla="*/ 138 h 204"/>
                <a:gd name="T6" fmla="*/ 143 w 245"/>
                <a:gd name="T7" fmla="*/ 221 h 204"/>
                <a:gd name="T8" fmla="*/ 167 w 245"/>
                <a:gd name="T9" fmla="*/ 263 h 204"/>
                <a:gd name="T10" fmla="*/ 179 w 245"/>
                <a:gd name="T11" fmla="*/ 343 h 204"/>
                <a:gd name="T12" fmla="*/ 77 w 245"/>
                <a:gd name="T13" fmla="*/ 221 h 204"/>
                <a:gd name="T14" fmla="*/ 47 w 245"/>
                <a:gd name="T15" fmla="*/ 138 h 204"/>
                <a:gd name="T16" fmla="*/ 89 w 245"/>
                <a:gd name="T17" fmla="*/ 102 h 204"/>
                <a:gd name="T18" fmla="*/ 59 w 245"/>
                <a:gd name="T19" fmla="*/ 72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72 h 204"/>
                <a:gd name="T50" fmla="*/ 233 w 245"/>
                <a:gd name="T51" fmla="*/ 72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grpSp>
      <p:sp>
        <p:nvSpPr>
          <p:cNvPr id="412694" name="Rectangle 22"/>
          <p:cNvSpPr>
            <a:spLocks noGrp="1" noChangeArrowheads="1"/>
          </p:cNvSpPr>
          <p:nvPr>
            <p:ph type="ctrTitle" sz="quarter"/>
          </p:nvPr>
        </p:nvSpPr>
        <p:spPr>
          <a:xfrm>
            <a:off x="457200" y="1447800"/>
            <a:ext cx="8229600" cy="1736725"/>
          </a:xfrm>
        </p:spPr>
        <p:txBody>
          <a:bodyPr/>
          <a:lstStyle>
            <a:lvl1pPr>
              <a:defRPr sz="5400"/>
            </a:lvl1pPr>
          </a:lstStyle>
          <a:p>
            <a:pPr lvl="0"/>
            <a:r>
              <a:rPr lang="es-AR" noProof="0"/>
              <a:t>Haga clic para cambiar el estilo de título	</a:t>
            </a:r>
          </a:p>
        </p:txBody>
      </p:sp>
      <p:sp>
        <p:nvSpPr>
          <p:cNvPr id="412695"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pPr lvl="0"/>
            <a:r>
              <a:rPr lang="es-AR" noProof="0"/>
              <a:t>Haga clic para modificar el estilo de subtítulo del patrón</a:t>
            </a:r>
          </a:p>
        </p:txBody>
      </p:sp>
      <p:sp>
        <p:nvSpPr>
          <p:cNvPr id="24" name="Rectangle 24">
            <a:extLst>
              <a:ext uri="{FF2B5EF4-FFF2-40B4-BE49-F238E27FC236}">
                <a16:creationId xmlns:a16="http://schemas.microsoft.com/office/drawing/2014/main" id="{DEEFC32B-6E32-4EC7-ABFF-B50263D21D4F}"/>
              </a:ext>
            </a:extLst>
          </p:cNvPr>
          <p:cNvSpPr>
            <a:spLocks noGrp="1" noChangeArrowheads="1"/>
          </p:cNvSpPr>
          <p:nvPr>
            <p:ph type="dt" sz="quarter" idx="10"/>
          </p:nvPr>
        </p:nvSpPr>
        <p:spPr/>
        <p:txBody>
          <a:bodyPr/>
          <a:lstStyle>
            <a:lvl1pPr>
              <a:defRPr/>
            </a:lvl1pPr>
          </a:lstStyle>
          <a:p>
            <a:pPr>
              <a:defRPr/>
            </a:pPr>
            <a:endParaRPr lang="es-AR"/>
          </a:p>
        </p:txBody>
      </p:sp>
      <p:sp>
        <p:nvSpPr>
          <p:cNvPr id="25" name="Rectangle 25">
            <a:extLst>
              <a:ext uri="{FF2B5EF4-FFF2-40B4-BE49-F238E27FC236}">
                <a16:creationId xmlns:a16="http://schemas.microsoft.com/office/drawing/2014/main" id="{52BC491E-852F-496E-8953-95FBC85E78A1}"/>
              </a:ext>
            </a:extLst>
          </p:cNvPr>
          <p:cNvSpPr>
            <a:spLocks noGrp="1" noChangeArrowheads="1"/>
          </p:cNvSpPr>
          <p:nvPr>
            <p:ph type="sldNum" sz="quarter" idx="11"/>
          </p:nvPr>
        </p:nvSpPr>
        <p:spPr/>
        <p:txBody>
          <a:bodyPr/>
          <a:lstStyle>
            <a:lvl1pPr>
              <a:defRPr/>
            </a:lvl1pPr>
          </a:lstStyle>
          <a:p>
            <a:pPr>
              <a:defRPr/>
            </a:pPr>
            <a:fld id="{D519E0E5-E72B-42D3-AD77-545E4CCE5933}" type="slidenum">
              <a:rPr lang="es-AR" altLang="es-419"/>
              <a:pPr>
                <a:defRPr/>
              </a:pPr>
              <a:t>‹Nº›</a:t>
            </a:fld>
            <a:endParaRPr lang="es-AR" altLang="es-419"/>
          </a:p>
        </p:txBody>
      </p:sp>
      <p:sp>
        <p:nvSpPr>
          <p:cNvPr id="26" name="Rectangle 26">
            <a:extLst>
              <a:ext uri="{FF2B5EF4-FFF2-40B4-BE49-F238E27FC236}">
                <a16:creationId xmlns:a16="http://schemas.microsoft.com/office/drawing/2014/main" id="{4896E581-3AA0-4FEE-B9FB-71E428AA97C4}"/>
              </a:ext>
            </a:extLst>
          </p:cNvPr>
          <p:cNvSpPr>
            <a:spLocks noGrp="1" noChangeArrowheads="1"/>
          </p:cNvSpPr>
          <p:nvPr>
            <p:ph type="ftr" sz="quarter" idx="12"/>
          </p:nvPr>
        </p:nvSpPr>
        <p:spPr/>
        <p:txBody>
          <a:bodyPr/>
          <a:lstStyle>
            <a:lvl1pPr>
              <a:defRPr/>
            </a:lvl1pPr>
          </a:lstStyle>
          <a:p>
            <a:pPr>
              <a:defRPr/>
            </a:pPr>
            <a:endParaRPr lang="es-AR"/>
          </a:p>
        </p:txBody>
      </p:sp>
    </p:spTree>
    <p:extLst>
      <p:ext uri="{BB962C8B-B14F-4D97-AF65-F5344CB8AC3E}">
        <p14:creationId xmlns:p14="http://schemas.microsoft.com/office/powerpoint/2010/main" val="1830856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Rectangle 24">
            <a:extLst>
              <a:ext uri="{FF2B5EF4-FFF2-40B4-BE49-F238E27FC236}">
                <a16:creationId xmlns:a16="http://schemas.microsoft.com/office/drawing/2014/main" id="{B53C5A83-4001-4EB9-9172-33945AC97717}"/>
              </a:ext>
            </a:extLst>
          </p:cNvPr>
          <p:cNvSpPr>
            <a:spLocks noGrp="1" noChangeArrowheads="1"/>
          </p:cNvSpPr>
          <p:nvPr>
            <p:ph type="dt" sz="half" idx="10"/>
          </p:nvPr>
        </p:nvSpPr>
        <p:spPr>
          <a:ln/>
        </p:spPr>
        <p:txBody>
          <a:bodyPr/>
          <a:lstStyle>
            <a:lvl1pPr>
              <a:defRPr/>
            </a:lvl1pPr>
          </a:lstStyle>
          <a:p>
            <a:pPr>
              <a:defRPr/>
            </a:pPr>
            <a:endParaRPr lang="es-AR"/>
          </a:p>
        </p:txBody>
      </p:sp>
      <p:sp>
        <p:nvSpPr>
          <p:cNvPr id="5" name="Rectangle 25">
            <a:extLst>
              <a:ext uri="{FF2B5EF4-FFF2-40B4-BE49-F238E27FC236}">
                <a16:creationId xmlns:a16="http://schemas.microsoft.com/office/drawing/2014/main" id="{57B2122E-C21C-436C-B7EF-08B333E4637D}"/>
              </a:ext>
            </a:extLst>
          </p:cNvPr>
          <p:cNvSpPr>
            <a:spLocks noGrp="1" noChangeArrowheads="1"/>
          </p:cNvSpPr>
          <p:nvPr>
            <p:ph type="ftr" sz="quarter" idx="11"/>
          </p:nvPr>
        </p:nvSpPr>
        <p:spPr>
          <a:ln/>
        </p:spPr>
        <p:txBody>
          <a:bodyPr/>
          <a:lstStyle>
            <a:lvl1pPr>
              <a:defRPr/>
            </a:lvl1pPr>
          </a:lstStyle>
          <a:p>
            <a:pPr>
              <a:defRPr/>
            </a:pPr>
            <a:endParaRPr lang="es-AR"/>
          </a:p>
        </p:txBody>
      </p:sp>
      <p:sp>
        <p:nvSpPr>
          <p:cNvPr id="6" name="Rectangle 26">
            <a:extLst>
              <a:ext uri="{FF2B5EF4-FFF2-40B4-BE49-F238E27FC236}">
                <a16:creationId xmlns:a16="http://schemas.microsoft.com/office/drawing/2014/main" id="{F2D9BDFE-A73B-4F4B-90F3-0F1277D66330}"/>
              </a:ext>
            </a:extLst>
          </p:cNvPr>
          <p:cNvSpPr>
            <a:spLocks noGrp="1" noChangeArrowheads="1"/>
          </p:cNvSpPr>
          <p:nvPr>
            <p:ph type="sldNum" sz="quarter" idx="12"/>
          </p:nvPr>
        </p:nvSpPr>
        <p:spPr>
          <a:ln/>
        </p:spPr>
        <p:txBody>
          <a:bodyPr/>
          <a:lstStyle>
            <a:lvl1pPr>
              <a:defRPr/>
            </a:lvl1pPr>
          </a:lstStyle>
          <a:p>
            <a:pPr>
              <a:defRPr/>
            </a:pPr>
            <a:fld id="{052FC4AA-6EEA-48C5-BAC8-04EDC0AE7CA8}" type="slidenum">
              <a:rPr lang="es-AR" altLang="es-419"/>
              <a:pPr>
                <a:defRPr/>
              </a:pPr>
              <a:t>‹Nº›</a:t>
            </a:fld>
            <a:endParaRPr lang="es-AR" altLang="es-419"/>
          </a:p>
        </p:txBody>
      </p:sp>
    </p:spTree>
    <p:extLst>
      <p:ext uri="{BB962C8B-B14F-4D97-AF65-F5344CB8AC3E}">
        <p14:creationId xmlns:p14="http://schemas.microsoft.com/office/powerpoint/2010/main" val="3223062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28600"/>
            <a:ext cx="2057400" cy="5867400"/>
          </a:xfrm>
        </p:spPr>
        <p:txBody>
          <a:bodyPr vert="eaVert"/>
          <a:lstStyle/>
          <a:p>
            <a:r>
              <a:rPr lang="es-ES"/>
              <a:t>Haga clic para modificar el estilo de título del patrón</a:t>
            </a:r>
            <a:endParaRPr lang="es-AR"/>
          </a:p>
        </p:txBody>
      </p:sp>
      <p:sp>
        <p:nvSpPr>
          <p:cNvPr id="3" name="2 Marcador de texto vertical"/>
          <p:cNvSpPr>
            <a:spLocks noGrp="1"/>
          </p:cNvSpPr>
          <p:nvPr>
            <p:ph type="body" orient="vert" idx="1"/>
          </p:nvPr>
        </p:nvSpPr>
        <p:spPr>
          <a:xfrm>
            <a:off x="457200" y="228600"/>
            <a:ext cx="6019800" cy="58674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Rectangle 24">
            <a:extLst>
              <a:ext uri="{FF2B5EF4-FFF2-40B4-BE49-F238E27FC236}">
                <a16:creationId xmlns:a16="http://schemas.microsoft.com/office/drawing/2014/main" id="{FD24CA24-515A-44AA-9D90-FFFFE6C2F465}"/>
              </a:ext>
            </a:extLst>
          </p:cNvPr>
          <p:cNvSpPr>
            <a:spLocks noGrp="1" noChangeArrowheads="1"/>
          </p:cNvSpPr>
          <p:nvPr>
            <p:ph type="dt" sz="half" idx="10"/>
          </p:nvPr>
        </p:nvSpPr>
        <p:spPr>
          <a:ln/>
        </p:spPr>
        <p:txBody>
          <a:bodyPr/>
          <a:lstStyle>
            <a:lvl1pPr>
              <a:defRPr/>
            </a:lvl1pPr>
          </a:lstStyle>
          <a:p>
            <a:pPr>
              <a:defRPr/>
            </a:pPr>
            <a:endParaRPr lang="es-AR"/>
          </a:p>
        </p:txBody>
      </p:sp>
      <p:sp>
        <p:nvSpPr>
          <p:cNvPr id="5" name="Rectangle 25">
            <a:extLst>
              <a:ext uri="{FF2B5EF4-FFF2-40B4-BE49-F238E27FC236}">
                <a16:creationId xmlns:a16="http://schemas.microsoft.com/office/drawing/2014/main" id="{608A2D2E-14B1-4C0D-8000-06999ED110FC}"/>
              </a:ext>
            </a:extLst>
          </p:cNvPr>
          <p:cNvSpPr>
            <a:spLocks noGrp="1" noChangeArrowheads="1"/>
          </p:cNvSpPr>
          <p:nvPr>
            <p:ph type="ftr" sz="quarter" idx="11"/>
          </p:nvPr>
        </p:nvSpPr>
        <p:spPr>
          <a:ln/>
        </p:spPr>
        <p:txBody>
          <a:bodyPr/>
          <a:lstStyle>
            <a:lvl1pPr>
              <a:defRPr/>
            </a:lvl1pPr>
          </a:lstStyle>
          <a:p>
            <a:pPr>
              <a:defRPr/>
            </a:pPr>
            <a:endParaRPr lang="es-AR"/>
          </a:p>
        </p:txBody>
      </p:sp>
      <p:sp>
        <p:nvSpPr>
          <p:cNvPr id="6" name="Rectangle 26">
            <a:extLst>
              <a:ext uri="{FF2B5EF4-FFF2-40B4-BE49-F238E27FC236}">
                <a16:creationId xmlns:a16="http://schemas.microsoft.com/office/drawing/2014/main" id="{050621E8-0B2C-48CE-9BF3-DB03E3C22673}"/>
              </a:ext>
            </a:extLst>
          </p:cNvPr>
          <p:cNvSpPr>
            <a:spLocks noGrp="1" noChangeArrowheads="1"/>
          </p:cNvSpPr>
          <p:nvPr>
            <p:ph type="sldNum" sz="quarter" idx="12"/>
          </p:nvPr>
        </p:nvSpPr>
        <p:spPr>
          <a:ln/>
        </p:spPr>
        <p:txBody>
          <a:bodyPr/>
          <a:lstStyle>
            <a:lvl1pPr>
              <a:defRPr/>
            </a:lvl1pPr>
          </a:lstStyle>
          <a:p>
            <a:pPr>
              <a:defRPr/>
            </a:pPr>
            <a:fld id="{E8854853-24BA-40A4-9CEF-995776175CAF}" type="slidenum">
              <a:rPr lang="es-AR" altLang="es-419"/>
              <a:pPr>
                <a:defRPr/>
              </a:pPr>
              <a:t>‹Nº›</a:t>
            </a:fld>
            <a:endParaRPr lang="es-AR" altLang="es-419"/>
          </a:p>
        </p:txBody>
      </p:sp>
    </p:spTree>
    <p:extLst>
      <p:ext uri="{BB962C8B-B14F-4D97-AF65-F5344CB8AC3E}">
        <p14:creationId xmlns:p14="http://schemas.microsoft.com/office/powerpoint/2010/main" val="2863035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Rectangle 24">
            <a:extLst>
              <a:ext uri="{FF2B5EF4-FFF2-40B4-BE49-F238E27FC236}">
                <a16:creationId xmlns:a16="http://schemas.microsoft.com/office/drawing/2014/main" id="{1321B1D8-BFEE-4D26-AA1A-D3A31FD118D7}"/>
              </a:ext>
            </a:extLst>
          </p:cNvPr>
          <p:cNvSpPr>
            <a:spLocks noGrp="1" noChangeArrowheads="1"/>
          </p:cNvSpPr>
          <p:nvPr>
            <p:ph type="dt" sz="half" idx="10"/>
          </p:nvPr>
        </p:nvSpPr>
        <p:spPr>
          <a:ln/>
        </p:spPr>
        <p:txBody>
          <a:bodyPr/>
          <a:lstStyle>
            <a:lvl1pPr>
              <a:defRPr/>
            </a:lvl1pPr>
          </a:lstStyle>
          <a:p>
            <a:pPr>
              <a:defRPr/>
            </a:pPr>
            <a:endParaRPr lang="es-AR"/>
          </a:p>
        </p:txBody>
      </p:sp>
      <p:sp>
        <p:nvSpPr>
          <p:cNvPr id="5" name="Rectangle 25">
            <a:extLst>
              <a:ext uri="{FF2B5EF4-FFF2-40B4-BE49-F238E27FC236}">
                <a16:creationId xmlns:a16="http://schemas.microsoft.com/office/drawing/2014/main" id="{E82535B7-B306-4630-9002-B66F664F7239}"/>
              </a:ext>
            </a:extLst>
          </p:cNvPr>
          <p:cNvSpPr>
            <a:spLocks noGrp="1" noChangeArrowheads="1"/>
          </p:cNvSpPr>
          <p:nvPr>
            <p:ph type="ftr" sz="quarter" idx="11"/>
          </p:nvPr>
        </p:nvSpPr>
        <p:spPr>
          <a:ln/>
        </p:spPr>
        <p:txBody>
          <a:bodyPr/>
          <a:lstStyle>
            <a:lvl1pPr>
              <a:defRPr/>
            </a:lvl1pPr>
          </a:lstStyle>
          <a:p>
            <a:pPr>
              <a:defRPr/>
            </a:pPr>
            <a:endParaRPr lang="es-AR"/>
          </a:p>
        </p:txBody>
      </p:sp>
      <p:sp>
        <p:nvSpPr>
          <p:cNvPr id="6" name="Rectangle 26">
            <a:extLst>
              <a:ext uri="{FF2B5EF4-FFF2-40B4-BE49-F238E27FC236}">
                <a16:creationId xmlns:a16="http://schemas.microsoft.com/office/drawing/2014/main" id="{B272AAF5-C3F6-4547-8043-C6F362239662}"/>
              </a:ext>
            </a:extLst>
          </p:cNvPr>
          <p:cNvSpPr>
            <a:spLocks noGrp="1" noChangeArrowheads="1"/>
          </p:cNvSpPr>
          <p:nvPr>
            <p:ph type="sldNum" sz="quarter" idx="12"/>
          </p:nvPr>
        </p:nvSpPr>
        <p:spPr>
          <a:ln/>
        </p:spPr>
        <p:txBody>
          <a:bodyPr/>
          <a:lstStyle>
            <a:lvl1pPr>
              <a:defRPr/>
            </a:lvl1pPr>
          </a:lstStyle>
          <a:p>
            <a:pPr>
              <a:defRPr/>
            </a:pPr>
            <a:fld id="{892C72A2-EAE1-4145-AD46-0D8BBAC6E290}" type="slidenum">
              <a:rPr lang="es-AR" altLang="es-419"/>
              <a:pPr>
                <a:defRPr/>
              </a:pPr>
              <a:t>‹Nº›</a:t>
            </a:fld>
            <a:endParaRPr lang="es-AR" altLang="es-419"/>
          </a:p>
        </p:txBody>
      </p:sp>
    </p:spTree>
    <p:extLst>
      <p:ext uri="{BB962C8B-B14F-4D97-AF65-F5344CB8AC3E}">
        <p14:creationId xmlns:p14="http://schemas.microsoft.com/office/powerpoint/2010/main" val="1458016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24">
            <a:extLst>
              <a:ext uri="{FF2B5EF4-FFF2-40B4-BE49-F238E27FC236}">
                <a16:creationId xmlns:a16="http://schemas.microsoft.com/office/drawing/2014/main" id="{D4D2E898-3184-43D0-BADB-267682DE13E2}"/>
              </a:ext>
            </a:extLst>
          </p:cNvPr>
          <p:cNvSpPr>
            <a:spLocks noGrp="1" noChangeArrowheads="1"/>
          </p:cNvSpPr>
          <p:nvPr>
            <p:ph type="dt" sz="half" idx="10"/>
          </p:nvPr>
        </p:nvSpPr>
        <p:spPr>
          <a:ln/>
        </p:spPr>
        <p:txBody>
          <a:bodyPr/>
          <a:lstStyle>
            <a:lvl1pPr>
              <a:defRPr/>
            </a:lvl1pPr>
          </a:lstStyle>
          <a:p>
            <a:pPr>
              <a:defRPr/>
            </a:pPr>
            <a:endParaRPr lang="es-AR"/>
          </a:p>
        </p:txBody>
      </p:sp>
      <p:sp>
        <p:nvSpPr>
          <p:cNvPr id="5" name="Rectangle 25">
            <a:extLst>
              <a:ext uri="{FF2B5EF4-FFF2-40B4-BE49-F238E27FC236}">
                <a16:creationId xmlns:a16="http://schemas.microsoft.com/office/drawing/2014/main" id="{A61A7CD9-3EE1-423C-8B74-D9B387BE6C83}"/>
              </a:ext>
            </a:extLst>
          </p:cNvPr>
          <p:cNvSpPr>
            <a:spLocks noGrp="1" noChangeArrowheads="1"/>
          </p:cNvSpPr>
          <p:nvPr>
            <p:ph type="ftr" sz="quarter" idx="11"/>
          </p:nvPr>
        </p:nvSpPr>
        <p:spPr>
          <a:ln/>
        </p:spPr>
        <p:txBody>
          <a:bodyPr/>
          <a:lstStyle>
            <a:lvl1pPr>
              <a:defRPr/>
            </a:lvl1pPr>
          </a:lstStyle>
          <a:p>
            <a:pPr>
              <a:defRPr/>
            </a:pPr>
            <a:endParaRPr lang="es-AR"/>
          </a:p>
        </p:txBody>
      </p:sp>
      <p:sp>
        <p:nvSpPr>
          <p:cNvPr id="6" name="Rectangle 26">
            <a:extLst>
              <a:ext uri="{FF2B5EF4-FFF2-40B4-BE49-F238E27FC236}">
                <a16:creationId xmlns:a16="http://schemas.microsoft.com/office/drawing/2014/main" id="{53E35016-37C8-4346-91A3-B1EC0FC0CCB1}"/>
              </a:ext>
            </a:extLst>
          </p:cNvPr>
          <p:cNvSpPr>
            <a:spLocks noGrp="1" noChangeArrowheads="1"/>
          </p:cNvSpPr>
          <p:nvPr>
            <p:ph type="sldNum" sz="quarter" idx="12"/>
          </p:nvPr>
        </p:nvSpPr>
        <p:spPr>
          <a:ln/>
        </p:spPr>
        <p:txBody>
          <a:bodyPr/>
          <a:lstStyle>
            <a:lvl1pPr>
              <a:defRPr/>
            </a:lvl1pPr>
          </a:lstStyle>
          <a:p>
            <a:pPr>
              <a:defRPr/>
            </a:pPr>
            <a:fld id="{0372A6FB-9CB2-4639-8DF0-D2D2A2F811C7}" type="slidenum">
              <a:rPr lang="es-AR" altLang="es-419"/>
              <a:pPr>
                <a:defRPr/>
              </a:pPr>
              <a:t>‹Nº›</a:t>
            </a:fld>
            <a:endParaRPr lang="es-AR" altLang="es-419"/>
          </a:p>
        </p:txBody>
      </p:sp>
    </p:spTree>
    <p:extLst>
      <p:ext uri="{BB962C8B-B14F-4D97-AF65-F5344CB8AC3E}">
        <p14:creationId xmlns:p14="http://schemas.microsoft.com/office/powerpoint/2010/main" val="975211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Rectangle 24">
            <a:extLst>
              <a:ext uri="{FF2B5EF4-FFF2-40B4-BE49-F238E27FC236}">
                <a16:creationId xmlns:a16="http://schemas.microsoft.com/office/drawing/2014/main" id="{2A364B5C-78B9-4967-B4CD-67C6C4FF19A8}"/>
              </a:ext>
            </a:extLst>
          </p:cNvPr>
          <p:cNvSpPr>
            <a:spLocks noGrp="1" noChangeArrowheads="1"/>
          </p:cNvSpPr>
          <p:nvPr>
            <p:ph type="dt" sz="half" idx="10"/>
          </p:nvPr>
        </p:nvSpPr>
        <p:spPr>
          <a:ln/>
        </p:spPr>
        <p:txBody>
          <a:bodyPr/>
          <a:lstStyle>
            <a:lvl1pPr>
              <a:defRPr/>
            </a:lvl1pPr>
          </a:lstStyle>
          <a:p>
            <a:pPr>
              <a:defRPr/>
            </a:pPr>
            <a:endParaRPr lang="es-AR"/>
          </a:p>
        </p:txBody>
      </p:sp>
      <p:sp>
        <p:nvSpPr>
          <p:cNvPr id="6" name="Rectangle 25">
            <a:extLst>
              <a:ext uri="{FF2B5EF4-FFF2-40B4-BE49-F238E27FC236}">
                <a16:creationId xmlns:a16="http://schemas.microsoft.com/office/drawing/2014/main" id="{A624164E-D88F-40EF-8316-553C7A99FC71}"/>
              </a:ext>
            </a:extLst>
          </p:cNvPr>
          <p:cNvSpPr>
            <a:spLocks noGrp="1" noChangeArrowheads="1"/>
          </p:cNvSpPr>
          <p:nvPr>
            <p:ph type="ftr" sz="quarter" idx="11"/>
          </p:nvPr>
        </p:nvSpPr>
        <p:spPr>
          <a:ln/>
        </p:spPr>
        <p:txBody>
          <a:bodyPr/>
          <a:lstStyle>
            <a:lvl1pPr>
              <a:defRPr/>
            </a:lvl1pPr>
          </a:lstStyle>
          <a:p>
            <a:pPr>
              <a:defRPr/>
            </a:pPr>
            <a:endParaRPr lang="es-AR"/>
          </a:p>
        </p:txBody>
      </p:sp>
      <p:sp>
        <p:nvSpPr>
          <p:cNvPr id="7" name="Rectangle 26">
            <a:extLst>
              <a:ext uri="{FF2B5EF4-FFF2-40B4-BE49-F238E27FC236}">
                <a16:creationId xmlns:a16="http://schemas.microsoft.com/office/drawing/2014/main" id="{6F658121-30AF-456A-A82B-C5EC9D79748C}"/>
              </a:ext>
            </a:extLst>
          </p:cNvPr>
          <p:cNvSpPr>
            <a:spLocks noGrp="1" noChangeArrowheads="1"/>
          </p:cNvSpPr>
          <p:nvPr>
            <p:ph type="sldNum" sz="quarter" idx="12"/>
          </p:nvPr>
        </p:nvSpPr>
        <p:spPr>
          <a:ln/>
        </p:spPr>
        <p:txBody>
          <a:bodyPr/>
          <a:lstStyle>
            <a:lvl1pPr>
              <a:defRPr/>
            </a:lvl1pPr>
          </a:lstStyle>
          <a:p>
            <a:pPr>
              <a:defRPr/>
            </a:pPr>
            <a:fld id="{F1EE63A3-A46A-411C-9A74-8BC54DF11032}" type="slidenum">
              <a:rPr lang="es-AR" altLang="es-419"/>
              <a:pPr>
                <a:defRPr/>
              </a:pPr>
              <a:t>‹Nº›</a:t>
            </a:fld>
            <a:endParaRPr lang="es-AR" altLang="es-419"/>
          </a:p>
        </p:txBody>
      </p:sp>
    </p:spTree>
    <p:extLst>
      <p:ext uri="{BB962C8B-B14F-4D97-AF65-F5344CB8AC3E}">
        <p14:creationId xmlns:p14="http://schemas.microsoft.com/office/powerpoint/2010/main" val="2851087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Rectangle 24">
            <a:extLst>
              <a:ext uri="{FF2B5EF4-FFF2-40B4-BE49-F238E27FC236}">
                <a16:creationId xmlns:a16="http://schemas.microsoft.com/office/drawing/2014/main" id="{BA688937-B340-4B3C-ADB2-4C73520FF6EF}"/>
              </a:ext>
            </a:extLst>
          </p:cNvPr>
          <p:cNvSpPr>
            <a:spLocks noGrp="1" noChangeArrowheads="1"/>
          </p:cNvSpPr>
          <p:nvPr>
            <p:ph type="dt" sz="half" idx="10"/>
          </p:nvPr>
        </p:nvSpPr>
        <p:spPr>
          <a:ln/>
        </p:spPr>
        <p:txBody>
          <a:bodyPr/>
          <a:lstStyle>
            <a:lvl1pPr>
              <a:defRPr/>
            </a:lvl1pPr>
          </a:lstStyle>
          <a:p>
            <a:pPr>
              <a:defRPr/>
            </a:pPr>
            <a:endParaRPr lang="es-AR"/>
          </a:p>
        </p:txBody>
      </p:sp>
      <p:sp>
        <p:nvSpPr>
          <p:cNvPr id="8" name="Rectangle 25">
            <a:extLst>
              <a:ext uri="{FF2B5EF4-FFF2-40B4-BE49-F238E27FC236}">
                <a16:creationId xmlns:a16="http://schemas.microsoft.com/office/drawing/2014/main" id="{2C502492-7C8B-4AA8-A1C6-AD63FBA95D2C}"/>
              </a:ext>
            </a:extLst>
          </p:cNvPr>
          <p:cNvSpPr>
            <a:spLocks noGrp="1" noChangeArrowheads="1"/>
          </p:cNvSpPr>
          <p:nvPr>
            <p:ph type="ftr" sz="quarter" idx="11"/>
          </p:nvPr>
        </p:nvSpPr>
        <p:spPr>
          <a:ln/>
        </p:spPr>
        <p:txBody>
          <a:bodyPr/>
          <a:lstStyle>
            <a:lvl1pPr>
              <a:defRPr/>
            </a:lvl1pPr>
          </a:lstStyle>
          <a:p>
            <a:pPr>
              <a:defRPr/>
            </a:pPr>
            <a:endParaRPr lang="es-AR"/>
          </a:p>
        </p:txBody>
      </p:sp>
      <p:sp>
        <p:nvSpPr>
          <p:cNvPr id="9" name="Rectangle 26">
            <a:extLst>
              <a:ext uri="{FF2B5EF4-FFF2-40B4-BE49-F238E27FC236}">
                <a16:creationId xmlns:a16="http://schemas.microsoft.com/office/drawing/2014/main" id="{7257EF19-02D2-492E-9452-5548CC5135ED}"/>
              </a:ext>
            </a:extLst>
          </p:cNvPr>
          <p:cNvSpPr>
            <a:spLocks noGrp="1" noChangeArrowheads="1"/>
          </p:cNvSpPr>
          <p:nvPr>
            <p:ph type="sldNum" sz="quarter" idx="12"/>
          </p:nvPr>
        </p:nvSpPr>
        <p:spPr>
          <a:ln/>
        </p:spPr>
        <p:txBody>
          <a:bodyPr/>
          <a:lstStyle>
            <a:lvl1pPr>
              <a:defRPr/>
            </a:lvl1pPr>
          </a:lstStyle>
          <a:p>
            <a:pPr>
              <a:defRPr/>
            </a:pPr>
            <a:fld id="{354FA6D5-1F2E-4964-B5AD-A2C9486E6331}" type="slidenum">
              <a:rPr lang="es-AR" altLang="es-419"/>
              <a:pPr>
                <a:defRPr/>
              </a:pPr>
              <a:t>‹Nº›</a:t>
            </a:fld>
            <a:endParaRPr lang="es-AR" altLang="es-419"/>
          </a:p>
        </p:txBody>
      </p:sp>
    </p:spTree>
    <p:extLst>
      <p:ext uri="{BB962C8B-B14F-4D97-AF65-F5344CB8AC3E}">
        <p14:creationId xmlns:p14="http://schemas.microsoft.com/office/powerpoint/2010/main" val="988360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Rectangle 24">
            <a:extLst>
              <a:ext uri="{FF2B5EF4-FFF2-40B4-BE49-F238E27FC236}">
                <a16:creationId xmlns:a16="http://schemas.microsoft.com/office/drawing/2014/main" id="{AF694FEC-F456-470E-809F-F3043EA616D0}"/>
              </a:ext>
            </a:extLst>
          </p:cNvPr>
          <p:cNvSpPr>
            <a:spLocks noGrp="1" noChangeArrowheads="1"/>
          </p:cNvSpPr>
          <p:nvPr>
            <p:ph type="dt" sz="half" idx="10"/>
          </p:nvPr>
        </p:nvSpPr>
        <p:spPr>
          <a:ln/>
        </p:spPr>
        <p:txBody>
          <a:bodyPr/>
          <a:lstStyle>
            <a:lvl1pPr>
              <a:defRPr/>
            </a:lvl1pPr>
          </a:lstStyle>
          <a:p>
            <a:pPr>
              <a:defRPr/>
            </a:pPr>
            <a:endParaRPr lang="es-AR"/>
          </a:p>
        </p:txBody>
      </p:sp>
      <p:sp>
        <p:nvSpPr>
          <p:cNvPr id="4" name="Rectangle 25">
            <a:extLst>
              <a:ext uri="{FF2B5EF4-FFF2-40B4-BE49-F238E27FC236}">
                <a16:creationId xmlns:a16="http://schemas.microsoft.com/office/drawing/2014/main" id="{7A84F08A-8B2F-4117-B814-3DDB9C20CE4E}"/>
              </a:ext>
            </a:extLst>
          </p:cNvPr>
          <p:cNvSpPr>
            <a:spLocks noGrp="1" noChangeArrowheads="1"/>
          </p:cNvSpPr>
          <p:nvPr>
            <p:ph type="ftr" sz="quarter" idx="11"/>
          </p:nvPr>
        </p:nvSpPr>
        <p:spPr>
          <a:ln/>
        </p:spPr>
        <p:txBody>
          <a:bodyPr/>
          <a:lstStyle>
            <a:lvl1pPr>
              <a:defRPr/>
            </a:lvl1pPr>
          </a:lstStyle>
          <a:p>
            <a:pPr>
              <a:defRPr/>
            </a:pPr>
            <a:endParaRPr lang="es-AR"/>
          </a:p>
        </p:txBody>
      </p:sp>
      <p:sp>
        <p:nvSpPr>
          <p:cNvPr id="5" name="Rectangle 26">
            <a:extLst>
              <a:ext uri="{FF2B5EF4-FFF2-40B4-BE49-F238E27FC236}">
                <a16:creationId xmlns:a16="http://schemas.microsoft.com/office/drawing/2014/main" id="{22113857-D905-40D9-AD47-0CEFD62C3C0E}"/>
              </a:ext>
            </a:extLst>
          </p:cNvPr>
          <p:cNvSpPr>
            <a:spLocks noGrp="1" noChangeArrowheads="1"/>
          </p:cNvSpPr>
          <p:nvPr>
            <p:ph type="sldNum" sz="quarter" idx="12"/>
          </p:nvPr>
        </p:nvSpPr>
        <p:spPr>
          <a:ln/>
        </p:spPr>
        <p:txBody>
          <a:bodyPr/>
          <a:lstStyle>
            <a:lvl1pPr>
              <a:defRPr/>
            </a:lvl1pPr>
          </a:lstStyle>
          <a:p>
            <a:pPr>
              <a:defRPr/>
            </a:pPr>
            <a:fld id="{B595C731-48E8-42DC-8113-7E751550D43E}" type="slidenum">
              <a:rPr lang="es-AR" altLang="es-419"/>
              <a:pPr>
                <a:defRPr/>
              </a:pPr>
              <a:t>‹Nº›</a:t>
            </a:fld>
            <a:endParaRPr lang="es-AR" altLang="es-419"/>
          </a:p>
        </p:txBody>
      </p:sp>
    </p:spTree>
    <p:extLst>
      <p:ext uri="{BB962C8B-B14F-4D97-AF65-F5344CB8AC3E}">
        <p14:creationId xmlns:p14="http://schemas.microsoft.com/office/powerpoint/2010/main" val="2570338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24">
            <a:extLst>
              <a:ext uri="{FF2B5EF4-FFF2-40B4-BE49-F238E27FC236}">
                <a16:creationId xmlns:a16="http://schemas.microsoft.com/office/drawing/2014/main" id="{BFB72821-5957-44B4-A19A-32929963EB56}"/>
              </a:ext>
            </a:extLst>
          </p:cNvPr>
          <p:cNvSpPr>
            <a:spLocks noGrp="1" noChangeArrowheads="1"/>
          </p:cNvSpPr>
          <p:nvPr>
            <p:ph type="dt" sz="half" idx="10"/>
          </p:nvPr>
        </p:nvSpPr>
        <p:spPr>
          <a:ln/>
        </p:spPr>
        <p:txBody>
          <a:bodyPr/>
          <a:lstStyle>
            <a:lvl1pPr>
              <a:defRPr/>
            </a:lvl1pPr>
          </a:lstStyle>
          <a:p>
            <a:pPr>
              <a:defRPr/>
            </a:pPr>
            <a:endParaRPr lang="es-AR"/>
          </a:p>
        </p:txBody>
      </p:sp>
      <p:sp>
        <p:nvSpPr>
          <p:cNvPr id="3" name="Rectangle 25">
            <a:extLst>
              <a:ext uri="{FF2B5EF4-FFF2-40B4-BE49-F238E27FC236}">
                <a16:creationId xmlns:a16="http://schemas.microsoft.com/office/drawing/2014/main" id="{5FA255E9-2231-4EBD-A797-9293FA704E35}"/>
              </a:ext>
            </a:extLst>
          </p:cNvPr>
          <p:cNvSpPr>
            <a:spLocks noGrp="1" noChangeArrowheads="1"/>
          </p:cNvSpPr>
          <p:nvPr>
            <p:ph type="ftr" sz="quarter" idx="11"/>
          </p:nvPr>
        </p:nvSpPr>
        <p:spPr>
          <a:ln/>
        </p:spPr>
        <p:txBody>
          <a:bodyPr/>
          <a:lstStyle>
            <a:lvl1pPr>
              <a:defRPr/>
            </a:lvl1pPr>
          </a:lstStyle>
          <a:p>
            <a:pPr>
              <a:defRPr/>
            </a:pPr>
            <a:endParaRPr lang="es-AR"/>
          </a:p>
        </p:txBody>
      </p:sp>
      <p:sp>
        <p:nvSpPr>
          <p:cNvPr id="4" name="Rectangle 26">
            <a:extLst>
              <a:ext uri="{FF2B5EF4-FFF2-40B4-BE49-F238E27FC236}">
                <a16:creationId xmlns:a16="http://schemas.microsoft.com/office/drawing/2014/main" id="{08D8C216-753D-4715-962D-494C92EB0A33}"/>
              </a:ext>
            </a:extLst>
          </p:cNvPr>
          <p:cNvSpPr>
            <a:spLocks noGrp="1" noChangeArrowheads="1"/>
          </p:cNvSpPr>
          <p:nvPr>
            <p:ph type="sldNum" sz="quarter" idx="12"/>
          </p:nvPr>
        </p:nvSpPr>
        <p:spPr>
          <a:ln/>
        </p:spPr>
        <p:txBody>
          <a:bodyPr/>
          <a:lstStyle>
            <a:lvl1pPr>
              <a:defRPr/>
            </a:lvl1pPr>
          </a:lstStyle>
          <a:p>
            <a:pPr>
              <a:defRPr/>
            </a:pPr>
            <a:fld id="{84281B6D-C240-4425-BB47-850935AA5C39}" type="slidenum">
              <a:rPr lang="es-AR" altLang="es-419"/>
              <a:pPr>
                <a:defRPr/>
              </a:pPr>
              <a:t>‹Nº›</a:t>
            </a:fld>
            <a:endParaRPr lang="es-AR" altLang="es-419"/>
          </a:p>
        </p:txBody>
      </p:sp>
    </p:spTree>
    <p:extLst>
      <p:ext uri="{BB962C8B-B14F-4D97-AF65-F5344CB8AC3E}">
        <p14:creationId xmlns:p14="http://schemas.microsoft.com/office/powerpoint/2010/main" val="1163070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24">
            <a:extLst>
              <a:ext uri="{FF2B5EF4-FFF2-40B4-BE49-F238E27FC236}">
                <a16:creationId xmlns:a16="http://schemas.microsoft.com/office/drawing/2014/main" id="{C0F6B577-C166-4770-BF1E-C33386E9C5D8}"/>
              </a:ext>
            </a:extLst>
          </p:cNvPr>
          <p:cNvSpPr>
            <a:spLocks noGrp="1" noChangeArrowheads="1"/>
          </p:cNvSpPr>
          <p:nvPr>
            <p:ph type="dt" sz="half" idx="10"/>
          </p:nvPr>
        </p:nvSpPr>
        <p:spPr>
          <a:ln/>
        </p:spPr>
        <p:txBody>
          <a:bodyPr/>
          <a:lstStyle>
            <a:lvl1pPr>
              <a:defRPr/>
            </a:lvl1pPr>
          </a:lstStyle>
          <a:p>
            <a:pPr>
              <a:defRPr/>
            </a:pPr>
            <a:endParaRPr lang="es-AR"/>
          </a:p>
        </p:txBody>
      </p:sp>
      <p:sp>
        <p:nvSpPr>
          <p:cNvPr id="6" name="Rectangle 25">
            <a:extLst>
              <a:ext uri="{FF2B5EF4-FFF2-40B4-BE49-F238E27FC236}">
                <a16:creationId xmlns:a16="http://schemas.microsoft.com/office/drawing/2014/main" id="{4217DB7D-C414-425C-A0E7-135584F9C559}"/>
              </a:ext>
            </a:extLst>
          </p:cNvPr>
          <p:cNvSpPr>
            <a:spLocks noGrp="1" noChangeArrowheads="1"/>
          </p:cNvSpPr>
          <p:nvPr>
            <p:ph type="ftr" sz="quarter" idx="11"/>
          </p:nvPr>
        </p:nvSpPr>
        <p:spPr>
          <a:ln/>
        </p:spPr>
        <p:txBody>
          <a:bodyPr/>
          <a:lstStyle>
            <a:lvl1pPr>
              <a:defRPr/>
            </a:lvl1pPr>
          </a:lstStyle>
          <a:p>
            <a:pPr>
              <a:defRPr/>
            </a:pPr>
            <a:endParaRPr lang="es-AR"/>
          </a:p>
        </p:txBody>
      </p:sp>
      <p:sp>
        <p:nvSpPr>
          <p:cNvPr id="7" name="Rectangle 26">
            <a:extLst>
              <a:ext uri="{FF2B5EF4-FFF2-40B4-BE49-F238E27FC236}">
                <a16:creationId xmlns:a16="http://schemas.microsoft.com/office/drawing/2014/main" id="{6F793340-769B-44D5-BEA3-ECD0AA2D1BDC}"/>
              </a:ext>
            </a:extLst>
          </p:cNvPr>
          <p:cNvSpPr>
            <a:spLocks noGrp="1" noChangeArrowheads="1"/>
          </p:cNvSpPr>
          <p:nvPr>
            <p:ph type="sldNum" sz="quarter" idx="12"/>
          </p:nvPr>
        </p:nvSpPr>
        <p:spPr>
          <a:ln/>
        </p:spPr>
        <p:txBody>
          <a:bodyPr/>
          <a:lstStyle>
            <a:lvl1pPr>
              <a:defRPr/>
            </a:lvl1pPr>
          </a:lstStyle>
          <a:p>
            <a:pPr>
              <a:defRPr/>
            </a:pPr>
            <a:fld id="{CE7575AE-5B59-479B-869E-6FE83F85B089}" type="slidenum">
              <a:rPr lang="es-AR" altLang="es-419"/>
              <a:pPr>
                <a:defRPr/>
              </a:pPr>
              <a:t>‹Nº›</a:t>
            </a:fld>
            <a:endParaRPr lang="es-AR" altLang="es-419"/>
          </a:p>
        </p:txBody>
      </p:sp>
    </p:spTree>
    <p:extLst>
      <p:ext uri="{BB962C8B-B14F-4D97-AF65-F5344CB8AC3E}">
        <p14:creationId xmlns:p14="http://schemas.microsoft.com/office/powerpoint/2010/main" val="3588535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24">
            <a:extLst>
              <a:ext uri="{FF2B5EF4-FFF2-40B4-BE49-F238E27FC236}">
                <a16:creationId xmlns:a16="http://schemas.microsoft.com/office/drawing/2014/main" id="{8B496B7B-88DF-40BA-A49E-E77E179061DF}"/>
              </a:ext>
            </a:extLst>
          </p:cNvPr>
          <p:cNvSpPr>
            <a:spLocks noGrp="1" noChangeArrowheads="1"/>
          </p:cNvSpPr>
          <p:nvPr>
            <p:ph type="dt" sz="half" idx="10"/>
          </p:nvPr>
        </p:nvSpPr>
        <p:spPr>
          <a:ln/>
        </p:spPr>
        <p:txBody>
          <a:bodyPr/>
          <a:lstStyle>
            <a:lvl1pPr>
              <a:defRPr/>
            </a:lvl1pPr>
          </a:lstStyle>
          <a:p>
            <a:pPr>
              <a:defRPr/>
            </a:pPr>
            <a:endParaRPr lang="es-AR"/>
          </a:p>
        </p:txBody>
      </p:sp>
      <p:sp>
        <p:nvSpPr>
          <p:cNvPr id="6" name="Rectangle 25">
            <a:extLst>
              <a:ext uri="{FF2B5EF4-FFF2-40B4-BE49-F238E27FC236}">
                <a16:creationId xmlns:a16="http://schemas.microsoft.com/office/drawing/2014/main" id="{330F79E7-B508-4C94-B856-8942EC67E5B6}"/>
              </a:ext>
            </a:extLst>
          </p:cNvPr>
          <p:cNvSpPr>
            <a:spLocks noGrp="1" noChangeArrowheads="1"/>
          </p:cNvSpPr>
          <p:nvPr>
            <p:ph type="ftr" sz="quarter" idx="11"/>
          </p:nvPr>
        </p:nvSpPr>
        <p:spPr>
          <a:ln/>
        </p:spPr>
        <p:txBody>
          <a:bodyPr/>
          <a:lstStyle>
            <a:lvl1pPr>
              <a:defRPr/>
            </a:lvl1pPr>
          </a:lstStyle>
          <a:p>
            <a:pPr>
              <a:defRPr/>
            </a:pPr>
            <a:endParaRPr lang="es-AR"/>
          </a:p>
        </p:txBody>
      </p:sp>
      <p:sp>
        <p:nvSpPr>
          <p:cNvPr id="7" name="Rectangle 26">
            <a:extLst>
              <a:ext uri="{FF2B5EF4-FFF2-40B4-BE49-F238E27FC236}">
                <a16:creationId xmlns:a16="http://schemas.microsoft.com/office/drawing/2014/main" id="{CDD8FA92-416A-4F57-97B2-FCA7A1F2D2EE}"/>
              </a:ext>
            </a:extLst>
          </p:cNvPr>
          <p:cNvSpPr>
            <a:spLocks noGrp="1" noChangeArrowheads="1"/>
          </p:cNvSpPr>
          <p:nvPr>
            <p:ph type="sldNum" sz="quarter" idx="12"/>
          </p:nvPr>
        </p:nvSpPr>
        <p:spPr>
          <a:ln/>
        </p:spPr>
        <p:txBody>
          <a:bodyPr/>
          <a:lstStyle>
            <a:lvl1pPr>
              <a:defRPr/>
            </a:lvl1pPr>
          </a:lstStyle>
          <a:p>
            <a:pPr>
              <a:defRPr/>
            </a:pPr>
            <a:fld id="{962FA43C-9F80-4523-9514-D911221866A6}" type="slidenum">
              <a:rPr lang="es-AR" altLang="es-419"/>
              <a:pPr>
                <a:defRPr/>
              </a:pPr>
              <a:t>‹Nº›</a:t>
            </a:fld>
            <a:endParaRPr lang="es-AR" altLang="es-419"/>
          </a:p>
        </p:txBody>
      </p:sp>
    </p:spTree>
    <p:extLst>
      <p:ext uri="{BB962C8B-B14F-4D97-AF65-F5344CB8AC3E}">
        <p14:creationId xmlns:p14="http://schemas.microsoft.com/office/powerpoint/2010/main" val="3219964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B20EC918-92D5-466F-B3C0-32ACBD6D4EA1}"/>
              </a:ext>
            </a:extLst>
          </p:cNvPr>
          <p:cNvGrpSpPr>
            <a:grpSpLocks/>
          </p:cNvGrpSpPr>
          <p:nvPr/>
        </p:nvGrpSpPr>
        <p:grpSpPr bwMode="auto">
          <a:xfrm>
            <a:off x="0" y="0"/>
            <a:ext cx="9144000" cy="6858000"/>
            <a:chOff x="0" y="0"/>
            <a:chExt cx="5760" cy="4320"/>
          </a:xfrm>
        </p:grpSpPr>
        <p:sp>
          <p:nvSpPr>
            <p:cNvPr id="1049" name="Freeform 3">
              <a:extLst>
                <a:ext uri="{FF2B5EF4-FFF2-40B4-BE49-F238E27FC236}">
                  <a16:creationId xmlns:a16="http://schemas.microsoft.com/office/drawing/2014/main" id="{696F064B-9828-457F-95F7-95030E7DD893}"/>
                </a:ext>
              </a:extLst>
            </p:cNvPr>
            <p:cNvSpPr>
              <a:spLocks/>
            </p:cNvSpPr>
            <p:nvPr/>
          </p:nvSpPr>
          <p:spPr bwMode="hidden">
            <a:xfrm>
              <a:off x="0" y="3072"/>
              <a:ext cx="5760" cy="1248"/>
            </a:xfrm>
            <a:custGeom>
              <a:avLst/>
              <a:gdLst>
                <a:gd name="T0" fmla="*/ 1178 w 6027"/>
                <a:gd name="T1" fmla="*/ 1 h 2296"/>
                <a:gd name="T2" fmla="*/ 0 w 6027"/>
                <a:gd name="T3" fmla="*/ 1 h 2296"/>
                <a:gd name="T4" fmla="*/ 0 w 6027"/>
                <a:gd name="T5" fmla="*/ 0 h 2296"/>
                <a:gd name="T6" fmla="*/ 1178 w 6027"/>
                <a:gd name="T7" fmla="*/ 0 h 2296"/>
                <a:gd name="T8" fmla="*/ 1178 w 6027"/>
                <a:gd name="T9" fmla="*/ 1 h 2296"/>
                <a:gd name="T10" fmla="*/ 1178 w 6027"/>
                <a:gd name="T11" fmla="*/ 1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sp>
          <p:nvSpPr>
            <p:cNvPr id="411652" name="Freeform 4">
              <a:extLst>
                <a:ext uri="{FF2B5EF4-FFF2-40B4-BE49-F238E27FC236}">
                  <a16:creationId xmlns:a16="http://schemas.microsoft.com/office/drawing/2014/main" id="{52069D2C-075A-4CF5-8A86-3B8AE0D71EA2}"/>
                </a:ext>
              </a:extLst>
            </p:cNvPr>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p:spPr>
          <p:txBody>
            <a:bodyPr/>
            <a:lstStyle/>
            <a:p>
              <a:pPr>
                <a:defRPr/>
              </a:pPr>
              <a:endParaRPr lang="es-AR">
                <a:latin typeface="Arial" charset="0"/>
              </a:endParaRPr>
            </a:p>
          </p:txBody>
        </p:sp>
      </p:grpSp>
      <p:sp>
        <p:nvSpPr>
          <p:cNvPr id="1027" name="Freeform 5">
            <a:extLst>
              <a:ext uri="{FF2B5EF4-FFF2-40B4-BE49-F238E27FC236}">
                <a16:creationId xmlns:a16="http://schemas.microsoft.com/office/drawing/2014/main" id="{1302DA0F-1D8D-4A66-AB8E-A939F4ED17D8}"/>
              </a:ext>
            </a:extLst>
          </p:cNvPr>
          <p:cNvSpPr>
            <a:spLocks/>
          </p:cNvSpPr>
          <p:nvPr/>
        </p:nvSpPr>
        <p:spPr bwMode="hidden">
          <a:xfrm>
            <a:off x="6248400" y="6262688"/>
            <a:ext cx="2895600" cy="609600"/>
          </a:xfrm>
          <a:custGeom>
            <a:avLst/>
            <a:gdLst>
              <a:gd name="T0" fmla="*/ 2147483646 w 5748"/>
              <a:gd name="T1" fmla="*/ 2147483646 h 246"/>
              <a:gd name="T2" fmla="*/ 0 w 5748"/>
              <a:gd name="T3" fmla="*/ 2147483646 h 246"/>
              <a:gd name="T4" fmla="*/ 0 w 5748"/>
              <a:gd name="T5" fmla="*/ 0 h 246"/>
              <a:gd name="T6" fmla="*/ 2147483646 w 5748"/>
              <a:gd name="T7" fmla="*/ 0 h 246"/>
              <a:gd name="T8" fmla="*/ 2147483646 w 5748"/>
              <a:gd name="T9" fmla="*/ 2147483646 h 246"/>
              <a:gd name="T10" fmla="*/ 2147483646 w 5748"/>
              <a:gd name="T11" fmla="*/ 2147483646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grpSp>
        <p:nvGrpSpPr>
          <p:cNvPr id="1028" name="Group 6">
            <a:extLst>
              <a:ext uri="{FF2B5EF4-FFF2-40B4-BE49-F238E27FC236}">
                <a16:creationId xmlns:a16="http://schemas.microsoft.com/office/drawing/2014/main" id="{28720375-EECD-42ED-9249-50BBE09ED98E}"/>
              </a:ext>
            </a:extLst>
          </p:cNvPr>
          <p:cNvGrpSpPr>
            <a:grpSpLocks/>
          </p:cNvGrpSpPr>
          <p:nvPr/>
        </p:nvGrpSpPr>
        <p:grpSpPr bwMode="auto">
          <a:xfrm>
            <a:off x="0" y="6019800"/>
            <a:ext cx="7848600" cy="857250"/>
            <a:chOff x="0" y="3792"/>
            <a:chExt cx="4944" cy="540"/>
          </a:xfrm>
        </p:grpSpPr>
        <p:sp>
          <p:nvSpPr>
            <p:cNvPr id="411655" name="Freeform 7">
              <a:extLst>
                <a:ext uri="{FF2B5EF4-FFF2-40B4-BE49-F238E27FC236}">
                  <a16:creationId xmlns:a16="http://schemas.microsoft.com/office/drawing/2014/main" id="{38D4F802-9777-4B4A-AE6B-D788B698E7ED}"/>
                </a:ext>
              </a:extLst>
            </p:cNvPr>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p:spPr>
          <p:txBody>
            <a:bodyPr/>
            <a:lstStyle/>
            <a:p>
              <a:pPr>
                <a:defRPr/>
              </a:pPr>
              <a:endParaRPr lang="es-AR">
                <a:latin typeface="Arial" charset="0"/>
              </a:endParaRPr>
            </a:p>
          </p:txBody>
        </p:sp>
        <p:grpSp>
          <p:nvGrpSpPr>
            <p:cNvPr id="1042" name="Group 8">
              <a:extLst>
                <a:ext uri="{FF2B5EF4-FFF2-40B4-BE49-F238E27FC236}">
                  <a16:creationId xmlns:a16="http://schemas.microsoft.com/office/drawing/2014/main" id="{F5399BBC-ADFA-451D-A3D3-4C25080D1C2D}"/>
                </a:ext>
              </a:extLst>
            </p:cNvPr>
            <p:cNvGrpSpPr>
              <a:grpSpLocks/>
            </p:cNvGrpSpPr>
            <p:nvPr userDrawn="1"/>
          </p:nvGrpSpPr>
          <p:grpSpPr bwMode="auto">
            <a:xfrm>
              <a:off x="2486" y="3792"/>
              <a:ext cx="2458" cy="540"/>
              <a:chOff x="2486" y="3792"/>
              <a:chExt cx="2458" cy="540"/>
            </a:xfrm>
          </p:grpSpPr>
          <p:sp>
            <p:nvSpPr>
              <p:cNvPr id="1044" name="Freeform 9">
                <a:extLst>
                  <a:ext uri="{FF2B5EF4-FFF2-40B4-BE49-F238E27FC236}">
                    <a16:creationId xmlns:a16="http://schemas.microsoft.com/office/drawing/2014/main" id="{083AE74A-F4C1-4746-B1BF-D5B9D20EF506}"/>
                  </a:ext>
                </a:extLst>
              </p:cNvPr>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sp>
            <p:nvSpPr>
              <p:cNvPr id="1045" name="Freeform 10">
                <a:extLst>
                  <a:ext uri="{FF2B5EF4-FFF2-40B4-BE49-F238E27FC236}">
                    <a16:creationId xmlns:a16="http://schemas.microsoft.com/office/drawing/2014/main" id="{B5A4C1D5-1D60-4C91-9036-69EFA6CB48C8}"/>
                  </a:ext>
                </a:extLst>
              </p:cNvPr>
              <p:cNvSpPr>
                <a:spLocks/>
              </p:cNvSpPr>
              <p:nvPr userDrawn="1"/>
            </p:nvSpPr>
            <p:spPr bwMode="ltGray">
              <a:xfrm>
                <a:off x="2677" y="3792"/>
                <a:ext cx="186" cy="395"/>
              </a:xfrm>
              <a:custGeom>
                <a:avLst/>
                <a:gdLst>
                  <a:gd name="T0" fmla="*/ 36 w 186"/>
                  <a:gd name="T1" fmla="*/ 0 h 353"/>
                  <a:gd name="T2" fmla="*/ 54 w 186"/>
                  <a:gd name="T3" fmla="*/ 1013 h 353"/>
                  <a:gd name="T4" fmla="*/ 24 w 186"/>
                  <a:gd name="T5" fmla="*/ 1739 h 353"/>
                  <a:gd name="T6" fmla="*/ 18 w 186"/>
                  <a:gd name="T7" fmla="*/ 3765 h 353"/>
                  <a:gd name="T8" fmla="*/ 42 w 186"/>
                  <a:gd name="T9" fmla="*/ 6536 h 353"/>
                  <a:gd name="T10" fmla="*/ 48 w 186"/>
                  <a:gd name="T11" fmla="*/ 9254 h 353"/>
                  <a:gd name="T12" fmla="*/ 0 w 186"/>
                  <a:gd name="T13" fmla="*/ 20224 h 353"/>
                  <a:gd name="T14" fmla="*/ 54 w 186"/>
                  <a:gd name="T15" fmla="*/ 13375 h 353"/>
                  <a:gd name="T16" fmla="*/ 84 w 186"/>
                  <a:gd name="T17" fmla="*/ 12346 h 353"/>
                  <a:gd name="T18" fmla="*/ 126 w 186"/>
                  <a:gd name="T19" fmla="*/ 7243 h 353"/>
                  <a:gd name="T20" fmla="*/ 144 w 186"/>
                  <a:gd name="T21" fmla="*/ 6853 h 353"/>
                  <a:gd name="T22" fmla="*/ 144 w 186"/>
                  <a:gd name="T23" fmla="*/ 5170 h 353"/>
                  <a:gd name="T24" fmla="*/ 186 w 186"/>
                  <a:gd name="T25" fmla="*/ 3765 h 353"/>
                  <a:gd name="T26" fmla="*/ 162 w 186"/>
                  <a:gd name="T27" fmla="*/ 341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sp>
            <p:nvSpPr>
              <p:cNvPr id="1046" name="Freeform 11">
                <a:extLst>
                  <a:ext uri="{FF2B5EF4-FFF2-40B4-BE49-F238E27FC236}">
                    <a16:creationId xmlns:a16="http://schemas.microsoft.com/office/drawing/2014/main" id="{DB423015-7C46-41CA-8CB4-3E52ABDDC7C9}"/>
                  </a:ext>
                </a:extLst>
              </p:cNvPr>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sp>
            <p:nvSpPr>
              <p:cNvPr id="1047" name="Freeform 12">
                <a:extLst>
                  <a:ext uri="{FF2B5EF4-FFF2-40B4-BE49-F238E27FC236}">
                    <a16:creationId xmlns:a16="http://schemas.microsoft.com/office/drawing/2014/main" id="{9D954500-CC68-41F0-9E70-2D6325A3C03C}"/>
                  </a:ext>
                </a:extLst>
              </p:cNvPr>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376 h 66"/>
                  <a:gd name="T8" fmla="*/ 6 w 155"/>
                  <a:gd name="T9" fmla="*/ 1085 h 66"/>
                  <a:gd name="T10" fmla="*/ 0 w 155"/>
                  <a:gd name="T11" fmla="*/ 1486 h 66"/>
                  <a:gd name="T12" fmla="*/ 78 w 155"/>
                  <a:gd name="T13" fmla="*/ 3642 h 66"/>
                  <a:gd name="T14" fmla="*/ 96 w 155"/>
                  <a:gd name="T15" fmla="*/ 2563 h 66"/>
                  <a:gd name="T16" fmla="*/ 155 w 155"/>
                  <a:gd name="T17" fmla="*/ 4051 h 66"/>
                  <a:gd name="T18" fmla="*/ 126 w 155"/>
                  <a:gd name="T19" fmla="*/ 1486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sp>
            <p:nvSpPr>
              <p:cNvPr id="1048" name="Freeform 13">
                <a:extLst>
                  <a:ext uri="{FF2B5EF4-FFF2-40B4-BE49-F238E27FC236}">
                    <a16:creationId xmlns:a16="http://schemas.microsoft.com/office/drawing/2014/main" id="{0B39BF87-5673-42C8-9DAA-FD12D8CD7D0F}"/>
                  </a:ext>
                </a:extLst>
              </p:cNvPr>
              <p:cNvSpPr>
                <a:spLocks/>
              </p:cNvSpPr>
              <p:nvPr userDrawn="1"/>
            </p:nvSpPr>
            <p:spPr bwMode="ltGray">
              <a:xfrm>
                <a:off x="2486" y="3859"/>
                <a:ext cx="42" cy="81"/>
              </a:xfrm>
              <a:custGeom>
                <a:avLst/>
                <a:gdLst>
                  <a:gd name="T0" fmla="*/ 6 w 42"/>
                  <a:gd name="T1" fmla="*/ 2540 h 72"/>
                  <a:gd name="T2" fmla="*/ 0 w 42"/>
                  <a:gd name="T3" fmla="*/ 1317 h 72"/>
                  <a:gd name="T4" fmla="*/ 12 w 42"/>
                  <a:gd name="T5" fmla="*/ 457 h 72"/>
                  <a:gd name="T6" fmla="*/ 0 w 42"/>
                  <a:gd name="T7" fmla="*/ 457 h 72"/>
                  <a:gd name="T8" fmla="*/ 12 w 42"/>
                  <a:gd name="T9" fmla="*/ 457 h 72"/>
                  <a:gd name="T10" fmla="*/ 24 w 42"/>
                  <a:gd name="T11" fmla="*/ 457 h 72"/>
                  <a:gd name="T12" fmla="*/ 36 w 42"/>
                  <a:gd name="T13" fmla="*/ 457 h 72"/>
                  <a:gd name="T14" fmla="*/ 42 w 42"/>
                  <a:gd name="T15" fmla="*/ 0 h 72"/>
                  <a:gd name="T16" fmla="*/ 30 w 42"/>
                  <a:gd name="T17" fmla="*/ 1317 h 72"/>
                  <a:gd name="T18" fmla="*/ 42 w 42"/>
                  <a:gd name="T19" fmla="*/ 3387 h 72"/>
                  <a:gd name="T20" fmla="*/ 12 w 42"/>
                  <a:gd name="T21" fmla="*/ 4964 h 72"/>
                  <a:gd name="T22" fmla="*/ 6 w 42"/>
                  <a:gd name="T23" fmla="*/ 2540 h 72"/>
                  <a:gd name="T24" fmla="*/ 6 w 42"/>
                  <a:gd name="T25" fmla="*/ 254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grpSp>
        <p:sp>
          <p:nvSpPr>
            <p:cNvPr id="411662" name="Freeform 14">
              <a:extLst>
                <a:ext uri="{FF2B5EF4-FFF2-40B4-BE49-F238E27FC236}">
                  <a16:creationId xmlns:a16="http://schemas.microsoft.com/office/drawing/2014/main" id="{C301FE66-D143-4576-948B-324BBA4D49A6}"/>
                </a:ext>
              </a:extLst>
            </p:cNvPr>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p:spPr>
          <p:txBody>
            <a:bodyPr/>
            <a:lstStyle/>
            <a:p>
              <a:pPr>
                <a:defRPr/>
              </a:pPr>
              <a:endParaRPr lang="es-AR">
                <a:latin typeface="Arial" charset="0"/>
              </a:endParaRPr>
            </a:p>
          </p:txBody>
        </p:sp>
      </p:grpSp>
      <p:grpSp>
        <p:nvGrpSpPr>
          <p:cNvPr id="1029" name="Group 15">
            <a:extLst>
              <a:ext uri="{FF2B5EF4-FFF2-40B4-BE49-F238E27FC236}">
                <a16:creationId xmlns:a16="http://schemas.microsoft.com/office/drawing/2014/main" id="{E90BB1FD-7663-42EE-9593-0D71217ED1B3}"/>
              </a:ext>
            </a:extLst>
          </p:cNvPr>
          <p:cNvGrpSpPr>
            <a:grpSpLocks/>
          </p:cNvGrpSpPr>
          <p:nvPr/>
        </p:nvGrpSpPr>
        <p:grpSpPr bwMode="auto">
          <a:xfrm>
            <a:off x="627063" y="6021388"/>
            <a:ext cx="5684837" cy="849312"/>
            <a:chOff x="395" y="3793"/>
            <a:chExt cx="3581" cy="535"/>
          </a:xfrm>
        </p:grpSpPr>
        <p:sp>
          <p:nvSpPr>
            <p:cNvPr id="1035" name="Freeform 16">
              <a:extLst>
                <a:ext uri="{FF2B5EF4-FFF2-40B4-BE49-F238E27FC236}">
                  <a16:creationId xmlns:a16="http://schemas.microsoft.com/office/drawing/2014/main" id="{0403D013-47CA-4C41-B34A-8095705F9088}"/>
                </a:ext>
              </a:extLst>
            </p:cNvPr>
            <p:cNvSpPr>
              <a:spLocks/>
            </p:cNvSpPr>
            <p:nvPr/>
          </p:nvSpPr>
          <p:spPr bwMode="auto">
            <a:xfrm>
              <a:off x="1196" y="3793"/>
              <a:ext cx="365" cy="291"/>
            </a:xfrm>
            <a:custGeom>
              <a:avLst/>
              <a:gdLst>
                <a:gd name="T0" fmla="*/ 24 w 365"/>
                <a:gd name="T1" fmla="*/ 24 h 287"/>
                <a:gd name="T2" fmla="*/ 0 w 365"/>
                <a:gd name="T3" fmla="*/ 96 h 287"/>
                <a:gd name="T4" fmla="*/ 66 w 365"/>
                <a:gd name="T5" fmla="*/ 180 h 287"/>
                <a:gd name="T6" fmla="*/ 143 w 365"/>
                <a:gd name="T7" fmla="*/ 300 h 287"/>
                <a:gd name="T8" fmla="*/ 191 w 365"/>
                <a:gd name="T9" fmla="*/ 276 h 287"/>
                <a:gd name="T10" fmla="*/ 341 w 365"/>
                <a:gd name="T11" fmla="*/ 470 h 287"/>
                <a:gd name="T12" fmla="*/ 305 w 365"/>
                <a:gd name="T13" fmla="*/ 288 h 287"/>
                <a:gd name="T14" fmla="*/ 365 w 365"/>
                <a:gd name="T15" fmla="*/ 216 h 287"/>
                <a:gd name="T16" fmla="*/ 359 w 365"/>
                <a:gd name="T17" fmla="*/ 207 h 287"/>
                <a:gd name="T18" fmla="*/ 335 w 365"/>
                <a:gd name="T19" fmla="*/ 189 h 287"/>
                <a:gd name="T20" fmla="*/ 299 w 365"/>
                <a:gd name="T21" fmla="*/ 144 h 287"/>
                <a:gd name="T22" fmla="*/ 257 w 365"/>
                <a:gd name="T23" fmla="*/ 108 h 287"/>
                <a:gd name="T24" fmla="*/ 215 w 365"/>
                <a:gd name="T25" fmla="*/ 90 h 287"/>
                <a:gd name="T26" fmla="*/ 173 w 365"/>
                <a:gd name="T27" fmla="*/ 72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sp>
          <p:nvSpPr>
            <p:cNvPr id="1036" name="Freeform 17">
              <a:extLst>
                <a:ext uri="{FF2B5EF4-FFF2-40B4-BE49-F238E27FC236}">
                  <a16:creationId xmlns:a16="http://schemas.microsoft.com/office/drawing/2014/main" id="{44F9D7F3-B17B-4882-BB8C-8ADEE955F983}"/>
                </a:ext>
              </a:extLst>
            </p:cNvPr>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sp>
          <p:nvSpPr>
            <p:cNvPr id="1037" name="Freeform 18">
              <a:extLst>
                <a:ext uri="{FF2B5EF4-FFF2-40B4-BE49-F238E27FC236}">
                  <a16:creationId xmlns:a16="http://schemas.microsoft.com/office/drawing/2014/main" id="{E1891AFC-990F-44E3-B44B-F4134CF882C8}"/>
                </a:ext>
              </a:extLst>
            </p:cNvPr>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66 h 60"/>
                <a:gd name="T16" fmla="*/ 65 w 71"/>
                <a:gd name="T17" fmla="*/ 78 h 60"/>
                <a:gd name="T18" fmla="*/ 71 w 71"/>
                <a:gd name="T19" fmla="*/ 90 h 60"/>
                <a:gd name="T20" fmla="*/ 71 w 71"/>
                <a:gd name="T21" fmla="*/ 102 h 60"/>
                <a:gd name="T22" fmla="*/ 59 w 71"/>
                <a:gd name="T23" fmla="*/ 90 h 60"/>
                <a:gd name="T24" fmla="*/ 47 w 71"/>
                <a:gd name="T25" fmla="*/ 78 h 60"/>
                <a:gd name="T26" fmla="*/ 23 w 71"/>
                <a:gd name="T27" fmla="*/ 66 h 60"/>
                <a:gd name="T28" fmla="*/ 23 w 71"/>
                <a:gd name="T29" fmla="*/ 72 h 60"/>
                <a:gd name="T30" fmla="*/ 18 w 71"/>
                <a:gd name="T31" fmla="*/ 78 h 60"/>
                <a:gd name="T32" fmla="*/ 12 w 71"/>
                <a:gd name="T33" fmla="*/ 84 h 60"/>
                <a:gd name="T34" fmla="*/ 6 w 71"/>
                <a:gd name="T35" fmla="*/ 84 h 60"/>
                <a:gd name="T36" fmla="*/ 6 w 71"/>
                <a:gd name="T37" fmla="*/ 84 h 60"/>
                <a:gd name="T38" fmla="*/ 6 w 71"/>
                <a:gd name="T39" fmla="*/ 72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sp>
          <p:nvSpPr>
            <p:cNvPr id="1038" name="Freeform 19">
              <a:extLst>
                <a:ext uri="{FF2B5EF4-FFF2-40B4-BE49-F238E27FC236}">
                  <a16:creationId xmlns:a16="http://schemas.microsoft.com/office/drawing/2014/main" id="{EB1D5BE2-4297-4257-B0D0-5B32BF4DA43A}"/>
                </a:ext>
              </a:extLst>
            </p:cNvPr>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90 h 162"/>
                <a:gd name="T10" fmla="*/ 96 w 161"/>
                <a:gd name="T11" fmla="*/ 96 h 162"/>
                <a:gd name="T12" fmla="*/ 102 w 161"/>
                <a:gd name="T13" fmla="*/ 108 h 162"/>
                <a:gd name="T14" fmla="*/ 108 w 161"/>
                <a:gd name="T15" fmla="*/ 120 h 162"/>
                <a:gd name="T16" fmla="*/ 120 w 161"/>
                <a:gd name="T17" fmla="*/ 142 h 162"/>
                <a:gd name="T18" fmla="*/ 143 w 161"/>
                <a:gd name="T19" fmla="*/ 178 h 162"/>
                <a:gd name="T20" fmla="*/ 155 w 161"/>
                <a:gd name="T21" fmla="*/ 213 h 162"/>
                <a:gd name="T22" fmla="*/ 161 w 161"/>
                <a:gd name="T23" fmla="*/ 240 h 162"/>
                <a:gd name="T24" fmla="*/ 161 w 161"/>
                <a:gd name="T25" fmla="*/ 249 h 162"/>
                <a:gd name="T26" fmla="*/ 96 w 161"/>
                <a:gd name="T27" fmla="*/ 154 h 162"/>
                <a:gd name="T28" fmla="*/ 30 w 161"/>
                <a:gd name="T29" fmla="*/ 90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sp>
          <p:nvSpPr>
            <p:cNvPr id="1039" name="Freeform 20">
              <a:extLst>
                <a:ext uri="{FF2B5EF4-FFF2-40B4-BE49-F238E27FC236}">
                  <a16:creationId xmlns:a16="http://schemas.microsoft.com/office/drawing/2014/main" id="{7B52544D-00E2-4EA4-85FA-B086B1D74607}"/>
                </a:ext>
              </a:extLst>
            </p:cNvPr>
            <p:cNvSpPr>
              <a:spLocks/>
            </p:cNvSpPr>
            <p:nvPr/>
          </p:nvSpPr>
          <p:spPr bwMode="auto">
            <a:xfrm>
              <a:off x="706" y="3854"/>
              <a:ext cx="59" cy="61"/>
            </a:xfrm>
            <a:custGeom>
              <a:avLst/>
              <a:gdLst>
                <a:gd name="T0" fmla="*/ 59 w 59"/>
                <a:gd name="T1" fmla="*/ 6 h 60"/>
                <a:gd name="T2" fmla="*/ 41 w 59"/>
                <a:gd name="T3" fmla="*/ 66 h 60"/>
                <a:gd name="T4" fmla="*/ 41 w 59"/>
                <a:gd name="T5" fmla="*/ 72 h 60"/>
                <a:gd name="T6" fmla="*/ 47 w 59"/>
                <a:gd name="T7" fmla="*/ 78 h 60"/>
                <a:gd name="T8" fmla="*/ 53 w 59"/>
                <a:gd name="T9" fmla="*/ 90 h 60"/>
                <a:gd name="T10" fmla="*/ 53 w 59"/>
                <a:gd name="T11" fmla="*/ 102 h 60"/>
                <a:gd name="T12" fmla="*/ 47 w 59"/>
                <a:gd name="T13" fmla="*/ 90 h 60"/>
                <a:gd name="T14" fmla="*/ 35 w 59"/>
                <a:gd name="T15" fmla="*/ 84 h 60"/>
                <a:gd name="T16" fmla="*/ 23 w 59"/>
                <a:gd name="T17" fmla="*/ 72 h 60"/>
                <a:gd name="T18" fmla="*/ 17 w 59"/>
                <a:gd name="T19" fmla="*/ 66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sp>
          <p:nvSpPr>
            <p:cNvPr id="1040" name="Freeform 21">
              <a:extLst>
                <a:ext uri="{FF2B5EF4-FFF2-40B4-BE49-F238E27FC236}">
                  <a16:creationId xmlns:a16="http://schemas.microsoft.com/office/drawing/2014/main" id="{1DF134E4-9222-4EE3-98D7-C2F0E4372240}"/>
                </a:ext>
              </a:extLst>
            </p:cNvPr>
            <p:cNvSpPr>
              <a:spLocks/>
            </p:cNvSpPr>
            <p:nvPr/>
          </p:nvSpPr>
          <p:spPr bwMode="auto">
            <a:xfrm>
              <a:off x="395" y="3811"/>
              <a:ext cx="245" cy="207"/>
            </a:xfrm>
            <a:custGeom>
              <a:avLst/>
              <a:gdLst>
                <a:gd name="T0" fmla="*/ 233 w 245"/>
                <a:gd name="T1" fmla="*/ 72 h 204"/>
                <a:gd name="T2" fmla="*/ 245 w 245"/>
                <a:gd name="T3" fmla="*/ 78 h 204"/>
                <a:gd name="T4" fmla="*/ 209 w 245"/>
                <a:gd name="T5" fmla="*/ 138 h 204"/>
                <a:gd name="T6" fmla="*/ 143 w 245"/>
                <a:gd name="T7" fmla="*/ 221 h 204"/>
                <a:gd name="T8" fmla="*/ 167 w 245"/>
                <a:gd name="T9" fmla="*/ 263 h 204"/>
                <a:gd name="T10" fmla="*/ 179 w 245"/>
                <a:gd name="T11" fmla="*/ 343 h 204"/>
                <a:gd name="T12" fmla="*/ 77 w 245"/>
                <a:gd name="T13" fmla="*/ 221 h 204"/>
                <a:gd name="T14" fmla="*/ 47 w 245"/>
                <a:gd name="T15" fmla="*/ 138 h 204"/>
                <a:gd name="T16" fmla="*/ 89 w 245"/>
                <a:gd name="T17" fmla="*/ 102 h 204"/>
                <a:gd name="T18" fmla="*/ 59 w 245"/>
                <a:gd name="T19" fmla="*/ 72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72 h 204"/>
                <a:gd name="T50" fmla="*/ 233 w 245"/>
                <a:gd name="T51" fmla="*/ 72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419"/>
            </a:p>
          </p:txBody>
        </p:sp>
      </p:grpSp>
      <p:sp>
        <p:nvSpPr>
          <p:cNvPr id="411670" name="Rectangle 22">
            <a:extLst>
              <a:ext uri="{FF2B5EF4-FFF2-40B4-BE49-F238E27FC236}">
                <a16:creationId xmlns:a16="http://schemas.microsoft.com/office/drawing/2014/main" id="{8C33EA5D-9E88-4418-AB2B-96C10F18AD0F}"/>
              </a:ext>
            </a:extLst>
          </p:cNvPr>
          <p:cNvSpPr>
            <a:spLocks noGrp="1" noChangeArrowheads="1"/>
          </p:cNvSpPr>
          <p:nvPr>
            <p:ph type="title"/>
          </p:nvPr>
        </p:nvSpPr>
        <p:spPr bwMode="auto">
          <a:xfrm>
            <a:off x="457200" y="228600"/>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s-AR"/>
              <a:t>Haga clic para cambiar el estilo de título	</a:t>
            </a:r>
          </a:p>
        </p:txBody>
      </p:sp>
      <p:sp>
        <p:nvSpPr>
          <p:cNvPr id="1031" name="Rectangle 23">
            <a:extLst>
              <a:ext uri="{FF2B5EF4-FFF2-40B4-BE49-F238E27FC236}">
                <a16:creationId xmlns:a16="http://schemas.microsoft.com/office/drawing/2014/main" id="{06B57997-2F07-491E-82B3-348065997D7C}"/>
              </a:ext>
            </a:extLst>
          </p:cNvPr>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AR" altLang="es-419"/>
              <a:t>Haga clic para modificar el estilo de texto del patrón</a:t>
            </a:r>
          </a:p>
          <a:p>
            <a:pPr lvl="1"/>
            <a:r>
              <a:rPr lang="es-AR" altLang="es-419"/>
              <a:t>Segundo nivel</a:t>
            </a:r>
          </a:p>
          <a:p>
            <a:pPr lvl="2"/>
            <a:r>
              <a:rPr lang="es-AR" altLang="es-419"/>
              <a:t>Tercer nivel</a:t>
            </a:r>
          </a:p>
          <a:p>
            <a:pPr lvl="3"/>
            <a:r>
              <a:rPr lang="es-AR" altLang="es-419"/>
              <a:t>Cuarto nivel</a:t>
            </a:r>
          </a:p>
          <a:p>
            <a:pPr lvl="4"/>
            <a:r>
              <a:rPr lang="es-AR" altLang="es-419"/>
              <a:t>Quinto nivel</a:t>
            </a:r>
          </a:p>
        </p:txBody>
      </p:sp>
      <p:sp>
        <p:nvSpPr>
          <p:cNvPr id="411672" name="Rectangle 24">
            <a:extLst>
              <a:ext uri="{FF2B5EF4-FFF2-40B4-BE49-F238E27FC236}">
                <a16:creationId xmlns:a16="http://schemas.microsoft.com/office/drawing/2014/main" id="{89296C5F-2638-4C8E-A77E-425D39456067}"/>
              </a:ext>
            </a:extLst>
          </p:cNvPr>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defRPr>
            </a:lvl1pPr>
          </a:lstStyle>
          <a:p>
            <a:pPr>
              <a:defRPr/>
            </a:pPr>
            <a:endParaRPr lang="es-AR"/>
          </a:p>
        </p:txBody>
      </p:sp>
      <p:sp>
        <p:nvSpPr>
          <p:cNvPr id="411673" name="Rectangle 25">
            <a:extLst>
              <a:ext uri="{FF2B5EF4-FFF2-40B4-BE49-F238E27FC236}">
                <a16:creationId xmlns:a16="http://schemas.microsoft.com/office/drawing/2014/main" id="{308C3218-D2E9-4589-A72D-A22FDB95EB32}"/>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defRPr>
            </a:lvl1pPr>
          </a:lstStyle>
          <a:p>
            <a:pPr>
              <a:defRPr/>
            </a:pPr>
            <a:endParaRPr lang="es-AR"/>
          </a:p>
        </p:txBody>
      </p:sp>
      <p:sp>
        <p:nvSpPr>
          <p:cNvPr id="411674" name="Rectangle 26">
            <a:extLst>
              <a:ext uri="{FF2B5EF4-FFF2-40B4-BE49-F238E27FC236}">
                <a16:creationId xmlns:a16="http://schemas.microsoft.com/office/drawing/2014/main" id="{F8624AA0-10F3-42F4-A49C-E51DBD4C5181}"/>
              </a:ext>
            </a:extLst>
          </p:cNvPr>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159D3C4-8009-4422-B59D-1A9443198890}" type="slidenum">
              <a:rPr lang="es-AR" altLang="es-419"/>
              <a:pPr>
                <a:defRPr/>
              </a:pPr>
              <a:t>‹Nº›</a:t>
            </a:fld>
            <a:endParaRPr lang="es-AR" altLang="es-419"/>
          </a:p>
        </p:txBody>
      </p:sp>
    </p:spTree>
  </p:cSld>
  <p:clrMap bg1="dk2" tx1="lt1" bg2="dk1" tx2="lt2" accent1="accent1" accent2="accent2" accent3="accent3" accent4="accent4" accent5="accent5" accent6="accent6" hlink="hlink" folHlink="folHlink"/>
  <p:sldLayoutIdLst>
    <p:sldLayoutId id="2147484354"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viarural.com.ar/viarural.com.ar/insumosagropecuarios/agricolas/tractores/massey/cosechadoras/fieldstar/fieldstar.htm"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973C2EE7-7783-4705-8B47-529BAFBF841F}"/>
              </a:ext>
            </a:extLst>
          </p:cNvPr>
          <p:cNvSpPr>
            <a:spLocks noGrp="1" noChangeArrowheads="1"/>
          </p:cNvSpPr>
          <p:nvPr>
            <p:ph type="title"/>
          </p:nvPr>
        </p:nvSpPr>
        <p:spPr>
          <a:xfrm>
            <a:off x="539750" y="3141663"/>
            <a:ext cx="8280400" cy="1143000"/>
          </a:xfrm>
        </p:spPr>
        <p:txBody>
          <a:bodyPr>
            <a:normAutofit fontScale="90000"/>
          </a:bodyPr>
          <a:lstStyle/>
          <a:p>
            <a:pPr eaLnBrk="1" hangingPunct="1">
              <a:defRPr/>
            </a:pPr>
            <a:r>
              <a:rPr lang="es-ES" sz="3200" b="1" dirty="0"/>
              <a:t>UNIVERSIDAD TECNOLOGICA NACIONAL</a:t>
            </a:r>
            <a:br>
              <a:rPr lang="es-ES" sz="3200" b="1" dirty="0"/>
            </a:br>
            <a:br>
              <a:rPr lang="es-ES" sz="3200" b="1" dirty="0"/>
            </a:br>
            <a:r>
              <a:rPr lang="es-ES" sz="3200" b="1" dirty="0"/>
              <a:t>FACULTAD REGIONAL RECONQUISTA</a:t>
            </a:r>
            <a:br>
              <a:rPr lang="es-ES" sz="3200" b="1" dirty="0"/>
            </a:br>
            <a:br>
              <a:rPr lang="es-ES" sz="3200" b="1" dirty="0"/>
            </a:br>
            <a:r>
              <a:rPr lang="es-ES" sz="3200" b="1" dirty="0"/>
              <a:t>LICENCIATURA EN ADMINISTRACION RURAL</a:t>
            </a:r>
            <a:br>
              <a:rPr lang="es-ES" sz="3200" b="1" dirty="0"/>
            </a:br>
            <a:br>
              <a:rPr lang="es-ES" sz="3200" b="1" dirty="0"/>
            </a:br>
            <a:r>
              <a:rPr lang="es-ES" sz="3200" b="1" dirty="0"/>
              <a:t>CATEDRA DE INSTALACIONES Y MAQUINAS AGRICOLAS</a:t>
            </a:r>
            <a:br>
              <a:rPr lang="es-ES" sz="3200" b="1" dirty="0"/>
            </a:br>
            <a:br>
              <a:rPr lang="es-ES" sz="3200" b="1" dirty="0"/>
            </a:br>
            <a:br>
              <a:rPr lang="es-ES" sz="3200" b="1" dirty="0"/>
            </a:br>
            <a:endParaRPr lang="es-ES" sz="3200" b="1"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89794"/>
                                        </p:tgtEl>
                                        <p:attrNameLst>
                                          <p:attrName>style.visibility</p:attrName>
                                        </p:attrNameLst>
                                      </p:cBhvr>
                                      <p:to>
                                        <p:strVal val="visible"/>
                                      </p:to>
                                    </p:set>
                                    <p:anim calcmode="lin" valueType="num">
                                      <p:cBhvr>
                                        <p:cTn id="7" dur="500" decel="50000" fill="hold">
                                          <p:stCondLst>
                                            <p:cond delay="0"/>
                                          </p:stCondLst>
                                        </p:cTn>
                                        <p:tgtEl>
                                          <p:spTgt spid="28979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8979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89794"/>
                                        </p:tgtEl>
                                        <p:attrNameLst>
                                          <p:attrName>ppt_w</p:attrName>
                                        </p:attrNameLst>
                                      </p:cBhvr>
                                      <p:tavLst>
                                        <p:tav tm="0">
                                          <p:val>
                                            <p:strVal val="#ppt_w*.05"/>
                                          </p:val>
                                        </p:tav>
                                        <p:tav tm="100000">
                                          <p:val>
                                            <p:strVal val="#ppt_w"/>
                                          </p:val>
                                        </p:tav>
                                      </p:tavLst>
                                    </p:anim>
                                    <p:anim calcmode="lin" valueType="num">
                                      <p:cBhvr>
                                        <p:cTn id="10" dur="1000" fill="hold"/>
                                        <p:tgtEl>
                                          <p:spTgt spid="28979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8979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8979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8979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89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1" name="Rectangle 3">
            <a:extLst>
              <a:ext uri="{FF2B5EF4-FFF2-40B4-BE49-F238E27FC236}">
                <a16:creationId xmlns:a16="http://schemas.microsoft.com/office/drawing/2014/main" id="{92BEA925-32FA-4574-A3F9-896D5B10BCF1}"/>
              </a:ext>
            </a:extLst>
          </p:cNvPr>
          <p:cNvSpPr>
            <a:spLocks noGrp="1" noChangeArrowheads="1"/>
          </p:cNvSpPr>
          <p:nvPr>
            <p:ph idx="1"/>
          </p:nvPr>
        </p:nvSpPr>
        <p:spPr>
          <a:xfrm>
            <a:off x="0" y="0"/>
            <a:ext cx="9144000" cy="6858000"/>
          </a:xfrm>
        </p:spPr>
        <p:txBody>
          <a:bodyPr/>
          <a:lstStyle/>
          <a:p>
            <a:r>
              <a:rPr lang="es-ES_tradnl" altLang="es-419" sz="1800" b="1"/>
              <a:t>Unidad V</a:t>
            </a:r>
            <a:endParaRPr lang="es-AR" altLang="es-419" sz="1800" b="1"/>
          </a:p>
          <a:p>
            <a:r>
              <a:rPr lang="es-ES" altLang="es-419" sz="1800" u="sng"/>
              <a:t>Instalaciones para aprovisionamiento de agua</a:t>
            </a:r>
            <a:endParaRPr lang="es-AR" altLang="es-419" sz="1800"/>
          </a:p>
          <a:p>
            <a:r>
              <a:rPr lang="es-ES" altLang="es-419" sz="1800"/>
              <a:t>1. Aguadas</a:t>
            </a:r>
            <a:endParaRPr lang="es-AR" altLang="es-419" sz="1800"/>
          </a:p>
          <a:p>
            <a:r>
              <a:rPr lang="es-ES" altLang="es-419" sz="1800"/>
              <a:t>Aguadas naturales</a:t>
            </a:r>
            <a:endParaRPr lang="es-AR" altLang="es-419" sz="1800"/>
          </a:p>
          <a:p>
            <a:r>
              <a:rPr lang="es-ES" altLang="es-419" sz="1800"/>
              <a:t>Aguadas artificiales</a:t>
            </a:r>
            <a:endParaRPr lang="es-AR" altLang="es-419" sz="1800"/>
          </a:p>
          <a:p>
            <a:pPr lvl="1"/>
            <a:r>
              <a:rPr lang="es-ES" altLang="es-419" sz="1800"/>
              <a:t>Tanques</a:t>
            </a:r>
            <a:endParaRPr lang="es-AR" altLang="es-419" sz="1800"/>
          </a:p>
          <a:p>
            <a:pPr lvl="1"/>
            <a:r>
              <a:rPr lang="es-ES" altLang="es-419" sz="1800"/>
              <a:t>Bebederos</a:t>
            </a:r>
            <a:endParaRPr lang="es-AR" altLang="es-419" sz="1800"/>
          </a:p>
          <a:p>
            <a:pPr lvl="1"/>
            <a:r>
              <a:rPr lang="es-ES" altLang="es-419" sz="1800"/>
              <a:t>Molinos</a:t>
            </a:r>
            <a:endParaRPr lang="es-AR" altLang="es-419" sz="1800"/>
          </a:p>
          <a:p>
            <a:r>
              <a:rPr lang="es-ES" altLang="es-419" sz="1800"/>
              <a:t>2. Caracterización acuífera de la Provincia de Santa Fe</a:t>
            </a:r>
            <a:endParaRPr lang="es-AR" altLang="es-419" sz="1800"/>
          </a:p>
          <a:p>
            <a:r>
              <a:rPr lang="es-ES" altLang="es-419" sz="1800"/>
              <a:t>3. Instalaciones para riego</a:t>
            </a:r>
            <a:endParaRPr lang="es-AR" altLang="es-419" sz="1800"/>
          </a:p>
          <a:p>
            <a:r>
              <a:rPr lang="es-ES" altLang="es-419" sz="1800"/>
              <a:t>Perforaciones</a:t>
            </a:r>
            <a:endParaRPr lang="es-AR" altLang="es-419" sz="1800"/>
          </a:p>
          <a:p>
            <a:r>
              <a:rPr lang="es-ES" altLang="es-419" sz="1800"/>
              <a:t>Bombas y bombeadores</a:t>
            </a:r>
            <a:endParaRPr lang="es-AR" altLang="es-419" sz="1800"/>
          </a:p>
          <a:p>
            <a:r>
              <a:rPr lang="es-ES" altLang="es-419" sz="1800"/>
              <a:t>Requerimientos de los distintos sistemas de riego</a:t>
            </a:r>
            <a:endParaRPr lang="es-AR" altLang="es-419" sz="1800"/>
          </a:p>
          <a:p>
            <a:r>
              <a:rPr lang="es-ES" altLang="es-419" sz="1800"/>
              <a:t> </a:t>
            </a:r>
            <a:endParaRPr lang="es-AR" altLang="es-419" sz="1800"/>
          </a:p>
          <a:p>
            <a:r>
              <a:rPr lang="es-ES_tradnl" altLang="es-419" sz="1800" b="1"/>
              <a:t>Unidad VI</a:t>
            </a:r>
            <a:endParaRPr lang="es-AR" altLang="es-419" sz="1800" b="1"/>
          </a:p>
          <a:p>
            <a:r>
              <a:rPr lang="es-ES" altLang="es-419" sz="1800" u="sng"/>
              <a:t>Instalaciones de ordeñe. Salas.</a:t>
            </a:r>
            <a:endParaRPr lang="es-AR" altLang="es-419" sz="1800"/>
          </a:p>
          <a:p>
            <a:r>
              <a:rPr lang="es-ES" altLang="es-419" sz="1800"/>
              <a:t>bretes a la par</a:t>
            </a:r>
            <a:endParaRPr lang="es-AR" altLang="es-419" sz="1800"/>
          </a:p>
          <a:p>
            <a:r>
              <a:rPr lang="es-ES" altLang="es-419" sz="1800"/>
              <a:t>espinas de pescado</a:t>
            </a:r>
            <a:endParaRPr lang="es-AR" altLang="es-419" sz="1800"/>
          </a:p>
          <a:p>
            <a:r>
              <a:rPr lang="es-ES" altLang="es-419" sz="1800"/>
              <a:t>otras instalaciones: circulares, mangas, tándem</a:t>
            </a:r>
            <a:endParaRPr lang="es-AR" altLang="es-419" sz="1800"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355331">
                                            <p:txEl>
                                              <p:pRg st="0" end="0"/>
                                            </p:txEl>
                                          </p:spTgt>
                                        </p:tgtEl>
                                        <p:attrNameLst>
                                          <p:attrName>style.visibility</p:attrName>
                                        </p:attrNameLst>
                                      </p:cBhvr>
                                      <p:to>
                                        <p:strVal val="visible"/>
                                      </p:to>
                                    </p:set>
                                    <p:anim calcmode="lin" valueType="num">
                                      <p:cBhvr>
                                        <p:cTn id="7" dur="500" decel="50000" fill="hold">
                                          <p:stCondLst>
                                            <p:cond delay="0"/>
                                          </p:stCondLst>
                                        </p:cTn>
                                        <p:tgtEl>
                                          <p:spTgt spid="355331">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55331">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55331">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55331">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55331">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55331">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55331">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55331">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355331">
                                            <p:txEl>
                                              <p:pRg st="1" end="1"/>
                                            </p:txEl>
                                          </p:spTgt>
                                        </p:tgtEl>
                                        <p:attrNameLst>
                                          <p:attrName>style.visibility</p:attrName>
                                        </p:attrNameLst>
                                      </p:cBhvr>
                                      <p:to>
                                        <p:strVal val="visible"/>
                                      </p:to>
                                    </p:set>
                                    <p:anim calcmode="lin" valueType="num">
                                      <p:cBhvr>
                                        <p:cTn id="19" dur="500" decel="50000" fill="hold">
                                          <p:stCondLst>
                                            <p:cond delay="0"/>
                                          </p:stCondLst>
                                        </p:cTn>
                                        <p:tgtEl>
                                          <p:spTgt spid="355331">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55331">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55331">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355331">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55331">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55331">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55331">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55331">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nodeType="clickEffect">
                                  <p:stCondLst>
                                    <p:cond delay="0"/>
                                  </p:stCondLst>
                                  <p:childTnLst>
                                    <p:set>
                                      <p:cBhvr>
                                        <p:cTn id="30" dur="1" fill="hold">
                                          <p:stCondLst>
                                            <p:cond delay="0"/>
                                          </p:stCondLst>
                                        </p:cTn>
                                        <p:tgtEl>
                                          <p:spTgt spid="355331">
                                            <p:txEl>
                                              <p:pRg st="2" end="2"/>
                                            </p:txEl>
                                          </p:spTgt>
                                        </p:tgtEl>
                                        <p:attrNameLst>
                                          <p:attrName>style.visibility</p:attrName>
                                        </p:attrNameLst>
                                      </p:cBhvr>
                                      <p:to>
                                        <p:strVal val="visible"/>
                                      </p:to>
                                    </p:set>
                                    <p:anim calcmode="lin" valueType="num">
                                      <p:cBhvr>
                                        <p:cTn id="31" dur="500" decel="50000" fill="hold">
                                          <p:stCondLst>
                                            <p:cond delay="0"/>
                                          </p:stCondLst>
                                        </p:cTn>
                                        <p:tgtEl>
                                          <p:spTgt spid="355331">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55331">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55331">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355331">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55331">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55331">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55331">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55331">
                                            <p:txEl>
                                              <p:pRg st="2" end="2"/>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5" presetClass="entr" presetSubtype="0" fill="hold" nodeType="clickEffect">
                                  <p:stCondLst>
                                    <p:cond delay="0"/>
                                  </p:stCondLst>
                                  <p:childTnLst>
                                    <p:set>
                                      <p:cBhvr>
                                        <p:cTn id="42" dur="1" fill="hold">
                                          <p:stCondLst>
                                            <p:cond delay="0"/>
                                          </p:stCondLst>
                                        </p:cTn>
                                        <p:tgtEl>
                                          <p:spTgt spid="355331">
                                            <p:txEl>
                                              <p:pRg st="3" end="3"/>
                                            </p:txEl>
                                          </p:spTgt>
                                        </p:tgtEl>
                                        <p:attrNameLst>
                                          <p:attrName>style.visibility</p:attrName>
                                        </p:attrNameLst>
                                      </p:cBhvr>
                                      <p:to>
                                        <p:strVal val="visible"/>
                                      </p:to>
                                    </p:set>
                                    <p:anim calcmode="lin" valueType="num">
                                      <p:cBhvr>
                                        <p:cTn id="43" dur="500" decel="50000" fill="hold">
                                          <p:stCondLst>
                                            <p:cond delay="0"/>
                                          </p:stCondLst>
                                        </p:cTn>
                                        <p:tgtEl>
                                          <p:spTgt spid="355331">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55331">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55331">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355331">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55331">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55331">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55331">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55331">
                                            <p:txEl>
                                              <p:pRg st="3" end="3"/>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5" presetClass="entr" presetSubtype="0" fill="hold" nodeType="clickEffect">
                                  <p:stCondLst>
                                    <p:cond delay="0"/>
                                  </p:stCondLst>
                                  <p:childTnLst>
                                    <p:set>
                                      <p:cBhvr>
                                        <p:cTn id="54" dur="1" fill="hold">
                                          <p:stCondLst>
                                            <p:cond delay="0"/>
                                          </p:stCondLst>
                                        </p:cTn>
                                        <p:tgtEl>
                                          <p:spTgt spid="355331">
                                            <p:txEl>
                                              <p:pRg st="4" end="4"/>
                                            </p:txEl>
                                          </p:spTgt>
                                        </p:tgtEl>
                                        <p:attrNameLst>
                                          <p:attrName>style.visibility</p:attrName>
                                        </p:attrNameLst>
                                      </p:cBhvr>
                                      <p:to>
                                        <p:strVal val="visible"/>
                                      </p:to>
                                    </p:set>
                                    <p:anim calcmode="lin" valueType="num">
                                      <p:cBhvr>
                                        <p:cTn id="55" dur="500" decel="50000" fill="hold">
                                          <p:stCondLst>
                                            <p:cond delay="0"/>
                                          </p:stCondLst>
                                        </p:cTn>
                                        <p:tgtEl>
                                          <p:spTgt spid="355331">
                                            <p:txEl>
                                              <p:pRg st="4" end="4"/>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355331">
                                            <p:txEl>
                                              <p:pRg st="4" end="4"/>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355331">
                                            <p:txEl>
                                              <p:pRg st="4" end="4"/>
                                            </p:txEl>
                                          </p:spTgt>
                                        </p:tgtEl>
                                        <p:attrNameLst>
                                          <p:attrName>ppt_w</p:attrName>
                                        </p:attrNameLst>
                                      </p:cBhvr>
                                      <p:tavLst>
                                        <p:tav tm="0">
                                          <p:val>
                                            <p:strVal val="#ppt_w*.05"/>
                                          </p:val>
                                        </p:tav>
                                        <p:tav tm="100000">
                                          <p:val>
                                            <p:strVal val="#ppt_w"/>
                                          </p:val>
                                        </p:tav>
                                      </p:tavLst>
                                    </p:anim>
                                    <p:anim calcmode="lin" valueType="num">
                                      <p:cBhvr>
                                        <p:cTn id="58" dur="1000" fill="hold"/>
                                        <p:tgtEl>
                                          <p:spTgt spid="355331">
                                            <p:txEl>
                                              <p:pRg st="4" end="4"/>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355331">
                                            <p:txEl>
                                              <p:pRg st="4" end="4"/>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355331">
                                            <p:txEl>
                                              <p:pRg st="4" end="4"/>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355331">
                                            <p:txEl>
                                              <p:pRg st="4" end="4"/>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355331">
                                            <p:txEl>
                                              <p:pRg st="4" end="4"/>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5" presetClass="entr" presetSubtype="0" fill="hold" nodeType="clickEffect">
                                  <p:stCondLst>
                                    <p:cond delay="0"/>
                                  </p:stCondLst>
                                  <p:childTnLst>
                                    <p:set>
                                      <p:cBhvr>
                                        <p:cTn id="66" dur="1" fill="hold">
                                          <p:stCondLst>
                                            <p:cond delay="0"/>
                                          </p:stCondLst>
                                        </p:cTn>
                                        <p:tgtEl>
                                          <p:spTgt spid="355331">
                                            <p:txEl>
                                              <p:pRg st="5" end="5"/>
                                            </p:txEl>
                                          </p:spTgt>
                                        </p:tgtEl>
                                        <p:attrNameLst>
                                          <p:attrName>style.visibility</p:attrName>
                                        </p:attrNameLst>
                                      </p:cBhvr>
                                      <p:to>
                                        <p:strVal val="visible"/>
                                      </p:to>
                                    </p:set>
                                    <p:anim calcmode="lin" valueType="num">
                                      <p:cBhvr>
                                        <p:cTn id="67" dur="500" decel="50000" fill="hold">
                                          <p:stCondLst>
                                            <p:cond delay="0"/>
                                          </p:stCondLst>
                                        </p:cTn>
                                        <p:tgtEl>
                                          <p:spTgt spid="355331">
                                            <p:txEl>
                                              <p:pRg st="5" end="5"/>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55331">
                                            <p:txEl>
                                              <p:pRg st="5" end="5"/>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55331">
                                            <p:txEl>
                                              <p:pRg st="5" end="5"/>
                                            </p:txEl>
                                          </p:spTgt>
                                        </p:tgtEl>
                                        <p:attrNameLst>
                                          <p:attrName>ppt_w</p:attrName>
                                        </p:attrNameLst>
                                      </p:cBhvr>
                                      <p:tavLst>
                                        <p:tav tm="0">
                                          <p:val>
                                            <p:strVal val="#ppt_w*.05"/>
                                          </p:val>
                                        </p:tav>
                                        <p:tav tm="100000">
                                          <p:val>
                                            <p:strVal val="#ppt_w"/>
                                          </p:val>
                                        </p:tav>
                                      </p:tavLst>
                                    </p:anim>
                                    <p:anim calcmode="lin" valueType="num">
                                      <p:cBhvr>
                                        <p:cTn id="70" dur="1000" fill="hold"/>
                                        <p:tgtEl>
                                          <p:spTgt spid="355331">
                                            <p:txEl>
                                              <p:pRg st="5" end="5"/>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55331">
                                            <p:txEl>
                                              <p:pRg st="5" end="5"/>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55331">
                                            <p:txEl>
                                              <p:pRg st="5" end="5"/>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55331">
                                            <p:txEl>
                                              <p:pRg st="5" end="5"/>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55331">
                                            <p:txEl>
                                              <p:pRg st="5" end="5"/>
                                            </p:txEl>
                                          </p:spTgt>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5" presetClass="entr" presetSubtype="0" fill="hold" nodeType="clickEffect">
                                  <p:stCondLst>
                                    <p:cond delay="0"/>
                                  </p:stCondLst>
                                  <p:childTnLst>
                                    <p:set>
                                      <p:cBhvr>
                                        <p:cTn id="78" dur="1" fill="hold">
                                          <p:stCondLst>
                                            <p:cond delay="0"/>
                                          </p:stCondLst>
                                        </p:cTn>
                                        <p:tgtEl>
                                          <p:spTgt spid="355331">
                                            <p:txEl>
                                              <p:pRg st="6" end="6"/>
                                            </p:txEl>
                                          </p:spTgt>
                                        </p:tgtEl>
                                        <p:attrNameLst>
                                          <p:attrName>style.visibility</p:attrName>
                                        </p:attrNameLst>
                                      </p:cBhvr>
                                      <p:to>
                                        <p:strVal val="visible"/>
                                      </p:to>
                                    </p:set>
                                    <p:anim calcmode="lin" valueType="num">
                                      <p:cBhvr>
                                        <p:cTn id="79" dur="500" decel="50000" fill="hold">
                                          <p:stCondLst>
                                            <p:cond delay="0"/>
                                          </p:stCondLst>
                                        </p:cTn>
                                        <p:tgtEl>
                                          <p:spTgt spid="355331">
                                            <p:txEl>
                                              <p:pRg st="6" end="6"/>
                                            </p:txEl>
                                          </p:spTgt>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355331">
                                            <p:txEl>
                                              <p:pRg st="6" end="6"/>
                                            </p:txEl>
                                          </p:spTgt>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355331">
                                            <p:txEl>
                                              <p:pRg st="6" end="6"/>
                                            </p:txEl>
                                          </p:spTgt>
                                        </p:tgtEl>
                                        <p:attrNameLst>
                                          <p:attrName>ppt_w</p:attrName>
                                        </p:attrNameLst>
                                      </p:cBhvr>
                                      <p:tavLst>
                                        <p:tav tm="0">
                                          <p:val>
                                            <p:strVal val="#ppt_w*.05"/>
                                          </p:val>
                                        </p:tav>
                                        <p:tav tm="100000">
                                          <p:val>
                                            <p:strVal val="#ppt_w"/>
                                          </p:val>
                                        </p:tav>
                                      </p:tavLst>
                                    </p:anim>
                                    <p:anim calcmode="lin" valueType="num">
                                      <p:cBhvr>
                                        <p:cTn id="82" dur="1000" fill="hold"/>
                                        <p:tgtEl>
                                          <p:spTgt spid="355331">
                                            <p:txEl>
                                              <p:pRg st="6" end="6"/>
                                            </p:txEl>
                                          </p:spTgt>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355331">
                                            <p:txEl>
                                              <p:pRg st="6" end="6"/>
                                            </p:txEl>
                                          </p:spTgt>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355331">
                                            <p:txEl>
                                              <p:pRg st="6" end="6"/>
                                            </p:txEl>
                                          </p:spTgt>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355331">
                                            <p:txEl>
                                              <p:pRg st="6" end="6"/>
                                            </p:txEl>
                                          </p:spTgt>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355331">
                                            <p:txEl>
                                              <p:pRg st="6" end="6"/>
                                            </p:txEl>
                                          </p:spTgt>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25" presetClass="entr" presetSubtype="0" fill="hold" nodeType="clickEffect">
                                  <p:stCondLst>
                                    <p:cond delay="0"/>
                                  </p:stCondLst>
                                  <p:childTnLst>
                                    <p:set>
                                      <p:cBhvr>
                                        <p:cTn id="90" dur="1" fill="hold">
                                          <p:stCondLst>
                                            <p:cond delay="0"/>
                                          </p:stCondLst>
                                        </p:cTn>
                                        <p:tgtEl>
                                          <p:spTgt spid="355331">
                                            <p:txEl>
                                              <p:pRg st="7" end="7"/>
                                            </p:txEl>
                                          </p:spTgt>
                                        </p:tgtEl>
                                        <p:attrNameLst>
                                          <p:attrName>style.visibility</p:attrName>
                                        </p:attrNameLst>
                                      </p:cBhvr>
                                      <p:to>
                                        <p:strVal val="visible"/>
                                      </p:to>
                                    </p:set>
                                    <p:anim calcmode="lin" valueType="num">
                                      <p:cBhvr>
                                        <p:cTn id="91" dur="500" decel="50000" fill="hold">
                                          <p:stCondLst>
                                            <p:cond delay="0"/>
                                          </p:stCondLst>
                                        </p:cTn>
                                        <p:tgtEl>
                                          <p:spTgt spid="355331">
                                            <p:txEl>
                                              <p:pRg st="7" end="7"/>
                                            </p:txEl>
                                          </p:spTgt>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355331">
                                            <p:txEl>
                                              <p:pRg st="7" end="7"/>
                                            </p:txEl>
                                          </p:spTgt>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355331">
                                            <p:txEl>
                                              <p:pRg st="7" end="7"/>
                                            </p:txEl>
                                          </p:spTgt>
                                        </p:tgtEl>
                                        <p:attrNameLst>
                                          <p:attrName>ppt_w</p:attrName>
                                        </p:attrNameLst>
                                      </p:cBhvr>
                                      <p:tavLst>
                                        <p:tav tm="0">
                                          <p:val>
                                            <p:strVal val="#ppt_w*.05"/>
                                          </p:val>
                                        </p:tav>
                                        <p:tav tm="100000">
                                          <p:val>
                                            <p:strVal val="#ppt_w"/>
                                          </p:val>
                                        </p:tav>
                                      </p:tavLst>
                                    </p:anim>
                                    <p:anim calcmode="lin" valueType="num">
                                      <p:cBhvr>
                                        <p:cTn id="94" dur="1000" fill="hold"/>
                                        <p:tgtEl>
                                          <p:spTgt spid="355331">
                                            <p:txEl>
                                              <p:pRg st="7" end="7"/>
                                            </p:txEl>
                                          </p:spTgt>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355331">
                                            <p:txEl>
                                              <p:pRg st="7" end="7"/>
                                            </p:txEl>
                                          </p:spTgt>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355331">
                                            <p:txEl>
                                              <p:pRg st="7" end="7"/>
                                            </p:txEl>
                                          </p:spTgt>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355331">
                                            <p:txEl>
                                              <p:pRg st="7" end="7"/>
                                            </p:txEl>
                                          </p:spTgt>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355331">
                                            <p:txEl>
                                              <p:pRg st="7" end="7"/>
                                            </p:txEl>
                                          </p:spTgt>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5" presetClass="entr" presetSubtype="0" fill="hold" nodeType="clickEffect">
                                  <p:stCondLst>
                                    <p:cond delay="0"/>
                                  </p:stCondLst>
                                  <p:childTnLst>
                                    <p:set>
                                      <p:cBhvr>
                                        <p:cTn id="102" dur="1" fill="hold">
                                          <p:stCondLst>
                                            <p:cond delay="0"/>
                                          </p:stCondLst>
                                        </p:cTn>
                                        <p:tgtEl>
                                          <p:spTgt spid="355331">
                                            <p:txEl>
                                              <p:pRg st="8" end="8"/>
                                            </p:txEl>
                                          </p:spTgt>
                                        </p:tgtEl>
                                        <p:attrNameLst>
                                          <p:attrName>style.visibility</p:attrName>
                                        </p:attrNameLst>
                                      </p:cBhvr>
                                      <p:to>
                                        <p:strVal val="visible"/>
                                      </p:to>
                                    </p:set>
                                    <p:anim calcmode="lin" valueType="num">
                                      <p:cBhvr>
                                        <p:cTn id="103" dur="500" decel="50000" fill="hold">
                                          <p:stCondLst>
                                            <p:cond delay="0"/>
                                          </p:stCondLst>
                                        </p:cTn>
                                        <p:tgtEl>
                                          <p:spTgt spid="355331">
                                            <p:txEl>
                                              <p:pRg st="8" end="8"/>
                                            </p:txEl>
                                          </p:spTgt>
                                        </p:tgtEl>
                                        <p:attrNameLst>
                                          <p:attrName>style.rotation</p:attrName>
                                        </p:attrNameLst>
                                      </p:cBhvr>
                                      <p:tavLst>
                                        <p:tav tm="0">
                                          <p:val>
                                            <p:fltVal val="-90"/>
                                          </p:val>
                                        </p:tav>
                                        <p:tav tm="100000">
                                          <p:val>
                                            <p:fltVal val="0"/>
                                          </p:val>
                                        </p:tav>
                                      </p:tavLst>
                                    </p:anim>
                                    <p:anim calcmode="lin" valueType="num">
                                      <p:cBhvr>
                                        <p:cTn id="104" dur="500" decel="50000" fill="hold">
                                          <p:stCondLst>
                                            <p:cond delay="0"/>
                                          </p:stCondLst>
                                        </p:cTn>
                                        <p:tgtEl>
                                          <p:spTgt spid="355331">
                                            <p:txEl>
                                              <p:pRg st="8" end="8"/>
                                            </p:txEl>
                                          </p:spTgt>
                                        </p:tgtEl>
                                        <p:attrNameLst>
                                          <p:attrName>ppt_w</p:attrName>
                                        </p:attrNameLst>
                                      </p:cBhvr>
                                      <p:tavLst>
                                        <p:tav tm="0">
                                          <p:val>
                                            <p:strVal val="#ppt_w"/>
                                          </p:val>
                                        </p:tav>
                                        <p:tav tm="100000">
                                          <p:val>
                                            <p:strVal val="#ppt_w*.05"/>
                                          </p:val>
                                        </p:tav>
                                      </p:tavLst>
                                    </p:anim>
                                    <p:anim calcmode="lin" valueType="num">
                                      <p:cBhvr>
                                        <p:cTn id="105" dur="500" accel="50000" fill="hold">
                                          <p:stCondLst>
                                            <p:cond delay="500"/>
                                          </p:stCondLst>
                                        </p:cTn>
                                        <p:tgtEl>
                                          <p:spTgt spid="355331">
                                            <p:txEl>
                                              <p:pRg st="8" end="8"/>
                                            </p:txEl>
                                          </p:spTgt>
                                        </p:tgtEl>
                                        <p:attrNameLst>
                                          <p:attrName>ppt_w</p:attrName>
                                        </p:attrNameLst>
                                      </p:cBhvr>
                                      <p:tavLst>
                                        <p:tav tm="0">
                                          <p:val>
                                            <p:strVal val="#ppt_w*.05"/>
                                          </p:val>
                                        </p:tav>
                                        <p:tav tm="100000">
                                          <p:val>
                                            <p:strVal val="#ppt_w"/>
                                          </p:val>
                                        </p:tav>
                                      </p:tavLst>
                                    </p:anim>
                                    <p:anim calcmode="lin" valueType="num">
                                      <p:cBhvr>
                                        <p:cTn id="106" dur="1000" fill="hold"/>
                                        <p:tgtEl>
                                          <p:spTgt spid="355331">
                                            <p:txEl>
                                              <p:pRg st="8" end="8"/>
                                            </p:txEl>
                                          </p:spTgt>
                                        </p:tgtEl>
                                        <p:attrNameLst>
                                          <p:attrName>ppt_h</p:attrName>
                                        </p:attrNameLst>
                                      </p:cBhvr>
                                      <p:tavLst>
                                        <p:tav tm="0">
                                          <p:val>
                                            <p:strVal val="#ppt_h"/>
                                          </p:val>
                                        </p:tav>
                                        <p:tav tm="100000">
                                          <p:val>
                                            <p:strVal val="#ppt_h"/>
                                          </p:val>
                                        </p:tav>
                                      </p:tavLst>
                                    </p:anim>
                                    <p:anim calcmode="lin" valueType="num">
                                      <p:cBhvr>
                                        <p:cTn id="107" dur="500" decel="50000" fill="hold">
                                          <p:stCondLst>
                                            <p:cond delay="0"/>
                                          </p:stCondLst>
                                        </p:cTn>
                                        <p:tgtEl>
                                          <p:spTgt spid="355331">
                                            <p:txEl>
                                              <p:pRg st="8" end="8"/>
                                            </p:txEl>
                                          </p:spTgt>
                                        </p:tgtEl>
                                        <p:attrNameLst>
                                          <p:attrName>ppt_x</p:attrName>
                                        </p:attrNameLst>
                                      </p:cBhvr>
                                      <p:tavLst>
                                        <p:tav tm="0">
                                          <p:val>
                                            <p:strVal val="#ppt_x+.4"/>
                                          </p:val>
                                        </p:tav>
                                        <p:tav tm="100000">
                                          <p:val>
                                            <p:strVal val="#ppt_x"/>
                                          </p:val>
                                        </p:tav>
                                      </p:tavLst>
                                    </p:anim>
                                    <p:anim calcmode="lin" valueType="num">
                                      <p:cBhvr>
                                        <p:cTn id="108" dur="500" decel="50000" fill="hold">
                                          <p:stCondLst>
                                            <p:cond delay="0"/>
                                          </p:stCondLst>
                                        </p:cTn>
                                        <p:tgtEl>
                                          <p:spTgt spid="355331">
                                            <p:txEl>
                                              <p:pRg st="8" end="8"/>
                                            </p:txEl>
                                          </p:spTgt>
                                        </p:tgtEl>
                                        <p:attrNameLst>
                                          <p:attrName>ppt_y</p:attrName>
                                        </p:attrNameLst>
                                      </p:cBhvr>
                                      <p:tavLst>
                                        <p:tav tm="0">
                                          <p:val>
                                            <p:strVal val="#ppt_y-.2"/>
                                          </p:val>
                                        </p:tav>
                                        <p:tav tm="100000">
                                          <p:val>
                                            <p:strVal val="#ppt_y+.1"/>
                                          </p:val>
                                        </p:tav>
                                      </p:tavLst>
                                    </p:anim>
                                    <p:anim calcmode="lin" valueType="num">
                                      <p:cBhvr>
                                        <p:cTn id="109" dur="500" accel="50000" fill="hold">
                                          <p:stCondLst>
                                            <p:cond delay="500"/>
                                          </p:stCondLst>
                                        </p:cTn>
                                        <p:tgtEl>
                                          <p:spTgt spid="355331">
                                            <p:txEl>
                                              <p:pRg st="8" end="8"/>
                                            </p:txEl>
                                          </p:spTgt>
                                        </p:tgtEl>
                                        <p:attrNameLst>
                                          <p:attrName>ppt_y</p:attrName>
                                        </p:attrNameLst>
                                      </p:cBhvr>
                                      <p:tavLst>
                                        <p:tav tm="0">
                                          <p:val>
                                            <p:strVal val="#ppt_y+.1"/>
                                          </p:val>
                                        </p:tav>
                                        <p:tav tm="100000">
                                          <p:val>
                                            <p:strVal val="#ppt_y"/>
                                          </p:val>
                                        </p:tav>
                                      </p:tavLst>
                                    </p:anim>
                                    <p:animEffect transition="in" filter="fade">
                                      <p:cBhvr>
                                        <p:cTn id="110" dur="1000" decel="50000">
                                          <p:stCondLst>
                                            <p:cond delay="0"/>
                                          </p:stCondLst>
                                        </p:cTn>
                                        <p:tgtEl>
                                          <p:spTgt spid="355331">
                                            <p:txEl>
                                              <p:pRg st="8" end="8"/>
                                            </p:txEl>
                                          </p:spTgt>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5" presetClass="entr" presetSubtype="0" fill="hold" nodeType="clickEffect">
                                  <p:stCondLst>
                                    <p:cond delay="0"/>
                                  </p:stCondLst>
                                  <p:childTnLst>
                                    <p:set>
                                      <p:cBhvr>
                                        <p:cTn id="114" dur="1" fill="hold">
                                          <p:stCondLst>
                                            <p:cond delay="0"/>
                                          </p:stCondLst>
                                        </p:cTn>
                                        <p:tgtEl>
                                          <p:spTgt spid="355331">
                                            <p:txEl>
                                              <p:pRg st="9" end="9"/>
                                            </p:txEl>
                                          </p:spTgt>
                                        </p:tgtEl>
                                        <p:attrNameLst>
                                          <p:attrName>style.visibility</p:attrName>
                                        </p:attrNameLst>
                                      </p:cBhvr>
                                      <p:to>
                                        <p:strVal val="visible"/>
                                      </p:to>
                                    </p:set>
                                    <p:anim calcmode="lin" valueType="num">
                                      <p:cBhvr>
                                        <p:cTn id="115" dur="500" decel="50000" fill="hold">
                                          <p:stCondLst>
                                            <p:cond delay="0"/>
                                          </p:stCondLst>
                                        </p:cTn>
                                        <p:tgtEl>
                                          <p:spTgt spid="355331">
                                            <p:txEl>
                                              <p:pRg st="9" end="9"/>
                                            </p:txEl>
                                          </p:spTgt>
                                        </p:tgtEl>
                                        <p:attrNameLst>
                                          <p:attrName>style.rotation</p:attrName>
                                        </p:attrNameLst>
                                      </p:cBhvr>
                                      <p:tavLst>
                                        <p:tav tm="0">
                                          <p:val>
                                            <p:fltVal val="-90"/>
                                          </p:val>
                                        </p:tav>
                                        <p:tav tm="100000">
                                          <p:val>
                                            <p:fltVal val="0"/>
                                          </p:val>
                                        </p:tav>
                                      </p:tavLst>
                                    </p:anim>
                                    <p:anim calcmode="lin" valueType="num">
                                      <p:cBhvr>
                                        <p:cTn id="116" dur="500" decel="50000" fill="hold">
                                          <p:stCondLst>
                                            <p:cond delay="0"/>
                                          </p:stCondLst>
                                        </p:cTn>
                                        <p:tgtEl>
                                          <p:spTgt spid="355331">
                                            <p:txEl>
                                              <p:pRg st="9" end="9"/>
                                            </p:txEl>
                                          </p:spTgt>
                                        </p:tgtEl>
                                        <p:attrNameLst>
                                          <p:attrName>ppt_w</p:attrName>
                                        </p:attrNameLst>
                                      </p:cBhvr>
                                      <p:tavLst>
                                        <p:tav tm="0">
                                          <p:val>
                                            <p:strVal val="#ppt_w"/>
                                          </p:val>
                                        </p:tav>
                                        <p:tav tm="100000">
                                          <p:val>
                                            <p:strVal val="#ppt_w*.05"/>
                                          </p:val>
                                        </p:tav>
                                      </p:tavLst>
                                    </p:anim>
                                    <p:anim calcmode="lin" valueType="num">
                                      <p:cBhvr>
                                        <p:cTn id="117" dur="500" accel="50000" fill="hold">
                                          <p:stCondLst>
                                            <p:cond delay="500"/>
                                          </p:stCondLst>
                                        </p:cTn>
                                        <p:tgtEl>
                                          <p:spTgt spid="355331">
                                            <p:txEl>
                                              <p:pRg st="9" end="9"/>
                                            </p:txEl>
                                          </p:spTgt>
                                        </p:tgtEl>
                                        <p:attrNameLst>
                                          <p:attrName>ppt_w</p:attrName>
                                        </p:attrNameLst>
                                      </p:cBhvr>
                                      <p:tavLst>
                                        <p:tav tm="0">
                                          <p:val>
                                            <p:strVal val="#ppt_w*.05"/>
                                          </p:val>
                                        </p:tav>
                                        <p:tav tm="100000">
                                          <p:val>
                                            <p:strVal val="#ppt_w"/>
                                          </p:val>
                                        </p:tav>
                                      </p:tavLst>
                                    </p:anim>
                                    <p:anim calcmode="lin" valueType="num">
                                      <p:cBhvr>
                                        <p:cTn id="118" dur="1000" fill="hold"/>
                                        <p:tgtEl>
                                          <p:spTgt spid="355331">
                                            <p:txEl>
                                              <p:pRg st="9" end="9"/>
                                            </p:txEl>
                                          </p:spTgt>
                                        </p:tgtEl>
                                        <p:attrNameLst>
                                          <p:attrName>ppt_h</p:attrName>
                                        </p:attrNameLst>
                                      </p:cBhvr>
                                      <p:tavLst>
                                        <p:tav tm="0">
                                          <p:val>
                                            <p:strVal val="#ppt_h"/>
                                          </p:val>
                                        </p:tav>
                                        <p:tav tm="100000">
                                          <p:val>
                                            <p:strVal val="#ppt_h"/>
                                          </p:val>
                                        </p:tav>
                                      </p:tavLst>
                                    </p:anim>
                                    <p:anim calcmode="lin" valueType="num">
                                      <p:cBhvr>
                                        <p:cTn id="119" dur="500" decel="50000" fill="hold">
                                          <p:stCondLst>
                                            <p:cond delay="0"/>
                                          </p:stCondLst>
                                        </p:cTn>
                                        <p:tgtEl>
                                          <p:spTgt spid="355331">
                                            <p:txEl>
                                              <p:pRg st="9" end="9"/>
                                            </p:txEl>
                                          </p:spTgt>
                                        </p:tgtEl>
                                        <p:attrNameLst>
                                          <p:attrName>ppt_x</p:attrName>
                                        </p:attrNameLst>
                                      </p:cBhvr>
                                      <p:tavLst>
                                        <p:tav tm="0">
                                          <p:val>
                                            <p:strVal val="#ppt_x+.4"/>
                                          </p:val>
                                        </p:tav>
                                        <p:tav tm="100000">
                                          <p:val>
                                            <p:strVal val="#ppt_x"/>
                                          </p:val>
                                        </p:tav>
                                      </p:tavLst>
                                    </p:anim>
                                    <p:anim calcmode="lin" valueType="num">
                                      <p:cBhvr>
                                        <p:cTn id="120" dur="500" decel="50000" fill="hold">
                                          <p:stCondLst>
                                            <p:cond delay="0"/>
                                          </p:stCondLst>
                                        </p:cTn>
                                        <p:tgtEl>
                                          <p:spTgt spid="355331">
                                            <p:txEl>
                                              <p:pRg st="9" end="9"/>
                                            </p:txEl>
                                          </p:spTgt>
                                        </p:tgtEl>
                                        <p:attrNameLst>
                                          <p:attrName>ppt_y</p:attrName>
                                        </p:attrNameLst>
                                      </p:cBhvr>
                                      <p:tavLst>
                                        <p:tav tm="0">
                                          <p:val>
                                            <p:strVal val="#ppt_y-.2"/>
                                          </p:val>
                                        </p:tav>
                                        <p:tav tm="100000">
                                          <p:val>
                                            <p:strVal val="#ppt_y+.1"/>
                                          </p:val>
                                        </p:tav>
                                      </p:tavLst>
                                    </p:anim>
                                    <p:anim calcmode="lin" valueType="num">
                                      <p:cBhvr>
                                        <p:cTn id="121" dur="500" accel="50000" fill="hold">
                                          <p:stCondLst>
                                            <p:cond delay="500"/>
                                          </p:stCondLst>
                                        </p:cTn>
                                        <p:tgtEl>
                                          <p:spTgt spid="355331">
                                            <p:txEl>
                                              <p:pRg st="9" end="9"/>
                                            </p:txEl>
                                          </p:spTgt>
                                        </p:tgtEl>
                                        <p:attrNameLst>
                                          <p:attrName>ppt_y</p:attrName>
                                        </p:attrNameLst>
                                      </p:cBhvr>
                                      <p:tavLst>
                                        <p:tav tm="0">
                                          <p:val>
                                            <p:strVal val="#ppt_y+.1"/>
                                          </p:val>
                                        </p:tav>
                                        <p:tav tm="100000">
                                          <p:val>
                                            <p:strVal val="#ppt_y"/>
                                          </p:val>
                                        </p:tav>
                                      </p:tavLst>
                                    </p:anim>
                                    <p:animEffect transition="in" filter="fade">
                                      <p:cBhvr>
                                        <p:cTn id="122" dur="1000" decel="50000">
                                          <p:stCondLst>
                                            <p:cond delay="0"/>
                                          </p:stCondLst>
                                        </p:cTn>
                                        <p:tgtEl>
                                          <p:spTgt spid="355331">
                                            <p:txEl>
                                              <p:pRg st="9" end="9"/>
                                            </p:txEl>
                                          </p:spTgt>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5" presetClass="entr" presetSubtype="0" fill="hold" nodeType="clickEffect">
                                  <p:stCondLst>
                                    <p:cond delay="0"/>
                                  </p:stCondLst>
                                  <p:childTnLst>
                                    <p:set>
                                      <p:cBhvr>
                                        <p:cTn id="126" dur="1" fill="hold">
                                          <p:stCondLst>
                                            <p:cond delay="0"/>
                                          </p:stCondLst>
                                        </p:cTn>
                                        <p:tgtEl>
                                          <p:spTgt spid="355331">
                                            <p:txEl>
                                              <p:pRg st="10" end="10"/>
                                            </p:txEl>
                                          </p:spTgt>
                                        </p:tgtEl>
                                        <p:attrNameLst>
                                          <p:attrName>style.visibility</p:attrName>
                                        </p:attrNameLst>
                                      </p:cBhvr>
                                      <p:to>
                                        <p:strVal val="visible"/>
                                      </p:to>
                                    </p:set>
                                    <p:anim calcmode="lin" valueType="num">
                                      <p:cBhvr>
                                        <p:cTn id="127" dur="500" decel="50000" fill="hold">
                                          <p:stCondLst>
                                            <p:cond delay="0"/>
                                          </p:stCondLst>
                                        </p:cTn>
                                        <p:tgtEl>
                                          <p:spTgt spid="355331">
                                            <p:txEl>
                                              <p:pRg st="10" end="10"/>
                                            </p:txEl>
                                          </p:spTgt>
                                        </p:tgtEl>
                                        <p:attrNameLst>
                                          <p:attrName>style.rotation</p:attrName>
                                        </p:attrNameLst>
                                      </p:cBhvr>
                                      <p:tavLst>
                                        <p:tav tm="0">
                                          <p:val>
                                            <p:fltVal val="-90"/>
                                          </p:val>
                                        </p:tav>
                                        <p:tav tm="100000">
                                          <p:val>
                                            <p:fltVal val="0"/>
                                          </p:val>
                                        </p:tav>
                                      </p:tavLst>
                                    </p:anim>
                                    <p:anim calcmode="lin" valueType="num">
                                      <p:cBhvr>
                                        <p:cTn id="128" dur="500" decel="50000" fill="hold">
                                          <p:stCondLst>
                                            <p:cond delay="0"/>
                                          </p:stCondLst>
                                        </p:cTn>
                                        <p:tgtEl>
                                          <p:spTgt spid="355331">
                                            <p:txEl>
                                              <p:pRg st="10" end="10"/>
                                            </p:txEl>
                                          </p:spTgt>
                                        </p:tgtEl>
                                        <p:attrNameLst>
                                          <p:attrName>ppt_w</p:attrName>
                                        </p:attrNameLst>
                                      </p:cBhvr>
                                      <p:tavLst>
                                        <p:tav tm="0">
                                          <p:val>
                                            <p:strVal val="#ppt_w"/>
                                          </p:val>
                                        </p:tav>
                                        <p:tav tm="100000">
                                          <p:val>
                                            <p:strVal val="#ppt_w*.05"/>
                                          </p:val>
                                        </p:tav>
                                      </p:tavLst>
                                    </p:anim>
                                    <p:anim calcmode="lin" valueType="num">
                                      <p:cBhvr>
                                        <p:cTn id="129" dur="500" accel="50000" fill="hold">
                                          <p:stCondLst>
                                            <p:cond delay="500"/>
                                          </p:stCondLst>
                                        </p:cTn>
                                        <p:tgtEl>
                                          <p:spTgt spid="355331">
                                            <p:txEl>
                                              <p:pRg st="10" end="10"/>
                                            </p:txEl>
                                          </p:spTgt>
                                        </p:tgtEl>
                                        <p:attrNameLst>
                                          <p:attrName>ppt_w</p:attrName>
                                        </p:attrNameLst>
                                      </p:cBhvr>
                                      <p:tavLst>
                                        <p:tav tm="0">
                                          <p:val>
                                            <p:strVal val="#ppt_w*.05"/>
                                          </p:val>
                                        </p:tav>
                                        <p:tav tm="100000">
                                          <p:val>
                                            <p:strVal val="#ppt_w"/>
                                          </p:val>
                                        </p:tav>
                                      </p:tavLst>
                                    </p:anim>
                                    <p:anim calcmode="lin" valueType="num">
                                      <p:cBhvr>
                                        <p:cTn id="130" dur="1000" fill="hold"/>
                                        <p:tgtEl>
                                          <p:spTgt spid="355331">
                                            <p:txEl>
                                              <p:pRg st="10" end="10"/>
                                            </p:txEl>
                                          </p:spTgt>
                                        </p:tgtEl>
                                        <p:attrNameLst>
                                          <p:attrName>ppt_h</p:attrName>
                                        </p:attrNameLst>
                                      </p:cBhvr>
                                      <p:tavLst>
                                        <p:tav tm="0">
                                          <p:val>
                                            <p:strVal val="#ppt_h"/>
                                          </p:val>
                                        </p:tav>
                                        <p:tav tm="100000">
                                          <p:val>
                                            <p:strVal val="#ppt_h"/>
                                          </p:val>
                                        </p:tav>
                                      </p:tavLst>
                                    </p:anim>
                                    <p:anim calcmode="lin" valueType="num">
                                      <p:cBhvr>
                                        <p:cTn id="131" dur="500" decel="50000" fill="hold">
                                          <p:stCondLst>
                                            <p:cond delay="0"/>
                                          </p:stCondLst>
                                        </p:cTn>
                                        <p:tgtEl>
                                          <p:spTgt spid="355331">
                                            <p:txEl>
                                              <p:pRg st="10" end="10"/>
                                            </p:txEl>
                                          </p:spTgt>
                                        </p:tgtEl>
                                        <p:attrNameLst>
                                          <p:attrName>ppt_x</p:attrName>
                                        </p:attrNameLst>
                                      </p:cBhvr>
                                      <p:tavLst>
                                        <p:tav tm="0">
                                          <p:val>
                                            <p:strVal val="#ppt_x+.4"/>
                                          </p:val>
                                        </p:tav>
                                        <p:tav tm="100000">
                                          <p:val>
                                            <p:strVal val="#ppt_x"/>
                                          </p:val>
                                        </p:tav>
                                      </p:tavLst>
                                    </p:anim>
                                    <p:anim calcmode="lin" valueType="num">
                                      <p:cBhvr>
                                        <p:cTn id="132" dur="500" decel="50000" fill="hold">
                                          <p:stCondLst>
                                            <p:cond delay="0"/>
                                          </p:stCondLst>
                                        </p:cTn>
                                        <p:tgtEl>
                                          <p:spTgt spid="355331">
                                            <p:txEl>
                                              <p:pRg st="10" end="10"/>
                                            </p:txEl>
                                          </p:spTgt>
                                        </p:tgtEl>
                                        <p:attrNameLst>
                                          <p:attrName>ppt_y</p:attrName>
                                        </p:attrNameLst>
                                      </p:cBhvr>
                                      <p:tavLst>
                                        <p:tav tm="0">
                                          <p:val>
                                            <p:strVal val="#ppt_y-.2"/>
                                          </p:val>
                                        </p:tav>
                                        <p:tav tm="100000">
                                          <p:val>
                                            <p:strVal val="#ppt_y+.1"/>
                                          </p:val>
                                        </p:tav>
                                      </p:tavLst>
                                    </p:anim>
                                    <p:anim calcmode="lin" valueType="num">
                                      <p:cBhvr>
                                        <p:cTn id="133" dur="500" accel="50000" fill="hold">
                                          <p:stCondLst>
                                            <p:cond delay="500"/>
                                          </p:stCondLst>
                                        </p:cTn>
                                        <p:tgtEl>
                                          <p:spTgt spid="355331">
                                            <p:txEl>
                                              <p:pRg st="10" end="10"/>
                                            </p:txEl>
                                          </p:spTgt>
                                        </p:tgtEl>
                                        <p:attrNameLst>
                                          <p:attrName>ppt_y</p:attrName>
                                        </p:attrNameLst>
                                      </p:cBhvr>
                                      <p:tavLst>
                                        <p:tav tm="0">
                                          <p:val>
                                            <p:strVal val="#ppt_y+.1"/>
                                          </p:val>
                                        </p:tav>
                                        <p:tav tm="100000">
                                          <p:val>
                                            <p:strVal val="#ppt_y"/>
                                          </p:val>
                                        </p:tav>
                                      </p:tavLst>
                                    </p:anim>
                                    <p:animEffect transition="in" filter="fade">
                                      <p:cBhvr>
                                        <p:cTn id="134" dur="1000" decel="50000">
                                          <p:stCondLst>
                                            <p:cond delay="0"/>
                                          </p:stCondLst>
                                        </p:cTn>
                                        <p:tgtEl>
                                          <p:spTgt spid="355331">
                                            <p:txEl>
                                              <p:pRg st="10" end="10"/>
                                            </p:txEl>
                                          </p:spTgt>
                                        </p:tgtEl>
                                      </p:cBhvr>
                                    </p:animEffec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5" presetClass="entr" presetSubtype="0" fill="hold" nodeType="clickEffect">
                                  <p:stCondLst>
                                    <p:cond delay="0"/>
                                  </p:stCondLst>
                                  <p:childTnLst>
                                    <p:set>
                                      <p:cBhvr>
                                        <p:cTn id="138" dur="1" fill="hold">
                                          <p:stCondLst>
                                            <p:cond delay="0"/>
                                          </p:stCondLst>
                                        </p:cTn>
                                        <p:tgtEl>
                                          <p:spTgt spid="355331">
                                            <p:txEl>
                                              <p:pRg st="11" end="11"/>
                                            </p:txEl>
                                          </p:spTgt>
                                        </p:tgtEl>
                                        <p:attrNameLst>
                                          <p:attrName>style.visibility</p:attrName>
                                        </p:attrNameLst>
                                      </p:cBhvr>
                                      <p:to>
                                        <p:strVal val="visible"/>
                                      </p:to>
                                    </p:set>
                                    <p:anim calcmode="lin" valueType="num">
                                      <p:cBhvr>
                                        <p:cTn id="139" dur="500" decel="50000" fill="hold">
                                          <p:stCondLst>
                                            <p:cond delay="0"/>
                                          </p:stCondLst>
                                        </p:cTn>
                                        <p:tgtEl>
                                          <p:spTgt spid="355331">
                                            <p:txEl>
                                              <p:pRg st="11" end="11"/>
                                            </p:txEl>
                                          </p:spTgt>
                                        </p:tgtEl>
                                        <p:attrNameLst>
                                          <p:attrName>style.rotation</p:attrName>
                                        </p:attrNameLst>
                                      </p:cBhvr>
                                      <p:tavLst>
                                        <p:tav tm="0">
                                          <p:val>
                                            <p:fltVal val="-90"/>
                                          </p:val>
                                        </p:tav>
                                        <p:tav tm="100000">
                                          <p:val>
                                            <p:fltVal val="0"/>
                                          </p:val>
                                        </p:tav>
                                      </p:tavLst>
                                    </p:anim>
                                    <p:anim calcmode="lin" valueType="num">
                                      <p:cBhvr>
                                        <p:cTn id="140" dur="500" decel="50000" fill="hold">
                                          <p:stCondLst>
                                            <p:cond delay="0"/>
                                          </p:stCondLst>
                                        </p:cTn>
                                        <p:tgtEl>
                                          <p:spTgt spid="355331">
                                            <p:txEl>
                                              <p:pRg st="11" end="11"/>
                                            </p:txEl>
                                          </p:spTgt>
                                        </p:tgtEl>
                                        <p:attrNameLst>
                                          <p:attrName>ppt_w</p:attrName>
                                        </p:attrNameLst>
                                      </p:cBhvr>
                                      <p:tavLst>
                                        <p:tav tm="0">
                                          <p:val>
                                            <p:strVal val="#ppt_w"/>
                                          </p:val>
                                        </p:tav>
                                        <p:tav tm="100000">
                                          <p:val>
                                            <p:strVal val="#ppt_w*.05"/>
                                          </p:val>
                                        </p:tav>
                                      </p:tavLst>
                                    </p:anim>
                                    <p:anim calcmode="lin" valueType="num">
                                      <p:cBhvr>
                                        <p:cTn id="141" dur="500" accel="50000" fill="hold">
                                          <p:stCondLst>
                                            <p:cond delay="500"/>
                                          </p:stCondLst>
                                        </p:cTn>
                                        <p:tgtEl>
                                          <p:spTgt spid="355331">
                                            <p:txEl>
                                              <p:pRg st="11" end="11"/>
                                            </p:txEl>
                                          </p:spTgt>
                                        </p:tgtEl>
                                        <p:attrNameLst>
                                          <p:attrName>ppt_w</p:attrName>
                                        </p:attrNameLst>
                                      </p:cBhvr>
                                      <p:tavLst>
                                        <p:tav tm="0">
                                          <p:val>
                                            <p:strVal val="#ppt_w*.05"/>
                                          </p:val>
                                        </p:tav>
                                        <p:tav tm="100000">
                                          <p:val>
                                            <p:strVal val="#ppt_w"/>
                                          </p:val>
                                        </p:tav>
                                      </p:tavLst>
                                    </p:anim>
                                    <p:anim calcmode="lin" valueType="num">
                                      <p:cBhvr>
                                        <p:cTn id="142" dur="1000" fill="hold"/>
                                        <p:tgtEl>
                                          <p:spTgt spid="355331">
                                            <p:txEl>
                                              <p:pRg st="11" end="11"/>
                                            </p:txEl>
                                          </p:spTgt>
                                        </p:tgtEl>
                                        <p:attrNameLst>
                                          <p:attrName>ppt_h</p:attrName>
                                        </p:attrNameLst>
                                      </p:cBhvr>
                                      <p:tavLst>
                                        <p:tav tm="0">
                                          <p:val>
                                            <p:strVal val="#ppt_h"/>
                                          </p:val>
                                        </p:tav>
                                        <p:tav tm="100000">
                                          <p:val>
                                            <p:strVal val="#ppt_h"/>
                                          </p:val>
                                        </p:tav>
                                      </p:tavLst>
                                    </p:anim>
                                    <p:anim calcmode="lin" valueType="num">
                                      <p:cBhvr>
                                        <p:cTn id="143" dur="500" decel="50000" fill="hold">
                                          <p:stCondLst>
                                            <p:cond delay="0"/>
                                          </p:stCondLst>
                                        </p:cTn>
                                        <p:tgtEl>
                                          <p:spTgt spid="355331">
                                            <p:txEl>
                                              <p:pRg st="11" end="11"/>
                                            </p:txEl>
                                          </p:spTgt>
                                        </p:tgtEl>
                                        <p:attrNameLst>
                                          <p:attrName>ppt_x</p:attrName>
                                        </p:attrNameLst>
                                      </p:cBhvr>
                                      <p:tavLst>
                                        <p:tav tm="0">
                                          <p:val>
                                            <p:strVal val="#ppt_x+.4"/>
                                          </p:val>
                                        </p:tav>
                                        <p:tav tm="100000">
                                          <p:val>
                                            <p:strVal val="#ppt_x"/>
                                          </p:val>
                                        </p:tav>
                                      </p:tavLst>
                                    </p:anim>
                                    <p:anim calcmode="lin" valueType="num">
                                      <p:cBhvr>
                                        <p:cTn id="144" dur="500" decel="50000" fill="hold">
                                          <p:stCondLst>
                                            <p:cond delay="0"/>
                                          </p:stCondLst>
                                        </p:cTn>
                                        <p:tgtEl>
                                          <p:spTgt spid="355331">
                                            <p:txEl>
                                              <p:pRg st="11" end="11"/>
                                            </p:txEl>
                                          </p:spTgt>
                                        </p:tgtEl>
                                        <p:attrNameLst>
                                          <p:attrName>ppt_y</p:attrName>
                                        </p:attrNameLst>
                                      </p:cBhvr>
                                      <p:tavLst>
                                        <p:tav tm="0">
                                          <p:val>
                                            <p:strVal val="#ppt_y-.2"/>
                                          </p:val>
                                        </p:tav>
                                        <p:tav tm="100000">
                                          <p:val>
                                            <p:strVal val="#ppt_y+.1"/>
                                          </p:val>
                                        </p:tav>
                                      </p:tavLst>
                                    </p:anim>
                                    <p:anim calcmode="lin" valueType="num">
                                      <p:cBhvr>
                                        <p:cTn id="145" dur="500" accel="50000" fill="hold">
                                          <p:stCondLst>
                                            <p:cond delay="500"/>
                                          </p:stCondLst>
                                        </p:cTn>
                                        <p:tgtEl>
                                          <p:spTgt spid="355331">
                                            <p:txEl>
                                              <p:pRg st="11" end="11"/>
                                            </p:txEl>
                                          </p:spTgt>
                                        </p:tgtEl>
                                        <p:attrNameLst>
                                          <p:attrName>ppt_y</p:attrName>
                                        </p:attrNameLst>
                                      </p:cBhvr>
                                      <p:tavLst>
                                        <p:tav tm="0">
                                          <p:val>
                                            <p:strVal val="#ppt_y+.1"/>
                                          </p:val>
                                        </p:tav>
                                        <p:tav tm="100000">
                                          <p:val>
                                            <p:strVal val="#ppt_y"/>
                                          </p:val>
                                        </p:tav>
                                      </p:tavLst>
                                    </p:anim>
                                    <p:animEffect transition="in" filter="fade">
                                      <p:cBhvr>
                                        <p:cTn id="146" dur="1000" decel="50000">
                                          <p:stCondLst>
                                            <p:cond delay="0"/>
                                          </p:stCondLst>
                                        </p:cTn>
                                        <p:tgtEl>
                                          <p:spTgt spid="355331">
                                            <p:txEl>
                                              <p:pRg st="11" end="11"/>
                                            </p:txEl>
                                          </p:spTgt>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5" presetClass="entr" presetSubtype="0" fill="hold" nodeType="clickEffect">
                                  <p:stCondLst>
                                    <p:cond delay="0"/>
                                  </p:stCondLst>
                                  <p:childTnLst>
                                    <p:set>
                                      <p:cBhvr>
                                        <p:cTn id="150" dur="1" fill="hold">
                                          <p:stCondLst>
                                            <p:cond delay="0"/>
                                          </p:stCondLst>
                                        </p:cTn>
                                        <p:tgtEl>
                                          <p:spTgt spid="355331">
                                            <p:txEl>
                                              <p:pRg st="12" end="12"/>
                                            </p:txEl>
                                          </p:spTgt>
                                        </p:tgtEl>
                                        <p:attrNameLst>
                                          <p:attrName>style.visibility</p:attrName>
                                        </p:attrNameLst>
                                      </p:cBhvr>
                                      <p:to>
                                        <p:strVal val="visible"/>
                                      </p:to>
                                    </p:set>
                                    <p:anim calcmode="lin" valueType="num">
                                      <p:cBhvr>
                                        <p:cTn id="151" dur="500" decel="50000" fill="hold">
                                          <p:stCondLst>
                                            <p:cond delay="0"/>
                                          </p:stCondLst>
                                        </p:cTn>
                                        <p:tgtEl>
                                          <p:spTgt spid="355331">
                                            <p:txEl>
                                              <p:pRg st="12" end="12"/>
                                            </p:txEl>
                                          </p:spTgt>
                                        </p:tgtEl>
                                        <p:attrNameLst>
                                          <p:attrName>style.rotation</p:attrName>
                                        </p:attrNameLst>
                                      </p:cBhvr>
                                      <p:tavLst>
                                        <p:tav tm="0">
                                          <p:val>
                                            <p:fltVal val="-90"/>
                                          </p:val>
                                        </p:tav>
                                        <p:tav tm="100000">
                                          <p:val>
                                            <p:fltVal val="0"/>
                                          </p:val>
                                        </p:tav>
                                      </p:tavLst>
                                    </p:anim>
                                    <p:anim calcmode="lin" valueType="num">
                                      <p:cBhvr>
                                        <p:cTn id="152" dur="500" decel="50000" fill="hold">
                                          <p:stCondLst>
                                            <p:cond delay="0"/>
                                          </p:stCondLst>
                                        </p:cTn>
                                        <p:tgtEl>
                                          <p:spTgt spid="355331">
                                            <p:txEl>
                                              <p:pRg st="12" end="12"/>
                                            </p:txEl>
                                          </p:spTgt>
                                        </p:tgtEl>
                                        <p:attrNameLst>
                                          <p:attrName>ppt_w</p:attrName>
                                        </p:attrNameLst>
                                      </p:cBhvr>
                                      <p:tavLst>
                                        <p:tav tm="0">
                                          <p:val>
                                            <p:strVal val="#ppt_w"/>
                                          </p:val>
                                        </p:tav>
                                        <p:tav tm="100000">
                                          <p:val>
                                            <p:strVal val="#ppt_w*.05"/>
                                          </p:val>
                                        </p:tav>
                                      </p:tavLst>
                                    </p:anim>
                                    <p:anim calcmode="lin" valueType="num">
                                      <p:cBhvr>
                                        <p:cTn id="153" dur="500" accel="50000" fill="hold">
                                          <p:stCondLst>
                                            <p:cond delay="500"/>
                                          </p:stCondLst>
                                        </p:cTn>
                                        <p:tgtEl>
                                          <p:spTgt spid="355331">
                                            <p:txEl>
                                              <p:pRg st="12" end="12"/>
                                            </p:txEl>
                                          </p:spTgt>
                                        </p:tgtEl>
                                        <p:attrNameLst>
                                          <p:attrName>ppt_w</p:attrName>
                                        </p:attrNameLst>
                                      </p:cBhvr>
                                      <p:tavLst>
                                        <p:tav tm="0">
                                          <p:val>
                                            <p:strVal val="#ppt_w*.05"/>
                                          </p:val>
                                        </p:tav>
                                        <p:tav tm="100000">
                                          <p:val>
                                            <p:strVal val="#ppt_w"/>
                                          </p:val>
                                        </p:tav>
                                      </p:tavLst>
                                    </p:anim>
                                    <p:anim calcmode="lin" valueType="num">
                                      <p:cBhvr>
                                        <p:cTn id="154" dur="1000" fill="hold"/>
                                        <p:tgtEl>
                                          <p:spTgt spid="355331">
                                            <p:txEl>
                                              <p:pRg st="12" end="12"/>
                                            </p:txEl>
                                          </p:spTgt>
                                        </p:tgtEl>
                                        <p:attrNameLst>
                                          <p:attrName>ppt_h</p:attrName>
                                        </p:attrNameLst>
                                      </p:cBhvr>
                                      <p:tavLst>
                                        <p:tav tm="0">
                                          <p:val>
                                            <p:strVal val="#ppt_h"/>
                                          </p:val>
                                        </p:tav>
                                        <p:tav tm="100000">
                                          <p:val>
                                            <p:strVal val="#ppt_h"/>
                                          </p:val>
                                        </p:tav>
                                      </p:tavLst>
                                    </p:anim>
                                    <p:anim calcmode="lin" valueType="num">
                                      <p:cBhvr>
                                        <p:cTn id="155" dur="500" decel="50000" fill="hold">
                                          <p:stCondLst>
                                            <p:cond delay="0"/>
                                          </p:stCondLst>
                                        </p:cTn>
                                        <p:tgtEl>
                                          <p:spTgt spid="355331">
                                            <p:txEl>
                                              <p:pRg st="12" end="12"/>
                                            </p:txEl>
                                          </p:spTgt>
                                        </p:tgtEl>
                                        <p:attrNameLst>
                                          <p:attrName>ppt_x</p:attrName>
                                        </p:attrNameLst>
                                      </p:cBhvr>
                                      <p:tavLst>
                                        <p:tav tm="0">
                                          <p:val>
                                            <p:strVal val="#ppt_x+.4"/>
                                          </p:val>
                                        </p:tav>
                                        <p:tav tm="100000">
                                          <p:val>
                                            <p:strVal val="#ppt_x"/>
                                          </p:val>
                                        </p:tav>
                                      </p:tavLst>
                                    </p:anim>
                                    <p:anim calcmode="lin" valueType="num">
                                      <p:cBhvr>
                                        <p:cTn id="156" dur="500" decel="50000" fill="hold">
                                          <p:stCondLst>
                                            <p:cond delay="0"/>
                                          </p:stCondLst>
                                        </p:cTn>
                                        <p:tgtEl>
                                          <p:spTgt spid="355331">
                                            <p:txEl>
                                              <p:pRg st="12" end="12"/>
                                            </p:txEl>
                                          </p:spTgt>
                                        </p:tgtEl>
                                        <p:attrNameLst>
                                          <p:attrName>ppt_y</p:attrName>
                                        </p:attrNameLst>
                                      </p:cBhvr>
                                      <p:tavLst>
                                        <p:tav tm="0">
                                          <p:val>
                                            <p:strVal val="#ppt_y-.2"/>
                                          </p:val>
                                        </p:tav>
                                        <p:tav tm="100000">
                                          <p:val>
                                            <p:strVal val="#ppt_y+.1"/>
                                          </p:val>
                                        </p:tav>
                                      </p:tavLst>
                                    </p:anim>
                                    <p:anim calcmode="lin" valueType="num">
                                      <p:cBhvr>
                                        <p:cTn id="157" dur="500" accel="50000" fill="hold">
                                          <p:stCondLst>
                                            <p:cond delay="500"/>
                                          </p:stCondLst>
                                        </p:cTn>
                                        <p:tgtEl>
                                          <p:spTgt spid="355331">
                                            <p:txEl>
                                              <p:pRg st="12" end="12"/>
                                            </p:txEl>
                                          </p:spTgt>
                                        </p:tgtEl>
                                        <p:attrNameLst>
                                          <p:attrName>ppt_y</p:attrName>
                                        </p:attrNameLst>
                                      </p:cBhvr>
                                      <p:tavLst>
                                        <p:tav tm="0">
                                          <p:val>
                                            <p:strVal val="#ppt_y+.1"/>
                                          </p:val>
                                        </p:tav>
                                        <p:tav tm="100000">
                                          <p:val>
                                            <p:strVal val="#ppt_y"/>
                                          </p:val>
                                        </p:tav>
                                      </p:tavLst>
                                    </p:anim>
                                    <p:animEffect transition="in" filter="fade">
                                      <p:cBhvr>
                                        <p:cTn id="158" dur="1000" decel="50000">
                                          <p:stCondLst>
                                            <p:cond delay="0"/>
                                          </p:stCondLst>
                                        </p:cTn>
                                        <p:tgtEl>
                                          <p:spTgt spid="355331">
                                            <p:txEl>
                                              <p:pRg st="12" end="12"/>
                                            </p:txEl>
                                          </p:spTgt>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5" presetClass="entr" presetSubtype="0" fill="hold" nodeType="clickEffect">
                                  <p:stCondLst>
                                    <p:cond delay="0"/>
                                  </p:stCondLst>
                                  <p:childTnLst>
                                    <p:set>
                                      <p:cBhvr>
                                        <p:cTn id="162" dur="1" fill="hold">
                                          <p:stCondLst>
                                            <p:cond delay="0"/>
                                          </p:stCondLst>
                                        </p:cTn>
                                        <p:tgtEl>
                                          <p:spTgt spid="355331">
                                            <p:txEl>
                                              <p:pRg st="13" end="13"/>
                                            </p:txEl>
                                          </p:spTgt>
                                        </p:tgtEl>
                                        <p:attrNameLst>
                                          <p:attrName>style.visibility</p:attrName>
                                        </p:attrNameLst>
                                      </p:cBhvr>
                                      <p:to>
                                        <p:strVal val="visible"/>
                                      </p:to>
                                    </p:set>
                                    <p:anim calcmode="lin" valueType="num">
                                      <p:cBhvr>
                                        <p:cTn id="163" dur="500" decel="50000" fill="hold">
                                          <p:stCondLst>
                                            <p:cond delay="0"/>
                                          </p:stCondLst>
                                        </p:cTn>
                                        <p:tgtEl>
                                          <p:spTgt spid="355331">
                                            <p:txEl>
                                              <p:pRg st="13" end="13"/>
                                            </p:txEl>
                                          </p:spTgt>
                                        </p:tgtEl>
                                        <p:attrNameLst>
                                          <p:attrName>style.rotation</p:attrName>
                                        </p:attrNameLst>
                                      </p:cBhvr>
                                      <p:tavLst>
                                        <p:tav tm="0">
                                          <p:val>
                                            <p:fltVal val="-90"/>
                                          </p:val>
                                        </p:tav>
                                        <p:tav tm="100000">
                                          <p:val>
                                            <p:fltVal val="0"/>
                                          </p:val>
                                        </p:tav>
                                      </p:tavLst>
                                    </p:anim>
                                    <p:anim calcmode="lin" valueType="num">
                                      <p:cBhvr>
                                        <p:cTn id="164" dur="500" decel="50000" fill="hold">
                                          <p:stCondLst>
                                            <p:cond delay="0"/>
                                          </p:stCondLst>
                                        </p:cTn>
                                        <p:tgtEl>
                                          <p:spTgt spid="355331">
                                            <p:txEl>
                                              <p:pRg st="13" end="13"/>
                                            </p:txEl>
                                          </p:spTgt>
                                        </p:tgtEl>
                                        <p:attrNameLst>
                                          <p:attrName>ppt_w</p:attrName>
                                        </p:attrNameLst>
                                      </p:cBhvr>
                                      <p:tavLst>
                                        <p:tav tm="0">
                                          <p:val>
                                            <p:strVal val="#ppt_w"/>
                                          </p:val>
                                        </p:tav>
                                        <p:tav tm="100000">
                                          <p:val>
                                            <p:strVal val="#ppt_w*.05"/>
                                          </p:val>
                                        </p:tav>
                                      </p:tavLst>
                                    </p:anim>
                                    <p:anim calcmode="lin" valueType="num">
                                      <p:cBhvr>
                                        <p:cTn id="165" dur="500" accel="50000" fill="hold">
                                          <p:stCondLst>
                                            <p:cond delay="500"/>
                                          </p:stCondLst>
                                        </p:cTn>
                                        <p:tgtEl>
                                          <p:spTgt spid="355331">
                                            <p:txEl>
                                              <p:pRg st="13" end="13"/>
                                            </p:txEl>
                                          </p:spTgt>
                                        </p:tgtEl>
                                        <p:attrNameLst>
                                          <p:attrName>ppt_w</p:attrName>
                                        </p:attrNameLst>
                                      </p:cBhvr>
                                      <p:tavLst>
                                        <p:tav tm="0">
                                          <p:val>
                                            <p:strVal val="#ppt_w*.05"/>
                                          </p:val>
                                        </p:tav>
                                        <p:tav tm="100000">
                                          <p:val>
                                            <p:strVal val="#ppt_w"/>
                                          </p:val>
                                        </p:tav>
                                      </p:tavLst>
                                    </p:anim>
                                    <p:anim calcmode="lin" valueType="num">
                                      <p:cBhvr>
                                        <p:cTn id="166" dur="1000" fill="hold"/>
                                        <p:tgtEl>
                                          <p:spTgt spid="355331">
                                            <p:txEl>
                                              <p:pRg st="13" end="13"/>
                                            </p:txEl>
                                          </p:spTgt>
                                        </p:tgtEl>
                                        <p:attrNameLst>
                                          <p:attrName>ppt_h</p:attrName>
                                        </p:attrNameLst>
                                      </p:cBhvr>
                                      <p:tavLst>
                                        <p:tav tm="0">
                                          <p:val>
                                            <p:strVal val="#ppt_h"/>
                                          </p:val>
                                        </p:tav>
                                        <p:tav tm="100000">
                                          <p:val>
                                            <p:strVal val="#ppt_h"/>
                                          </p:val>
                                        </p:tav>
                                      </p:tavLst>
                                    </p:anim>
                                    <p:anim calcmode="lin" valueType="num">
                                      <p:cBhvr>
                                        <p:cTn id="167" dur="500" decel="50000" fill="hold">
                                          <p:stCondLst>
                                            <p:cond delay="0"/>
                                          </p:stCondLst>
                                        </p:cTn>
                                        <p:tgtEl>
                                          <p:spTgt spid="355331">
                                            <p:txEl>
                                              <p:pRg st="13" end="13"/>
                                            </p:txEl>
                                          </p:spTgt>
                                        </p:tgtEl>
                                        <p:attrNameLst>
                                          <p:attrName>ppt_x</p:attrName>
                                        </p:attrNameLst>
                                      </p:cBhvr>
                                      <p:tavLst>
                                        <p:tav tm="0">
                                          <p:val>
                                            <p:strVal val="#ppt_x+.4"/>
                                          </p:val>
                                        </p:tav>
                                        <p:tav tm="100000">
                                          <p:val>
                                            <p:strVal val="#ppt_x"/>
                                          </p:val>
                                        </p:tav>
                                      </p:tavLst>
                                    </p:anim>
                                    <p:anim calcmode="lin" valueType="num">
                                      <p:cBhvr>
                                        <p:cTn id="168" dur="500" decel="50000" fill="hold">
                                          <p:stCondLst>
                                            <p:cond delay="0"/>
                                          </p:stCondLst>
                                        </p:cTn>
                                        <p:tgtEl>
                                          <p:spTgt spid="355331">
                                            <p:txEl>
                                              <p:pRg st="13" end="13"/>
                                            </p:txEl>
                                          </p:spTgt>
                                        </p:tgtEl>
                                        <p:attrNameLst>
                                          <p:attrName>ppt_y</p:attrName>
                                        </p:attrNameLst>
                                      </p:cBhvr>
                                      <p:tavLst>
                                        <p:tav tm="0">
                                          <p:val>
                                            <p:strVal val="#ppt_y-.2"/>
                                          </p:val>
                                        </p:tav>
                                        <p:tav tm="100000">
                                          <p:val>
                                            <p:strVal val="#ppt_y+.1"/>
                                          </p:val>
                                        </p:tav>
                                      </p:tavLst>
                                    </p:anim>
                                    <p:anim calcmode="lin" valueType="num">
                                      <p:cBhvr>
                                        <p:cTn id="169" dur="500" accel="50000" fill="hold">
                                          <p:stCondLst>
                                            <p:cond delay="500"/>
                                          </p:stCondLst>
                                        </p:cTn>
                                        <p:tgtEl>
                                          <p:spTgt spid="355331">
                                            <p:txEl>
                                              <p:pRg st="13" end="13"/>
                                            </p:txEl>
                                          </p:spTgt>
                                        </p:tgtEl>
                                        <p:attrNameLst>
                                          <p:attrName>ppt_y</p:attrName>
                                        </p:attrNameLst>
                                      </p:cBhvr>
                                      <p:tavLst>
                                        <p:tav tm="0">
                                          <p:val>
                                            <p:strVal val="#ppt_y+.1"/>
                                          </p:val>
                                        </p:tav>
                                        <p:tav tm="100000">
                                          <p:val>
                                            <p:strVal val="#ppt_y"/>
                                          </p:val>
                                        </p:tav>
                                      </p:tavLst>
                                    </p:anim>
                                    <p:animEffect transition="in" filter="fade">
                                      <p:cBhvr>
                                        <p:cTn id="170" dur="1000" decel="50000">
                                          <p:stCondLst>
                                            <p:cond delay="0"/>
                                          </p:stCondLst>
                                        </p:cTn>
                                        <p:tgtEl>
                                          <p:spTgt spid="355331">
                                            <p:txEl>
                                              <p:pRg st="13" end="13"/>
                                            </p:txEl>
                                          </p:spTgt>
                                        </p:tgtEl>
                                      </p:cBhvr>
                                    </p:animEffec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25" presetClass="entr" presetSubtype="0" fill="hold" nodeType="clickEffect">
                                  <p:stCondLst>
                                    <p:cond delay="0"/>
                                  </p:stCondLst>
                                  <p:childTnLst>
                                    <p:set>
                                      <p:cBhvr>
                                        <p:cTn id="174" dur="1" fill="hold">
                                          <p:stCondLst>
                                            <p:cond delay="0"/>
                                          </p:stCondLst>
                                        </p:cTn>
                                        <p:tgtEl>
                                          <p:spTgt spid="355331">
                                            <p:txEl>
                                              <p:pRg st="14" end="14"/>
                                            </p:txEl>
                                          </p:spTgt>
                                        </p:tgtEl>
                                        <p:attrNameLst>
                                          <p:attrName>style.visibility</p:attrName>
                                        </p:attrNameLst>
                                      </p:cBhvr>
                                      <p:to>
                                        <p:strVal val="visible"/>
                                      </p:to>
                                    </p:set>
                                    <p:anim calcmode="lin" valueType="num">
                                      <p:cBhvr>
                                        <p:cTn id="175" dur="500" decel="50000" fill="hold">
                                          <p:stCondLst>
                                            <p:cond delay="0"/>
                                          </p:stCondLst>
                                        </p:cTn>
                                        <p:tgtEl>
                                          <p:spTgt spid="355331">
                                            <p:txEl>
                                              <p:pRg st="14" end="14"/>
                                            </p:txEl>
                                          </p:spTgt>
                                        </p:tgtEl>
                                        <p:attrNameLst>
                                          <p:attrName>style.rotation</p:attrName>
                                        </p:attrNameLst>
                                      </p:cBhvr>
                                      <p:tavLst>
                                        <p:tav tm="0">
                                          <p:val>
                                            <p:fltVal val="-90"/>
                                          </p:val>
                                        </p:tav>
                                        <p:tav tm="100000">
                                          <p:val>
                                            <p:fltVal val="0"/>
                                          </p:val>
                                        </p:tav>
                                      </p:tavLst>
                                    </p:anim>
                                    <p:anim calcmode="lin" valueType="num">
                                      <p:cBhvr>
                                        <p:cTn id="176" dur="500" decel="50000" fill="hold">
                                          <p:stCondLst>
                                            <p:cond delay="0"/>
                                          </p:stCondLst>
                                        </p:cTn>
                                        <p:tgtEl>
                                          <p:spTgt spid="355331">
                                            <p:txEl>
                                              <p:pRg st="14" end="14"/>
                                            </p:txEl>
                                          </p:spTgt>
                                        </p:tgtEl>
                                        <p:attrNameLst>
                                          <p:attrName>ppt_w</p:attrName>
                                        </p:attrNameLst>
                                      </p:cBhvr>
                                      <p:tavLst>
                                        <p:tav tm="0">
                                          <p:val>
                                            <p:strVal val="#ppt_w"/>
                                          </p:val>
                                        </p:tav>
                                        <p:tav tm="100000">
                                          <p:val>
                                            <p:strVal val="#ppt_w*.05"/>
                                          </p:val>
                                        </p:tav>
                                      </p:tavLst>
                                    </p:anim>
                                    <p:anim calcmode="lin" valueType="num">
                                      <p:cBhvr>
                                        <p:cTn id="177" dur="500" accel="50000" fill="hold">
                                          <p:stCondLst>
                                            <p:cond delay="500"/>
                                          </p:stCondLst>
                                        </p:cTn>
                                        <p:tgtEl>
                                          <p:spTgt spid="355331">
                                            <p:txEl>
                                              <p:pRg st="14" end="14"/>
                                            </p:txEl>
                                          </p:spTgt>
                                        </p:tgtEl>
                                        <p:attrNameLst>
                                          <p:attrName>ppt_w</p:attrName>
                                        </p:attrNameLst>
                                      </p:cBhvr>
                                      <p:tavLst>
                                        <p:tav tm="0">
                                          <p:val>
                                            <p:strVal val="#ppt_w*.05"/>
                                          </p:val>
                                        </p:tav>
                                        <p:tav tm="100000">
                                          <p:val>
                                            <p:strVal val="#ppt_w"/>
                                          </p:val>
                                        </p:tav>
                                      </p:tavLst>
                                    </p:anim>
                                    <p:anim calcmode="lin" valueType="num">
                                      <p:cBhvr>
                                        <p:cTn id="178" dur="1000" fill="hold"/>
                                        <p:tgtEl>
                                          <p:spTgt spid="355331">
                                            <p:txEl>
                                              <p:pRg st="14" end="14"/>
                                            </p:txEl>
                                          </p:spTgt>
                                        </p:tgtEl>
                                        <p:attrNameLst>
                                          <p:attrName>ppt_h</p:attrName>
                                        </p:attrNameLst>
                                      </p:cBhvr>
                                      <p:tavLst>
                                        <p:tav tm="0">
                                          <p:val>
                                            <p:strVal val="#ppt_h"/>
                                          </p:val>
                                        </p:tav>
                                        <p:tav tm="100000">
                                          <p:val>
                                            <p:strVal val="#ppt_h"/>
                                          </p:val>
                                        </p:tav>
                                      </p:tavLst>
                                    </p:anim>
                                    <p:anim calcmode="lin" valueType="num">
                                      <p:cBhvr>
                                        <p:cTn id="179" dur="500" decel="50000" fill="hold">
                                          <p:stCondLst>
                                            <p:cond delay="0"/>
                                          </p:stCondLst>
                                        </p:cTn>
                                        <p:tgtEl>
                                          <p:spTgt spid="355331">
                                            <p:txEl>
                                              <p:pRg st="14" end="14"/>
                                            </p:txEl>
                                          </p:spTgt>
                                        </p:tgtEl>
                                        <p:attrNameLst>
                                          <p:attrName>ppt_x</p:attrName>
                                        </p:attrNameLst>
                                      </p:cBhvr>
                                      <p:tavLst>
                                        <p:tav tm="0">
                                          <p:val>
                                            <p:strVal val="#ppt_x+.4"/>
                                          </p:val>
                                        </p:tav>
                                        <p:tav tm="100000">
                                          <p:val>
                                            <p:strVal val="#ppt_x"/>
                                          </p:val>
                                        </p:tav>
                                      </p:tavLst>
                                    </p:anim>
                                    <p:anim calcmode="lin" valueType="num">
                                      <p:cBhvr>
                                        <p:cTn id="180" dur="500" decel="50000" fill="hold">
                                          <p:stCondLst>
                                            <p:cond delay="0"/>
                                          </p:stCondLst>
                                        </p:cTn>
                                        <p:tgtEl>
                                          <p:spTgt spid="355331">
                                            <p:txEl>
                                              <p:pRg st="14" end="14"/>
                                            </p:txEl>
                                          </p:spTgt>
                                        </p:tgtEl>
                                        <p:attrNameLst>
                                          <p:attrName>ppt_y</p:attrName>
                                        </p:attrNameLst>
                                      </p:cBhvr>
                                      <p:tavLst>
                                        <p:tav tm="0">
                                          <p:val>
                                            <p:strVal val="#ppt_y-.2"/>
                                          </p:val>
                                        </p:tav>
                                        <p:tav tm="100000">
                                          <p:val>
                                            <p:strVal val="#ppt_y+.1"/>
                                          </p:val>
                                        </p:tav>
                                      </p:tavLst>
                                    </p:anim>
                                    <p:anim calcmode="lin" valueType="num">
                                      <p:cBhvr>
                                        <p:cTn id="181" dur="500" accel="50000" fill="hold">
                                          <p:stCondLst>
                                            <p:cond delay="500"/>
                                          </p:stCondLst>
                                        </p:cTn>
                                        <p:tgtEl>
                                          <p:spTgt spid="355331">
                                            <p:txEl>
                                              <p:pRg st="14" end="14"/>
                                            </p:txEl>
                                          </p:spTgt>
                                        </p:tgtEl>
                                        <p:attrNameLst>
                                          <p:attrName>ppt_y</p:attrName>
                                        </p:attrNameLst>
                                      </p:cBhvr>
                                      <p:tavLst>
                                        <p:tav tm="0">
                                          <p:val>
                                            <p:strVal val="#ppt_y+.1"/>
                                          </p:val>
                                        </p:tav>
                                        <p:tav tm="100000">
                                          <p:val>
                                            <p:strVal val="#ppt_y"/>
                                          </p:val>
                                        </p:tav>
                                      </p:tavLst>
                                    </p:anim>
                                    <p:animEffect transition="in" filter="fade">
                                      <p:cBhvr>
                                        <p:cTn id="182" dur="1000" decel="50000">
                                          <p:stCondLst>
                                            <p:cond delay="0"/>
                                          </p:stCondLst>
                                        </p:cTn>
                                        <p:tgtEl>
                                          <p:spTgt spid="355331">
                                            <p:txEl>
                                              <p:pRg st="14" end="14"/>
                                            </p:txEl>
                                          </p:spTgt>
                                        </p:tgtEl>
                                      </p:cBhvr>
                                    </p:animEffec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5" presetClass="entr" presetSubtype="0" fill="hold" nodeType="clickEffect">
                                  <p:stCondLst>
                                    <p:cond delay="0"/>
                                  </p:stCondLst>
                                  <p:childTnLst>
                                    <p:set>
                                      <p:cBhvr>
                                        <p:cTn id="186" dur="1" fill="hold">
                                          <p:stCondLst>
                                            <p:cond delay="0"/>
                                          </p:stCondLst>
                                        </p:cTn>
                                        <p:tgtEl>
                                          <p:spTgt spid="355331">
                                            <p:txEl>
                                              <p:pRg st="15" end="15"/>
                                            </p:txEl>
                                          </p:spTgt>
                                        </p:tgtEl>
                                        <p:attrNameLst>
                                          <p:attrName>style.visibility</p:attrName>
                                        </p:attrNameLst>
                                      </p:cBhvr>
                                      <p:to>
                                        <p:strVal val="visible"/>
                                      </p:to>
                                    </p:set>
                                    <p:anim calcmode="lin" valueType="num">
                                      <p:cBhvr>
                                        <p:cTn id="187" dur="500" decel="50000" fill="hold">
                                          <p:stCondLst>
                                            <p:cond delay="0"/>
                                          </p:stCondLst>
                                        </p:cTn>
                                        <p:tgtEl>
                                          <p:spTgt spid="355331">
                                            <p:txEl>
                                              <p:pRg st="15" end="15"/>
                                            </p:txEl>
                                          </p:spTgt>
                                        </p:tgtEl>
                                        <p:attrNameLst>
                                          <p:attrName>style.rotation</p:attrName>
                                        </p:attrNameLst>
                                      </p:cBhvr>
                                      <p:tavLst>
                                        <p:tav tm="0">
                                          <p:val>
                                            <p:fltVal val="-90"/>
                                          </p:val>
                                        </p:tav>
                                        <p:tav tm="100000">
                                          <p:val>
                                            <p:fltVal val="0"/>
                                          </p:val>
                                        </p:tav>
                                      </p:tavLst>
                                    </p:anim>
                                    <p:anim calcmode="lin" valueType="num">
                                      <p:cBhvr>
                                        <p:cTn id="188" dur="500" decel="50000" fill="hold">
                                          <p:stCondLst>
                                            <p:cond delay="0"/>
                                          </p:stCondLst>
                                        </p:cTn>
                                        <p:tgtEl>
                                          <p:spTgt spid="355331">
                                            <p:txEl>
                                              <p:pRg st="15" end="15"/>
                                            </p:txEl>
                                          </p:spTgt>
                                        </p:tgtEl>
                                        <p:attrNameLst>
                                          <p:attrName>ppt_w</p:attrName>
                                        </p:attrNameLst>
                                      </p:cBhvr>
                                      <p:tavLst>
                                        <p:tav tm="0">
                                          <p:val>
                                            <p:strVal val="#ppt_w"/>
                                          </p:val>
                                        </p:tav>
                                        <p:tav tm="100000">
                                          <p:val>
                                            <p:strVal val="#ppt_w*.05"/>
                                          </p:val>
                                        </p:tav>
                                      </p:tavLst>
                                    </p:anim>
                                    <p:anim calcmode="lin" valueType="num">
                                      <p:cBhvr>
                                        <p:cTn id="189" dur="500" accel="50000" fill="hold">
                                          <p:stCondLst>
                                            <p:cond delay="500"/>
                                          </p:stCondLst>
                                        </p:cTn>
                                        <p:tgtEl>
                                          <p:spTgt spid="355331">
                                            <p:txEl>
                                              <p:pRg st="15" end="15"/>
                                            </p:txEl>
                                          </p:spTgt>
                                        </p:tgtEl>
                                        <p:attrNameLst>
                                          <p:attrName>ppt_w</p:attrName>
                                        </p:attrNameLst>
                                      </p:cBhvr>
                                      <p:tavLst>
                                        <p:tav tm="0">
                                          <p:val>
                                            <p:strVal val="#ppt_w*.05"/>
                                          </p:val>
                                        </p:tav>
                                        <p:tav tm="100000">
                                          <p:val>
                                            <p:strVal val="#ppt_w"/>
                                          </p:val>
                                        </p:tav>
                                      </p:tavLst>
                                    </p:anim>
                                    <p:anim calcmode="lin" valueType="num">
                                      <p:cBhvr>
                                        <p:cTn id="190" dur="1000" fill="hold"/>
                                        <p:tgtEl>
                                          <p:spTgt spid="355331">
                                            <p:txEl>
                                              <p:pRg st="15" end="15"/>
                                            </p:txEl>
                                          </p:spTgt>
                                        </p:tgtEl>
                                        <p:attrNameLst>
                                          <p:attrName>ppt_h</p:attrName>
                                        </p:attrNameLst>
                                      </p:cBhvr>
                                      <p:tavLst>
                                        <p:tav tm="0">
                                          <p:val>
                                            <p:strVal val="#ppt_h"/>
                                          </p:val>
                                        </p:tav>
                                        <p:tav tm="100000">
                                          <p:val>
                                            <p:strVal val="#ppt_h"/>
                                          </p:val>
                                        </p:tav>
                                      </p:tavLst>
                                    </p:anim>
                                    <p:anim calcmode="lin" valueType="num">
                                      <p:cBhvr>
                                        <p:cTn id="191" dur="500" decel="50000" fill="hold">
                                          <p:stCondLst>
                                            <p:cond delay="0"/>
                                          </p:stCondLst>
                                        </p:cTn>
                                        <p:tgtEl>
                                          <p:spTgt spid="355331">
                                            <p:txEl>
                                              <p:pRg st="15" end="15"/>
                                            </p:txEl>
                                          </p:spTgt>
                                        </p:tgtEl>
                                        <p:attrNameLst>
                                          <p:attrName>ppt_x</p:attrName>
                                        </p:attrNameLst>
                                      </p:cBhvr>
                                      <p:tavLst>
                                        <p:tav tm="0">
                                          <p:val>
                                            <p:strVal val="#ppt_x+.4"/>
                                          </p:val>
                                        </p:tav>
                                        <p:tav tm="100000">
                                          <p:val>
                                            <p:strVal val="#ppt_x"/>
                                          </p:val>
                                        </p:tav>
                                      </p:tavLst>
                                    </p:anim>
                                    <p:anim calcmode="lin" valueType="num">
                                      <p:cBhvr>
                                        <p:cTn id="192" dur="500" decel="50000" fill="hold">
                                          <p:stCondLst>
                                            <p:cond delay="0"/>
                                          </p:stCondLst>
                                        </p:cTn>
                                        <p:tgtEl>
                                          <p:spTgt spid="355331">
                                            <p:txEl>
                                              <p:pRg st="15" end="15"/>
                                            </p:txEl>
                                          </p:spTgt>
                                        </p:tgtEl>
                                        <p:attrNameLst>
                                          <p:attrName>ppt_y</p:attrName>
                                        </p:attrNameLst>
                                      </p:cBhvr>
                                      <p:tavLst>
                                        <p:tav tm="0">
                                          <p:val>
                                            <p:strVal val="#ppt_y-.2"/>
                                          </p:val>
                                        </p:tav>
                                        <p:tav tm="100000">
                                          <p:val>
                                            <p:strVal val="#ppt_y+.1"/>
                                          </p:val>
                                        </p:tav>
                                      </p:tavLst>
                                    </p:anim>
                                    <p:anim calcmode="lin" valueType="num">
                                      <p:cBhvr>
                                        <p:cTn id="193" dur="500" accel="50000" fill="hold">
                                          <p:stCondLst>
                                            <p:cond delay="500"/>
                                          </p:stCondLst>
                                        </p:cTn>
                                        <p:tgtEl>
                                          <p:spTgt spid="355331">
                                            <p:txEl>
                                              <p:pRg st="15" end="15"/>
                                            </p:txEl>
                                          </p:spTgt>
                                        </p:tgtEl>
                                        <p:attrNameLst>
                                          <p:attrName>ppt_y</p:attrName>
                                        </p:attrNameLst>
                                      </p:cBhvr>
                                      <p:tavLst>
                                        <p:tav tm="0">
                                          <p:val>
                                            <p:strVal val="#ppt_y+.1"/>
                                          </p:val>
                                        </p:tav>
                                        <p:tav tm="100000">
                                          <p:val>
                                            <p:strVal val="#ppt_y"/>
                                          </p:val>
                                        </p:tav>
                                      </p:tavLst>
                                    </p:anim>
                                    <p:animEffect transition="in" filter="fade">
                                      <p:cBhvr>
                                        <p:cTn id="194" dur="1000" decel="50000">
                                          <p:stCondLst>
                                            <p:cond delay="0"/>
                                          </p:stCondLst>
                                        </p:cTn>
                                        <p:tgtEl>
                                          <p:spTgt spid="355331">
                                            <p:txEl>
                                              <p:pRg st="15" end="15"/>
                                            </p:txEl>
                                          </p:spTgt>
                                        </p:tgtEl>
                                      </p:cBhvr>
                                    </p:animEffec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25" presetClass="entr" presetSubtype="0" fill="hold" nodeType="clickEffect">
                                  <p:stCondLst>
                                    <p:cond delay="0"/>
                                  </p:stCondLst>
                                  <p:childTnLst>
                                    <p:set>
                                      <p:cBhvr>
                                        <p:cTn id="198" dur="1" fill="hold">
                                          <p:stCondLst>
                                            <p:cond delay="0"/>
                                          </p:stCondLst>
                                        </p:cTn>
                                        <p:tgtEl>
                                          <p:spTgt spid="355331">
                                            <p:txEl>
                                              <p:pRg st="16" end="16"/>
                                            </p:txEl>
                                          </p:spTgt>
                                        </p:tgtEl>
                                        <p:attrNameLst>
                                          <p:attrName>style.visibility</p:attrName>
                                        </p:attrNameLst>
                                      </p:cBhvr>
                                      <p:to>
                                        <p:strVal val="visible"/>
                                      </p:to>
                                    </p:set>
                                    <p:anim calcmode="lin" valueType="num">
                                      <p:cBhvr>
                                        <p:cTn id="199" dur="500" decel="50000" fill="hold">
                                          <p:stCondLst>
                                            <p:cond delay="0"/>
                                          </p:stCondLst>
                                        </p:cTn>
                                        <p:tgtEl>
                                          <p:spTgt spid="355331">
                                            <p:txEl>
                                              <p:pRg st="16" end="16"/>
                                            </p:txEl>
                                          </p:spTgt>
                                        </p:tgtEl>
                                        <p:attrNameLst>
                                          <p:attrName>style.rotation</p:attrName>
                                        </p:attrNameLst>
                                      </p:cBhvr>
                                      <p:tavLst>
                                        <p:tav tm="0">
                                          <p:val>
                                            <p:fltVal val="-90"/>
                                          </p:val>
                                        </p:tav>
                                        <p:tav tm="100000">
                                          <p:val>
                                            <p:fltVal val="0"/>
                                          </p:val>
                                        </p:tav>
                                      </p:tavLst>
                                    </p:anim>
                                    <p:anim calcmode="lin" valueType="num">
                                      <p:cBhvr>
                                        <p:cTn id="200" dur="500" decel="50000" fill="hold">
                                          <p:stCondLst>
                                            <p:cond delay="0"/>
                                          </p:stCondLst>
                                        </p:cTn>
                                        <p:tgtEl>
                                          <p:spTgt spid="355331">
                                            <p:txEl>
                                              <p:pRg st="16" end="16"/>
                                            </p:txEl>
                                          </p:spTgt>
                                        </p:tgtEl>
                                        <p:attrNameLst>
                                          <p:attrName>ppt_w</p:attrName>
                                        </p:attrNameLst>
                                      </p:cBhvr>
                                      <p:tavLst>
                                        <p:tav tm="0">
                                          <p:val>
                                            <p:strVal val="#ppt_w"/>
                                          </p:val>
                                        </p:tav>
                                        <p:tav tm="100000">
                                          <p:val>
                                            <p:strVal val="#ppt_w*.05"/>
                                          </p:val>
                                        </p:tav>
                                      </p:tavLst>
                                    </p:anim>
                                    <p:anim calcmode="lin" valueType="num">
                                      <p:cBhvr>
                                        <p:cTn id="201" dur="500" accel="50000" fill="hold">
                                          <p:stCondLst>
                                            <p:cond delay="500"/>
                                          </p:stCondLst>
                                        </p:cTn>
                                        <p:tgtEl>
                                          <p:spTgt spid="355331">
                                            <p:txEl>
                                              <p:pRg st="16" end="16"/>
                                            </p:txEl>
                                          </p:spTgt>
                                        </p:tgtEl>
                                        <p:attrNameLst>
                                          <p:attrName>ppt_w</p:attrName>
                                        </p:attrNameLst>
                                      </p:cBhvr>
                                      <p:tavLst>
                                        <p:tav tm="0">
                                          <p:val>
                                            <p:strVal val="#ppt_w*.05"/>
                                          </p:val>
                                        </p:tav>
                                        <p:tav tm="100000">
                                          <p:val>
                                            <p:strVal val="#ppt_w"/>
                                          </p:val>
                                        </p:tav>
                                      </p:tavLst>
                                    </p:anim>
                                    <p:anim calcmode="lin" valueType="num">
                                      <p:cBhvr>
                                        <p:cTn id="202" dur="1000" fill="hold"/>
                                        <p:tgtEl>
                                          <p:spTgt spid="355331">
                                            <p:txEl>
                                              <p:pRg st="16" end="16"/>
                                            </p:txEl>
                                          </p:spTgt>
                                        </p:tgtEl>
                                        <p:attrNameLst>
                                          <p:attrName>ppt_h</p:attrName>
                                        </p:attrNameLst>
                                      </p:cBhvr>
                                      <p:tavLst>
                                        <p:tav tm="0">
                                          <p:val>
                                            <p:strVal val="#ppt_h"/>
                                          </p:val>
                                        </p:tav>
                                        <p:tav tm="100000">
                                          <p:val>
                                            <p:strVal val="#ppt_h"/>
                                          </p:val>
                                        </p:tav>
                                      </p:tavLst>
                                    </p:anim>
                                    <p:anim calcmode="lin" valueType="num">
                                      <p:cBhvr>
                                        <p:cTn id="203" dur="500" decel="50000" fill="hold">
                                          <p:stCondLst>
                                            <p:cond delay="0"/>
                                          </p:stCondLst>
                                        </p:cTn>
                                        <p:tgtEl>
                                          <p:spTgt spid="355331">
                                            <p:txEl>
                                              <p:pRg st="16" end="16"/>
                                            </p:txEl>
                                          </p:spTgt>
                                        </p:tgtEl>
                                        <p:attrNameLst>
                                          <p:attrName>ppt_x</p:attrName>
                                        </p:attrNameLst>
                                      </p:cBhvr>
                                      <p:tavLst>
                                        <p:tav tm="0">
                                          <p:val>
                                            <p:strVal val="#ppt_x+.4"/>
                                          </p:val>
                                        </p:tav>
                                        <p:tav tm="100000">
                                          <p:val>
                                            <p:strVal val="#ppt_x"/>
                                          </p:val>
                                        </p:tav>
                                      </p:tavLst>
                                    </p:anim>
                                    <p:anim calcmode="lin" valueType="num">
                                      <p:cBhvr>
                                        <p:cTn id="204" dur="500" decel="50000" fill="hold">
                                          <p:stCondLst>
                                            <p:cond delay="0"/>
                                          </p:stCondLst>
                                        </p:cTn>
                                        <p:tgtEl>
                                          <p:spTgt spid="355331">
                                            <p:txEl>
                                              <p:pRg st="16" end="16"/>
                                            </p:txEl>
                                          </p:spTgt>
                                        </p:tgtEl>
                                        <p:attrNameLst>
                                          <p:attrName>ppt_y</p:attrName>
                                        </p:attrNameLst>
                                      </p:cBhvr>
                                      <p:tavLst>
                                        <p:tav tm="0">
                                          <p:val>
                                            <p:strVal val="#ppt_y-.2"/>
                                          </p:val>
                                        </p:tav>
                                        <p:tav tm="100000">
                                          <p:val>
                                            <p:strVal val="#ppt_y+.1"/>
                                          </p:val>
                                        </p:tav>
                                      </p:tavLst>
                                    </p:anim>
                                    <p:anim calcmode="lin" valueType="num">
                                      <p:cBhvr>
                                        <p:cTn id="205" dur="500" accel="50000" fill="hold">
                                          <p:stCondLst>
                                            <p:cond delay="500"/>
                                          </p:stCondLst>
                                        </p:cTn>
                                        <p:tgtEl>
                                          <p:spTgt spid="355331">
                                            <p:txEl>
                                              <p:pRg st="16" end="16"/>
                                            </p:txEl>
                                          </p:spTgt>
                                        </p:tgtEl>
                                        <p:attrNameLst>
                                          <p:attrName>ppt_y</p:attrName>
                                        </p:attrNameLst>
                                      </p:cBhvr>
                                      <p:tavLst>
                                        <p:tav tm="0">
                                          <p:val>
                                            <p:strVal val="#ppt_y+.1"/>
                                          </p:val>
                                        </p:tav>
                                        <p:tav tm="100000">
                                          <p:val>
                                            <p:strVal val="#ppt_y"/>
                                          </p:val>
                                        </p:tav>
                                      </p:tavLst>
                                    </p:anim>
                                    <p:animEffect transition="in" filter="fade">
                                      <p:cBhvr>
                                        <p:cTn id="206" dur="1000" decel="50000">
                                          <p:stCondLst>
                                            <p:cond delay="0"/>
                                          </p:stCondLst>
                                        </p:cTn>
                                        <p:tgtEl>
                                          <p:spTgt spid="355331">
                                            <p:txEl>
                                              <p:pRg st="16" end="16"/>
                                            </p:txEl>
                                          </p:spTgt>
                                        </p:tgtEl>
                                      </p:cBhvr>
                                    </p:animEffec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25" presetClass="entr" presetSubtype="0" fill="hold" nodeType="clickEffect">
                                  <p:stCondLst>
                                    <p:cond delay="0"/>
                                  </p:stCondLst>
                                  <p:childTnLst>
                                    <p:set>
                                      <p:cBhvr>
                                        <p:cTn id="210" dur="1" fill="hold">
                                          <p:stCondLst>
                                            <p:cond delay="0"/>
                                          </p:stCondLst>
                                        </p:cTn>
                                        <p:tgtEl>
                                          <p:spTgt spid="355331">
                                            <p:txEl>
                                              <p:pRg st="17" end="17"/>
                                            </p:txEl>
                                          </p:spTgt>
                                        </p:tgtEl>
                                        <p:attrNameLst>
                                          <p:attrName>style.visibility</p:attrName>
                                        </p:attrNameLst>
                                      </p:cBhvr>
                                      <p:to>
                                        <p:strVal val="visible"/>
                                      </p:to>
                                    </p:set>
                                    <p:anim calcmode="lin" valueType="num">
                                      <p:cBhvr>
                                        <p:cTn id="211" dur="500" decel="50000" fill="hold">
                                          <p:stCondLst>
                                            <p:cond delay="0"/>
                                          </p:stCondLst>
                                        </p:cTn>
                                        <p:tgtEl>
                                          <p:spTgt spid="355331">
                                            <p:txEl>
                                              <p:pRg st="17" end="17"/>
                                            </p:txEl>
                                          </p:spTgt>
                                        </p:tgtEl>
                                        <p:attrNameLst>
                                          <p:attrName>style.rotation</p:attrName>
                                        </p:attrNameLst>
                                      </p:cBhvr>
                                      <p:tavLst>
                                        <p:tav tm="0">
                                          <p:val>
                                            <p:fltVal val="-90"/>
                                          </p:val>
                                        </p:tav>
                                        <p:tav tm="100000">
                                          <p:val>
                                            <p:fltVal val="0"/>
                                          </p:val>
                                        </p:tav>
                                      </p:tavLst>
                                    </p:anim>
                                    <p:anim calcmode="lin" valueType="num">
                                      <p:cBhvr>
                                        <p:cTn id="212" dur="500" decel="50000" fill="hold">
                                          <p:stCondLst>
                                            <p:cond delay="0"/>
                                          </p:stCondLst>
                                        </p:cTn>
                                        <p:tgtEl>
                                          <p:spTgt spid="355331">
                                            <p:txEl>
                                              <p:pRg st="17" end="17"/>
                                            </p:txEl>
                                          </p:spTgt>
                                        </p:tgtEl>
                                        <p:attrNameLst>
                                          <p:attrName>ppt_w</p:attrName>
                                        </p:attrNameLst>
                                      </p:cBhvr>
                                      <p:tavLst>
                                        <p:tav tm="0">
                                          <p:val>
                                            <p:strVal val="#ppt_w"/>
                                          </p:val>
                                        </p:tav>
                                        <p:tav tm="100000">
                                          <p:val>
                                            <p:strVal val="#ppt_w*.05"/>
                                          </p:val>
                                        </p:tav>
                                      </p:tavLst>
                                    </p:anim>
                                    <p:anim calcmode="lin" valueType="num">
                                      <p:cBhvr>
                                        <p:cTn id="213" dur="500" accel="50000" fill="hold">
                                          <p:stCondLst>
                                            <p:cond delay="500"/>
                                          </p:stCondLst>
                                        </p:cTn>
                                        <p:tgtEl>
                                          <p:spTgt spid="355331">
                                            <p:txEl>
                                              <p:pRg st="17" end="17"/>
                                            </p:txEl>
                                          </p:spTgt>
                                        </p:tgtEl>
                                        <p:attrNameLst>
                                          <p:attrName>ppt_w</p:attrName>
                                        </p:attrNameLst>
                                      </p:cBhvr>
                                      <p:tavLst>
                                        <p:tav tm="0">
                                          <p:val>
                                            <p:strVal val="#ppt_w*.05"/>
                                          </p:val>
                                        </p:tav>
                                        <p:tav tm="100000">
                                          <p:val>
                                            <p:strVal val="#ppt_w"/>
                                          </p:val>
                                        </p:tav>
                                      </p:tavLst>
                                    </p:anim>
                                    <p:anim calcmode="lin" valueType="num">
                                      <p:cBhvr>
                                        <p:cTn id="214" dur="1000" fill="hold"/>
                                        <p:tgtEl>
                                          <p:spTgt spid="355331">
                                            <p:txEl>
                                              <p:pRg st="17" end="17"/>
                                            </p:txEl>
                                          </p:spTgt>
                                        </p:tgtEl>
                                        <p:attrNameLst>
                                          <p:attrName>ppt_h</p:attrName>
                                        </p:attrNameLst>
                                      </p:cBhvr>
                                      <p:tavLst>
                                        <p:tav tm="0">
                                          <p:val>
                                            <p:strVal val="#ppt_h"/>
                                          </p:val>
                                        </p:tav>
                                        <p:tav tm="100000">
                                          <p:val>
                                            <p:strVal val="#ppt_h"/>
                                          </p:val>
                                        </p:tav>
                                      </p:tavLst>
                                    </p:anim>
                                    <p:anim calcmode="lin" valueType="num">
                                      <p:cBhvr>
                                        <p:cTn id="215" dur="500" decel="50000" fill="hold">
                                          <p:stCondLst>
                                            <p:cond delay="0"/>
                                          </p:stCondLst>
                                        </p:cTn>
                                        <p:tgtEl>
                                          <p:spTgt spid="355331">
                                            <p:txEl>
                                              <p:pRg st="17" end="17"/>
                                            </p:txEl>
                                          </p:spTgt>
                                        </p:tgtEl>
                                        <p:attrNameLst>
                                          <p:attrName>ppt_x</p:attrName>
                                        </p:attrNameLst>
                                      </p:cBhvr>
                                      <p:tavLst>
                                        <p:tav tm="0">
                                          <p:val>
                                            <p:strVal val="#ppt_x+.4"/>
                                          </p:val>
                                        </p:tav>
                                        <p:tav tm="100000">
                                          <p:val>
                                            <p:strVal val="#ppt_x"/>
                                          </p:val>
                                        </p:tav>
                                      </p:tavLst>
                                    </p:anim>
                                    <p:anim calcmode="lin" valueType="num">
                                      <p:cBhvr>
                                        <p:cTn id="216" dur="500" decel="50000" fill="hold">
                                          <p:stCondLst>
                                            <p:cond delay="0"/>
                                          </p:stCondLst>
                                        </p:cTn>
                                        <p:tgtEl>
                                          <p:spTgt spid="355331">
                                            <p:txEl>
                                              <p:pRg st="17" end="17"/>
                                            </p:txEl>
                                          </p:spTgt>
                                        </p:tgtEl>
                                        <p:attrNameLst>
                                          <p:attrName>ppt_y</p:attrName>
                                        </p:attrNameLst>
                                      </p:cBhvr>
                                      <p:tavLst>
                                        <p:tav tm="0">
                                          <p:val>
                                            <p:strVal val="#ppt_y-.2"/>
                                          </p:val>
                                        </p:tav>
                                        <p:tav tm="100000">
                                          <p:val>
                                            <p:strVal val="#ppt_y+.1"/>
                                          </p:val>
                                        </p:tav>
                                      </p:tavLst>
                                    </p:anim>
                                    <p:anim calcmode="lin" valueType="num">
                                      <p:cBhvr>
                                        <p:cTn id="217" dur="500" accel="50000" fill="hold">
                                          <p:stCondLst>
                                            <p:cond delay="500"/>
                                          </p:stCondLst>
                                        </p:cTn>
                                        <p:tgtEl>
                                          <p:spTgt spid="355331">
                                            <p:txEl>
                                              <p:pRg st="17" end="17"/>
                                            </p:txEl>
                                          </p:spTgt>
                                        </p:tgtEl>
                                        <p:attrNameLst>
                                          <p:attrName>ppt_y</p:attrName>
                                        </p:attrNameLst>
                                      </p:cBhvr>
                                      <p:tavLst>
                                        <p:tav tm="0">
                                          <p:val>
                                            <p:strVal val="#ppt_y+.1"/>
                                          </p:val>
                                        </p:tav>
                                        <p:tav tm="100000">
                                          <p:val>
                                            <p:strVal val="#ppt_y"/>
                                          </p:val>
                                        </p:tav>
                                      </p:tavLst>
                                    </p:anim>
                                    <p:animEffect transition="in" filter="fade">
                                      <p:cBhvr>
                                        <p:cTn id="218" dur="1000" decel="50000">
                                          <p:stCondLst>
                                            <p:cond delay="0"/>
                                          </p:stCondLst>
                                        </p:cTn>
                                        <p:tgtEl>
                                          <p:spTgt spid="355331">
                                            <p:txEl>
                                              <p:pRg st="17" end="17"/>
                                            </p:txEl>
                                          </p:spTgt>
                                        </p:tgtEl>
                                      </p:cBhvr>
                                    </p:animEffec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25" presetClass="entr" presetSubtype="0" fill="hold" nodeType="clickEffect">
                                  <p:stCondLst>
                                    <p:cond delay="0"/>
                                  </p:stCondLst>
                                  <p:childTnLst>
                                    <p:set>
                                      <p:cBhvr>
                                        <p:cTn id="222" dur="1" fill="hold">
                                          <p:stCondLst>
                                            <p:cond delay="0"/>
                                          </p:stCondLst>
                                        </p:cTn>
                                        <p:tgtEl>
                                          <p:spTgt spid="355331">
                                            <p:txEl>
                                              <p:pRg st="18" end="18"/>
                                            </p:txEl>
                                          </p:spTgt>
                                        </p:tgtEl>
                                        <p:attrNameLst>
                                          <p:attrName>style.visibility</p:attrName>
                                        </p:attrNameLst>
                                      </p:cBhvr>
                                      <p:to>
                                        <p:strVal val="visible"/>
                                      </p:to>
                                    </p:set>
                                    <p:anim calcmode="lin" valueType="num">
                                      <p:cBhvr>
                                        <p:cTn id="223" dur="500" decel="50000" fill="hold">
                                          <p:stCondLst>
                                            <p:cond delay="0"/>
                                          </p:stCondLst>
                                        </p:cTn>
                                        <p:tgtEl>
                                          <p:spTgt spid="355331">
                                            <p:txEl>
                                              <p:pRg st="18" end="18"/>
                                            </p:txEl>
                                          </p:spTgt>
                                        </p:tgtEl>
                                        <p:attrNameLst>
                                          <p:attrName>style.rotation</p:attrName>
                                        </p:attrNameLst>
                                      </p:cBhvr>
                                      <p:tavLst>
                                        <p:tav tm="0">
                                          <p:val>
                                            <p:fltVal val="-90"/>
                                          </p:val>
                                        </p:tav>
                                        <p:tav tm="100000">
                                          <p:val>
                                            <p:fltVal val="0"/>
                                          </p:val>
                                        </p:tav>
                                      </p:tavLst>
                                    </p:anim>
                                    <p:anim calcmode="lin" valueType="num">
                                      <p:cBhvr>
                                        <p:cTn id="224" dur="500" decel="50000" fill="hold">
                                          <p:stCondLst>
                                            <p:cond delay="0"/>
                                          </p:stCondLst>
                                        </p:cTn>
                                        <p:tgtEl>
                                          <p:spTgt spid="355331">
                                            <p:txEl>
                                              <p:pRg st="18" end="18"/>
                                            </p:txEl>
                                          </p:spTgt>
                                        </p:tgtEl>
                                        <p:attrNameLst>
                                          <p:attrName>ppt_w</p:attrName>
                                        </p:attrNameLst>
                                      </p:cBhvr>
                                      <p:tavLst>
                                        <p:tav tm="0">
                                          <p:val>
                                            <p:strVal val="#ppt_w"/>
                                          </p:val>
                                        </p:tav>
                                        <p:tav tm="100000">
                                          <p:val>
                                            <p:strVal val="#ppt_w*.05"/>
                                          </p:val>
                                        </p:tav>
                                      </p:tavLst>
                                    </p:anim>
                                    <p:anim calcmode="lin" valueType="num">
                                      <p:cBhvr>
                                        <p:cTn id="225" dur="500" accel="50000" fill="hold">
                                          <p:stCondLst>
                                            <p:cond delay="500"/>
                                          </p:stCondLst>
                                        </p:cTn>
                                        <p:tgtEl>
                                          <p:spTgt spid="355331">
                                            <p:txEl>
                                              <p:pRg st="18" end="18"/>
                                            </p:txEl>
                                          </p:spTgt>
                                        </p:tgtEl>
                                        <p:attrNameLst>
                                          <p:attrName>ppt_w</p:attrName>
                                        </p:attrNameLst>
                                      </p:cBhvr>
                                      <p:tavLst>
                                        <p:tav tm="0">
                                          <p:val>
                                            <p:strVal val="#ppt_w*.05"/>
                                          </p:val>
                                        </p:tav>
                                        <p:tav tm="100000">
                                          <p:val>
                                            <p:strVal val="#ppt_w"/>
                                          </p:val>
                                        </p:tav>
                                      </p:tavLst>
                                    </p:anim>
                                    <p:anim calcmode="lin" valueType="num">
                                      <p:cBhvr>
                                        <p:cTn id="226" dur="1000" fill="hold"/>
                                        <p:tgtEl>
                                          <p:spTgt spid="355331">
                                            <p:txEl>
                                              <p:pRg st="18" end="18"/>
                                            </p:txEl>
                                          </p:spTgt>
                                        </p:tgtEl>
                                        <p:attrNameLst>
                                          <p:attrName>ppt_h</p:attrName>
                                        </p:attrNameLst>
                                      </p:cBhvr>
                                      <p:tavLst>
                                        <p:tav tm="0">
                                          <p:val>
                                            <p:strVal val="#ppt_h"/>
                                          </p:val>
                                        </p:tav>
                                        <p:tav tm="100000">
                                          <p:val>
                                            <p:strVal val="#ppt_h"/>
                                          </p:val>
                                        </p:tav>
                                      </p:tavLst>
                                    </p:anim>
                                    <p:anim calcmode="lin" valueType="num">
                                      <p:cBhvr>
                                        <p:cTn id="227" dur="500" decel="50000" fill="hold">
                                          <p:stCondLst>
                                            <p:cond delay="0"/>
                                          </p:stCondLst>
                                        </p:cTn>
                                        <p:tgtEl>
                                          <p:spTgt spid="355331">
                                            <p:txEl>
                                              <p:pRg st="18" end="18"/>
                                            </p:txEl>
                                          </p:spTgt>
                                        </p:tgtEl>
                                        <p:attrNameLst>
                                          <p:attrName>ppt_x</p:attrName>
                                        </p:attrNameLst>
                                      </p:cBhvr>
                                      <p:tavLst>
                                        <p:tav tm="0">
                                          <p:val>
                                            <p:strVal val="#ppt_x+.4"/>
                                          </p:val>
                                        </p:tav>
                                        <p:tav tm="100000">
                                          <p:val>
                                            <p:strVal val="#ppt_x"/>
                                          </p:val>
                                        </p:tav>
                                      </p:tavLst>
                                    </p:anim>
                                    <p:anim calcmode="lin" valueType="num">
                                      <p:cBhvr>
                                        <p:cTn id="228" dur="500" decel="50000" fill="hold">
                                          <p:stCondLst>
                                            <p:cond delay="0"/>
                                          </p:stCondLst>
                                        </p:cTn>
                                        <p:tgtEl>
                                          <p:spTgt spid="355331">
                                            <p:txEl>
                                              <p:pRg st="18" end="18"/>
                                            </p:txEl>
                                          </p:spTgt>
                                        </p:tgtEl>
                                        <p:attrNameLst>
                                          <p:attrName>ppt_y</p:attrName>
                                        </p:attrNameLst>
                                      </p:cBhvr>
                                      <p:tavLst>
                                        <p:tav tm="0">
                                          <p:val>
                                            <p:strVal val="#ppt_y-.2"/>
                                          </p:val>
                                        </p:tav>
                                        <p:tav tm="100000">
                                          <p:val>
                                            <p:strVal val="#ppt_y+.1"/>
                                          </p:val>
                                        </p:tav>
                                      </p:tavLst>
                                    </p:anim>
                                    <p:anim calcmode="lin" valueType="num">
                                      <p:cBhvr>
                                        <p:cTn id="229" dur="500" accel="50000" fill="hold">
                                          <p:stCondLst>
                                            <p:cond delay="500"/>
                                          </p:stCondLst>
                                        </p:cTn>
                                        <p:tgtEl>
                                          <p:spTgt spid="355331">
                                            <p:txEl>
                                              <p:pRg st="18" end="18"/>
                                            </p:txEl>
                                          </p:spTgt>
                                        </p:tgtEl>
                                        <p:attrNameLst>
                                          <p:attrName>ppt_y</p:attrName>
                                        </p:attrNameLst>
                                      </p:cBhvr>
                                      <p:tavLst>
                                        <p:tav tm="0">
                                          <p:val>
                                            <p:strVal val="#ppt_y+.1"/>
                                          </p:val>
                                        </p:tav>
                                        <p:tav tm="100000">
                                          <p:val>
                                            <p:strVal val="#ppt_y"/>
                                          </p:val>
                                        </p:tav>
                                      </p:tavLst>
                                    </p:anim>
                                    <p:animEffect transition="in" filter="fade">
                                      <p:cBhvr>
                                        <p:cTn id="230" dur="1000" decel="50000">
                                          <p:stCondLst>
                                            <p:cond delay="0"/>
                                          </p:stCondLst>
                                        </p:cTn>
                                        <p:tgtEl>
                                          <p:spTgt spid="355331">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ángulo 1">
            <a:extLst>
              <a:ext uri="{FF2B5EF4-FFF2-40B4-BE49-F238E27FC236}">
                <a16:creationId xmlns:a16="http://schemas.microsoft.com/office/drawing/2014/main" id="{D56F637D-DDFC-4DF6-A183-71C5A1B3905B}"/>
              </a:ext>
            </a:extLst>
          </p:cNvPr>
          <p:cNvSpPr>
            <a:spLocks noChangeArrowheads="1"/>
          </p:cNvSpPr>
          <p:nvPr/>
        </p:nvSpPr>
        <p:spPr bwMode="auto">
          <a:xfrm>
            <a:off x="107950" y="115888"/>
            <a:ext cx="8712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s-419" altLang="es-419" sz="2800"/>
              <a:t>Con la tecnología de los drones, se consigue tener una visión nítida y muy amplia de los cultivos. Por eso, la grabación con drones es una ayuda indispensable en la agricultura, hoy en día.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34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Imagen 1">
            <a:extLst>
              <a:ext uri="{FF2B5EF4-FFF2-40B4-BE49-F238E27FC236}">
                <a16:creationId xmlns:a16="http://schemas.microsoft.com/office/drawing/2014/main" id="{79B2853B-4FA0-4335-B9B9-6C0A1848DB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9040813"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Imagen 1">
            <a:extLst>
              <a:ext uri="{FF2B5EF4-FFF2-40B4-BE49-F238E27FC236}">
                <a16:creationId xmlns:a16="http://schemas.microsoft.com/office/drawing/2014/main" id="{E00B7AFD-893C-49FC-9222-F83D8AB4BC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38" y="476250"/>
            <a:ext cx="9069388"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Imagen 2">
            <a:extLst>
              <a:ext uri="{FF2B5EF4-FFF2-40B4-BE49-F238E27FC236}">
                <a16:creationId xmlns:a16="http://schemas.microsoft.com/office/drawing/2014/main" id="{F646F18B-3030-445B-BFEF-9DF3A078E6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2288" y="188913"/>
            <a:ext cx="8081962" cy="646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B18030EF-9713-4827-B480-2A9180FBE9CE}"/>
              </a:ext>
            </a:extLst>
          </p:cNvPr>
          <p:cNvSpPr>
            <a:spLocks noGrp="1"/>
          </p:cNvSpPr>
          <p:nvPr>
            <p:ph type="title"/>
          </p:nvPr>
        </p:nvSpPr>
        <p:spPr>
          <a:xfrm>
            <a:off x="457200" y="476250"/>
            <a:ext cx="8229600" cy="895350"/>
          </a:xfrm>
        </p:spPr>
        <p:txBody>
          <a:bodyPr/>
          <a:lstStyle/>
          <a:p>
            <a:pPr>
              <a:defRPr/>
            </a:pPr>
            <a:r>
              <a:rPr lang="es-ES" sz="2800" b="1" u="sng" dirty="0">
                <a:solidFill>
                  <a:schemeClr val="tx1"/>
                </a:solidFill>
                <a:effectLst/>
              </a:rPr>
              <a:t>NORMAS DE CALIDAD Y SEGURIDAD EN MAQUINARIAS AGRÍCOLAS</a:t>
            </a:r>
            <a:br>
              <a:rPr lang="es-AR" dirty="0">
                <a:effectLst/>
              </a:rPr>
            </a:br>
            <a:endParaRPr lang="es-AR" dirty="0"/>
          </a:p>
        </p:txBody>
      </p:sp>
      <p:sp>
        <p:nvSpPr>
          <p:cNvPr id="102403" name="2 Marcador de contenido">
            <a:extLst>
              <a:ext uri="{FF2B5EF4-FFF2-40B4-BE49-F238E27FC236}">
                <a16:creationId xmlns:a16="http://schemas.microsoft.com/office/drawing/2014/main" id="{056ACE05-9558-4A45-86BC-B406A11A93AC}"/>
              </a:ext>
            </a:extLst>
          </p:cNvPr>
          <p:cNvSpPr>
            <a:spLocks noGrp="1" noChangeArrowheads="1"/>
          </p:cNvSpPr>
          <p:nvPr>
            <p:ph idx="1"/>
          </p:nvPr>
        </p:nvSpPr>
        <p:spPr>
          <a:xfrm>
            <a:off x="250825" y="1341438"/>
            <a:ext cx="8642350" cy="4754562"/>
          </a:xfrm>
        </p:spPr>
        <p:txBody>
          <a:bodyPr/>
          <a:lstStyle/>
          <a:p>
            <a:r>
              <a:rPr lang="es-ES" altLang="es-419" sz="2400"/>
              <a:t>Las mismas son establecidas por organizaciones Nacionales e Internacionales sin fines de lucro, para bienes y servicios. Con esto se logra mejorar el desempeño y acceder a mercados competitivos.</a:t>
            </a:r>
            <a:endParaRPr lang="es-AR" altLang="es-419" sz="2400"/>
          </a:p>
          <a:p>
            <a:r>
              <a:rPr lang="es-ES" altLang="es-419" sz="2400"/>
              <a:t>Hay organismos u Empresas que prestan servicios de capacitaciones, certificaciones y control que avalan la calidad y seguridad de los productos y servicios que las Empresas fabricantes y de servicio ofrecen a sus clientes.</a:t>
            </a:r>
            <a:endParaRPr lang="es-AR" altLang="es-419" sz="2400"/>
          </a:p>
          <a:p>
            <a:r>
              <a:rPr lang="es-ES" altLang="es-419" sz="2400"/>
              <a:t>Por ejemplo: La Norma ISO (Organización Internacional de standarización) 9001, establece gestión de calidad. Hay servicios de consultorías para la implementación, certificación y capacitaciones. También hay auditorías-</a:t>
            </a:r>
            <a:endParaRPr lang="es-AR" altLang="es-419"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0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0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240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2 Marcador de contenido">
            <a:extLst>
              <a:ext uri="{FF2B5EF4-FFF2-40B4-BE49-F238E27FC236}">
                <a16:creationId xmlns:a16="http://schemas.microsoft.com/office/drawing/2014/main" id="{B5222EB0-535A-4573-95A9-667B9274F227}"/>
              </a:ext>
            </a:extLst>
          </p:cNvPr>
          <p:cNvSpPr>
            <a:spLocks noGrp="1" noChangeArrowheads="1"/>
          </p:cNvSpPr>
          <p:nvPr>
            <p:ph idx="4294967295"/>
          </p:nvPr>
        </p:nvSpPr>
        <p:spPr>
          <a:xfrm>
            <a:off x="0" y="476250"/>
            <a:ext cx="8497888" cy="5619750"/>
          </a:xfrm>
        </p:spPr>
        <p:txBody>
          <a:bodyPr/>
          <a:lstStyle/>
          <a:p>
            <a:r>
              <a:rPr lang="es-ES" altLang="es-419" sz="2400"/>
              <a:t>La Norma ISO 14001, establece gestión ambiental; tiene servicios de consultorías para la implementación. Evaluación de impactos ambientales. Hacen auditorías.</a:t>
            </a:r>
            <a:endParaRPr lang="es-AR" altLang="es-419" sz="2400"/>
          </a:p>
          <a:p>
            <a:r>
              <a:rPr lang="es-ES" altLang="es-419" sz="2400"/>
              <a:t>La Norma OHSAS 18001, establece seguridad y salud ocupacional. Hacen servicios de consultorías para la implementación. Evaluación de riesgos laborales. Hay auditorías.</a:t>
            </a:r>
            <a:endParaRPr lang="es-AR" altLang="es-419" sz="2400"/>
          </a:p>
          <a:p>
            <a:endParaRPr lang="es-AR" altLang="es-419"/>
          </a:p>
          <a:p>
            <a:endParaRPr lang="es-AR" altLang="es-419"/>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42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build="p"/>
    </p:bld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487" name="Rectangle 7">
            <a:extLst>
              <a:ext uri="{FF2B5EF4-FFF2-40B4-BE49-F238E27FC236}">
                <a16:creationId xmlns:a16="http://schemas.microsoft.com/office/drawing/2014/main" id="{4E03627A-4634-4369-96F8-48895120E637}"/>
              </a:ext>
            </a:extLst>
          </p:cNvPr>
          <p:cNvSpPr>
            <a:spLocks noGrp="1" noChangeArrowheads="1"/>
          </p:cNvSpPr>
          <p:nvPr>
            <p:ph type="title"/>
          </p:nvPr>
        </p:nvSpPr>
        <p:spPr>
          <a:xfrm>
            <a:off x="0" y="0"/>
            <a:ext cx="9144000" cy="6858000"/>
          </a:xfrm>
        </p:spPr>
        <p:txBody>
          <a:bodyPr/>
          <a:lstStyle/>
          <a:p>
            <a:pPr eaLnBrk="1" hangingPunct="1">
              <a:defRPr/>
            </a:pPr>
            <a:r>
              <a:rPr lang="es-AR" dirty="0">
                <a:effectLst/>
              </a:rPr>
              <a:t>Gracias</a:t>
            </a:r>
            <a:r>
              <a:rPr lang="es-AR" dirty="0"/>
              <a:t> por su atención.</a:t>
            </a:r>
            <a:br>
              <a:rPr lang="es-AR" dirty="0"/>
            </a:br>
            <a:br>
              <a:rPr lang="es-AR" dirty="0"/>
            </a:br>
            <a:br>
              <a:rPr lang="es-AR" dirty="0"/>
            </a:br>
            <a:r>
              <a:rPr lang="es-AR" dirty="0"/>
              <a:t> </a:t>
            </a:r>
            <a:r>
              <a:rPr lang="es-AR" sz="2000" b="1" i="1" dirty="0">
                <a:latin typeface="Palatino Linotype" pitchFamily="18" charset="0"/>
              </a:rPr>
              <a:t>                                                 Profesor: Ing. Agr. Ricardo J. </a:t>
            </a:r>
            <a:r>
              <a:rPr lang="es-AR" sz="2000" b="1" i="1" dirty="0" err="1">
                <a:latin typeface="Palatino Linotype" pitchFamily="18" charset="0"/>
              </a:rPr>
              <a:t>Stechina</a:t>
            </a:r>
            <a:endParaRPr lang="es-AR" sz="2000" b="1" i="1" dirty="0"/>
          </a:p>
        </p:txBody>
      </p:sp>
    </p:spTree>
  </p:cSld>
  <p:clrMapOvr>
    <a:masterClrMapping/>
  </p:clrMapOvr>
  <p:transition spd="med">
    <p:wheel spokes="3"/>
    <p:sndAc>
      <p:stSnd>
        <p:snd r:embed="rId2" name="drumroll.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6487"/>
                                        </p:tgtEl>
                                        <p:attrNameLst>
                                          <p:attrName>style.visibility</p:attrName>
                                        </p:attrNameLst>
                                      </p:cBhvr>
                                      <p:to>
                                        <p:strVal val="visible"/>
                                      </p:to>
                                    </p:set>
                                    <p:animEffect transition="in" filter="fade">
                                      <p:cBhvr>
                                        <p:cTn id="7" dur="2000"/>
                                        <p:tgtEl>
                                          <p:spTgt spid="276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5" name="Rectangle 3">
            <a:extLst>
              <a:ext uri="{FF2B5EF4-FFF2-40B4-BE49-F238E27FC236}">
                <a16:creationId xmlns:a16="http://schemas.microsoft.com/office/drawing/2014/main" id="{08A0ADCE-E260-47EF-9C22-07491C5C31A0}"/>
              </a:ext>
            </a:extLst>
          </p:cNvPr>
          <p:cNvSpPr>
            <a:spLocks noGrp="1" noChangeArrowheads="1"/>
          </p:cNvSpPr>
          <p:nvPr>
            <p:ph idx="1"/>
          </p:nvPr>
        </p:nvSpPr>
        <p:spPr>
          <a:xfrm>
            <a:off x="0" y="0"/>
            <a:ext cx="9144000" cy="6858000"/>
          </a:xfrm>
        </p:spPr>
        <p:txBody>
          <a:bodyPr/>
          <a:lstStyle/>
          <a:p>
            <a:r>
              <a:rPr lang="es-ES_tradnl" altLang="es-419" sz="1800" b="1"/>
              <a:t>Unidad VII</a:t>
            </a:r>
            <a:endParaRPr lang="es-AR" altLang="es-419" sz="1800" b="1"/>
          </a:p>
          <a:p>
            <a:r>
              <a:rPr lang="es-ES" altLang="es-419" sz="1800" u="sng"/>
              <a:t>Instalaciones para cerdos</a:t>
            </a:r>
            <a:endParaRPr lang="es-AR" altLang="es-419" sz="1800"/>
          </a:p>
          <a:p>
            <a:r>
              <a:rPr lang="es-ES" altLang="es-419" sz="1800"/>
              <a:t>Ubicación</a:t>
            </a:r>
            <a:endParaRPr lang="es-AR" altLang="es-419" sz="1800"/>
          </a:p>
          <a:p>
            <a:r>
              <a:rPr lang="es-ES" altLang="es-419" sz="1800"/>
              <a:t>Parideras</a:t>
            </a:r>
            <a:endParaRPr lang="es-AR" altLang="es-419" sz="1800"/>
          </a:p>
          <a:p>
            <a:r>
              <a:rPr lang="es-ES" altLang="es-419" sz="1800"/>
              <a:t>Pistas de engorde</a:t>
            </a:r>
            <a:endParaRPr lang="es-AR" altLang="es-419" sz="1800"/>
          </a:p>
          <a:p>
            <a:r>
              <a:rPr lang="es-ES" altLang="es-419" sz="1800"/>
              <a:t>Distribución de comederos</a:t>
            </a:r>
            <a:endParaRPr lang="es-AR" altLang="es-419" sz="1800"/>
          </a:p>
          <a:p>
            <a:r>
              <a:rPr lang="es-ES" altLang="es-419" sz="1800"/>
              <a:t>Construcciones anexas</a:t>
            </a:r>
            <a:endParaRPr lang="es-AR" altLang="es-419" sz="1800"/>
          </a:p>
          <a:p>
            <a:r>
              <a:rPr lang="es-ES" altLang="es-419" sz="1800"/>
              <a:t> </a:t>
            </a:r>
            <a:endParaRPr lang="es-AR" altLang="es-419" sz="1800"/>
          </a:p>
          <a:p>
            <a:r>
              <a:rPr lang="es-ES_tradnl" altLang="es-419" sz="1800" b="1"/>
              <a:t> </a:t>
            </a:r>
            <a:endParaRPr lang="es-AR" altLang="es-419" sz="1800" b="1"/>
          </a:p>
          <a:p>
            <a:r>
              <a:rPr lang="es-ES" altLang="es-419" sz="1800" b="1"/>
              <a:t>Unidad VIII</a:t>
            </a:r>
            <a:endParaRPr lang="es-AR" altLang="es-419" sz="1800"/>
          </a:p>
          <a:p>
            <a:r>
              <a:rPr lang="es-ES" altLang="es-419" sz="1800" u="sng"/>
              <a:t>Instalaciones para avicultura</a:t>
            </a:r>
            <a:endParaRPr lang="es-AR" altLang="es-419" sz="1800"/>
          </a:p>
          <a:p>
            <a:r>
              <a:rPr lang="es-ES" altLang="es-419" sz="1800"/>
              <a:t>Plantas de incubación</a:t>
            </a:r>
            <a:endParaRPr lang="es-AR" altLang="es-419" sz="1800"/>
          </a:p>
          <a:p>
            <a:r>
              <a:rPr lang="es-ES" altLang="es-419" sz="1800"/>
              <a:t>Galpones para ponedoras</a:t>
            </a:r>
            <a:endParaRPr lang="es-AR" altLang="es-419" sz="1800"/>
          </a:p>
          <a:p>
            <a:r>
              <a:rPr lang="es-ES" altLang="es-419" sz="1800"/>
              <a:t>3.Galpones para barrilleros.</a:t>
            </a:r>
            <a:endParaRPr lang="es-AR" altLang="es-419" sz="1800"/>
          </a:p>
          <a:p>
            <a:pPr marL="457200" lvl="1" indent="0" eaLnBrk="1" hangingPunct="1">
              <a:buFontTx/>
              <a:buNone/>
            </a:pPr>
            <a:endParaRPr lang="es-AR" altLang="es-419" sz="2400"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356355">
                                            <p:txEl>
                                              <p:pRg st="0" end="0"/>
                                            </p:txEl>
                                          </p:spTgt>
                                        </p:tgtEl>
                                        <p:attrNameLst>
                                          <p:attrName>style.visibility</p:attrName>
                                        </p:attrNameLst>
                                      </p:cBhvr>
                                      <p:to>
                                        <p:strVal val="visible"/>
                                      </p:to>
                                    </p:set>
                                    <p:anim calcmode="lin" valueType="num">
                                      <p:cBhvr>
                                        <p:cTn id="7" dur="500" decel="50000" fill="hold">
                                          <p:stCondLst>
                                            <p:cond delay="0"/>
                                          </p:stCondLst>
                                        </p:cTn>
                                        <p:tgtEl>
                                          <p:spTgt spid="356355">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56355">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56355">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56355">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56355">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56355">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56355">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56355">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356355">
                                            <p:txEl>
                                              <p:pRg st="1" end="1"/>
                                            </p:txEl>
                                          </p:spTgt>
                                        </p:tgtEl>
                                        <p:attrNameLst>
                                          <p:attrName>style.visibility</p:attrName>
                                        </p:attrNameLst>
                                      </p:cBhvr>
                                      <p:to>
                                        <p:strVal val="visible"/>
                                      </p:to>
                                    </p:set>
                                    <p:anim calcmode="lin" valueType="num">
                                      <p:cBhvr>
                                        <p:cTn id="19" dur="500" decel="50000" fill="hold">
                                          <p:stCondLst>
                                            <p:cond delay="0"/>
                                          </p:stCondLst>
                                        </p:cTn>
                                        <p:tgtEl>
                                          <p:spTgt spid="356355">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56355">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56355">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356355">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56355">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56355">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56355">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56355">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nodeType="clickEffect">
                                  <p:stCondLst>
                                    <p:cond delay="0"/>
                                  </p:stCondLst>
                                  <p:childTnLst>
                                    <p:set>
                                      <p:cBhvr>
                                        <p:cTn id="30" dur="1" fill="hold">
                                          <p:stCondLst>
                                            <p:cond delay="0"/>
                                          </p:stCondLst>
                                        </p:cTn>
                                        <p:tgtEl>
                                          <p:spTgt spid="356355">
                                            <p:txEl>
                                              <p:pRg st="2" end="2"/>
                                            </p:txEl>
                                          </p:spTgt>
                                        </p:tgtEl>
                                        <p:attrNameLst>
                                          <p:attrName>style.visibility</p:attrName>
                                        </p:attrNameLst>
                                      </p:cBhvr>
                                      <p:to>
                                        <p:strVal val="visible"/>
                                      </p:to>
                                    </p:set>
                                    <p:anim calcmode="lin" valueType="num">
                                      <p:cBhvr>
                                        <p:cTn id="31" dur="500" decel="50000" fill="hold">
                                          <p:stCondLst>
                                            <p:cond delay="0"/>
                                          </p:stCondLst>
                                        </p:cTn>
                                        <p:tgtEl>
                                          <p:spTgt spid="356355">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56355">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56355">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356355">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56355">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56355">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56355">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56355">
                                            <p:txEl>
                                              <p:pRg st="2" end="2"/>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5" presetClass="entr" presetSubtype="0" fill="hold" nodeType="clickEffect">
                                  <p:stCondLst>
                                    <p:cond delay="0"/>
                                  </p:stCondLst>
                                  <p:childTnLst>
                                    <p:set>
                                      <p:cBhvr>
                                        <p:cTn id="42" dur="1" fill="hold">
                                          <p:stCondLst>
                                            <p:cond delay="0"/>
                                          </p:stCondLst>
                                        </p:cTn>
                                        <p:tgtEl>
                                          <p:spTgt spid="356355">
                                            <p:txEl>
                                              <p:pRg st="3" end="3"/>
                                            </p:txEl>
                                          </p:spTgt>
                                        </p:tgtEl>
                                        <p:attrNameLst>
                                          <p:attrName>style.visibility</p:attrName>
                                        </p:attrNameLst>
                                      </p:cBhvr>
                                      <p:to>
                                        <p:strVal val="visible"/>
                                      </p:to>
                                    </p:set>
                                    <p:anim calcmode="lin" valueType="num">
                                      <p:cBhvr>
                                        <p:cTn id="43" dur="500" decel="50000" fill="hold">
                                          <p:stCondLst>
                                            <p:cond delay="0"/>
                                          </p:stCondLst>
                                        </p:cTn>
                                        <p:tgtEl>
                                          <p:spTgt spid="356355">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56355">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56355">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356355">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56355">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56355">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56355">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56355">
                                            <p:txEl>
                                              <p:pRg st="3" end="3"/>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5" presetClass="entr" presetSubtype="0" fill="hold" nodeType="clickEffect">
                                  <p:stCondLst>
                                    <p:cond delay="0"/>
                                  </p:stCondLst>
                                  <p:childTnLst>
                                    <p:set>
                                      <p:cBhvr>
                                        <p:cTn id="54" dur="1" fill="hold">
                                          <p:stCondLst>
                                            <p:cond delay="0"/>
                                          </p:stCondLst>
                                        </p:cTn>
                                        <p:tgtEl>
                                          <p:spTgt spid="356355">
                                            <p:txEl>
                                              <p:pRg st="4" end="4"/>
                                            </p:txEl>
                                          </p:spTgt>
                                        </p:tgtEl>
                                        <p:attrNameLst>
                                          <p:attrName>style.visibility</p:attrName>
                                        </p:attrNameLst>
                                      </p:cBhvr>
                                      <p:to>
                                        <p:strVal val="visible"/>
                                      </p:to>
                                    </p:set>
                                    <p:anim calcmode="lin" valueType="num">
                                      <p:cBhvr>
                                        <p:cTn id="55" dur="500" decel="50000" fill="hold">
                                          <p:stCondLst>
                                            <p:cond delay="0"/>
                                          </p:stCondLst>
                                        </p:cTn>
                                        <p:tgtEl>
                                          <p:spTgt spid="356355">
                                            <p:txEl>
                                              <p:pRg st="4" end="4"/>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356355">
                                            <p:txEl>
                                              <p:pRg st="4" end="4"/>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356355">
                                            <p:txEl>
                                              <p:pRg st="4" end="4"/>
                                            </p:txEl>
                                          </p:spTgt>
                                        </p:tgtEl>
                                        <p:attrNameLst>
                                          <p:attrName>ppt_w</p:attrName>
                                        </p:attrNameLst>
                                      </p:cBhvr>
                                      <p:tavLst>
                                        <p:tav tm="0">
                                          <p:val>
                                            <p:strVal val="#ppt_w*.05"/>
                                          </p:val>
                                        </p:tav>
                                        <p:tav tm="100000">
                                          <p:val>
                                            <p:strVal val="#ppt_w"/>
                                          </p:val>
                                        </p:tav>
                                      </p:tavLst>
                                    </p:anim>
                                    <p:anim calcmode="lin" valueType="num">
                                      <p:cBhvr>
                                        <p:cTn id="58" dur="1000" fill="hold"/>
                                        <p:tgtEl>
                                          <p:spTgt spid="356355">
                                            <p:txEl>
                                              <p:pRg st="4" end="4"/>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356355">
                                            <p:txEl>
                                              <p:pRg st="4" end="4"/>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356355">
                                            <p:txEl>
                                              <p:pRg st="4" end="4"/>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356355">
                                            <p:txEl>
                                              <p:pRg st="4" end="4"/>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356355">
                                            <p:txEl>
                                              <p:pRg st="4" end="4"/>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5" presetClass="entr" presetSubtype="0" fill="hold" nodeType="clickEffect">
                                  <p:stCondLst>
                                    <p:cond delay="0"/>
                                  </p:stCondLst>
                                  <p:childTnLst>
                                    <p:set>
                                      <p:cBhvr>
                                        <p:cTn id="66" dur="1" fill="hold">
                                          <p:stCondLst>
                                            <p:cond delay="0"/>
                                          </p:stCondLst>
                                        </p:cTn>
                                        <p:tgtEl>
                                          <p:spTgt spid="356355">
                                            <p:txEl>
                                              <p:pRg st="5" end="5"/>
                                            </p:txEl>
                                          </p:spTgt>
                                        </p:tgtEl>
                                        <p:attrNameLst>
                                          <p:attrName>style.visibility</p:attrName>
                                        </p:attrNameLst>
                                      </p:cBhvr>
                                      <p:to>
                                        <p:strVal val="visible"/>
                                      </p:to>
                                    </p:set>
                                    <p:anim calcmode="lin" valueType="num">
                                      <p:cBhvr>
                                        <p:cTn id="67" dur="500" decel="50000" fill="hold">
                                          <p:stCondLst>
                                            <p:cond delay="0"/>
                                          </p:stCondLst>
                                        </p:cTn>
                                        <p:tgtEl>
                                          <p:spTgt spid="356355">
                                            <p:txEl>
                                              <p:pRg st="5" end="5"/>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56355">
                                            <p:txEl>
                                              <p:pRg st="5" end="5"/>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56355">
                                            <p:txEl>
                                              <p:pRg st="5" end="5"/>
                                            </p:txEl>
                                          </p:spTgt>
                                        </p:tgtEl>
                                        <p:attrNameLst>
                                          <p:attrName>ppt_w</p:attrName>
                                        </p:attrNameLst>
                                      </p:cBhvr>
                                      <p:tavLst>
                                        <p:tav tm="0">
                                          <p:val>
                                            <p:strVal val="#ppt_w*.05"/>
                                          </p:val>
                                        </p:tav>
                                        <p:tav tm="100000">
                                          <p:val>
                                            <p:strVal val="#ppt_w"/>
                                          </p:val>
                                        </p:tav>
                                      </p:tavLst>
                                    </p:anim>
                                    <p:anim calcmode="lin" valueType="num">
                                      <p:cBhvr>
                                        <p:cTn id="70" dur="1000" fill="hold"/>
                                        <p:tgtEl>
                                          <p:spTgt spid="356355">
                                            <p:txEl>
                                              <p:pRg st="5" end="5"/>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56355">
                                            <p:txEl>
                                              <p:pRg st="5" end="5"/>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56355">
                                            <p:txEl>
                                              <p:pRg st="5" end="5"/>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56355">
                                            <p:txEl>
                                              <p:pRg st="5" end="5"/>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56355">
                                            <p:txEl>
                                              <p:pRg st="5" end="5"/>
                                            </p:txEl>
                                          </p:spTgt>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5" presetClass="entr" presetSubtype="0" fill="hold" nodeType="clickEffect">
                                  <p:stCondLst>
                                    <p:cond delay="0"/>
                                  </p:stCondLst>
                                  <p:childTnLst>
                                    <p:set>
                                      <p:cBhvr>
                                        <p:cTn id="78" dur="1" fill="hold">
                                          <p:stCondLst>
                                            <p:cond delay="0"/>
                                          </p:stCondLst>
                                        </p:cTn>
                                        <p:tgtEl>
                                          <p:spTgt spid="356355">
                                            <p:txEl>
                                              <p:pRg st="6" end="6"/>
                                            </p:txEl>
                                          </p:spTgt>
                                        </p:tgtEl>
                                        <p:attrNameLst>
                                          <p:attrName>style.visibility</p:attrName>
                                        </p:attrNameLst>
                                      </p:cBhvr>
                                      <p:to>
                                        <p:strVal val="visible"/>
                                      </p:to>
                                    </p:set>
                                    <p:anim calcmode="lin" valueType="num">
                                      <p:cBhvr>
                                        <p:cTn id="79" dur="500" decel="50000" fill="hold">
                                          <p:stCondLst>
                                            <p:cond delay="0"/>
                                          </p:stCondLst>
                                        </p:cTn>
                                        <p:tgtEl>
                                          <p:spTgt spid="356355">
                                            <p:txEl>
                                              <p:pRg st="6" end="6"/>
                                            </p:txEl>
                                          </p:spTgt>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356355">
                                            <p:txEl>
                                              <p:pRg st="6" end="6"/>
                                            </p:txEl>
                                          </p:spTgt>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356355">
                                            <p:txEl>
                                              <p:pRg st="6" end="6"/>
                                            </p:txEl>
                                          </p:spTgt>
                                        </p:tgtEl>
                                        <p:attrNameLst>
                                          <p:attrName>ppt_w</p:attrName>
                                        </p:attrNameLst>
                                      </p:cBhvr>
                                      <p:tavLst>
                                        <p:tav tm="0">
                                          <p:val>
                                            <p:strVal val="#ppt_w*.05"/>
                                          </p:val>
                                        </p:tav>
                                        <p:tav tm="100000">
                                          <p:val>
                                            <p:strVal val="#ppt_w"/>
                                          </p:val>
                                        </p:tav>
                                      </p:tavLst>
                                    </p:anim>
                                    <p:anim calcmode="lin" valueType="num">
                                      <p:cBhvr>
                                        <p:cTn id="82" dur="1000" fill="hold"/>
                                        <p:tgtEl>
                                          <p:spTgt spid="356355">
                                            <p:txEl>
                                              <p:pRg st="6" end="6"/>
                                            </p:txEl>
                                          </p:spTgt>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356355">
                                            <p:txEl>
                                              <p:pRg st="6" end="6"/>
                                            </p:txEl>
                                          </p:spTgt>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356355">
                                            <p:txEl>
                                              <p:pRg st="6" end="6"/>
                                            </p:txEl>
                                          </p:spTgt>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356355">
                                            <p:txEl>
                                              <p:pRg st="6" end="6"/>
                                            </p:txEl>
                                          </p:spTgt>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356355">
                                            <p:txEl>
                                              <p:pRg st="6" end="6"/>
                                            </p:txEl>
                                          </p:spTgt>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25" presetClass="entr" presetSubtype="0" fill="hold" nodeType="clickEffect">
                                  <p:stCondLst>
                                    <p:cond delay="0"/>
                                  </p:stCondLst>
                                  <p:childTnLst>
                                    <p:set>
                                      <p:cBhvr>
                                        <p:cTn id="90" dur="1" fill="hold">
                                          <p:stCondLst>
                                            <p:cond delay="0"/>
                                          </p:stCondLst>
                                        </p:cTn>
                                        <p:tgtEl>
                                          <p:spTgt spid="356355">
                                            <p:txEl>
                                              <p:pRg st="7" end="7"/>
                                            </p:txEl>
                                          </p:spTgt>
                                        </p:tgtEl>
                                        <p:attrNameLst>
                                          <p:attrName>style.visibility</p:attrName>
                                        </p:attrNameLst>
                                      </p:cBhvr>
                                      <p:to>
                                        <p:strVal val="visible"/>
                                      </p:to>
                                    </p:set>
                                    <p:anim calcmode="lin" valueType="num">
                                      <p:cBhvr>
                                        <p:cTn id="91" dur="500" decel="50000" fill="hold">
                                          <p:stCondLst>
                                            <p:cond delay="0"/>
                                          </p:stCondLst>
                                        </p:cTn>
                                        <p:tgtEl>
                                          <p:spTgt spid="356355">
                                            <p:txEl>
                                              <p:pRg st="7" end="7"/>
                                            </p:txEl>
                                          </p:spTgt>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356355">
                                            <p:txEl>
                                              <p:pRg st="7" end="7"/>
                                            </p:txEl>
                                          </p:spTgt>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356355">
                                            <p:txEl>
                                              <p:pRg st="7" end="7"/>
                                            </p:txEl>
                                          </p:spTgt>
                                        </p:tgtEl>
                                        <p:attrNameLst>
                                          <p:attrName>ppt_w</p:attrName>
                                        </p:attrNameLst>
                                      </p:cBhvr>
                                      <p:tavLst>
                                        <p:tav tm="0">
                                          <p:val>
                                            <p:strVal val="#ppt_w*.05"/>
                                          </p:val>
                                        </p:tav>
                                        <p:tav tm="100000">
                                          <p:val>
                                            <p:strVal val="#ppt_w"/>
                                          </p:val>
                                        </p:tav>
                                      </p:tavLst>
                                    </p:anim>
                                    <p:anim calcmode="lin" valueType="num">
                                      <p:cBhvr>
                                        <p:cTn id="94" dur="1000" fill="hold"/>
                                        <p:tgtEl>
                                          <p:spTgt spid="356355">
                                            <p:txEl>
                                              <p:pRg st="7" end="7"/>
                                            </p:txEl>
                                          </p:spTgt>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356355">
                                            <p:txEl>
                                              <p:pRg st="7" end="7"/>
                                            </p:txEl>
                                          </p:spTgt>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356355">
                                            <p:txEl>
                                              <p:pRg st="7" end="7"/>
                                            </p:txEl>
                                          </p:spTgt>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356355">
                                            <p:txEl>
                                              <p:pRg st="7" end="7"/>
                                            </p:txEl>
                                          </p:spTgt>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356355">
                                            <p:txEl>
                                              <p:pRg st="7" end="7"/>
                                            </p:txEl>
                                          </p:spTgt>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5" presetClass="entr" presetSubtype="0" fill="hold" nodeType="clickEffect">
                                  <p:stCondLst>
                                    <p:cond delay="0"/>
                                  </p:stCondLst>
                                  <p:childTnLst>
                                    <p:set>
                                      <p:cBhvr>
                                        <p:cTn id="102" dur="1" fill="hold">
                                          <p:stCondLst>
                                            <p:cond delay="0"/>
                                          </p:stCondLst>
                                        </p:cTn>
                                        <p:tgtEl>
                                          <p:spTgt spid="356355">
                                            <p:txEl>
                                              <p:pRg st="8" end="8"/>
                                            </p:txEl>
                                          </p:spTgt>
                                        </p:tgtEl>
                                        <p:attrNameLst>
                                          <p:attrName>style.visibility</p:attrName>
                                        </p:attrNameLst>
                                      </p:cBhvr>
                                      <p:to>
                                        <p:strVal val="visible"/>
                                      </p:to>
                                    </p:set>
                                    <p:anim calcmode="lin" valueType="num">
                                      <p:cBhvr>
                                        <p:cTn id="103" dur="500" decel="50000" fill="hold">
                                          <p:stCondLst>
                                            <p:cond delay="0"/>
                                          </p:stCondLst>
                                        </p:cTn>
                                        <p:tgtEl>
                                          <p:spTgt spid="356355">
                                            <p:txEl>
                                              <p:pRg st="8" end="8"/>
                                            </p:txEl>
                                          </p:spTgt>
                                        </p:tgtEl>
                                        <p:attrNameLst>
                                          <p:attrName>style.rotation</p:attrName>
                                        </p:attrNameLst>
                                      </p:cBhvr>
                                      <p:tavLst>
                                        <p:tav tm="0">
                                          <p:val>
                                            <p:fltVal val="-90"/>
                                          </p:val>
                                        </p:tav>
                                        <p:tav tm="100000">
                                          <p:val>
                                            <p:fltVal val="0"/>
                                          </p:val>
                                        </p:tav>
                                      </p:tavLst>
                                    </p:anim>
                                    <p:anim calcmode="lin" valueType="num">
                                      <p:cBhvr>
                                        <p:cTn id="104" dur="500" decel="50000" fill="hold">
                                          <p:stCondLst>
                                            <p:cond delay="0"/>
                                          </p:stCondLst>
                                        </p:cTn>
                                        <p:tgtEl>
                                          <p:spTgt spid="356355">
                                            <p:txEl>
                                              <p:pRg st="8" end="8"/>
                                            </p:txEl>
                                          </p:spTgt>
                                        </p:tgtEl>
                                        <p:attrNameLst>
                                          <p:attrName>ppt_w</p:attrName>
                                        </p:attrNameLst>
                                      </p:cBhvr>
                                      <p:tavLst>
                                        <p:tav tm="0">
                                          <p:val>
                                            <p:strVal val="#ppt_w"/>
                                          </p:val>
                                        </p:tav>
                                        <p:tav tm="100000">
                                          <p:val>
                                            <p:strVal val="#ppt_w*.05"/>
                                          </p:val>
                                        </p:tav>
                                      </p:tavLst>
                                    </p:anim>
                                    <p:anim calcmode="lin" valueType="num">
                                      <p:cBhvr>
                                        <p:cTn id="105" dur="500" accel="50000" fill="hold">
                                          <p:stCondLst>
                                            <p:cond delay="500"/>
                                          </p:stCondLst>
                                        </p:cTn>
                                        <p:tgtEl>
                                          <p:spTgt spid="356355">
                                            <p:txEl>
                                              <p:pRg st="8" end="8"/>
                                            </p:txEl>
                                          </p:spTgt>
                                        </p:tgtEl>
                                        <p:attrNameLst>
                                          <p:attrName>ppt_w</p:attrName>
                                        </p:attrNameLst>
                                      </p:cBhvr>
                                      <p:tavLst>
                                        <p:tav tm="0">
                                          <p:val>
                                            <p:strVal val="#ppt_w*.05"/>
                                          </p:val>
                                        </p:tav>
                                        <p:tav tm="100000">
                                          <p:val>
                                            <p:strVal val="#ppt_w"/>
                                          </p:val>
                                        </p:tav>
                                      </p:tavLst>
                                    </p:anim>
                                    <p:anim calcmode="lin" valueType="num">
                                      <p:cBhvr>
                                        <p:cTn id="106" dur="1000" fill="hold"/>
                                        <p:tgtEl>
                                          <p:spTgt spid="356355">
                                            <p:txEl>
                                              <p:pRg st="8" end="8"/>
                                            </p:txEl>
                                          </p:spTgt>
                                        </p:tgtEl>
                                        <p:attrNameLst>
                                          <p:attrName>ppt_h</p:attrName>
                                        </p:attrNameLst>
                                      </p:cBhvr>
                                      <p:tavLst>
                                        <p:tav tm="0">
                                          <p:val>
                                            <p:strVal val="#ppt_h"/>
                                          </p:val>
                                        </p:tav>
                                        <p:tav tm="100000">
                                          <p:val>
                                            <p:strVal val="#ppt_h"/>
                                          </p:val>
                                        </p:tav>
                                      </p:tavLst>
                                    </p:anim>
                                    <p:anim calcmode="lin" valueType="num">
                                      <p:cBhvr>
                                        <p:cTn id="107" dur="500" decel="50000" fill="hold">
                                          <p:stCondLst>
                                            <p:cond delay="0"/>
                                          </p:stCondLst>
                                        </p:cTn>
                                        <p:tgtEl>
                                          <p:spTgt spid="356355">
                                            <p:txEl>
                                              <p:pRg st="8" end="8"/>
                                            </p:txEl>
                                          </p:spTgt>
                                        </p:tgtEl>
                                        <p:attrNameLst>
                                          <p:attrName>ppt_x</p:attrName>
                                        </p:attrNameLst>
                                      </p:cBhvr>
                                      <p:tavLst>
                                        <p:tav tm="0">
                                          <p:val>
                                            <p:strVal val="#ppt_x+.4"/>
                                          </p:val>
                                        </p:tav>
                                        <p:tav tm="100000">
                                          <p:val>
                                            <p:strVal val="#ppt_x"/>
                                          </p:val>
                                        </p:tav>
                                      </p:tavLst>
                                    </p:anim>
                                    <p:anim calcmode="lin" valueType="num">
                                      <p:cBhvr>
                                        <p:cTn id="108" dur="500" decel="50000" fill="hold">
                                          <p:stCondLst>
                                            <p:cond delay="0"/>
                                          </p:stCondLst>
                                        </p:cTn>
                                        <p:tgtEl>
                                          <p:spTgt spid="356355">
                                            <p:txEl>
                                              <p:pRg st="8" end="8"/>
                                            </p:txEl>
                                          </p:spTgt>
                                        </p:tgtEl>
                                        <p:attrNameLst>
                                          <p:attrName>ppt_y</p:attrName>
                                        </p:attrNameLst>
                                      </p:cBhvr>
                                      <p:tavLst>
                                        <p:tav tm="0">
                                          <p:val>
                                            <p:strVal val="#ppt_y-.2"/>
                                          </p:val>
                                        </p:tav>
                                        <p:tav tm="100000">
                                          <p:val>
                                            <p:strVal val="#ppt_y+.1"/>
                                          </p:val>
                                        </p:tav>
                                      </p:tavLst>
                                    </p:anim>
                                    <p:anim calcmode="lin" valueType="num">
                                      <p:cBhvr>
                                        <p:cTn id="109" dur="500" accel="50000" fill="hold">
                                          <p:stCondLst>
                                            <p:cond delay="500"/>
                                          </p:stCondLst>
                                        </p:cTn>
                                        <p:tgtEl>
                                          <p:spTgt spid="356355">
                                            <p:txEl>
                                              <p:pRg st="8" end="8"/>
                                            </p:txEl>
                                          </p:spTgt>
                                        </p:tgtEl>
                                        <p:attrNameLst>
                                          <p:attrName>ppt_y</p:attrName>
                                        </p:attrNameLst>
                                      </p:cBhvr>
                                      <p:tavLst>
                                        <p:tav tm="0">
                                          <p:val>
                                            <p:strVal val="#ppt_y+.1"/>
                                          </p:val>
                                        </p:tav>
                                        <p:tav tm="100000">
                                          <p:val>
                                            <p:strVal val="#ppt_y"/>
                                          </p:val>
                                        </p:tav>
                                      </p:tavLst>
                                    </p:anim>
                                    <p:animEffect transition="in" filter="fade">
                                      <p:cBhvr>
                                        <p:cTn id="110" dur="1000" decel="50000">
                                          <p:stCondLst>
                                            <p:cond delay="0"/>
                                          </p:stCondLst>
                                        </p:cTn>
                                        <p:tgtEl>
                                          <p:spTgt spid="356355">
                                            <p:txEl>
                                              <p:pRg st="8" end="8"/>
                                            </p:txEl>
                                          </p:spTgt>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5" presetClass="entr" presetSubtype="0" fill="hold" nodeType="clickEffect">
                                  <p:stCondLst>
                                    <p:cond delay="0"/>
                                  </p:stCondLst>
                                  <p:childTnLst>
                                    <p:set>
                                      <p:cBhvr>
                                        <p:cTn id="114" dur="1" fill="hold">
                                          <p:stCondLst>
                                            <p:cond delay="0"/>
                                          </p:stCondLst>
                                        </p:cTn>
                                        <p:tgtEl>
                                          <p:spTgt spid="356355">
                                            <p:txEl>
                                              <p:pRg st="9" end="9"/>
                                            </p:txEl>
                                          </p:spTgt>
                                        </p:tgtEl>
                                        <p:attrNameLst>
                                          <p:attrName>style.visibility</p:attrName>
                                        </p:attrNameLst>
                                      </p:cBhvr>
                                      <p:to>
                                        <p:strVal val="visible"/>
                                      </p:to>
                                    </p:set>
                                    <p:anim calcmode="lin" valueType="num">
                                      <p:cBhvr>
                                        <p:cTn id="115" dur="500" decel="50000" fill="hold">
                                          <p:stCondLst>
                                            <p:cond delay="0"/>
                                          </p:stCondLst>
                                        </p:cTn>
                                        <p:tgtEl>
                                          <p:spTgt spid="356355">
                                            <p:txEl>
                                              <p:pRg st="9" end="9"/>
                                            </p:txEl>
                                          </p:spTgt>
                                        </p:tgtEl>
                                        <p:attrNameLst>
                                          <p:attrName>style.rotation</p:attrName>
                                        </p:attrNameLst>
                                      </p:cBhvr>
                                      <p:tavLst>
                                        <p:tav tm="0">
                                          <p:val>
                                            <p:fltVal val="-90"/>
                                          </p:val>
                                        </p:tav>
                                        <p:tav tm="100000">
                                          <p:val>
                                            <p:fltVal val="0"/>
                                          </p:val>
                                        </p:tav>
                                      </p:tavLst>
                                    </p:anim>
                                    <p:anim calcmode="lin" valueType="num">
                                      <p:cBhvr>
                                        <p:cTn id="116" dur="500" decel="50000" fill="hold">
                                          <p:stCondLst>
                                            <p:cond delay="0"/>
                                          </p:stCondLst>
                                        </p:cTn>
                                        <p:tgtEl>
                                          <p:spTgt spid="356355">
                                            <p:txEl>
                                              <p:pRg st="9" end="9"/>
                                            </p:txEl>
                                          </p:spTgt>
                                        </p:tgtEl>
                                        <p:attrNameLst>
                                          <p:attrName>ppt_w</p:attrName>
                                        </p:attrNameLst>
                                      </p:cBhvr>
                                      <p:tavLst>
                                        <p:tav tm="0">
                                          <p:val>
                                            <p:strVal val="#ppt_w"/>
                                          </p:val>
                                        </p:tav>
                                        <p:tav tm="100000">
                                          <p:val>
                                            <p:strVal val="#ppt_w*.05"/>
                                          </p:val>
                                        </p:tav>
                                      </p:tavLst>
                                    </p:anim>
                                    <p:anim calcmode="lin" valueType="num">
                                      <p:cBhvr>
                                        <p:cTn id="117" dur="500" accel="50000" fill="hold">
                                          <p:stCondLst>
                                            <p:cond delay="500"/>
                                          </p:stCondLst>
                                        </p:cTn>
                                        <p:tgtEl>
                                          <p:spTgt spid="356355">
                                            <p:txEl>
                                              <p:pRg st="9" end="9"/>
                                            </p:txEl>
                                          </p:spTgt>
                                        </p:tgtEl>
                                        <p:attrNameLst>
                                          <p:attrName>ppt_w</p:attrName>
                                        </p:attrNameLst>
                                      </p:cBhvr>
                                      <p:tavLst>
                                        <p:tav tm="0">
                                          <p:val>
                                            <p:strVal val="#ppt_w*.05"/>
                                          </p:val>
                                        </p:tav>
                                        <p:tav tm="100000">
                                          <p:val>
                                            <p:strVal val="#ppt_w"/>
                                          </p:val>
                                        </p:tav>
                                      </p:tavLst>
                                    </p:anim>
                                    <p:anim calcmode="lin" valueType="num">
                                      <p:cBhvr>
                                        <p:cTn id="118" dur="1000" fill="hold"/>
                                        <p:tgtEl>
                                          <p:spTgt spid="356355">
                                            <p:txEl>
                                              <p:pRg st="9" end="9"/>
                                            </p:txEl>
                                          </p:spTgt>
                                        </p:tgtEl>
                                        <p:attrNameLst>
                                          <p:attrName>ppt_h</p:attrName>
                                        </p:attrNameLst>
                                      </p:cBhvr>
                                      <p:tavLst>
                                        <p:tav tm="0">
                                          <p:val>
                                            <p:strVal val="#ppt_h"/>
                                          </p:val>
                                        </p:tav>
                                        <p:tav tm="100000">
                                          <p:val>
                                            <p:strVal val="#ppt_h"/>
                                          </p:val>
                                        </p:tav>
                                      </p:tavLst>
                                    </p:anim>
                                    <p:anim calcmode="lin" valueType="num">
                                      <p:cBhvr>
                                        <p:cTn id="119" dur="500" decel="50000" fill="hold">
                                          <p:stCondLst>
                                            <p:cond delay="0"/>
                                          </p:stCondLst>
                                        </p:cTn>
                                        <p:tgtEl>
                                          <p:spTgt spid="356355">
                                            <p:txEl>
                                              <p:pRg st="9" end="9"/>
                                            </p:txEl>
                                          </p:spTgt>
                                        </p:tgtEl>
                                        <p:attrNameLst>
                                          <p:attrName>ppt_x</p:attrName>
                                        </p:attrNameLst>
                                      </p:cBhvr>
                                      <p:tavLst>
                                        <p:tav tm="0">
                                          <p:val>
                                            <p:strVal val="#ppt_x+.4"/>
                                          </p:val>
                                        </p:tav>
                                        <p:tav tm="100000">
                                          <p:val>
                                            <p:strVal val="#ppt_x"/>
                                          </p:val>
                                        </p:tav>
                                      </p:tavLst>
                                    </p:anim>
                                    <p:anim calcmode="lin" valueType="num">
                                      <p:cBhvr>
                                        <p:cTn id="120" dur="500" decel="50000" fill="hold">
                                          <p:stCondLst>
                                            <p:cond delay="0"/>
                                          </p:stCondLst>
                                        </p:cTn>
                                        <p:tgtEl>
                                          <p:spTgt spid="356355">
                                            <p:txEl>
                                              <p:pRg st="9" end="9"/>
                                            </p:txEl>
                                          </p:spTgt>
                                        </p:tgtEl>
                                        <p:attrNameLst>
                                          <p:attrName>ppt_y</p:attrName>
                                        </p:attrNameLst>
                                      </p:cBhvr>
                                      <p:tavLst>
                                        <p:tav tm="0">
                                          <p:val>
                                            <p:strVal val="#ppt_y-.2"/>
                                          </p:val>
                                        </p:tav>
                                        <p:tav tm="100000">
                                          <p:val>
                                            <p:strVal val="#ppt_y+.1"/>
                                          </p:val>
                                        </p:tav>
                                      </p:tavLst>
                                    </p:anim>
                                    <p:anim calcmode="lin" valueType="num">
                                      <p:cBhvr>
                                        <p:cTn id="121" dur="500" accel="50000" fill="hold">
                                          <p:stCondLst>
                                            <p:cond delay="500"/>
                                          </p:stCondLst>
                                        </p:cTn>
                                        <p:tgtEl>
                                          <p:spTgt spid="356355">
                                            <p:txEl>
                                              <p:pRg st="9" end="9"/>
                                            </p:txEl>
                                          </p:spTgt>
                                        </p:tgtEl>
                                        <p:attrNameLst>
                                          <p:attrName>ppt_y</p:attrName>
                                        </p:attrNameLst>
                                      </p:cBhvr>
                                      <p:tavLst>
                                        <p:tav tm="0">
                                          <p:val>
                                            <p:strVal val="#ppt_y+.1"/>
                                          </p:val>
                                        </p:tav>
                                        <p:tav tm="100000">
                                          <p:val>
                                            <p:strVal val="#ppt_y"/>
                                          </p:val>
                                        </p:tav>
                                      </p:tavLst>
                                    </p:anim>
                                    <p:animEffect transition="in" filter="fade">
                                      <p:cBhvr>
                                        <p:cTn id="122" dur="1000" decel="50000">
                                          <p:stCondLst>
                                            <p:cond delay="0"/>
                                          </p:stCondLst>
                                        </p:cTn>
                                        <p:tgtEl>
                                          <p:spTgt spid="356355">
                                            <p:txEl>
                                              <p:pRg st="9" end="9"/>
                                            </p:txEl>
                                          </p:spTgt>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5" presetClass="entr" presetSubtype="0" fill="hold" nodeType="clickEffect">
                                  <p:stCondLst>
                                    <p:cond delay="0"/>
                                  </p:stCondLst>
                                  <p:childTnLst>
                                    <p:set>
                                      <p:cBhvr>
                                        <p:cTn id="126" dur="1" fill="hold">
                                          <p:stCondLst>
                                            <p:cond delay="0"/>
                                          </p:stCondLst>
                                        </p:cTn>
                                        <p:tgtEl>
                                          <p:spTgt spid="356355">
                                            <p:txEl>
                                              <p:pRg st="10" end="10"/>
                                            </p:txEl>
                                          </p:spTgt>
                                        </p:tgtEl>
                                        <p:attrNameLst>
                                          <p:attrName>style.visibility</p:attrName>
                                        </p:attrNameLst>
                                      </p:cBhvr>
                                      <p:to>
                                        <p:strVal val="visible"/>
                                      </p:to>
                                    </p:set>
                                    <p:anim calcmode="lin" valueType="num">
                                      <p:cBhvr>
                                        <p:cTn id="127" dur="500" decel="50000" fill="hold">
                                          <p:stCondLst>
                                            <p:cond delay="0"/>
                                          </p:stCondLst>
                                        </p:cTn>
                                        <p:tgtEl>
                                          <p:spTgt spid="356355">
                                            <p:txEl>
                                              <p:pRg st="10" end="10"/>
                                            </p:txEl>
                                          </p:spTgt>
                                        </p:tgtEl>
                                        <p:attrNameLst>
                                          <p:attrName>style.rotation</p:attrName>
                                        </p:attrNameLst>
                                      </p:cBhvr>
                                      <p:tavLst>
                                        <p:tav tm="0">
                                          <p:val>
                                            <p:fltVal val="-90"/>
                                          </p:val>
                                        </p:tav>
                                        <p:tav tm="100000">
                                          <p:val>
                                            <p:fltVal val="0"/>
                                          </p:val>
                                        </p:tav>
                                      </p:tavLst>
                                    </p:anim>
                                    <p:anim calcmode="lin" valueType="num">
                                      <p:cBhvr>
                                        <p:cTn id="128" dur="500" decel="50000" fill="hold">
                                          <p:stCondLst>
                                            <p:cond delay="0"/>
                                          </p:stCondLst>
                                        </p:cTn>
                                        <p:tgtEl>
                                          <p:spTgt spid="356355">
                                            <p:txEl>
                                              <p:pRg st="10" end="10"/>
                                            </p:txEl>
                                          </p:spTgt>
                                        </p:tgtEl>
                                        <p:attrNameLst>
                                          <p:attrName>ppt_w</p:attrName>
                                        </p:attrNameLst>
                                      </p:cBhvr>
                                      <p:tavLst>
                                        <p:tav tm="0">
                                          <p:val>
                                            <p:strVal val="#ppt_w"/>
                                          </p:val>
                                        </p:tav>
                                        <p:tav tm="100000">
                                          <p:val>
                                            <p:strVal val="#ppt_w*.05"/>
                                          </p:val>
                                        </p:tav>
                                      </p:tavLst>
                                    </p:anim>
                                    <p:anim calcmode="lin" valueType="num">
                                      <p:cBhvr>
                                        <p:cTn id="129" dur="500" accel="50000" fill="hold">
                                          <p:stCondLst>
                                            <p:cond delay="500"/>
                                          </p:stCondLst>
                                        </p:cTn>
                                        <p:tgtEl>
                                          <p:spTgt spid="356355">
                                            <p:txEl>
                                              <p:pRg st="10" end="10"/>
                                            </p:txEl>
                                          </p:spTgt>
                                        </p:tgtEl>
                                        <p:attrNameLst>
                                          <p:attrName>ppt_w</p:attrName>
                                        </p:attrNameLst>
                                      </p:cBhvr>
                                      <p:tavLst>
                                        <p:tav tm="0">
                                          <p:val>
                                            <p:strVal val="#ppt_w*.05"/>
                                          </p:val>
                                        </p:tav>
                                        <p:tav tm="100000">
                                          <p:val>
                                            <p:strVal val="#ppt_w"/>
                                          </p:val>
                                        </p:tav>
                                      </p:tavLst>
                                    </p:anim>
                                    <p:anim calcmode="lin" valueType="num">
                                      <p:cBhvr>
                                        <p:cTn id="130" dur="1000" fill="hold"/>
                                        <p:tgtEl>
                                          <p:spTgt spid="356355">
                                            <p:txEl>
                                              <p:pRg st="10" end="10"/>
                                            </p:txEl>
                                          </p:spTgt>
                                        </p:tgtEl>
                                        <p:attrNameLst>
                                          <p:attrName>ppt_h</p:attrName>
                                        </p:attrNameLst>
                                      </p:cBhvr>
                                      <p:tavLst>
                                        <p:tav tm="0">
                                          <p:val>
                                            <p:strVal val="#ppt_h"/>
                                          </p:val>
                                        </p:tav>
                                        <p:tav tm="100000">
                                          <p:val>
                                            <p:strVal val="#ppt_h"/>
                                          </p:val>
                                        </p:tav>
                                      </p:tavLst>
                                    </p:anim>
                                    <p:anim calcmode="lin" valueType="num">
                                      <p:cBhvr>
                                        <p:cTn id="131" dur="500" decel="50000" fill="hold">
                                          <p:stCondLst>
                                            <p:cond delay="0"/>
                                          </p:stCondLst>
                                        </p:cTn>
                                        <p:tgtEl>
                                          <p:spTgt spid="356355">
                                            <p:txEl>
                                              <p:pRg st="10" end="10"/>
                                            </p:txEl>
                                          </p:spTgt>
                                        </p:tgtEl>
                                        <p:attrNameLst>
                                          <p:attrName>ppt_x</p:attrName>
                                        </p:attrNameLst>
                                      </p:cBhvr>
                                      <p:tavLst>
                                        <p:tav tm="0">
                                          <p:val>
                                            <p:strVal val="#ppt_x+.4"/>
                                          </p:val>
                                        </p:tav>
                                        <p:tav tm="100000">
                                          <p:val>
                                            <p:strVal val="#ppt_x"/>
                                          </p:val>
                                        </p:tav>
                                      </p:tavLst>
                                    </p:anim>
                                    <p:anim calcmode="lin" valueType="num">
                                      <p:cBhvr>
                                        <p:cTn id="132" dur="500" decel="50000" fill="hold">
                                          <p:stCondLst>
                                            <p:cond delay="0"/>
                                          </p:stCondLst>
                                        </p:cTn>
                                        <p:tgtEl>
                                          <p:spTgt spid="356355">
                                            <p:txEl>
                                              <p:pRg st="10" end="10"/>
                                            </p:txEl>
                                          </p:spTgt>
                                        </p:tgtEl>
                                        <p:attrNameLst>
                                          <p:attrName>ppt_y</p:attrName>
                                        </p:attrNameLst>
                                      </p:cBhvr>
                                      <p:tavLst>
                                        <p:tav tm="0">
                                          <p:val>
                                            <p:strVal val="#ppt_y-.2"/>
                                          </p:val>
                                        </p:tav>
                                        <p:tav tm="100000">
                                          <p:val>
                                            <p:strVal val="#ppt_y+.1"/>
                                          </p:val>
                                        </p:tav>
                                      </p:tavLst>
                                    </p:anim>
                                    <p:anim calcmode="lin" valueType="num">
                                      <p:cBhvr>
                                        <p:cTn id="133" dur="500" accel="50000" fill="hold">
                                          <p:stCondLst>
                                            <p:cond delay="500"/>
                                          </p:stCondLst>
                                        </p:cTn>
                                        <p:tgtEl>
                                          <p:spTgt spid="356355">
                                            <p:txEl>
                                              <p:pRg st="10" end="10"/>
                                            </p:txEl>
                                          </p:spTgt>
                                        </p:tgtEl>
                                        <p:attrNameLst>
                                          <p:attrName>ppt_y</p:attrName>
                                        </p:attrNameLst>
                                      </p:cBhvr>
                                      <p:tavLst>
                                        <p:tav tm="0">
                                          <p:val>
                                            <p:strVal val="#ppt_y+.1"/>
                                          </p:val>
                                        </p:tav>
                                        <p:tav tm="100000">
                                          <p:val>
                                            <p:strVal val="#ppt_y"/>
                                          </p:val>
                                        </p:tav>
                                      </p:tavLst>
                                    </p:anim>
                                    <p:animEffect transition="in" filter="fade">
                                      <p:cBhvr>
                                        <p:cTn id="134" dur="1000" decel="50000">
                                          <p:stCondLst>
                                            <p:cond delay="0"/>
                                          </p:stCondLst>
                                        </p:cTn>
                                        <p:tgtEl>
                                          <p:spTgt spid="356355">
                                            <p:txEl>
                                              <p:pRg st="10" end="10"/>
                                            </p:txEl>
                                          </p:spTgt>
                                        </p:tgtEl>
                                      </p:cBhvr>
                                    </p:animEffec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5" presetClass="entr" presetSubtype="0" fill="hold" nodeType="clickEffect">
                                  <p:stCondLst>
                                    <p:cond delay="0"/>
                                  </p:stCondLst>
                                  <p:childTnLst>
                                    <p:set>
                                      <p:cBhvr>
                                        <p:cTn id="138" dur="1" fill="hold">
                                          <p:stCondLst>
                                            <p:cond delay="0"/>
                                          </p:stCondLst>
                                        </p:cTn>
                                        <p:tgtEl>
                                          <p:spTgt spid="356355">
                                            <p:txEl>
                                              <p:pRg st="11" end="11"/>
                                            </p:txEl>
                                          </p:spTgt>
                                        </p:tgtEl>
                                        <p:attrNameLst>
                                          <p:attrName>style.visibility</p:attrName>
                                        </p:attrNameLst>
                                      </p:cBhvr>
                                      <p:to>
                                        <p:strVal val="visible"/>
                                      </p:to>
                                    </p:set>
                                    <p:anim calcmode="lin" valueType="num">
                                      <p:cBhvr>
                                        <p:cTn id="139" dur="500" decel="50000" fill="hold">
                                          <p:stCondLst>
                                            <p:cond delay="0"/>
                                          </p:stCondLst>
                                        </p:cTn>
                                        <p:tgtEl>
                                          <p:spTgt spid="356355">
                                            <p:txEl>
                                              <p:pRg st="11" end="11"/>
                                            </p:txEl>
                                          </p:spTgt>
                                        </p:tgtEl>
                                        <p:attrNameLst>
                                          <p:attrName>style.rotation</p:attrName>
                                        </p:attrNameLst>
                                      </p:cBhvr>
                                      <p:tavLst>
                                        <p:tav tm="0">
                                          <p:val>
                                            <p:fltVal val="-90"/>
                                          </p:val>
                                        </p:tav>
                                        <p:tav tm="100000">
                                          <p:val>
                                            <p:fltVal val="0"/>
                                          </p:val>
                                        </p:tav>
                                      </p:tavLst>
                                    </p:anim>
                                    <p:anim calcmode="lin" valueType="num">
                                      <p:cBhvr>
                                        <p:cTn id="140" dur="500" decel="50000" fill="hold">
                                          <p:stCondLst>
                                            <p:cond delay="0"/>
                                          </p:stCondLst>
                                        </p:cTn>
                                        <p:tgtEl>
                                          <p:spTgt spid="356355">
                                            <p:txEl>
                                              <p:pRg st="11" end="11"/>
                                            </p:txEl>
                                          </p:spTgt>
                                        </p:tgtEl>
                                        <p:attrNameLst>
                                          <p:attrName>ppt_w</p:attrName>
                                        </p:attrNameLst>
                                      </p:cBhvr>
                                      <p:tavLst>
                                        <p:tav tm="0">
                                          <p:val>
                                            <p:strVal val="#ppt_w"/>
                                          </p:val>
                                        </p:tav>
                                        <p:tav tm="100000">
                                          <p:val>
                                            <p:strVal val="#ppt_w*.05"/>
                                          </p:val>
                                        </p:tav>
                                      </p:tavLst>
                                    </p:anim>
                                    <p:anim calcmode="lin" valueType="num">
                                      <p:cBhvr>
                                        <p:cTn id="141" dur="500" accel="50000" fill="hold">
                                          <p:stCondLst>
                                            <p:cond delay="500"/>
                                          </p:stCondLst>
                                        </p:cTn>
                                        <p:tgtEl>
                                          <p:spTgt spid="356355">
                                            <p:txEl>
                                              <p:pRg st="11" end="11"/>
                                            </p:txEl>
                                          </p:spTgt>
                                        </p:tgtEl>
                                        <p:attrNameLst>
                                          <p:attrName>ppt_w</p:attrName>
                                        </p:attrNameLst>
                                      </p:cBhvr>
                                      <p:tavLst>
                                        <p:tav tm="0">
                                          <p:val>
                                            <p:strVal val="#ppt_w*.05"/>
                                          </p:val>
                                        </p:tav>
                                        <p:tav tm="100000">
                                          <p:val>
                                            <p:strVal val="#ppt_w"/>
                                          </p:val>
                                        </p:tav>
                                      </p:tavLst>
                                    </p:anim>
                                    <p:anim calcmode="lin" valueType="num">
                                      <p:cBhvr>
                                        <p:cTn id="142" dur="1000" fill="hold"/>
                                        <p:tgtEl>
                                          <p:spTgt spid="356355">
                                            <p:txEl>
                                              <p:pRg st="11" end="11"/>
                                            </p:txEl>
                                          </p:spTgt>
                                        </p:tgtEl>
                                        <p:attrNameLst>
                                          <p:attrName>ppt_h</p:attrName>
                                        </p:attrNameLst>
                                      </p:cBhvr>
                                      <p:tavLst>
                                        <p:tav tm="0">
                                          <p:val>
                                            <p:strVal val="#ppt_h"/>
                                          </p:val>
                                        </p:tav>
                                        <p:tav tm="100000">
                                          <p:val>
                                            <p:strVal val="#ppt_h"/>
                                          </p:val>
                                        </p:tav>
                                      </p:tavLst>
                                    </p:anim>
                                    <p:anim calcmode="lin" valueType="num">
                                      <p:cBhvr>
                                        <p:cTn id="143" dur="500" decel="50000" fill="hold">
                                          <p:stCondLst>
                                            <p:cond delay="0"/>
                                          </p:stCondLst>
                                        </p:cTn>
                                        <p:tgtEl>
                                          <p:spTgt spid="356355">
                                            <p:txEl>
                                              <p:pRg st="11" end="11"/>
                                            </p:txEl>
                                          </p:spTgt>
                                        </p:tgtEl>
                                        <p:attrNameLst>
                                          <p:attrName>ppt_x</p:attrName>
                                        </p:attrNameLst>
                                      </p:cBhvr>
                                      <p:tavLst>
                                        <p:tav tm="0">
                                          <p:val>
                                            <p:strVal val="#ppt_x+.4"/>
                                          </p:val>
                                        </p:tav>
                                        <p:tav tm="100000">
                                          <p:val>
                                            <p:strVal val="#ppt_x"/>
                                          </p:val>
                                        </p:tav>
                                      </p:tavLst>
                                    </p:anim>
                                    <p:anim calcmode="lin" valueType="num">
                                      <p:cBhvr>
                                        <p:cTn id="144" dur="500" decel="50000" fill="hold">
                                          <p:stCondLst>
                                            <p:cond delay="0"/>
                                          </p:stCondLst>
                                        </p:cTn>
                                        <p:tgtEl>
                                          <p:spTgt spid="356355">
                                            <p:txEl>
                                              <p:pRg st="11" end="11"/>
                                            </p:txEl>
                                          </p:spTgt>
                                        </p:tgtEl>
                                        <p:attrNameLst>
                                          <p:attrName>ppt_y</p:attrName>
                                        </p:attrNameLst>
                                      </p:cBhvr>
                                      <p:tavLst>
                                        <p:tav tm="0">
                                          <p:val>
                                            <p:strVal val="#ppt_y-.2"/>
                                          </p:val>
                                        </p:tav>
                                        <p:tav tm="100000">
                                          <p:val>
                                            <p:strVal val="#ppt_y+.1"/>
                                          </p:val>
                                        </p:tav>
                                      </p:tavLst>
                                    </p:anim>
                                    <p:anim calcmode="lin" valueType="num">
                                      <p:cBhvr>
                                        <p:cTn id="145" dur="500" accel="50000" fill="hold">
                                          <p:stCondLst>
                                            <p:cond delay="500"/>
                                          </p:stCondLst>
                                        </p:cTn>
                                        <p:tgtEl>
                                          <p:spTgt spid="356355">
                                            <p:txEl>
                                              <p:pRg st="11" end="11"/>
                                            </p:txEl>
                                          </p:spTgt>
                                        </p:tgtEl>
                                        <p:attrNameLst>
                                          <p:attrName>ppt_y</p:attrName>
                                        </p:attrNameLst>
                                      </p:cBhvr>
                                      <p:tavLst>
                                        <p:tav tm="0">
                                          <p:val>
                                            <p:strVal val="#ppt_y+.1"/>
                                          </p:val>
                                        </p:tav>
                                        <p:tav tm="100000">
                                          <p:val>
                                            <p:strVal val="#ppt_y"/>
                                          </p:val>
                                        </p:tav>
                                      </p:tavLst>
                                    </p:anim>
                                    <p:animEffect transition="in" filter="fade">
                                      <p:cBhvr>
                                        <p:cTn id="146" dur="1000" decel="50000">
                                          <p:stCondLst>
                                            <p:cond delay="0"/>
                                          </p:stCondLst>
                                        </p:cTn>
                                        <p:tgtEl>
                                          <p:spTgt spid="356355">
                                            <p:txEl>
                                              <p:pRg st="11" end="11"/>
                                            </p:txEl>
                                          </p:spTgt>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5" presetClass="entr" presetSubtype="0" fill="hold" nodeType="clickEffect">
                                  <p:stCondLst>
                                    <p:cond delay="0"/>
                                  </p:stCondLst>
                                  <p:childTnLst>
                                    <p:set>
                                      <p:cBhvr>
                                        <p:cTn id="150" dur="1" fill="hold">
                                          <p:stCondLst>
                                            <p:cond delay="0"/>
                                          </p:stCondLst>
                                        </p:cTn>
                                        <p:tgtEl>
                                          <p:spTgt spid="356355">
                                            <p:txEl>
                                              <p:pRg st="12" end="12"/>
                                            </p:txEl>
                                          </p:spTgt>
                                        </p:tgtEl>
                                        <p:attrNameLst>
                                          <p:attrName>style.visibility</p:attrName>
                                        </p:attrNameLst>
                                      </p:cBhvr>
                                      <p:to>
                                        <p:strVal val="visible"/>
                                      </p:to>
                                    </p:set>
                                    <p:anim calcmode="lin" valueType="num">
                                      <p:cBhvr>
                                        <p:cTn id="151" dur="500" decel="50000" fill="hold">
                                          <p:stCondLst>
                                            <p:cond delay="0"/>
                                          </p:stCondLst>
                                        </p:cTn>
                                        <p:tgtEl>
                                          <p:spTgt spid="356355">
                                            <p:txEl>
                                              <p:pRg st="12" end="12"/>
                                            </p:txEl>
                                          </p:spTgt>
                                        </p:tgtEl>
                                        <p:attrNameLst>
                                          <p:attrName>style.rotation</p:attrName>
                                        </p:attrNameLst>
                                      </p:cBhvr>
                                      <p:tavLst>
                                        <p:tav tm="0">
                                          <p:val>
                                            <p:fltVal val="-90"/>
                                          </p:val>
                                        </p:tav>
                                        <p:tav tm="100000">
                                          <p:val>
                                            <p:fltVal val="0"/>
                                          </p:val>
                                        </p:tav>
                                      </p:tavLst>
                                    </p:anim>
                                    <p:anim calcmode="lin" valueType="num">
                                      <p:cBhvr>
                                        <p:cTn id="152" dur="500" decel="50000" fill="hold">
                                          <p:stCondLst>
                                            <p:cond delay="0"/>
                                          </p:stCondLst>
                                        </p:cTn>
                                        <p:tgtEl>
                                          <p:spTgt spid="356355">
                                            <p:txEl>
                                              <p:pRg st="12" end="12"/>
                                            </p:txEl>
                                          </p:spTgt>
                                        </p:tgtEl>
                                        <p:attrNameLst>
                                          <p:attrName>ppt_w</p:attrName>
                                        </p:attrNameLst>
                                      </p:cBhvr>
                                      <p:tavLst>
                                        <p:tav tm="0">
                                          <p:val>
                                            <p:strVal val="#ppt_w"/>
                                          </p:val>
                                        </p:tav>
                                        <p:tav tm="100000">
                                          <p:val>
                                            <p:strVal val="#ppt_w*.05"/>
                                          </p:val>
                                        </p:tav>
                                      </p:tavLst>
                                    </p:anim>
                                    <p:anim calcmode="lin" valueType="num">
                                      <p:cBhvr>
                                        <p:cTn id="153" dur="500" accel="50000" fill="hold">
                                          <p:stCondLst>
                                            <p:cond delay="500"/>
                                          </p:stCondLst>
                                        </p:cTn>
                                        <p:tgtEl>
                                          <p:spTgt spid="356355">
                                            <p:txEl>
                                              <p:pRg st="12" end="12"/>
                                            </p:txEl>
                                          </p:spTgt>
                                        </p:tgtEl>
                                        <p:attrNameLst>
                                          <p:attrName>ppt_w</p:attrName>
                                        </p:attrNameLst>
                                      </p:cBhvr>
                                      <p:tavLst>
                                        <p:tav tm="0">
                                          <p:val>
                                            <p:strVal val="#ppt_w*.05"/>
                                          </p:val>
                                        </p:tav>
                                        <p:tav tm="100000">
                                          <p:val>
                                            <p:strVal val="#ppt_w"/>
                                          </p:val>
                                        </p:tav>
                                      </p:tavLst>
                                    </p:anim>
                                    <p:anim calcmode="lin" valueType="num">
                                      <p:cBhvr>
                                        <p:cTn id="154" dur="1000" fill="hold"/>
                                        <p:tgtEl>
                                          <p:spTgt spid="356355">
                                            <p:txEl>
                                              <p:pRg st="12" end="12"/>
                                            </p:txEl>
                                          </p:spTgt>
                                        </p:tgtEl>
                                        <p:attrNameLst>
                                          <p:attrName>ppt_h</p:attrName>
                                        </p:attrNameLst>
                                      </p:cBhvr>
                                      <p:tavLst>
                                        <p:tav tm="0">
                                          <p:val>
                                            <p:strVal val="#ppt_h"/>
                                          </p:val>
                                        </p:tav>
                                        <p:tav tm="100000">
                                          <p:val>
                                            <p:strVal val="#ppt_h"/>
                                          </p:val>
                                        </p:tav>
                                      </p:tavLst>
                                    </p:anim>
                                    <p:anim calcmode="lin" valueType="num">
                                      <p:cBhvr>
                                        <p:cTn id="155" dur="500" decel="50000" fill="hold">
                                          <p:stCondLst>
                                            <p:cond delay="0"/>
                                          </p:stCondLst>
                                        </p:cTn>
                                        <p:tgtEl>
                                          <p:spTgt spid="356355">
                                            <p:txEl>
                                              <p:pRg st="12" end="12"/>
                                            </p:txEl>
                                          </p:spTgt>
                                        </p:tgtEl>
                                        <p:attrNameLst>
                                          <p:attrName>ppt_x</p:attrName>
                                        </p:attrNameLst>
                                      </p:cBhvr>
                                      <p:tavLst>
                                        <p:tav tm="0">
                                          <p:val>
                                            <p:strVal val="#ppt_x+.4"/>
                                          </p:val>
                                        </p:tav>
                                        <p:tav tm="100000">
                                          <p:val>
                                            <p:strVal val="#ppt_x"/>
                                          </p:val>
                                        </p:tav>
                                      </p:tavLst>
                                    </p:anim>
                                    <p:anim calcmode="lin" valueType="num">
                                      <p:cBhvr>
                                        <p:cTn id="156" dur="500" decel="50000" fill="hold">
                                          <p:stCondLst>
                                            <p:cond delay="0"/>
                                          </p:stCondLst>
                                        </p:cTn>
                                        <p:tgtEl>
                                          <p:spTgt spid="356355">
                                            <p:txEl>
                                              <p:pRg st="12" end="12"/>
                                            </p:txEl>
                                          </p:spTgt>
                                        </p:tgtEl>
                                        <p:attrNameLst>
                                          <p:attrName>ppt_y</p:attrName>
                                        </p:attrNameLst>
                                      </p:cBhvr>
                                      <p:tavLst>
                                        <p:tav tm="0">
                                          <p:val>
                                            <p:strVal val="#ppt_y-.2"/>
                                          </p:val>
                                        </p:tav>
                                        <p:tav tm="100000">
                                          <p:val>
                                            <p:strVal val="#ppt_y+.1"/>
                                          </p:val>
                                        </p:tav>
                                      </p:tavLst>
                                    </p:anim>
                                    <p:anim calcmode="lin" valueType="num">
                                      <p:cBhvr>
                                        <p:cTn id="157" dur="500" accel="50000" fill="hold">
                                          <p:stCondLst>
                                            <p:cond delay="500"/>
                                          </p:stCondLst>
                                        </p:cTn>
                                        <p:tgtEl>
                                          <p:spTgt spid="356355">
                                            <p:txEl>
                                              <p:pRg st="12" end="12"/>
                                            </p:txEl>
                                          </p:spTgt>
                                        </p:tgtEl>
                                        <p:attrNameLst>
                                          <p:attrName>ppt_y</p:attrName>
                                        </p:attrNameLst>
                                      </p:cBhvr>
                                      <p:tavLst>
                                        <p:tav tm="0">
                                          <p:val>
                                            <p:strVal val="#ppt_y+.1"/>
                                          </p:val>
                                        </p:tav>
                                        <p:tav tm="100000">
                                          <p:val>
                                            <p:strVal val="#ppt_y"/>
                                          </p:val>
                                        </p:tav>
                                      </p:tavLst>
                                    </p:anim>
                                    <p:animEffect transition="in" filter="fade">
                                      <p:cBhvr>
                                        <p:cTn id="158" dur="1000" decel="50000">
                                          <p:stCondLst>
                                            <p:cond delay="0"/>
                                          </p:stCondLst>
                                        </p:cTn>
                                        <p:tgtEl>
                                          <p:spTgt spid="356355">
                                            <p:txEl>
                                              <p:pRg st="12" end="12"/>
                                            </p:txEl>
                                          </p:spTgt>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5" presetClass="entr" presetSubtype="0" fill="hold" nodeType="clickEffect">
                                  <p:stCondLst>
                                    <p:cond delay="0"/>
                                  </p:stCondLst>
                                  <p:childTnLst>
                                    <p:set>
                                      <p:cBhvr>
                                        <p:cTn id="162" dur="1" fill="hold">
                                          <p:stCondLst>
                                            <p:cond delay="0"/>
                                          </p:stCondLst>
                                        </p:cTn>
                                        <p:tgtEl>
                                          <p:spTgt spid="356355">
                                            <p:txEl>
                                              <p:pRg st="13" end="13"/>
                                            </p:txEl>
                                          </p:spTgt>
                                        </p:tgtEl>
                                        <p:attrNameLst>
                                          <p:attrName>style.visibility</p:attrName>
                                        </p:attrNameLst>
                                      </p:cBhvr>
                                      <p:to>
                                        <p:strVal val="visible"/>
                                      </p:to>
                                    </p:set>
                                    <p:anim calcmode="lin" valueType="num">
                                      <p:cBhvr>
                                        <p:cTn id="163" dur="500" decel="50000" fill="hold">
                                          <p:stCondLst>
                                            <p:cond delay="0"/>
                                          </p:stCondLst>
                                        </p:cTn>
                                        <p:tgtEl>
                                          <p:spTgt spid="356355">
                                            <p:txEl>
                                              <p:pRg st="13" end="13"/>
                                            </p:txEl>
                                          </p:spTgt>
                                        </p:tgtEl>
                                        <p:attrNameLst>
                                          <p:attrName>style.rotation</p:attrName>
                                        </p:attrNameLst>
                                      </p:cBhvr>
                                      <p:tavLst>
                                        <p:tav tm="0">
                                          <p:val>
                                            <p:fltVal val="-90"/>
                                          </p:val>
                                        </p:tav>
                                        <p:tav tm="100000">
                                          <p:val>
                                            <p:fltVal val="0"/>
                                          </p:val>
                                        </p:tav>
                                      </p:tavLst>
                                    </p:anim>
                                    <p:anim calcmode="lin" valueType="num">
                                      <p:cBhvr>
                                        <p:cTn id="164" dur="500" decel="50000" fill="hold">
                                          <p:stCondLst>
                                            <p:cond delay="0"/>
                                          </p:stCondLst>
                                        </p:cTn>
                                        <p:tgtEl>
                                          <p:spTgt spid="356355">
                                            <p:txEl>
                                              <p:pRg st="13" end="13"/>
                                            </p:txEl>
                                          </p:spTgt>
                                        </p:tgtEl>
                                        <p:attrNameLst>
                                          <p:attrName>ppt_w</p:attrName>
                                        </p:attrNameLst>
                                      </p:cBhvr>
                                      <p:tavLst>
                                        <p:tav tm="0">
                                          <p:val>
                                            <p:strVal val="#ppt_w"/>
                                          </p:val>
                                        </p:tav>
                                        <p:tav tm="100000">
                                          <p:val>
                                            <p:strVal val="#ppt_w*.05"/>
                                          </p:val>
                                        </p:tav>
                                      </p:tavLst>
                                    </p:anim>
                                    <p:anim calcmode="lin" valueType="num">
                                      <p:cBhvr>
                                        <p:cTn id="165" dur="500" accel="50000" fill="hold">
                                          <p:stCondLst>
                                            <p:cond delay="500"/>
                                          </p:stCondLst>
                                        </p:cTn>
                                        <p:tgtEl>
                                          <p:spTgt spid="356355">
                                            <p:txEl>
                                              <p:pRg st="13" end="13"/>
                                            </p:txEl>
                                          </p:spTgt>
                                        </p:tgtEl>
                                        <p:attrNameLst>
                                          <p:attrName>ppt_w</p:attrName>
                                        </p:attrNameLst>
                                      </p:cBhvr>
                                      <p:tavLst>
                                        <p:tav tm="0">
                                          <p:val>
                                            <p:strVal val="#ppt_w*.05"/>
                                          </p:val>
                                        </p:tav>
                                        <p:tav tm="100000">
                                          <p:val>
                                            <p:strVal val="#ppt_w"/>
                                          </p:val>
                                        </p:tav>
                                      </p:tavLst>
                                    </p:anim>
                                    <p:anim calcmode="lin" valueType="num">
                                      <p:cBhvr>
                                        <p:cTn id="166" dur="1000" fill="hold"/>
                                        <p:tgtEl>
                                          <p:spTgt spid="356355">
                                            <p:txEl>
                                              <p:pRg st="13" end="13"/>
                                            </p:txEl>
                                          </p:spTgt>
                                        </p:tgtEl>
                                        <p:attrNameLst>
                                          <p:attrName>ppt_h</p:attrName>
                                        </p:attrNameLst>
                                      </p:cBhvr>
                                      <p:tavLst>
                                        <p:tav tm="0">
                                          <p:val>
                                            <p:strVal val="#ppt_h"/>
                                          </p:val>
                                        </p:tav>
                                        <p:tav tm="100000">
                                          <p:val>
                                            <p:strVal val="#ppt_h"/>
                                          </p:val>
                                        </p:tav>
                                      </p:tavLst>
                                    </p:anim>
                                    <p:anim calcmode="lin" valueType="num">
                                      <p:cBhvr>
                                        <p:cTn id="167" dur="500" decel="50000" fill="hold">
                                          <p:stCondLst>
                                            <p:cond delay="0"/>
                                          </p:stCondLst>
                                        </p:cTn>
                                        <p:tgtEl>
                                          <p:spTgt spid="356355">
                                            <p:txEl>
                                              <p:pRg st="13" end="13"/>
                                            </p:txEl>
                                          </p:spTgt>
                                        </p:tgtEl>
                                        <p:attrNameLst>
                                          <p:attrName>ppt_x</p:attrName>
                                        </p:attrNameLst>
                                      </p:cBhvr>
                                      <p:tavLst>
                                        <p:tav tm="0">
                                          <p:val>
                                            <p:strVal val="#ppt_x+.4"/>
                                          </p:val>
                                        </p:tav>
                                        <p:tav tm="100000">
                                          <p:val>
                                            <p:strVal val="#ppt_x"/>
                                          </p:val>
                                        </p:tav>
                                      </p:tavLst>
                                    </p:anim>
                                    <p:anim calcmode="lin" valueType="num">
                                      <p:cBhvr>
                                        <p:cTn id="168" dur="500" decel="50000" fill="hold">
                                          <p:stCondLst>
                                            <p:cond delay="0"/>
                                          </p:stCondLst>
                                        </p:cTn>
                                        <p:tgtEl>
                                          <p:spTgt spid="356355">
                                            <p:txEl>
                                              <p:pRg st="13" end="13"/>
                                            </p:txEl>
                                          </p:spTgt>
                                        </p:tgtEl>
                                        <p:attrNameLst>
                                          <p:attrName>ppt_y</p:attrName>
                                        </p:attrNameLst>
                                      </p:cBhvr>
                                      <p:tavLst>
                                        <p:tav tm="0">
                                          <p:val>
                                            <p:strVal val="#ppt_y-.2"/>
                                          </p:val>
                                        </p:tav>
                                        <p:tav tm="100000">
                                          <p:val>
                                            <p:strVal val="#ppt_y+.1"/>
                                          </p:val>
                                        </p:tav>
                                      </p:tavLst>
                                    </p:anim>
                                    <p:anim calcmode="lin" valueType="num">
                                      <p:cBhvr>
                                        <p:cTn id="169" dur="500" accel="50000" fill="hold">
                                          <p:stCondLst>
                                            <p:cond delay="500"/>
                                          </p:stCondLst>
                                        </p:cTn>
                                        <p:tgtEl>
                                          <p:spTgt spid="356355">
                                            <p:txEl>
                                              <p:pRg st="13" end="13"/>
                                            </p:txEl>
                                          </p:spTgt>
                                        </p:tgtEl>
                                        <p:attrNameLst>
                                          <p:attrName>ppt_y</p:attrName>
                                        </p:attrNameLst>
                                      </p:cBhvr>
                                      <p:tavLst>
                                        <p:tav tm="0">
                                          <p:val>
                                            <p:strVal val="#ppt_y+.1"/>
                                          </p:val>
                                        </p:tav>
                                        <p:tav tm="100000">
                                          <p:val>
                                            <p:strVal val="#ppt_y"/>
                                          </p:val>
                                        </p:tav>
                                      </p:tavLst>
                                    </p:anim>
                                    <p:animEffect transition="in" filter="fade">
                                      <p:cBhvr>
                                        <p:cTn id="170" dur="1000" decel="50000">
                                          <p:stCondLst>
                                            <p:cond delay="0"/>
                                          </p:stCondLst>
                                        </p:cTn>
                                        <p:tgtEl>
                                          <p:spTgt spid="35635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Rectangle 3">
            <a:extLst>
              <a:ext uri="{FF2B5EF4-FFF2-40B4-BE49-F238E27FC236}">
                <a16:creationId xmlns:a16="http://schemas.microsoft.com/office/drawing/2014/main" id="{2405404D-EBF0-46B9-AF17-29DE40CC351E}"/>
              </a:ext>
            </a:extLst>
          </p:cNvPr>
          <p:cNvSpPr>
            <a:spLocks noGrp="1" noChangeArrowheads="1"/>
          </p:cNvSpPr>
          <p:nvPr>
            <p:ph idx="1"/>
          </p:nvPr>
        </p:nvSpPr>
        <p:spPr>
          <a:xfrm>
            <a:off x="0" y="0"/>
            <a:ext cx="9144000" cy="6858000"/>
          </a:xfrm>
        </p:spPr>
        <p:txBody>
          <a:bodyPr/>
          <a:lstStyle/>
          <a:p>
            <a:pPr eaLnBrk="1" hangingPunct="1">
              <a:defRPr/>
            </a:pPr>
            <a:endParaRPr lang="es-AR" sz="2000" i="1" dirty="0"/>
          </a:p>
          <a:p>
            <a:pPr>
              <a:defRPr/>
            </a:pPr>
            <a:r>
              <a:rPr lang="es-ES_tradnl" sz="1800" b="1" dirty="0"/>
              <a:t>Unidad IX</a:t>
            </a:r>
            <a:endParaRPr lang="es-AR" sz="1800" b="1" dirty="0"/>
          </a:p>
          <a:p>
            <a:pPr>
              <a:defRPr/>
            </a:pPr>
            <a:r>
              <a:rPr lang="es-ES" sz="1800" u="sng" dirty="0"/>
              <a:t>Instalaciones para apicultura</a:t>
            </a:r>
            <a:endParaRPr lang="es-AR" sz="1800" dirty="0"/>
          </a:p>
          <a:p>
            <a:pPr>
              <a:defRPr/>
            </a:pPr>
            <a:r>
              <a:rPr lang="es-ES" sz="1800" dirty="0"/>
              <a:t>Construcciones simples a nivel predial</a:t>
            </a:r>
            <a:endParaRPr lang="es-AR" sz="1800" dirty="0"/>
          </a:p>
          <a:p>
            <a:pPr>
              <a:defRPr/>
            </a:pPr>
            <a:r>
              <a:rPr lang="es-ES" sz="1800" dirty="0"/>
              <a:t>Ubicación, materiales y costos</a:t>
            </a:r>
            <a:endParaRPr lang="es-AR" sz="1800" dirty="0"/>
          </a:p>
          <a:p>
            <a:pPr>
              <a:defRPr/>
            </a:pPr>
            <a:r>
              <a:rPr lang="es-ES" sz="1800" dirty="0"/>
              <a:t>La colmena</a:t>
            </a:r>
            <a:endParaRPr lang="es-AR" sz="1800" dirty="0"/>
          </a:p>
          <a:p>
            <a:pPr>
              <a:defRPr/>
            </a:pPr>
            <a:r>
              <a:rPr lang="es-ES" sz="1800" dirty="0"/>
              <a:t>Salas de extracción de miel</a:t>
            </a:r>
            <a:endParaRPr lang="es-AR" sz="1800" dirty="0"/>
          </a:p>
          <a:p>
            <a:pPr marL="0" indent="0">
              <a:buFontTx/>
              <a:buNone/>
              <a:defRPr/>
            </a:pPr>
            <a:endParaRPr lang="es-AR" sz="1800" dirty="0"/>
          </a:p>
          <a:p>
            <a:pPr lvl="1" eaLnBrk="1" hangingPunct="1">
              <a:defRPr/>
            </a:pPr>
            <a:endParaRPr lang="es-AR" sz="2000" i="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withEffect">
                                  <p:stCondLst>
                                    <p:cond delay="0"/>
                                  </p:stCondLst>
                                  <p:childTnLst>
                                    <p:set>
                                      <p:cBhvr>
                                        <p:cTn id="6" dur="1" fill="hold">
                                          <p:stCondLst>
                                            <p:cond delay="0"/>
                                          </p:stCondLst>
                                        </p:cTn>
                                        <p:tgtEl>
                                          <p:spTgt spid="357379">
                                            <p:txEl>
                                              <p:pRg st="1" end="1"/>
                                            </p:txEl>
                                          </p:spTgt>
                                        </p:tgtEl>
                                        <p:attrNameLst>
                                          <p:attrName>style.visibility</p:attrName>
                                        </p:attrNameLst>
                                      </p:cBhvr>
                                      <p:to>
                                        <p:strVal val="visible"/>
                                      </p:to>
                                    </p:set>
                                    <p:anim calcmode="lin" valueType="num">
                                      <p:cBhvr>
                                        <p:cTn id="7" dur="500" decel="50000" fill="hold">
                                          <p:stCondLst>
                                            <p:cond delay="0"/>
                                          </p:stCondLst>
                                        </p:cTn>
                                        <p:tgtEl>
                                          <p:spTgt spid="357379">
                                            <p:txEl>
                                              <p:pRg st="1" end="1"/>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57379">
                                            <p:txEl>
                                              <p:pRg st="1" end="1"/>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57379">
                                            <p:txEl>
                                              <p:pRg st="1" end="1"/>
                                            </p:txEl>
                                          </p:spTgt>
                                        </p:tgtEl>
                                        <p:attrNameLst>
                                          <p:attrName>ppt_w</p:attrName>
                                        </p:attrNameLst>
                                      </p:cBhvr>
                                      <p:tavLst>
                                        <p:tav tm="0">
                                          <p:val>
                                            <p:strVal val="#ppt_w*.05"/>
                                          </p:val>
                                        </p:tav>
                                        <p:tav tm="100000">
                                          <p:val>
                                            <p:strVal val="#ppt_w"/>
                                          </p:val>
                                        </p:tav>
                                      </p:tavLst>
                                    </p:anim>
                                    <p:anim calcmode="lin" valueType="num">
                                      <p:cBhvr>
                                        <p:cTn id="10" dur="1000" fill="hold"/>
                                        <p:tgtEl>
                                          <p:spTgt spid="357379">
                                            <p:txEl>
                                              <p:pRg st="1" end="1"/>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57379">
                                            <p:txEl>
                                              <p:pRg st="1" end="1"/>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57379">
                                            <p:txEl>
                                              <p:pRg st="1" end="1"/>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57379">
                                            <p:txEl>
                                              <p:pRg st="1" end="1"/>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57379">
                                            <p:txEl>
                                              <p:pRg st="1" end="1"/>
                                            </p:txEl>
                                          </p:spTgt>
                                        </p:tgtEl>
                                      </p:cBhvr>
                                    </p:animEffect>
                                  </p:childTnLst>
                                </p:cTn>
                              </p:par>
                              <p:par>
                                <p:cTn id="15" presetID="25" presetClass="entr" presetSubtype="0" fill="hold" nodeType="withEffect">
                                  <p:stCondLst>
                                    <p:cond delay="0"/>
                                  </p:stCondLst>
                                  <p:childTnLst>
                                    <p:set>
                                      <p:cBhvr>
                                        <p:cTn id="16" dur="1" fill="hold">
                                          <p:stCondLst>
                                            <p:cond delay="0"/>
                                          </p:stCondLst>
                                        </p:cTn>
                                        <p:tgtEl>
                                          <p:spTgt spid="357379">
                                            <p:txEl>
                                              <p:pRg st="2" end="2"/>
                                            </p:txEl>
                                          </p:spTgt>
                                        </p:tgtEl>
                                        <p:attrNameLst>
                                          <p:attrName>style.visibility</p:attrName>
                                        </p:attrNameLst>
                                      </p:cBhvr>
                                      <p:to>
                                        <p:strVal val="visible"/>
                                      </p:to>
                                    </p:set>
                                    <p:anim calcmode="lin" valueType="num">
                                      <p:cBhvr>
                                        <p:cTn id="17" dur="500" decel="50000" fill="hold">
                                          <p:stCondLst>
                                            <p:cond delay="0"/>
                                          </p:stCondLst>
                                        </p:cTn>
                                        <p:tgtEl>
                                          <p:spTgt spid="357379">
                                            <p:txEl>
                                              <p:pRg st="2" end="2"/>
                                            </p:txEl>
                                          </p:spTgt>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57379">
                                            <p:txEl>
                                              <p:pRg st="2" end="2"/>
                                            </p:txEl>
                                          </p:spTgt>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57379">
                                            <p:txEl>
                                              <p:pRg st="2" end="2"/>
                                            </p:txEl>
                                          </p:spTgt>
                                        </p:tgtEl>
                                        <p:attrNameLst>
                                          <p:attrName>ppt_w</p:attrName>
                                        </p:attrNameLst>
                                      </p:cBhvr>
                                      <p:tavLst>
                                        <p:tav tm="0">
                                          <p:val>
                                            <p:strVal val="#ppt_w*.05"/>
                                          </p:val>
                                        </p:tav>
                                        <p:tav tm="100000">
                                          <p:val>
                                            <p:strVal val="#ppt_w"/>
                                          </p:val>
                                        </p:tav>
                                      </p:tavLst>
                                    </p:anim>
                                    <p:anim calcmode="lin" valueType="num">
                                      <p:cBhvr>
                                        <p:cTn id="20" dur="1000" fill="hold"/>
                                        <p:tgtEl>
                                          <p:spTgt spid="357379">
                                            <p:txEl>
                                              <p:pRg st="2" end="2"/>
                                            </p:txEl>
                                          </p:spTgt>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57379">
                                            <p:txEl>
                                              <p:pRg st="2" end="2"/>
                                            </p:txEl>
                                          </p:spTgt>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57379">
                                            <p:txEl>
                                              <p:pRg st="2" end="2"/>
                                            </p:txEl>
                                          </p:spTgt>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57379">
                                            <p:txEl>
                                              <p:pRg st="2" end="2"/>
                                            </p:txEl>
                                          </p:spTgt>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57379">
                                            <p:txEl>
                                              <p:pRg st="2" end="2"/>
                                            </p:txEl>
                                          </p:spTgt>
                                        </p:tgtEl>
                                      </p:cBhvr>
                                    </p:animEffect>
                                  </p:childTnLst>
                                </p:cTn>
                              </p:par>
                              <p:par>
                                <p:cTn id="25" presetID="25" presetClass="entr" presetSubtype="0" fill="hold" nodeType="withEffect">
                                  <p:stCondLst>
                                    <p:cond delay="0"/>
                                  </p:stCondLst>
                                  <p:childTnLst>
                                    <p:set>
                                      <p:cBhvr>
                                        <p:cTn id="26" dur="1" fill="hold">
                                          <p:stCondLst>
                                            <p:cond delay="0"/>
                                          </p:stCondLst>
                                        </p:cTn>
                                        <p:tgtEl>
                                          <p:spTgt spid="357379">
                                            <p:txEl>
                                              <p:pRg st="3" end="3"/>
                                            </p:txEl>
                                          </p:spTgt>
                                        </p:tgtEl>
                                        <p:attrNameLst>
                                          <p:attrName>style.visibility</p:attrName>
                                        </p:attrNameLst>
                                      </p:cBhvr>
                                      <p:to>
                                        <p:strVal val="visible"/>
                                      </p:to>
                                    </p:set>
                                    <p:anim calcmode="lin" valueType="num">
                                      <p:cBhvr>
                                        <p:cTn id="27" dur="500" decel="50000" fill="hold">
                                          <p:stCondLst>
                                            <p:cond delay="0"/>
                                          </p:stCondLst>
                                        </p:cTn>
                                        <p:tgtEl>
                                          <p:spTgt spid="357379">
                                            <p:txEl>
                                              <p:pRg st="3" end="3"/>
                                            </p:txEl>
                                          </p:spTgt>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357379">
                                            <p:txEl>
                                              <p:pRg st="3" end="3"/>
                                            </p:txEl>
                                          </p:spTgt>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357379">
                                            <p:txEl>
                                              <p:pRg st="3" end="3"/>
                                            </p:txEl>
                                          </p:spTgt>
                                        </p:tgtEl>
                                        <p:attrNameLst>
                                          <p:attrName>ppt_w</p:attrName>
                                        </p:attrNameLst>
                                      </p:cBhvr>
                                      <p:tavLst>
                                        <p:tav tm="0">
                                          <p:val>
                                            <p:strVal val="#ppt_w*.05"/>
                                          </p:val>
                                        </p:tav>
                                        <p:tav tm="100000">
                                          <p:val>
                                            <p:strVal val="#ppt_w"/>
                                          </p:val>
                                        </p:tav>
                                      </p:tavLst>
                                    </p:anim>
                                    <p:anim calcmode="lin" valueType="num">
                                      <p:cBhvr>
                                        <p:cTn id="30" dur="1000" fill="hold"/>
                                        <p:tgtEl>
                                          <p:spTgt spid="357379">
                                            <p:txEl>
                                              <p:pRg st="3" end="3"/>
                                            </p:txEl>
                                          </p:spTgt>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357379">
                                            <p:txEl>
                                              <p:pRg st="3" end="3"/>
                                            </p:txEl>
                                          </p:spTgt>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357379">
                                            <p:txEl>
                                              <p:pRg st="3" end="3"/>
                                            </p:txEl>
                                          </p:spTgt>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357379">
                                            <p:txEl>
                                              <p:pRg st="3" end="3"/>
                                            </p:txEl>
                                          </p:spTgt>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357379">
                                            <p:txEl>
                                              <p:pRg st="3" end="3"/>
                                            </p:txEl>
                                          </p:spTgt>
                                        </p:tgtEl>
                                      </p:cBhvr>
                                    </p:animEffect>
                                  </p:childTnLst>
                                </p:cTn>
                              </p:par>
                              <p:par>
                                <p:cTn id="35" presetID="25" presetClass="entr" presetSubtype="0" fill="hold" nodeType="withEffect">
                                  <p:stCondLst>
                                    <p:cond delay="0"/>
                                  </p:stCondLst>
                                  <p:childTnLst>
                                    <p:set>
                                      <p:cBhvr>
                                        <p:cTn id="36" dur="1" fill="hold">
                                          <p:stCondLst>
                                            <p:cond delay="0"/>
                                          </p:stCondLst>
                                        </p:cTn>
                                        <p:tgtEl>
                                          <p:spTgt spid="357379">
                                            <p:txEl>
                                              <p:pRg st="4" end="4"/>
                                            </p:txEl>
                                          </p:spTgt>
                                        </p:tgtEl>
                                        <p:attrNameLst>
                                          <p:attrName>style.visibility</p:attrName>
                                        </p:attrNameLst>
                                      </p:cBhvr>
                                      <p:to>
                                        <p:strVal val="visible"/>
                                      </p:to>
                                    </p:set>
                                    <p:anim calcmode="lin" valueType="num">
                                      <p:cBhvr>
                                        <p:cTn id="37" dur="500" decel="50000" fill="hold">
                                          <p:stCondLst>
                                            <p:cond delay="0"/>
                                          </p:stCondLst>
                                        </p:cTn>
                                        <p:tgtEl>
                                          <p:spTgt spid="357379">
                                            <p:txEl>
                                              <p:pRg st="4" end="4"/>
                                            </p:txEl>
                                          </p:spTgt>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357379">
                                            <p:txEl>
                                              <p:pRg st="4" end="4"/>
                                            </p:txEl>
                                          </p:spTgt>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357379">
                                            <p:txEl>
                                              <p:pRg st="4" end="4"/>
                                            </p:txEl>
                                          </p:spTgt>
                                        </p:tgtEl>
                                        <p:attrNameLst>
                                          <p:attrName>ppt_w</p:attrName>
                                        </p:attrNameLst>
                                      </p:cBhvr>
                                      <p:tavLst>
                                        <p:tav tm="0">
                                          <p:val>
                                            <p:strVal val="#ppt_w*.05"/>
                                          </p:val>
                                        </p:tav>
                                        <p:tav tm="100000">
                                          <p:val>
                                            <p:strVal val="#ppt_w"/>
                                          </p:val>
                                        </p:tav>
                                      </p:tavLst>
                                    </p:anim>
                                    <p:anim calcmode="lin" valueType="num">
                                      <p:cBhvr>
                                        <p:cTn id="40" dur="1000" fill="hold"/>
                                        <p:tgtEl>
                                          <p:spTgt spid="357379">
                                            <p:txEl>
                                              <p:pRg st="4" end="4"/>
                                            </p:txEl>
                                          </p:spTgt>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357379">
                                            <p:txEl>
                                              <p:pRg st="4" end="4"/>
                                            </p:txEl>
                                          </p:spTgt>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357379">
                                            <p:txEl>
                                              <p:pRg st="4" end="4"/>
                                            </p:txEl>
                                          </p:spTgt>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357379">
                                            <p:txEl>
                                              <p:pRg st="4" end="4"/>
                                            </p:txEl>
                                          </p:spTgt>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357379">
                                            <p:txEl>
                                              <p:pRg st="4" end="4"/>
                                            </p:txEl>
                                          </p:spTgt>
                                        </p:tgtEl>
                                      </p:cBhvr>
                                    </p:animEffect>
                                  </p:childTnLst>
                                </p:cTn>
                              </p:par>
                              <p:par>
                                <p:cTn id="45" presetID="25" presetClass="entr" presetSubtype="0" fill="hold" nodeType="withEffect">
                                  <p:stCondLst>
                                    <p:cond delay="0"/>
                                  </p:stCondLst>
                                  <p:childTnLst>
                                    <p:set>
                                      <p:cBhvr>
                                        <p:cTn id="46" dur="1" fill="hold">
                                          <p:stCondLst>
                                            <p:cond delay="0"/>
                                          </p:stCondLst>
                                        </p:cTn>
                                        <p:tgtEl>
                                          <p:spTgt spid="357379">
                                            <p:txEl>
                                              <p:pRg st="5" end="5"/>
                                            </p:txEl>
                                          </p:spTgt>
                                        </p:tgtEl>
                                        <p:attrNameLst>
                                          <p:attrName>style.visibility</p:attrName>
                                        </p:attrNameLst>
                                      </p:cBhvr>
                                      <p:to>
                                        <p:strVal val="visible"/>
                                      </p:to>
                                    </p:set>
                                    <p:anim calcmode="lin" valueType="num">
                                      <p:cBhvr>
                                        <p:cTn id="47" dur="500" decel="50000" fill="hold">
                                          <p:stCondLst>
                                            <p:cond delay="0"/>
                                          </p:stCondLst>
                                        </p:cTn>
                                        <p:tgtEl>
                                          <p:spTgt spid="357379">
                                            <p:txEl>
                                              <p:pRg st="5" end="5"/>
                                            </p:txEl>
                                          </p:spTgt>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357379">
                                            <p:txEl>
                                              <p:pRg st="5" end="5"/>
                                            </p:txEl>
                                          </p:spTgt>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357379">
                                            <p:txEl>
                                              <p:pRg st="5" end="5"/>
                                            </p:txEl>
                                          </p:spTgt>
                                        </p:tgtEl>
                                        <p:attrNameLst>
                                          <p:attrName>ppt_w</p:attrName>
                                        </p:attrNameLst>
                                      </p:cBhvr>
                                      <p:tavLst>
                                        <p:tav tm="0">
                                          <p:val>
                                            <p:strVal val="#ppt_w*.05"/>
                                          </p:val>
                                        </p:tav>
                                        <p:tav tm="100000">
                                          <p:val>
                                            <p:strVal val="#ppt_w"/>
                                          </p:val>
                                        </p:tav>
                                      </p:tavLst>
                                    </p:anim>
                                    <p:anim calcmode="lin" valueType="num">
                                      <p:cBhvr>
                                        <p:cTn id="50" dur="1000" fill="hold"/>
                                        <p:tgtEl>
                                          <p:spTgt spid="357379">
                                            <p:txEl>
                                              <p:pRg st="5" end="5"/>
                                            </p:txEl>
                                          </p:spTgt>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357379">
                                            <p:txEl>
                                              <p:pRg st="5" end="5"/>
                                            </p:txEl>
                                          </p:spTgt>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357379">
                                            <p:txEl>
                                              <p:pRg st="5" end="5"/>
                                            </p:txEl>
                                          </p:spTgt>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357379">
                                            <p:txEl>
                                              <p:pRg st="5" end="5"/>
                                            </p:txEl>
                                          </p:spTgt>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357379">
                                            <p:txEl>
                                              <p:pRg st="5" end="5"/>
                                            </p:txEl>
                                          </p:spTgt>
                                        </p:tgtEl>
                                      </p:cBhvr>
                                    </p:animEffect>
                                  </p:childTnLst>
                                </p:cTn>
                              </p:par>
                              <p:par>
                                <p:cTn id="55" presetID="25" presetClass="entr" presetSubtype="0" fill="hold" nodeType="withEffect">
                                  <p:stCondLst>
                                    <p:cond delay="0"/>
                                  </p:stCondLst>
                                  <p:childTnLst>
                                    <p:set>
                                      <p:cBhvr>
                                        <p:cTn id="56" dur="1" fill="hold">
                                          <p:stCondLst>
                                            <p:cond delay="0"/>
                                          </p:stCondLst>
                                        </p:cTn>
                                        <p:tgtEl>
                                          <p:spTgt spid="357379">
                                            <p:txEl>
                                              <p:pRg st="6" end="6"/>
                                            </p:txEl>
                                          </p:spTgt>
                                        </p:tgtEl>
                                        <p:attrNameLst>
                                          <p:attrName>style.visibility</p:attrName>
                                        </p:attrNameLst>
                                      </p:cBhvr>
                                      <p:to>
                                        <p:strVal val="visible"/>
                                      </p:to>
                                    </p:set>
                                    <p:anim calcmode="lin" valueType="num">
                                      <p:cBhvr>
                                        <p:cTn id="57" dur="500" decel="50000" fill="hold">
                                          <p:stCondLst>
                                            <p:cond delay="0"/>
                                          </p:stCondLst>
                                        </p:cTn>
                                        <p:tgtEl>
                                          <p:spTgt spid="357379">
                                            <p:txEl>
                                              <p:pRg st="6" end="6"/>
                                            </p:txEl>
                                          </p:spTgt>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357379">
                                            <p:txEl>
                                              <p:pRg st="6" end="6"/>
                                            </p:txEl>
                                          </p:spTgt>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357379">
                                            <p:txEl>
                                              <p:pRg st="6" end="6"/>
                                            </p:txEl>
                                          </p:spTgt>
                                        </p:tgtEl>
                                        <p:attrNameLst>
                                          <p:attrName>ppt_w</p:attrName>
                                        </p:attrNameLst>
                                      </p:cBhvr>
                                      <p:tavLst>
                                        <p:tav tm="0">
                                          <p:val>
                                            <p:strVal val="#ppt_w*.05"/>
                                          </p:val>
                                        </p:tav>
                                        <p:tav tm="100000">
                                          <p:val>
                                            <p:strVal val="#ppt_w"/>
                                          </p:val>
                                        </p:tav>
                                      </p:tavLst>
                                    </p:anim>
                                    <p:anim calcmode="lin" valueType="num">
                                      <p:cBhvr>
                                        <p:cTn id="60" dur="1000" fill="hold"/>
                                        <p:tgtEl>
                                          <p:spTgt spid="357379">
                                            <p:txEl>
                                              <p:pRg st="6" end="6"/>
                                            </p:txEl>
                                          </p:spTgt>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357379">
                                            <p:txEl>
                                              <p:pRg st="6" end="6"/>
                                            </p:txEl>
                                          </p:spTgt>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357379">
                                            <p:txEl>
                                              <p:pRg st="6" end="6"/>
                                            </p:txEl>
                                          </p:spTgt>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357379">
                                            <p:txEl>
                                              <p:pRg st="6" end="6"/>
                                            </p:txEl>
                                          </p:spTgt>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3573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3 Rectángulo">
            <a:extLst>
              <a:ext uri="{FF2B5EF4-FFF2-40B4-BE49-F238E27FC236}">
                <a16:creationId xmlns:a16="http://schemas.microsoft.com/office/drawing/2014/main" id="{6F16C08F-A5FA-45DB-BCBA-2CE28737021F}"/>
              </a:ext>
            </a:extLst>
          </p:cNvPr>
          <p:cNvSpPr>
            <a:spLocks noChangeArrowheads="1"/>
          </p:cNvSpPr>
          <p:nvPr/>
        </p:nvSpPr>
        <p:spPr bwMode="auto">
          <a:xfrm>
            <a:off x="179388" y="196850"/>
            <a:ext cx="8713787"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s-ES" altLang="es-419" sz="2800" b="1"/>
              <a:t>Módulo Maquinarias Agrícolas</a:t>
            </a:r>
            <a:endParaRPr lang="es-AR" altLang="es-419" sz="2800"/>
          </a:p>
          <a:p>
            <a:pPr>
              <a:spcBef>
                <a:spcPct val="0"/>
              </a:spcBef>
              <a:buClrTx/>
              <a:buFontTx/>
              <a:buNone/>
            </a:pPr>
            <a:r>
              <a:rPr lang="es-ES" altLang="es-419" sz="1800"/>
              <a:t> </a:t>
            </a:r>
            <a:endParaRPr lang="es-AR" altLang="es-419" sz="1800"/>
          </a:p>
          <a:p>
            <a:pPr>
              <a:spcBef>
                <a:spcPct val="0"/>
              </a:spcBef>
              <a:buClrTx/>
              <a:buFontTx/>
              <a:buNone/>
            </a:pPr>
            <a:r>
              <a:rPr lang="es-ES" altLang="es-419" sz="1800" b="1"/>
              <a:t>Unidad I</a:t>
            </a:r>
            <a:endParaRPr lang="es-AR" altLang="es-419" sz="1800"/>
          </a:p>
          <a:p>
            <a:pPr>
              <a:spcBef>
                <a:spcPct val="0"/>
              </a:spcBef>
              <a:buClrTx/>
              <a:buFontTx/>
              <a:buNone/>
            </a:pPr>
            <a:r>
              <a:rPr lang="es-ES" altLang="es-419" sz="1800" u="sng"/>
              <a:t>Consideraciones generales sobre las maquinarias agrícolas</a:t>
            </a:r>
            <a:endParaRPr lang="es-AR" altLang="es-419" sz="1800"/>
          </a:p>
          <a:p>
            <a:pPr>
              <a:spcBef>
                <a:spcPct val="0"/>
              </a:spcBef>
              <a:buClrTx/>
              <a:buFontTx/>
              <a:buNone/>
            </a:pPr>
            <a:r>
              <a:rPr lang="es-ES" altLang="es-419" sz="1800"/>
              <a:t>Orígenes, definición, clasificación.</a:t>
            </a:r>
            <a:endParaRPr lang="es-AR" altLang="es-419" sz="1800"/>
          </a:p>
          <a:p>
            <a:pPr>
              <a:spcBef>
                <a:spcPct val="0"/>
              </a:spcBef>
              <a:buClrTx/>
              <a:buFontTx/>
              <a:buNone/>
            </a:pPr>
            <a:r>
              <a:rPr lang="es-ES" altLang="es-419" sz="1800"/>
              <a:t>Características, capacidades de trabajo, administración.</a:t>
            </a:r>
            <a:endParaRPr lang="es-AR" altLang="es-419" sz="1800"/>
          </a:p>
          <a:p>
            <a:pPr>
              <a:spcBef>
                <a:spcPct val="0"/>
              </a:spcBef>
              <a:buClrTx/>
              <a:buFontTx/>
              <a:buNone/>
            </a:pPr>
            <a:r>
              <a:rPr lang="es-ES" altLang="es-419" sz="1800"/>
              <a:t>Selección, dimensionamiento de la maquinaria.</a:t>
            </a:r>
          </a:p>
          <a:p>
            <a:pPr>
              <a:spcBef>
                <a:spcPct val="0"/>
              </a:spcBef>
              <a:buClrTx/>
              <a:buFontTx/>
              <a:buNone/>
            </a:pPr>
            <a:r>
              <a:rPr lang="es-ES" altLang="es-419" sz="1800"/>
              <a:t>Agricultura de precisión, Normas de higiene, calidad y seguridad.</a:t>
            </a:r>
            <a:endParaRPr lang="es-AR" altLang="es-419" sz="1800"/>
          </a:p>
          <a:p>
            <a:pPr>
              <a:spcBef>
                <a:spcPct val="0"/>
              </a:spcBef>
              <a:buClrTx/>
              <a:buFontTx/>
              <a:buNone/>
            </a:pPr>
            <a:r>
              <a:rPr lang="es-ES" altLang="es-419" sz="1800"/>
              <a:t> Prevención de accidentes.</a:t>
            </a:r>
            <a:endParaRPr lang="es-AR" altLang="es-419" sz="1800"/>
          </a:p>
          <a:p>
            <a:pPr>
              <a:spcBef>
                <a:spcPct val="0"/>
              </a:spcBef>
              <a:buClrTx/>
              <a:buFontTx/>
              <a:buNone/>
            </a:pPr>
            <a:r>
              <a:rPr lang="es-ES" altLang="es-419" sz="1800" b="1"/>
              <a:t>Unidad II</a:t>
            </a:r>
            <a:endParaRPr lang="es-AR" altLang="es-419" sz="1800"/>
          </a:p>
          <a:p>
            <a:pPr>
              <a:spcBef>
                <a:spcPct val="0"/>
              </a:spcBef>
              <a:buClrTx/>
              <a:buFontTx/>
              <a:buNone/>
            </a:pPr>
            <a:r>
              <a:rPr lang="es-ES" altLang="es-419" sz="1800" u="sng"/>
              <a:t>Elementos generadores de potencia para los trabajos rurales</a:t>
            </a:r>
            <a:endParaRPr lang="es-AR" altLang="es-419" sz="1800"/>
          </a:p>
          <a:p>
            <a:pPr>
              <a:spcBef>
                <a:spcPct val="0"/>
              </a:spcBef>
              <a:buClrTx/>
              <a:buFontTx/>
              <a:buNone/>
            </a:pPr>
            <a:r>
              <a:rPr lang="es-ES" altLang="es-419" sz="1800"/>
              <a:t>Motores estáticos.</a:t>
            </a:r>
            <a:endParaRPr lang="es-AR" altLang="es-419" sz="1800"/>
          </a:p>
          <a:p>
            <a:pPr>
              <a:spcBef>
                <a:spcPct val="0"/>
              </a:spcBef>
              <a:buClrTx/>
              <a:buFontTx/>
              <a:buNone/>
            </a:pPr>
            <a:r>
              <a:rPr lang="es-ES" altLang="es-419" sz="1800"/>
              <a:t>El tractor agrícola: tipos de tractores, potencias, selección.</a:t>
            </a:r>
            <a:endParaRPr lang="es-AR" altLang="es-419" sz="1800"/>
          </a:p>
          <a:p>
            <a:pPr>
              <a:spcBef>
                <a:spcPct val="0"/>
              </a:spcBef>
              <a:buClrTx/>
              <a:buFontTx/>
              <a:buNone/>
            </a:pPr>
            <a:r>
              <a:rPr lang="es-ES" altLang="es-419" sz="1800"/>
              <a:t>Características orgánicas y funcionales, acoples, usos.</a:t>
            </a:r>
            <a:endParaRPr lang="es-AR" altLang="es-419" sz="1800"/>
          </a:p>
          <a:p>
            <a:pPr>
              <a:spcBef>
                <a:spcPct val="0"/>
              </a:spcBef>
              <a:buClrTx/>
              <a:buFontTx/>
              <a:buNone/>
            </a:pPr>
            <a:r>
              <a:rPr lang="es-ES" altLang="es-419" sz="1800"/>
              <a:t>Preparación para el trabajo y uso apropiado del tractor.</a:t>
            </a:r>
            <a:endParaRPr lang="es-AR" altLang="es-419" sz="1800"/>
          </a:p>
          <a:p>
            <a:pPr>
              <a:spcBef>
                <a:spcPct val="0"/>
              </a:spcBef>
              <a:buClrTx/>
              <a:buFontTx/>
              <a:buNone/>
            </a:pPr>
            <a:r>
              <a:rPr lang="es-ES" altLang="es-419" sz="1800"/>
              <a:t>Mantenimiento práctico, cuidados.</a:t>
            </a:r>
          </a:p>
          <a:p>
            <a:pPr>
              <a:spcBef>
                <a:spcPct val="0"/>
              </a:spcBef>
              <a:buClrTx/>
              <a:buFontTx/>
              <a:buNone/>
            </a:pPr>
            <a:r>
              <a:rPr lang="es-ES" altLang="es-419" sz="1800"/>
              <a:t>Innovaciones tecnológicas.</a:t>
            </a:r>
            <a:endParaRPr lang="es-AR" altLang="es-419"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38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38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38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38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38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386">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6386">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386">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386">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386">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386">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386">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386">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386">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Rectángulo">
            <a:extLst>
              <a:ext uri="{FF2B5EF4-FFF2-40B4-BE49-F238E27FC236}">
                <a16:creationId xmlns:a16="http://schemas.microsoft.com/office/drawing/2014/main" id="{1133AF95-AB3E-49AC-822E-B8E0C812054F}"/>
              </a:ext>
            </a:extLst>
          </p:cNvPr>
          <p:cNvSpPr>
            <a:spLocks noChangeArrowheads="1"/>
          </p:cNvSpPr>
          <p:nvPr/>
        </p:nvSpPr>
        <p:spPr bwMode="auto">
          <a:xfrm>
            <a:off x="179388" y="58738"/>
            <a:ext cx="8713787"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s-ES" altLang="es-419" sz="1800" b="1"/>
              <a:t>Unidad III</a:t>
            </a:r>
            <a:endParaRPr lang="es-AR" altLang="es-419" sz="1800"/>
          </a:p>
          <a:p>
            <a:pPr>
              <a:spcBef>
                <a:spcPct val="0"/>
              </a:spcBef>
              <a:buClrTx/>
              <a:buFontTx/>
              <a:buNone/>
            </a:pPr>
            <a:r>
              <a:rPr lang="es-ES" altLang="es-419" sz="1800" u="sng"/>
              <a:t>Máquinas para trabajos pre-culturales y de sistematización.</a:t>
            </a:r>
            <a:endParaRPr lang="es-AR" altLang="es-419" sz="1800"/>
          </a:p>
          <a:p>
            <a:pPr>
              <a:spcBef>
                <a:spcPct val="0"/>
              </a:spcBef>
              <a:buClrTx/>
              <a:buFontTx/>
              <a:buNone/>
            </a:pPr>
            <a:r>
              <a:rPr lang="es-ES" altLang="es-419" sz="1800"/>
              <a:t>Obstáculos topográficos, vegetales, etc.</a:t>
            </a:r>
            <a:endParaRPr lang="es-AR" altLang="es-419" sz="1800"/>
          </a:p>
          <a:p>
            <a:pPr>
              <a:spcBef>
                <a:spcPct val="0"/>
              </a:spcBef>
              <a:buClrTx/>
              <a:buFontTx/>
              <a:buNone/>
            </a:pPr>
            <a:r>
              <a:rPr lang="es-ES" altLang="es-419" sz="1800"/>
              <a:t>Máquinas para desmontes, limpieza de campos y movimiento de tierra.</a:t>
            </a:r>
            <a:endParaRPr lang="es-AR" altLang="es-419" sz="1800"/>
          </a:p>
          <a:p>
            <a:pPr>
              <a:spcBef>
                <a:spcPct val="0"/>
              </a:spcBef>
              <a:buClrTx/>
              <a:buFontTx/>
              <a:buNone/>
            </a:pPr>
            <a:r>
              <a:rPr lang="es-ES" altLang="es-419" sz="1800"/>
              <a:t>Máquinas para drenar terrenos y para quitar obstáculos subsuperficiales.</a:t>
            </a:r>
            <a:endParaRPr lang="es-AR" altLang="es-419" sz="1800"/>
          </a:p>
          <a:p>
            <a:pPr>
              <a:spcBef>
                <a:spcPct val="0"/>
              </a:spcBef>
              <a:buClrTx/>
              <a:buFontTx/>
              <a:buNone/>
            </a:pPr>
            <a:r>
              <a:rPr lang="es-ES" altLang="es-419" sz="1800"/>
              <a:t>Características funcionales de las mismas.</a:t>
            </a:r>
            <a:endParaRPr lang="es-AR" altLang="es-419" sz="1800"/>
          </a:p>
          <a:p>
            <a:pPr>
              <a:spcBef>
                <a:spcPct val="0"/>
              </a:spcBef>
              <a:buClrTx/>
              <a:buFontTx/>
              <a:buNone/>
            </a:pPr>
            <a:r>
              <a:rPr lang="es-ES" altLang="es-419" sz="1800"/>
              <a:t>Uso y mantenimiento adecuado.</a:t>
            </a:r>
            <a:endParaRPr lang="es-AR" altLang="es-419" sz="1800"/>
          </a:p>
          <a:p>
            <a:pPr>
              <a:spcBef>
                <a:spcPct val="0"/>
              </a:spcBef>
              <a:buClrTx/>
              <a:buFontTx/>
              <a:buNone/>
            </a:pPr>
            <a:r>
              <a:rPr lang="es-ES" altLang="es-419" sz="1800"/>
              <a:t> </a:t>
            </a:r>
            <a:endParaRPr lang="es-AR" altLang="es-419" sz="1800"/>
          </a:p>
          <a:p>
            <a:pPr>
              <a:spcBef>
                <a:spcPct val="0"/>
              </a:spcBef>
              <a:buClrTx/>
              <a:buFontTx/>
              <a:buNone/>
            </a:pPr>
            <a:r>
              <a:rPr lang="es-ES" altLang="es-419" sz="1800" b="1"/>
              <a:t>Unidad IV</a:t>
            </a:r>
            <a:endParaRPr lang="es-AR" altLang="es-419" sz="1800"/>
          </a:p>
          <a:p>
            <a:pPr>
              <a:spcBef>
                <a:spcPct val="0"/>
              </a:spcBef>
              <a:buClrTx/>
              <a:buFontTx/>
              <a:buNone/>
            </a:pPr>
            <a:r>
              <a:rPr lang="es-ES" altLang="es-419" sz="1800" u="sng"/>
              <a:t>Máquinas para la labranza del suelo</a:t>
            </a:r>
            <a:endParaRPr lang="es-AR" altLang="es-419" sz="1800"/>
          </a:p>
          <a:p>
            <a:pPr>
              <a:spcBef>
                <a:spcPct val="0"/>
              </a:spcBef>
              <a:buClrTx/>
              <a:buFontTx/>
              <a:buNone/>
            </a:pPr>
            <a:r>
              <a:rPr lang="es-ES" altLang="es-419" sz="1800"/>
              <a:t>Concepto de labranza, tipos, objetivos.</a:t>
            </a:r>
            <a:endParaRPr lang="es-AR" altLang="es-419" sz="1800"/>
          </a:p>
          <a:p>
            <a:pPr>
              <a:spcBef>
                <a:spcPct val="0"/>
              </a:spcBef>
              <a:buClrTx/>
              <a:buFontTx/>
              <a:buNone/>
            </a:pPr>
            <a:r>
              <a:rPr lang="es-ES" altLang="es-419" sz="1800"/>
              <a:t>Máquinas para labranzas fundamentales: arados de rejas, de discos, rastrojeros, cinceles, rotativos y de formas especiales.</a:t>
            </a:r>
            <a:endParaRPr lang="es-AR" altLang="es-419" sz="1800"/>
          </a:p>
          <a:p>
            <a:pPr>
              <a:spcBef>
                <a:spcPct val="0"/>
              </a:spcBef>
              <a:buClrTx/>
              <a:buFontTx/>
              <a:buNone/>
            </a:pPr>
            <a:r>
              <a:rPr lang="es-ES" altLang="es-419" sz="1800"/>
              <a:t>Mñáquinas para labores complementarias: escarificadores, extirpadores y cultivadores. Rodillos y raleadoras.</a:t>
            </a:r>
            <a:endParaRPr lang="es-AR" altLang="es-419" sz="1800"/>
          </a:p>
          <a:p>
            <a:pPr>
              <a:spcBef>
                <a:spcPct val="0"/>
              </a:spcBef>
              <a:buClrTx/>
              <a:buFontTx/>
              <a:buNone/>
            </a:pPr>
            <a:r>
              <a:rPr lang="es-ES" altLang="es-419" sz="1800"/>
              <a:t>Características orgánicas y funcionales de dichas máquinas.</a:t>
            </a:r>
            <a:endParaRPr lang="es-AR" altLang="es-419" sz="1800"/>
          </a:p>
          <a:p>
            <a:pPr>
              <a:spcBef>
                <a:spcPct val="0"/>
              </a:spcBef>
              <a:buClrTx/>
              <a:buFontTx/>
              <a:buNone/>
            </a:pPr>
            <a:r>
              <a:rPr lang="es-ES" altLang="es-419" sz="1800"/>
              <a:t>Uso correcto, mantenimiento, regulación y costo operativo de las mismas.</a:t>
            </a:r>
            <a:endParaRPr lang="es-AR" altLang="es-419"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410">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410">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410">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410">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410">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410">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410">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410">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41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Rectángulo">
            <a:extLst>
              <a:ext uri="{FF2B5EF4-FFF2-40B4-BE49-F238E27FC236}">
                <a16:creationId xmlns:a16="http://schemas.microsoft.com/office/drawing/2014/main" id="{425E2BA8-0AD9-4764-9300-819C1BB8AB36}"/>
              </a:ext>
            </a:extLst>
          </p:cNvPr>
          <p:cNvSpPr>
            <a:spLocks noChangeArrowheads="1"/>
          </p:cNvSpPr>
          <p:nvPr/>
        </p:nvSpPr>
        <p:spPr bwMode="auto">
          <a:xfrm>
            <a:off x="179388" y="344488"/>
            <a:ext cx="8964612"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s-ES" altLang="es-419" sz="1800" b="1"/>
              <a:t>Unidad V</a:t>
            </a:r>
            <a:endParaRPr lang="es-AR" altLang="es-419" sz="1800"/>
          </a:p>
          <a:p>
            <a:pPr>
              <a:spcBef>
                <a:spcPct val="0"/>
              </a:spcBef>
              <a:buClrTx/>
              <a:buFontTx/>
              <a:buNone/>
            </a:pPr>
            <a:r>
              <a:rPr lang="es-ES" altLang="es-419" sz="1800" u="sng"/>
              <a:t>Máquinas para abonaduras y fertilizaciones</a:t>
            </a:r>
            <a:endParaRPr lang="es-AR" altLang="es-419" sz="1800"/>
          </a:p>
          <a:p>
            <a:pPr>
              <a:spcBef>
                <a:spcPct val="0"/>
              </a:spcBef>
              <a:buClrTx/>
              <a:buFontTx/>
              <a:buNone/>
            </a:pPr>
            <a:r>
              <a:rPr lang="es-ES" altLang="es-419" sz="1800"/>
              <a:t>Concepto e importancia de estas operaciones.</a:t>
            </a:r>
            <a:endParaRPr lang="es-AR" altLang="es-419" sz="1800"/>
          </a:p>
          <a:p>
            <a:pPr>
              <a:spcBef>
                <a:spcPct val="0"/>
              </a:spcBef>
              <a:buClrTx/>
              <a:buFontTx/>
              <a:buNone/>
            </a:pPr>
            <a:r>
              <a:rPr lang="es-ES" altLang="es-419" sz="1800"/>
              <a:t>Máquinas para abonar y/o fertilizar: remolques distribuidores de abonos, desparramadores o esparcidores de estiércoles, máquinas para encalar, distribuidoras de abonos y fertilizantes sólidos y líquidos.</a:t>
            </a:r>
            <a:endParaRPr lang="es-AR" altLang="es-419" sz="1800"/>
          </a:p>
          <a:p>
            <a:pPr>
              <a:spcBef>
                <a:spcPct val="0"/>
              </a:spcBef>
              <a:buClrTx/>
              <a:buFontTx/>
              <a:buNone/>
            </a:pPr>
            <a:r>
              <a:rPr lang="es-ES" altLang="es-419" sz="1800"/>
              <a:t>Características orgánicas y funcionales de dichas máquinas.</a:t>
            </a:r>
            <a:endParaRPr lang="es-AR" altLang="es-419" sz="1800"/>
          </a:p>
          <a:p>
            <a:pPr>
              <a:spcBef>
                <a:spcPct val="0"/>
              </a:spcBef>
              <a:buClrTx/>
              <a:buFontTx/>
              <a:buNone/>
            </a:pPr>
            <a:r>
              <a:rPr lang="es-ES" altLang="es-419" sz="1800"/>
              <a:t>Uso correcto, mantenimiento, regulación y costo operativo de las mismas.</a:t>
            </a:r>
          </a:p>
          <a:p>
            <a:pPr>
              <a:spcBef>
                <a:spcPct val="0"/>
              </a:spcBef>
              <a:buClrTx/>
              <a:buFontTx/>
              <a:buNone/>
            </a:pPr>
            <a:r>
              <a:rPr lang="es-ES" altLang="es-419" sz="1800"/>
              <a:t>Innovaciones tecnológicas. </a:t>
            </a:r>
            <a:endParaRPr lang="es-AR" altLang="es-419" sz="1800"/>
          </a:p>
          <a:p>
            <a:pPr>
              <a:spcBef>
                <a:spcPct val="0"/>
              </a:spcBef>
              <a:buClrTx/>
              <a:buFontTx/>
              <a:buNone/>
            </a:pPr>
            <a:r>
              <a:rPr lang="es-ES" altLang="es-419" sz="1800"/>
              <a:t> </a:t>
            </a:r>
            <a:endParaRPr lang="es-AR" altLang="es-419" sz="1800"/>
          </a:p>
          <a:p>
            <a:pPr>
              <a:spcBef>
                <a:spcPct val="0"/>
              </a:spcBef>
              <a:buClrTx/>
              <a:buFontTx/>
              <a:buNone/>
            </a:pPr>
            <a:r>
              <a:rPr lang="es-ES" altLang="es-419" sz="1800" b="1"/>
              <a:t>Unidad VI</a:t>
            </a:r>
            <a:endParaRPr lang="es-AR" altLang="es-419" sz="1800"/>
          </a:p>
          <a:p>
            <a:pPr>
              <a:spcBef>
                <a:spcPct val="0"/>
              </a:spcBef>
              <a:buClrTx/>
              <a:buFontTx/>
              <a:buNone/>
            </a:pPr>
            <a:r>
              <a:rPr lang="es-ES" altLang="es-419" sz="1800" u="sng"/>
              <a:t>Máquinas para sembrar, plantar y trasplantar</a:t>
            </a:r>
            <a:endParaRPr lang="es-AR" altLang="es-419" sz="1800"/>
          </a:p>
          <a:p>
            <a:pPr>
              <a:spcBef>
                <a:spcPct val="0"/>
              </a:spcBef>
              <a:buClrTx/>
              <a:buFontTx/>
              <a:buNone/>
            </a:pPr>
            <a:r>
              <a:rPr lang="es-ES" altLang="es-419" sz="1800"/>
              <a:t>Conceptos sobre la importancia de la siembra.</a:t>
            </a:r>
            <a:endParaRPr lang="es-AR" altLang="es-419" sz="1800"/>
          </a:p>
          <a:p>
            <a:pPr>
              <a:spcBef>
                <a:spcPct val="0"/>
              </a:spcBef>
              <a:buClrTx/>
              <a:buFontTx/>
              <a:buNone/>
            </a:pPr>
            <a:r>
              <a:rPr lang="es-ES" altLang="es-419" sz="1800"/>
              <a:t>Máquinas para sembrar al voleo y en líneas: sembradoras de granos finos y gruesos; plantadoras y transplantadoras.</a:t>
            </a:r>
            <a:endParaRPr lang="es-AR" altLang="es-419" sz="1800"/>
          </a:p>
          <a:p>
            <a:pPr>
              <a:spcBef>
                <a:spcPct val="0"/>
              </a:spcBef>
              <a:buClrTx/>
              <a:buFontTx/>
              <a:buNone/>
            </a:pPr>
            <a:r>
              <a:rPr lang="es-ES" altLang="es-419" sz="1800"/>
              <a:t>Características orgánicas y funcionales de dichas máquinas.</a:t>
            </a:r>
            <a:endParaRPr lang="es-AR" altLang="es-419" sz="1800"/>
          </a:p>
          <a:p>
            <a:pPr>
              <a:spcBef>
                <a:spcPct val="0"/>
              </a:spcBef>
              <a:buClrTx/>
              <a:buFontTx/>
              <a:buNone/>
            </a:pPr>
            <a:r>
              <a:rPr lang="es-ES" altLang="es-419" sz="1800"/>
              <a:t>Uso correcto, mantenimiento, regulación y costo operativo de las mismas.</a:t>
            </a:r>
          </a:p>
          <a:p>
            <a:pPr>
              <a:spcBef>
                <a:spcPct val="0"/>
              </a:spcBef>
              <a:buClrTx/>
              <a:buFontTx/>
              <a:buNone/>
            </a:pPr>
            <a:r>
              <a:rPr lang="es-ES" altLang="es-419" sz="1800"/>
              <a:t>Innovaciones tecnológicas.</a:t>
            </a:r>
            <a:endParaRPr lang="es-AR" altLang="es-419"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3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3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3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434">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43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43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434">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434">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434">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434">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43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Rectángulo">
            <a:extLst>
              <a:ext uri="{FF2B5EF4-FFF2-40B4-BE49-F238E27FC236}">
                <a16:creationId xmlns:a16="http://schemas.microsoft.com/office/drawing/2014/main" id="{C069F768-83B3-4DC3-A9D1-91DBF3551DD0}"/>
              </a:ext>
            </a:extLst>
          </p:cNvPr>
          <p:cNvSpPr>
            <a:spLocks noChangeArrowheads="1"/>
          </p:cNvSpPr>
          <p:nvPr/>
        </p:nvSpPr>
        <p:spPr bwMode="auto">
          <a:xfrm>
            <a:off x="179388" y="-1049338"/>
            <a:ext cx="8713787" cy="729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endParaRPr lang="es-ES" altLang="es-419" sz="1800" b="1"/>
          </a:p>
          <a:p>
            <a:pPr>
              <a:spcBef>
                <a:spcPct val="0"/>
              </a:spcBef>
              <a:buClrTx/>
              <a:buFontTx/>
              <a:buNone/>
            </a:pPr>
            <a:endParaRPr lang="es-ES" altLang="es-419" sz="1800" b="1"/>
          </a:p>
          <a:p>
            <a:pPr>
              <a:spcBef>
                <a:spcPct val="0"/>
              </a:spcBef>
              <a:buClrTx/>
              <a:buFontTx/>
              <a:buNone/>
            </a:pPr>
            <a:endParaRPr lang="es-ES" altLang="es-419" sz="1800" b="1"/>
          </a:p>
          <a:p>
            <a:pPr>
              <a:spcBef>
                <a:spcPct val="0"/>
              </a:spcBef>
              <a:buClrTx/>
              <a:buFontTx/>
              <a:buNone/>
            </a:pPr>
            <a:endParaRPr lang="es-ES" altLang="es-419" sz="1800" b="1"/>
          </a:p>
          <a:p>
            <a:pPr>
              <a:spcBef>
                <a:spcPct val="0"/>
              </a:spcBef>
              <a:buClrTx/>
              <a:buFontTx/>
              <a:buNone/>
            </a:pPr>
            <a:r>
              <a:rPr lang="es-ES" altLang="es-419" sz="1800" b="1"/>
              <a:t>Unidad VII</a:t>
            </a:r>
            <a:endParaRPr lang="es-AR" altLang="es-419" sz="1800"/>
          </a:p>
          <a:p>
            <a:pPr>
              <a:spcBef>
                <a:spcPct val="0"/>
              </a:spcBef>
              <a:buClrTx/>
              <a:buFontTx/>
              <a:buNone/>
            </a:pPr>
            <a:r>
              <a:rPr lang="es-ES" altLang="es-419" sz="1800" u="sng"/>
              <a:t>Máquinas para el cuidado y defensa de los cultivos</a:t>
            </a:r>
            <a:endParaRPr lang="es-AR" altLang="es-419" sz="1800"/>
          </a:p>
          <a:p>
            <a:pPr>
              <a:spcBef>
                <a:spcPct val="0"/>
              </a:spcBef>
              <a:buClrTx/>
              <a:buFontTx/>
              <a:buNone/>
            </a:pPr>
            <a:r>
              <a:rPr lang="es-ES" altLang="es-419" sz="1800"/>
              <a:t>Concepto sobre aplicaciones de productos fitosanitarios.</a:t>
            </a:r>
            <a:endParaRPr lang="es-AR" altLang="es-419" sz="1800"/>
          </a:p>
          <a:p>
            <a:pPr>
              <a:spcBef>
                <a:spcPct val="0"/>
              </a:spcBef>
              <a:buClrTx/>
              <a:buFontTx/>
              <a:buNone/>
            </a:pPr>
            <a:r>
              <a:rPr lang="es-ES" altLang="es-419" sz="1800"/>
              <a:t>Pulverizadoras, espolvoreadoras: distintos tipos, capacidades.</a:t>
            </a:r>
            <a:endParaRPr lang="es-AR" altLang="es-419" sz="1800"/>
          </a:p>
          <a:p>
            <a:pPr>
              <a:spcBef>
                <a:spcPct val="0"/>
              </a:spcBef>
              <a:buClrTx/>
              <a:buFontTx/>
              <a:buNone/>
            </a:pPr>
            <a:r>
              <a:rPr lang="es-ES" altLang="es-419" sz="1800"/>
              <a:t>Características orgánicas y funcionales de dichas máquinas.</a:t>
            </a:r>
            <a:endParaRPr lang="es-AR" altLang="es-419" sz="1800"/>
          </a:p>
          <a:p>
            <a:pPr>
              <a:spcBef>
                <a:spcPct val="0"/>
              </a:spcBef>
              <a:buClrTx/>
              <a:buFontTx/>
              <a:buNone/>
            </a:pPr>
            <a:r>
              <a:rPr lang="es-ES" altLang="es-419" sz="1800"/>
              <a:t>Uso correcto, mantenimiento, regulación y costo operativo de las mismas.</a:t>
            </a:r>
          </a:p>
          <a:p>
            <a:pPr>
              <a:spcBef>
                <a:spcPct val="0"/>
              </a:spcBef>
              <a:buClrTx/>
              <a:buFontTx/>
              <a:buNone/>
            </a:pPr>
            <a:r>
              <a:rPr lang="es-ES" altLang="es-419" sz="1800"/>
              <a:t>Innovaciones tecnológicas.</a:t>
            </a:r>
            <a:endParaRPr lang="es-AR" altLang="es-419" sz="1800"/>
          </a:p>
          <a:p>
            <a:pPr>
              <a:spcBef>
                <a:spcPct val="0"/>
              </a:spcBef>
              <a:buClrTx/>
              <a:buFontTx/>
              <a:buNone/>
            </a:pPr>
            <a:r>
              <a:rPr lang="es-ES" altLang="es-419" sz="1800"/>
              <a:t> </a:t>
            </a:r>
            <a:r>
              <a:rPr lang="es-ES" altLang="es-419" sz="1800" b="1"/>
              <a:t>Unidad VIII</a:t>
            </a:r>
            <a:endParaRPr lang="es-AR" altLang="es-419" sz="1800"/>
          </a:p>
          <a:p>
            <a:pPr>
              <a:spcBef>
                <a:spcPct val="0"/>
              </a:spcBef>
              <a:buClrTx/>
              <a:buFontTx/>
              <a:buNone/>
            </a:pPr>
            <a:r>
              <a:rPr lang="es-ES" altLang="es-419" sz="1800" u="sng"/>
              <a:t>Máquinas para la cosecha</a:t>
            </a:r>
            <a:endParaRPr lang="es-AR" altLang="es-419" sz="1800"/>
          </a:p>
          <a:p>
            <a:pPr>
              <a:spcBef>
                <a:spcPct val="0"/>
              </a:spcBef>
              <a:buClrTx/>
              <a:buFontTx/>
              <a:buNone/>
            </a:pPr>
            <a:r>
              <a:rPr lang="es-ES" altLang="es-419" sz="1800"/>
              <a:t>Concepto sobre las cosechas e importancia de las mismas.</a:t>
            </a:r>
            <a:endParaRPr lang="es-AR" altLang="es-419" sz="1800"/>
          </a:p>
          <a:p>
            <a:pPr>
              <a:spcBef>
                <a:spcPct val="0"/>
              </a:spcBef>
              <a:buClrTx/>
              <a:buFontTx/>
              <a:buNone/>
            </a:pPr>
            <a:r>
              <a:rPr lang="es-ES" altLang="es-419" sz="1800"/>
              <a:t>Máquinas para la cosecha de cereales y oleaginosas.</a:t>
            </a:r>
            <a:endParaRPr lang="es-AR" altLang="es-419" sz="1800"/>
          </a:p>
          <a:p>
            <a:pPr>
              <a:spcBef>
                <a:spcPct val="0"/>
              </a:spcBef>
              <a:buClrTx/>
              <a:buFontTx/>
              <a:buNone/>
            </a:pPr>
            <a:r>
              <a:rPr lang="es-ES" altLang="es-419" sz="1800"/>
              <a:t>Máquinas para la cosecha de algodón.</a:t>
            </a:r>
            <a:endParaRPr lang="es-AR" altLang="es-419" sz="1800"/>
          </a:p>
          <a:p>
            <a:pPr>
              <a:spcBef>
                <a:spcPct val="0"/>
              </a:spcBef>
              <a:buClrTx/>
              <a:buFontTx/>
              <a:buNone/>
            </a:pPr>
            <a:r>
              <a:rPr lang="es-ES" altLang="es-419" sz="1800"/>
              <a:t>Máquinas para la cosecha de forrajes.</a:t>
            </a:r>
            <a:endParaRPr lang="es-AR" altLang="es-419" sz="1800"/>
          </a:p>
          <a:p>
            <a:pPr>
              <a:spcBef>
                <a:spcPct val="0"/>
              </a:spcBef>
              <a:buClrTx/>
              <a:buFontTx/>
              <a:buNone/>
            </a:pPr>
            <a:r>
              <a:rPr lang="es-ES" altLang="es-419" sz="1800"/>
              <a:t>Características orgánicas y funcionales de las cosechadoras.</a:t>
            </a:r>
            <a:endParaRPr lang="es-AR" altLang="es-419" sz="1800"/>
          </a:p>
          <a:p>
            <a:pPr>
              <a:spcBef>
                <a:spcPct val="0"/>
              </a:spcBef>
              <a:buClrTx/>
              <a:buFontTx/>
              <a:buNone/>
            </a:pPr>
            <a:r>
              <a:rPr lang="es-ES" altLang="es-419" sz="1800"/>
              <a:t>Uso correcto, mantenimiento, regulación y costo operativo de las mismas.</a:t>
            </a:r>
          </a:p>
          <a:p>
            <a:pPr>
              <a:spcBef>
                <a:spcPct val="0"/>
              </a:spcBef>
              <a:buClrTx/>
              <a:buFontTx/>
              <a:buNone/>
            </a:pPr>
            <a:r>
              <a:rPr lang="es-ES" altLang="es-419" sz="1800"/>
              <a:t>Innovaciones tecnológicas.</a:t>
            </a:r>
            <a:endParaRPr lang="es-AR" altLang="es-419" sz="1800"/>
          </a:p>
          <a:p>
            <a:pPr>
              <a:spcBef>
                <a:spcPct val="0"/>
              </a:spcBef>
              <a:buClrTx/>
              <a:buFontTx/>
              <a:buNone/>
            </a:pPr>
            <a:r>
              <a:rPr lang="es-ES" altLang="es-419" sz="1800" b="1"/>
              <a:t> Unidad IX</a:t>
            </a:r>
            <a:endParaRPr lang="es-AR" altLang="es-419" sz="1800"/>
          </a:p>
          <a:p>
            <a:pPr>
              <a:spcBef>
                <a:spcPct val="0"/>
              </a:spcBef>
              <a:buClrTx/>
              <a:buFontTx/>
              <a:buNone/>
            </a:pPr>
            <a:r>
              <a:rPr lang="es-ES" altLang="es-419" sz="1800" u="sng"/>
              <a:t>Medios de transporte</a:t>
            </a:r>
            <a:endParaRPr lang="es-AR" altLang="es-419" sz="1800"/>
          </a:p>
          <a:p>
            <a:pPr>
              <a:spcBef>
                <a:spcPct val="0"/>
              </a:spcBef>
              <a:buClrTx/>
              <a:buFontTx/>
              <a:buNone/>
            </a:pPr>
            <a:r>
              <a:rPr lang="es-ES" altLang="es-419" sz="1800"/>
              <a:t>Conceptos e importancia del transporte de maquinarias agrícolas. Reglamentaciones. Normas de transporte.</a:t>
            </a:r>
            <a:endParaRPr lang="es-AR" altLang="es-419" sz="1800"/>
          </a:p>
          <a:p>
            <a:pPr>
              <a:spcBef>
                <a:spcPct val="0"/>
              </a:spcBef>
              <a:buClrTx/>
              <a:buFontTx/>
              <a:buNone/>
            </a:pPr>
            <a:r>
              <a:rPr lang="es-ES" altLang="es-419" sz="1800"/>
              <a:t>Características orgánicas y funcionales de los medios de transporte.</a:t>
            </a:r>
            <a:endParaRPr lang="es-AR" altLang="es-419" sz="1800"/>
          </a:p>
          <a:p>
            <a:pPr>
              <a:spcBef>
                <a:spcPct val="0"/>
              </a:spcBef>
              <a:buClrTx/>
              <a:buFontTx/>
              <a:buNone/>
            </a:pPr>
            <a:r>
              <a:rPr lang="es-ES" altLang="es-419" sz="1800"/>
              <a:t>Uso correcto, mantenimiento y costos.</a:t>
            </a:r>
            <a:endParaRPr lang="es-AR" altLang="es-419"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8">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458">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58">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58">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58">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458">
                                            <p:txEl>
                                              <p:pRg st="10" end="1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458">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458">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458">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458">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458">
                                            <p:txEl>
                                              <p:pRg st="16" end="1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458">
                                            <p:txEl>
                                              <p:pRg st="17" end="1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458">
                                            <p:txEl>
                                              <p:pRg st="18" end="1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458">
                                            <p:txEl>
                                              <p:pRg st="19" end="19"/>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9458">
                                            <p:txEl>
                                              <p:pRg st="20" end="2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458">
                                            <p:txEl>
                                              <p:pRg st="21" end="2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458">
                                            <p:txEl>
                                              <p:pRg st="22" end="2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458">
                                            <p:txEl>
                                              <p:pRg st="23" end="23"/>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458">
                                            <p:txEl>
                                              <p:pRg st="24" end="2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58551A-FF04-4B53-A808-5124B0848A81}"/>
              </a:ext>
            </a:extLst>
          </p:cNvPr>
          <p:cNvSpPr>
            <a:spLocks noGrp="1"/>
          </p:cNvSpPr>
          <p:nvPr>
            <p:ph type="title"/>
          </p:nvPr>
        </p:nvSpPr>
        <p:spPr>
          <a:xfrm>
            <a:off x="457200" y="228600"/>
            <a:ext cx="8229600" cy="752475"/>
          </a:xfrm>
        </p:spPr>
        <p:txBody>
          <a:bodyPr/>
          <a:lstStyle/>
          <a:p>
            <a:pPr>
              <a:defRPr/>
            </a:pPr>
            <a:r>
              <a:rPr lang="es-419" sz="2000" dirty="0"/>
              <a:t>BIBLIOGRAFIA DISPONIBLE PARA MAQUINARIA AGRÍCOLA</a:t>
            </a:r>
          </a:p>
        </p:txBody>
      </p:sp>
      <p:sp>
        <p:nvSpPr>
          <p:cNvPr id="3" name="Marcador de contenido 2">
            <a:extLst>
              <a:ext uri="{FF2B5EF4-FFF2-40B4-BE49-F238E27FC236}">
                <a16:creationId xmlns:a16="http://schemas.microsoft.com/office/drawing/2014/main" id="{A422C980-AACA-4DAE-B4B6-C1D09615EC4F}"/>
              </a:ext>
            </a:extLst>
          </p:cNvPr>
          <p:cNvSpPr>
            <a:spLocks noGrp="1" noChangeArrowheads="1"/>
          </p:cNvSpPr>
          <p:nvPr>
            <p:ph idx="1"/>
          </p:nvPr>
        </p:nvSpPr>
        <p:spPr>
          <a:xfrm>
            <a:off x="457200" y="981075"/>
            <a:ext cx="8229600" cy="5114925"/>
          </a:xfrm>
        </p:spPr>
        <p:txBody>
          <a:bodyPr/>
          <a:lstStyle/>
          <a:p>
            <a:r>
              <a:rPr lang="es-419" altLang="es-419" sz="1800"/>
              <a:t>-Smith, H. P. y  Wilkes, L. H. Maquinaria y Equipo agrícola. Universidad de Texas. Ingeniería Agrícola..</a:t>
            </a:r>
          </a:p>
          <a:p>
            <a:r>
              <a:rPr lang="es-419" altLang="es-419" sz="1800"/>
              <a:t>-Berlign, J. D. Manuales para la Educación Agropecuaria.</a:t>
            </a:r>
          </a:p>
          <a:p>
            <a:r>
              <a:rPr lang="es-419" altLang="es-419" sz="1800"/>
              <a:t>-Manual de uso y mantenimiento, de motor refrigerado por aire. Deutz.</a:t>
            </a:r>
          </a:p>
          <a:p>
            <a:r>
              <a:rPr lang="es-419" altLang="es-419" sz="1800"/>
              <a:t>-Botta, G.F. Tractores. Diseño básico y utilización.</a:t>
            </a:r>
          </a:p>
          <a:p>
            <a:r>
              <a:rPr lang="es-419" altLang="es-419" sz="1800"/>
              <a:t>-Ortiz-Cañavate. Tractores. Técnica y seguridad.</a:t>
            </a:r>
          </a:p>
          <a:p>
            <a:r>
              <a:rPr lang="es-419" altLang="es-419" sz="1800"/>
              <a:t>- - - - - - - - - - -  Las máquinas agrícolas y su aplicación.</a:t>
            </a:r>
          </a:p>
          <a:p>
            <a:r>
              <a:rPr lang="es-419" altLang="es-419" sz="1800"/>
              <a:t>-Raggio, J. B.  Cómo y con qué en máquinas agrícolas. Qué mirar para elegir bien y como mantener su buen funcionamiento.</a:t>
            </a:r>
          </a:p>
          <a:p>
            <a:r>
              <a:rPr lang="es-419" altLang="es-419" sz="1800"/>
              <a:t>-Roberto Ravagni &amp; Elvio Beckley. Agricultura de Precisión. Trabajo Final de Grado 2011.</a:t>
            </a:r>
          </a:p>
          <a:p>
            <a:r>
              <a:rPr lang="es-419" altLang="es-419" sz="1800"/>
              <a:t>-8vo. Curso Internacional de Agricultura de Precisión y 3er Expo de Maquinas Precisas. Resúmenes de</a:t>
            </a:r>
          </a:p>
          <a:p>
            <a:r>
              <a:rPr lang="es-419" altLang="es-419" sz="1800"/>
              <a:t> trabajos presentados, 14 al 16 de Octubre de 2008. INTA Manfredi, Pcia. De Córdoba, Argentina</a:t>
            </a:r>
          </a:p>
          <a:p>
            <a:endParaRPr lang="es-419" altLang="es-419"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5BA413-6CE9-4FC2-9B10-D3E5A93F6353}"/>
              </a:ext>
            </a:extLst>
          </p:cNvPr>
          <p:cNvSpPr>
            <a:spLocks noGrp="1"/>
          </p:cNvSpPr>
          <p:nvPr>
            <p:ph type="title"/>
          </p:nvPr>
        </p:nvSpPr>
        <p:spPr/>
        <p:txBody>
          <a:bodyPr/>
          <a:lstStyle/>
          <a:p>
            <a:pPr>
              <a:defRPr/>
            </a:pPr>
            <a:r>
              <a:rPr lang="es-419" sz="2000" b="1" dirty="0"/>
              <a:t>BIBLIOGRAFÍA DISPONIBLE PARA INSTALACIONES RURALES</a:t>
            </a:r>
          </a:p>
        </p:txBody>
      </p:sp>
      <p:sp>
        <p:nvSpPr>
          <p:cNvPr id="3" name="Marcador de contenido 2">
            <a:extLst>
              <a:ext uri="{FF2B5EF4-FFF2-40B4-BE49-F238E27FC236}">
                <a16:creationId xmlns:a16="http://schemas.microsoft.com/office/drawing/2014/main" id="{5C41AB08-1CE6-4E7D-86EB-90E9A876A3DC}"/>
              </a:ext>
            </a:extLst>
          </p:cNvPr>
          <p:cNvSpPr>
            <a:spLocks noGrp="1" noChangeArrowheads="1"/>
          </p:cNvSpPr>
          <p:nvPr>
            <p:ph idx="1"/>
          </p:nvPr>
        </p:nvSpPr>
        <p:spPr/>
        <p:txBody>
          <a:bodyPr/>
          <a:lstStyle/>
          <a:p>
            <a:r>
              <a:rPr lang="es-419" altLang="es-419" sz="1800"/>
              <a:t>-Baera, G. A.; E.E. Rodríguez; H. A. Beguet; O. A. Bocco y J. C Sánchez.  Aguas y Aguadas. Editorial Hemisferio Sur. Buenos Aires. Argentina.</a:t>
            </a:r>
          </a:p>
          <a:p>
            <a:r>
              <a:rPr lang="es-419" altLang="es-419" sz="1800"/>
              <a:t>-La revista del riego.  Editado por Redatec Editora. Nº 27 Junio-Julio</a:t>
            </a:r>
          </a:p>
          <a:p>
            <a:r>
              <a:rPr lang="es-419" altLang="es-419" sz="1800"/>
              <a:t>-Estrada, J. A.  Construcciones e instalaciones rurales. Editorial Hemisferio Sur. Buenos Aires. Argentina</a:t>
            </a:r>
          </a:p>
          <a:p>
            <a:r>
              <a:rPr lang="es-419" altLang="es-419" sz="1800"/>
              <a:t>-Fuentes Yagüe, J. L.  Construcciones para la agricultura y la ganadería. Ediciones Mundi-Prensa. Madrid. España.</a:t>
            </a:r>
          </a:p>
          <a:p>
            <a:r>
              <a:rPr lang="es-419" altLang="es-419" sz="1800"/>
              <a:t>-Guastavino, E. P.  Arquitectura Rural. Proyectos y construcciones. Editorial Suelo Argentino. Buenos Aires. Argentina..</a:t>
            </a:r>
          </a:p>
          <a:p>
            <a:r>
              <a:rPr lang="es-419" altLang="es-419" sz="1800"/>
              <a:t>-Pordomingo, A. J.  Gestión ambiental en el feedlot. Guía de buenas prácticas. Ediciones. INTA.</a:t>
            </a:r>
          </a:p>
          <a:p>
            <a:r>
              <a:rPr lang="es-419" altLang="es-419" sz="1800"/>
              <a:t>The New Zeland Farmer.  manual para construcciones rurales. Editorial Hemisferio Sur. Buenos Aires. Argentina.</a:t>
            </a:r>
          </a:p>
          <a:p>
            <a:endParaRPr lang="es-419" altLang="es-419" sz="1800"/>
          </a:p>
          <a:p>
            <a:endParaRPr lang="es-419" altLang="es-419"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20C814E-78BF-4B2A-B8C7-703866223152}"/>
              </a:ext>
            </a:extLst>
          </p:cNvPr>
          <p:cNvSpPr>
            <a:spLocks noGrp="1" noChangeArrowheads="1"/>
          </p:cNvSpPr>
          <p:nvPr>
            <p:ph type="title"/>
          </p:nvPr>
        </p:nvSpPr>
        <p:spPr/>
        <p:txBody>
          <a:bodyPr/>
          <a:lstStyle/>
          <a:p>
            <a:pPr eaLnBrk="1" hangingPunct="1">
              <a:defRPr/>
            </a:pPr>
            <a:r>
              <a:rPr lang="es-ES" sz="3200" u="sng"/>
              <a:t>TEMAS A DESARROLLAR</a:t>
            </a:r>
          </a:p>
        </p:txBody>
      </p:sp>
      <p:sp>
        <p:nvSpPr>
          <p:cNvPr id="8195" name="Rectangle 3">
            <a:extLst>
              <a:ext uri="{FF2B5EF4-FFF2-40B4-BE49-F238E27FC236}">
                <a16:creationId xmlns:a16="http://schemas.microsoft.com/office/drawing/2014/main" id="{34A7ED86-7A40-45FB-AE77-5082E519D651}"/>
              </a:ext>
            </a:extLst>
          </p:cNvPr>
          <p:cNvSpPr>
            <a:spLocks noGrp="1" noChangeArrowheads="1"/>
          </p:cNvSpPr>
          <p:nvPr>
            <p:ph idx="1"/>
          </p:nvPr>
        </p:nvSpPr>
        <p:spPr>
          <a:xfrm>
            <a:off x="468313" y="1700213"/>
            <a:ext cx="8229600" cy="4525962"/>
          </a:xfrm>
        </p:spPr>
        <p:txBody>
          <a:bodyPr/>
          <a:lstStyle/>
          <a:p>
            <a:pPr eaLnBrk="1" hangingPunct="1"/>
            <a:r>
              <a:rPr lang="es-ES" altLang="es-419" sz="2400" b="1" i="1"/>
              <a:t>CONSIDERACIONES PRELIMINARES SOBRE LAS MAQUINARIAS AGRICOLAS</a:t>
            </a:r>
          </a:p>
          <a:p>
            <a:pPr lvl="2" eaLnBrk="1" hangingPunct="1"/>
            <a:r>
              <a:rPr lang="es-ES" altLang="es-419" b="1" i="1"/>
              <a:t>Origen y evolución histórica</a:t>
            </a:r>
          </a:p>
          <a:p>
            <a:pPr lvl="2" eaLnBrk="1" hangingPunct="1"/>
            <a:r>
              <a:rPr lang="es-ES" altLang="es-419" b="1" i="1"/>
              <a:t>La maquinaria agrícola como disciplina tecnológica</a:t>
            </a:r>
          </a:p>
          <a:p>
            <a:pPr lvl="2" eaLnBrk="1" hangingPunct="1"/>
            <a:r>
              <a:rPr lang="es-ES" altLang="es-419" b="1" i="1"/>
              <a:t>La mecanización agrícola</a:t>
            </a:r>
          </a:p>
          <a:p>
            <a:pPr eaLnBrk="1" hangingPunct="1"/>
            <a:r>
              <a:rPr lang="es-ES" altLang="es-419" sz="2800" b="1" i="1"/>
              <a:t>CAPACIDAD DE TRABAJO</a:t>
            </a:r>
          </a:p>
          <a:p>
            <a:pPr eaLnBrk="1" hangingPunct="1"/>
            <a:r>
              <a:rPr lang="es-ES" altLang="es-419" sz="2800" b="1" i="1"/>
              <a:t>COSTOS OPERATIVOS</a:t>
            </a:r>
          </a:p>
          <a:p>
            <a:pPr eaLnBrk="1" hangingPunct="1"/>
            <a:r>
              <a:rPr lang="es-ES" altLang="es-419" sz="2800" b="1" i="1"/>
              <a:t>SELECCIÓN, DIMENSIONAMIENTO Y PROGRAMACION DE LA MAQ. AGRICOLA</a:t>
            </a:r>
          </a:p>
          <a:p>
            <a:pPr lvl="2" eaLnBrk="1" hangingPunct="1"/>
            <a:endParaRPr lang="es-ES" altLang="es-419" b="1" i="1"/>
          </a:p>
          <a:p>
            <a:pPr eaLnBrk="1" hangingPunct="1"/>
            <a:endParaRPr lang="es-ES" altLang="es-419" b="1" i="1"/>
          </a:p>
          <a:p>
            <a:pPr lvl="2" eaLnBrk="1" hangingPunct="1"/>
            <a:endParaRPr lang="es-ES" altLang="es-419" b="1" i="1"/>
          </a:p>
          <a:p>
            <a:pPr eaLnBrk="1" hangingPunct="1">
              <a:buFontTx/>
              <a:buNone/>
            </a:pPr>
            <a:endParaRPr lang="es-ES" altLang="es-419" b="1" i="1"/>
          </a:p>
          <a:p>
            <a:pPr lvl="2" eaLnBrk="1" hangingPunct="1"/>
            <a:endParaRPr lang="es-ES" altLang="es-419" b="1" i="1"/>
          </a:p>
          <a:p>
            <a:pPr lvl="2" eaLnBrk="1" hangingPunct="1"/>
            <a:endParaRPr lang="es-ES" altLang="es-419" b="1" i="1"/>
          </a:p>
          <a:p>
            <a:pPr lvl="2" eaLnBrk="1" hangingPunct="1"/>
            <a:endParaRPr lang="es-ES" altLang="es-419" b="1" i="1"/>
          </a:p>
          <a:p>
            <a:pPr lvl="2" eaLnBrk="1" hangingPunct="1"/>
            <a:endParaRPr lang="es-ES" altLang="es-419" b="1" i="1"/>
          </a:p>
          <a:p>
            <a:pPr lvl="2" eaLnBrk="1" hangingPunct="1"/>
            <a:endParaRPr lang="es-ES" altLang="es-419" b="1" i="1"/>
          </a:p>
          <a:p>
            <a:pPr lvl="2" eaLnBrk="1" hangingPunct="1"/>
            <a:endParaRPr lang="es-ES" altLang="es-419" b="1" i="1"/>
          </a:p>
          <a:p>
            <a:pPr lvl="2" eaLnBrk="1" hangingPunct="1"/>
            <a:endParaRPr lang="es-ES" altLang="es-419" b="1" i="1"/>
          </a:p>
          <a:p>
            <a:pPr lvl="2" eaLnBrk="1" hangingPunct="1"/>
            <a:endParaRPr lang="es-ES" altLang="es-419" b="1" i="1"/>
          </a:p>
          <a:p>
            <a:pPr lvl="2" eaLnBrk="1" hangingPunct="1"/>
            <a:endParaRPr lang="es-ES" altLang="es-419" b="1" i="1"/>
          </a:p>
          <a:p>
            <a:pPr lvl="2" eaLnBrk="1" hangingPunct="1"/>
            <a:endParaRPr lang="es-ES" altLang="es-419" b="1" i="1"/>
          </a:p>
          <a:p>
            <a:pPr lvl="2" eaLnBrk="1" hangingPunct="1"/>
            <a:endParaRPr lang="es-ES" altLang="es-419" b="1" i="1"/>
          </a:p>
          <a:p>
            <a:pPr lvl="2" eaLnBrk="1" hangingPunct="1"/>
            <a:endParaRPr lang="es-ES" altLang="es-419" b="1" i="1"/>
          </a:p>
        </p:txBody>
      </p:sp>
      <p:sp>
        <p:nvSpPr>
          <p:cNvPr id="22532" name="Rectangle 4">
            <a:extLst>
              <a:ext uri="{FF2B5EF4-FFF2-40B4-BE49-F238E27FC236}">
                <a16:creationId xmlns:a16="http://schemas.microsoft.com/office/drawing/2014/main" id="{EDA79686-E3C4-4F42-B5C6-C825985F437C}"/>
              </a:ext>
            </a:extLst>
          </p:cNvPr>
          <p:cNvSpPr>
            <a:spLocks noChangeArrowheads="1"/>
          </p:cNvSpPr>
          <p:nvPr/>
        </p:nvSpPr>
        <p:spPr bwMode="auto">
          <a:xfrm>
            <a:off x="268288" y="4772025"/>
            <a:ext cx="1222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lvl="2" eaLnBrk="1" hangingPunct="1">
              <a:buClrTx/>
            </a:pPr>
            <a:endParaRPr lang="es-AR" altLang="es-419" sz="2800" b="1"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decel="50000" fill="hold">
                                          <p:stCondLst>
                                            <p:cond delay="0"/>
                                          </p:stCondLst>
                                        </p:cTn>
                                        <p:tgtEl>
                                          <p:spTgt spid="819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19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194"/>
                                        </p:tgtEl>
                                        <p:attrNameLst>
                                          <p:attrName>ppt_w</p:attrName>
                                        </p:attrNameLst>
                                      </p:cBhvr>
                                      <p:tavLst>
                                        <p:tav tm="0">
                                          <p:val>
                                            <p:strVal val="#ppt_w*.05"/>
                                          </p:val>
                                        </p:tav>
                                        <p:tav tm="100000">
                                          <p:val>
                                            <p:strVal val="#ppt_w"/>
                                          </p:val>
                                        </p:tav>
                                      </p:tavLst>
                                    </p:anim>
                                    <p:anim calcmode="lin" valueType="num">
                                      <p:cBhvr>
                                        <p:cTn id="10" dur="1000" fill="hold"/>
                                        <p:tgtEl>
                                          <p:spTgt spid="819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19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19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19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19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8195">
                                            <p:txEl>
                                              <p:pRg st="0" end="0"/>
                                            </p:txEl>
                                          </p:spTgt>
                                        </p:tgtEl>
                                        <p:attrNameLst>
                                          <p:attrName>style.visibility</p:attrName>
                                        </p:attrNameLst>
                                      </p:cBhvr>
                                      <p:to>
                                        <p:strVal val="visible"/>
                                      </p:to>
                                    </p:set>
                                    <p:anim calcmode="lin" valueType="num">
                                      <p:cBhvr>
                                        <p:cTn id="19" dur="500" fill="hold"/>
                                        <p:tgtEl>
                                          <p:spTgt spid="819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819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819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81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8195">
                                            <p:txEl>
                                              <p:pRg st="1" end="1"/>
                                            </p:txEl>
                                          </p:spTgt>
                                        </p:tgtEl>
                                        <p:attrNameLst>
                                          <p:attrName>style.visibility</p:attrName>
                                        </p:attrNameLst>
                                      </p:cBhvr>
                                      <p:to>
                                        <p:strVal val="visible"/>
                                      </p:to>
                                    </p:set>
                                    <p:anim calcmode="lin" valueType="num">
                                      <p:cBhvr>
                                        <p:cTn id="27" dur="500" fill="hold"/>
                                        <p:tgtEl>
                                          <p:spTgt spid="819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819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819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81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8195">
                                            <p:txEl>
                                              <p:pRg st="2" end="2"/>
                                            </p:txEl>
                                          </p:spTgt>
                                        </p:tgtEl>
                                        <p:attrNameLst>
                                          <p:attrName>style.visibility</p:attrName>
                                        </p:attrNameLst>
                                      </p:cBhvr>
                                      <p:to>
                                        <p:strVal val="visible"/>
                                      </p:to>
                                    </p:set>
                                    <p:anim calcmode="lin" valueType="num">
                                      <p:cBhvr>
                                        <p:cTn id="35" dur="500" fill="hold"/>
                                        <p:tgtEl>
                                          <p:spTgt spid="819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819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819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81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9" presetClass="entr" presetSubtype="0" accel="100000" fill="hold" nodeType="clickEffect">
                                  <p:stCondLst>
                                    <p:cond delay="0"/>
                                  </p:stCondLst>
                                  <p:childTnLst>
                                    <p:set>
                                      <p:cBhvr>
                                        <p:cTn id="42" dur="1" fill="hold">
                                          <p:stCondLst>
                                            <p:cond delay="0"/>
                                          </p:stCondLst>
                                        </p:cTn>
                                        <p:tgtEl>
                                          <p:spTgt spid="8195">
                                            <p:txEl>
                                              <p:pRg st="3" end="3"/>
                                            </p:txEl>
                                          </p:spTgt>
                                        </p:tgtEl>
                                        <p:attrNameLst>
                                          <p:attrName>style.visibility</p:attrName>
                                        </p:attrNameLst>
                                      </p:cBhvr>
                                      <p:to>
                                        <p:strVal val="visible"/>
                                      </p:to>
                                    </p:set>
                                    <p:anim calcmode="lin" valueType="num">
                                      <p:cBhvr>
                                        <p:cTn id="43" dur="500" fill="hold"/>
                                        <p:tgtEl>
                                          <p:spTgt spid="819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819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819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81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5" presetClass="entr" presetSubtype="0" fill="hold" nodeType="clickEffect">
                                  <p:stCondLst>
                                    <p:cond delay="0"/>
                                  </p:stCondLst>
                                  <p:childTnLst>
                                    <p:set>
                                      <p:cBhvr>
                                        <p:cTn id="50" dur="1" fill="hold">
                                          <p:stCondLst>
                                            <p:cond delay="0"/>
                                          </p:stCondLst>
                                        </p:cTn>
                                        <p:tgtEl>
                                          <p:spTgt spid="8195">
                                            <p:txEl>
                                              <p:pRg st="4" end="4"/>
                                            </p:txEl>
                                          </p:spTgt>
                                        </p:tgtEl>
                                        <p:attrNameLst>
                                          <p:attrName>style.visibility</p:attrName>
                                        </p:attrNameLst>
                                      </p:cBhvr>
                                      <p:to>
                                        <p:strVal val="visible"/>
                                      </p:to>
                                    </p:set>
                                    <p:anim calcmode="lin" valueType="num">
                                      <p:cBhvr>
                                        <p:cTn id="51" dur="500" decel="50000" fill="hold">
                                          <p:stCondLst>
                                            <p:cond delay="0"/>
                                          </p:stCondLst>
                                        </p:cTn>
                                        <p:tgtEl>
                                          <p:spTgt spid="8195">
                                            <p:txEl>
                                              <p:pRg st="4" end="4"/>
                                            </p:txEl>
                                          </p:spTgt>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8195">
                                            <p:txEl>
                                              <p:pRg st="4" end="4"/>
                                            </p:txEl>
                                          </p:spTgt>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8195">
                                            <p:txEl>
                                              <p:pRg st="4" end="4"/>
                                            </p:txEl>
                                          </p:spTgt>
                                        </p:tgtEl>
                                        <p:attrNameLst>
                                          <p:attrName>ppt_w</p:attrName>
                                        </p:attrNameLst>
                                      </p:cBhvr>
                                      <p:tavLst>
                                        <p:tav tm="0">
                                          <p:val>
                                            <p:strVal val="#ppt_w*.05"/>
                                          </p:val>
                                        </p:tav>
                                        <p:tav tm="100000">
                                          <p:val>
                                            <p:strVal val="#ppt_w"/>
                                          </p:val>
                                        </p:tav>
                                      </p:tavLst>
                                    </p:anim>
                                    <p:anim calcmode="lin" valueType="num">
                                      <p:cBhvr>
                                        <p:cTn id="54" dur="1000" fill="hold"/>
                                        <p:tgtEl>
                                          <p:spTgt spid="8195">
                                            <p:txEl>
                                              <p:pRg st="4" end="4"/>
                                            </p:txEl>
                                          </p:spTgt>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8195">
                                            <p:txEl>
                                              <p:pRg st="4" end="4"/>
                                            </p:txEl>
                                          </p:spTgt>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8195">
                                            <p:txEl>
                                              <p:pRg st="4" end="4"/>
                                            </p:txEl>
                                          </p:spTgt>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8195">
                                            <p:txEl>
                                              <p:pRg st="4" end="4"/>
                                            </p:txEl>
                                          </p:spTgt>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8195">
                                            <p:txEl>
                                              <p:pRg st="4" end="4"/>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5" presetClass="entr" presetSubtype="0" fill="hold" nodeType="clickEffect">
                                  <p:stCondLst>
                                    <p:cond delay="0"/>
                                  </p:stCondLst>
                                  <p:childTnLst>
                                    <p:set>
                                      <p:cBhvr>
                                        <p:cTn id="62" dur="1" fill="hold">
                                          <p:stCondLst>
                                            <p:cond delay="0"/>
                                          </p:stCondLst>
                                        </p:cTn>
                                        <p:tgtEl>
                                          <p:spTgt spid="8195">
                                            <p:txEl>
                                              <p:pRg st="5" end="5"/>
                                            </p:txEl>
                                          </p:spTgt>
                                        </p:tgtEl>
                                        <p:attrNameLst>
                                          <p:attrName>style.visibility</p:attrName>
                                        </p:attrNameLst>
                                      </p:cBhvr>
                                      <p:to>
                                        <p:strVal val="visible"/>
                                      </p:to>
                                    </p:set>
                                    <p:anim calcmode="lin" valueType="num">
                                      <p:cBhvr>
                                        <p:cTn id="63" dur="500" decel="50000" fill="hold">
                                          <p:stCondLst>
                                            <p:cond delay="0"/>
                                          </p:stCondLst>
                                        </p:cTn>
                                        <p:tgtEl>
                                          <p:spTgt spid="8195">
                                            <p:txEl>
                                              <p:pRg st="5" end="5"/>
                                            </p:txEl>
                                          </p:spTgt>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8195">
                                            <p:txEl>
                                              <p:pRg st="5" end="5"/>
                                            </p:txEl>
                                          </p:spTgt>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8195">
                                            <p:txEl>
                                              <p:pRg st="5" end="5"/>
                                            </p:txEl>
                                          </p:spTgt>
                                        </p:tgtEl>
                                        <p:attrNameLst>
                                          <p:attrName>ppt_w</p:attrName>
                                        </p:attrNameLst>
                                      </p:cBhvr>
                                      <p:tavLst>
                                        <p:tav tm="0">
                                          <p:val>
                                            <p:strVal val="#ppt_w*.05"/>
                                          </p:val>
                                        </p:tav>
                                        <p:tav tm="100000">
                                          <p:val>
                                            <p:strVal val="#ppt_w"/>
                                          </p:val>
                                        </p:tav>
                                      </p:tavLst>
                                    </p:anim>
                                    <p:anim calcmode="lin" valueType="num">
                                      <p:cBhvr>
                                        <p:cTn id="66" dur="1000" fill="hold"/>
                                        <p:tgtEl>
                                          <p:spTgt spid="8195">
                                            <p:txEl>
                                              <p:pRg st="5" end="5"/>
                                            </p:txEl>
                                          </p:spTgt>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8195">
                                            <p:txEl>
                                              <p:pRg st="5" end="5"/>
                                            </p:txEl>
                                          </p:spTgt>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8195">
                                            <p:txEl>
                                              <p:pRg st="5" end="5"/>
                                            </p:txEl>
                                          </p:spTgt>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8195">
                                            <p:txEl>
                                              <p:pRg st="5" end="5"/>
                                            </p:txEl>
                                          </p:spTgt>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8195">
                                            <p:txEl>
                                              <p:pRg st="5" end="5"/>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5" presetClass="entr" presetSubtype="0" fill="hold" nodeType="clickEffect">
                                  <p:stCondLst>
                                    <p:cond delay="0"/>
                                  </p:stCondLst>
                                  <p:childTnLst>
                                    <p:set>
                                      <p:cBhvr>
                                        <p:cTn id="74" dur="1" fill="hold">
                                          <p:stCondLst>
                                            <p:cond delay="0"/>
                                          </p:stCondLst>
                                        </p:cTn>
                                        <p:tgtEl>
                                          <p:spTgt spid="8195">
                                            <p:txEl>
                                              <p:pRg st="6" end="6"/>
                                            </p:txEl>
                                          </p:spTgt>
                                        </p:tgtEl>
                                        <p:attrNameLst>
                                          <p:attrName>style.visibility</p:attrName>
                                        </p:attrNameLst>
                                      </p:cBhvr>
                                      <p:to>
                                        <p:strVal val="visible"/>
                                      </p:to>
                                    </p:set>
                                    <p:anim calcmode="lin" valueType="num">
                                      <p:cBhvr>
                                        <p:cTn id="75" dur="500" decel="50000" fill="hold">
                                          <p:stCondLst>
                                            <p:cond delay="0"/>
                                          </p:stCondLst>
                                        </p:cTn>
                                        <p:tgtEl>
                                          <p:spTgt spid="8195">
                                            <p:txEl>
                                              <p:pRg st="6" end="6"/>
                                            </p:txEl>
                                          </p:spTgt>
                                        </p:tgtEl>
                                        <p:attrNameLst>
                                          <p:attrName>style.rotation</p:attrName>
                                        </p:attrNameLst>
                                      </p:cBhvr>
                                      <p:tavLst>
                                        <p:tav tm="0">
                                          <p:val>
                                            <p:fltVal val="-90"/>
                                          </p:val>
                                        </p:tav>
                                        <p:tav tm="100000">
                                          <p:val>
                                            <p:fltVal val="0"/>
                                          </p:val>
                                        </p:tav>
                                      </p:tavLst>
                                    </p:anim>
                                    <p:anim calcmode="lin" valueType="num">
                                      <p:cBhvr>
                                        <p:cTn id="76" dur="500" decel="50000" fill="hold">
                                          <p:stCondLst>
                                            <p:cond delay="0"/>
                                          </p:stCondLst>
                                        </p:cTn>
                                        <p:tgtEl>
                                          <p:spTgt spid="8195">
                                            <p:txEl>
                                              <p:pRg st="6" end="6"/>
                                            </p:txEl>
                                          </p:spTgt>
                                        </p:tgtEl>
                                        <p:attrNameLst>
                                          <p:attrName>ppt_w</p:attrName>
                                        </p:attrNameLst>
                                      </p:cBhvr>
                                      <p:tavLst>
                                        <p:tav tm="0">
                                          <p:val>
                                            <p:strVal val="#ppt_w"/>
                                          </p:val>
                                        </p:tav>
                                        <p:tav tm="100000">
                                          <p:val>
                                            <p:strVal val="#ppt_w*.05"/>
                                          </p:val>
                                        </p:tav>
                                      </p:tavLst>
                                    </p:anim>
                                    <p:anim calcmode="lin" valueType="num">
                                      <p:cBhvr>
                                        <p:cTn id="77" dur="500" accel="50000" fill="hold">
                                          <p:stCondLst>
                                            <p:cond delay="500"/>
                                          </p:stCondLst>
                                        </p:cTn>
                                        <p:tgtEl>
                                          <p:spTgt spid="8195">
                                            <p:txEl>
                                              <p:pRg st="6" end="6"/>
                                            </p:txEl>
                                          </p:spTgt>
                                        </p:tgtEl>
                                        <p:attrNameLst>
                                          <p:attrName>ppt_w</p:attrName>
                                        </p:attrNameLst>
                                      </p:cBhvr>
                                      <p:tavLst>
                                        <p:tav tm="0">
                                          <p:val>
                                            <p:strVal val="#ppt_w*.05"/>
                                          </p:val>
                                        </p:tav>
                                        <p:tav tm="100000">
                                          <p:val>
                                            <p:strVal val="#ppt_w"/>
                                          </p:val>
                                        </p:tav>
                                      </p:tavLst>
                                    </p:anim>
                                    <p:anim calcmode="lin" valueType="num">
                                      <p:cBhvr>
                                        <p:cTn id="78" dur="1000" fill="hold"/>
                                        <p:tgtEl>
                                          <p:spTgt spid="8195">
                                            <p:txEl>
                                              <p:pRg st="6" end="6"/>
                                            </p:txEl>
                                          </p:spTgt>
                                        </p:tgtEl>
                                        <p:attrNameLst>
                                          <p:attrName>ppt_h</p:attrName>
                                        </p:attrNameLst>
                                      </p:cBhvr>
                                      <p:tavLst>
                                        <p:tav tm="0">
                                          <p:val>
                                            <p:strVal val="#ppt_h"/>
                                          </p:val>
                                        </p:tav>
                                        <p:tav tm="100000">
                                          <p:val>
                                            <p:strVal val="#ppt_h"/>
                                          </p:val>
                                        </p:tav>
                                      </p:tavLst>
                                    </p:anim>
                                    <p:anim calcmode="lin" valueType="num">
                                      <p:cBhvr>
                                        <p:cTn id="79" dur="500" decel="50000" fill="hold">
                                          <p:stCondLst>
                                            <p:cond delay="0"/>
                                          </p:stCondLst>
                                        </p:cTn>
                                        <p:tgtEl>
                                          <p:spTgt spid="8195">
                                            <p:txEl>
                                              <p:pRg st="6" end="6"/>
                                            </p:txEl>
                                          </p:spTgt>
                                        </p:tgtEl>
                                        <p:attrNameLst>
                                          <p:attrName>ppt_x</p:attrName>
                                        </p:attrNameLst>
                                      </p:cBhvr>
                                      <p:tavLst>
                                        <p:tav tm="0">
                                          <p:val>
                                            <p:strVal val="#ppt_x+.4"/>
                                          </p:val>
                                        </p:tav>
                                        <p:tav tm="100000">
                                          <p:val>
                                            <p:strVal val="#ppt_x"/>
                                          </p:val>
                                        </p:tav>
                                      </p:tavLst>
                                    </p:anim>
                                    <p:anim calcmode="lin" valueType="num">
                                      <p:cBhvr>
                                        <p:cTn id="80" dur="500" decel="50000" fill="hold">
                                          <p:stCondLst>
                                            <p:cond delay="0"/>
                                          </p:stCondLst>
                                        </p:cTn>
                                        <p:tgtEl>
                                          <p:spTgt spid="8195">
                                            <p:txEl>
                                              <p:pRg st="6" end="6"/>
                                            </p:txEl>
                                          </p:spTgt>
                                        </p:tgtEl>
                                        <p:attrNameLst>
                                          <p:attrName>ppt_y</p:attrName>
                                        </p:attrNameLst>
                                      </p:cBhvr>
                                      <p:tavLst>
                                        <p:tav tm="0">
                                          <p:val>
                                            <p:strVal val="#ppt_y-.2"/>
                                          </p:val>
                                        </p:tav>
                                        <p:tav tm="100000">
                                          <p:val>
                                            <p:strVal val="#ppt_y+.1"/>
                                          </p:val>
                                        </p:tav>
                                      </p:tavLst>
                                    </p:anim>
                                    <p:anim calcmode="lin" valueType="num">
                                      <p:cBhvr>
                                        <p:cTn id="81" dur="500" accel="50000" fill="hold">
                                          <p:stCondLst>
                                            <p:cond delay="500"/>
                                          </p:stCondLst>
                                        </p:cTn>
                                        <p:tgtEl>
                                          <p:spTgt spid="8195">
                                            <p:txEl>
                                              <p:pRg st="6" end="6"/>
                                            </p:txEl>
                                          </p:spTgt>
                                        </p:tgtEl>
                                        <p:attrNameLst>
                                          <p:attrName>ppt_y</p:attrName>
                                        </p:attrNameLst>
                                      </p:cBhvr>
                                      <p:tavLst>
                                        <p:tav tm="0">
                                          <p:val>
                                            <p:strVal val="#ppt_y+.1"/>
                                          </p:val>
                                        </p:tav>
                                        <p:tav tm="100000">
                                          <p:val>
                                            <p:strVal val="#ppt_y"/>
                                          </p:val>
                                        </p:tav>
                                      </p:tavLst>
                                    </p:anim>
                                    <p:animEffect transition="in" filter="fade">
                                      <p:cBhvr>
                                        <p:cTn id="82" dur="1000" decel="50000">
                                          <p:stCondLst>
                                            <p:cond delay="0"/>
                                          </p:stCondLst>
                                        </p:cTn>
                                        <p:tgtEl>
                                          <p:spTgt spid="81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a:extLst>
              <a:ext uri="{FF2B5EF4-FFF2-40B4-BE49-F238E27FC236}">
                <a16:creationId xmlns:a16="http://schemas.microsoft.com/office/drawing/2014/main" id="{D1353D02-DBFA-42AF-B895-D7DBDF15EAA7}"/>
              </a:ext>
            </a:extLst>
          </p:cNvPr>
          <p:cNvSpPr>
            <a:spLocks noGrp="1" noChangeArrowheads="1"/>
          </p:cNvSpPr>
          <p:nvPr>
            <p:ph type="title"/>
          </p:nvPr>
        </p:nvSpPr>
        <p:spPr>
          <a:xfrm>
            <a:off x="457200" y="228600"/>
            <a:ext cx="8229600" cy="536575"/>
          </a:xfrm>
        </p:spPr>
        <p:txBody>
          <a:bodyPr>
            <a:normAutofit fontScale="90000"/>
          </a:bodyPr>
          <a:lstStyle/>
          <a:p>
            <a:pPr eaLnBrk="1" hangingPunct="1">
              <a:defRPr/>
            </a:pPr>
            <a:r>
              <a:rPr lang="es-AR" sz="3200" u="sng"/>
              <a:t>INSTALACIONES Y MAQUINAS AGRICOLAS</a:t>
            </a:r>
          </a:p>
        </p:txBody>
      </p:sp>
      <p:sp>
        <p:nvSpPr>
          <p:cNvPr id="343043" name="Rectangle 3">
            <a:extLst>
              <a:ext uri="{FF2B5EF4-FFF2-40B4-BE49-F238E27FC236}">
                <a16:creationId xmlns:a16="http://schemas.microsoft.com/office/drawing/2014/main" id="{AA95689C-A658-49AD-B239-25A1AE1C1E41}"/>
              </a:ext>
            </a:extLst>
          </p:cNvPr>
          <p:cNvSpPr>
            <a:spLocks noGrp="1" noChangeArrowheads="1"/>
          </p:cNvSpPr>
          <p:nvPr>
            <p:ph idx="1"/>
          </p:nvPr>
        </p:nvSpPr>
        <p:spPr>
          <a:xfrm>
            <a:off x="0" y="1125538"/>
            <a:ext cx="9144000" cy="6335712"/>
          </a:xfrm>
        </p:spPr>
        <p:txBody>
          <a:bodyPr/>
          <a:lstStyle/>
          <a:p>
            <a:pPr eaLnBrk="1" hangingPunct="1"/>
            <a:r>
              <a:rPr lang="es-AR" altLang="es-419"/>
              <a:t>INTRODUCCION:</a:t>
            </a:r>
          </a:p>
          <a:p>
            <a:pPr eaLnBrk="1" hangingPunct="1"/>
            <a:r>
              <a:rPr lang="es-AR" altLang="es-419" i="1"/>
              <a:t>Qué es la Licenciatura en Administración Rural</a:t>
            </a:r>
          </a:p>
          <a:p>
            <a:pPr eaLnBrk="1" hangingPunct="1"/>
            <a:r>
              <a:rPr lang="es-AR" altLang="es-419" i="1"/>
              <a:t>“Es una carrera que tiene por objeto el estudio de los factores o variables que intervienen en la producción agropecuaria y la integración adecuada de las mismas a efectos de utilizarlas convenientemente en el proceso productivo para lograr eficiencia.”</a:t>
            </a:r>
          </a:p>
          <a:p>
            <a:pPr eaLnBrk="1" hangingPunct="1"/>
            <a:r>
              <a:rPr lang="es-AR" altLang="es-419" i="1"/>
              <a:t>Ubicación de la materia dentro del contexto de la carrera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43042"/>
                                        </p:tgtEl>
                                        <p:attrNameLst>
                                          <p:attrName>style.visibility</p:attrName>
                                        </p:attrNameLst>
                                      </p:cBhvr>
                                      <p:to>
                                        <p:strVal val="visible"/>
                                      </p:to>
                                    </p:set>
                                    <p:animEffect transition="in" filter="fade">
                                      <p:cBhvr>
                                        <p:cTn id="7" dur="770" decel="100000"/>
                                        <p:tgtEl>
                                          <p:spTgt spid="343042"/>
                                        </p:tgtEl>
                                      </p:cBhvr>
                                    </p:animEffect>
                                    <p:animScale>
                                      <p:cBhvr>
                                        <p:cTn id="8" dur="770" decel="100000"/>
                                        <p:tgtEl>
                                          <p:spTgt spid="343042"/>
                                        </p:tgtEl>
                                      </p:cBhvr>
                                      <p:from x="10000" y="10000"/>
                                      <p:to x="200000" y="450000"/>
                                    </p:animScale>
                                    <p:animScale>
                                      <p:cBhvr>
                                        <p:cTn id="9" dur="1230" accel="100000" fill="hold">
                                          <p:stCondLst>
                                            <p:cond delay="770"/>
                                          </p:stCondLst>
                                        </p:cTn>
                                        <p:tgtEl>
                                          <p:spTgt spid="343042"/>
                                        </p:tgtEl>
                                      </p:cBhvr>
                                      <p:from x="200000" y="450000"/>
                                      <p:to x="100000" y="100000"/>
                                    </p:animScale>
                                    <p:set>
                                      <p:cBhvr>
                                        <p:cTn id="10" dur="770" fill="hold"/>
                                        <p:tgtEl>
                                          <p:spTgt spid="343042"/>
                                        </p:tgtEl>
                                        <p:attrNameLst>
                                          <p:attrName>ppt_x</p:attrName>
                                        </p:attrNameLst>
                                      </p:cBhvr>
                                      <p:to>
                                        <p:strVal val="(0.5)"/>
                                      </p:to>
                                    </p:set>
                                    <p:anim from="(0.5)" to="(#ppt_x)" calcmode="lin" valueType="num">
                                      <p:cBhvr>
                                        <p:cTn id="11" dur="1230" accel="100000" fill="hold">
                                          <p:stCondLst>
                                            <p:cond delay="770"/>
                                          </p:stCondLst>
                                        </p:cTn>
                                        <p:tgtEl>
                                          <p:spTgt spid="343042"/>
                                        </p:tgtEl>
                                        <p:attrNameLst>
                                          <p:attrName>ppt_x</p:attrName>
                                        </p:attrNameLst>
                                      </p:cBhvr>
                                    </p:anim>
                                    <p:set>
                                      <p:cBhvr>
                                        <p:cTn id="12" dur="770" fill="hold"/>
                                        <p:tgtEl>
                                          <p:spTgt spid="343042"/>
                                        </p:tgtEl>
                                        <p:attrNameLst>
                                          <p:attrName>ppt_y</p:attrName>
                                        </p:attrNameLst>
                                      </p:cBhvr>
                                      <p:to>
                                        <p:strVal val="(#ppt_y+0.4)"/>
                                      </p:to>
                                    </p:set>
                                    <p:anim from="(#ppt_y+0.4)" to="(#ppt_y)" calcmode="lin" valueType="num">
                                      <p:cBhvr>
                                        <p:cTn id="13" dur="1230" accel="100000" fill="hold">
                                          <p:stCondLst>
                                            <p:cond delay="770"/>
                                          </p:stCondLst>
                                        </p:cTn>
                                        <p:tgtEl>
                                          <p:spTgt spid="34304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5" presetClass="entr" presetSubtype="0" fill="hold" nodeType="clickEffect">
                                  <p:stCondLst>
                                    <p:cond delay="0"/>
                                  </p:stCondLst>
                                  <p:childTnLst>
                                    <p:set>
                                      <p:cBhvr>
                                        <p:cTn id="17" dur="1" fill="hold">
                                          <p:stCondLst>
                                            <p:cond delay="0"/>
                                          </p:stCondLst>
                                        </p:cTn>
                                        <p:tgtEl>
                                          <p:spTgt spid="343043">
                                            <p:txEl>
                                              <p:pRg st="0" end="0"/>
                                            </p:txEl>
                                          </p:spTgt>
                                        </p:tgtEl>
                                        <p:attrNameLst>
                                          <p:attrName>style.visibility</p:attrName>
                                        </p:attrNameLst>
                                      </p:cBhvr>
                                      <p:to>
                                        <p:strVal val="visible"/>
                                      </p:to>
                                    </p:set>
                                    <p:anim calcmode="lin" valueType="num">
                                      <p:cBhvr>
                                        <p:cTn id="18" dur="500" decel="50000" fill="hold">
                                          <p:stCondLst>
                                            <p:cond delay="0"/>
                                          </p:stCondLst>
                                        </p:cTn>
                                        <p:tgtEl>
                                          <p:spTgt spid="343043">
                                            <p:txEl>
                                              <p:pRg st="0" end="0"/>
                                            </p:txEl>
                                          </p:spTgt>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343043">
                                            <p:txEl>
                                              <p:pRg st="0" end="0"/>
                                            </p:txEl>
                                          </p:spTgt>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343043">
                                            <p:txEl>
                                              <p:pRg st="0" end="0"/>
                                            </p:txEl>
                                          </p:spTgt>
                                        </p:tgtEl>
                                        <p:attrNameLst>
                                          <p:attrName>ppt_w</p:attrName>
                                        </p:attrNameLst>
                                      </p:cBhvr>
                                      <p:tavLst>
                                        <p:tav tm="0">
                                          <p:val>
                                            <p:strVal val="#ppt_w*.05"/>
                                          </p:val>
                                        </p:tav>
                                        <p:tav tm="100000">
                                          <p:val>
                                            <p:strVal val="#ppt_w"/>
                                          </p:val>
                                        </p:tav>
                                      </p:tavLst>
                                    </p:anim>
                                    <p:anim calcmode="lin" valueType="num">
                                      <p:cBhvr>
                                        <p:cTn id="21" dur="1000" fill="hold"/>
                                        <p:tgtEl>
                                          <p:spTgt spid="343043">
                                            <p:txEl>
                                              <p:pRg st="0" end="0"/>
                                            </p:txEl>
                                          </p:spTgt>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343043">
                                            <p:txEl>
                                              <p:pRg st="0" end="0"/>
                                            </p:txEl>
                                          </p:spTgt>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343043">
                                            <p:txEl>
                                              <p:pRg st="0" end="0"/>
                                            </p:txEl>
                                          </p:spTgt>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343043">
                                            <p:txEl>
                                              <p:pRg st="0" end="0"/>
                                            </p:txEl>
                                          </p:spTgt>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343043">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343043">
                                            <p:txEl>
                                              <p:pRg st="1" end="1"/>
                                            </p:txEl>
                                          </p:spTgt>
                                        </p:tgtEl>
                                        <p:attrNameLst>
                                          <p:attrName>style.visibility</p:attrName>
                                        </p:attrNameLst>
                                      </p:cBhvr>
                                      <p:to>
                                        <p:strVal val="visible"/>
                                      </p:to>
                                    </p:set>
                                    <p:anim calcmode="lin" valueType="num">
                                      <p:cBhvr>
                                        <p:cTn id="30" dur="500" fill="hold"/>
                                        <p:tgtEl>
                                          <p:spTgt spid="34304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500" fill="hold"/>
                                        <p:tgtEl>
                                          <p:spTgt spid="34304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500" fill="hold"/>
                                        <p:tgtEl>
                                          <p:spTgt spid="34304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500" fill="hold"/>
                                        <p:tgtEl>
                                          <p:spTgt spid="3430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8" presetClass="entr" presetSubtype="16" fill="hold" nodeType="clickEffect">
                                  <p:stCondLst>
                                    <p:cond delay="0"/>
                                  </p:stCondLst>
                                  <p:childTnLst>
                                    <p:set>
                                      <p:cBhvr>
                                        <p:cTn id="37" dur="1" fill="hold">
                                          <p:stCondLst>
                                            <p:cond delay="0"/>
                                          </p:stCondLst>
                                        </p:cTn>
                                        <p:tgtEl>
                                          <p:spTgt spid="343043">
                                            <p:txEl>
                                              <p:pRg st="2" end="2"/>
                                            </p:txEl>
                                          </p:spTgt>
                                        </p:tgtEl>
                                        <p:attrNameLst>
                                          <p:attrName>style.visibility</p:attrName>
                                        </p:attrNameLst>
                                      </p:cBhvr>
                                      <p:to>
                                        <p:strVal val="visible"/>
                                      </p:to>
                                    </p:set>
                                    <p:animEffect transition="in" filter="diamond(in)">
                                      <p:cBhvr>
                                        <p:cTn id="38" dur="2000"/>
                                        <p:tgtEl>
                                          <p:spTgt spid="343043">
                                            <p:txEl>
                                              <p:pRg st="2" end="2"/>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8" presetClass="entr" presetSubtype="16" fill="hold" nodeType="clickEffect">
                                  <p:stCondLst>
                                    <p:cond delay="0"/>
                                  </p:stCondLst>
                                  <p:childTnLst>
                                    <p:set>
                                      <p:cBhvr>
                                        <p:cTn id="42" dur="1" fill="hold">
                                          <p:stCondLst>
                                            <p:cond delay="0"/>
                                          </p:stCondLst>
                                        </p:cTn>
                                        <p:tgtEl>
                                          <p:spTgt spid="343043">
                                            <p:txEl>
                                              <p:pRg st="3" end="3"/>
                                            </p:txEl>
                                          </p:spTgt>
                                        </p:tgtEl>
                                        <p:attrNameLst>
                                          <p:attrName>style.visibility</p:attrName>
                                        </p:attrNameLst>
                                      </p:cBhvr>
                                      <p:to>
                                        <p:strVal val="visible"/>
                                      </p:to>
                                    </p:set>
                                    <p:animEffect transition="in" filter="diamond(in)">
                                      <p:cBhvr>
                                        <p:cTn id="43" dur="2000"/>
                                        <p:tgtEl>
                                          <p:spTgt spid="3430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B8A1A536-9CB8-4717-9519-97D2902EAF44}"/>
              </a:ext>
            </a:extLst>
          </p:cNvPr>
          <p:cNvSpPr>
            <a:spLocks noGrp="1" noChangeArrowheads="1"/>
          </p:cNvSpPr>
          <p:nvPr>
            <p:ph type="title"/>
          </p:nvPr>
        </p:nvSpPr>
        <p:spPr/>
        <p:txBody>
          <a:bodyPr/>
          <a:lstStyle/>
          <a:p>
            <a:pPr eaLnBrk="1" hangingPunct="1">
              <a:defRPr/>
            </a:pPr>
            <a:r>
              <a:rPr lang="es-AR" b="1" u="sng"/>
              <a:t>OBJETIVOS ESPECIFICOS</a:t>
            </a:r>
          </a:p>
        </p:txBody>
      </p:sp>
      <p:sp>
        <p:nvSpPr>
          <p:cNvPr id="50179" name="Rectangle 3">
            <a:extLst>
              <a:ext uri="{FF2B5EF4-FFF2-40B4-BE49-F238E27FC236}">
                <a16:creationId xmlns:a16="http://schemas.microsoft.com/office/drawing/2014/main" id="{A81735D0-2D6D-408B-A982-D6E6B1199D7F}"/>
              </a:ext>
            </a:extLst>
          </p:cNvPr>
          <p:cNvSpPr>
            <a:spLocks noGrp="1" noChangeArrowheads="1"/>
          </p:cNvSpPr>
          <p:nvPr>
            <p:ph idx="1"/>
          </p:nvPr>
        </p:nvSpPr>
        <p:spPr>
          <a:xfrm>
            <a:off x="457200" y="1600200"/>
            <a:ext cx="8686800" cy="4525963"/>
          </a:xfrm>
        </p:spPr>
        <p:txBody>
          <a:bodyPr/>
          <a:lstStyle/>
          <a:p>
            <a:pPr eaLnBrk="1" hangingPunct="1">
              <a:lnSpc>
                <a:spcPct val="90000"/>
              </a:lnSpc>
            </a:pPr>
            <a:r>
              <a:rPr lang="es-AR" altLang="es-419"/>
              <a:t>Establecer qué son las maquinarias agrícola y su evolución histórica</a:t>
            </a:r>
          </a:p>
          <a:p>
            <a:pPr eaLnBrk="1" hangingPunct="1">
              <a:lnSpc>
                <a:spcPct val="90000"/>
              </a:lnSpc>
            </a:pPr>
            <a:r>
              <a:rPr lang="es-AR" altLang="es-419"/>
              <a:t>Determinar qué es la capacidad de trabajo y su utilización</a:t>
            </a:r>
          </a:p>
          <a:p>
            <a:pPr eaLnBrk="1" hangingPunct="1">
              <a:lnSpc>
                <a:spcPct val="90000"/>
              </a:lnSpc>
            </a:pPr>
            <a:r>
              <a:rPr lang="es-AR" altLang="es-419"/>
              <a:t>Determinar qué es el costo operativo y su utilización</a:t>
            </a:r>
          </a:p>
          <a:p>
            <a:pPr eaLnBrk="1" hangingPunct="1">
              <a:lnSpc>
                <a:spcPct val="90000"/>
              </a:lnSpc>
            </a:pPr>
            <a:r>
              <a:rPr lang="es-AR" altLang="es-419"/>
              <a:t>Establecer cómo se selecciona, dimensiona y como se programa la Máq.. Agric. Para una explotación agropecuaria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0178"/>
                                        </p:tgtEl>
                                        <p:attrNameLst>
                                          <p:attrName>style.visibility</p:attrName>
                                        </p:attrNameLst>
                                      </p:cBhvr>
                                      <p:to>
                                        <p:strVal val="visible"/>
                                      </p:to>
                                    </p:set>
                                    <p:anim calcmode="lin" valueType="num">
                                      <p:cBhvr>
                                        <p:cTn id="7" dur="500" decel="50000" fill="hold">
                                          <p:stCondLst>
                                            <p:cond delay="0"/>
                                          </p:stCondLst>
                                        </p:cTn>
                                        <p:tgtEl>
                                          <p:spTgt spid="5017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017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0178"/>
                                        </p:tgtEl>
                                        <p:attrNameLst>
                                          <p:attrName>ppt_w</p:attrName>
                                        </p:attrNameLst>
                                      </p:cBhvr>
                                      <p:tavLst>
                                        <p:tav tm="0">
                                          <p:val>
                                            <p:strVal val="#ppt_w*.05"/>
                                          </p:val>
                                        </p:tav>
                                        <p:tav tm="100000">
                                          <p:val>
                                            <p:strVal val="#ppt_w"/>
                                          </p:val>
                                        </p:tav>
                                      </p:tavLst>
                                    </p:anim>
                                    <p:anim calcmode="lin" valueType="num">
                                      <p:cBhvr>
                                        <p:cTn id="10" dur="1000" fill="hold"/>
                                        <p:tgtEl>
                                          <p:spTgt spid="5017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017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017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017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017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50179">
                                            <p:txEl>
                                              <p:pRg st="0" end="0"/>
                                            </p:txEl>
                                          </p:spTgt>
                                        </p:tgtEl>
                                        <p:attrNameLst>
                                          <p:attrName>style.visibility</p:attrName>
                                        </p:attrNameLst>
                                      </p:cBhvr>
                                      <p:to>
                                        <p:strVal val="visible"/>
                                      </p:to>
                                    </p:set>
                                    <p:anim calcmode="lin" valueType="num">
                                      <p:cBhvr>
                                        <p:cTn id="19" dur="500" fill="hold"/>
                                        <p:tgtEl>
                                          <p:spTgt spid="5017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5017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5017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501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50179">
                                            <p:txEl>
                                              <p:pRg st="1" end="1"/>
                                            </p:txEl>
                                          </p:spTgt>
                                        </p:tgtEl>
                                        <p:attrNameLst>
                                          <p:attrName>style.visibility</p:attrName>
                                        </p:attrNameLst>
                                      </p:cBhvr>
                                      <p:to>
                                        <p:strVal val="visible"/>
                                      </p:to>
                                    </p:set>
                                    <p:anim calcmode="lin" valueType="num">
                                      <p:cBhvr>
                                        <p:cTn id="27" dur="500" fill="hold"/>
                                        <p:tgtEl>
                                          <p:spTgt spid="5017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5017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5017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501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50179">
                                            <p:txEl>
                                              <p:pRg st="2" end="2"/>
                                            </p:txEl>
                                          </p:spTgt>
                                        </p:tgtEl>
                                        <p:attrNameLst>
                                          <p:attrName>style.visibility</p:attrName>
                                        </p:attrNameLst>
                                      </p:cBhvr>
                                      <p:to>
                                        <p:strVal val="visible"/>
                                      </p:to>
                                    </p:set>
                                    <p:anim calcmode="lin" valueType="num">
                                      <p:cBhvr>
                                        <p:cTn id="35" dur="500" fill="hold"/>
                                        <p:tgtEl>
                                          <p:spTgt spid="5017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5017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5017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501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9" presetClass="entr" presetSubtype="0" accel="100000" fill="hold" nodeType="clickEffect">
                                  <p:stCondLst>
                                    <p:cond delay="0"/>
                                  </p:stCondLst>
                                  <p:childTnLst>
                                    <p:set>
                                      <p:cBhvr>
                                        <p:cTn id="42" dur="1" fill="hold">
                                          <p:stCondLst>
                                            <p:cond delay="0"/>
                                          </p:stCondLst>
                                        </p:cTn>
                                        <p:tgtEl>
                                          <p:spTgt spid="50179">
                                            <p:txEl>
                                              <p:pRg st="3" end="3"/>
                                            </p:txEl>
                                          </p:spTgt>
                                        </p:tgtEl>
                                        <p:attrNameLst>
                                          <p:attrName>style.visibility</p:attrName>
                                        </p:attrNameLst>
                                      </p:cBhvr>
                                      <p:to>
                                        <p:strVal val="visible"/>
                                      </p:to>
                                    </p:set>
                                    <p:anim calcmode="lin" valueType="num">
                                      <p:cBhvr>
                                        <p:cTn id="43" dur="500" fill="hold"/>
                                        <p:tgtEl>
                                          <p:spTgt spid="5017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5017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5017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5017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CD41F64A-32C4-4267-A325-0D033216A443}"/>
              </a:ext>
            </a:extLst>
          </p:cNvPr>
          <p:cNvSpPr>
            <a:spLocks noGrp="1" noChangeArrowheads="1"/>
          </p:cNvSpPr>
          <p:nvPr>
            <p:ph type="title"/>
          </p:nvPr>
        </p:nvSpPr>
        <p:spPr/>
        <p:txBody>
          <a:bodyPr/>
          <a:lstStyle/>
          <a:p>
            <a:pPr eaLnBrk="1" hangingPunct="1">
              <a:defRPr/>
            </a:pPr>
            <a:r>
              <a:rPr lang="es-AR" sz="4000" b="1" u="sng"/>
              <a:t>DESARROLLO DE LOS TEMAS</a:t>
            </a:r>
          </a:p>
        </p:txBody>
      </p:sp>
      <p:sp>
        <p:nvSpPr>
          <p:cNvPr id="66563" name="Rectangle 3">
            <a:extLst>
              <a:ext uri="{FF2B5EF4-FFF2-40B4-BE49-F238E27FC236}">
                <a16:creationId xmlns:a16="http://schemas.microsoft.com/office/drawing/2014/main" id="{707D62DC-4E69-4EA2-BC03-07C8D1ED740B}"/>
              </a:ext>
            </a:extLst>
          </p:cNvPr>
          <p:cNvSpPr>
            <a:spLocks noGrp="1" noChangeArrowheads="1"/>
          </p:cNvSpPr>
          <p:nvPr>
            <p:ph type="body" idx="4294967295"/>
          </p:nvPr>
        </p:nvSpPr>
        <p:spPr>
          <a:xfrm>
            <a:off x="0" y="2133600"/>
            <a:ext cx="8686800" cy="3773488"/>
          </a:xfrm>
        </p:spPr>
        <p:txBody>
          <a:bodyPr/>
          <a:lstStyle/>
          <a:p>
            <a:pPr eaLnBrk="1" hangingPunct="1"/>
            <a:r>
              <a:rPr lang="es-AR" altLang="es-419" b="1" i="1"/>
              <a:t>MAQUINARIA AGRICOLA Y EVOLUCION HISTORICA</a:t>
            </a:r>
          </a:p>
          <a:p>
            <a:pPr eaLnBrk="1" hangingPunct="1">
              <a:buFontTx/>
              <a:buNone/>
            </a:pPr>
            <a:r>
              <a:rPr lang="es-AR" altLang="es-419" b="1" i="1"/>
              <a:t>		Qué es la maquinaria agrícola?</a:t>
            </a:r>
          </a:p>
          <a:p>
            <a:pPr eaLnBrk="1" hangingPunct="1">
              <a:buFontTx/>
              <a:buNone/>
            </a:pPr>
            <a:r>
              <a:rPr lang="es-AR" altLang="es-419" b="1" i="1"/>
              <a:t>	 	 		</a:t>
            </a:r>
          </a:p>
          <a:p>
            <a:pPr eaLnBrk="1" hangingPunct="1">
              <a:buFontTx/>
              <a:buNone/>
            </a:pPr>
            <a:r>
              <a:rPr lang="es-AR" altLang="es-419" b="1" i="1"/>
              <a:t>		Qué es la mecanización?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p:cTn id="7" dur="500" decel="50000" fill="hold">
                                          <p:stCondLst>
                                            <p:cond delay="0"/>
                                          </p:stCondLst>
                                        </p:cTn>
                                        <p:tgtEl>
                                          <p:spTgt spid="6656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656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6562"/>
                                        </p:tgtEl>
                                        <p:attrNameLst>
                                          <p:attrName>ppt_w</p:attrName>
                                        </p:attrNameLst>
                                      </p:cBhvr>
                                      <p:tavLst>
                                        <p:tav tm="0">
                                          <p:val>
                                            <p:strVal val="#ppt_w*.05"/>
                                          </p:val>
                                        </p:tav>
                                        <p:tav tm="100000">
                                          <p:val>
                                            <p:strVal val="#ppt_w"/>
                                          </p:val>
                                        </p:tav>
                                      </p:tavLst>
                                    </p:anim>
                                    <p:anim calcmode="lin" valueType="num">
                                      <p:cBhvr>
                                        <p:cTn id="10" dur="1000" fill="hold"/>
                                        <p:tgtEl>
                                          <p:spTgt spid="6656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656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656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656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656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66563">
                                            <p:txEl>
                                              <p:pRg st="0" end="0"/>
                                            </p:txEl>
                                          </p:spTgt>
                                        </p:tgtEl>
                                        <p:attrNameLst>
                                          <p:attrName>style.visibility</p:attrName>
                                        </p:attrNameLst>
                                      </p:cBhvr>
                                      <p:to>
                                        <p:strVal val="visible"/>
                                      </p:to>
                                    </p:set>
                                    <p:anim calcmode="lin" valueType="num">
                                      <p:cBhvr>
                                        <p:cTn id="19" dur="500" fill="hold"/>
                                        <p:tgtEl>
                                          <p:spTgt spid="6656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6656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6656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665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66563">
                                            <p:txEl>
                                              <p:pRg st="1" end="1"/>
                                            </p:txEl>
                                          </p:spTgt>
                                        </p:tgtEl>
                                        <p:attrNameLst>
                                          <p:attrName>style.visibility</p:attrName>
                                        </p:attrNameLst>
                                      </p:cBhvr>
                                      <p:to>
                                        <p:strVal val="visible"/>
                                      </p:to>
                                    </p:set>
                                    <p:anim calcmode="lin" valueType="num">
                                      <p:cBhvr>
                                        <p:cTn id="27" dur="500" fill="hold"/>
                                        <p:tgtEl>
                                          <p:spTgt spid="6656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6656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6656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665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66563">
                                            <p:txEl>
                                              <p:pRg st="3" end="3"/>
                                            </p:txEl>
                                          </p:spTgt>
                                        </p:tgtEl>
                                        <p:attrNameLst>
                                          <p:attrName>style.visibility</p:attrName>
                                        </p:attrNameLst>
                                      </p:cBhvr>
                                      <p:to>
                                        <p:strVal val="visible"/>
                                      </p:to>
                                    </p:set>
                                    <p:anim calcmode="lin" valueType="num">
                                      <p:cBhvr>
                                        <p:cTn id="35" dur="500" fill="hold"/>
                                        <p:tgtEl>
                                          <p:spTgt spid="6656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6656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6656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6656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C7E347A5-77D1-446F-B8CA-518F29E0E1F0}"/>
              </a:ext>
            </a:extLst>
          </p:cNvPr>
          <p:cNvSpPr>
            <a:spLocks noGrp="1" noChangeArrowheads="1"/>
          </p:cNvSpPr>
          <p:nvPr>
            <p:ph type="title"/>
          </p:nvPr>
        </p:nvSpPr>
        <p:spPr/>
        <p:txBody>
          <a:bodyPr>
            <a:normAutofit fontScale="90000"/>
          </a:bodyPr>
          <a:lstStyle/>
          <a:p>
            <a:pPr eaLnBrk="1" hangingPunct="1">
              <a:defRPr/>
            </a:pPr>
            <a:r>
              <a:rPr lang="es-AR" sz="4000" b="1" i="1" u="sng"/>
              <a:t>Metodología de estudio</a:t>
            </a:r>
            <a:br>
              <a:rPr lang="es-AR" sz="4000" b="1" i="1" u="sng"/>
            </a:br>
            <a:r>
              <a:rPr lang="es-AR" sz="4000" b="1" i="1" u="sng"/>
              <a:t>de la maquinaria agrícola</a:t>
            </a:r>
          </a:p>
        </p:txBody>
      </p:sp>
      <p:sp>
        <p:nvSpPr>
          <p:cNvPr id="77827" name="Rectangle 3">
            <a:extLst>
              <a:ext uri="{FF2B5EF4-FFF2-40B4-BE49-F238E27FC236}">
                <a16:creationId xmlns:a16="http://schemas.microsoft.com/office/drawing/2014/main" id="{42BEAE42-A664-4FF8-8028-D3805012836F}"/>
              </a:ext>
            </a:extLst>
          </p:cNvPr>
          <p:cNvSpPr>
            <a:spLocks noGrp="1" noChangeArrowheads="1"/>
          </p:cNvSpPr>
          <p:nvPr>
            <p:ph idx="1"/>
          </p:nvPr>
        </p:nvSpPr>
        <p:spPr/>
        <p:txBody>
          <a:bodyPr/>
          <a:lstStyle/>
          <a:p>
            <a:pPr eaLnBrk="1" hangingPunct="1">
              <a:lnSpc>
                <a:spcPct val="90000"/>
              </a:lnSpc>
            </a:pPr>
            <a:r>
              <a:rPr lang="es-AR" altLang="es-419"/>
              <a:t>Clasifica a las máquinas según su función</a:t>
            </a:r>
          </a:p>
          <a:p>
            <a:pPr eaLnBrk="1" hangingPunct="1">
              <a:lnSpc>
                <a:spcPct val="90000"/>
              </a:lnSpc>
            </a:pPr>
            <a:r>
              <a:rPr lang="es-AR" altLang="es-419"/>
              <a:t>Clasifica a las máquinas según la tarea a que se la destina </a:t>
            </a:r>
          </a:p>
          <a:p>
            <a:pPr eaLnBrk="1" hangingPunct="1">
              <a:lnSpc>
                <a:spcPct val="90000"/>
              </a:lnSpc>
            </a:pPr>
            <a:r>
              <a:rPr lang="es-AR" altLang="es-419"/>
              <a:t>Establece los principios físicos o mecánicos de su creación</a:t>
            </a:r>
          </a:p>
          <a:p>
            <a:pPr eaLnBrk="1" hangingPunct="1">
              <a:lnSpc>
                <a:spcPct val="90000"/>
              </a:lnSpc>
            </a:pPr>
            <a:r>
              <a:rPr lang="es-AR" altLang="es-419"/>
              <a:t>Hace un estudio orgánico y tecnológico de sus elementos constitutivos</a:t>
            </a:r>
          </a:p>
          <a:p>
            <a:pPr eaLnBrk="1" hangingPunct="1">
              <a:lnSpc>
                <a:spcPct val="90000"/>
              </a:lnSpc>
            </a:pPr>
            <a:r>
              <a:rPr lang="es-AR" altLang="es-419"/>
              <a:t>Determina el trabajo y la potencia según exigencia de labor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7826"/>
                                        </p:tgtEl>
                                        <p:attrNameLst>
                                          <p:attrName>style.visibility</p:attrName>
                                        </p:attrNameLst>
                                      </p:cBhvr>
                                      <p:to>
                                        <p:strVal val="visible"/>
                                      </p:to>
                                    </p:set>
                                    <p:anim calcmode="lin" valueType="num">
                                      <p:cBhvr>
                                        <p:cTn id="7" dur="500" decel="50000" fill="hold">
                                          <p:stCondLst>
                                            <p:cond delay="0"/>
                                          </p:stCondLst>
                                        </p:cTn>
                                        <p:tgtEl>
                                          <p:spTgt spid="7782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782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7826"/>
                                        </p:tgtEl>
                                        <p:attrNameLst>
                                          <p:attrName>ppt_w</p:attrName>
                                        </p:attrNameLst>
                                      </p:cBhvr>
                                      <p:tavLst>
                                        <p:tav tm="0">
                                          <p:val>
                                            <p:strVal val="#ppt_w*.05"/>
                                          </p:val>
                                        </p:tav>
                                        <p:tav tm="100000">
                                          <p:val>
                                            <p:strVal val="#ppt_w"/>
                                          </p:val>
                                        </p:tav>
                                      </p:tavLst>
                                    </p:anim>
                                    <p:anim calcmode="lin" valueType="num">
                                      <p:cBhvr>
                                        <p:cTn id="10" dur="1000" fill="hold"/>
                                        <p:tgtEl>
                                          <p:spTgt spid="7782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782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782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782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782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77827">
                                            <p:txEl>
                                              <p:pRg st="0" end="0"/>
                                            </p:txEl>
                                          </p:spTgt>
                                        </p:tgtEl>
                                        <p:attrNameLst>
                                          <p:attrName>style.visibility</p:attrName>
                                        </p:attrNameLst>
                                      </p:cBhvr>
                                      <p:to>
                                        <p:strVal val="visible"/>
                                      </p:to>
                                    </p:set>
                                    <p:anim calcmode="lin" valueType="num">
                                      <p:cBhvr>
                                        <p:cTn id="19" dur="500" fill="hold"/>
                                        <p:tgtEl>
                                          <p:spTgt spid="7782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7782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7782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778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77827">
                                            <p:txEl>
                                              <p:pRg st="1" end="1"/>
                                            </p:txEl>
                                          </p:spTgt>
                                        </p:tgtEl>
                                        <p:attrNameLst>
                                          <p:attrName>style.visibility</p:attrName>
                                        </p:attrNameLst>
                                      </p:cBhvr>
                                      <p:to>
                                        <p:strVal val="visible"/>
                                      </p:to>
                                    </p:set>
                                    <p:anim calcmode="lin" valueType="num">
                                      <p:cBhvr>
                                        <p:cTn id="27" dur="500" fill="hold"/>
                                        <p:tgtEl>
                                          <p:spTgt spid="7782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7782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7782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778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77827">
                                            <p:txEl>
                                              <p:pRg st="2" end="2"/>
                                            </p:txEl>
                                          </p:spTgt>
                                        </p:tgtEl>
                                        <p:attrNameLst>
                                          <p:attrName>style.visibility</p:attrName>
                                        </p:attrNameLst>
                                      </p:cBhvr>
                                      <p:to>
                                        <p:strVal val="visible"/>
                                      </p:to>
                                    </p:set>
                                    <p:anim calcmode="lin" valueType="num">
                                      <p:cBhvr>
                                        <p:cTn id="35" dur="500" fill="hold"/>
                                        <p:tgtEl>
                                          <p:spTgt spid="7782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7782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7782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778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9" presetClass="entr" presetSubtype="0" accel="100000" fill="hold" nodeType="clickEffect">
                                  <p:stCondLst>
                                    <p:cond delay="0"/>
                                  </p:stCondLst>
                                  <p:childTnLst>
                                    <p:set>
                                      <p:cBhvr>
                                        <p:cTn id="42" dur="1" fill="hold">
                                          <p:stCondLst>
                                            <p:cond delay="0"/>
                                          </p:stCondLst>
                                        </p:cTn>
                                        <p:tgtEl>
                                          <p:spTgt spid="77827">
                                            <p:txEl>
                                              <p:pRg st="3" end="3"/>
                                            </p:txEl>
                                          </p:spTgt>
                                        </p:tgtEl>
                                        <p:attrNameLst>
                                          <p:attrName>style.visibility</p:attrName>
                                        </p:attrNameLst>
                                      </p:cBhvr>
                                      <p:to>
                                        <p:strVal val="visible"/>
                                      </p:to>
                                    </p:set>
                                    <p:anim calcmode="lin" valueType="num">
                                      <p:cBhvr>
                                        <p:cTn id="43" dur="500" fill="hold"/>
                                        <p:tgtEl>
                                          <p:spTgt spid="7782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7782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7782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7782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9" presetClass="entr" presetSubtype="0" accel="100000" fill="hold" nodeType="clickEffect">
                                  <p:stCondLst>
                                    <p:cond delay="0"/>
                                  </p:stCondLst>
                                  <p:childTnLst>
                                    <p:set>
                                      <p:cBhvr>
                                        <p:cTn id="50" dur="1" fill="hold">
                                          <p:stCondLst>
                                            <p:cond delay="0"/>
                                          </p:stCondLst>
                                        </p:cTn>
                                        <p:tgtEl>
                                          <p:spTgt spid="77827">
                                            <p:txEl>
                                              <p:pRg st="4" end="4"/>
                                            </p:txEl>
                                          </p:spTgt>
                                        </p:tgtEl>
                                        <p:attrNameLst>
                                          <p:attrName>style.visibility</p:attrName>
                                        </p:attrNameLst>
                                      </p:cBhvr>
                                      <p:to>
                                        <p:strVal val="visible"/>
                                      </p:to>
                                    </p:set>
                                    <p:anim calcmode="lin" valueType="num">
                                      <p:cBhvr>
                                        <p:cTn id="51" dur="500" fill="hold"/>
                                        <p:tgtEl>
                                          <p:spTgt spid="7782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7782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7782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7782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1C26A0EF-9727-4442-8205-D59675F01FD7}"/>
              </a:ext>
            </a:extLst>
          </p:cNvPr>
          <p:cNvSpPr>
            <a:spLocks noGrp="1" noChangeArrowheads="1"/>
          </p:cNvSpPr>
          <p:nvPr>
            <p:ph type="title"/>
          </p:nvPr>
        </p:nvSpPr>
        <p:spPr/>
        <p:txBody>
          <a:bodyPr/>
          <a:lstStyle/>
          <a:p>
            <a:pPr eaLnBrk="1" hangingPunct="1">
              <a:defRPr/>
            </a:pPr>
            <a:r>
              <a:rPr lang="es-AR" sz="3200" b="1" u="sng"/>
              <a:t>MECANIZACION</a:t>
            </a:r>
          </a:p>
        </p:txBody>
      </p:sp>
      <p:sp>
        <p:nvSpPr>
          <p:cNvPr id="87043" name="Rectangle 3">
            <a:extLst>
              <a:ext uri="{FF2B5EF4-FFF2-40B4-BE49-F238E27FC236}">
                <a16:creationId xmlns:a16="http://schemas.microsoft.com/office/drawing/2014/main" id="{AD86AC58-824B-4FF0-97DF-C8D1D2E10DA5}"/>
              </a:ext>
            </a:extLst>
          </p:cNvPr>
          <p:cNvSpPr>
            <a:spLocks noGrp="1" noChangeArrowheads="1"/>
          </p:cNvSpPr>
          <p:nvPr>
            <p:ph idx="1"/>
          </p:nvPr>
        </p:nvSpPr>
        <p:spPr/>
        <p:txBody>
          <a:bodyPr/>
          <a:lstStyle/>
          <a:p>
            <a:pPr eaLnBrk="1" hangingPunct="1"/>
            <a:r>
              <a:rPr lang="es-AR" altLang="es-419"/>
              <a:t>Permite:</a:t>
            </a:r>
          </a:p>
          <a:p>
            <a:pPr eaLnBrk="1" hangingPunct="1"/>
            <a:r>
              <a:rPr lang="es-AR" altLang="es-419" i="1"/>
              <a:t>Cálculo y dimensionamiento de un parque de maquinarias determinado</a:t>
            </a:r>
          </a:p>
          <a:p>
            <a:pPr eaLnBrk="1" hangingPunct="1"/>
            <a:r>
              <a:rPr lang="es-AR" altLang="es-419" i="1"/>
              <a:t>Organizar el trabajo agrícola</a:t>
            </a:r>
          </a:p>
          <a:p>
            <a:pPr eaLnBrk="1" hangingPunct="1"/>
            <a:r>
              <a:rPr lang="es-AR" altLang="es-419" i="1"/>
              <a:t>Distribución del parque de maquinarias según cultivos</a:t>
            </a:r>
          </a:p>
          <a:p>
            <a:pPr eaLnBrk="1" hangingPunct="1"/>
            <a:r>
              <a:rPr lang="es-AR" altLang="es-419" i="1"/>
              <a:t>Provisión de combustible y lubricante para la campaña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87042"/>
                                        </p:tgtEl>
                                        <p:attrNameLst>
                                          <p:attrName>style.visibility</p:attrName>
                                        </p:attrNameLst>
                                      </p:cBhvr>
                                      <p:to>
                                        <p:strVal val="visible"/>
                                      </p:to>
                                    </p:set>
                                    <p:anim calcmode="lin" valueType="num">
                                      <p:cBhvr>
                                        <p:cTn id="7" dur="500" decel="50000" fill="hold">
                                          <p:stCondLst>
                                            <p:cond delay="0"/>
                                          </p:stCondLst>
                                        </p:cTn>
                                        <p:tgtEl>
                                          <p:spTgt spid="8704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704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7042"/>
                                        </p:tgtEl>
                                        <p:attrNameLst>
                                          <p:attrName>ppt_w</p:attrName>
                                        </p:attrNameLst>
                                      </p:cBhvr>
                                      <p:tavLst>
                                        <p:tav tm="0">
                                          <p:val>
                                            <p:strVal val="#ppt_w*.05"/>
                                          </p:val>
                                        </p:tav>
                                        <p:tav tm="100000">
                                          <p:val>
                                            <p:strVal val="#ppt_w"/>
                                          </p:val>
                                        </p:tav>
                                      </p:tavLst>
                                    </p:anim>
                                    <p:anim calcmode="lin" valueType="num">
                                      <p:cBhvr>
                                        <p:cTn id="10" dur="1000" fill="hold"/>
                                        <p:tgtEl>
                                          <p:spTgt spid="8704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704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704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704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704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87043">
                                            <p:txEl>
                                              <p:pRg st="0" end="0"/>
                                            </p:txEl>
                                          </p:spTgt>
                                        </p:tgtEl>
                                        <p:attrNameLst>
                                          <p:attrName>style.visibility</p:attrName>
                                        </p:attrNameLst>
                                      </p:cBhvr>
                                      <p:to>
                                        <p:strVal val="visible"/>
                                      </p:to>
                                    </p:set>
                                    <p:anim calcmode="lin" valueType="num">
                                      <p:cBhvr>
                                        <p:cTn id="19" dur="500" fill="hold"/>
                                        <p:tgtEl>
                                          <p:spTgt spid="8704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8704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8704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870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87043">
                                            <p:txEl>
                                              <p:pRg st="1" end="1"/>
                                            </p:txEl>
                                          </p:spTgt>
                                        </p:tgtEl>
                                        <p:attrNameLst>
                                          <p:attrName>style.visibility</p:attrName>
                                        </p:attrNameLst>
                                      </p:cBhvr>
                                      <p:to>
                                        <p:strVal val="visible"/>
                                      </p:to>
                                    </p:set>
                                    <p:anim calcmode="lin" valueType="num">
                                      <p:cBhvr>
                                        <p:cTn id="27" dur="500" fill="hold"/>
                                        <p:tgtEl>
                                          <p:spTgt spid="8704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8704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8704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870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87043">
                                            <p:txEl>
                                              <p:pRg st="2" end="2"/>
                                            </p:txEl>
                                          </p:spTgt>
                                        </p:tgtEl>
                                        <p:attrNameLst>
                                          <p:attrName>style.visibility</p:attrName>
                                        </p:attrNameLst>
                                      </p:cBhvr>
                                      <p:to>
                                        <p:strVal val="visible"/>
                                      </p:to>
                                    </p:set>
                                    <p:anim calcmode="lin" valueType="num">
                                      <p:cBhvr>
                                        <p:cTn id="35" dur="500" fill="hold"/>
                                        <p:tgtEl>
                                          <p:spTgt spid="8704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8704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8704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870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9" presetClass="entr" presetSubtype="0" accel="100000" fill="hold" nodeType="clickEffect">
                                  <p:stCondLst>
                                    <p:cond delay="0"/>
                                  </p:stCondLst>
                                  <p:childTnLst>
                                    <p:set>
                                      <p:cBhvr>
                                        <p:cTn id="42" dur="1" fill="hold">
                                          <p:stCondLst>
                                            <p:cond delay="0"/>
                                          </p:stCondLst>
                                        </p:cTn>
                                        <p:tgtEl>
                                          <p:spTgt spid="87043">
                                            <p:txEl>
                                              <p:pRg st="3" end="3"/>
                                            </p:txEl>
                                          </p:spTgt>
                                        </p:tgtEl>
                                        <p:attrNameLst>
                                          <p:attrName>style.visibility</p:attrName>
                                        </p:attrNameLst>
                                      </p:cBhvr>
                                      <p:to>
                                        <p:strVal val="visible"/>
                                      </p:to>
                                    </p:set>
                                    <p:anim calcmode="lin" valueType="num">
                                      <p:cBhvr>
                                        <p:cTn id="43" dur="500" fill="hold"/>
                                        <p:tgtEl>
                                          <p:spTgt spid="8704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8704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8704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870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9" presetClass="entr" presetSubtype="0" accel="100000" fill="hold" nodeType="clickEffect">
                                  <p:stCondLst>
                                    <p:cond delay="0"/>
                                  </p:stCondLst>
                                  <p:childTnLst>
                                    <p:set>
                                      <p:cBhvr>
                                        <p:cTn id="50" dur="1" fill="hold">
                                          <p:stCondLst>
                                            <p:cond delay="0"/>
                                          </p:stCondLst>
                                        </p:cTn>
                                        <p:tgtEl>
                                          <p:spTgt spid="87043">
                                            <p:txEl>
                                              <p:pRg st="4" end="4"/>
                                            </p:txEl>
                                          </p:spTgt>
                                        </p:tgtEl>
                                        <p:attrNameLst>
                                          <p:attrName>style.visibility</p:attrName>
                                        </p:attrNameLst>
                                      </p:cBhvr>
                                      <p:to>
                                        <p:strVal val="visible"/>
                                      </p:to>
                                    </p:set>
                                    <p:anim calcmode="lin" valueType="num">
                                      <p:cBhvr>
                                        <p:cTn id="51" dur="500" fill="hold"/>
                                        <p:tgtEl>
                                          <p:spTgt spid="8704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8704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8704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8704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A140DFA2-09FC-457D-A70E-77915EB8132B}"/>
              </a:ext>
            </a:extLst>
          </p:cNvPr>
          <p:cNvSpPr>
            <a:spLocks noGrp="1" noChangeArrowheads="1"/>
          </p:cNvSpPr>
          <p:nvPr>
            <p:ph type="title"/>
          </p:nvPr>
        </p:nvSpPr>
        <p:spPr>
          <a:xfrm>
            <a:off x="395288" y="-1143000"/>
            <a:ext cx="8229600" cy="1143000"/>
          </a:xfrm>
        </p:spPr>
        <p:txBody>
          <a:bodyPr/>
          <a:lstStyle/>
          <a:p>
            <a:pPr eaLnBrk="1" hangingPunct="1">
              <a:defRPr/>
            </a:pPr>
            <a:endParaRPr lang="es-AR"/>
          </a:p>
        </p:txBody>
      </p:sp>
      <p:sp>
        <p:nvSpPr>
          <p:cNvPr id="88067" name="Rectangle 3">
            <a:extLst>
              <a:ext uri="{FF2B5EF4-FFF2-40B4-BE49-F238E27FC236}">
                <a16:creationId xmlns:a16="http://schemas.microsoft.com/office/drawing/2014/main" id="{A810444D-ECAF-4B75-AA4D-B78630B7BB6E}"/>
              </a:ext>
            </a:extLst>
          </p:cNvPr>
          <p:cNvSpPr>
            <a:spLocks noGrp="1" noChangeArrowheads="1"/>
          </p:cNvSpPr>
          <p:nvPr>
            <p:ph idx="1"/>
          </p:nvPr>
        </p:nvSpPr>
        <p:spPr>
          <a:xfrm>
            <a:off x="468313" y="981075"/>
            <a:ext cx="8229600" cy="4525963"/>
          </a:xfrm>
        </p:spPr>
        <p:txBody>
          <a:bodyPr/>
          <a:lstStyle/>
          <a:p>
            <a:pPr eaLnBrk="1" hangingPunct="1"/>
            <a:r>
              <a:rPr lang="es-AR" altLang="es-419" i="1"/>
              <a:t>Reducción de perdidas de tiempo</a:t>
            </a:r>
          </a:p>
          <a:p>
            <a:pPr eaLnBrk="1" hangingPunct="1"/>
            <a:r>
              <a:rPr lang="es-AR" altLang="es-419" i="1"/>
              <a:t>Cuidado, higiene y seguridad de los conductores de las maquinarias y del medio</a:t>
            </a:r>
          </a:p>
          <a:p>
            <a:pPr eaLnBrk="1" hangingPunct="1"/>
            <a:r>
              <a:rPr lang="es-AR" altLang="es-419" i="1"/>
              <a:t>Oportunidad de mantenimiento y reparaciones</a:t>
            </a:r>
          </a:p>
          <a:p>
            <a:pPr eaLnBrk="1" hangingPunct="1"/>
            <a:r>
              <a:rPr lang="es-AR" altLang="es-419" i="1"/>
              <a:t>Instalación de almacenes de repuestos y taller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 calcmode="lin" valueType="num">
                                      <p:cBhvr>
                                        <p:cTn id="7" dur="500" fill="hold"/>
                                        <p:tgtEl>
                                          <p:spTgt spid="8806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8806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8806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880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88067">
                                            <p:txEl>
                                              <p:pRg st="1" end="1"/>
                                            </p:txEl>
                                          </p:spTgt>
                                        </p:tgtEl>
                                        <p:attrNameLst>
                                          <p:attrName>style.visibility</p:attrName>
                                        </p:attrNameLst>
                                      </p:cBhvr>
                                      <p:to>
                                        <p:strVal val="visible"/>
                                      </p:to>
                                    </p:set>
                                    <p:anim calcmode="lin" valueType="num">
                                      <p:cBhvr>
                                        <p:cTn id="15" dur="500" fill="hold"/>
                                        <p:tgtEl>
                                          <p:spTgt spid="8806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8806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8806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880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88067">
                                            <p:txEl>
                                              <p:pRg st="2" end="2"/>
                                            </p:txEl>
                                          </p:spTgt>
                                        </p:tgtEl>
                                        <p:attrNameLst>
                                          <p:attrName>style.visibility</p:attrName>
                                        </p:attrNameLst>
                                      </p:cBhvr>
                                      <p:to>
                                        <p:strVal val="visible"/>
                                      </p:to>
                                    </p:set>
                                    <p:anim calcmode="lin" valueType="num">
                                      <p:cBhvr>
                                        <p:cTn id="23" dur="500" fill="hold"/>
                                        <p:tgtEl>
                                          <p:spTgt spid="8806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8806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8806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88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88067">
                                            <p:txEl>
                                              <p:pRg st="3" end="3"/>
                                            </p:txEl>
                                          </p:spTgt>
                                        </p:tgtEl>
                                        <p:attrNameLst>
                                          <p:attrName>style.visibility</p:attrName>
                                        </p:attrNameLst>
                                      </p:cBhvr>
                                      <p:to>
                                        <p:strVal val="visible"/>
                                      </p:to>
                                    </p:set>
                                    <p:anim calcmode="lin" valueType="num">
                                      <p:cBhvr>
                                        <p:cTn id="31" dur="500" fill="hold"/>
                                        <p:tgtEl>
                                          <p:spTgt spid="8806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8806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8806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8806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FD4323BF-12C0-4541-880B-83D578CBFFD9}"/>
              </a:ext>
            </a:extLst>
          </p:cNvPr>
          <p:cNvSpPr>
            <a:spLocks noGrp="1" noChangeArrowheads="1"/>
          </p:cNvSpPr>
          <p:nvPr>
            <p:ph type="title"/>
          </p:nvPr>
        </p:nvSpPr>
        <p:spPr/>
        <p:txBody>
          <a:bodyPr>
            <a:normAutofit fontScale="90000"/>
          </a:bodyPr>
          <a:lstStyle/>
          <a:p>
            <a:pPr eaLnBrk="1" hangingPunct="1">
              <a:defRPr/>
            </a:pPr>
            <a:r>
              <a:rPr lang="es-AR" sz="4000" b="1" u="sng"/>
              <a:t>EVOLUCION HISTORICA DE LA MAQUINARIA AGRICOLA</a:t>
            </a:r>
          </a:p>
        </p:txBody>
      </p:sp>
      <p:sp>
        <p:nvSpPr>
          <p:cNvPr id="89091" name="Rectangle 3">
            <a:extLst>
              <a:ext uri="{FF2B5EF4-FFF2-40B4-BE49-F238E27FC236}">
                <a16:creationId xmlns:a16="http://schemas.microsoft.com/office/drawing/2014/main" id="{BC651EF0-BF75-4C6C-8589-87BF43123C48}"/>
              </a:ext>
            </a:extLst>
          </p:cNvPr>
          <p:cNvSpPr>
            <a:spLocks noGrp="1" noChangeArrowheads="1"/>
          </p:cNvSpPr>
          <p:nvPr>
            <p:ph idx="1"/>
          </p:nvPr>
        </p:nvSpPr>
        <p:spPr>
          <a:xfrm>
            <a:off x="457200" y="1600200"/>
            <a:ext cx="8229600" cy="4997450"/>
          </a:xfrm>
        </p:spPr>
        <p:txBody>
          <a:bodyPr/>
          <a:lstStyle/>
          <a:p>
            <a:pPr eaLnBrk="1" hangingPunct="1">
              <a:lnSpc>
                <a:spcPct val="90000"/>
              </a:lnSpc>
            </a:pPr>
            <a:r>
              <a:rPr lang="es-AR" altLang="es-419" sz="2400" b="1" i="1"/>
              <a:t>- 3.000 años AC .Transición de las herramientas manuales a la utilización de la tracción animal</a:t>
            </a:r>
          </a:p>
          <a:p>
            <a:pPr eaLnBrk="1" hangingPunct="1">
              <a:lnSpc>
                <a:spcPct val="90000"/>
              </a:lnSpc>
            </a:pPr>
            <a:endParaRPr lang="es-AR" altLang="es-419" sz="2400" b="1" i="1"/>
          </a:p>
          <a:p>
            <a:pPr eaLnBrk="1" hangingPunct="1">
              <a:lnSpc>
                <a:spcPct val="90000"/>
              </a:lnSpc>
            </a:pPr>
            <a:r>
              <a:rPr lang="es-AR" altLang="es-419" sz="2400" b="1" i="1"/>
              <a:t>1.500 años después a fines del siglo XVI. Norte de España primeras sembradoras</a:t>
            </a:r>
          </a:p>
          <a:p>
            <a:pPr eaLnBrk="1" hangingPunct="1">
              <a:lnSpc>
                <a:spcPct val="90000"/>
              </a:lnSpc>
            </a:pPr>
            <a:endParaRPr lang="es-AR" altLang="es-419" sz="2400" b="1" i="1"/>
          </a:p>
          <a:p>
            <a:pPr eaLnBrk="1" hangingPunct="1">
              <a:lnSpc>
                <a:spcPct val="90000"/>
              </a:lnSpc>
            </a:pPr>
            <a:r>
              <a:rPr lang="es-AR" altLang="es-419" sz="2400" b="1" i="1"/>
              <a:t>A fines del siglo XVIII, </a:t>
            </a:r>
            <a:r>
              <a:rPr lang="es-AR" altLang="es-419" sz="2400" b="1" i="1" u="sng"/>
              <a:t>aparece la máquina a vapor de Watt y locomotora de Stevenson</a:t>
            </a:r>
            <a:endParaRPr lang="es-AR" altLang="es-419" sz="2400" b="1"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89090"/>
                                        </p:tgtEl>
                                        <p:attrNameLst>
                                          <p:attrName>style.visibility</p:attrName>
                                        </p:attrNameLst>
                                      </p:cBhvr>
                                      <p:to>
                                        <p:strVal val="visible"/>
                                      </p:to>
                                    </p:set>
                                    <p:anim calcmode="lin" valueType="num">
                                      <p:cBhvr>
                                        <p:cTn id="7" dur="500" decel="50000" fill="hold">
                                          <p:stCondLst>
                                            <p:cond delay="0"/>
                                          </p:stCondLst>
                                        </p:cTn>
                                        <p:tgtEl>
                                          <p:spTgt spid="8909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909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9090"/>
                                        </p:tgtEl>
                                        <p:attrNameLst>
                                          <p:attrName>ppt_w</p:attrName>
                                        </p:attrNameLst>
                                      </p:cBhvr>
                                      <p:tavLst>
                                        <p:tav tm="0">
                                          <p:val>
                                            <p:strVal val="#ppt_w*.05"/>
                                          </p:val>
                                        </p:tav>
                                        <p:tav tm="100000">
                                          <p:val>
                                            <p:strVal val="#ppt_w"/>
                                          </p:val>
                                        </p:tav>
                                      </p:tavLst>
                                    </p:anim>
                                    <p:anim calcmode="lin" valueType="num">
                                      <p:cBhvr>
                                        <p:cTn id="10" dur="1000" fill="hold"/>
                                        <p:tgtEl>
                                          <p:spTgt spid="8909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909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909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909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909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89091">
                                            <p:txEl>
                                              <p:pRg st="0" end="0"/>
                                            </p:txEl>
                                          </p:spTgt>
                                        </p:tgtEl>
                                        <p:attrNameLst>
                                          <p:attrName>style.visibility</p:attrName>
                                        </p:attrNameLst>
                                      </p:cBhvr>
                                      <p:to>
                                        <p:strVal val="visible"/>
                                      </p:to>
                                    </p:set>
                                    <p:anim calcmode="lin" valueType="num">
                                      <p:cBhvr>
                                        <p:cTn id="19" dur="500" fill="hold"/>
                                        <p:tgtEl>
                                          <p:spTgt spid="8909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8909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8909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890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89091">
                                            <p:txEl>
                                              <p:pRg st="2" end="2"/>
                                            </p:txEl>
                                          </p:spTgt>
                                        </p:tgtEl>
                                        <p:attrNameLst>
                                          <p:attrName>style.visibility</p:attrName>
                                        </p:attrNameLst>
                                      </p:cBhvr>
                                      <p:to>
                                        <p:strVal val="visible"/>
                                      </p:to>
                                    </p:set>
                                    <p:anim calcmode="lin" valueType="num">
                                      <p:cBhvr>
                                        <p:cTn id="27" dur="500" fill="hold"/>
                                        <p:tgtEl>
                                          <p:spTgt spid="8909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8909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8909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890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5" presetClass="entr" presetSubtype="0" fill="hold" nodeType="clickEffect">
                                  <p:stCondLst>
                                    <p:cond delay="0"/>
                                  </p:stCondLst>
                                  <p:childTnLst>
                                    <p:set>
                                      <p:cBhvr>
                                        <p:cTn id="34" dur="1" fill="hold">
                                          <p:stCondLst>
                                            <p:cond delay="0"/>
                                          </p:stCondLst>
                                        </p:cTn>
                                        <p:tgtEl>
                                          <p:spTgt spid="89091">
                                            <p:txEl>
                                              <p:pRg st="4" end="4"/>
                                            </p:txEl>
                                          </p:spTgt>
                                        </p:tgtEl>
                                        <p:attrNameLst>
                                          <p:attrName>style.visibility</p:attrName>
                                        </p:attrNameLst>
                                      </p:cBhvr>
                                      <p:to>
                                        <p:strVal val="visible"/>
                                      </p:to>
                                    </p:set>
                                    <p:animEffect transition="in" filter="fade">
                                      <p:cBhvr>
                                        <p:cTn id="35" dur="2000"/>
                                        <p:tgtEl>
                                          <p:spTgt spid="89091">
                                            <p:txEl>
                                              <p:pRg st="4" end="4"/>
                                            </p:txEl>
                                          </p:spTgt>
                                        </p:tgtEl>
                                      </p:cBhvr>
                                    </p:animEffect>
                                    <p:anim calcmode="lin" valueType="num">
                                      <p:cBhvr>
                                        <p:cTn id="36" dur="2000" fill="hold"/>
                                        <p:tgtEl>
                                          <p:spTgt spid="89091">
                                            <p:txEl>
                                              <p:pRg st="4" end="4"/>
                                            </p:txEl>
                                          </p:spTgt>
                                        </p:tgtEl>
                                        <p:attrNameLst>
                                          <p:attrName>style.rotation</p:attrName>
                                        </p:attrNameLst>
                                      </p:cBhvr>
                                      <p:tavLst>
                                        <p:tav tm="0">
                                          <p:val>
                                            <p:fltVal val="720"/>
                                          </p:val>
                                        </p:tav>
                                        <p:tav tm="100000">
                                          <p:val>
                                            <p:fltVal val="0"/>
                                          </p:val>
                                        </p:tav>
                                      </p:tavLst>
                                    </p:anim>
                                    <p:anim calcmode="lin" valueType="num">
                                      <p:cBhvr>
                                        <p:cTn id="37" dur="2000" fill="hold"/>
                                        <p:tgtEl>
                                          <p:spTgt spid="89091">
                                            <p:txEl>
                                              <p:pRg st="4" end="4"/>
                                            </p:txEl>
                                          </p:spTgt>
                                        </p:tgtEl>
                                        <p:attrNameLst>
                                          <p:attrName>ppt_h</p:attrName>
                                        </p:attrNameLst>
                                      </p:cBhvr>
                                      <p:tavLst>
                                        <p:tav tm="0">
                                          <p:val>
                                            <p:fltVal val="0"/>
                                          </p:val>
                                        </p:tav>
                                        <p:tav tm="100000">
                                          <p:val>
                                            <p:strVal val="#ppt_h"/>
                                          </p:val>
                                        </p:tav>
                                      </p:tavLst>
                                    </p:anim>
                                    <p:anim calcmode="lin" valueType="num">
                                      <p:cBhvr>
                                        <p:cTn id="38" dur="2000" fill="hold"/>
                                        <p:tgtEl>
                                          <p:spTgt spid="89091">
                                            <p:txEl>
                                              <p:pRg st="4" end="4"/>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6B138F7B-6E71-4F4B-AF82-562C4D966BCE}"/>
              </a:ext>
            </a:extLst>
          </p:cNvPr>
          <p:cNvSpPr>
            <a:spLocks noGrp="1" noChangeArrowheads="1"/>
          </p:cNvSpPr>
          <p:nvPr>
            <p:ph type="title"/>
          </p:nvPr>
        </p:nvSpPr>
        <p:spPr>
          <a:xfrm>
            <a:off x="468313" y="-1143000"/>
            <a:ext cx="8229600" cy="1143000"/>
          </a:xfrm>
        </p:spPr>
        <p:txBody>
          <a:bodyPr>
            <a:normAutofit fontScale="90000"/>
          </a:bodyPr>
          <a:lstStyle/>
          <a:p>
            <a:pPr eaLnBrk="1" hangingPunct="1">
              <a:defRPr/>
            </a:pPr>
            <a:r>
              <a:rPr lang="es-AR" sz="4000"/>
              <a:t> </a:t>
            </a:r>
            <a:br>
              <a:rPr lang="es-AR" sz="4000"/>
            </a:br>
            <a:endParaRPr lang="es-AR" sz="4000"/>
          </a:p>
        </p:txBody>
      </p:sp>
      <p:sp>
        <p:nvSpPr>
          <p:cNvPr id="100355" name="Rectangle 3">
            <a:extLst>
              <a:ext uri="{FF2B5EF4-FFF2-40B4-BE49-F238E27FC236}">
                <a16:creationId xmlns:a16="http://schemas.microsoft.com/office/drawing/2014/main" id="{06747CFB-94B9-47BC-9C2A-525751E37874}"/>
              </a:ext>
            </a:extLst>
          </p:cNvPr>
          <p:cNvSpPr>
            <a:spLocks noGrp="1" noChangeArrowheads="1"/>
          </p:cNvSpPr>
          <p:nvPr>
            <p:ph idx="1"/>
          </p:nvPr>
        </p:nvSpPr>
        <p:spPr>
          <a:xfrm>
            <a:off x="468313" y="765175"/>
            <a:ext cx="8351837" cy="5327650"/>
          </a:xfrm>
        </p:spPr>
        <p:txBody>
          <a:bodyPr/>
          <a:lstStyle/>
          <a:p>
            <a:pPr eaLnBrk="1" hangingPunct="1">
              <a:lnSpc>
                <a:spcPct val="80000"/>
              </a:lnSpc>
            </a:pPr>
            <a:r>
              <a:rPr lang="es-AR" altLang="es-419" sz="2400" b="1" i="1"/>
              <a:t>En 1844 en EEUU aparece fabrica de trilladora Case.</a:t>
            </a:r>
          </a:p>
          <a:p>
            <a:pPr eaLnBrk="1" hangingPunct="1">
              <a:lnSpc>
                <a:spcPct val="80000"/>
              </a:lnSpc>
            </a:pPr>
            <a:endParaRPr lang="es-AR" altLang="es-419" sz="2400" b="1" i="1"/>
          </a:p>
          <a:p>
            <a:pPr eaLnBrk="1" hangingPunct="1">
              <a:lnSpc>
                <a:spcPct val="80000"/>
              </a:lnSpc>
            </a:pPr>
            <a:r>
              <a:rPr lang="es-AR" altLang="es-419" sz="2400" b="1" i="1" u="sng"/>
              <a:t>EN 1.875 en Alemania OTTO inventa el motor a</a:t>
            </a:r>
            <a:r>
              <a:rPr lang="es-AR" altLang="es-419" sz="2400" b="1" i="1"/>
              <a:t> </a:t>
            </a:r>
            <a:r>
              <a:rPr lang="es-AR" altLang="es-419" sz="2400" b="1" i="1" u="sng"/>
              <a:t>combustión interna.</a:t>
            </a:r>
          </a:p>
          <a:p>
            <a:pPr eaLnBrk="1" hangingPunct="1">
              <a:lnSpc>
                <a:spcPct val="80000"/>
              </a:lnSpc>
            </a:pPr>
            <a:endParaRPr lang="es-AR" altLang="es-419" sz="2400" b="1" i="1" u="sng"/>
          </a:p>
          <a:p>
            <a:pPr eaLnBrk="1" hangingPunct="1">
              <a:lnSpc>
                <a:spcPct val="80000"/>
              </a:lnSpc>
            </a:pPr>
            <a:r>
              <a:rPr lang="es-AR" altLang="es-419" sz="2400" b="1" i="1"/>
              <a:t>En 1.880 Se introduce la cosechadora de cereales en California, posteriormente en Australia y Argentina, tirada por caballos</a:t>
            </a:r>
          </a:p>
          <a:p>
            <a:pPr eaLnBrk="1" hangingPunct="1">
              <a:lnSpc>
                <a:spcPct val="80000"/>
              </a:lnSpc>
            </a:pPr>
            <a:endParaRPr lang="es-AR" altLang="es-419" sz="2400" b="1" i="1"/>
          </a:p>
          <a:p>
            <a:pPr eaLnBrk="1" hangingPunct="1">
              <a:lnSpc>
                <a:spcPct val="80000"/>
              </a:lnSpc>
            </a:pPr>
            <a:r>
              <a:rPr lang="es-AR" altLang="es-419" sz="2400" b="1" i="1"/>
              <a:t>En 1.889 en EEUU se instala una fábrica de tractores Fordson y son fabricados en serie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 calcmode="lin" valueType="num">
                                      <p:cBhvr>
                                        <p:cTn id="7" dur="500" fill="hold"/>
                                        <p:tgtEl>
                                          <p:spTgt spid="10035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0035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0035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003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100355">
                                            <p:txEl>
                                              <p:pRg st="2" end="2"/>
                                            </p:txEl>
                                          </p:spTgt>
                                        </p:tgtEl>
                                        <p:attrNameLst>
                                          <p:attrName>style.visibility</p:attrName>
                                        </p:attrNameLst>
                                      </p:cBhvr>
                                      <p:to>
                                        <p:strVal val="visible"/>
                                      </p:to>
                                    </p:set>
                                    <p:animEffect transition="in" filter="fade">
                                      <p:cBhvr>
                                        <p:cTn id="15" dur="2000"/>
                                        <p:tgtEl>
                                          <p:spTgt spid="100355">
                                            <p:txEl>
                                              <p:pRg st="2" end="2"/>
                                            </p:txEl>
                                          </p:spTgt>
                                        </p:tgtEl>
                                      </p:cBhvr>
                                    </p:animEffect>
                                    <p:anim calcmode="lin" valueType="num">
                                      <p:cBhvr>
                                        <p:cTn id="16" dur="2000" fill="hold"/>
                                        <p:tgtEl>
                                          <p:spTgt spid="100355">
                                            <p:txEl>
                                              <p:pRg st="2" end="2"/>
                                            </p:txEl>
                                          </p:spTgt>
                                        </p:tgtEl>
                                        <p:attrNameLst>
                                          <p:attrName>style.rotation</p:attrName>
                                        </p:attrNameLst>
                                      </p:cBhvr>
                                      <p:tavLst>
                                        <p:tav tm="0">
                                          <p:val>
                                            <p:fltVal val="720"/>
                                          </p:val>
                                        </p:tav>
                                        <p:tav tm="100000">
                                          <p:val>
                                            <p:fltVal val="0"/>
                                          </p:val>
                                        </p:tav>
                                      </p:tavLst>
                                    </p:anim>
                                    <p:anim calcmode="lin" valueType="num">
                                      <p:cBhvr>
                                        <p:cTn id="17" dur="2000" fill="hold"/>
                                        <p:tgtEl>
                                          <p:spTgt spid="100355">
                                            <p:txEl>
                                              <p:pRg st="2" end="2"/>
                                            </p:txEl>
                                          </p:spTgt>
                                        </p:tgtEl>
                                        <p:attrNameLst>
                                          <p:attrName>ppt_h</p:attrName>
                                        </p:attrNameLst>
                                      </p:cBhvr>
                                      <p:tavLst>
                                        <p:tav tm="0">
                                          <p:val>
                                            <p:fltVal val="0"/>
                                          </p:val>
                                        </p:tav>
                                        <p:tav tm="100000">
                                          <p:val>
                                            <p:strVal val="#ppt_h"/>
                                          </p:val>
                                        </p:tav>
                                      </p:tavLst>
                                    </p:anim>
                                    <p:anim calcmode="lin" valueType="num">
                                      <p:cBhvr>
                                        <p:cTn id="18" dur="2000" fill="hold"/>
                                        <p:tgtEl>
                                          <p:spTgt spid="100355">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00355">
                                            <p:txEl>
                                              <p:pRg st="4" end="4"/>
                                            </p:txEl>
                                          </p:spTgt>
                                        </p:tgtEl>
                                        <p:attrNameLst>
                                          <p:attrName>style.visibility</p:attrName>
                                        </p:attrNameLst>
                                      </p:cBhvr>
                                      <p:to>
                                        <p:strVal val="visible"/>
                                      </p:to>
                                    </p:set>
                                    <p:anim calcmode="lin" valueType="num">
                                      <p:cBhvr>
                                        <p:cTn id="23" dur="500" fill="hold"/>
                                        <p:tgtEl>
                                          <p:spTgt spid="100355">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00355">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00355">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0035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100355">
                                            <p:txEl>
                                              <p:pRg st="6" end="6"/>
                                            </p:txEl>
                                          </p:spTgt>
                                        </p:tgtEl>
                                        <p:attrNameLst>
                                          <p:attrName>style.visibility</p:attrName>
                                        </p:attrNameLst>
                                      </p:cBhvr>
                                      <p:to>
                                        <p:strVal val="visible"/>
                                      </p:to>
                                    </p:set>
                                    <p:anim calcmode="lin" valueType="num">
                                      <p:cBhvr>
                                        <p:cTn id="31" dur="500" fill="hold"/>
                                        <p:tgtEl>
                                          <p:spTgt spid="100355">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00355">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00355">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0035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2" name="Rectangle 6">
            <a:extLst>
              <a:ext uri="{FF2B5EF4-FFF2-40B4-BE49-F238E27FC236}">
                <a16:creationId xmlns:a16="http://schemas.microsoft.com/office/drawing/2014/main" id="{7E74E301-43BA-42A5-960B-6430CDF91BC6}"/>
              </a:ext>
            </a:extLst>
          </p:cNvPr>
          <p:cNvSpPr>
            <a:spLocks noGrp="1" noChangeArrowheads="1"/>
          </p:cNvSpPr>
          <p:nvPr>
            <p:ph type="title"/>
          </p:nvPr>
        </p:nvSpPr>
        <p:spPr/>
        <p:txBody>
          <a:bodyPr/>
          <a:lstStyle/>
          <a:p>
            <a:pPr eaLnBrk="1" hangingPunct="1">
              <a:defRPr/>
            </a:pPr>
            <a:r>
              <a:rPr lang="es-AR"/>
              <a:t> </a:t>
            </a:r>
          </a:p>
        </p:txBody>
      </p:sp>
      <p:sp>
        <p:nvSpPr>
          <p:cNvPr id="116743" name="Rectangle 7">
            <a:extLst>
              <a:ext uri="{FF2B5EF4-FFF2-40B4-BE49-F238E27FC236}">
                <a16:creationId xmlns:a16="http://schemas.microsoft.com/office/drawing/2014/main" id="{8C3839D3-2168-4F13-9C25-FD39B6DE141E}"/>
              </a:ext>
            </a:extLst>
          </p:cNvPr>
          <p:cNvSpPr>
            <a:spLocks noGrp="1" noChangeArrowheads="1"/>
          </p:cNvSpPr>
          <p:nvPr>
            <p:ph idx="1"/>
          </p:nvPr>
        </p:nvSpPr>
        <p:spPr>
          <a:xfrm>
            <a:off x="468313" y="908050"/>
            <a:ext cx="8229600" cy="4752975"/>
          </a:xfrm>
        </p:spPr>
        <p:txBody>
          <a:bodyPr/>
          <a:lstStyle/>
          <a:p>
            <a:pPr eaLnBrk="1" hangingPunct="1">
              <a:lnSpc>
                <a:spcPct val="80000"/>
              </a:lnSpc>
            </a:pPr>
            <a:r>
              <a:rPr lang="es-AR" altLang="es-419" sz="2400" b="1" i="1" u="sng"/>
              <a:t>En l.890 en Alemania, DIESEL inventa el motor diésel</a:t>
            </a:r>
          </a:p>
          <a:p>
            <a:pPr eaLnBrk="1" hangingPunct="1">
              <a:lnSpc>
                <a:spcPct val="80000"/>
              </a:lnSpc>
            </a:pPr>
            <a:endParaRPr lang="es-AR" altLang="es-419" sz="2400" b="1" i="1" u="sng"/>
          </a:p>
          <a:p>
            <a:pPr eaLnBrk="1" hangingPunct="1">
              <a:lnSpc>
                <a:spcPct val="80000"/>
              </a:lnSpc>
            </a:pPr>
            <a:r>
              <a:rPr lang="es-AR" altLang="es-419" sz="2400" b="1" i="1"/>
              <a:t>En 1.916 en EEUU  Ford presenta el tractor Fordson</a:t>
            </a:r>
          </a:p>
          <a:p>
            <a:pPr eaLnBrk="1" hangingPunct="1">
              <a:lnSpc>
                <a:spcPct val="80000"/>
              </a:lnSpc>
            </a:pPr>
            <a:endParaRPr lang="es-AR" altLang="es-419" sz="2400" b="1" i="1"/>
          </a:p>
          <a:p>
            <a:pPr eaLnBrk="1" hangingPunct="1">
              <a:lnSpc>
                <a:spcPct val="80000"/>
              </a:lnSpc>
            </a:pPr>
            <a:r>
              <a:rPr lang="es-AR" altLang="es-419" sz="2400" b="1" i="1"/>
              <a:t>En la primera guerra mundial se popularizó en EEUU el uso de las cosechadoras arrastradas por motor a gasolina</a:t>
            </a:r>
          </a:p>
          <a:p>
            <a:pPr eaLnBrk="1" hangingPunct="1">
              <a:lnSpc>
                <a:spcPct val="80000"/>
              </a:lnSpc>
            </a:pPr>
            <a:endParaRPr lang="es-AR" altLang="es-419" sz="2400" b="1" i="1"/>
          </a:p>
          <a:p>
            <a:pPr eaLnBrk="1" hangingPunct="1">
              <a:lnSpc>
                <a:spcPct val="80000"/>
              </a:lnSpc>
            </a:pPr>
            <a:r>
              <a:rPr lang="es-AR" altLang="es-419" sz="2400" b="1" i="1"/>
              <a:t>En 1.938 se introduce comercialmente la cosechadora autopropulsada</a:t>
            </a:r>
          </a:p>
          <a:p>
            <a:pPr eaLnBrk="1" hangingPunct="1">
              <a:lnSpc>
                <a:spcPct val="80000"/>
              </a:lnSpc>
            </a:pPr>
            <a:endParaRPr lang="es-AR" altLang="es-419" sz="2400" b="1" i="1"/>
          </a:p>
          <a:p>
            <a:pPr eaLnBrk="1" hangingPunct="1">
              <a:lnSpc>
                <a:spcPct val="80000"/>
              </a:lnSpc>
            </a:pPr>
            <a:r>
              <a:rPr lang="es-AR" altLang="es-419" sz="2400" b="1" i="1"/>
              <a:t>Después de la segunda guerra mundial se observa un avance espectacular de las maquinarias agrícolas</a:t>
            </a:r>
          </a:p>
          <a:p>
            <a:pPr eaLnBrk="1" hangingPunct="1">
              <a:lnSpc>
                <a:spcPct val="80000"/>
              </a:lnSpc>
              <a:buFontTx/>
              <a:buNone/>
            </a:pPr>
            <a:r>
              <a:rPr lang="es-AR" altLang="es-419" sz="2400" b="1" i="1"/>
              <a:t>	</a:t>
            </a:r>
          </a:p>
          <a:p>
            <a:pPr eaLnBrk="1" hangingPunct="1">
              <a:lnSpc>
                <a:spcPct val="80000"/>
              </a:lnSpc>
            </a:pPr>
            <a:endParaRPr lang="es-AR" altLang="es-419"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116743">
                                            <p:txEl>
                                              <p:pRg st="0" end="0"/>
                                            </p:txEl>
                                          </p:spTgt>
                                        </p:tgtEl>
                                        <p:attrNameLst>
                                          <p:attrName>style.visibility</p:attrName>
                                        </p:attrNameLst>
                                      </p:cBhvr>
                                      <p:to>
                                        <p:strVal val="visible"/>
                                      </p:to>
                                    </p:set>
                                    <p:animEffect transition="in" filter="fade">
                                      <p:cBhvr>
                                        <p:cTn id="7" dur="2000"/>
                                        <p:tgtEl>
                                          <p:spTgt spid="116743">
                                            <p:txEl>
                                              <p:pRg st="0" end="0"/>
                                            </p:txEl>
                                          </p:spTgt>
                                        </p:tgtEl>
                                      </p:cBhvr>
                                    </p:animEffect>
                                    <p:anim calcmode="lin" valueType="num">
                                      <p:cBhvr>
                                        <p:cTn id="8" dur="2000" fill="hold"/>
                                        <p:tgtEl>
                                          <p:spTgt spid="116743">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116743">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116743">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16743">
                                            <p:txEl>
                                              <p:pRg st="2" end="2"/>
                                            </p:txEl>
                                          </p:spTgt>
                                        </p:tgtEl>
                                        <p:attrNameLst>
                                          <p:attrName>style.visibility</p:attrName>
                                        </p:attrNameLst>
                                      </p:cBhvr>
                                      <p:to>
                                        <p:strVal val="visible"/>
                                      </p:to>
                                    </p:set>
                                    <p:anim calcmode="lin" valueType="num">
                                      <p:cBhvr>
                                        <p:cTn id="15" dur="500" fill="hold"/>
                                        <p:tgtEl>
                                          <p:spTgt spid="11674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1674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1674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167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16743">
                                            <p:txEl>
                                              <p:pRg st="4" end="4"/>
                                            </p:txEl>
                                          </p:spTgt>
                                        </p:tgtEl>
                                        <p:attrNameLst>
                                          <p:attrName>style.visibility</p:attrName>
                                        </p:attrNameLst>
                                      </p:cBhvr>
                                      <p:to>
                                        <p:strVal val="visible"/>
                                      </p:to>
                                    </p:set>
                                    <p:anim calcmode="lin" valueType="num">
                                      <p:cBhvr>
                                        <p:cTn id="23" dur="500" fill="hold"/>
                                        <p:tgtEl>
                                          <p:spTgt spid="11674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1674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1674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1674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116743">
                                            <p:txEl>
                                              <p:pRg st="6" end="6"/>
                                            </p:txEl>
                                          </p:spTgt>
                                        </p:tgtEl>
                                        <p:attrNameLst>
                                          <p:attrName>style.visibility</p:attrName>
                                        </p:attrNameLst>
                                      </p:cBhvr>
                                      <p:to>
                                        <p:strVal val="visible"/>
                                      </p:to>
                                    </p:set>
                                    <p:anim calcmode="lin" valueType="num">
                                      <p:cBhvr>
                                        <p:cTn id="31" dur="500" fill="hold"/>
                                        <p:tgtEl>
                                          <p:spTgt spid="11674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1674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1674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1674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116743">
                                            <p:txEl>
                                              <p:pRg st="8" end="8"/>
                                            </p:txEl>
                                          </p:spTgt>
                                        </p:tgtEl>
                                        <p:attrNameLst>
                                          <p:attrName>style.visibility</p:attrName>
                                        </p:attrNameLst>
                                      </p:cBhvr>
                                      <p:to>
                                        <p:strVal val="visible"/>
                                      </p:to>
                                    </p:set>
                                    <p:anim calcmode="lin" valueType="num">
                                      <p:cBhvr>
                                        <p:cTn id="39" dur="500" fill="hold"/>
                                        <p:tgtEl>
                                          <p:spTgt spid="116743">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116743">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116743">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11674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a:extLst>
              <a:ext uri="{FF2B5EF4-FFF2-40B4-BE49-F238E27FC236}">
                <a16:creationId xmlns:a16="http://schemas.microsoft.com/office/drawing/2014/main" id="{23538C30-6AB6-4CC6-BFF8-EE4555525876}"/>
              </a:ext>
            </a:extLst>
          </p:cNvPr>
          <p:cNvSpPr>
            <a:spLocks noGrp="1" noChangeArrowheads="1"/>
          </p:cNvSpPr>
          <p:nvPr>
            <p:ph idx="1"/>
          </p:nvPr>
        </p:nvSpPr>
        <p:spPr>
          <a:xfrm>
            <a:off x="0" y="0"/>
            <a:ext cx="9144000" cy="6858000"/>
          </a:xfrm>
        </p:spPr>
        <p:txBody>
          <a:bodyPr/>
          <a:lstStyle/>
          <a:p>
            <a:pPr eaLnBrk="1" hangingPunct="1"/>
            <a:endParaRPr lang="es-AR" altLang="es-419" i="1"/>
          </a:p>
          <a:p>
            <a:pPr algn="ctr" eaLnBrk="1" hangingPunct="1">
              <a:buFontTx/>
              <a:buNone/>
            </a:pPr>
            <a:r>
              <a:rPr lang="es-AR" altLang="es-419" i="1"/>
              <a:t>EN NUESTRO PAÍS</a:t>
            </a:r>
          </a:p>
          <a:p>
            <a:pPr eaLnBrk="1" hangingPunct="1">
              <a:buFontTx/>
              <a:buNone/>
            </a:pPr>
            <a:r>
              <a:rPr lang="es-ES" altLang="es-419" sz="2800"/>
              <a:t>Se fueron dando diferentes etapas bien marcadas; desde el esfuerzo del hombre, animal y los mecánicos. </a:t>
            </a:r>
            <a:endParaRPr lang="es-AR" altLang="es-419" sz="2800" i="1"/>
          </a:p>
          <a:p>
            <a:pPr eaLnBrk="1" hangingPunct="1">
              <a:buFontTx/>
              <a:buNone/>
            </a:pPr>
            <a:r>
              <a:rPr lang="es-ES" altLang="es-419" sz="2800"/>
              <a:t>En 1855 el esfuerzo del hombre lo reemplaza el esfuerzo animal.</a:t>
            </a:r>
          </a:p>
          <a:p>
            <a:pPr eaLnBrk="1" hangingPunct="1">
              <a:buFontTx/>
              <a:buNone/>
            </a:pPr>
            <a:r>
              <a:rPr lang="es-ES" altLang="es-419" sz="2800"/>
              <a:t>En 1920 éste fue reemplazado por el esfuerzo mecánico. </a:t>
            </a:r>
          </a:p>
          <a:p>
            <a:pPr eaLnBrk="1" hangingPunct="1">
              <a:buFontTx/>
              <a:buNone/>
            </a:pPr>
            <a:r>
              <a:rPr lang="es-ES" altLang="es-419" sz="2800"/>
              <a:t>En 1980, la gran etapa es la revolución sobre la sustentación agrícola y su comercialización en vastos conocimientos científicos tecnológicos y comerciales.</a:t>
            </a:r>
            <a:endParaRPr lang="es-AR" altLang="es-419" sz="2800"/>
          </a:p>
          <a:p>
            <a:pPr eaLnBrk="1" hangingPunct="1">
              <a:buFontTx/>
              <a:buNone/>
            </a:pPr>
            <a:r>
              <a:rPr lang="es-AR" altLang="es-419" i="1"/>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2">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2">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22">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B100E310-A585-427B-9623-638B04CBD57A}"/>
              </a:ext>
            </a:extLst>
          </p:cNvPr>
          <p:cNvSpPr>
            <a:spLocks noGrp="1"/>
          </p:cNvSpPr>
          <p:nvPr>
            <p:ph type="title"/>
          </p:nvPr>
        </p:nvSpPr>
        <p:spPr>
          <a:xfrm>
            <a:off x="457200" y="115888"/>
            <a:ext cx="8229600" cy="1081087"/>
          </a:xfrm>
        </p:spPr>
        <p:txBody>
          <a:bodyPr/>
          <a:lstStyle/>
          <a:p>
            <a:pPr>
              <a:defRPr/>
            </a:pPr>
            <a:r>
              <a:rPr lang="es-ES" sz="2800" u="sng" dirty="0">
                <a:solidFill>
                  <a:schemeClr val="tx1"/>
                </a:solidFill>
                <a:effectLst/>
              </a:rPr>
              <a:t>Comparaciones en la evolución de los trabajos agropecuarios:</a:t>
            </a:r>
            <a:endParaRPr lang="es-AR" sz="2800" u="sng" dirty="0">
              <a:solidFill>
                <a:schemeClr val="tx1"/>
              </a:solidFill>
            </a:endParaRPr>
          </a:p>
        </p:txBody>
      </p:sp>
      <p:sp>
        <p:nvSpPr>
          <p:cNvPr id="31747" name="2 Marcador de contenido">
            <a:extLst>
              <a:ext uri="{FF2B5EF4-FFF2-40B4-BE49-F238E27FC236}">
                <a16:creationId xmlns:a16="http://schemas.microsoft.com/office/drawing/2014/main" id="{D9609A10-A191-45C7-B886-1F2393F06D12}"/>
              </a:ext>
            </a:extLst>
          </p:cNvPr>
          <p:cNvSpPr>
            <a:spLocks noGrp="1" noChangeArrowheads="1"/>
          </p:cNvSpPr>
          <p:nvPr>
            <p:ph idx="1"/>
          </p:nvPr>
        </p:nvSpPr>
        <p:spPr>
          <a:xfrm>
            <a:off x="107950" y="1125538"/>
            <a:ext cx="8928100" cy="4970462"/>
          </a:xfrm>
        </p:spPr>
        <p:txBody>
          <a:bodyPr/>
          <a:lstStyle/>
          <a:p>
            <a:r>
              <a:rPr lang="es-ES" altLang="es-419" sz="2400"/>
              <a:t>En 1855 aproximadamente el 80% de los habitantes de los EEUU vivían en granjas y en el propio campo, mientras que en 1973 más del 90% de la población reside en poblaciones urbanas.</a:t>
            </a:r>
          </a:p>
          <a:p>
            <a:r>
              <a:rPr lang="es-ES" altLang="es-419" sz="2400"/>
              <a:t>En 1845, la maquinaria que había era tan primitiva que cada productor producía tan solo lo necesario para alimentar a 5 o 6 personas; </a:t>
            </a:r>
          </a:p>
          <a:p>
            <a:r>
              <a:rPr lang="es-ES" altLang="es-419" sz="2400"/>
              <a:t>Con la aplicación de la tracción animal, en 1920 cada productor producía para alimentar a 10 personas, </a:t>
            </a:r>
            <a:endParaRPr lang="es-AR" altLang="es-419"/>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74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7" name="Rectangle 3">
            <a:extLst>
              <a:ext uri="{FF2B5EF4-FFF2-40B4-BE49-F238E27FC236}">
                <a16:creationId xmlns:a16="http://schemas.microsoft.com/office/drawing/2014/main" id="{D38C6216-02D9-42BB-83C1-EBFE4CCE7E13}"/>
              </a:ext>
            </a:extLst>
          </p:cNvPr>
          <p:cNvSpPr>
            <a:spLocks noGrp="1" noChangeArrowheads="1"/>
          </p:cNvSpPr>
          <p:nvPr>
            <p:ph idx="1"/>
          </p:nvPr>
        </p:nvSpPr>
        <p:spPr>
          <a:xfrm>
            <a:off x="-180975" y="188913"/>
            <a:ext cx="9324975" cy="6858000"/>
          </a:xfrm>
        </p:spPr>
        <p:txBody>
          <a:bodyPr/>
          <a:lstStyle/>
          <a:p>
            <a:pPr eaLnBrk="1" hangingPunct="1"/>
            <a:r>
              <a:rPr lang="es-AR" altLang="es-419" sz="2800" u="sng"/>
              <a:t>El objetivo básico es económico</a:t>
            </a:r>
          </a:p>
          <a:p>
            <a:pPr eaLnBrk="1" hangingPunct="1"/>
            <a:r>
              <a:rPr lang="es-AR" altLang="es-419" sz="2800" u="sng"/>
              <a:t>Producimos un Licenciado en Administración Rural</a:t>
            </a:r>
          </a:p>
          <a:p>
            <a:pPr eaLnBrk="1" hangingPunct="1"/>
            <a:r>
              <a:rPr lang="es-AR" altLang="es-419" sz="2800" i="1"/>
              <a:t>Para lograr esto, la Licenciatura se basa en las distintas disciplinas científicas, como lo son cada una de las materias que se estudian durante la carrera, abarcando las Ciencias Agronómicas, las ciencias veterinarias y las ciencias económicas.</a:t>
            </a:r>
          </a:p>
          <a:p>
            <a:pPr eaLnBrk="1" hangingPunct="1"/>
            <a:r>
              <a:rPr lang="es-AR" altLang="es-419" sz="2800" i="1"/>
              <a:t>Podemos comparar la Licenciatura en administración Rural con un motor, en el cual,  cada una de las piezas del mismo, son cada una de las materias que se estudian.</a:t>
            </a:r>
          </a:p>
          <a:p>
            <a:pPr eaLnBrk="1" hangingPunct="1"/>
            <a:r>
              <a:rPr lang="es-AR" altLang="es-419" sz="2800" i="1"/>
              <a:t>La integración correcta de esas piezas y la puesta a punto, hacen funcionar correctamente el motor, o sea la </a:t>
            </a:r>
            <a:r>
              <a:rPr lang="es-AR" altLang="es-419" sz="2800" i="1" u="sng"/>
              <a:t>Empresa Agropecuaria</a:t>
            </a:r>
            <a:r>
              <a:rPr lang="es-AR" altLang="es-419" sz="2800" i="1"/>
              <a:t>.</a:t>
            </a:r>
          </a:p>
          <a:p>
            <a:pPr eaLnBrk="1" hangingPunct="1"/>
            <a:endParaRPr lang="es-AR" altLang="es-419" sz="2800"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344067">
                                            <p:txEl>
                                              <p:pRg st="0" end="0"/>
                                            </p:txEl>
                                          </p:spTgt>
                                        </p:tgtEl>
                                        <p:attrNameLst>
                                          <p:attrName>style.visibility</p:attrName>
                                        </p:attrNameLst>
                                      </p:cBhvr>
                                      <p:to>
                                        <p:strVal val="visible"/>
                                      </p:to>
                                    </p:set>
                                    <p:anim calcmode="lin" valueType="num">
                                      <p:cBhvr>
                                        <p:cTn id="7" dur="500" decel="50000" fill="hold">
                                          <p:stCondLst>
                                            <p:cond delay="0"/>
                                          </p:stCondLst>
                                        </p:cTn>
                                        <p:tgtEl>
                                          <p:spTgt spid="344067">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44067">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44067">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44067">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44067">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44067">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44067">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44067">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344067">
                                            <p:txEl>
                                              <p:pRg st="1" end="1"/>
                                            </p:txEl>
                                          </p:spTgt>
                                        </p:tgtEl>
                                        <p:attrNameLst>
                                          <p:attrName>style.visibility</p:attrName>
                                        </p:attrNameLst>
                                      </p:cBhvr>
                                      <p:to>
                                        <p:strVal val="visible"/>
                                      </p:to>
                                    </p:set>
                                    <p:anim calcmode="lin" valueType="num">
                                      <p:cBhvr>
                                        <p:cTn id="19" dur="500" decel="50000" fill="hold">
                                          <p:stCondLst>
                                            <p:cond delay="0"/>
                                          </p:stCondLst>
                                        </p:cTn>
                                        <p:tgtEl>
                                          <p:spTgt spid="344067">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44067">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44067">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344067">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44067">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44067">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44067">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44067">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344067">
                                            <p:txEl>
                                              <p:pRg st="2" end="2"/>
                                            </p:txEl>
                                          </p:spTgt>
                                        </p:tgtEl>
                                        <p:attrNameLst>
                                          <p:attrName>style.visibility</p:attrName>
                                        </p:attrNameLst>
                                      </p:cBhvr>
                                      <p:to>
                                        <p:strVal val="visible"/>
                                      </p:to>
                                    </p:set>
                                    <p:anim calcmode="lin" valueType="num">
                                      <p:cBhvr>
                                        <p:cTn id="31" dur="500" fill="hold"/>
                                        <p:tgtEl>
                                          <p:spTgt spid="34406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4406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4406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44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344067">
                                            <p:txEl>
                                              <p:pRg st="3" end="3"/>
                                            </p:txEl>
                                          </p:spTgt>
                                        </p:tgtEl>
                                        <p:attrNameLst>
                                          <p:attrName>style.visibility</p:attrName>
                                        </p:attrNameLst>
                                      </p:cBhvr>
                                      <p:to>
                                        <p:strVal val="visible"/>
                                      </p:to>
                                    </p:set>
                                    <p:anim calcmode="lin" valueType="num">
                                      <p:cBhvr>
                                        <p:cTn id="39" dur="500" fill="hold"/>
                                        <p:tgtEl>
                                          <p:spTgt spid="34406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34406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34406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3440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nodeType="clickEffect">
                                  <p:stCondLst>
                                    <p:cond delay="0"/>
                                  </p:stCondLst>
                                  <p:childTnLst>
                                    <p:set>
                                      <p:cBhvr>
                                        <p:cTn id="46" dur="1" fill="hold">
                                          <p:stCondLst>
                                            <p:cond delay="0"/>
                                          </p:stCondLst>
                                        </p:cTn>
                                        <p:tgtEl>
                                          <p:spTgt spid="344067">
                                            <p:txEl>
                                              <p:pRg st="4" end="4"/>
                                            </p:txEl>
                                          </p:spTgt>
                                        </p:tgtEl>
                                        <p:attrNameLst>
                                          <p:attrName>style.visibility</p:attrName>
                                        </p:attrNameLst>
                                      </p:cBhvr>
                                      <p:to>
                                        <p:strVal val="visible"/>
                                      </p:to>
                                    </p:set>
                                    <p:anim calcmode="lin" valueType="num">
                                      <p:cBhvr>
                                        <p:cTn id="47" dur="500" fill="hold"/>
                                        <p:tgtEl>
                                          <p:spTgt spid="34406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34406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34406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34406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110A7EC-B761-40B8-8F15-84E325262856}"/>
              </a:ext>
            </a:extLst>
          </p:cNvPr>
          <p:cNvSpPr>
            <a:spLocks noGrp="1"/>
          </p:cNvSpPr>
          <p:nvPr>
            <p:ph idx="4294967295"/>
          </p:nvPr>
        </p:nvSpPr>
        <p:spPr>
          <a:xfrm>
            <a:off x="395288" y="228600"/>
            <a:ext cx="8497887" cy="5867400"/>
          </a:xfrm>
        </p:spPr>
        <p:txBody>
          <a:bodyPr/>
          <a:lstStyle/>
          <a:p>
            <a:pPr>
              <a:defRPr/>
            </a:pPr>
            <a:r>
              <a:rPr lang="es-419" dirty="0"/>
              <a:t>Este número aumenta a 18 personas</a:t>
            </a:r>
          </a:p>
          <a:p>
            <a:pPr marL="0" indent="0">
              <a:buFontTx/>
              <a:buNone/>
              <a:defRPr/>
            </a:pPr>
            <a:r>
              <a:rPr lang="es-419" dirty="0"/>
              <a:t>   en el año 1955 debido fundamentalmente al </a:t>
            </a:r>
          </a:p>
          <a:p>
            <a:pPr marL="0" indent="0">
              <a:buFontTx/>
              <a:buNone/>
              <a:defRPr/>
            </a:pPr>
            <a:r>
              <a:rPr lang="es-419" dirty="0"/>
              <a:t>   empleo de las primeras maquinarias de </a:t>
            </a:r>
          </a:p>
          <a:p>
            <a:pPr marL="0" indent="0">
              <a:buFontTx/>
              <a:buNone/>
              <a:defRPr/>
            </a:pPr>
            <a:r>
              <a:rPr lang="es-419" dirty="0"/>
              <a:t>   tracción mecánica. </a:t>
            </a:r>
          </a:p>
          <a:p>
            <a:pPr>
              <a:defRPr/>
            </a:pPr>
            <a:r>
              <a:rPr lang="es-419" dirty="0"/>
              <a:t>En 1963 cada productor produce para alimentar 30 personas con maquinaria más avanzada. </a:t>
            </a:r>
          </a:p>
          <a:p>
            <a:pPr>
              <a:defRPr/>
            </a:pPr>
            <a:r>
              <a:rPr lang="es-419" dirty="0"/>
              <a:t>En 1974 con la mejora de la tecnología de la maquinaria, cada productor produce alimentos y fibras textiles que necesitaban 55 personas.</a:t>
            </a:r>
          </a:p>
          <a:p>
            <a:pPr>
              <a:defRPr/>
            </a:pPr>
            <a:endParaRPr lang="es-419"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Rectángulo">
            <a:extLst>
              <a:ext uri="{FF2B5EF4-FFF2-40B4-BE49-F238E27FC236}">
                <a16:creationId xmlns:a16="http://schemas.microsoft.com/office/drawing/2014/main" id="{AD1385D8-44B8-46C8-B76B-2203B6266ABD}"/>
              </a:ext>
            </a:extLst>
          </p:cNvPr>
          <p:cNvSpPr>
            <a:spLocks noChangeArrowheads="1"/>
          </p:cNvSpPr>
          <p:nvPr/>
        </p:nvSpPr>
        <p:spPr bwMode="auto">
          <a:xfrm>
            <a:off x="323850" y="196850"/>
            <a:ext cx="8640763"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pPr>
            <a:r>
              <a:rPr lang="es-ES" altLang="es-419" sz="2400"/>
              <a:t>Actualmente el valor ha aumentado considerablemente con el tamaño y eficiencia de los equipos agrícolas y biotecnología en semillas transgénicas.</a:t>
            </a:r>
          </a:p>
          <a:p>
            <a:pPr>
              <a:spcBef>
                <a:spcPct val="0"/>
              </a:spcBef>
              <a:buClrTx/>
            </a:pPr>
            <a:r>
              <a:rPr lang="es-ES" altLang="es-419" sz="2400"/>
              <a:t>En 1830 para producir 0,5 hectárea de trigo se necesitaban 60 horas operarios. </a:t>
            </a:r>
          </a:p>
          <a:p>
            <a:pPr>
              <a:spcBef>
                <a:spcPct val="0"/>
              </a:spcBef>
              <a:buClrTx/>
            </a:pPr>
            <a:r>
              <a:rPr lang="es-ES" altLang="es-419" sz="2400"/>
              <a:t>En 1896 con el empleo de la tracción animal se necesitaban 12 horas operarios para la misma superficie de trigo. </a:t>
            </a:r>
          </a:p>
          <a:p>
            <a:pPr>
              <a:spcBef>
                <a:spcPct val="0"/>
              </a:spcBef>
              <a:buClrTx/>
            </a:pPr>
            <a:r>
              <a:rPr lang="es-ES" altLang="es-419" sz="2400"/>
              <a:t>En 1950 con el uso de la maquinaria no tan tecnificada y de baja capacidad de trabajo, se necesitaban 2 horas operario para producir esa media hectárea de trigo. </a:t>
            </a:r>
          </a:p>
          <a:p>
            <a:pPr>
              <a:spcBef>
                <a:spcPct val="0"/>
              </a:spcBef>
              <a:buClrTx/>
            </a:pPr>
            <a:r>
              <a:rPr lang="es-ES" altLang="es-419" sz="2400"/>
              <a:t>Actualmente solo son necesaria  0,8 horas para la misma superficie de trigo.</a:t>
            </a:r>
            <a:endParaRPr lang="es-AR" altLang="es-419"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77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77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77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277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FCC224CB-BDA6-4F0C-8D20-1FDAD4067C31}"/>
              </a:ext>
            </a:extLst>
          </p:cNvPr>
          <p:cNvSpPr>
            <a:spLocks noGrp="1"/>
          </p:cNvSpPr>
          <p:nvPr>
            <p:ph type="title"/>
          </p:nvPr>
        </p:nvSpPr>
        <p:spPr>
          <a:xfrm>
            <a:off x="457200" y="228600"/>
            <a:ext cx="8229600" cy="536575"/>
          </a:xfrm>
        </p:spPr>
        <p:txBody>
          <a:bodyPr>
            <a:normAutofit fontScale="90000"/>
          </a:bodyPr>
          <a:lstStyle/>
          <a:p>
            <a:pPr>
              <a:defRPr/>
            </a:pPr>
            <a:r>
              <a:rPr lang="es-ES" sz="3600" b="1" u="sng" dirty="0">
                <a:solidFill>
                  <a:schemeClr val="tx1"/>
                </a:solidFill>
                <a:effectLst/>
              </a:rPr>
              <a:t>Definición de la maquinaria agrícola:</a:t>
            </a:r>
            <a:br>
              <a:rPr lang="es-AR" sz="3600" u="sng" dirty="0">
                <a:solidFill>
                  <a:schemeClr val="tx1"/>
                </a:solidFill>
                <a:effectLst/>
              </a:rPr>
            </a:br>
            <a:endParaRPr lang="es-AR" sz="3600" u="sng" dirty="0">
              <a:solidFill>
                <a:schemeClr val="tx1"/>
              </a:solidFill>
            </a:endParaRPr>
          </a:p>
        </p:txBody>
      </p:sp>
      <p:sp>
        <p:nvSpPr>
          <p:cNvPr id="35843" name="2 Marcador de contenido">
            <a:extLst>
              <a:ext uri="{FF2B5EF4-FFF2-40B4-BE49-F238E27FC236}">
                <a16:creationId xmlns:a16="http://schemas.microsoft.com/office/drawing/2014/main" id="{FA24D21D-1DC6-4C29-8BE4-46F1DE73F8A7}"/>
              </a:ext>
            </a:extLst>
          </p:cNvPr>
          <p:cNvSpPr>
            <a:spLocks noGrp="1" noChangeArrowheads="1"/>
          </p:cNvSpPr>
          <p:nvPr>
            <p:ph idx="1"/>
          </p:nvPr>
        </p:nvSpPr>
        <p:spPr>
          <a:xfrm>
            <a:off x="179388" y="620713"/>
            <a:ext cx="8785225" cy="5976937"/>
          </a:xfrm>
        </p:spPr>
        <p:txBody>
          <a:bodyPr/>
          <a:lstStyle/>
          <a:p>
            <a:r>
              <a:rPr lang="es-ES" altLang="es-419" sz="2400"/>
              <a:t>Son equipos diseñados y desarrollados para la obtención y transformación de las cosechas con el fin de destinarla a la elaboración de productos alimenticios humanos y animal, fibras para telas, ciertas pinturas y actualmente para energía (biocombustibles), para automóviles y maquinarias.</a:t>
            </a:r>
            <a:endParaRPr lang="es-AR" altLang="es-419" sz="2400"/>
          </a:p>
          <a:p>
            <a:r>
              <a:rPr lang="es-ES" altLang="es-419" sz="2400"/>
              <a:t>La maquinaria se encuentra en continua evolución en capacidad de trabajo y tecnología, requiriendo mano de obra rural calificada, Administración profesional, demandando mayor superficie de campos para cubrir los costos fijos. </a:t>
            </a:r>
            <a:endParaRPr lang="es-419" altLang="es-419" sz="2400"/>
          </a:p>
          <a:p>
            <a:r>
              <a:rPr lang="es-419" altLang="es-419" sz="2400"/>
              <a:t>En la actualidad, el equipamiento de las maquinarias agrícolas, posibilita la gestión dentro de cada lote en el mismo establecimiento, denominada Agricultura de precisión, con el beneficio de adecuar los insumos, generando menores costos y mayor productividad.</a:t>
            </a:r>
            <a:endParaRPr lang="es-AR" altLang="es-419" sz="2400"/>
          </a:p>
          <a:p>
            <a:r>
              <a:rPr lang="es-ES" altLang="es-419" sz="2400"/>
              <a:t> Actualmente la producción agropecuaria Argentina genera alimentos para 400 millones de personas.</a:t>
            </a:r>
            <a:endParaRPr lang="es-AR" altLang="es-419" sz="2400"/>
          </a:p>
          <a:p>
            <a:endParaRPr lang="es-AR" altLang="es-419"/>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Título">
            <a:extLst>
              <a:ext uri="{FF2B5EF4-FFF2-40B4-BE49-F238E27FC236}">
                <a16:creationId xmlns:a16="http://schemas.microsoft.com/office/drawing/2014/main" id="{F16774BB-A23F-4371-B5C5-CB844A9C4653}"/>
              </a:ext>
            </a:extLst>
          </p:cNvPr>
          <p:cNvSpPr>
            <a:spLocks noGrp="1" noChangeArrowheads="1"/>
          </p:cNvSpPr>
          <p:nvPr>
            <p:ph type="title"/>
          </p:nvPr>
        </p:nvSpPr>
        <p:spPr/>
        <p:txBody>
          <a:bodyPr/>
          <a:lstStyle/>
          <a:p>
            <a:r>
              <a:rPr lang="es-ES" altLang="es-419" sz="3600" b="1" u="sng">
                <a:solidFill>
                  <a:schemeClr val="tx1"/>
                </a:solidFill>
                <a:effectLst/>
              </a:rPr>
              <a:t>Clasificación de la maquinaria agrícola:</a:t>
            </a:r>
            <a:endParaRPr lang="es-AR" altLang="es-419" sz="3600" u="sng">
              <a:solidFill>
                <a:schemeClr val="tx1"/>
              </a:solidFill>
              <a:effectLst/>
            </a:endParaRPr>
          </a:p>
        </p:txBody>
      </p:sp>
      <p:sp>
        <p:nvSpPr>
          <p:cNvPr id="3" name="2 Marcador de contenido">
            <a:extLst>
              <a:ext uri="{FF2B5EF4-FFF2-40B4-BE49-F238E27FC236}">
                <a16:creationId xmlns:a16="http://schemas.microsoft.com/office/drawing/2014/main" id="{E3BEA18C-7410-4EA8-B1A0-9D94104D56B2}"/>
              </a:ext>
            </a:extLst>
          </p:cNvPr>
          <p:cNvSpPr>
            <a:spLocks noGrp="1"/>
          </p:cNvSpPr>
          <p:nvPr>
            <p:ph idx="1"/>
          </p:nvPr>
        </p:nvSpPr>
        <p:spPr/>
        <p:txBody>
          <a:bodyPr/>
          <a:lstStyle/>
          <a:p>
            <a:pPr>
              <a:defRPr/>
            </a:pPr>
            <a:r>
              <a:rPr lang="es-ES" sz="2400" dirty="0"/>
              <a:t>Se clasifican de acuerdo al trabajo que realizan cada una de ellas.</a:t>
            </a:r>
            <a:endParaRPr lang="es-AR" sz="2400" dirty="0"/>
          </a:p>
          <a:p>
            <a:pPr marL="0" indent="0">
              <a:buFontTx/>
              <a:buNone/>
              <a:defRPr/>
            </a:pPr>
            <a:r>
              <a:rPr lang="es-AR" sz="2400" dirty="0"/>
              <a:t>1-</a:t>
            </a:r>
            <a:r>
              <a:rPr lang="es-ES" sz="2400" dirty="0"/>
              <a:t>Maquinaria para </a:t>
            </a:r>
            <a:r>
              <a:rPr lang="es-ES" sz="2400" dirty="0" err="1"/>
              <a:t>traccionar</a:t>
            </a:r>
            <a:r>
              <a:rPr lang="es-ES" sz="2400" dirty="0"/>
              <a:t> implementos agrícolas  (tractores)</a:t>
            </a:r>
            <a:endParaRPr lang="es-AR" sz="2400" dirty="0"/>
          </a:p>
          <a:p>
            <a:pPr>
              <a:defRPr/>
            </a:pPr>
            <a:endParaRPr lang="es-AR" sz="2400" dirty="0"/>
          </a:p>
        </p:txBody>
      </p:sp>
      <p:pic>
        <p:nvPicPr>
          <p:cNvPr id="4" name="Picture 5" descr="escanear0003">
            <a:extLst>
              <a:ext uri="{FF2B5EF4-FFF2-40B4-BE49-F238E27FC236}">
                <a16:creationId xmlns:a16="http://schemas.microsoft.com/office/drawing/2014/main" id="{4AB3D42D-ED41-4A26-950B-937A26386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3141663"/>
            <a:ext cx="442753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a:extLst>
              <a:ext uri="{FF2B5EF4-FFF2-40B4-BE49-F238E27FC236}">
                <a16:creationId xmlns:a16="http://schemas.microsoft.com/office/drawing/2014/main" id="{D93A3A95-0F89-449D-A802-BC3D849AD55F}"/>
              </a:ext>
            </a:extLst>
          </p:cNvPr>
          <p:cNvSpPr>
            <a:spLocks noGrp="1"/>
          </p:cNvSpPr>
          <p:nvPr>
            <p:ph type="title"/>
          </p:nvPr>
        </p:nvSpPr>
        <p:spPr/>
        <p:txBody>
          <a:bodyPr>
            <a:normAutofit fontScale="90000"/>
          </a:bodyPr>
          <a:lstStyle/>
          <a:p>
            <a:pPr algn="l">
              <a:defRPr/>
            </a:pPr>
            <a:r>
              <a:rPr lang="es-ES" sz="2400" dirty="0">
                <a:effectLst/>
              </a:rPr>
              <a:t>2-Maquinaria para eliminación de obstáculos, sistematización de terrenos y movimiento de suelo.</a:t>
            </a:r>
            <a:br>
              <a:rPr lang="es-AR" sz="2400" dirty="0">
                <a:effectLst/>
              </a:rPr>
            </a:br>
            <a:endParaRPr lang="es-AR" sz="2400" dirty="0"/>
          </a:p>
        </p:txBody>
      </p:sp>
      <p:pic>
        <p:nvPicPr>
          <p:cNvPr id="37891" name="Picture 6">
            <a:extLst>
              <a:ext uri="{FF2B5EF4-FFF2-40B4-BE49-F238E27FC236}">
                <a16:creationId xmlns:a16="http://schemas.microsoft.com/office/drawing/2014/main" id="{E38172AB-D17F-4418-981D-94364B00A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844675"/>
            <a:ext cx="429736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2">
            <a:extLst>
              <a:ext uri="{FF2B5EF4-FFF2-40B4-BE49-F238E27FC236}">
                <a16:creationId xmlns:a16="http://schemas.microsoft.com/office/drawing/2014/main" id="{A8A5AC95-CDE0-4F81-8101-4E314F36C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844675"/>
            <a:ext cx="40036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8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716D50B8-5057-460E-9FA1-2B98902FD269}"/>
              </a:ext>
            </a:extLst>
          </p:cNvPr>
          <p:cNvSpPr>
            <a:spLocks noGrp="1"/>
          </p:cNvSpPr>
          <p:nvPr>
            <p:ph type="title"/>
          </p:nvPr>
        </p:nvSpPr>
        <p:spPr/>
        <p:txBody>
          <a:bodyPr/>
          <a:lstStyle/>
          <a:p>
            <a:pPr algn="l">
              <a:defRPr/>
            </a:pPr>
            <a:r>
              <a:rPr lang="es-ES" sz="2400" dirty="0">
                <a:effectLst/>
              </a:rPr>
              <a:t>3-Maquinaria para labranzas.</a:t>
            </a:r>
            <a:br>
              <a:rPr lang="es-AR" sz="2400" dirty="0">
                <a:effectLst/>
              </a:rPr>
            </a:br>
            <a:endParaRPr lang="es-AR" sz="2400" dirty="0"/>
          </a:p>
        </p:txBody>
      </p:sp>
      <p:pic>
        <p:nvPicPr>
          <p:cNvPr id="38915" name="Picture 2">
            <a:extLst>
              <a:ext uri="{FF2B5EF4-FFF2-40B4-BE49-F238E27FC236}">
                <a16:creationId xmlns:a16="http://schemas.microsoft.com/office/drawing/2014/main" id="{85E70519-4546-48E9-B382-6F28A1079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81075"/>
            <a:ext cx="4225925"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2">
            <a:extLst>
              <a:ext uri="{FF2B5EF4-FFF2-40B4-BE49-F238E27FC236}">
                <a16:creationId xmlns:a16="http://schemas.microsoft.com/office/drawing/2014/main" id="{C4F1AB6F-9434-4AB6-A772-C96AADC5EF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888" y="981075"/>
            <a:ext cx="4433887"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F6502749-0071-4482-98EE-7C5457FC80F6}"/>
              </a:ext>
            </a:extLst>
          </p:cNvPr>
          <p:cNvSpPr>
            <a:spLocks noGrp="1"/>
          </p:cNvSpPr>
          <p:nvPr>
            <p:ph type="title"/>
          </p:nvPr>
        </p:nvSpPr>
        <p:spPr/>
        <p:txBody>
          <a:bodyPr/>
          <a:lstStyle/>
          <a:p>
            <a:pPr algn="l">
              <a:defRPr/>
            </a:pPr>
            <a:r>
              <a:rPr lang="es-ES" sz="2400" dirty="0">
                <a:effectLst/>
              </a:rPr>
              <a:t>4-Maquinaria para fertilización, abonado y siembra</a:t>
            </a:r>
            <a:endParaRPr lang="es-AR" sz="2400" dirty="0"/>
          </a:p>
        </p:txBody>
      </p:sp>
      <p:pic>
        <p:nvPicPr>
          <p:cNvPr id="39939" name="Picture 2">
            <a:extLst>
              <a:ext uri="{FF2B5EF4-FFF2-40B4-BE49-F238E27FC236}">
                <a16:creationId xmlns:a16="http://schemas.microsoft.com/office/drawing/2014/main" id="{986DA42B-AB2E-4431-B487-B7AC12AFB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68413"/>
            <a:ext cx="44545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2">
            <a:extLst>
              <a:ext uri="{FF2B5EF4-FFF2-40B4-BE49-F238E27FC236}">
                <a16:creationId xmlns:a16="http://schemas.microsoft.com/office/drawing/2014/main" id="{89A15139-0ADD-4D6A-BB46-D077537FFB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150" y="1268413"/>
            <a:ext cx="4137025"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CD2F0324-AA8F-4BCC-8D48-266276B40684}"/>
              </a:ext>
            </a:extLst>
          </p:cNvPr>
          <p:cNvSpPr>
            <a:spLocks noGrp="1"/>
          </p:cNvSpPr>
          <p:nvPr>
            <p:ph type="title"/>
          </p:nvPr>
        </p:nvSpPr>
        <p:spPr/>
        <p:txBody>
          <a:bodyPr/>
          <a:lstStyle/>
          <a:p>
            <a:pPr algn="l">
              <a:defRPr/>
            </a:pPr>
            <a:r>
              <a:rPr lang="es-ES" sz="2400" dirty="0">
                <a:effectLst/>
              </a:rPr>
              <a:t>5-Maquinaria para labores culturales.</a:t>
            </a:r>
            <a:endParaRPr lang="es-AR" sz="2400" dirty="0"/>
          </a:p>
        </p:txBody>
      </p:sp>
      <p:pic>
        <p:nvPicPr>
          <p:cNvPr id="40963" name="Picture 2">
            <a:extLst>
              <a:ext uri="{FF2B5EF4-FFF2-40B4-BE49-F238E27FC236}">
                <a16:creationId xmlns:a16="http://schemas.microsoft.com/office/drawing/2014/main" id="{917D8D10-48EE-436F-911D-395E32BB7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341438"/>
            <a:ext cx="6240462"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79D9D32A-8EA4-45F1-AE92-A8479BCC1C8B}"/>
              </a:ext>
            </a:extLst>
          </p:cNvPr>
          <p:cNvSpPr>
            <a:spLocks noGrp="1"/>
          </p:cNvSpPr>
          <p:nvPr>
            <p:ph type="title"/>
          </p:nvPr>
        </p:nvSpPr>
        <p:spPr/>
        <p:txBody>
          <a:bodyPr/>
          <a:lstStyle/>
          <a:p>
            <a:pPr algn="l">
              <a:defRPr/>
            </a:pPr>
            <a:r>
              <a:rPr lang="es-ES" sz="2400" dirty="0">
                <a:effectLst/>
              </a:rPr>
              <a:t>6-Maquinaria para cosecha y traslado de grano</a:t>
            </a:r>
            <a:endParaRPr lang="es-AR" sz="2400" dirty="0"/>
          </a:p>
        </p:txBody>
      </p:sp>
      <p:pic>
        <p:nvPicPr>
          <p:cNvPr id="41987" name="Picture 2">
            <a:extLst>
              <a:ext uri="{FF2B5EF4-FFF2-40B4-BE49-F238E27FC236}">
                <a16:creationId xmlns:a16="http://schemas.microsoft.com/office/drawing/2014/main" id="{825EEE2A-F176-49EC-BB2D-B322DAA2E2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116013"/>
            <a:ext cx="6337300"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F2CFD2A9-9E88-4326-949E-CB1CD0EF638E}"/>
              </a:ext>
            </a:extLst>
          </p:cNvPr>
          <p:cNvSpPr>
            <a:spLocks noGrp="1"/>
          </p:cNvSpPr>
          <p:nvPr>
            <p:ph type="title"/>
          </p:nvPr>
        </p:nvSpPr>
        <p:spPr/>
        <p:txBody>
          <a:bodyPr/>
          <a:lstStyle/>
          <a:p>
            <a:pPr algn="l">
              <a:defRPr/>
            </a:pPr>
            <a:r>
              <a:rPr lang="es-ES" sz="2400" dirty="0">
                <a:effectLst/>
              </a:rPr>
              <a:t>7-Maquinaria para acondicionamiento y almacenamiento de granos</a:t>
            </a:r>
            <a:r>
              <a:rPr lang="es-ES" dirty="0">
                <a:effectLst/>
              </a:rPr>
              <a:t>.</a:t>
            </a:r>
            <a:endParaRPr lang="es-AR" dirty="0"/>
          </a:p>
        </p:txBody>
      </p:sp>
      <p:pic>
        <p:nvPicPr>
          <p:cNvPr id="4" name="Picture 4" descr="escanear0001">
            <a:extLst>
              <a:ext uri="{FF2B5EF4-FFF2-40B4-BE49-F238E27FC236}">
                <a16:creationId xmlns:a16="http://schemas.microsoft.com/office/drawing/2014/main" id="{FD519DF6-BDDD-48EC-87F9-A6D91B1F0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1412875"/>
            <a:ext cx="4835525"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3">
            <a:extLst>
              <a:ext uri="{FF2B5EF4-FFF2-40B4-BE49-F238E27FC236}">
                <a16:creationId xmlns:a16="http://schemas.microsoft.com/office/drawing/2014/main" id="{BA22D23E-420D-472A-8F97-303A5211D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412875"/>
            <a:ext cx="3887788"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30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7" name="Rectangle 3">
            <a:extLst>
              <a:ext uri="{FF2B5EF4-FFF2-40B4-BE49-F238E27FC236}">
                <a16:creationId xmlns:a16="http://schemas.microsoft.com/office/drawing/2014/main" id="{0BD4648F-AA41-454B-A75A-9B8C3AEE17CA}"/>
              </a:ext>
            </a:extLst>
          </p:cNvPr>
          <p:cNvSpPr>
            <a:spLocks noGrp="1" noChangeArrowheads="1"/>
          </p:cNvSpPr>
          <p:nvPr>
            <p:ph idx="1"/>
          </p:nvPr>
        </p:nvSpPr>
        <p:spPr>
          <a:xfrm>
            <a:off x="0" y="0"/>
            <a:ext cx="9144000" cy="6858000"/>
          </a:xfrm>
        </p:spPr>
        <p:txBody>
          <a:bodyPr/>
          <a:lstStyle/>
          <a:p>
            <a:pPr eaLnBrk="1" hangingPunct="1">
              <a:lnSpc>
                <a:spcPct val="90000"/>
              </a:lnSpc>
            </a:pPr>
            <a:r>
              <a:rPr lang="es-AR" altLang="es-419" i="1"/>
              <a:t>La producción agropecuaria es una forma de producir ganancias, </a:t>
            </a:r>
            <a:r>
              <a:rPr lang="es-AR" altLang="es-419" i="1" u="sng"/>
              <a:t>es un negocio.</a:t>
            </a:r>
            <a:r>
              <a:rPr lang="es-AR" altLang="es-419" i="1"/>
              <a:t> Hay que producir lo más posible, con el menor costo y con mayor beneficio, teniendo en cuenta los aspectos sociales y ambientales, para que el sistema sea sostenible.</a:t>
            </a:r>
          </a:p>
          <a:p>
            <a:pPr eaLnBrk="1" hangingPunct="1">
              <a:lnSpc>
                <a:spcPct val="90000"/>
              </a:lnSpc>
            </a:pPr>
            <a:r>
              <a:rPr lang="es-AR" altLang="es-419" i="1"/>
              <a:t>Podemos decir que con los conocimientos que se adquieren con el estudio de la Licenciatura en Administración Rural, nos capacita convenientemente para integrar en forma correcta los RECURSOS NATURALES, los RECURSOS ECONOMICOS, los RECURSOS FINANCIEROS, los RECURSOS HUMANOS y toda la INFORMACION BASICA  DISPONIBLE para el acto productivo de la empresa agropecuaria.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349187">
                                            <p:txEl>
                                              <p:pRg st="0" end="0"/>
                                            </p:txEl>
                                          </p:spTgt>
                                        </p:tgtEl>
                                        <p:attrNameLst>
                                          <p:attrName>style.visibility</p:attrName>
                                        </p:attrNameLst>
                                      </p:cBhvr>
                                      <p:to>
                                        <p:strVal val="visible"/>
                                      </p:to>
                                    </p:set>
                                    <p:anim calcmode="lin" valueType="num">
                                      <p:cBhvr>
                                        <p:cTn id="7" dur="500" fill="hold"/>
                                        <p:tgtEl>
                                          <p:spTgt spid="34918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4918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4918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491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349187">
                                            <p:txEl>
                                              <p:pRg st="1" end="1"/>
                                            </p:txEl>
                                          </p:spTgt>
                                        </p:tgtEl>
                                        <p:attrNameLst>
                                          <p:attrName>style.visibility</p:attrName>
                                        </p:attrNameLst>
                                      </p:cBhvr>
                                      <p:to>
                                        <p:strVal val="visible"/>
                                      </p:to>
                                    </p:set>
                                    <p:anim calcmode="lin" valueType="num">
                                      <p:cBhvr>
                                        <p:cTn id="15" dur="500" fill="hold"/>
                                        <p:tgtEl>
                                          <p:spTgt spid="34918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4918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4918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4918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0A8462F6-475F-406D-A89C-C2CEC37ECA10}"/>
              </a:ext>
            </a:extLst>
          </p:cNvPr>
          <p:cNvSpPr>
            <a:spLocks noGrp="1"/>
          </p:cNvSpPr>
          <p:nvPr>
            <p:ph type="title"/>
          </p:nvPr>
        </p:nvSpPr>
        <p:spPr/>
        <p:txBody>
          <a:bodyPr/>
          <a:lstStyle/>
          <a:p>
            <a:pPr algn="l">
              <a:defRPr/>
            </a:pPr>
            <a:r>
              <a:rPr lang="es-ES" sz="2400" dirty="0">
                <a:effectLst/>
              </a:rPr>
              <a:t>8-Maquinaria para transformación y elaboración de alimentos, fibras y energía.</a:t>
            </a:r>
            <a:endParaRPr lang="es-AR" sz="2400" dirty="0"/>
          </a:p>
        </p:txBody>
      </p:sp>
      <p:pic>
        <p:nvPicPr>
          <p:cNvPr id="44035" name="Picture 2">
            <a:extLst>
              <a:ext uri="{FF2B5EF4-FFF2-40B4-BE49-F238E27FC236}">
                <a16:creationId xmlns:a16="http://schemas.microsoft.com/office/drawing/2014/main" id="{4D0B2B84-97D5-4E53-8A55-2164A06D7E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476375"/>
            <a:ext cx="6192837"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6BA85EC9-9A25-4CD2-9115-260BE3F0846A}"/>
              </a:ext>
            </a:extLst>
          </p:cNvPr>
          <p:cNvSpPr>
            <a:spLocks noGrp="1"/>
          </p:cNvSpPr>
          <p:nvPr>
            <p:ph type="title"/>
          </p:nvPr>
        </p:nvSpPr>
        <p:spPr/>
        <p:txBody>
          <a:bodyPr>
            <a:normAutofit fontScale="90000"/>
          </a:bodyPr>
          <a:lstStyle/>
          <a:p>
            <a:pPr marL="571500" indent="-571500" algn="l">
              <a:buFont typeface="Arial" pitchFamily="34" charset="0"/>
              <a:buChar char="•"/>
              <a:defRPr/>
            </a:pPr>
            <a:r>
              <a:rPr lang="es-ES" sz="3600" dirty="0">
                <a:effectLst/>
              </a:rPr>
              <a:t>De acuerdo a como se mueven:</a:t>
            </a:r>
            <a:br>
              <a:rPr lang="es-AR" sz="3600" dirty="0">
                <a:effectLst/>
              </a:rPr>
            </a:br>
            <a:endParaRPr lang="es-AR" sz="3600" dirty="0"/>
          </a:p>
        </p:txBody>
      </p:sp>
      <p:sp>
        <p:nvSpPr>
          <p:cNvPr id="45059" name="2 Marcador de contenido">
            <a:extLst>
              <a:ext uri="{FF2B5EF4-FFF2-40B4-BE49-F238E27FC236}">
                <a16:creationId xmlns:a16="http://schemas.microsoft.com/office/drawing/2014/main" id="{5D98A4FE-2627-4E3B-A711-1EE32930034B}"/>
              </a:ext>
            </a:extLst>
          </p:cNvPr>
          <p:cNvSpPr>
            <a:spLocks noGrp="1" noChangeArrowheads="1"/>
          </p:cNvSpPr>
          <p:nvPr>
            <p:ph idx="1"/>
          </p:nvPr>
        </p:nvSpPr>
        <p:spPr>
          <a:xfrm>
            <a:off x="457200" y="1125538"/>
            <a:ext cx="8229600" cy="4970462"/>
          </a:xfrm>
        </p:spPr>
        <p:txBody>
          <a:bodyPr/>
          <a:lstStyle/>
          <a:p>
            <a:pPr marL="0" indent="0">
              <a:buFontTx/>
              <a:buNone/>
            </a:pPr>
            <a:r>
              <a:rPr lang="es-AR" altLang="es-419"/>
              <a:t>1-</a:t>
            </a:r>
            <a:r>
              <a:rPr lang="es-ES" altLang="es-419" sz="2400"/>
              <a:t>Maquinaria</a:t>
            </a:r>
            <a:r>
              <a:rPr lang="es-ES" altLang="es-419"/>
              <a:t> fija</a:t>
            </a:r>
            <a:endParaRPr lang="es-AR" altLang="es-419"/>
          </a:p>
          <a:p>
            <a:pPr marL="0" indent="0">
              <a:buFontTx/>
              <a:buNone/>
            </a:pPr>
            <a:endParaRPr lang="es-AR" altLang="es-419"/>
          </a:p>
        </p:txBody>
      </p:sp>
      <p:pic>
        <p:nvPicPr>
          <p:cNvPr id="4" name="Picture 4" descr="escanear0012">
            <a:extLst>
              <a:ext uri="{FF2B5EF4-FFF2-40B4-BE49-F238E27FC236}">
                <a16:creationId xmlns:a16="http://schemas.microsoft.com/office/drawing/2014/main" id="{47C18550-AABF-4A45-BB96-A0424D8DE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989138"/>
            <a:ext cx="77406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a:extLst>
              <a:ext uri="{FF2B5EF4-FFF2-40B4-BE49-F238E27FC236}">
                <a16:creationId xmlns:a16="http://schemas.microsoft.com/office/drawing/2014/main" id="{292CE90B-60E8-46D6-B3FC-CCFFD1C370CD}"/>
              </a:ext>
            </a:extLst>
          </p:cNvPr>
          <p:cNvSpPr>
            <a:spLocks noGrp="1"/>
          </p:cNvSpPr>
          <p:nvPr>
            <p:ph type="title"/>
          </p:nvPr>
        </p:nvSpPr>
        <p:spPr/>
        <p:txBody>
          <a:bodyPr/>
          <a:lstStyle/>
          <a:p>
            <a:pPr algn="l">
              <a:defRPr/>
            </a:pPr>
            <a:r>
              <a:rPr lang="es-ES" sz="2400" dirty="0">
                <a:effectLst/>
              </a:rPr>
              <a:t>2-Maquinaria de tracción, dentro de estas tenemos las suspendidas y las de arrastre</a:t>
            </a:r>
            <a:r>
              <a:rPr lang="es-ES" dirty="0">
                <a:effectLst/>
              </a:rPr>
              <a:t>. </a:t>
            </a:r>
            <a:endParaRPr lang="es-AR" dirty="0"/>
          </a:p>
        </p:txBody>
      </p:sp>
      <p:pic>
        <p:nvPicPr>
          <p:cNvPr id="46083" name="Picture 2">
            <a:extLst>
              <a:ext uri="{FF2B5EF4-FFF2-40B4-BE49-F238E27FC236}">
                <a16:creationId xmlns:a16="http://schemas.microsoft.com/office/drawing/2014/main" id="{8692CA5F-6425-4617-BD58-391D646A6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484313"/>
            <a:ext cx="4217988"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2">
            <a:extLst>
              <a:ext uri="{FF2B5EF4-FFF2-40B4-BE49-F238E27FC236}">
                <a16:creationId xmlns:a16="http://schemas.microsoft.com/office/drawing/2014/main" id="{7B3CCDF6-5A0F-4978-A75A-FD0F00040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1484313"/>
            <a:ext cx="402590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0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6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F3A41F2C-C1FB-4C46-9530-ED90FE2476A4}"/>
              </a:ext>
            </a:extLst>
          </p:cNvPr>
          <p:cNvSpPr>
            <a:spLocks noGrp="1"/>
          </p:cNvSpPr>
          <p:nvPr>
            <p:ph type="title"/>
          </p:nvPr>
        </p:nvSpPr>
        <p:spPr/>
        <p:txBody>
          <a:bodyPr/>
          <a:lstStyle/>
          <a:p>
            <a:pPr algn="l">
              <a:defRPr/>
            </a:pPr>
            <a:r>
              <a:rPr lang="es-ES" sz="2400" dirty="0">
                <a:effectLst/>
              </a:rPr>
              <a:t>3-Maquinaria autopropulsada</a:t>
            </a:r>
            <a:endParaRPr lang="es-AR" sz="2400" dirty="0"/>
          </a:p>
        </p:txBody>
      </p:sp>
      <p:pic>
        <p:nvPicPr>
          <p:cNvPr id="47107" name="Picture 2">
            <a:extLst>
              <a:ext uri="{FF2B5EF4-FFF2-40B4-BE49-F238E27FC236}">
                <a16:creationId xmlns:a16="http://schemas.microsoft.com/office/drawing/2014/main" id="{5EC7AB77-1625-48A2-B101-7D4E8C3001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338263"/>
            <a:ext cx="764540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a:extLst>
              <a:ext uri="{FF2B5EF4-FFF2-40B4-BE49-F238E27FC236}">
                <a16:creationId xmlns:a16="http://schemas.microsoft.com/office/drawing/2014/main" id="{71730F84-FDA3-49FA-A227-ED6E961930DC}"/>
              </a:ext>
            </a:extLst>
          </p:cNvPr>
          <p:cNvSpPr>
            <a:spLocks noGrp="1"/>
          </p:cNvSpPr>
          <p:nvPr>
            <p:ph type="title"/>
          </p:nvPr>
        </p:nvSpPr>
        <p:spPr/>
        <p:txBody>
          <a:bodyPr>
            <a:normAutofit fontScale="90000"/>
          </a:bodyPr>
          <a:lstStyle/>
          <a:p>
            <a:pPr algn="l">
              <a:defRPr/>
            </a:pPr>
            <a:r>
              <a:rPr lang="es-ES" sz="3600" b="1" u="sng" dirty="0">
                <a:solidFill>
                  <a:schemeClr val="tx1"/>
                </a:solidFill>
                <a:effectLst/>
              </a:rPr>
              <a:t>Características de la maquinaria agrícola:</a:t>
            </a:r>
            <a:br>
              <a:rPr lang="es-AR" u="sng" dirty="0">
                <a:solidFill>
                  <a:schemeClr val="tx1"/>
                </a:solidFill>
                <a:effectLst/>
              </a:rPr>
            </a:br>
            <a:endParaRPr lang="es-AR" u="sng" dirty="0">
              <a:solidFill>
                <a:schemeClr val="tx1"/>
              </a:solidFill>
            </a:endParaRPr>
          </a:p>
        </p:txBody>
      </p:sp>
      <p:sp>
        <p:nvSpPr>
          <p:cNvPr id="48131" name="3 Marcador de contenido">
            <a:extLst>
              <a:ext uri="{FF2B5EF4-FFF2-40B4-BE49-F238E27FC236}">
                <a16:creationId xmlns:a16="http://schemas.microsoft.com/office/drawing/2014/main" id="{C43C15A1-4C46-4322-8BA5-6BD68232B6A4}"/>
              </a:ext>
            </a:extLst>
          </p:cNvPr>
          <p:cNvSpPr>
            <a:spLocks noGrp="1" noChangeArrowheads="1"/>
          </p:cNvSpPr>
          <p:nvPr>
            <p:ph idx="1"/>
          </p:nvPr>
        </p:nvSpPr>
        <p:spPr/>
        <p:txBody>
          <a:bodyPr/>
          <a:lstStyle/>
          <a:p>
            <a:r>
              <a:rPr lang="es-ES" altLang="es-419" sz="2400"/>
              <a:t>Tienen que ser livianas, resistentes a la tracción y desgaste, de simple diseño que permita un fácil manejo, mantenimiento, regulación y reparación; que tengan sistemas de control de funcionamiento, dispositivos de seguridad y aviso de roturas. Para el caso de tractores y maquinaria autopropulsada (pulverizadoras y cosechadoras), que tengan cabina con equipamiento para seguridad y salud del operario y mecanismos de control.</a:t>
            </a:r>
            <a:endParaRPr lang="es-AR" altLang="es-419" sz="2400"/>
          </a:p>
          <a:p>
            <a:endParaRPr lang="es-AR" altLang="es-419"/>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7C5BBFE4-2F33-47A8-B429-7F7F1E021D0E}"/>
              </a:ext>
            </a:extLst>
          </p:cNvPr>
          <p:cNvSpPr>
            <a:spLocks noGrp="1"/>
          </p:cNvSpPr>
          <p:nvPr>
            <p:ph type="title"/>
          </p:nvPr>
        </p:nvSpPr>
        <p:spPr/>
        <p:txBody>
          <a:bodyPr>
            <a:normAutofit fontScale="90000"/>
          </a:bodyPr>
          <a:lstStyle/>
          <a:p>
            <a:pPr algn="l">
              <a:defRPr/>
            </a:pPr>
            <a:r>
              <a:rPr lang="es-ES" sz="2800" b="1" u="sng" dirty="0">
                <a:solidFill>
                  <a:schemeClr val="tx1"/>
                </a:solidFill>
                <a:effectLst/>
              </a:rPr>
              <a:t>Materiales utilizados en la construcción de maquinarias agrícolas:</a:t>
            </a:r>
            <a:br>
              <a:rPr lang="es-AR" sz="2800" u="sng" dirty="0">
                <a:solidFill>
                  <a:schemeClr val="tx1"/>
                </a:solidFill>
                <a:effectLst/>
              </a:rPr>
            </a:br>
            <a:endParaRPr lang="es-AR" sz="2800" u="sng" dirty="0">
              <a:solidFill>
                <a:schemeClr val="tx1"/>
              </a:solidFill>
            </a:endParaRPr>
          </a:p>
        </p:txBody>
      </p:sp>
      <p:sp>
        <p:nvSpPr>
          <p:cNvPr id="49155" name="2 Marcador de contenido">
            <a:extLst>
              <a:ext uri="{FF2B5EF4-FFF2-40B4-BE49-F238E27FC236}">
                <a16:creationId xmlns:a16="http://schemas.microsoft.com/office/drawing/2014/main" id="{69A50BD9-48A4-4AEF-A863-32BC5DC41115}"/>
              </a:ext>
            </a:extLst>
          </p:cNvPr>
          <p:cNvSpPr>
            <a:spLocks noGrp="1" noChangeArrowheads="1"/>
          </p:cNvSpPr>
          <p:nvPr>
            <p:ph idx="1"/>
          </p:nvPr>
        </p:nvSpPr>
        <p:spPr>
          <a:xfrm>
            <a:off x="457200" y="1341438"/>
            <a:ext cx="8229600" cy="4754562"/>
          </a:xfrm>
        </p:spPr>
        <p:txBody>
          <a:bodyPr/>
          <a:lstStyle/>
          <a:p>
            <a:r>
              <a:rPr lang="es-ES" altLang="es-419" sz="2400"/>
              <a:t>Se destinan diferentes materiales de acuerdo a las funciones de cada componente; en lo posible todos los materiales deben estar respaldados y avalados por normas de calidad y seguridad-</a:t>
            </a:r>
            <a:endParaRPr lang="es-AR" altLang="es-419" sz="2400"/>
          </a:p>
          <a:p>
            <a:r>
              <a:rPr lang="es-ES" altLang="es-419" sz="2400"/>
              <a:t>-Materiales resistentes a la fricción: acero con alto contenido de carbono.</a:t>
            </a:r>
            <a:endParaRPr lang="es-AR" altLang="es-419" sz="2400"/>
          </a:p>
          <a:p>
            <a:r>
              <a:rPr lang="es-ES" altLang="es-419" sz="2400"/>
              <a:t>-Materiales resistentes al esfuerzo: aleaciones con distintos materiales.</a:t>
            </a:r>
            <a:endParaRPr lang="es-AR" altLang="es-419" sz="2400"/>
          </a:p>
          <a:p>
            <a:r>
              <a:rPr lang="es-ES" altLang="es-419" sz="2400"/>
              <a:t>-Materiales para transmitir fuerzas: correas de caucho natural o sintético, cuero o lona, cadenas, poleas y engranajes metálicos, ejes cardánicos, sistemas hidráulicos, rodados de caucho o metálicos.</a:t>
            </a:r>
            <a:endParaRPr lang="es-AR" altLang="es-419" sz="2400"/>
          </a:p>
          <a:p>
            <a:endParaRPr lang="es-AR" altLang="es-419"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1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1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1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2 Marcador de contenido">
            <a:extLst>
              <a:ext uri="{FF2B5EF4-FFF2-40B4-BE49-F238E27FC236}">
                <a16:creationId xmlns:a16="http://schemas.microsoft.com/office/drawing/2014/main" id="{075A34DD-9D68-4F90-AC82-9C65511052F4}"/>
              </a:ext>
            </a:extLst>
          </p:cNvPr>
          <p:cNvSpPr>
            <a:spLocks noGrp="1" noChangeArrowheads="1"/>
          </p:cNvSpPr>
          <p:nvPr>
            <p:ph idx="4294967295"/>
          </p:nvPr>
        </p:nvSpPr>
        <p:spPr>
          <a:xfrm>
            <a:off x="0" y="476250"/>
            <a:ext cx="8229600" cy="5619750"/>
          </a:xfrm>
        </p:spPr>
        <p:txBody>
          <a:bodyPr/>
          <a:lstStyle/>
          <a:p>
            <a:r>
              <a:rPr lang="es-ES" altLang="es-419" sz="2400"/>
              <a:t>-Materiales para depósitos de sembradoras, fertilizadoras y pulverizadoras: chapas plegadas con pinturas especiales, plásticos formado por compuestos acrílicos o poliéster reforzado con fibra de vidrio, son livianas, resistentes y no son afectados por productos químicos.</a:t>
            </a:r>
            <a:endParaRPr lang="es-AR" altLang="es-419" sz="2400"/>
          </a:p>
          <a:p>
            <a:r>
              <a:rPr lang="es-ES" altLang="es-419" sz="2400"/>
              <a:t>-Materiales para circuitos eléctricos y electrónicos: el más usado es el cobre.</a:t>
            </a:r>
            <a:endParaRPr lang="es-AR" altLang="es-419" sz="2400"/>
          </a:p>
          <a:p>
            <a:endParaRPr lang="es-AR" altLang="es-419"/>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B51AAC3E-63F6-4561-A2F0-EF59E0B45DA6}"/>
              </a:ext>
            </a:extLst>
          </p:cNvPr>
          <p:cNvSpPr>
            <a:spLocks noGrp="1"/>
          </p:cNvSpPr>
          <p:nvPr>
            <p:ph type="title"/>
          </p:nvPr>
        </p:nvSpPr>
        <p:spPr/>
        <p:txBody>
          <a:bodyPr>
            <a:normAutofit fontScale="90000"/>
          </a:bodyPr>
          <a:lstStyle/>
          <a:p>
            <a:pPr>
              <a:defRPr/>
            </a:pPr>
            <a:r>
              <a:rPr lang="es-ES" sz="3200" b="1" u="sng" dirty="0">
                <a:solidFill>
                  <a:schemeClr val="tx1"/>
                </a:solidFill>
                <a:effectLst/>
              </a:rPr>
              <a:t>Capacidades de trabajo de la maquinaria agrícola:</a:t>
            </a:r>
            <a:br>
              <a:rPr lang="es-AR" sz="3200" u="sng" dirty="0">
                <a:solidFill>
                  <a:schemeClr val="tx1"/>
                </a:solidFill>
                <a:effectLst/>
              </a:rPr>
            </a:br>
            <a:endParaRPr lang="es-AR" sz="3200" u="sng" dirty="0">
              <a:solidFill>
                <a:schemeClr val="tx1"/>
              </a:solidFill>
            </a:endParaRPr>
          </a:p>
        </p:txBody>
      </p:sp>
      <p:sp>
        <p:nvSpPr>
          <p:cNvPr id="51203" name="2 Marcador de contenido">
            <a:extLst>
              <a:ext uri="{FF2B5EF4-FFF2-40B4-BE49-F238E27FC236}">
                <a16:creationId xmlns:a16="http://schemas.microsoft.com/office/drawing/2014/main" id="{C4439014-9FC3-461D-93C3-9AF21FFDC0E6}"/>
              </a:ext>
            </a:extLst>
          </p:cNvPr>
          <p:cNvSpPr>
            <a:spLocks noGrp="1"/>
          </p:cNvSpPr>
          <p:nvPr>
            <p:ph idx="1"/>
          </p:nvPr>
        </p:nvSpPr>
        <p:spPr>
          <a:xfrm>
            <a:off x="468313" y="1268413"/>
            <a:ext cx="8434387" cy="4856162"/>
          </a:xfrm>
        </p:spPr>
        <p:txBody>
          <a:bodyPr>
            <a:normAutofit lnSpcReduction="10000"/>
          </a:bodyPr>
          <a:lstStyle/>
          <a:p>
            <a:pPr>
              <a:defRPr/>
            </a:pPr>
            <a:r>
              <a:rPr lang="es-ES" sz="2400" dirty="0"/>
              <a:t>La misma se determina por el ancho de labor (</a:t>
            </a:r>
            <a:r>
              <a:rPr lang="es-ES" sz="2400" dirty="0" err="1"/>
              <a:t>mts</a:t>
            </a:r>
            <a:r>
              <a:rPr lang="es-ES" sz="2400" dirty="0"/>
              <a:t>.)y la velocidad de avance (km/hora o </a:t>
            </a:r>
            <a:r>
              <a:rPr lang="es-ES" sz="2400" dirty="0" err="1"/>
              <a:t>mts</a:t>
            </a:r>
            <a:r>
              <a:rPr lang="es-ES" sz="2400" dirty="0"/>
              <a:t>/hora) y se expresa en hectáreas por hora; otra forma de expresar es por el tiempo efectivo por unidad de superficie en horas por hectárea;  se denomina capacidad de campo teórica (CCT) o capacidad de trabajo teórica (CTT)</a:t>
            </a:r>
            <a:endParaRPr lang="es-AR" sz="2400" dirty="0"/>
          </a:p>
          <a:p>
            <a:pPr>
              <a:defRPr/>
            </a:pPr>
            <a:r>
              <a:rPr lang="es-ES" sz="2400" dirty="0"/>
              <a:t>Cuándo se tiene en cuenta las pérdidas de tiempo en dar vueltas en cabeceras, </a:t>
            </a:r>
            <a:r>
              <a:rPr lang="es-ES" sz="2400" dirty="0" err="1"/>
              <a:t>patinamiento</a:t>
            </a:r>
            <a:r>
              <a:rPr lang="es-ES" sz="2400" dirty="0"/>
              <a:t>, reabastecer de insumos y servicios de mantenimiento, como así también las superposiciones entre las sucesivas pasadas, la capacidad de trabajo se denomina capacidad de trabajo a campo efectiva (CCE) o capacidad de trabajo efectiva (CTE)</a:t>
            </a:r>
            <a:endParaRPr lang="es-AR"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2 Marcador de contenido">
            <a:extLst>
              <a:ext uri="{FF2B5EF4-FFF2-40B4-BE49-F238E27FC236}">
                <a16:creationId xmlns:a16="http://schemas.microsoft.com/office/drawing/2014/main" id="{FE5317F0-8ED3-475A-86E4-651F466344BD}"/>
              </a:ext>
            </a:extLst>
          </p:cNvPr>
          <p:cNvSpPr>
            <a:spLocks noGrp="1" noChangeArrowheads="1"/>
          </p:cNvSpPr>
          <p:nvPr>
            <p:ph idx="4294967295"/>
          </p:nvPr>
        </p:nvSpPr>
        <p:spPr>
          <a:xfrm>
            <a:off x="0" y="404813"/>
            <a:ext cx="8229600" cy="5903912"/>
          </a:xfrm>
        </p:spPr>
        <p:txBody>
          <a:bodyPr/>
          <a:lstStyle/>
          <a:p>
            <a:r>
              <a:rPr lang="es-ES" altLang="es-419" sz="2400"/>
              <a:t>El cociente entre CTE y CTT  nos determina la eficiencia de trabajo y se expresa en porciento.</a:t>
            </a:r>
            <a:endParaRPr lang="es-AR" altLang="es-419" sz="2400"/>
          </a:p>
          <a:p>
            <a:r>
              <a:rPr lang="es-ES" altLang="es-419" sz="2400"/>
              <a:t>La CTE se determina de la siguiente manera= ancho de labor en metro X ancho de labor efectivo en porcentaje X velocidad de avance en metros/hora X tiempo efectivo en porcentaje, dividido por los metros cuadrado de una hectárea y se expresa en superficie por unidad de tiempo (Has./hora), o en horas por unidad de superficie (Horas/ha.)</a:t>
            </a:r>
            <a:endParaRPr lang="es-AR" altLang="es-419" sz="2400"/>
          </a:p>
          <a:p>
            <a:endParaRPr lang="es-AR" altLang="es-419" sz="2400"/>
          </a:p>
          <a:p>
            <a:r>
              <a:rPr lang="es-ES" altLang="es-419" sz="2400"/>
              <a:t>La fórmula simplificada es la siguiente: CTE= AL (mts.) x ALE (%) x VA (km/h) TE (%) x 0,1</a:t>
            </a:r>
            <a:endParaRPr lang="es-AR" altLang="es-419" sz="2400"/>
          </a:p>
          <a:p>
            <a:endParaRPr lang="es-AR" altLang="es-419" sz="2400"/>
          </a:p>
          <a:p>
            <a:r>
              <a:rPr lang="es-ES" altLang="es-419" sz="2400"/>
              <a:t>0,1 es un coeficiente que transforma las unidades en has./h.</a:t>
            </a:r>
            <a:endParaRPr lang="es-AR" altLang="es-419" sz="2400"/>
          </a:p>
          <a:p>
            <a:endParaRPr lang="es-AR" altLang="es-419"/>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2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2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22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Imagen 1">
            <a:extLst>
              <a:ext uri="{FF2B5EF4-FFF2-40B4-BE49-F238E27FC236}">
                <a16:creationId xmlns:a16="http://schemas.microsoft.com/office/drawing/2014/main" id="{74150931-2759-458C-BAA0-97DE268D42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15888"/>
            <a:ext cx="551338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Imagen 2">
            <a:extLst>
              <a:ext uri="{FF2B5EF4-FFF2-40B4-BE49-F238E27FC236}">
                <a16:creationId xmlns:a16="http://schemas.microsoft.com/office/drawing/2014/main" id="{8A0C1A0A-211D-4268-A9EE-05FFEF088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713" y="2852738"/>
            <a:ext cx="5530850" cy="368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1" name="Rectangle 3">
            <a:extLst>
              <a:ext uri="{FF2B5EF4-FFF2-40B4-BE49-F238E27FC236}">
                <a16:creationId xmlns:a16="http://schemas.microsoft.com/office/drawing/2014/main" id="{9905C9F0-F17A-4ED5-BFB4-2C744E9FB666}"/>
              </a:ext>
            </a:extLst>
          </p:cNvPr>
          <p:cNvSpPr>
            <a:spLocks noGrp="1" noChangeArrowheads="1"/>
          </p:cNvSpPr>
          <p:nvPr>
            <p:ph idx="1"/>
          </p:nvPr>
        </p:nvSpPr>
        <p:spPr>
          <a:xfrm>
            <a:off x="0" y="0"/>
            <a:ext cx="9144000" cy="6858000"/>
          </a:xfrm>
        </p:spPr>
        <p:txBody>
          <a:bodyPr/>
          <a:lstStyle/>
          <a:p>
            <a:pPr eaLnBrk="1" hangingPunct="1">
              <a:lnSpc>
                <a:spcPct val="80000"/>
              </a:lnSpc>
            </a:pPr>
            <a:r>
              <a:rPr lang="es-AR" altLang="es-419" sz="2800" i="1"/>
              <a:t>Básicamente el papel del Administrador rural es el de </a:t>
            </a:r>
            <a:r>
              <a:rPr lang="es-AR" altLang="es-419" sz="2800" i="1" u="sng"/>
              <a:t>dirigir una empresa agropecuaria u orientarla para</a:t>
            </a:r>
            <a:r>
              <a:rPr lang="es-AR" altLang="es-419" sz="2800" i="1"/>
              <a:t> </a:t>
            </a:r>
            <a:r>
              <a:rPr lang="es-AR" altLang="es-419" sz="2800" i="1" u="sng"/>
              <a:t>lograr eficiencia,</a:t>
            </a:r>
            <a:r>
              <a:rPr lang="es-AR" altLang="es-419" sz="2800" i="1"/>
              <a:t> que se traduce en obtener márgenes positivos de rentabilidad, pero siempre respetando el medio ecológico donde se desarrolla la actividad.</a:t>
            </a:r>
          </a:p>
          <a:p>
            <a:pPr eaLnBrk="1" hangingPunct="1">
              <a:lnSpc>
                <a:spcPct val="80000"/>
              </a:lnSpc>
            </a:pPr>
            <a:r>
              <a:rPr lang="es-AR" altLang="es-419" sz="2800" i="1" u="sng"/>
              <a:t>La materia que nosotros dictamos</a:t>
            </a:r>
            <a:r>
              <a:rPr lang="es-AR" altLang="es-419" sz="2800" i="1"/>
              <a:t> es el estudio de las  Instalaciones Y Máquinas Agrícolas, como parte integrante de la carrera.</a:t>
            </a:r>
          </a:p>
          <a:p>
            <a:pPr eaLnBrk="1" hangingPunct="1">
              <a:lnSpc>
                <a:spcPct val="80000"/>
              </a:lnSpc>
            </a:pPr>
            <a:r>
              <a:rPr lang="es-AR" altLang="es-419" sz="2800" i="1" u="sng"/>
              <a:t>Qué son las maquinarias Agrícolas?</a:t>
            </a:r>
          </a:p>
          <a:p>
            <a:pPr eaLnBrk="1" hangingPunct="1">
              <a:lnSpc>
                <a:spcPct val="80000"/>
              </a:lnSpc>
              <a:buFontTx/>
              <a:buNone/>
            </a:pPr>
            <a:r>
              <a:rPr lang="es-AR" altLang="es-419" sz="2800" i="1"/>
              <a:t>  “Es una disciplina tecnológica que estudia a las máquinas en relación a la producción agropecuaria. Estudia sus mecanismos, los sistemas que lo integran, los fenómenos físicos que intervienen y su aplicación.</a:t>
            </a:r>
          </a:p>
          <a:p>
            <a:pPr eaLnBrk="1" hangingPunct="1">
              <a:lnSpc>
                <a:spcPct val="80000"/>
              </a:lnSpc>
              <a:buFontTx/>
              <a:buNone/>
            </a:pPr>
            <a:r>
              <a:rPr lang="es-AR" altLang="es-419" sz="2800" i="1"/>
              <a:t>	</a:t>
            </a:r>
            <a:r>
              <a:rPr lang="es-AR" altLang="es-419" sz="2800" i="1" u="sng"/>
              <a:t>Qué es la Mecanización</a:t>
            </a:r>
            <a:r>
              <a:rPr lang="es-AR" altLang="es-419" sz="2800" i="1"/>
              <a:t>?</a:t>
            </a:r>
          </a:p>
          <a:p>
            <a:pPr eaLnBrk="1" hangingPunct="1">
              <a:lnSpc>
                <a:spcPct val="80000"/>
              </a:lnSpc>
              <a:buFontTx/>
              <a:buNone/>
            </a:pPr>
            <a:r>
              <a:rPr lang="es-AR" altLang="es-419" sz="2800" i="1"/>
              <a:t>	Es la aplicación racional de la maquinaria agrícola a la explotación rural, tendiendo a disminuir  el tiempo</a:t>
            </a:r>
            <a:endParaRPr lang="es-AR" altLang="es-419" sz="2800" i="1" u="sng"/>
          </a:p>
          <a:p>
            <a:pPr eaLnBrk="1" hangingPunct="1">
              <a:lnSpc>
                <a:spcPct val="80000"/>
              </a:lnSpc>
              <a:buFontTx/>
              <a:buNone/>
            </a:pPr>
            <a:r>
              <a:rPr lang="es-AR" altLang="es-419" sz="2800" i="1"/>
              <a:t>	de trabajo y el esfuerzo físico del trabajo rural.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350211">
                                            <p:txEl>
                                              <p:pRg st="0" end="0"/>
                                            </p:txEl>
                                          </p:spTgt>
                                        </p:tgtEl>
                                        <p:attrNameLst>
                                          <p:attrName>style.visibility</p:attrName>
                                        </p:attrNameLst>
                                      </p:cBhvr>
                                      <p:to>
                                        <p:strVal val="visible"/>
                                      </p:to>
                                    </p:set>
                                    <p:animEffect transition="in" filter="fade">
                                      <p:cBhvr>
                                        <p:cTn id="7" dur="770" decel="100000"/>
                                        <p:tgtEl>
                                          <p:spTgt spid="350211">
                                            <p:txEl>
                                              <p:pRg st="0" end="0"/>
                                            </p:txEl>
                                          </p:spTgt>
                                        </p:tgtEl>
                                      </p:cBhvr>
                                    </p:animEffect>
                                    <p:animScale>
                                      <p:cBhvr>
                                        <p:cTn id="8" dur="770" decel="100000"/>
                                        <p:tgtEl>
                                          <p:spTgt spid="350211">
                                            <p:txEl>
                                              <p:pRg st="0" end="0"/>
                                            </p:txEl>
                                          </p:spTgt>
                                        </p:tgtEl>
                                      </p:cBhvr>
                                      <p:from x="10000" y="10000"/>
                                      <p:to x="200000" y="450000"/>
                                    </p:animScale>
                                    <p:animScale>
                                      <p:cBhvr>
                                        <p:cTn id="9" dur="1230" accel="100000" fill="hold">
                                          <p:stCondLst>
                                            <p:cond delay="770"/>
                                          </p:stCondLst>
                                        </p:cTn>
                                        <p:tgtEl>
                                          <p:spTgt spid="350211">
                                            <p:txEl>
                                              <p:pRg st="0" end="0"/>
                                            </p:txEl>
                                          </p:spTgt>
                                        </p:tgtEl>
                                      </p:cBhvr>
                                      <p:from x="200000" y="450000"/>
                                      <p:to x="100000" y="100000"/>
                                    </p:animScale>
                                    <p:set>
                                      <p:cBhvr>
                                        <p:cTn id="10" dur="770" fill="hold"/>
                                        <p:tgtEl>
                                          <p:spTgt spid="350211">
                                            <p:txEl>
                                              <p:pRg st="0" end="0"/>
                                            </p:txEl>
                                          </p:spTgt>
                                        </p:tgtEl>
                                        <p:attrNameLst>
                                          <p:attrName>ppt_x</p:attrName>
                                        </p:attrNameLst>
                                      </p:cBhvr>
                                      <p:to>
                                        <p:strVal val="(0.5)"/>
                                      </p:to>
                                    </p:set>
                                    <p:anim from="(0.5)" to="(#ppt_x)" calcmode="lin" valueType="num">
                                      <p:cBhvr>
                                        <p:cTn id="11" dur="1230" accel="100000" fill="hold">
                                          <p:stCondLst>
                                            <p:cond delay="770"/>
                                          </p:stCondLst>
                                        </p:cTn>
                                        <p:tgtEl>
                                          <p:spTgt spid="350211">
                                            <p:txEl>
                                              <p:pRg st="0" end="0"/>
                                            </p:txEl>
                                          </p:spTgt>
                                        </p:tgtEl>
                                        <p:attrNameLst>
                                          <p:attrName>ppt_x</p:attrName>
                                        </p:attrNameLst>
                                      </p:cBhvr>
                                    </p:anim>
                                    <p:set>
                                      <p:cBhvr>
                                        <p:cTn id="12" dur="770" fill="hold"/>
                                        <p:tgtEl>
                                          <p:spTgt spid="350211">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350211">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9" presetClass="entr" presetSubtype="0" accel="100000" fill="hold" nodeType="clickEffect">
                                  <p:stCondLst>
                                    <p:cond delay="0"/>
                                  </p:stCondLst>
                                  <p:childTnLst>
                                    <p:set>
                                      <p:cBhvr>
                                        <p:cTn id="17" dur="1" fill="hold">
                                          <p:stCondLst>
                                            <p:cond delay="0"/>
                                          </p:stCondLst>
                                        </p:cTn>
                                        <p:tgtEl>
                                          <p:spTgt spid="350211">
                                            <p:txEl>
                                              <p:pRg st="1" end="1"/>
                                            </p:txEl>
                                          </p:spTgt>
                                        </p:tgtEl>
                                        <p:attrNameLst>
                                          <p:attrName>style.visibility</p:attrName>
                                        </p:attrNameLst>
                                      </p:cBhvr>
                                      <p:to>
                                        <p:strVal val="visible"/>
                                      </p:to>
                                    </p:set>
                                    <p:anim calcmode="lin" valueType="num">
                                      <p:cBhvr>
                                        <p:cTn id="18" dur="500" fill="hold"/>
                                        <p:tgtEl>
                                          <p:spTgt spid="35021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9" dur="500" fill="hold"/>
                                        <p:tgtEl>
                                          <p:spTgt spid="35021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0" dur="500" fill="hold"/>
                                        <p:tgtEl>
                                          <p:spTgt spid="35021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1" dur="500" fill="hold"/>
                                        <p:tgtEl>
                                          <p:spTgt spid="3502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51" presetClass="entr" presetSubtype="0" fill="hold" nodeType="clickEffect">
                                  <p:stCondLst>
                                    <p:cond delay="0"/>
                                  </p:stCondLst>
                                  <p:childTnLst>
                                    <p:set>
                                      <p:cBhvr>
                                        <p:cTn id="25" dur="1" fill="hold">
                                          <p:stCondLst>
                                            <p:cond delay="0"/>
                                          </p:stCondLst>
                                        </p:cTn>
                                        <p:tgtEl>
                                          <p:spTgt spid="350211">
                                            <p:txEl>
                                              <p:pRg st="2" end="2"/>
                                            </p:txEl>
                                          </p:spTgt>
                                        </p:tgtEl>
                                        <p:attrNameLst>
                                          <p:attrName>style.visibility</p:attrName>
                                        </p:attrNameLst>
                                      </p:cBhvr>
                                      <p:to>
                                        <p:strVal val="visible"/>
                                      </p:to>
                                    </p:set>
                                    <p:animEffect transition="in" filter="fade">
                                      <p:cBhvr>
                                        <p:cTn id="26" dur="770" decel="100000"/>
                                        <p:tgtEl>
                                          <p:spTgt spid="350211">
                                            <p:txEl>
                                              <p:pRg st="2" end="2"/>
                                            </p:txEl>
                                          </p:spTgt>
                                        </p:tgtEl>
                                      </p:cBhvr>
                                    </p:animEffect>
                                    <p:animScale>
                                      <p:cBhvr>
                                        <p:cTn id="27" dur="770" decel="100000"/>
                                        <p:tgtEl>
                                          <p:spTgt spid="350211">
                                            <p:txEl>
                                              <p:pRg st="2" end="2"/>
                                            </p:txEl>
                                          </p:spTgt>
                                        </p:tgtEl>
                                      </p:cBhvr>
                                      <p:from x="10000" y="10000"/>
                                      <p:to x="200000" y="450000"/>
                                    </p:animScale>
                                    <p:animScale>
                                      <p:cBhvr>
                                        <p:cTn id="28" dur="1230" accel="100000" fill="hold">
                                          <p:stCondLst>
                                            <p:cond delay="770"/>
                                          </p:stCondLst>
                                        </p:cTn>
                                        <p:tgtEl>
                                          <p:spTgt spid="350211">
                                            <p:txEl>
                                              <p:pRg st="2" end="2"/>
                                            </p:txEl>
                                          </p:spTgt>
                                        </p:tgtEl>
                                      </p:cBhvr>
                                      <p:from x="200000" y="450000"/>
                                      <p:to x="100000" y="100000"/>
                                    </p:animScale>
                                    <p:set>
                                      <p:cBhvr>
                                        <p:cTn id="29" dur="770" fill="hold"/>
                                        <p:tgtEl>
                                          <p:spTgt spid="350211">
                                            <p:txEl>
                                              <p:pRg st="2" end="2"/>
                                            </p:txEl>
                                          </p:spTgt>
                                        </p:tgtEl>
                                        <p:attrNameLst>
                                          <p:attrName>ppt_x</p:attrName>
                                        </p:attrNameLst>
                                      </p:cBhvr>
                                      <p:to>
                                        <p:strVal val="(0.5)"/>
                                      </p:to>
                                    </p:set>
                                    <p:anim from="(0.5)" to="(#ppt_x)" calcmode="lin" valueType="num">
                                      <p:cBhvr>
                                        <p:cTn id="30" dur="1230" accel="100000" fill="hold">
                                          <p:stCondLst>
                                            <p:cond delay="770"/>
                                          </p:stCondLst>
                                        </p:cTn>
                                        <p:tgtEl>
                                          <p:spTgt spid="350211">
                                            <p:txEl>
                                              <p:pRg st="2" end="2"/>
                                            </p:txEl>
                                          </p:spTgt>
                                        </p:tgtEl>
                                        <p:attrNameLst>
                                          <p:attrName>ppt_x</p:attrName>
                                        </p:attrNameLst>
                                      </p:cBhvr>
                                    </p:anim>
                                    <p:set>
                                      <p:cBhvr>
                                        <p:cTn id="31" dur="770" fill="hold"/>
                                        <p:tgtEl>
                                          <p:spTgt spid="350211">
                                            <p:txEl>
                                              <p:pRg st="2" end="2"/>
                                            </p:txEl>
                                          </p:spTgt>
                                        </p:tgtEl>
                                        <p:attrNameLst>
                                          <p:attrName>ppt_y</p:attrName>
                                        </p:attrNameLst>
                                      </p:cBhvr>
                                      <p:to>
                                        <p:strVal val="(#ppt_y+0.4)"/>
                                      </p:to>
                                    </p:set>
                                    <p:anim from="(#ppt_y+0.4)" to="(#ppt_y)" calcmode="lin" valueType="num">
                                      <p:cBhvr>
                                        <p:cTn id="32" dur="1230" accel="100000" fill="hold">
                                          <p:stCondLst>
                                            <p:cond delay="770"/>
                                          </p:stCondLst>
                                        </p:cTn>
                                        <p:tgtEl>
                                          <p:spTgt spid="350211">
                                            <p:txEl>
                                              <p:pRg st="2" end="2"/>
                                            </p:txEl>
                                          </p:spTgt>
                                        </p:tgtEl>
                                        <p:attrNameLst>
                                          <p:attrName>ppt_y</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350211">
                                            <p:txEl>
                                              <p:pRg st="3" end="3"/>
                                            </p:txEl>
                                          </p:spTgt>
                                        </p:tgtEl>
                                        <p:attrNameLst>
                                          <p:attrName>style.visibility</p:attrName>
                                        </p:attrNameLst>
                                      </p:cBhvr>
                                      <p:to>
                                        <p:strVal val="visible"/>
                                      </p:to>
                                    </p:set>
                                    <p:anim calcmode="lin" valueType="num">
                                      <p:cBhvr>
                                        <p:cTn id="37" dur="500" fill="hold"/>
                                        <p:tgtEl>
                                          <p:spTgt spid="35021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35021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35021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3502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51" presetClass="entr" presetSubtype="0" fill="hold" nodeType="clickEffect">
                                  <p:stCondLst>
                                    <p:cond delay="0"/>
                                  </p:stCondLst>
                                  <p:childTnLst>
                                    <p:set>
                                      <p:cBhvr>
                                        <p:cTn id="44" dur="1" fill="hold">
                                          <p:stCondLst>
                                            <p:cond delay="0"/>
                                          </p:stCondLst>
                                        </p:cTn>
                                        <p:tgtEl>
                                          <p:spTgt spid="350211">
                                            <p:txEl>
                                              <p:pRg st="4" end="4"/>
                                            </p:txEl>
                                          </p:spTgt>
                                        </p:tgtEl>
                                        <p:attrNameLst>
                                          <p:attrName>style.visibility</p:attrName>
                                        </p:attrNameLst>
                                      </p:cBhvr>
                                      <p:to>
                                        <p:strVal val="visible"/>
                                      </p:to>
                                    </p:set>
                                    <p:animEffect transition="in" filter="fade">
                                      <p:cBhvr>
                                        <p:cTn id="45" dur="770" decel="100000"/>
                                        <p:tgtEl>
                                          <p:spTgt spid="350211">
                                            <p:txEl>
                                              <p:pRg st="4" end="4"/>
                                            </p:txEl>
                                          </p:spTgt>
                                        </p:tgtEl>
                                      </p:cBhvr>
                                    </p:animEffect>
                                    <p:animScale>
                                      <p:cBhvr>
                                        <p:cTn id="46" dur="770" decel="100000"/>
                                        <p:tgtEl>
                                          <p:spTgt spid="350211">
                                            <p:txEl>
                                              <p:pRg st="4" end="4"/>
                                            </p:txEl>
                                          </p:spTgt>
                                        </p:tgtEl>
                                      </p:cBhvr>
                                      <p:from x="10000" y="10000"/>
                                      <p:to x="200000" y="450000"/>
                                    </p:animScale>
                                    <p:animScale>
                                      <p:cBhvr>
                                        <p:cTn id="47" dur="1230" accel="100000" fill="hold">
                                          <p:stCondLst>
                                            <p:cond delay="770"/>
                                          </p:stCondLst>
                                        </p:cTn>
                                        <p:tgtEl>
                                          <p:spTgt spid="350211">
                                            <p:txEl>
                                              <p:pRg st="4" end="4"/>
                                            </p:txEl>
                                          </p:spTgt>
                                        </p:tgtEl>
                                      </p:cBhvr>
                                      <p:from x="200000" y="450000"/>
                                      <p:to x="100000" y="100000"/>
                                    </p:animScale>
                                    <p:set>
                                      <p:cBhvr>
                                        <p:cTn id="48" dur="770" fill="hold"/>
                                        <p:tgtEl>
                                          <p:spTgt spid="350211">
                                            <p:txEl>
                                              <p:pRg st="4" end="4"/>
                                            </p:txEl>
                                          </p:spTgt>
                                        </p:tgtEl>
                                        <p:attrNameLst>
                                          <p:attrName>ppt_x</p:attrName>
                                        </p:attrNameLst>
                                      </p:cBhvr>
                                      <p:to>
                                        <p:strVal val="(0.5)"/>
                                      </p:to>
                                    </p:set>
                                    <p:anim from="(0.5)" to="(#ppt_x)" calcmode="lin" valueType="num">
                                      <p:cBhvr>
                                        <p:cTn id="49" dur="1230" accel="100000" fill="hold">
                                          <p:stCondLst>
                                            <p:cond delay="770"/>
                                          </p:stCondLst>
                                        </p:cTn>
                                        <p:tgtEl>
                                          <p:spTgt spid="350211">
                                            <p:txEl>
                                              <p:pRg st="4" end="4"/>
                                            </p:txEl>
                                          </p:spTgt>
                                        </p:tgtEl>
                                        <p:attrNameLst>
                                          <p:attrName>ppt_x</p:attrName>
                                        </p:attrNameLst>
                                      </p:cBhvr>
                                    </p:anim>
                                    <p:set>
                                      <p:cBhvr>
                                        <p:cTn id="50" dur="770" fill="hold"/>
                                        <p:tgtEl>
                                          <p:spTgt spid="350211">
                                            <p:txEl>
                                              <p:pRg st="4" end="4"/>
                                            </p:txEl>
                                          </p:spTgt>
                                        </p:tgtEl>
                                        <p:attrNameLst>
                                          <p:attrName>ppt_y</p:attrName>
                                        </p:attrNameLst>
                                      </p:cBhvr>
                                      <p:to>
                                        <p:strVal val="(#ppt_y+0.4)"/>
                                      </p:to>
                                    </p:set>
                                    <p:anim from="(#ppt_y+0.4)" to="(#ppt_y)" calcmode="lin" valueType="num">
                                      <p:cBhvr>
                                        <p:cTn id="51" dur="1230" accel="100000" fill="hold">
                                          <p:stCondLst>
                                            <p:cond delay="770"/>
                                          </p:stCondLst>
                                        </p:cTn>
                                        <p:tgtEl>
                                          <p:spTgt spid="350211">
                                            <p:txEl>
                                              <p:pRg st="4" end="4"/>
                                            </p:txEl>
                                          </p:spTgt>
                                        </p:tgtEl>
                                        <p:attrNameLst>
                                          <p:attrName>ppt_y</p:attrName>
                                        </p:attrNameLst>
                                      </p:cBhvr>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39" presetClass="entr" presetSubtype="0" accel="100000" fill="hold" nodeType="clickEffect">
                                  <p:stCondLst>
                                    <p:cond delay="0"/>
                                  </p:stCondLst>
                                  <p:childTnLst>
                                    <p:set>
                                      <p:cBhvr>
                                        <p:cTn id="55" dur="1" fill="hold">
                                          <p:stCondLst>
                                            <p:cond delay="0"/>
                                          </p:stCondLst>
                                        </p:cTn>
                                        <p:tgtEl>
                                          <p:spTgt spid="350211">
                                            <p:txEl>
                                              <p:pRg st="5" end="5"/>
                                            </p:txEl>
                                          </p:spTgt>
                                        </p:tgtEl>
                                        <p:attrNameLst>
                                          <p:attrName>style.visibility</p:attrName>
                                        </p:attrNameLst>
                                      </p:cBhvr>
                                      <p:to>
                                        <p:strVal val="visible"/>
                                      </p:to>
                                    </p:set>
                                    <p:anim calcmode="lin" valueType="num">
                                      <p:cBhvr>
                                        <p:cTn id="56" dur="500" fill="hold"/>
                                        <p:tgtEl>
                                          <p:spTgt spid="35021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7" dur="500" fill="hold"/>
                                        <p:tgtEl>
                                          <p:spTgt spid="35021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8" dur="500" fill="hold"/>
                                        <p:tgtEl>
                                          <p:spTgt spid="35021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9" dur="500" fill="hold"/>
                                        <p:tgtEl>
                                          <p:spTgt spid="350211">
                                            <p:txEl>
                                              <p:pRg st="5" end="5"/>
                                            </p:txEl>
                                          </p:spTgt>
                                        </p:tgtEl>
                                        <p:attrNameLst>
                                          <p:attrName>ppt_y</p:attrName>
                                        </p:attrNameLst>
                                      </p:cBhvr>
                                      <p:tavLst>
                                        <p:tav tm="0">
                                          <p:val>
                                            <p:strVal val="#ppt_y"/>
                                          </p:val>
                                        </p:tav>
                                        <p:tav tm="100000">
                                          <p:val>
                                            <p:strVal val="#ppt_y"/>
                                          </p:val>
                                        </p:tav>
                                      </p:tavLst>
                                    </p:anim>
                                  </p:childTnLst>
                                </p:cTn>
                              </p:par>
                              <p:par>
                                <p:cTn id="60" presetID="39" presetClass="entr" presetSubtype="0" accel="100000" fill="hold" nodeType="withEffect">
                                  <p:stCondLst>
                                    <p:cond delay="0"/>
                                  </p:stCondLst>
                                  <p:childTnLst>
                                    <p:set>
                                      <p:cBhvr>
                                        <p:cTn id="61" dur="1" fill="hold">
                                          <p:stCondLst>
                                            <p:cond delay="0"/>
                                          </p:stCondLst>
                                        </p:cTn>
                                        <p:tgtEl>
                                          <p:spTgt spid="350211">
                                            <p:txEl>
                                              <p:pRg st="6" end="6"/>
                                            </p:txEl>
                                          </p:spTgt>
                                        </p:tgtEl>
                                        <p:attrNameLst>
                                          <p:attrName>style.visibility</p:attrName>
                                        </p:attrNameLst>
                                      </p:cBhvr>
                                      <p:to>
                                        <p:strVal val="visible"/>
                                      </p:to>
                                    </p:set>
                                    <p:anim calcmode="lin" valueType="num">
                                      <p:cBhvr>
                                        <p:cTn id="62" dur="500" fill="hold"/>
                                        <p:tgtEl>
                                          <p:spTgt spid="350211">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3" dur="500" fill="hold"/>
                                        <p:tgtEl>
                                          <p:spTgt spid="350211">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4" dur="500" fill="hold"/>
                                        <p:tgtEl>
                                          <p:spTgt spid="350211">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65" dur="500" fill="hold"/>
                                        <p:tgtEl>
                                          <p:spTgt spid="35021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D25902C3-C28B-4D36-8E5F-846938EEB7A7}"/>
              </a:ext>
            </a:extLst>
          </p:cNvPr>
          <p:cNvSpPr>
            <a:spLocks noGrp="1"/>
          </p:cNvSpPr>
          <p:nvPr>
            <p:ph type="title"/>
          </p:nvPr>
        </p:nvSpPr>
        <p:spPr/>
        <p:txBody>
          <a:bodyPr>
            <a:normAutofit fontScale="90000"/>
          </a:bodyPr>
          <a:lstStyle/>
          <a:p>
            <a:pPr>
              <a:defRPr/>
            </a:pPr>
            <a:r>
              <a:rPr lang="es-ES" sz="3600" b="1" u="sng" dirty="0">
                <a:solidFill>
                  <a:schemeClr val="tx1"/>
                </a:solidFill>
                <a:effectLst/>
              </a:rPr>
              <a:t>Administración y gestión de la maquinaria agrícola:</a:t>
            </a:r>
            <a:endParaRPr lang="es-AR" sz="3600" u="sng" dirty="0">
              <a:solidFill>
                <a:schemeClr val="tx1"/>
              </a:solidFill>
            </a:endParaRPr>
          </a:p>
        </p:txBody>
      </p:sp>
      <p:sp>
        <p:nvSpPr>
          <p:cNvPr id="53251" name="2 Marcador de contenido">
            <a:extLst>
              <a:ext uri="{FF2B5EF4-FFF2-40B4-BE49-F238E27FC236}">
                <a16:creationId xmlns:a16="http://schemas.microsoft.com/office/drawing/2014/main" id="{0F390B7F-DE9C-460D-9AAA-4F668911BCE8}"/>
              </a:ext>
            </a:extLst>
          </p:cNvPr>
          <p:cNvSpPr>
            <a:spLocks noGrp="1" noChangeArrowheads="1"/>
          </p:cNvSpPr>
          <p:nvPr>
            <p:ph idx="1"/>
          </p:nvPr>
        </p:nvSpPr>
        <p:spPr>
          <a:xfrm>
            <a:off x="395288" y="1628775"/>
            <a:ext cx="8229600" cy="4495800"/>
          </a:xfrm>
        </p:spPr>
        <p:txBody>
          <a:bodyPr/>
          <a:lstStyle/>
          <a:p>
            <a:r>
              <a:rPr lang="es-ES" altLang="es-419" sz="2400"/>
              <a:t>Está relacionada a los aspectos económicos , dimensionamiento de los equipos agrícolas y planeamiento de las actividades.</a:t>
            </a:r>
            <a:endParaRPr lang="es-AR" altLang="es-419" sz="2400"/>
          </a:p>
          <a:p>
            <a:r>
              <a:rPr lang="es-ES" altLang="es-419" sz="2400"/>
              <a:t>El registro de datos técnicos y contables nos ayuda a tomar decisiones a la hora de adquirir o contratar una máquina, se basa fundamentalmente en la superficie del campo a trabajar por la Empresa agropecuaria, al tipo de actividad o actividades que realiza y a los objetivos del productor Empresario.</a:t>
            </a:r>
            <a:endParaRPr lang="es-AR" altLang="es-419" sz="2400"/>
          </a:p>
          <a:p>
            <a:endParaRPr lang="es-AR" altLang="es-419"/>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2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a:extLst>
              <a:ext uri="{FF2B5EF4-FFF2-40B4-BE49-F238E27FC236}">
                <a16:creationId xmlns:a16="http://schemas.microsoft.com/office/drawing/2014/main" id="{5E5A6331-9181-4978-8D58-E15620FA8B87}"/>
              </a:ext>
            </a:extLst>
          </p:cNvPr>
          <p:cNvSpPr>
            <a:spLocks noGrp="1"/>
          </p:cNvSpPr>
          <p:nvPr>
            <p:ph idx="4294967295"/>
          </p:nvPr>
        </p:nvSpPr>
        <p:spPr>
          <a:xfrm>
            <a:off x="0" y="115888"/>
            <a:ext cx="8820150" cy="5980112"/>
          </a:xfrm>
        </p:spPr>
        <p:txBody>
          <a:bodyPr/>
          <a:lstStyle/>
          <a:p>
            <a:pPr>
              <a:defRPr/>
            </a:pPr>
            <a:endParaRPr lang="es-ES" sz="2400" dirty="0"/>
          </a:p>
          <a:p>
            <a:pPr>
              <a:defRPr/>
            </a:pPr>
            <a:endParaRPr lang="es-ES" sz="2400" dirty="0"/>
          </a:p>
          <a:p>
            <a:pPr>
              <a:defRPr/>
            </a:pPr>
            <a:r>
              <a:rPr lang="es-ES" sz="2400" dirty="0"/>
              <a:t>Cuando se compra un máquina hay que tener en cuenta una serie de costos:</a:t>
            </a:r>
            <a:endParaRPr lang="es-AR" sz="2400" dirty="0"/>
          </a:p>
          <a:p>
            <a:pPr>
              <a:defRPr/>
            </a:pPr>
            <a:r>
              <a:rPr lang="es-ES" sz="2400" dirty="0"/>
              <a:t>1) COSTOS FIJOS: son aquellos que afectan trabaje o no la máquina, los mismos varían por el tiempo o superficie de trabajo.</a:t>
            </a:r>
            <a:endParaRPr lang="es-AR" sz="2400" dirty="0"/>
          </a:p>
          <a:p>
            <a:pPr>
              <a:defRPr/>
            </a:pPr>
            <a:r>
              <a:rPr lang="es-ES" sz="2400" dirty="0"/>
              <a:t>       -Amortización=valor a nuevo en $ – valor residual en $ dividido por la vida útil en horas o años, en síntesis</a:t>
            </a:r>
          </a:p>
          <a:p>
            <a:pPr>
              <a:defRPr/>
            </a:pPr>
            <a:r>
              <a:rPr lang="es-ES" sz="2400" dirty="0"/>
              <a:t> A= </a:t>
            </a:r>
            <a:r>
              <a:rPr lang="es-ES" sz="2400" u="sng" dirty="0"/>
              <a:t>VN – VR</a:t>
            </a:r>
            <a:r>
              <a:rPr lang="es-ES" sz="2400" dirty="0"/>
              <a:t> </a:t>
            </a:r>
          </a:p>
          <a:p>
            <a:pPr marL="0" indent="0">
              <a:buFontTx/>
              <a:buNone/>
              <a:defRPr/>
            </a:pPr>
            <a:r>
              <a:rPr lang="es-ES" sz="2400" dirty="0"/>
              <a:t>                VU</a:t>
            </a:r>
          </a:p>
          <a:p>
            <a:pPr>
              <a:defRPr/>
            </a:pPr>
            <a:r>
              <a:rPr lang="es-ES" sz="2400" dirty="0"/>
              <a:t>es la cuota anual en $ que debemos guardar para que cuando la máquina termine su vida útil, tengamos un monto en $ para reponer la misma.</a:t>
            </a:r>
            <a:endParaRPr lang="es-AR" sz="2400" dirty="0"/>
          </a:p>
          <a:p>
            <a:pPr marL="0" indent="0">
              <a:buFontTx/>
              <a:buNone/>
              <a:defRPr/>
            </a:pPr>
            <a:r>
              <a:rPr lang="es-ES" sz="2400" dirty="0"/>
              <a:t>     </a:t>
            </a:r>
            <a:endParaRPr lang="es-A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FE4ECD-CCA7-40AF-8CD9-04D38AADFC0F}"/>
              </a:ext>
            </a:extLst>
          </p:cNvPr>
          <p:cNvSpPr>
            <a:spLocks noGrp="1"/>
          </p:cNvSpPr>
          <p:nvPr>
            <p:ph type="title"/>
          </p:nvPr>
        </p:nvSpPr>
        <p:spPr>
          <a:xfrm>
            <a:off x="457200" y="228600"/>
            <a:ext cx="8363272" cy="4352528"/>
          </a:xfrm>
        </p:spPr>
        <p:txBody>
          <a:bodyPr/>
          <a:lstStyle/>
          <a:p>
            <a:pPr algn="l"/>
            <a:r>
              <a:rPr lang="es-ES" sz="2400" dirty="0"/>
              <a:t>Depreciación de la MA= </a:t>
            </a:r>
            <a:r>
              <a:rPr lang="es-ES" sz="2400" dirty="0" err="1"/>
              <a:t>Amort</a:t>
            </a:r>
            <a:r>
              <a:rPr lang="es-ES" sz="2400" dirty="0"/>
              <a:t>. ($) x los años de vida de la maquina</a:t>
            </a:r>
            <a:br>
              <a:rPr lang="es-ES" sz="2400" dirty="0"/>
            </a:br>
            <a:br>
              <a:rPr lang="es-ES" sz="2400" dirty="0"/>
            </a:br>
            <a:br>
              <a:rPr lang="es-ES" sz="2400" dirty="0"/>
            </a:br>
            <a:r>
              <a:rPr lang="es-ES" sz="2400" dirty="0"/>
              <a:t>Valor Actual de la MA= Valor a nuevo ($) – depreciación ($)</a:t>
            </a:r>
            <a:br>
              <a:rPr lang="es-ES" sz="2400" dirty="0"/>
            </a:br>
            <a:br>
              <a:rPr lang="es-ES" sz="2400" dirty="0"/>
            </a:br>
            <a:br>
              <a:rPr lang="es-ES" sz="2400" dirty="0"/>
            </a:br>
            <a:endParaRPr lang="es-AR" sz="2400" dirty="0"/>
          </a:p>
        </p:txBody>
      </p:sp>
    </p:spTree>
    <p:extLst>
      <p:ext uri="{BB962C8B-B14F-4D97-AF65-F5344CB8AC3E}">
        <p14:creationId xmlns:p14="http://schemas.microsoft.com/office/powerpoint/2010/main" val="15015139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Rectángulo">
            <a:extLst>
              <a:ext uri="{FF2B5EF4-FFF2-40B4-BE49-F238E27FC236}">
                <a16:creationId xmlns:a16="http://schemas.microsoft.com/office/drawing/2014/main" id="{09427A27-B0F7-4F93-8FF4-92FAAE21E0F1}"/>
              </a:ext>
            </a:extLst>
          </p:cNvPr>
          <p:cNvSpPr>
            <a:spLocks noChangeArrowheads="1"/>
          </p:cNvSpPr>
          <p:nvPr/>
        </p:nvSpPr>
        <p:spPr bwMode="auto">
          <a:xfrm>
            <a:off x="179388" y="260350"/>
            <a:ext cx="8785225" cy="5262563"/>
          </a:xfrm>
          <a:prstGeom prst="rect">
            <a:avLst/>
          </a:prstGeom>
          <a:noFill/>
          <a:ln>
            <a:noFill/>
          </a:ln>
        </p:spPr>
        <p:txBody>
          <a:bodyPr>
            <a:spAutoFit/>
          </a:bodyPr>
          <a:lstStyle/>
          <a:p>
            <a:pPr marL="342900" indent="-342900">
              <a:buFont typeface="Arial" pitchFamily="34" charset="0"/>
              <a:buChar char="•"/>
              <a:defRPr/>
            </a:pPr>
            <a:r>
              <a:rPr lang="es-ES" sz="2400" dirty="0">
                <a:latin typeface="Arial" charset="0"/>
              </a:rPr>
              <a:t>Intereses de la inversión= al promedio entre el valor a nuevo y el valor residual en $ x el interés anual en porcentaje, se toma el 6.5% anual.</a:t>
            </a:r>
            <a:endParaRPr lang="es-AR" sz="2400" dirty="0">
              <a:latin typeface="Arial" charset="0"/>
            </a:endParaRPr>
          </a:p>
          <a:p>
            <a:pPr>
              <a:defRPr/>
            </a:pPr>
            <a:r>
              <a:rPr lang="es-ES" sz="2400" dirty="0">
                <a:latin typeface="Arial" charset="0"/>
              </a:rPr>
              <a:t>En síntesis el I= (</a:t>
            </a:r>
            <a:r>
              <a:rPr lang="es-ES" sz="2400" u="sng" dirty="0">
                <a:latin typeface="Arial" charset="0"/>
              </a:rPr>
              <a:t>VN + VR</a:t>
            </a:r>
            <a:r>
              <a:rPr lang="es-ES" sz="2400" dirty="0">
                <a:latin typeface="Arial" charset="0"/>
              </a:rPr>
              <a:t>) x 6.5% , </a:t>
            </a:r>
          </a:p>
          <a:p>
            <a:pPr>
              <a:defRPr/>
            </a:pPr>
            <a:r>
              <a:rPr lang="es-ES" sz="2400" dirty="0">
                <a:latin typeface="Arial" charset="0"/>
              </a:rPr>
              <a:t>                                  2</a:t>
            </a:r>
          </a:p>
          <a:p>
            <a:pPr marL="342900" indent="-342900">
              <a:buFont typeface="Arial" pitchFamily="34" charset="0"/>
              <a:buChar char="•"/>
              <a:defRPr/>
            </a:pPr>
            <a:r>
              <a:rPr lang="es-ES" sz="2400" dirty="0">
                <a:latin typeface="Arial" charset="0"/>
              </a:rPr>
              <a:t>es el monto de dinero inmovilizado por haber hecho                                  </a:t>
            </a:r>
            <a:endParaRPr lang="es-AR" sz="2400" dirty="0">
              <a:latin typeface="Arial" charset="0"/>
            </a:endParaRPr>
          </a:p>
          <a:p>
            <a:pPr>
              <a:defRPr/>
            </a:pPr>
            <a:r>
              <a:rPr lang="es-ES" sz="2400" dirty="0">
                <a:latin typeface="Arial" charset="0"/>
              </a:rPr>
              <a:t>la inversión, es como tener ese dinero en el banco que genera un monto para mantenerlo actualizado.</a:t>
            </a:r>
            <a:endParaRPr lang="es-AR" sz="2400" dirty="0">
              <a:latin typeface="Arial" charset="0"/>
            </a:endParaRPr>
          </a:p>
          <a:p>
            <a:pPr marL="342900" indent="-342900">
              <a:buFont typeface="Arial" pitchFamily="34" charset="0"/>
              <a:buChar char="•"/>
              <a:defRPr/>
            </a:pPr>
            <a:r>
              <a:rPr lang="es-ES" sz="2400" dirty="0">
                <a:latin typeface="Arial" charset="0"/>
              </a:rPr>
              <a:t>           Impuestos= valor a nuevo x el 0.5 porciento anual   </a:t>
            </a:r>
          </a:p>
          <a:p>
            <a:pPr>
              <a:defRPr/>
            </a:pPr>
            <a:r>
              <a:rPr lang="es-ES" sz="2400" dirty="0" err="1">
                <a:latin typeface="Arial" charset="0"/>
              </a:rPr>
              <a:t>Im</a:t>
            </a:r>
            <a:r>
              <a:rPr lang="es-ES" sz="2400" dirty="0">
                <a:latin typeface="Arial" charset="0"/>
              </a:rPr>
              <a:t>= VN x 0.5% anual</a:t>
            </a:r>
            <a:endParaRPr lang="es-AR" sz="2400" dirty="0">
              <a:latin typeface="Arial" charset="0"/>
            </a:endParaRPr>
          </a:p>
          <a:p>
            <a:pPr marL="342900" indent="-342900">
              <a:buFont typeface="Arial" pitchFamily="34" charset="0"/>
              <a:buChar char="•"/>
              <a:defRPr/>
            </a:pPr>
            <a:r>
              <a:rPr lang="es-ES" sz="2400" dirty="0">
                <a:latin typeface="Arial" charset="0"/>
              </a:rPr>
              <a:t>          Seguros= valor a nuevo x 0.25 porciento anual </a:t>
            </a:r>
          </a:p>
          <a:p>
            <a:pPr>
              <a:defRPr/>
            </a:pPr>
            <a:r>
              <a:rPr lang="es-ES" sz="2400" dirty="0">
                <a:latin typeface="Arial" charset="0"/>
              </a:rPr>
              <a:t> S= VN x 0.25% anual</a:t>
            </a:r>
            <a:endParaRPr lang="es-AR" sz="2400" dirty="0">
              <a:latin typeface="Arial" charset="0"/>
            </a:endParaRPr>
          </a:p>
          <a:p>
            <a:pPr marL="342900" indent="-342900">
              <a:buFont typeface="Arial" pitchFamily="34" charset="0"/>
              <a:buChar char="•"/>
              <a:defRPr/>
            </a:pPr>
            <a:r>
              <a:rPr lang="es-ES" sz="2400" dirty="0">
                <a:latin typeface="Arial" charset="0"/>
              </a:rPr>
              <a:t>         Alojamiento= valor a nuevo x 1 porciento anual</a:t>
            </a:r>
          </a:p>
          <a:p>
            <a:pPr>
              <a:defRPr/>
            </a:pPr>
            <a:r>
              <a:rPr lang="es-ES" sz="2400" dirty="0">
                <a:latin typeface="Arial" charset="0"/>
              </a:rPr>
              <a:t> Al= VN x 1% anual</a:t>
            </a:r>
            <a:endParaRPr lang="es-AR" sz="2400"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529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98">
                                            <p:txEl>
                                              <p:pRg st="6" end="6"/>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5298">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298">
                                            <p:txEl>
                                              <p:pRg st="8" end="8"/>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5298">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529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Rectángulo">
            <a:extLst>
              <a:ext uri="{FF2B5EF4-FFF2-40B4-BE49-F238E27FC236}">
                <a16:creationId xmlns:a16="http://schemas.microsoft.com/office/drawing/2014/main" id="{1616E965-42A2-4948-A1E8-74574129B2CE}"/>
              </a:ext>
            </a:extLst>
          </p:cNvPr>
          <p:cNvSpPr>
            <a:spLocks noChangeArrowheads="1"/>
          </p:cNvSpPr>
          <p:nvPr/>
        </p:nvSpPr>
        <p:spPr bwMode="auto">
          <a:xfrm>
            <a:off x="179388" y="188913"/>
            <a:ext cx="87852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s-ES" altLang="es-419" sz="2400" dirty="0"/>
              <a:t>2) COSTOS VARIABLES: son aquellos que inciden únicamente cuando la maquinaria esta realizando trabajo y son los siguientes:</a:t>
            </a:r>
            <a:endParaRPr lang="es-AR" altLang="es-419" sz="2400" dirty="0"/>
          </a:p>
          <a:p>
            <a:pPr>
              <a:spcBef>
                <a:spcPct val="0"/>
              </a:spcBef>
              <a:buClrTx/>
              <a:buFontTx/>
              <a:buNone/>
            </a:pPr>
            <a:r>
              <a:rPr lang="es-ES" altLang="es-419" sz="2400" dirty="0"/>
              <a:t>        -Combustibles, se expresa en $/Hora y la fórmula es CC = consumo en </a:t>
            </a:r>
            <a:r>
              <a:rPr lang="es-ES" altLang="es-419" sz="2400" dirty="0" err="1"/>
              <a:t>lts</a:t>
            </a:r>
            <a:r>
              <a:rPr lang="es-ES" altLang="es-419" sz="2400" dirty="0"/>
              <a:t>/hora/CV x potencia (</a:t>
            </a:r>
            <a:r>
              <a:rPr lang="es-ES" altLang="es-419" sz="2400" dirty="0" err="1"/>
              <a:t>n°CV</a:t>
            </a:r>
            <a:r>
              <a:rPr lang="es-ES" altLang="es-419" sz="2400" dirty="0"/>
              <a:t>)x $/</a:t>
            </a:r>
            <a:r>
              <a:rPr lang="es-ES" altLang="es-419" sz="2400" dirty="0" err="1"/>
              <a:t>lt</a:t>
            </a:r>
            <a:r>
              <a:rPr lang="es-ES" altLang="es-419" sz="2400" dirty="0"/>
              <a:t> de combustible.</a:t>
            </a:r>
            <a:endParaRPr lang="es-AR" altLang="es-419" sz="2400" dirty="0"/>
          </a:p>
          <a:p>
            <a:pPr>
              <a:spcBef>
                <a:spcPct val="0"/>
              </a:spcBef>
              <a:buClrTx/>
              <a:buFontTx/>
              <a:buNone/>
            </a:pPr>
            <a:r>
              <a:rPr lang="es-ES" altLang="es-419" sz="2400" dirty="0"/>
              <a:t>        -Costo de mantenimiento, repuestos  </a:t>
            </a:r>
          </a:p>
          <a:p>
            <a:pPr>
              <a:spcBef>
                <a:spcPct val="0"/>
              </a:spcBef>
              <a:buClrTx/>
              <a:buFontTx/>
              <a:buNone/>
            </a:pPr>
            <a:r>
              <a:rPr lang="es-ES" altLang="es-419" sz="2400" dirty="0"/>
              <a:t>CMR = valor a nuevo en $ x un coeficiente/hora que encontramos en tablas para cada maquinaria.</a:t>
            </a:r>
            <a:endParaRPr lang="es-AR" altLang="es-419" sz="2400" dirty="0"/>
          </a:p>
          <a:p>
            <a:pPr>
              <a:spcBef>
                <a:spcPct val="0"/>
              </a:spcBef>
              <a:buClrTx/>
              <a:buFontTx/>
              <a:buNone/>
            </a:pPr>
            <a:r>
              <a:rPr lang="es-ES" altLang="es-419" sz="2400" dirty="0"/>
              <a:t>        -Mano de obra, es el costo en $/hora del operario de la maquina; en algunos casos el costo de la MO se abona por un porcentaje de la producción.</a:t>
            </a:r>
            <a:endParaRPr lang="es-AR" altLang="es-419" sz="2400" dirty="0"/>
          </a:p>
          <a:p>
            <a:pPr>
              <a:spcBef>
                <a:spcPct val="0"/>
              </a:spcBef>
              <a:buClrTx/>
              <a:buFontTx/>
              <a:buNone/>
            </a:pPr>
            <a:r>
              <a:rPr lang="es-ES" altLang="es-419" sz="2400" dirty="0"/>
              <a:t>Los costos fijos + los variables en $/hora, dividido la CTE en has/hora, surge el costo operativo por unidad de superficie de la maquinaria en $/ha. </a:t>
            </a:r>
            <a:endParaRPr lang="es-AR" altLang="es-419" sz="2400" dirty="0"/>
          </a:p>
          <a:p>
            <a:pPr>
              <a:spcBef>
                <a:spcPct val="0"/>
              </a:spcBef>
              <a:buClrTx/>
              <a:buFontTx/>
              <a:buNone/>
            </a:pPr>
            <a:r>
              <a:rPr lang="es-ES" altLang="es-419" sz="2400" dirty="0"/>
              <a:t>La fórmula es CO= </a:t>
            </a:r>
            <a:r>
              <a:rPr lang="es-ES" altLang="es-419" sz="2400" u="sng" dirty="0"/>
              <a:t> (</a:t>
            </a:r>
            <a:r>
              <a:rPr lang="es-ES" altLang="es-419" sz="2400" u="sng" dirty="0" err="1"/>
              <a:t>A+I+Im+S+Al+CC+CMRR+CMO</a:t>
            </a:r>
            <a:r>
              <a:rPr lang="es-ES" altLang="es-419" sz="2400" u="sng" dirty="0"/>
              <a:t>) $/h</a:t>
            </a:r>
            <a:endParaRPr lang="es-AR" altLang="es-419" sz="2400" dirty="0"/>
          </a:p>
          <a:p>
            <a:pPr>
              <a:spcBef>
                <a:spcPct val="0"/>
              </a:spcBef>
              <a:buClrTx/>
              <a:buFontTx/>
              <a:buNone/>
            </a:pPr>
            <a:r>
              <a:rPr lang="es-ES" altLang="es-419" sz="2400" dirty="0"/>
              <a:t>                                                      CTE has/h</a:t>
            </a:r>
            <a:r>
              <a:rPr lang="es-ES" altLang="es-419" sz="2400" u="sng" dirty="0"/>
              <a:t>  </a:t>
            </a:r>
            <a:endParaRPr lang="es-AR" altLang="es-419"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632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63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32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6322">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6322">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6322">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32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Rectángulo">
            <a:extLst>
              <a:ext uri="{FF2B5EF4-FFF2-40B4-BE49-F238E27FC236}">
                <a16:creationId xmlns:a16="http://schemas.microsoft.com/office/drawing/2014/main" id="{2FE1EB76-92BC-426B-BE4D-05BEB7C5BDEE}"/>
              </a:ext>
            </a:extLst>
          </p:cNvPr>
          <p:cNvSpPr>
            <a:spLocks noChangeArrowheads="1"/>
          </p:cNvSpPr>
          <p:nvPr/>
        </p:nvSpPr>
        <p:spPr bwMode="auto">
          <a:xfrm>
            <a:off x="468313" y="404813"/>
            <a:ext cx="84963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s-ES" altLang="es-419" sz="2400" dirty="0"/>
              <a:t>Una forma rápida de conocer el costo operativo de cada máquina, es conociendo el valor de UTA (unidad de trabajo agrícola ), y su correspondiente equivalencia para cada implemento que tracciona un tractor, para el caso del tractor que tracciona una sembradora directa, el valor de UTA es igual a la unidad (1).</a:t>
            </a:r>
            <a:endParaRPr lang="es-AR" altLang="es-419" sz="2400" dirty="0"/>
          </a:p>
          <a:p>
            <a:pPr>
              <a:spcBef>
                <a:spcPct val="0"/>
              </a:spcBef>
              <a:buClrTx/>
              <a:buFontTx/>
              <a:buNone/>
            </a:pPr>
            <a:r>
              <a:rPr lang="es-ES" altLang="es-419" sz="2400" dirty="0"/>
              <a:t>Por ejemplo el costo operativo de una siembra directa de un tractor  de 140 HP es igual a $ 1.762,80/ha.</a:t>
            </a:r>
            <a:endParaRPr lang="es-AR" altLang="es-419" sz="2400" dirty="0"/>
          </a:p>
          <a:p>
            <a:pPr>
              <a:spcBef>
                <a:spcPct val="0"/>
              </a:spcBef>
              <a:buClrTx/>
              <a:buFontTx/>
              <a:buNone/>
            </a:pPr>
            <a:r>
              <a:rPr lang="es-ES" altLang="es-419" sz="2400" dirty="0"/>
              <a:t>Para el mismo tractor que tracciona un arado cincel cuya equivalencia de UTA es 0.8, el CO del cincel es igual a          $ 1.762,80/ha x 0.8 = $1.410,24/ha</a:t>
            </a:r>
            <a:endParaRPr lang="es-AR" altLang="es-419" sz="2400" dirty="0"/>
          </a:p>
          <a:p>
            <a:pPr>
              <a:spcBef>
                <a:spcPct val="0"/>
              </a:spcBef>
              <a:buClrTx/>
              <a:buFontTx/>
              <a:buNone/>
            </a:pPr>
            <a:r>
              <a:rPr lang="es-ES" altLang="es-419" sz="2400" dirty="0"/>
              <a:t> </a:t>
            </a:r>
            <a:endParaRPr lang="es-AR" altLang="es-419" sz="2400" dirty="0"/>
          </a:p>
          <a:p>
            <a:pPr>
              <a:spcBef>
                <a:spcPct val="0"/>
              </a:spcBef>
              <a:buClrTx/>
              <a:buFontTx/>
              <a:buNone/>
            </a:pPr>
            <a:endParaRPr lang="es-AR" altLang="es-419"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9" name="Rectangle 9">
            <a:extLst>
              <a:ext uri="{FF2B5EF4-FFF2-40B4-BE49-F238E27FC236}">
                <a16:creationId xmlns:a16="http://schemas.microsoft.com/office/drawing/2014/main" id="{B03C6BF7-7E7C-47B9-A2DC-A9CB863EF2F1}"/>
              </a:ext>
            </a:extLst>
          </p:cNvPr>
          <p:cNvSpPr>
            <a:spLocks noGrp="1" noChangeArrowheads="1"/>
          </p:cNvSpPr>
          <p:nvPr>
            <p:ph type="title"/>
          </p:nvPr>
        </p:nvSpPr>
        <p:spPr>
          <a:xfrm>
            <a:off x="468313" y="0"/>
            <a:ext cx="8229600" cy="836712"/>
          </a:xfrm>
        </p:spPr>
        <p:txBody>
          <a:bodyPr/>
          <a:lstStyle/>
          <a:p>
            <a:pPr eaLnBrk="1" hangingPunct="1">
              <a:defRPr/>
            </a:pPr>
            <a:br>
              <a:rPr lang="es-AR" sz="3200" dirty="0"/>
            </a:br>
            <a:r>
              <a:rPr lang="es-AR" sz="3200" u="sng" dirty="0"/>
              <a:t>UTA</a:t>
            </a:r>
          </a:p>
        </p:txBody>
      </p:sp>
      <p:sp>
        <p:nvSpPr>
          <p:cNvPr id="271370" name="Rectangle 10">
            <a:extLst>
              <a:ext uri="{FF2B5EF4-FFF2-40B4-BE49-F238E27FC236}">
                <a16:creationId xmlns:a16="http://schemas.microsoft.com/office/drawing/2014/main" id="{D1D607EF-E08E-485F-A84A-2AE6A458DEE7}"/>
              </a:ext>
            </a:extLst>
          </p:cNvPr>
          <p:cNvSpPr>
            <a:spLocks noGrp="1" noChangeArrowheads="1"/>
          </p:cNvSpPr>
          <p:nvPr>
            <p:ph sz="half" idx="1"/>
          </p:nvPr>
        </p:nvSpPr>
        <p:spPr>
          <a:xfrm>
            <a:off x="539750" y="1196975"/>
            <a:ext cx="4038600" cy="4530725"/>
          </a:xfrm>
        </p:spPr>
        <p:txBody>
          <a:bodyPr>
            <a:normAutofit fontScale="92500" lnSpcReduction="20000"/>
          </a:bodyPr>
          <a:lstStyle/>
          <a:p>
            <a:pPr eaLnBrk="1" hangingPunct="1">
              <a:defRPr/>
            </a:pPr>
            <a:r>
              <a:rPr lang="es-AR" sz="1800" b="1" i="1" dirty="0"/>
              <a:t>IMPLEMENTOS</a:t>
            </a:r>
          </a:p>
          <a:p>
            <a:pPr eaLnBrk="1" hangingPunct="1">
              <a:defRPr/>
            </a:pPr>
            <a:r>
              <a:rPr lang="es-AR" sz="1800" b="1" dirty="0"/>
              <a:t>Sembradora directa GG</a:t>
            </a:r>
          </a:p>
          <a:p>
            <a:pPr eaLnBrk="1" hangingPunct="1">
              <a:defRPr/>
            </a:pPr>
            <a:r>
              <a:rPr lang="es-AR" sz="1800" b="1" dirty="0"/>
              <a:t>Cincel</a:t>
            </a:r>
          </a:p>
          <a:p>
            <a:pPr eaLnBrk="1" hangingPunct="1">
              <a:defRPr/>
            </a:pPr>
            <a:r>
              <a:rPr lang="es-AR" sz="1800" b="1" dirty="0"/>
              <a:t>Rastra de discos</a:t>
            </a:r>
          </a:p>
          <a:p>
            <a:pPr eaLnBrk="1" hangingPunct="1">
              <a:defRPr/>
            </a:pPr>
            <a:r>
              <a:rPr lang="es-AR" sz="1800" b="1" dirty="0"/>
              <a:t>Cultivador de campo</a:t>
            </a:r>
          </a:p>
          <a:p>
            <a:pPr eaLnBrk="1" hangingPunct="1">
              <a:defRPr/>
            </a:pPr>
            <a:r>
              <a:rPr lang="es-AR" sz="1800" b="1" dirty="0" err="1"/>
              <a:t>Rastrojero</a:t>
            </a:r>
            <a:endParaRPr lang="es-AR" sz="1800" b="1" dirty="0"/>
          </a:p>
          <a:p>
            <a:pPr eaLnBrk="1" hangingPunct="1">
              <a:defRPr/>
            </a:pPr>
            <a:r>
              <a:rPr lang="es-AR" sz="1800" b="1" dirty="0"/>
              <a:t>Rastra rotativa</a:t>
            </a:r>
          </a:p>
          <a:p>
            <a:pPr eaLnBrk="1" hangingPunct="1">
              <a:defRPr/>
            </a:pPr>
            <a:r>
              <a:rPr lang="es-AR" sz="1800" b="1" dirty="0"/>
              <a:t>Rolo</a:t>
            </a:r>
          </a:p>
          <a:p>
            <a:pPr eaLnBrk="1" hangingPunct="1">
              <a:defRPr/>
            </a:pPr>
            <a:r>
              <a:rPr lang="es-AR" sz="1800" b="1" dirty="0"/>
              <a:t>Sembradora de granos finos</a:t>
            </a:r>
          </a:p>
          <a:p>
            <a:pPr eaLnBrk="1" hangingPunct="1">
              <a:defRPr/>
            </a:pPr>
            <a:r>
              <a:rPr lang="es-AR" sz="1800" b="1" dirty="0"/>
              <a:t>Sembradora de granos gruesos</a:t>
            </a:r>
            <a:r>
              <a:rPr lang="es-AR" sz="1800" b="1" i="1" dirty="0"/>
              <a:t> </a:t>
            </a:r>
          </a:p>
          <a:p>
            <a:pPr eaLnBrk="1" hangingPunct="1">
              <a:defRPr/>
            </a:pPr>
            <a:r>
              <a:rPr lang="es-AR" sz="1800" b="1" dirty="0"/>
              <a:t>Escardillo</a:t>
            </a:r>
          </a:p>
          <a:p>
            <a:pPr eaLnBrk="1" hangingPunct="1">
              <a:defRPr/>
            </a:pPr>
            <a:r>
              <a:rPr lang="es-AR" sz="1800" b="1" dirty="0"/>
              <a:t>Vibro cultivador</a:t>
            </a:r>
          </a:p>
          <a:p>
            <a:pPr eaLnBrk="1" hangingPunct="1">
              <a:defRPr/>
            </a:pPr>
            <a:r>
              <a:rPr lang="es-AR" sz="1800" b="1" dirty="0"/>
              <a:t>Desmalezadora</a:t>
            </a:r>
          </a:p>
          <a:p>
            <a:pPr eaLnBrk="1" hangingPunct="1">
              <a:defRPr/>
            </a:pPr>
            <a:r>
              <a:rPr lang="es-AR" sz="1800" b="1" dirty="0"/>
              <a:t>Pulverizadora terrestre</a:t>
            </a:r>
          </a:p>
          <a:p>
            <a:pPr eaLnBrk="1" hangingPunct="1">
              <a:defRPr/>
            </a:pPr>
            <a:r>
              <a:rPr lang="es-AR" sz="1800" b="1" dirty="0" err="1"/>
              <a:t>Disco+Diente</a:t>
            </a:r>
            <a:endParaRPr lang="es-AR" sz="1800" b="1" dirty="0"/>
          </a:p>
          <a:p>
            <a:pPr eaLnBrk="1" hangingPunct="1">
              <a:defRPr/>
            </a:pPr>
            <a:r>
              <a:rPr lang="es-AR" sz="1800" b="1" dirty="0" err="1"/>
              <a:t>Disco+Diente+Herbicida</a:t>
            </a:r>
            <a:endParaRPr lang="es-AR" sz="1800" b="1" dirty="0"/>
          </a:p>
          <a:p>
            <a:pPr eaLnBrk="1" hangingPunct="1">
              <a:defRPr/>
            </a:pPr>
            <a:endParaRPr lang="es-AR" sz="1800" b="1" dirty="0"/>
          </a:p>
          <a:p>
            <a:pPr eaLnBrk="1" hangingPunct="1">
              <a:defRPr/>
            </a:pPr>
            <a:endParaRPr lang="es-AR" sz="1400" b="1" dirty="0"/>
          </a:p>
        </p:txBody>
      </p:sp>
      <p:sp>
        <p:nvSpPr>
          <p:cNvPr id="271371" name="Rectangle 11">
            <a:extLst>
              <a:ext uri="{FF2B5EF4-FFF2-40B4-BE49-F238E27FC236}">
                <a16:creationId xmlns:a16="http://schemas.microsoft.com/office/drawing/2014/main" id="{29DEB7DF-7F9E-4796-8082-6B5DD14FC045}"/>
              </a:ext>
            </a:extLst>
          </p:cNvPr>
          <p:cNvSpPr>
            <a:spLocks noGrp="1" noChangeArrowheads="1"/>
          </p:cNvSpPr>
          <p:nvPr>
            <p:ph sz="half" idx="2"/>
          </p:nvPr>
        </p:nvSpPr>
        <p:spPr>
          <a:xfrm>
            <a:off x="4787900" y="1196975"/>
            <a:ext cx="4038600" cy="4530725"/>
          </a:xfrm>
        </p:spPr>
        <p:txBody>
          <a:bodyPr>
            <a:normAutofit fontScale="92500" lnSpcReduction="20000"/>
          </a:bodyPr>
          <a:lstStyle/>
          <a:p>
            <a:pPr eaLnBrk="1" hangingPunct="1">
              <a:defRPr/>
            </a:pPr>
            <a:r>
              <a:rPr lang="es-AR" sz="1800" b="1" i="1" dirty="0"/>
              <a:t>UTA</a:t>
            </a:r>
          </a:p>
          <a:p>
            <a:pPr eaLnBrk="1" hangingPunct="1">
              <a:defRPr/>
            </a:pPr>
            <a:r>
              <a:rPr lang="es-AR" sz="1800" b="1" dirty="0"/>
              <a:t>1,00</a:t>
            </a:r>
          </a:p>
          <a:p>
            <a:pPr eaLnBrk="1" hangingPunct="1">
              <a:defRPr/>
            </a:pPr>
            <a:r>
              <a:rPr lang="es-AR" sz="1800" b="1" dirty="0"/>
              <a:t>0,80</a:t>
            </a:r>
          </a:p>
          <a:p>
            <a:pPr eaLnBrk="1" hangingPunct="1">
              <a:defRPr/>
            </a:pPr>
            <a:r>
              <a:rPr lang="es-AR" sz="1800" b="1" dirty="0"/>
              <a:t>0,60</a:t>
            </a:r>
          </a:p>
          <a:p>
            <a:pPr eaLnBrk="1" hangingPunct="1">
              <a:defRPr/>
            </a:pPr>
            <a:r>
              <a:rPr lang="es-AR" sz="1800" b="1" dirty="0"/>
              <a:t>0,50</a:t>
            </a:r>
          </a:p>
          <a:p>
            <a:pPr eaLnBrk="1" hangingPunct="1">
              <a:defRPr/>
            </a:pPr>
            <a:r>
              <a:rPr lang="es-AR" sz="1800" b="1" dirty="0"/>
              <a:t>0,75</a:t>
            </a:r>
          </a:p>
          <a:p>
            <a:pPr eaLnBrk="1" hangingPunct="1">
              <a:defRPr/>
            </a:pPr>
            <a:r>
              <a:rPr lang="es-AR" sz="1800" b="1" dirty="0"/>
              <a:t>0,35</a:t>
            </a:r>
          </a:p>
          <a:p>
            <a:pPr eaLnBrk="1" hangingPunct="1">
              <a:defRPr/>
            </a:pPr>
            <a:r>
              <a:rPr lang="es-AR" sz="1800" b="1" dirty="0"/>
              <a:t>0,25</a:t>
            </a:r>
          </a:p>
          <a:p>
            <a:pPr eaLnBrk="1" hangingPunct="1">
              <a:defRPr/>
            </a:pPr>
            <a:r>
              <a:rPr lang="es-AR" sz="1800" b="1" dirty="0"/>
              <a:t>0,55</a:t>
            </a:r>
          </a:p>
          <a:p>
            <a:pPr eaLnBrk="1" hangingPunct="1">
              <a:defRPr/>
            </a:pPr>
            <a:r>
              <a:rPr lang="es-AR" sz="1800" b="1" dirty="0"/>
              <a:t>0,60</a:t>
            </a:r>
          </a:p>
          <a:p>
            <a:pPr eaLnBrk="1" hangingPunct="1">
              <a:defRPr/>
            </a:pPr>
            <a:r>
              <a:rPr lang="es-AR" sz="1800" b="1" dirty="0"/>
              <a:t>0,45</a:t>
            </a:r>
          </a:p>
          <a:p>
            <a:pPr eaLnBrk="1" hangingPunct="1">
              <a:defRPr/>
            </a:pPr>
            <a:r>
              <a:rPr lang="es-AR" sz="1800" b="1" dirty="0"/>
              <a:t>0,45</a:t>
            </a:r>
          </a:p>
          <a:p>
            <a:pPr eaLnBrk="1" hangingPunct="1">
              <a:defRPr/>
            </a:pPr>
            <a:r>
              <a:rPr lang="es-AR" sz="1800" b="1" dirty="0"/>
              <a:t>0,60</a:t>
            </a:r>
          </a:p>
          <a:p>
            <a:pPr eaLnBrk="1" hangingPunct="1">
              <a:defRPr/>
            </a:pPr>
            <a:r>
              <a:rPr lang="es-AR" sz="1800" b="1" dirty="0"/>
              <a:t>0,25</a:t>
            </a:r>
          </a:p>
          <a:p>
            <a:pPr eaLnBrk="1" hangingPunct="1">
              <a:defRPr/>
            </a:pPr>
            <a:r>
              <a:rPr lang="es-AR" sz="1800" b="1" dirty="0"/>
              <a:t>0,55</a:t>
            </a:r>
          </a:p>
          <a:p>
            <a:pPr eaLnBrk="1" hangingPunct="1">
              <a:defRPr/>
            </a:pPr>
            <a:r>
              <a:rPr lang="es-AR" sz="1800" b="1" dirty="0"/>
              <a:t>0,60</a:t>
            </a:r>
          </a:p>
          <a:p>
            <a:pPr marL="0" indent="0" eaLnBrk="1" hangingPunct="1">
              <a:buNone/>
              <a:defRPr/>
            </a:pPr>
            <a:endParaRPr lang="es-AR" sz="1800" b="1" dirty="0"/>
          </a:p>
          <a:p>
            <a:pPr eaLnBrk="1" hangingPunct="1">
              <a:defRPr/>
            </a:pPr>
            <a:endParaRPr lang="es-AR" sz="1800" b="1" i="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71369"/>
                                        </p:tgtEl>
                                        <p:attrNameLst>
                                          <p:attrName>style.visibility</p:attrName>
                                        </p:attrNameLst>
                                      </p:cBhvr>
                                      <p:to>
                                        <p:strVal val="visible"/>
                                      </p:to>
                                    </p:set>
                                    <p:animEffect transition="in" filter="fade">
                                      <p:cBhvr>
                                        <p:cTn id="7" dur="770" decel="100000"/>
                                        <p:tgtEl>
                                          <p:spTgt spid="271369"/>
                                        </p:tgtEl>
                                      </p:cBhvr>
                                    </p:animEffect>
                                    <p:animScale>
                                      <p:cBhvr>
                                        <p:cTn id="8" dur="770" decel="100000"/>
                                        <p:tgtEl>
                                          <p:spTgt spid="271369"/>
                                        </p:tgtEl>
                                      </p:cBhvr>
                                      <p:from x="10000" y="10000"/>
                                      <p:to x="200000" y="450000"/>
                                    </p:animScale>
                                    <p:animScale>
                                      <p:cBhvr>
                                        <p:cTn id="9" dur="1230" accel="100000" fill="hold">
                                          <p:stCondLst>
                                            <p:cond delay="770"/>
                                          </p:stCondLst>
                                        </p:cTn>
                                        <p:tgtEl>
                                          <p:spTgt spid="271369"/>
                                        </p:tgtEl>
                                      </p:cBhvr>
                                      <p:from x="200000" y="450000"/>
                                      <p:to x="100000" y="100000"/>
                                    </p:animScale>
                                    <p:set>
                                      <p:cBhvr>
                                        <p:cTn id="10" dur="770" fill="hold"/>
                                        <p:tgtEl>
                                          <p:spTgt spid="271369"/>
                                        </p:tgtEl>
                                        <p:attrNameLst>
                                          <p:attrName>ppt_x</p:attrName>
                                        </p:attrNameLst>
                                      </p:cBhvr>
                                      <p:to>
                                        <p:strVal val="(0.5)"/>
                                      </p:to>
                                    </p:set>
                                    <p:anim from="(0.5)" to="(#ppt_x)" calcmode="lin" valueType="num">
                                      <p:cBhvr>
                                        <p:cTn id="11" dur="1230" accel="100000" fill="hold">
                                          <p:stCondLst>
                                            <p:cond delay="770"/>
                                          </p:stCondLst>
                                        </p:cTn>
                                        <p:tgtEl>
                                          <p:spTgt spid="271369"/>
                                        </p:tgtEl>
                                        <p:attrNameLst>
                                          <p:attrName>ppt_x</p:attrName>
                                        </p:attrNameLst>
                                      </p:cBhvr>
                                    </p:anim>
                                    <p:set>
                                      <p:cBhvr>
                                        <p:cTn id="12" dur="770" fill="hold"/>
                                        <p:tgtEl>
                                          <p:spTgt spid="271369"/>
                                        </p:tgtEl>
                                        <p:attrNameLst>
                                          <p:attrName>ppt_y</p:attrName>
                                        </p:attrNameLst>
                                      </p:cBhvr>
                                      <p:to>
                                        <p:strVal val="(#ppt_y+0.4)"/>
                                      </p:to>
                                    </p:set>
                                    <p:anim from="(#ppt_y+0.4)" to="(#ppt_y)" calcmode="lin" valueType="num">
                                      <p:cBhvr>
                                        <p:cTn id="13" dur="1230" accel="100000" fill="hold">
                                          <p:stCondLst>
                                            <p:cond delay="770"/>
                                          </p:stCondLst>
                                        </p:cTn>
                                        <p:tgtEl>
                                          <p:spTgt spid="271369"/>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9" presetClass="entr" presetSubtype="0" accel="100000" fill="hold" nodeType="clickEffect">
                                  <p:stCondLst>
                                    <p:cond delay="0"/>
                                  </p:stCondLst>
                                  <p:childTnLst>
                                    <p:set>
                                      <p:cBhvr>
                                        <p:cTn id="17" dur="1" fill="hold">
                                          <p:stCondLst>
                                            <p:cond delay="0"/>
                                          </p:stCondLst>
                                        </p:cTn>
                                        <p:tgtEl>
                                          <p:spTgt spid="271370">
                                            <p:txEl>
                                              <p:pRg st="0" end="0"/>
                                            </p:txEl>
                                          </p:spTgt>
                                        </p:tgtEl>
                                        <p:attrNameLst>
                                          <p:attrName>style.visibility</p:attrName>
                                        </p:attrNameLst>
                                      </p:cBhvr>
                                      <p:to>
                                        <p:strVal val="visible"/>
                                      </p:to>
                                    </p:set>
                                    <p:anim calcmode="lin" valueType="num">
                                      <p:cBhvr>
                                        <p:cTn id="18" dur="500" fill="hold"/>
                                        <p:tgtEl>
                                          <p:spTgt spid="271370">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9" dur="500" fill="hold"/>
                                        <p:tgtEl>
                                          <p:spTgt spid="271370">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0" dur="500" fill="hold"/>
                                        <p:tgtEl>
                                          <p:spTgt spid="271370">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1" dur="500" fill="hold"/>
                                        <p:tgtEl>
                                          <p:spTgt spid="2713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9" presetClass="entr" presetSubtype="0" accel="100000" fill="hold" nodeType="clickEffect">
                                  <p:stCondLst>
                                    <p:cond delay="0"/>
                                  </p:stCondLst>
                                  <p:childTnLst>
                                    <p:set>
                                      <p:cBhvr>
                                        <p:cTn id="25" dur="1" fill="hold">
                                          <p:stCondLst>
                                            <p:cond delay="0"/>
                                          </p:stCondLst>
                                        </p:cTn>
                                        <p:tgtEl>
                                          <p:spTgt spid="271370">
                                            <p:txEl>
                                              <p:pRg st="1" end="1"/>
                                            </p:txEl>
                                          </p:spTgt>
                                        </p:tgtEl>
                                        <p:attrNameLst>
                                          <p:attrName>style.visibility</p:attrName>
                                        </p:attrNameLst>
                                      </p:cBhvr>
                                      <p:to>
                                        <p:strVal val="visible"/>
                                      </p:to>
                                    </p:set>
                                    <p:anim calcmode="lin" valueType="num">
                                      <p:cBhvr>
                                        <p:cTn id="26" dur="500" fill="hold"/>
                                        <p:tgtEl>
                                          <p:spTgt spid="271370">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7" dur="500" fill="hold"/>
                                        <p:tgtEl>
                                          <p:spTgt spid="271370">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8" dur="500" fill="hold"/>
                                        <p:tgtEl>
                                          <p:spTgt spid="271370">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9" dur="500" fill="hold"/>
                                        <p:tgtEl>
                                          <p:spTgt spid="271370">
                                            <p:txEl>
                                              <p:pRg st="1" end="1"/>
                                            </p:txEl>
                                          </p:spTgt>
                                        </p:tgtEl>
                                        <p:attrNameLst>
                                          <p:attrName>ppt_y</p:attrName>
                                        </p:attrNameLst>
                                      </p:cBhvr>
                                      <p:tavLst>
                                        <p:tav tm="0">
                                          <p:val>
                                            <p:strVal val="#ppt_y"/>
                                          </p:val>
                                        </p:tav>
                                        <p:tav tm="100000">
                                          <p:val>
                                            <p:strVal val="#ppt_y"/>
                                          </p:val>
                                        </p:tav>
                                      </p:tavLst>
                                    </p:anim>
                                  </p:childTnLst>
                                </p:cTn>
                              </p:par>
                              <p:par>
                                <p:cTn id="30" presetID="39" presetClass="entr" presetSubtype="0" accel="100000" fill="hold" nodeType="withEffect">
                                  <p:stCondLst>
                                    <p:cond delay="0"/>
                                  </p:stCondLst>
                                  <p:childTnLst>
                                    <p:set>
                                      <p:cBhvr>
                                        <p:cTn id="31" dur="1" fill="hold">
                                          <p:stCondLst>
                                            <p:cond delay="0"/>
                                          </p:stCondLst>
                                        </p:cTn>
                                        <p:tgtEl>
                                          <p:spTgt spid="271370">
                                            <p:txEl>
                                              <p:pRg st="2" end="2"/>
                                            </p:txEl>
                                          </p:spTgt>
                                        </p:tgtEl>
                                        <p:attrNameLst>
                                          <p:attrName>style.visibility</p:attrName>
                                        </p:attrNameLst>
                                      </p:cBhvr>
                                      <p:to>
                                        <p:strVal val="visible"/>
                                      </p:to>
                                    </p:set>
                                    <p:anim calcmode="lin" valueType="num">
                                      <p:cBhvr>
                                        <p:cTn id="32" dur="500" fill="hold"/>
                                        <p:tgtEl>
                                          <p:spTgt spid="271370">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3" dur="500" fill="hold"/>
                                        <p:tgtEl>
                                          <p:spTgt spid="271370">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4" dur="500" fill="hold"/>
                                        <p:tgtEl>
                                          <p:spTgt spid="271370">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5" dur="500" fill="hold"/>
                                        <p:tgtEl>
                                          <p:spTgt spid="271370">
                                            <p:txEl>
                                              <p:pRg st="2" end="2"/>
                                            </p:txEl>
                                          </p:spTgt>
                                        </p:tgtEl>
                                        <p:attrNameLst>
                                          <p:attrName>ppt_y</p:attrName>
                                        </p:attrNameLst>
                                      </p:cBhvr>
                                      <p:tavLst>
                                        <p:tav tm="0">
                                          <p:val>
                                            <p:strVal val="#ppt_y"/>
                                          </p:val>
                                        </p:tav>
                                        <p:tav tm="100000">
                                          <p:val>
                                            <p:strVal val="#ppt_y"/>
                                          </p:val>
                                        </p:tav>
                                      </p:tavLst>
                                    </p:anim>
                                  </p:childTnLst>
                                </p:cTn>
                              </p:par>
                              <p:par>
                                <p:cTn id="36" presetID="39" presetClass="entr" presetSubtype="0" accel="100000" fill="hold" nodeType="withEffect">
                                  <p:stCondLst>
                                    <p:cond delay="0"/>
                                  </p:stCondLst>
                                  <p:childTnLst>
                                    <p:set>
                                      <p:cBhvr>
                                        <p:cTn id="37" dur="1" fill="hold">
                                          <p:stCondLst>
                                            <p:cond delay="0"/>
                                          </p:stCondLst>
                                        </p:cTn>
                                        <p:tgtEl>
                                          <p:spTgt spid="271370">
                                            <p:txEl>
                                              <p:pRg st="3" end="3"/>
                                            </p:txEl>
                                          </p:spTgt>
                                        </p:tgtEl>
                                        <p:attrNameLst>
                                          <p:attrName>style.visibility</p:attrName>
                                        </p:attrNameLst>
                                      </p:cBhvr>
                                      <p:to>
                                        <p:strVal val="visible"/>
                                      </p:to>
                                    </p:set>
                                    <p:anim calcmode="lin" valueType="num">
                                      <p:cBhvr>
                                        <p:cTn id="38" dur="500" fill="hold"/>
                                        <p:tgtEl>
                                          <p:spTgt spid="271370">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9" dur="500" fill="hold"/>
                                        <p:tgtEl>
                                          <p:spTgt spid="271370">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0" dur="500" fill="hold"/>
                                        <p:tgtEl>
                                          <p:spTgt spid="271370">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1" dur="500" fill="hold"/>
                                        <p:tgtEl>
                                          <p:spTgt spid="271370">
                                            <p:txEl>
                                              <p:pRg st="3" end="3"/>
                                            </p:txEl>
                                          </p:spTgt>
                                        </p:tgtEl>
                                        <p:attrNameLst>
                                          <p:attrName>ppt_y</p:attrName>
                                        </p:attrNameLst>
                                      </p:cBhvr>
                                      <p:tavLst>
                                        <p:tav tm="0">
                                          <p:val>
                                            <p:strVal val="#ppt_y"/>
                                          </p:val>
                                        </p:tav>
                                        <p:tav tm="100000">
                                          <p:val>
                                            <p:strVal val="#ppt_y"/>
                                          </p:val>
                                        </p:tav>
                                      </p:tavLst>
                                    </p:anim>
                                  </p:childTnLst>
                                </p:cTn>
                              </p:par>
                              <p:par>
                                <p:cTn id="42" presetID="39" presetClass="entr" presetSubtype="0" accel="100000" fill="hold" nodeType="withEffect">
                                  <p:stCondLst>
                                    <p:cond delay="0"/>
                                  </p:stCondLst>
                                  <p:childTnLst>
                                    <p:set>
                                      <p:cBhvr>
                                        <p:cTn id="43" dur="1" fill="hold">
                                          <p:stCondLst>
                                            <p:cond delay="0"/>
                                          </p:stCondLst>
                                        </p:cTn>
                                        <p:tgtEl>
                                          <p:spTgt spid="271370">
                                            <p:txEl>
                                              <p:pRg st="4" end="4"/>
                                            </p:txEl>
                                          </p:spTgt>
                                        </p:tgtEl>
                                        <p:attrNameLst>
                                          <p:attrName>style.visibility</p:attrName>
                                        </p:attrNameLst>
                                      </p:cBhvr>
                                      <p:to>
                                        <p:strVal val="visible"/>
                                      </p:to>
                                    </p:set>
                                    <p:anim calcmode="lin" valueType="num">
                                      <p:cBhvr>
                                        <p:cTn id="44" dur="500" fill="hold"/>
                                        <p:tgtEl>
                                          <p:spTgt spid="271370">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5" dur="500" fill="hold"/>
                                        <p:tgtEl>
                                          <p:spTgt spid="271370">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6" dur="500" fill="hold"/>
                                        <p:tgtEl>
                                          <p:spTgt spid="271370">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7" dur="500" fill="hold"/>
                                        <p:tgtEl>
                                          <p:spTgt spid="271370">
                                            <p:txEl>
                                              <p:pRg st="4" end="4"/>
                                            </p:txEl>
                                          </p:spTgt>
                                        </p:tgtEl>
                                        <p:attrNameLst>
                                          <p:attrName>ppt_y</p:attrName>
                                        </p:attrNameLst>
                                      </p:cBhvr>
                                      <p:tavLst>
                                        <p:tav tm="0">
                                          <p:val>
                                            <p:strVal val="#ppt_y"/>
                                          </p:val>
                                        </p:tav>
                                        <p:tav tm="100000">
                                          <p:val>
                                            <p:strVal val="#ppt_y"/>
                                          </p:val>
                                        </p:tav>
                                      </p:tavLst>
                                    </p:anim>
                                  </p:childTnLst>
                                </p:cTn>
                              </p:par>
                              <p:par>
                                <p:cTn id="48" presetID="39" presetClass="entr" presetSubtype="0" accel="100000" fill="hold" nodeType="withEffect">
                                  <p:stCondLst>
                                    <p:cond delay="0"/>
                                  </p:stCondLst>
                                  <p:childTnLst>
                                    <p:set>
                                      <p:cBhvr>
                                        <p:cTn id="49" dur="1" fill="hold">
                                          <p:stCondLst>
                                            <p:cond delay="0"/>
                                          </p:stCondLst>
                                        </p:cTn>
                                        <p:tgtEl>
                                          <p:spTgt spid="271370">
                                            <p:txEl>
                                              <p:pRg st="5" end="5"/>
                                            </p:txEl>
                                          </p:spTgt>
                                        </p:tgtEl>
                                        <p:attrNameLst>
                                          <p:attrName>style.visibility</p:attrName>
                                        </p:attrNameLst>
                                      </p:cBhvr>
                                      <p:to>
                                        <p:strVal val="visible"/>
                                      </p:to>
                                    </p:set>
                                    <p:anim calcmode="lin" valueType="num">
                                      <p:cBhvr>
                                        <p:cTn id="50" dur="500" fill="hold"/>
                                        <p:tgtEl>
                                          <p:spTgt spid="271370">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1" dur="500" fill="hold"/>
                                        <p:tgtEl>
                                          <p:spTgt spid="271370">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2" dur="500" fill="hold"/>
                                        <p:tgtEl>
                                          <p:spTgt spid="271370">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3" dur="500" fill="hold"/>
                                        <p:tgtEl>
                                          <p:spTgt spid="271370">
                                            <p:txEl>
                                              <p:pRg st="5" end="5"/>
                                            </p:txEl>
                                          </p:spTgt>
                                        </p:tgtEl>
                                        <p:attrNameLst>
                                          <p:attrName>ppt_y</p:attrName>
                                        </p:attrNameLst>
                                      </p:cBhvr>
                                      <p:tavLst>
                                        <p:tav tm="0">
                                          <p:val>
                                            <p:strVal val="#ppt_y"/>
                                          </p:val>
                                        </p:tav>
                                        <p:tav tm="100000">
                                          <p:val>
                                            <p:strVal val="#ppt_y"/>
                                          </p:val>
                                        </p:tav>
                                      </p:tavLst>
                                    </p:anim>
                                  </p:childTnLst>
                                </p:cTn>
                              </p:par>
                              <p:par>
                                <p:cTn id="54" presetID="39" presetClass="entr" presetSubtype="0" accel="100000" fill="hold" nodeType="withEffect">
                                  <p:stCondLst>
                                    <p:cond delay="0"/>
                                  </p:stCondLst>
                                  <p:childTnLst>
                                    <p:set>
                                      <p:cBhvr>
                                        <p:cTn id="55" dur="1" fill="hold">
                                          <p:stCondLst>
                                            <p:cond delay="0"/>
                                          </p:stCondLst>
                                        </p:cTn>
                                        <p:tgtEl>
                                          <p:spTgt spid="271370">
                                            <p:txEl>
                                              <p:pRg st="6" end="6"/>
                                            </p:txEl>
                                          </p:spTgt>
                                        </p:tgtEl>
                                        <p:attrNameLst>
                                          <p:attrName>style.visibility</p:attrName>
                                        </p:attrNameLst>
                                      </p:cBhvr>
                                      <p:to>
                                        <p:strVal val="visible"/>
                                      </p:to>
                                    </p:set>
                                    <p:anim calcmode="lin" valueType="num">
                                      <p:cBhvr>
                                        <p:cTn id="56" dur="500" fill="hold"/>
                                        <p:tgtEl>
                                          <p:spTgt spid="271370">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7" dur="500" fill="hold"/>
                                        <p:tgtEl>
                                          <p:spTgt spid="271370">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8" dur="500" fill="hold"/>
                                        <p:tgtEl>
                                          <p:spTgt spid="271370">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9" dur="500" fill="hold"/>
                                        <p:tgtEl>
                                          <p:spTgt spid="271370">
                                            <p:txEl>
                                              <p:pRg st="6" end="6"/>
                                            </p:txEl>
                                          </p:spTgt>
                                        </p:tgtEl>
                                        <p:attrNameLst>
                                          <p:attrName>ppt_y</p:attrName>
                                        </p:attrNameLst>
                                      </p:cBhvr>
                                      <p:tavLst>
                                        <p:tav tm="0">
                                          <p:val>
                                            <p:strVal val="#ppt_y"/>
                                          </p:val>
                                        </p:tav>
                                        <p:tav tm="100000">
                                          <p:val>
                                            <p:strVal val="#ppt_y"/>
                                          </p:val>
                                        </p:tav>
                                      </p:tavLst>
                                    </p:anim>
                                  </p:childTnLst>
                                </p:cTn>
                              </p:par>
                              <p:par>
                                <p:cTn id="60" presetID="39" presetClass="entr" presetSubtype="0" accel="100000" fill="hold" nodeType="withEffect">
                                  <p:stCondLst>
                                    <p:cond delay="0"/>
                                  </p:stCondLst>
                                  <p:childTnLst>
                                    <p:set>
                                      <p:cBhvr>
                                        <p:cTn id="61" dur="1" fill="hold">
                                          <p:stCondLst>
                                            <p:cond delay="0"/>
                                          </p:stCondLst>
                                        </p:cTn>
                                        <p:tgtEl>
                                          <p:spTgt spid="271370">
                                            <p:txEl>
                                              <p:pRg st="7" end="7"/>
                                            </p:txEl>
                                          </p:spTgt>
                                        </p:tgtEl>
                                        <p:attrNameLst>
                                          <p:attrName>style.visibility</p:attrName>
                                        </p:attrNameLst>
                                      </p:cBhvr>
                                      <p:to>
                                        <p:strVal val="visible"/>
                                      </p:to>
                                    </p:set>
                                    <p:anim calcmode="lin" valueType="num">
                                      <p:cBhvr>
                                        <p:cTn id="62" dur="500" fill="hold"/>
                                        <p:tgtEl>
                                          <p:spTgt spid="271370">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3" dur="500" fill="hold"/>
                                        <p:tgtEl>
                                          <p:spTgt spid="271370">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4" dur="500" fill="hold"/>
                                        <p:tgtEl>
                                          <p:spTgt spid="271370">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65" dur="500" fill="hold"/>
                                        <p:tgtEl>
                                          <p:spTgt spid="271370">
                                            <p:txEl>
                                              <p:pRg st="7" end="7"/>
                                            </p:txEl>
                                          </p:spTgt>
                                        </p:tgtEl>
                                        <p:attrNameLst>
                                          <p:attrName>ppt_y</p:attrName>
                                        </p:attrNameLst>
                                      </p:cBhvr>
                                      <p:tavLst>
                                        <p:tav tm="0">
                                          <p:val>
                                            <p:strVal val="#ppt_y"/>
                                          </p:val>
                                        </p:tav>
                                        <p:tav tm="100000">
                                          <p:val>
                                            <p:strVal val="#ppt_y"/>
                                          </p:val>
                                        </p:tav>
                                      </p:tavLst>
                                    </p:anim>
                                  </p:childTnLst>
                                </p:cTn>
                              </p:par>
                              <p:par>
                                <p:cTn id="66" presetID="39" presetClass="entr" presetSubtype="0" accel="100000" fill="hold" nodeType="withEffect">
                                  <p:stCondLst>
                                    <p:cond delay="0"/>
                                  </p:stCondLst>
                                  <p:childTnLst>
                                    <p:set>
                                      <p:cBhvr>
                                        <p:cTn id="67" dur="1" fill="hold">
                                          <p:stCondLst>
                                            <p:cond delay="0"/>
                                          </p:stCondLst>
                                        </p:cTn>
                                        <p:tgtEl>
                                          <p:spTgt spid="271370">
                                            <p:txEl>
                                              <p:pRg st="8" end="8"/>
                                            </p:txEl>
                                          </p:spTgt>
                                        </p:tgtEl>
                                        <p:attrNameLst>
                                          <p:attrName>style.visibility</p:attrName>
                                        </p:attrNameLst>
                                      </p:cBhvr>
                                      <p:to>
                                        <p:strVal val="visible"/>
                                      </p:to>
                                    </p:set>
                                    <p:anim calcmode="lin" valueType="num">
                                      <p:cBhvr>
                                        <p:cTn id="68" dur="500" fill="hold"/>
                                        <p:tgtEl>
                                          <p:spTgt spid="271370">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9" dur="500" fill="hold"/>
                                        <p:tgtEl>
                                          <p:spTgt spid="271370">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0" dur="500" fill="hold"/>
                                        <p:tgtEl>
                                          <p:spTgt spid="271370">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71" dur="500" fill="hold"/>
                                        <p:tgtEl>
                                          <p:spTgt spid="271370">
                                            <p:txEl>
                                              <p:pRg st="8" end="8"/>
                                            </p:txEl>
                                          </p:spTgt>
                                        </p:tgtEl>
                                        <p:attrNameLst>
                                          <p:attrName>ppt_y</p:attrName>
                                        </p:attrNameLst>
                                      </p:cBhvr>
                                      <p:tavLst>
                                        <p:tav tm="0">
                                          <p:val>
                                            <p:strVal val="#ppt_y"/>
                                          </p:val>
                                        </p:tav>
                                        <p:tav tm="100000">
                                          <p:val>
                                            <p:strVal val="#ppt_y"/>
                                          </p:val>
                                        </p:tav>
                                      </p:tavLst>
                                    </p:anim>
                                  </p:childTnLst>
                                </p:cTn>
                              </p:par>
                              <p:par>
                                <p:cTn id="72" presetID="39" presetClass="entr" presetSubtype="0" accel="100000" fill="hold" nodeType="withEffect">
                                  <p:stCondLst>
                                    <p:cond delay="0"/>
                                  </p:stCondLst>
                                  <p:childTnLst>
                                    <p:set>
                                      <p:cBhvr>
                                        <p:cTn id="73" dur="1" fill="hold">
                                          <p:stCondLst>
                                            <p:cond delay="0"/>
                                          </p:stCondLst>
                                        </p:cTn>
                                        <p:tgtEl>
                                          <p:spTgt spid="271370">
                                            <p:txEl>
                                              <p:pRg st="9" end="9"/>
                                            </p:txEl>
                                          </p:spTgt>
                                        </p:tgtEl>
                                        <p:attrNameLst>
                                          <p:attrName>style.visibility</p:attrName>
                                        </p:attrNameLst>
                                      </p:cBhvr>
                                      <p:to>
                                        <p:strVal val="visible"/>
                                      </p:to>
                                    </p:set>
                                    <p:anim calcmode="lin" valueType="num">
                                      <p:cBhvr>
                                        <p:cTn id="74" dur="500" fill="hold"/>
                                        <p:tgtEl>
                                          <p:spTgt spid="271370">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5" dur="500" fill="hold"/>
                                        <p:tgtEl>
                                          <p:spTgt spid="271370">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6" dur="500" fill="hold"/>
                                        <p:tgtEl>
                                          <p:spTgt spid="271370">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77" dur="500" fill="hold"/>
                                        <p:tgtEl>
                                          <p:spTgt spid="271370">
                                            <p:txEl>
                                              <p:pRg st="9" end="9"/>
                                            </p:txEl>
                                          </p:spTgt>
                                        </p:tgtEl>
                                        <p:attrNameLst>
                                          <p:attrName>ppt_y</p:attrName>
                                        </p:attrNameLst>
                                      </p:cBhvr>
                                      <p:tavLst>
                                        <p:tav tm="0">
                                          <p:val>
                                            <p:strVal val="#ppt_y"/>
                                          </p:val>
                                        </p:tav>
                                        <p:tav tm="100000">
                                          <p:val>
                                            <p:strVal val="#ppt_y"/>
                                          </p:val>
                                        </p:tav>
                                      </p:tavLst>
                                    </p:anim>
                                  </p:childTnLst>
                                </p:cTn>
                              </p:par>
                              <p:par>
                                <p:cTn id="78" presetID="39" presetClass="entr" presetSubtype="0" accel="100000" fill="hold" nodeType="withEffect">
                                  <p:stCondLst>
                                    <p:cond delay="0"/>
                                  </p:stCondLst>
                                  <p:childTnLst>
                                    <p:set>
                                      <p:cBhvr>
                                        <p:cTn id="79" dur="1" fill="hold">
                                          <p:stCondLst>
                                            <p:cond delay="0"/>
                                          </p:stCondLst>
                                        </p:cTn>
                                        <p:tgtEl>
                                          <p:spTgt spid="271370">
                                            <p:txEl>
                                              <p:pRg st="10" end="10"/>
                                            </p:txEl>
                                          </p:spTgt>
                                        </p:tgtEl>
                                        <p:attrNameLst>
                                          <p:attrName>style.visibility</p:attrName>
                                        </p:attrNameLst>
                                      </p:cBhvr>
                                      <p:to>
                                        <p:strVal val="visible"/>
                                      </p:to>
                                    </p:set>
                                    <p:anim calcmode="lin" valueType="num">
                                      <p:cBhvr>
                                        <p:cTn id="80" dur="500" fill="hold"/>
                                        <p:tgtEl>
                                          <p:spTgt spid="271370">
                                            <p:txEl>
                                              <p:pRg st="10" end="1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1" dur="500" fill="hold"/>
                                        <p:tgtEl>
                                          <p:spTgt spid="271370">
                                            <p:txEl>
                                              <p:pRg st="10" end="1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2" dur="500" fill="hold"/>
                                        <p:tgtEl>
                                          <p:spTgt spid="271370">
                                            <p:txEl>
                                              <p:pRg st="10" end="10"/>
                                            </p:txEl>
                                          </p:spTgt>
                                        </p:tgtEl>
                                        <p:attrNameLst>
                                          <p:attrName>ppt_x</p:attrName>
                                        </p:attrNameLst>
                                      </p:cBhvr>
                                      <p:tavLst>
                                        <p:tav tm="0">
                                          <p:val>
                                            <p:strVal val="#ppt_x-.3"/>
                                          </p:val>
                                        </p:tav>
                                        <p:tav tm="50000">
                                          <p:val>
                                            <p:strVal val="#ppt_x"/>
                                          </p:val>
                                        </p:tav>
                                        <p:tav tm="100000">
                                          <p:val>
                                            <p:strVal val="#ppt_x"/>
                                          </p:val>
                                        </p:tav>
                                      </p:tavLst>
                                    </p:anim>
                                    <p:anim calcmode="lin" valueType="num">
                                      <p:cBhvr>
                                        <p:cTn id="83" dur="500" fill="hold"/>
                                        <p:tgtEl>
                                          <p:spTgt spid="271370">
                                            <p:txEl>
                                              <p:pRg st="10" end="10"/>
                                            </p:txEl>
                                          </p:spTgt>
                                        </p:tgtEl>
                                        <p:attrNameLst>
                                          <p:attrName>ppt_y</p:attrName>
                                        </p:attrNameLst>
                                      </p:cBhvr>
                                      <p:tavLst>
                                        <p:tav tm="0">
                                          <p:val>
                                            <p:strVal val="#ppt_y"/>
                                          </p:val>
                                        </p:tav>
                                        <p:tav tm="100000">
                                          <p:val>
                                            <p:strVal val="#ppt_y"/>
                                          </p:val>
                                        </p:tav>
                                      </p:tavLst>
                                    </p:anim>
                                  </p:childTnLst>
                                </p:cTn>
                              </p:par>
                              <p:par>
                                <p:cTn id="84" presetID="39" presetClass="entr" presetSubtype="0" accel="100000" fill="hold" nodeType="withEffect">
                                  <p:stCondLst>
                                    <p:cond delay="0"/>
                                  </p:stCondLst>
                                  <p:childTnLst>
                                    <p:set>
                                      <p:cBhvr>
                                        <p:cTn id="85" dur="1" fill="hold">
                                          <p:stCondLst>
                                            <p:cond delay="0"/>
                                          </p:stCondLst>
                                        </p:cTn>
                                        <p:tgtEl>
                                          <p:spTgt spid="271370">
                                            <p:txEl>
                                              <p:pRg st="11" end="11"/>
                                            </p:txEl>
                                          </p:spTgt>
                                        </p:tgtEl>
                                        <p:attrNameLst>
                                          <p:attrName>style.visibility</p:attrName>
                                        </p:attrNameLst>
                                      </p:cBhvr>
                                      <p:to>
                                        <p:strVal val="visible"/>
                                      </p:to>
                                    </p:set>
                                    <p:anim calcmode="lin" valueType="num">
                                      <p:cBhvr>
                                        <p:cTn id="86" dur="500" fill="hold"/>
                                        <p:tgtEl>
                                          <p:spTgt spid="271370">
                                            <p:txEl>
                                              <p:pRg st="11" end="1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7" dur="500" fill="hold"/>
                                        <p:tgtEl>
                                          <p:spTgt spid="271370">
                                            <p:txEl>
                                              <p:pRg st="11" end="1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8" dur="500" fill="hold"/>
                                        <p:tgtEl>
                                          <p:spTgt spid="271370">
                                            <p:txEl>
                                              <p:pRg st="11" end="11"/>
                                            </p:txEl>
                                          </p:spTgt>
                                        </p:tgtEl>
                                        <p:attrNameLst>
                                          <p:attrName>ppt_x</p:attrName>
                                        </p:attrNameLst>
                                      </p:cBhvr>
                                      <p:tavLst>
                                        <p:tav tm="0">
                                          <p:val>
                                            <p:strVal val="#ppt_x-.3"/>
                                          </p:val>
                                        </p:tav>
                                        <p:tav tm="50000">
                                          <p:val>
                                            <p:strVal val="#ppt_x"/>
                                          </p:val>
                                        </p:tav>
                                        <p:tav tm="100000">
                                          <p:val>
                                            <p:strVal val="#ppt_x"/>
                                          </p:val>
                                        </p:tav>
                                      </p:tavLst>
                                    </p:anim>
                                    <p:anim calcmode="lin" valueType="num">
                                      <p:cBhvr>
                                        <p:cTn id="89" dur="500" fill="hold"/>
                                        <p:tgtEl>
                                          <p:spTgt spid="271370">
                                            <p:txEl>
                                              <p:pRg st="11" end="11"/>
                                            </p:txEl>
                                          </p:spTgt>
                                        </p:tgtEl>
                                        <p:attrNameLst>
                                          <p:attrName>ppt_y</p:attrName>
                                        </p:attrNameLst>
                                      </p:cBhvr>
                                      <p:tavLst>
                                        <p:tav tm="0">
                                          <p:val>
                                            <p:strVal val="#ppt_y"/>
                                          </p:val>
                                        </p:tav>
                                        <p:tav tm="100000">
                                          <p:val>
                                            <p:strVal val="#ppt_y"/>
                                          </p:val>
                                        </p:tav>
                                      </p:tavLst>
                                    </p:anim>
                                  </p:childTnLst>
                                </p:cTn>
                              </p:par>
                              <p:par>
                                <p:cTn id="90" presetID="39" presetClass="entr" presetSubtype="0" accel="100000" fill="hold" nodeType="withEffect">
                                  <p:stCondLst>
                                    <p:cond delay="0"/>
                                  </p:stCondLst>
                                  <p:childTnLst>
                                    <p:set>
                                      <p:cBhvr>
                                        <p:cTn id="91" dur="1" fill="hold">
                                          <p:stCondLst>
                                            <p:cond delay="0"/>
                                          </p:stCondLst>
                                        </p:cTn>
                                        <p:tgtEl>
                                          <p:spTgt spid="271370">
                                            <p:txEl>
                                              <p:pRg st="12" end="12"/>
                                            </p:txEl>
                                          </p:spTgt>
                                        </p:tgtEl>
                                        <p:attrNameLst>
                                          <p:attrName>style.visibility</p:attrName>
                                        </p:attrNameLst>
                                      </p:cBhvr>
                                      <p:to>
                                        <p:strVal val="visible"/>
                                      </p:to>
                                    </p:set>
                                    <p:anim calcmode="lin" valueType="num">
                                      <p:cBhvr>
                                        <p:cTn id="92" dur="500" fill="hold"/>
                                        <p:tgtEl>
                                          <p:spTgt spid="271370">
                                            <p:txEl>
                                              <p:pRg st="12" end="1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3" dur="500" fill="hold"/>
                                        <p:tgtEl>
                                          <p:spTgt spid="271370">
                                            <p:txEl>
                                              <p:pRg st="12" end="1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4" dur="500" fill="hold"/>
                                        <p:tgtEl>
                                          <p:spTgt spid="271370">
                                            <p:txEl>
                                              <p:pRg st="12" end="12"/>
                                            </p:txEl>
                                          </p:spTgt>
                                        </p:tgtEl>
                                        <p:attrNameLst>
                                          <p:attrName>ppt_x</p:attrName>
                                        </p:attrNameLst>
                                      </p:cBhvr>
                                      <p:tavLst>
                                        <p:tav tm="0">
                                          <p:val>
                                            <p:strVal val="#ppt_x-.3"/>
                                          </p:val>
                                        </p:tav>
                                        <p:tav tm="50000">
                                          <p:val>
                                            <p:strVal val="#ppt_x"/>
                                          </p:val>
                                        </p:tav>
                                        <p:tav tm="100000">
                                          <p:val>
                                            <p:strVal val="#ppt_x"/>
                                          </p:val>
                                        </p:tav>
                                      </p:tavLst>
                                    </p:anim>
                                    <p:anim calcmode="lin" valueType="num">
                                      <p:cBhvr>
                                        <p:cTn id="95" dur="500" fill="hold"/>
                                        <p:tgtEl>
                                          <p:spTgt spid="271370">
                                            <p:txEl>
                                              <p:pRg st="12" end="12"/>
                                            </p:txEl>
                                          </p:spTgt>
                                        </p:tgtEl>
                                        <p:attrNameLst>
                                          <p:attrName>ppt_y</p:attrName>
                                        </p:attrNameLst>
                                      </p:cBhvr>
                                      <p:tavLst>
                                        <p:tav tm="0">
                                          <p:val>
                                            <p:strVal val="#ppt_y"/>
                                          </p:val>
                                        </p:tav>
                                        <p:tav tm="100000">
                                          <p:val>
                                            <p:strVal val="#ppt_y"/>
                                          </p:val>
                                        </p:tav>
                                      </p:tavLst>
                                    </p:anim>
                                  </p:childTnLst>
                                </p:cTn>
                              </p:par>
                              <p:par>
                                <p:cTn id="96" presetID="39" presetClass="entr" presetSubtype="0" accel="100000" fill="hold" nodeType="withEffect">
                                  <p:stCondLst>
                                    <p:cond delay="0"/>
                                  </p:stCondLst>
                                  <p:childTnLst>
                                    <p:set>
                                      <p:cBhvr>
                                        <p:cTn id="97" dur="1" fill="hold">
                                          <p:stCondLst>
                                            <p:cond delay="0"/>
                                          </p:stCondLst>
                                        </p:cTn>
                                        <p:tgtEl>
                                          <p:spTgt spid="271370">
                                            <p:txEl>
                                              <p:pRg st="13" end="13"/>
                                            </p:txEl>
                                          </p:spTgt>
                                        </p:tgtEl>
                                        <p:attrNameLst>
                                          <p:attrName>style.visibility</p:attrName>
                                        </p:attrNameLst>
                                      </p:cBhvr>
                                      <p:to>
                                        <p:strVal val="visible"/>
                                      </p:to>
                                    </p:set>
                                    <p:anim calcmode="lin" valueType="num">
                                      <p:cBhvr>
                                        <p:cTn id="98" dur="500" fill="hold"/>
                                        <p:tgtEl>
                                          <p:spTgt spid="271370">
                                            <p:txEl>
                                              <p:pRg st="13" end="1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9" dur="500" fill="hold"/>
                                        <p:tgtEl>
                                          <p:spTgt spid="271370">
                                            <p:txEl>
                                              <p:pRg st="13" end="1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00" dur="500" fill="hold"/>
                                        <p:tgtEl>
                                          <p:spTgt spid="271370">
                                            <p:txEl>
                                              <p:pRg st="13" end="13"/>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1" dur="500" fill="hold"/>
                                        <p:tgtEl>
                                          <p:spTgt spid="271370">
                                            <p:txEl>
                                              <p:pRg st="13" end="13"/>
                                            </p:txEl>
                                          </p:spTgt>
                                        </p:tgtEl>
                                        <p:attrNameLst>
                                          <p:attrName>ppt_y</p:attrName>
                                        </p:attrNameLst>
                                      </p:cBhvr>
                                      <p:tavLst>
                                        <p:tav tm="0">
                                          <p:val>
                                            <p:strVal val="#ppt_y"/>
                                          </p:val>
                                        </p:tav>
                                        <p:tav tm="100000">
                                          <p:val>
                                            <p:strVal val="#ppt_y"/>
                                          </p:val>
                                        </p:tav>
                                      </p:tavLst>
                                    </p:anim>
                                  </p:childTnLst>
                                </p:cTn>
                              </p:par>
                              <p:par>
                                <p:cTn id="102" presetID="39" presetClass="entr" presetSubtype="0" accel="100000" fill="hold" nodeType="withEffect">
                                  <p:stCondLst>
                                    <p:cond delay="0"/>
                                  </p:stCondLst>
                                  <p:childTnLst>
                                    <p:set>
                                      <p:cBhvr>
                                        <p:cTn id="103" dur="1" fill="hold">
                                          <p:stCondLst>
                                            <p:cond delay="0"/>
                                          </p:stCondLst>
                                        </p:cTn>
                                        <p:tgtEl>
                                          <p:spTgt spid="271370">
                                            <p:txEl>
                                              <p:pRg st="14" end="14"/>
                                            </p:txEl>
                                          </p:spTgt>
                                        </p:tgtEl>
                                        <p:attrNameLst>
                                          <p:attrName>style.visibility</p:attrName>
                                        </p:attrNameLst>
                                      </p:cBhvr>
                                      <p:to>
                                        <p:strVal val="visible"/>
                                      </p:to>
                                    </p:set>
                                    <p:anim calcmode="lin" valueType="num">
                                      <p:cBhvr>
                                        <p:cTn id="104" dur="500" fill="hold"/>
                                        <p:tgtEl>
                                          <p:spTgt spid="271370">
                                            <p:txEl>
                                              <p:pRg st="14" end="1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05" dur="500" fill="hold"/>
                                        <p:tgtEl>
                                          <p:spTgt spid="271370">
                                            <p:txEl>
                                              <p:pRg st="14" end="1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06" dur="500" fill="hold"/>
                                        <p:tgtEl>
                                          <p:spTgt spid="271370">
                                            <p:txEl>
                                              <p:pRg st="14" end="14"/>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7" dur="500" fill="hold"/>
                                        <p:tgtEl>
                                          <p:spTgt spid="271370">
                                            <p:txEl>
                                              <p:pRg st="14" end="14"/>
                                            </p:txEl>
                                          </p:spTgt>
                                        </p:tgtEl>
                                        <p:attrNameLst>
                                          <p:attrName>ppt_y</p:attrName>
                                        </p:attrNameLst>
                                      </p:cBhvr>
                                      <p:tavLst>
                                        <p:tav tm="0">
                                          <p:val>
                                            <p:strVal val="#ppt_y"/>
                                          </p:val>
                                        </p:tav>
                                        <p:tav tm="100000">
                                          <p:val>
                                            <p:strVal val="#ppt_y"/>
                                          </p:val>
                                        </p:tav>
                                      </p:tavLst>
                                    </p:anim>
                                  </p:childTnLst>
                                </p:cTn>
                              </p:par>
                              <p:par>
                                <p:cTn id="108" presetID="39" presetClass="entr" presetSubtype="0" accel="100000" fill="hold" nodeType="withEffect">
                                  <p:stCondLst>
                                    <p:cond delay="0"/>
                                  </p:stCondLst>
                                  <p:childTnLst>
                                    <p:set>
                                      <p:cBhvr>
                                        <p:cTn id="109" dur="1" fill="hold">
                                          <p:stCondLst>
                                            <p:cond delay="0"/>
                                          </p:stCondLst>
                                        </p:cTn>
                                        <p:tgtEl>
                                          <p:spTgt spid="271370">
                                            <p:txEl>
                                              <p:pRg st="15" end="15"/>
                                            </p:txEl>
                                          </p:spTgt>
                                        </p:tgtEl>
                                        <p:attrNameLst>
                                          <p:attrName>style.visibility</p:attrName>
                                        </p:attrNameLst>
                                      </p:cBhvr>
                                      <p:to>
                                        <p:strVal val="visible"/>
                                      </p:to>
                                    </p:set>
                                    <p:anim calcmode="lin" valueType="num">
                                      <p:cBhvr>
                                        <p:cTn id="110" dur="500" fill="hold"/>
                                        <p:tgtEl>
                                          <p:spTgt spid="271370">
                                            <p:txEl>
                                              <p:pRg st="15" end="1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11" dur="500" fill="hold"/>
                                        <p:tgtEl>
                                          <p:spTgt spid="271370">
                                            <p:txEl>
                                              <p:pRg st="15" end="1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12" dur="500" fill="hold"/>
                                        <p:tgtEl>
                                          <p:spTgt spid="271370">
                                            <p:txEl>
                                              <p:pRg st="15" end="15"/>
                                            </p:txEl>
                                          </p:spTgt>
                                        </p:tgtEl>
                                        <p:attrNameLst>
                                          <p:attrName>ppt_x</p:attrName>
                                        </p:attrNameLst>
                                      </p:cBhvr>
                                      <p:tavLst>
                                        <p:tav tm="0">
                                          <p:val>
                                            <p:strVal val="#ppt_x-.3"/>
                                          </p:val>
                                        </p:tav>
                                        <p:tav tm="50000">
                                          <p:val>
                                            <p:strVal val="#ppt_x"/>
                                          </p:val>
                                        </p:tav>
                                        <p:tav tm="100000">
                                          <p:val>
                                            <p:strVal val="#ppt_x"/>
                                          </p:val>
                                        </p:tav>
                                      </p:tavLst>
                                    </p:anim>
                                    <p:anim calcmode="lin" valueType="num">
                                      <p:cBhvr>
                                        <p:cTn id="113" dur="500" fill="hold"/>
                                        <p:tgtEl>
                                          <p:spTgt spid="271370">
                                            <p:txEl>
                                              <p:pRg st="15" end="15"/>
                                            </p:txEl>
                                          </p:spTgt>
                                        </p:tgtEl>
                                        <p:attrNameLst>
                                          <p:attrName>ppt_y</p:attrName>
                                        </p:attrNameLst>
                                      </p:cBhvr>
                                      <p:tavLst>
                                        <p:tav tm="0">
                                          <p:val>
                                            <p:strVal val="#ppt_y"/>
                                          </p:val>
                                        </p:tav>
                                        <p:tav tm="100000">
                                          <p:val>
                                            <p:strVal val="#ppt_y"/>
                                          </p:val>
                                        </p:tav>
                                      </p:tavLst>
                                    </p:anim>
                                  </p:childTnLst>
                                </p:cTn>
                              </p:par>
                            </p:childTnLst>
                          </p:cTn>
                        </p:par>
                      </p:childTnLst>
                    </p:cTn>
                  </p:par>
                  <p:par>
                    <p:cTn id="114" fill="hold" nodeType="clickPar">
                      <p:stCondLst>
                        <p:cond delay="indefinite"/>
                      </p:stCondLst>
                      <p:childTnLst>
                        <p:par>
                          <p:cTn id="115" fill="hold" nodeType="withGroup">
                            <p:stCondLst>
                              <p:cond delay="0"/>
                            </p:stCondLst>
                            <p:childTnLst>
                              <p:par>
                                <p:cTn id="116" presetID="39" presetClass="entr" presetSubtype="0" accel="100000" fill="hold" nodeType="clickEffect">
                                  <p:stCondLst>
                                    <p:cond delay="0"/>
                                  </p:stCondLst>
                                  <p:childTnLst>
                                    <p:set>
                                      <p:cBhvr>
                                        <p:cTn id="117" dur="1" fill="hold">
                                          <p:stCondLst>
                                            <p:cond delay="0"/>
                                          </p:stCondLst>
                                        </p:cTn>
                                        <p:tgtEl>
                                          <p:spTgt spid="271371">
                                            <p:txEl>
                                              <p:pRg st="0" end="0"/>
                                            </p:txEl>
                                          </p:spTgt>
                                        </p:tgtEl>
                                        <p:attrNameLst>
                                          <p:attrName>style.visibility</p:attrName>
                                        </p:attrNameLst>
                                      </p:cBhvr>
                                      <p:to>
                                        <p:strVal val="visible"/>
                                      </p:to>
                                    </p:set>
                                    <p:anim calcmode="lin" valueType="num">
                                      <p:cBhvr>
                                        <p:cTn id="118" dur="500" fill="hold"/>
                                        <p:tgtEl>
                                          <p:spTgt spid="27137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19" dur="500" fill="hold"/>
                                        <p:tgtEl>
                                          <p:spTgt spid="27137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20" dur="500" fill="hold"/>
                                        <p:tgtEl>
                                          <p:spTgt spid="27137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21" dur="500" fill="hold"/>
                                        <p:tgtEl>
                                          <p:spTgt spid="271371">
                                            <p:txEl>
                                              <p:pRg st="0" end="0"/>
                                            </p:txEl>
                                          </p:spTgt>
                                        </p:tgtEl>
                                        <p:attrNameLst>
                                          <p:attrName>ppt_y</p:attrName>
                                        </p:attrNameLst>
                                      </p:cBhvr>
                                      <p:tavLst>
                                        <p:tav tm="0">
                                          <p:val>
                                            <p:strVal val="#ppt_y"/>
                                          </p:val>
                                        </p:tav>
                                        <p:tav tm="100000">
                                          <p:val>
                                            <p:strVal val="#ppt_y"/>
                                          </p:val>
                                        </p:tav>
                                      </p:tavLst>
                                    </p:anim>
                                  </p:childTnLst>
                                </p:cTn>
                              </p:par>
                              <p:par>
                                <p:cTn id="122" presetID="39" presetClass="entr" presetSubtype="0" accel="100000" fill="hold" nodeType="withEffect">
                                  <p:stCondLst>
                                    <p:cond delay="0"/>
                                  </p:stCondLst>
                                  <p:childTnLst>
                                    <p:set>
                                      <p:cBhvr>
                                        <p:cTn id="123" dur="1" fill="hold">
                                          <p:stCondLst>
                                            <p:cond delay="0"/>
                                          </p:stCondLst>
                                        </p:cTn>
                                        <p:tgtEl>
                                          <p:spTgt spid="271371">
                                            <p:txEl>
                                              <p:pRg st="1" end="1"/>
                                            </p:txEl>
                                          </p:spTgt>
                                        </p:tgtEl>
                                        <p:attrNameLst>
                                          <p:attrName>style.visibility</p:attrName>
                                        </p:attrNameLst>
                                      </p:cBhvr>
                                      <p:to>
                                        <p:strVal val="visible"/>
                                      </p:to>
                                    </p:set>
                                    <p:anim calcmode="lin" valueType="num">
                                      <p:cBhvr>
                                        <p:cTn id="124" dur="500" fill="hold"/>
                                        <p:tgtEl>
                                          <p:spTgt spid="27137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5" dur="500" fill="hold"/>
                                        <p:tgtEl>
                                          <p:spTgt spid="27137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26" dur="500" fill="hold"/>
                                        <p:tgtEl>
                                          <p:spTgt spid="27137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27" dur="500" fill="hold"/>
                                        <p:tgtEl>
                                          <p:spTgt spid="271371">
                                            <p:txEl>
                                              <p:pRg st="1" end="1"/>
                                            </p:txEl>
                                          </p:spTgt>
                                        </p:tgtEl>
                                        <p:attrNameLst>
                                          <p:attrName>ppt_y</p:attrName>
                                        </p:attrNameLst>
                                      </p:cBhvr>
                                      <p:tavLst>
                                        <p:tav tm="0">
                                          <p:val>
                                            <p:strVal val="#ppt_y"/>
                                          </p:val>
                                        </p:tav>
                                        <p:tav tm="100000">
                                          <p:val>
                                            <p:strVal val="#ppt_y"/>
                                          </p:val>
                                        </p:tav>
                                      </p:tavLst>
                                    </p:anim>
                                  </p:childTnLst>
                                </p:cTn>
                              </p:par>
                              <p:par>
                                <p:cTn id="128" presetID="39" presetClass="entr" presetSubtype="0" accel="100000" fill="hold" nodeType="withEffect">
                                  <p:stCondLst>
                                    <p:cond delay="0"/>
                                  </p:stCondLst>
                                  <p:childTnLst>
                                    <p:set>
                                      <p:cBhvr>
                                        <p:cTn id="129" dur="1" fill="hold">
                                          <p:stCondLst>
                                            <p:cond delay="0"/>
                                          </p:stCondLst>
                                        </p:cTn>
                                        <p:tgtEl>
                                          <p:spTgt spid="271371">
                                            <p:txEl>
                                              <p:pRg st="2" end="2"/>
                                            </p:txEl>
                                          </p:spTgt>
                                        </p:tgtEl>
                                        <p:attrNameLst>
                                          <p:attrName>style.visibility</p:attrName>
                                        </p:attrNameLst>
                                      </p:cBhvr>
                                      <p:to>
                                        <p:strVal val="visible"/>
                                      </p:to>
                                    </p:set>
                                    <p:anim calcmode="lin" valueType="num">
                                      <p:cBhvr>
                                        <p:cTn id="130" dur="500" fill="hold"/>
                                        <p:tgtEl>
                                          <p:spTgt spid="27137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31" dur="500" fill="hold"/>
                                        <p:tgtEl>
                                          <p:spTgt spid="27137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2" dur="500" fill="hold"/>
                                        <p:tgtEl>
                                          <p:spTgt spid="27137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33" dur="500" fill="hold"/>
                                        <p:tgtEl>
                                          <p:spTgt spid="271371">
                                            <p:txEl>
                                              <p:pRg st="2" end="2"/>
                                            </p:txEl>
                                          </p:spTgt>
                                        </p:tgtEl>
                                        <p:attrNameLst>
                                          <p:attrName>ppt_y</p:attrName>
                                        </p:attrNameLst>
                                      </p:cBhvr>
                                      <p:tavLst>
                                        <p:tav tm="0">
                                          <p:val>
                                            <p:strVal val="#ppt_y"/>
                                          </p:val>
                                        </p:tav>
                                        <p:tav tm="100000">
                                          <p:val>
                                            <p:strVal val="#ppt_y"/>
                                          </p:val>
                                        </p:tav>
                                      </p:tavLst>
                                    </p:anim>
                                  </p:childTnLst>
                                </p:cTn>
                              </p:par>
                              <p:par>
                                <p:cTn id="134" presetID="39" presetClass="entr" presetSubtype="0" accel="100000" fill="hold" nodeType="withEffect">
                                  <p:stCondLst>
                                    <p:cond delay="0"/>
                                  </p:stCondLst>
                                  <p:childTnLst>
                                    <p:set>
                                      <p:cBhvr>
                                        <p:cTn id="135" dur="1" fill="hold">
                                          <p:stCondLst>
                                            <p:cond delay="0"/>
                                          </p:stCondLst>
                                        </p:cTn>
                                        <p:tgtEl>
                                          <p:spTgt spid="271371">
                                            <p:txEl>
                                              <p:pRg st="3" end="3"/>
                                            </p:txEl>
                                          </p:spTgt>
                                        </p:tgtEl>
                                        <p:attrNameLst>
                                          <p:attrName>style.visibility</p:attrName>
                                        </p:attrNameLst>
                                      </p:cBhvr>
                                      <p:to>
                                        <p:strVal val="visible"/>
                                      </p:to>
                                    </p:set>
                                    <p:anim calcmode="lin" valueType="num">
                                      <p:cBhvr>
                                        <p:cTn id="136" dur="500" fill="hold"/>
                                        <p:tgtEl>
                                          <p:spTgt spid="27137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37" dur="500" fill="hold"/>
                                        <p:tgtEl>
                                          <p:spTgt spid="27137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8" dur="500" fill="hold"/>
                                        <p:tgtEl>
                                          <p:spTgt spid="27137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139" dur="500" fill="hold"/>
                                        <p:tgtEl>
                                          <p:spTgt spid="271371">
                                            <p:txEl>
                                              <p:pRg st="3" end="3"/>
                                            </p:txEl>
                                          </p:spTgt>
                                        </p:tgtEl>
                                        <p:attrNameLst>
                                          <p:attrName>ppt_y</p:attrName>
                                        </p:attrNameLst>
                                      </p:cBhvr>
                                      <p:tavLst>
                                        <p:tav tm="0">
                                          <p:val>
                                            <p:strVal val="#ppt_y"/>
                                          </p:val>
                                        </p:tav>
                                        <p:tav tm="100000">
                                          <p:val>
                                            <p:strVal val="#ppt_y"/>
                                          </p:val>
                                        </p:tav>
                                      </p:tavLst>
                                    </p:anim>
                                  </p:childTnLst>
                                </p:cTn>
                              </p:par>
                              <p:par>
                                <p:cTn id="140" presetID="39" presetClass="entr" presetSubtype="0" accel="100000" fill="hold" nodeType="withEffect">
                                  <p:stCondLst>
                                    <p:cond delay="0"/>
                                  </p:stCondLst>
                                  <p:childTnLst>
                                    <p:set>
                                      <p:cBhvr>
                                        <p:cTn id="141" dur="1" fill="hold">
                                          <p:stCondLst>
                                            <p:cond delay="0"/>
                                          </p:stCondLst>
                                        </p:cTn>
                                        <p:tgtEl>
                                          <p:spTgt spid="271371">
                                            <p:txEl>
                                              <p:pRg st="4" end="4"/>
                                            </p:txEl>
                                          </p:spTgt>
                                        </p:tgtEl>
                                        <p:attrNameLst>
                                          <p:attrName>style.visibility</p:attrName>
                                        </p:attrNameLst>
                                      </p:cBhvr>
                                      <p:to>
                                        <p:strVal val="visible"/>
                                      </p:to>
                                    </p:set>
                                    <p:anim calcmode="lin" valueType="num">
                                      <p:cBhvr>
                                        <p:cTn id="142" dur="500" fill="hold"/>
                                        <p:tgtEl>
                                          <p:spTgt spid="27137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3" dur="500" fill="hold"/>
                                        <p:tgtEl>
                                          <p:spTgt spid="27137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44" dur="500" fill="hold"/>
                                        <p:tgtEl>
                                          <p:spTgt spid="27137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5" dur="500" fill="hold"/>
                                        <p:tgtEl>
                                          <p:spTgt spid="271371">
                                            <p:txEl>
                                              <p:pRg st="4" end="4"/>
                                            </p:txEl>
                                          </p:spTgt>
                                        </p:tgtEl>
                                        <p:attrNameLst>
                                          <p:attrName>ppt_y</p:attrName>
                                        </p:attrNameLst>
                                      </p:cBhvr>
                                      <p:tavLst>
                                        <p:tav tm="0">
                                          <p:val>
                                            <p:strVal val="#ppt_y"/>
                                          </p:val>
                                        </p:tav>
                                        <p:tav tm="100000">
                                          <p:val>
                                            <p:strVal val="#ppt_y"/>
                                          </p:val>
                                        </p:tav>
                                      </p:tavLst>
                                    </p:anim>
                                  </p:childTnLst>
                                </p:cTn>
                              </p:par>
                              <p:par>
                                <p:cTn id="146" presetID="39" presetClass="entr" presetSubtype="0" accel="100000" fill="hold" nodeType="withEffect">
                                  <p:stCondLst>
                                    <p:cond delay="0"/>
                                  </p:stCondLst>
                                  <p:childTnLst>
                                    <p:set>
                                      <p:cBhvr>
                                        <p:cTn id="147" dur="1" fill="hold">
                                          <p:stCondLst>
                                            <p:cond delay="0"/>
                                          </p:stCondLst>
                                        </p:cTn>
                                        <p:tgtEl>
                                          <p:spTgt spid="271371">
                                            <p:txEl>
                                              <p:pRg st="5" end="5"/>
                                            </p:txEl>
                                          </p:spTgt>
                                        </p:tgtEl>
                                        <p:attrNameLst>
                                          <p:attrName>style.visibility</p:attrName>
                                        </p:attrNameLst>
                                      </p:cBhvr>
                                      <p:to>
                                        <p:strVal val="visible"/>
                                      </p:to>
                                    </p:set>
                                    <p:anim calcmode="lin" valueType="num">
                                      <p:cBhvr>
                                        <p:cTn id="148" dur="500" fill="hold"/>
                                        <p:tgtEl>
                                          <p:spTgt spid="27137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9" dur="500" fill="hold"/>
                                        <p:tgtEl>
                                          <p:spTgt spid="27137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0" dur="500" fill="hold"/>
                                        <p:tgtEl>
                                          <p:spTgt spid="27137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151" dur="500" fill="hold"/>
                                        <p:tgtEl>
                                          <p:spTgt spid="271371">
                                            <p:txEl>
                                              <p:pRg st="5" end="5"/>
                                            </p:txEl>
                                          </p:spTgt>
                                        </p:tgtEl>
                                        <p:attrNameLst>
                                          <p:attrName>ppt_y</p:attrName>
                                        </p:attrNameLst>
                                      </p:cBhvr>
                                      <p:tavLst>
                                        <p:tav tm="0">
                                          <p:val>
                                            <p:strVal val="#ppt_y"/>
                                          </p:val>
                                        </p:tav>
                                        <p:tav tm="100000">
                                          <p:val>
                                            <p:strVal val="#ppt_y"/>
                                          </p:val>
                                        </p:tav>
                                      </p:tavLst>
                                    </p:anim>
                                  </p:childTnLst>
                                </p:cTn>
                              </p:par>
                              <p:par>
                                <p:cTn id="152" presetID="39" presetClass="entr" presetSubtype="0" accel="100000" fill="hold" nodeType="withEffect">
                                  <p:stCondLst>
                                    <p:cond delay="0"/>
                                  </p:stCondLst>
                                  <p:childTnLst>
                                    <p:set>
                                      <p:cBhvr>
                                        <p:cTn id="153" dur="1" fill="hold">
                                          <p:stCondLst>
                                            <p:cond delay="0"/>
                                          </p:stCondLst>
                                        </p:cTn>
                                        <p:tgtEl>
                                          <p:spTgt spid="271371">
                                            <p:txEl>
                                              <p:pRg st="6" end="6"/>
                                            </p:txEl>
                                          </p:spTgt>
                                        </p:tgtEl>
                                        <p:attrNameLst>
                                          <p:attrName>style.visibility</p:attrName>
                                        </p:attrNameLst>
                                      </p:cBhvr>
                                      <p:to>
                                        <p:strVal val="visible"/>
                                      </p:to>
                                    </p:set>
                                    <p:anim calcmode="lin" valueType="num">
                                      <p:cBhvr>
                                        <p:cTn id="154" dur="500" fill="hold"/>
                                        <p:tgtEl>
                                          <p:spTgt spid="271371">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55" dur="500" fill="hold"/>
                                        <p:tgtEl>
                                          <p:spTgt spid="271371">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6" dur="500" fill="hold"/>
                                        <p:tgtEl>
                                          <p:spTgt spid="271371">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157" dur="500" fill="hold"/>
                                        <p:tgtEl>
                                          <p:spTgt spid="271371">
                                            <p:txEl>
                                              <p:pRg st="6" end="6"/>
                                            </p:txEl>
                                          </p:spTgt>
                                        </p:tgtEl>
                                        <p:attrNameLst>
                                          <p:attrName>ppt_y</p:attrName>
                                        </p:attrNameLst>
                                      </p:cBhvr>
                                      <p:tavLst>
                                        <p:tav tm="0">
                                          <p:val>
                                            <p:strVal val="#ppt_y"/>
                                          </p:val>
                                        </p:tav>
                                        <p:tav tm="100000">
                                          <p:val>
                                            <p:strVal val="#ppt_y"/>
                                          </p:val>
                                        </p:tav>
                                      </p:tavLst>
                                    </p:anim>
                                  </p:childTnLst>
                                </p:cTn>
                              </p:par>
                              <p:par>
                                <p:cTn id="158" presetID="39" presetClass="entr" presetSubtype="0" accel="100000" fill="hold" nodeType="withEffect">
                                  <p:stCondLst>
                                    <p:cond delay="0"/>
                                  </p:stCondLst>
                                  <p:childTnLst>
                                    <p:set>
                                      <p:cBhvr>
                                        <p:cTn id="159" dur="1" fill="hold">
                                          <p:stCondLst>
                                            <p:cond delay="0"/>
                                          </p:stCondLst>
                                        </p:cTn>
                                        <p:tgtEl>
                                          <p:spTgt spid="271371">
                                            <p:txEl>
                                              <p:pRg st="7" end="7"/>
                                            </p:txEl>
                                          </p:spTgt>
                                        </p:tgtEl>
                                        <p:attrNameLst>
                                          <p:attrName>style.visibility</p:attrName>
                                        </p:attrNameLst>
                                      </p:cBhvr>
                                      <p:to>
                                        <p:strVal val="visible"/>
                                      </p:to>
                                    </p:set>
                                    <p:anim calcmode="lin" valueType="num">
                                      <p:cBhvr>
                                        <p:cTn id="160" dur="500" fill="hold"/>
                                        <p:tgtEl>
                                          <p:spTgt spid="271371">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1" dur="500" fill="hold"/>
                                        <p:tgtEl>
                                          <p:spTgt spid="271371">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62" dur="500" fill="hold"/>
                                        <p:tgtEl>
                                          <p:spTgt spid="271371">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3" dur="500" fill="hold"/>
                                        <p:tgtEl>
                                          <p:spTgt spid="271371">
                                            <p:txEl>
                                              <p:pRg st="7" end="7"/>
                                            </p:txEl>
                                          </p:spTgt>
                                        </p:tgtEl>
                                        <p:attrNameLst>
                                          <p:attrName>ppt_y</p:attrName>
                                        </p:attrNameLst>
                                      </p:cBhvr>
                                      <p:tavLst>
                                        <p:tav tm="0">
                                          <p:val>
                                            <p:strVal val="#ppt_y"/>
                                          </p:val>
                                        </p:tav>
                                        <p:tav tm="100000">
                                          <p:val>
                                            <p:strVal val="#ppt_y"/>
                                          </p:val>
                                        </p:tav>
                                      </p:tavLst>
                                    </p:anim>
                                  </p:childTnLst>
                                </p:cTn>
                              </p:par>
                              <p:par>
                                <p:cTn id="164" presetID="39" presetClass="entr" presetSubtype="0" accel="100000" fill="hold" nodeType="withEffect">
                                  <p:stCondLst>
                                    <p:cond delay="0"/>
                                  </p:stCondLst>
                                  <p:childTnLst>
                                    <p:set>
                                      <p:cBhvr>
                                        <p:cTn id="165" dur="1" fill="hold">
                                          <p:stCondLst>
                                            <p:cond delay="0"/>
                                          </p:stCondLst>
                                        </p:cTn>
                                        <p:tgtEl>
                                          <p:spTgt spid="271371">
                                            <p:txEl>
                                              <p:pRg st="8" end="8"/>
                                            </p:txEl>
                                          </p:spTgt>
                                        </p:tgtEl>
                                        <p:attrNameLst>
                                          <p:attrName>style.visibility</p:attrName>
                                        </p:attrNameLst>
                                      </p:cBhvr>
                                      <p:to>
                                        <p:strVal val="visible"/>
                                      </p:to>
                                    </p:set>
                                    <p:anim calcmode="lin" valueType="num">
                                      <p:cBhvr>
                                        <p:cTn id="166" dur="500" fill="hold"/>
                                        <p:tgtEl>
                                          <p:spTgt spid="271371">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7" dur="500" fill="hold"/>
                                        <p:tgtEl>
                                          <p:spTgt spid="271371">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68" dur="500" fill="hold"/>
                                        <p:tgtEl>
                                          <p:spTgt spid="271371">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9" dur="500" fill="hold"/>
                                        <p:tgtEl>
                                          <p:spTgt spid="271371">
                                            <p:txEl>
                                              <p:pRg st="8" end="8"/>
                                            </p:txEl>
                                          </p:spTgt>
                                        </p:tgtEl>
                                        <p:attrNameLst>
                                          <p:attrName>ppt_y</p:attrName>
                                        </p:attrNameLst>
                                      </p:cBhvr>
                                      <p:tavLst>
                                        <p:tav tm="0">
                                          <p:val>
                                            <p:strVal val="#ppt_y"/>
                                          </p:val>
                                        </p:tav>
                                        <p:tav tm="100000">
                                          <p:val>
                                            <p:strVal val="#ppt_y"/>
                                          </p:val>
                                        </p:tav>
                                      </p:tavLst>
                                    </p:anim>
                                  </p:childTnLst>
                                </p:cTn>
                              </p:par>
                              <p:par>
                                <p:cTn id="170" presetID="39" presetClass="entr" presetSubtype="0" accel="100000" fill="hold" nodeType="withEffect">
                                  <p:stCondLst>
                                    <p:cond delay="0"/>
                                  </p:stCondLst>
                                  <p:childTnLst>
                                    <p:set>
                                      <p:cBhvr>
                                        <p:cTn id="171" dur="1" fill="hold">
                                          <p:stCondLst>
                                            <p:cond delay="0"/>
                                          </p:stCondLst>
                                        </p:cTn>
                                        <p:tgtEl>
                                          <p:spTgt spid="271371">
                                            <p:txEl>
                                              <p:pRg st="9" end="9"/>
                                            </p:txEl>
                                          </p:spTgt>
                                        </p:tgtEl>
                                        <p:attrNameLst>
                                          <p:attrName>style.visibility</p:attrName>
                                        </p:attrNameLst>
                                      </p:cBhvr>
                                      <p:to>
                                        <p:strVal val="visible"/>
                                      </p:to>
                                    </p:set>
                                    <p:anim calcmode="lin" valueType="num">
                                      <p:cBhvr>
                                        <p:cTn id="172" dur="500" fill="hold"/>
                                        <p:tgtEl>
                                          <p:spTgt spid="271371">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73" dur="500" fill="hold"/>
                                        <p:tgtEl>
                                          <p:spTgt spid="271371">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4" dur="500" fill="hold"/>
                                        <p:tgtEl>
                                          <p:spTgt spid="271371">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175" dur="500" fill="hold"/>
                                        <p:tgtEl>
                                          <p:spTgt spid="271371">
                                            <p:txEl>
                                              <p:pRg st="9" end="9"/>
                                            </p:txEl>
                                          </p:spTgt>
                                        </p:tgtEl>
                                        <p:attrNameLst>
                                          <p:attrName>ppt_y</p:attrName>
                                        </p:attrNameLst>
                                      </p:cBhvr>
                                      <p:tavLst>
                                        <p:tav tm="0">
                                          <p:val>
                                            <p:strVal val="#ppt_y"/>
                                          </p:val>
                                        </p:tav>
                                        <p:tav tm="100000">
                                          <p:val>
                                            <p:strVal val="#ppt_y"/>
                                          </p:val>
                                        </p:tav>
                                      </p:tavLst>
                                    </p:anim>
                                  </p:childTnLst>
                                </p:cTn>
                              </p:par>
                              <p:par>
                                <p:cTn id="176" presetID="39" presetClass="entr" presetSubtype="0" accel="100000" fill="hold" nodeType="withEffect">
                                  <p:stCondLst>
                                    <p:cond delay="0"/>
                                  </p:stCondLst>
                                  <p:childTnLst>
                                    <p:set>
                                      <p:cBhvr>
                                        <p:cTn id="177" dur="1" fill="hold">
                                          <p:stCondLst>
                                            <p:cond delay="0"/>
                                          </p:stCondLst>
                                        </p:cTn>
                                        <p:tgtEl>
                                          <p:spTgt spid="271371">
                                            <p:txEl>
                                              <p:pRg st="10" end="10"/>
                                            </p:txEl>
                                          </p:spTgt>
                                        </p:tgtEl>
                                        <p:attrNameLst>
                                          <p:attrName>style.visibility</p:attrName>
                                        </p:attrNameLst>
                                      </p:cBhvr>
                                      <p:to>
                                        <p:strVal val="visible"/>
                                      </p:to>
                                    </p:set>
                                    <p:anim calcmode="lin" valueType="num">
                                      <p:cBhvr>
                                        <p:cTn id="178" dur="500" fill="hold"/>
                                        <p:tgtEl>
                                          <p:spTgt spid="271371">
                                            <p:txEl>
                                              <p:pRg st="10" end="1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79" dur="500" fill="hold"/>
                                        <p:tgtEl>
                                          <p:spTgt spid="271371">
                                            <p:txEl>
                                              <p:pRg st="10" end="1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80" dur="500" fill="hold"/>
                                        <p:tgtEl>
                                          <p:spTgt spid="271371">
                                            <p:txEl>
                                              <p:pRg st="10" end="1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1" dur="500" fill="hold"/>
                                        <p:tgtEl>
                                          <p:spTgt spid="271371">
                                            <p:txEl>
                                              <p:pRg st="10" end="10"/>
                                            </p:txEl>
                                          </p:spTgt>
                                        </p:tgtEl>
                                        <p:attrNameLst>
                                          <p:attrName>ppt_y</p:attrName>
                                        </p:attrNameLst>
                                      </p:cBhvr>
                                      <p:tavLst>
                                        <p:tav tm="0">
                                          <p:val>
                                            <p:strVal val="#ppt_y"/>
                                          </p:val>
                                        </p:tav>
                                        <p:tav tm="100000">
                                          <p:val>
                                            <p:strVal val="#ppt_y"/>
                                          </p:val>
                                        </p:tav>
                                      </p:tavLst>
                                    </p:anim>
                                  </p:childTnLst>
                                </p:cTn>
                              </p:par>
                              <p:par>
                                <p:cTn id="182" presetID="39" presetClass="entr" presetSubtype="0" accel="100000" fill="hold" nodeType="withEffect">
                                  <p:stCondLst>
                                    <p:cond delay="0"/>
                                  </p:stCondLst>
                                  <p:childTnLst>
                                    <p:set>
                                      <p:cBhvr>
                                        <p:cTn id="183" dur="1" fill="hold">
                                          <p:stCondLst>
                                            <p:cond delay="0"/>
                                          </p:stCondLst>
                                        </p:cTn>
                                        <p:tgtEl>
                                          <p:spTgt spid="271371">
                                            <p:txEl>
                                              <p:pRg st="11" end="11"/>
                                            </p:txEl>
                                          </p:spTgt>
                                        </p:tgtEl>
                                        <p:attrNameLst>
                                          <p:attrName>style.visibility</p:attrName>
                                        </p:attrNameLst>
                                      </p:cBhvr>
                                      <p:to>
                                        <p:strVal val="visible"/>
                                      </p:to>
                                    </p:set>
                                    <p:anim calcmode="lin" valueType="num">
                                      <p:cBhvr>
                                        <p:cTn id="184" dur="500" fill="hold"/>
                                        <p:tgtEl>
                                          <p:spTgt spid="271371">
                                            <p:txEl>
                                              <p:pRg st="11" end="1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85" dur="500" fill="hold"/>
                                        <p:tgtEl>
                                          <p:spTgt spid="271371">
                                            <p:txEl>
                                              <p:pRg st="11" end="1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86" dur="500" fill="hold"/>
                                        <p:tgtEl>
                                          <p:spTgt spid="271371">
                                            <p:txEl>
                                              <p:pRg st="11" end="1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7" dur="500" fill="hold"/>
                                        <p:tgtEl>
                                          <p:spTgt spid="271371">
                                            <p:txEl>
                                              <p:pRg st="11" end="11"/>
                                            </p:txEl>
                                          </p:spTgt>
                                        </p:tgtEl>
                                        <p:attrNameLst>
                                          <p:attrName>ppt_y</p:attrName>
                                        </p:attrNameLst>
                                      </p:cBhvr>
                                      <p:tavLst>
                                        <p:tav tm="0">
                                          <p:val>
                                            <p:strVal val="#ppt_y"/>
                                          </p:val>
                                        </p:tav>
                                        <p:tav tm="100000">
                                          <p:val>
                                            <p:strVal val="#ppt_y"/>
                                          </p:val>
                                        </p:tav>
                                      </p:tavLst>
                                    </p:anim>
                                  </p:childTnLst>
                                </p:cTn>
                              </p:par>
                              <p:par>
                                <p:cTn id="188" presetID="39" presetClass="entr" presetSubtype="0" accel="100000" fill="hold" nodeType="withEffect">
                                  <p:stCondLst>
                                    <p:cond delay="0"/>
                                  </p:stCondLst>
                                  <p:childTnLst>
                                    <p:set>
                                      <p:cBhvr>
                                        <p:cTn id="189" dur="1" fill="hold">
                                          <p:stCondLst>
                                            <p:cond delay="0"/>
                                          </p:stCondLst>
                                        </p:cTn>
                                        <p:tgtEl>
                                          <p:spTgt spid="271371">
                                            <p:txEl>
                                              <p:pRg st="12" end="12"/>
                                            </p:txEl>
                                          </p:spTgt>
                                        </p:tgtEl>
                                        <p:attrNameLst>
                                          <p:attrName>style.visibility</p:attrName>
                                        </p:attrNameLst>
                                      </p:cBhvr>
                                      <p:to>
                                        <p:strVal val="visible"/>
                                      </p:to>
                                    </p:set>
                                    <p:anim calcmode="lin" valueType="num">
                                      <p:cBhvr>
                                        <p:cTn id="190" dur="500" fill="hold"/>
                                        <p:tgtEl>
                                          <p:spTgt spid="271371">
                                            <p:txEl>
                                              <p:pRg st="12" end="1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91" dur="500" fill="hold"/>
                                        <p:tgtEl>
                                          <p:spTgt spid="271371">
                                            <p:txEl>
                                              <p:pRg st="12" end="1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92" dur="500" fill="hold"/>
                                        <p:tgtEl>
                                          <p:spTgt spid="271371">
                                            <p:txEl>
                                              <p:pRg st="12" end="1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93" dur="500" fill="hold"/>
                                        <p:tgtEl>
                                          <p:spTgt spid="271371">
                                            <p:txEl>
                                              <p:pRg st="12" end="12"/>
                                            </p:txEl>
                                          </p:spTgt>
                                        </p:tgtEl>
                                        <p:attrNameLst>
                                          <p:attrName>ppt_y</p:attrName>
                                        </p:attrNameLst>
                                      </p:cBhvr>
                                      <p:tavLst>
                                        <p:tav tm="0">
                                          <p:val>
                                            <p:strVal val="#ppt_y"/>
                                          </p:val>
                                        </p:tav>
                                        <p:tav tm="100000">
                                          <p:val>
                                            <p:strVal val="#ppt_y"/>
                                          </p:val>
                                        </p:tav>
                                      </p:tavLst>
                                    </p:anim>
                                  </p:childTnLst>
                                </p:cTn>
                              </p:par>
                              <p:par>
                                <p:cTn id="194" presetID="39" presetClass="entr" presetSubtype="0" accel="100000" fill="hold" nodeType="withEffect">
                                  <p:stCondLst>
                                    <p:cond delay="0"/>
                                  </p:stCondLst>
                                  <p:childTnLst>
                                    <p:set>
                                      <p:cBhvr>
                                        <p:cTn id="195" dur="1" fill="hold">
                                          <p:stCondLst>
                                            <p:cond delay="0"/>
                                          </p:stCondLst>
                                        </p:cTn>
                                        <p:tgtEl>
                                          <p:spTgt spid="271371">
                                            <p:txEl>
                                              <p:pRg st="13" end="13"/>
                                            </p:txEl>
                                          </p:spTgt>
                                        </p:tgtEl>
                                        <p:attrNameLst>
                                          <p:attrName>style.visibility</p:attrName>
                                        </p:attrNameLst>
                                      </p:cBhvr>
                                      <p:to>
                                        <p:strVal val="visible"/>
                                      </p:to>
                                    </p:set>
                                    <p:anim calcmode="lin" valueType="num">
                                      <p:cBhvr>
                                        <p:cTn id="196" dur="500" fill="hold"/>
                                        <p:tgtEl>
                                          <p:spTgt spid="271371">
                                            <p:txEl>
                                              <p:pRg st="13" end="1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97" dur="500" fill="hold"/>
                                        <p:tgtEl>
                                          <p:spTgt spid="271371">
                                            <p:txEl>
                                              <p:pRg st="13" end="1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98" dur="500" fill="hold"/>
                                        <p:tgtEl>
                                          <p:spTgt spid="271371">
                                            <p:txEl>
                                              <p:pRg st="13" end="13"/>
                                            </p:txEl>
                                          </p:spTgt>
                                        </p:tgtEl>
                                        <p:attrNameLst>
                                          <p:attrName>ppt_x</p:attrName>
                                        </p:attrNameLst>
                                      </p:cBhvr>
                                      <p:tavLst>
                                        <p:tav tm="0">
                                          <p:val>
                                            <p:strVal val="#ppt_x-.3"/>
                                          </p:val>
                                        </p:tav>
                                        <p:tav tm="50000">
                                          <p:val>
                                            <p:strVal val="#ppt_x"/>
                                          </p:val>
                                        </p:tav>
                                        <p:tav tm="100000">
                                          <p:val>
                                            <p:strVal val="#ppt_x"/>
                                          </p:val>
                                        </p:tav>
                                      </p:tavLst>
                                    </p:anim>
                                    <p:anim calcmode="lin" valueType="num">
                                      <p:cBhvr>
                                        <p:cTn id="199" dur="500" fill="hold"/>
                                        <p:tgtEl>
                                          <p:spTgt spid="271371">
                                            <p:txEl>
                                              <p:pRg st="13" end="13"/>
                                            </p:txEl>
                                          </p:spTgt>
                                        </p:tgtEl>
                                        <p:attrNameLst>
                                          <p:attrName>ppt_y</p:attrName>
                                        </p:attrNameLst>
                                      </p:cBhvr>
                                      <p:tavLst>
                                        <p:tav tm="0">
                                          <p:val>
                                            <p:strVal val="#ppt_y"/>
                                          </p:val>
                                        </p:tav>
                                        <p:tav tm="100000">
                                          <p:val>
                                            <p:strVal val="#ppt_y"/>
                                          </p:val>
                                        </p:tav>
                                      </p:tavLst>
                                    </p:anim>
                                  </p:childTnLst>
                                </p:cTn>
                              </p:par>
                              <p:par>
                                <p:cTn id="200" presetID="39" presetClass="entr" presetSubtype="0" accel="100000" fill="hold" nodeType="withEffect">
                                  <p:stCondLst>
                                    <p:cond delay="0"/>
                                  </p:stCondLst>
                                  <p:childTnLst>
                                    <p:set>
                                      <p:cBhvr>
                                        <p:cTn id="201" dur="1" fill="hold">
                                          <p:stCondLst>
                                            <p:cond delay="0"/>
                                          </p:stCondLst>
                                        </p:cTn>
                                        <p:tgtEl>
                                          <p:spTgt spid="271371">
                                            <p:txEl>
                                              <p:pRg st="14" end="14"/>
                                            </p:txEl>
                                          </p:spTgt>
                                        </p:tgtEl>
                                        <p:attrNameLst>
                                          <p:attrName>style.visibility</p:attrName>
                                        </p:attrNameLst>
                                      </p:cBhvr>
                                      <p:to>
                                        <p:strVal val="visible"/>
                                      </p:to>
                                    </p:set>
                                    <p:anim calcmode="lin" valueType="num">
                                      <p:cBhvr>
                                        <p:cTn id="202" dur="500" fill="hold"/>
                                        <p:tgtEl>
                                          <p:spTgt spid="271371">
                                            <p:txEl>
                                              <p:pRg st="14" end="1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3" dur="500" fill="hold"/>
                                        <p:tgtEl>
                                          <p:spTgt spid="271371">
                                            <p:txEl>
                                              <p:pRg st="14" end="1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04" dur="500" fill="hold"/>
                                        <p:tgtEl>
                                          <p:spTgt spid="271371">
                                            <p:txEl>
                                              <p:pRg st="14" end="14"/>
                                            </p:txEl>
                                          </p:spTgt>
                                        </p:tgtEl>
                                        <p:attrNameLst>
                                          <p:attrName>ppt_x</p:attrName>
                                        </p:attrNameLst>
                                      </p:cBhvr>
                                      <p:tavLst>
                                        <p:tav tm="0">
                                          <p:val>
                                            <p:strVal val="#ppt_x-.3"/>
                                          </p:val>
                                        </p:tav>
                                        <p:tav tm="50000">
                                          <p:val>
                                            <p:strVal val="#ppt_x"/>
                                          </p:val>
                                        </p:tav>
                                        <p:tav tm="100000">
                                          <p:val>
                                            <p:strVal val="#ppt_x"/>
                                          </p:val>
                                        </p:tav>
                                      </p:tavLst>
                                    </p:anim>
                                    <p:anim calcmode="lin" valueType="num">
                                      <p:cBhvr>
                                        <p:cTn id="205" dur="500" fill="hold"/>
                                        <p:tgtEl>
                                          <p:spTgt spid="271371">
                                            <p:txEl>
                                              <p:pRg st="14" end="14"/>
                                            </p:txEl>
                                          </p:spTgt>
                                        </p:tgtEl>
                                        <p:attrNameLst>
                                          <p:attrName>ppt_y</p:attrName>
                                        </p:attrNameLst>
                                      </p:cBhvr>
                                      <p:tavLst>
                                        <p:tav tm="0">
                                          <p:val>
                                            <p:strVal val="#ppt_y"/>
                                          </p:val>
                                        </p:tav>
                                        <p:tav tm="100000">
                                          <p:val>
                                            <p:strVal val="#ppt_y"/>
                                          </p:val>
                                        </p:tav>
                                      </p:tavLst>
                                    </p:anim>
                                  </p:childTnLst>
                                </p:cTn>
                              </p:par>
                              <p:par>
                                <p:cTn id="206" presetID="39" presetClass="entr" presetSubtype="0" accel="100000" fill="hold" nodeType="withEffect">
                                  <p:stCondLst>
                                    <p:cond delay="0"/>
                                  </p:stCondLst>
                                  <p:childTnLst>
                                    <p:set>
                                      <p:cBhvr>
                                        <p:cTn id="207" dur="1" fill="hold">
                                          <p:stCondLst>
                                            <p:cond delay="0"/>
                                          </p:stCondLst>
                                        </p:cTn>
                                        <p:tgtEl>
                                          <p:spTgt spid="271371">
                                            <p:txEl>
                                              <p:pRg st="15" end="15"/>
                                            </p:txEl>
                                          </p:spTgt>
                                        </p:tgtEl>
                                        <p:attrNameLst>
                                          <p:attrName>style.visibility</p:attrName>
                                        </p:attrNameLst>
                                      </p:cBhvr>
                                      <p:to>
                                        <p:strVal val="visible"/>
                                      </p:to>
                                    </p:set>
                                    <p:anim calcmode="lin" valueType="num">
                                      <p:cBhvr>
                                        <p:cTn id="208" dur="500" fill="hold"/>
                                        <p:tgtEl>
                                          <p:spTgt spid="271371">
                                            <p:txEl>
                                              <p:pRg st="15" end="1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9" dur="500" fill="hold"/>
                                        <p:tgtEl>
                                          <p:spTgt spid="271371">
                                            <p:txEl>
                                              <p:pRg st="15" end="1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0" dur="500" fill="hold"/>
                                        <p:tgtEl>
                                          <p:spTgt spid="271371">
                                            <p:txEl>
                                              <p:pRg st="15" end="15"/>
                                            </p:txEl>
                                          </p:spTgt>
                                        </p:tgtEl>
                                        <p:attrNameLst>
                                          <p:attrName>ppt_x</p:attrName>
                                        </p:attrNameLst>
                                      </p:cBhvr>
                                      <p:tavLst>
                                        <p:tav tm="0">
                                          <p:val>
                                            <p:strVal val="#ppt_x-.3"/>
                                          </p:val>
                                        </p:tav>
                                        <p:tav tm="50000">
                                          <p:val>
                                            <p:strVal val="#ppt_x"/>
                                          </p:val>
                                        </p:tav>
                                        <p:tav tm="100000">
                                          <p:val>
                                            <p:strVal val="#ppt_x"/>
                                          </p:val>
                                        </p:tav>
                                      </p:tavLst>
                                    </p:anim>
                                    <p:anim calcmode="lin" valueType="num">
                                      <p:cBhvr>
                                        <p:cTn id="211" dur="500" fill="hold"/>
                                        <p:tgtEl>
                                          <p:spTgt spid="271371">
                                            <p:txEl>
                                              <p:pRg st="15" end="1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Rectangle 4">
            <a:extLst>
              <a:ext uri="{FF2B5EF4-FFF2-40B4-BE49-F238E27FC236}">
                <a16:creationId xmlns:a16="http://schemas.microsoft.com/office/drawing/2014/main" id="{BABEC18C-354D-47B4-AE48-4F1ECE1F177D}"/>
              </a:ext>
            </a:extLst>
          </p:cNvPr>
          <p:cNvSpPr>
            <a:spLocks noGrp="1" noChangeArrowheads="1"/>
          </p:cNvSpPr>
          <p:nvPr>
            <p:ph type="title"/>
          </p:nvPr>
        </p:nvSpPr>
        <p:spPr>
          <a:xfrm>
            <a:off x="468313" y="-458788"/>
            <a:ext cx="8229600" cy="1384301"/>
          </a:xfrm>
        </p:spPr>
        <p:txBody>
          <a:bodyPr/>
          <a:lstStyle/>
          <a:p>
            <a:pPr eaLnBrk="1" hangingPunct="1">
              <a:defRPr/>
            </a:pPr>
            <a:r>
              <a:rPr lang="es-AR" sz="2800" b="1" u="sng"/>
              <a:t>VELOCIDAD DE TRABAJO DE LAS MAQUINAS</a:t>
            </a:r>
          </a:p>
        </p:txBody>
      </p:sp>
      <p:pic>
        <p:nvPicPr>
          <p:cNvPr id="166927" name="Picture 15" descr="escanear0005">
            <a:extLst>
              <a:ext uri="{FF2B5EF4-FFF2-40B4-BE49-F238E27FC236}">
                <a16:creationId xmlns:a16="http://schemas.microsoft.com/office/drawing/2014/main" id="{4FD0D9BC-8E63-4F39-BAF8-60EDF7FC03A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692150"/>
            <a:ext cx="8424862" cy="5905500"/>
          </a:xfrm>
        </p:spPr>
      </p:pic>
      <p:sp>
        <p:nvSpPr>
          <p:cNvPr id="60420" name="Rectangle 11">
            <a:extLst>
              <a:ext uri="{FF2B5EF4-FFF2-40B4-BE49-F238E27FC236}">
                <a16:creationId xmlns:a16="http://schemas.microsoft.com/office/drawing/2014/main" id="{B66EC6B9-B540-4417-B31B-0BF5D37CD7E4}"/>
              </a:ext>
            </a:extLst>
          </p:cNvPr>
          <p:cNvSpPr>
            <a:spLocks noChangeArrowheads="1"/>
          </p:cNvSpPr>
          <p:nvPr/>
        </p:nvSpPr>
        <p:spPr bwMode="auto">
          <a:xfrm>
            <a:off x="468313" y="1916113"/>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eaLnBrk="1" hangingPunct="1"/>
            <a:endParaRPr lang="es-AR" altLang="es-419"/>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66916"/>
                                        </p:tgtEl>
                                        <p:attrNameLst>
                                          <p:attrName>style.visibility</p:attrName>
                                        </p:attrNameLst>
                                      </p:cBhvr>
                                      <p:to>
                                        <p:strVal val="visible"/>
                                      </p:to>
                                    </p:set>
                                    <p:animEffect transition="in" filter="fade">
                                      <p:cBhvr>
                                        <p:cTn id="7" dur="770" decel="100000"/>
                                        <p:tgtEl>
                                          <p:spTgt spid="166916"/>
                                        </p:tgtEl>
                                      </p:cBhvr>
                                    </p:animEffect>
                                    <p:animScale>
                                      <p:cBhvr>
                                        <p:cTn id="8" dur="770" decel="100000"/>
                                        <p:tgtEl>
                                          <p:spTgt spid="166916"/>
                                        </p:tgtEl>
                                      </p:cBhvr>
                                      <p:from x="10000" y="10000"/>
                                      <p:to x="200000" y="450000"/>
                                    </p:animScale>
                                    <p:animScale>
                                      <p:cBhvr>
                                        <p:cTn id="9" dur="1230" accel="100000" fill="hold">
                                          <p:stCondLst>
                                            <p:cond delay="770"/>
                                          </p:stCondLst>
                                        </p:cTn>
                                        <p:tgtEl>
                                          <p:spTgt spid="166916"/>
                                        </p:tgtEl>
                                      </p:cBhvr>
                                      <p:from x="200000" y="450000"/>
                                      <p:to x="100000" y="100000"/>
                                    </p:animScale>
                                    <p:set>
                                      <p:cBhvr>
                                        <p:cTn id="10" dur="770" fill="hold"/>
                                        <p:tgtEl>
                                          <p:spTgt spid="166916"/>
                                        </p:tgtEl>
                                        <p:attrNameLst>
                                          <p:attrName>ppt_x</p:attrName>
                                        </p:attrNameLst>
                                      </p:cBhvr>
                                      <p:to>
                                        <p:strVal val="(0.5)"/>
                                      </p:to>
                                    </p:set>
                                    <p:anim from="(0.5)" to="(#ppt_x)" calcmode="lin" valueType="num">
                                      <p:cBhvr>
                                        <p:cTn id="11" dur="1230" accel="100000" fill="hold">
                                          <p:stCondLst>
                                            <p:cond delay="770"/>
                                          </p:stCondLst>
                                        </p:cTn>
                                        <p:tgtEl>
                                          <p:spTgt spid="166916"/>
                                        </p:tgtEl>
                                        <p:attrNameLst>
                                          <p:attrName>ppt_x</p:attrName>
                                        </p:attrNameLst>
                                      </p:cBhvr>
                                    </p:anim>
                                    <p:set>
                                      <p:cBhvr>
                                        <p:cTn id="12" dur="770" fill="hold"/>
                                        <p:tgtEl>
                                          <p:spTgt spid="166916"/>
                                        </p:tgtEl>
                                        <p:attrNameLst>
                                          <p:attrName>ppt_y</p:attrName>
                                        </p:attrNameLst>
                                      </p:cBhvr>
                                      <p:to>
                                        <p:strVal val="(#ppt_y+0.4)"/>
                                      </p:to>
                                    </p:set>
                                    <p:anim from="(#ppt_y+0.4)" to="(#ppt_y)" calcmode="lin" valueType="num">
                                      <p:cBhvr>
                                        <p:cTn id="13" dur="1230" accel="100000" fill="hold">
                                          <p:stCondLst>
                                            <p:cond delay="770"/>
                                          </p:stCondLst>
                                        </p:cTn>
                                        <p:tgtEl>
                                          <p:spTgt spid="16691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3" presetClass="entr" presetSubtype="16" fill="hold" nodeType="clickEffect">
                                  <p:stCondLst>
                                    <p:cond delay="0"/>
                                  </p:stCondLst>
                                  <p:childTnLst>
                                    <p:set>
                                      <p:cBhvr>
                                        <p:cTn id="17" dur="1" fill="hold">
                                          <p:stCondLst>
                                            <p:cond delay="0"/>
                                          </p:stCondLst>
                                        </p:cTn>
                                        <p:tgtEl>
                                          <p:spTgt spid="166927"/>
                                        </p:tgtEl>
                                        <p:attrNameLst>
                                          <p:attrName>style.visibility</p:attrName>
                                        </p:attrNameLst>
                                      </p:cBhvr>
                                      <p:to>
                                        <p:strVal val="visible"/>
                                      </p:to>
                                    </p:set>
                                    <p:animEffect transition="in" filter="plus(in)">
                                      <p:cBhvr>
                                        <p:cTn id="18" dur="2000"/>
                                        <p:tgtEl>
                                          <p:spTgt spid="166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Rectangle 4">
            <a:extLst>
              <a:ext uri="{FF2B5EF4-FFF2-40B4-BE49-F238E27FC236}">
                <a16:creationId xmlns:a16="http://schemas.microsoft.com/office/drawing/2014/main" id="{C3C300EF-8E9E-46B8-A823-36CA32DB1F8A}"/>
              </a:ext>
            </a:extLst>
          </p:cNvPr>
          <p:cNvSpPr>
            <a:spLocks noGrp="1" noChangeArrowheads="1"/>
          </p:cNvSpPr>
          <p:nvPr>
            <p:ph type="title"/>
          </p:nvPr>
        </p:nvSpPr>
        <p:spPr>
          <a:xfrm>
            <a:off x="457200" y="228600"/>
            <a:ext cx="8229600" cy="706438"/>
          </a:xfrm>
        </p:spPr>
        <p:txBody>
          <a:bodyPr>
            <a:normAutofit fontScale="90000"/>
          </a:bodyPr>
          <a:lstStyle/>
          <a:p>
            <a:pPr eaLnBrk="1" hangingPunct="1">
              <a:defRPr/>
            </a:pPr>
            <a:r>
              <a:rPr lang="es-AR" sz="2800" u="sng"/>
              <a:t>ANCHO TEÓRICO Y EFECTIVO DE LAS</a:t>
            </a:r>
            <a:r>
              <a:rPr lang="es-AR" sz="2800"/>
              <a:t> </a:t>
            </a:r>
            <a:r>
              <a:rPr lang="es-AR" sz="2800" u="sng"/>
              <a:t>MAQUINARIAS AGRICOLAS</a:t>
            </a:r>
          </a:p>
        </p:txBody>
      </p:sp>
      <p:pic>
        <p:nvPicPr>
          <p:cNvPr id="169989" name="Picture 5" descr="escanear0003">
            <a:extLst>
              <a:ext uri="{FF2B5EF4-FFF2-40B4-BE49-F238E27FC236}">
                <a16:creationId xmlns:a16="http://schemas.microsoft.com/office/drawing/2014/main" id="{731704D6-A844-4D5B-8F44-6AA699BE7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557338"/>
            <a:ext cx="8497887"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69988"/>
                                        </p:tgtEl>
                                        <p:attrNameLst>
                                          <p:attrName>style.visibility</p:attrName>
                                        </p:attrNameLst>
                                      </p:cBhvr>
                                      <p:to>
                                        <p:strVal val="visible"/>
                                      </p:to>
                                    </p:set>
                                    <p:animEffect transition="in" filter="fade">
                                      <p:cBhvr>
                                        <p:cTn id="7" dur="770" decel="100000"/>
                                        <p:tgtEl>
                                          <p:spTgt spid="169988"/>
                                        </p:tgtEl>
                                      </p:cBhvr>
                                    </p:animEffect>
                                    <p:animScale>
                                      <p:cBhvr>
                                        <p:cTn id="8" dur="770" decel="100000"/>
                                        <p:tgtEl>
                                          <p:spTgt spid="169988"/>
                                        </p:tgtEl>
                                      </p:cBhvr>
                                      <p:from x="10000" y="10000"/>
                                      <p:to x="200000" y="450000"/>
                                    </p:animScale>
                                    <p:animScale>
                                      <p:cBhvr>
                                        <p:cTn id="9" dur="1230" accel="100000" fill="hold">
                                          <p:stCondLst>
                                            <p:cond delay="770"/>
                                          </p:stCondLst>
                                        </p:cTn>
                                        <p:tgtEl>
                                          <p:spTgt spid="169988"/>
                                        </p:tgtEl>
                                      </p:cBhvr>
                                      <p:from x="200000" y="450000"/>
                                      <p:to x="100000" y="100000"/>
                                    </p:animScale>
                                    <p:set>
                                      <p:cBhvr>
                                        <p:cTn id="10" dur="770" fill="hold"/>
                                        <p:tgtEl>
                                          <p:spTgt spid="169988"/>
                                        </p:tgtEl>
                                        <p:attrNameLst>
                                          <p:attrName>ppt_x</p:attrName>
                                        </p:attrNameLst>
                                      </p:cBhvr>
                                      <p:to>
                                        <p:strVal val="(0.5)"/>
                                      </p:to>
                                    </p:set>
                                    <p:anim from="(0.5)" to="(#ppt_x)" calcmode="lin" valueType="num">
                                      <p:cBhvr>
                                        <p:cTn id="11" dur="1230" accel="100000" fill="hold">
                                          <p:stCondLst>
                                            <p:cond delay="770"/>
                                          </p:stCondLst>
                                        </p:cTn>
                                        <p:tgtEl>
                                          <p:spTgt spid="169988"/>
                                        </p:tgtEl>
                                        <p:attrNameLst>
                                          <p:attrName>ppt_x</p:attrName>
                                        </p:attrNameLst>
                                      </p:cBhvr>
                                    </p:anim>
                                    <p:set>
                                      <p:cBhvr>
                                        <p:cTn id="12" dur="770" fill="hold"/>
                                        <p:tgtEl>
                                          <p:spTgt spid="169988"/>
                                        </p:tgtEl>
                                        <p:attrNameLst>
                                          <p:attrName>ppt_y</p:attrName>
                                        </p:attrNameLst>
                                      </p:cBhvr>
                                      <p:to>
                                        <p:strVal val="(#ppt_y+0.4)"/>
                                      </p:to>
                                    </p:set>
                                    <p:anim from="(#ppt_y+0.4)" to="(#ppt_y)" calcmode="lin" valueType="num">
                                      <p:cBhvr>
                                        <p:cTn id="13" dur="1230" accel="100000" fill="hold">
                                          <p:stCondLst>
                                            <p:cond delay="770"/>
                                          </p:stCondLst>
                                        </p:cTn>
                                        <p:tgtEl>
                                          <p:spTgt spid="169988"/>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169989"/>
                                        </p:tgtEl>
                                        <p:attrNameLst>
                                          <p:attrName>style.visibility</p:attrName>
                                        </p:attrNameLst>
                                      </p:cBhvr>
                                      <p:to>
                                        <p:strVal val="visible"/>
                                      </p:to>
                                    </p:set>
                                    <p:animEffect transition="in" filter="diamond(in)">
                                      <p:cBhvr>
                                        <p:cTn id="18" dur="2000"/>
                                        <p:tgtEl>
                                          <p:spTgt spid="169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6" name="Rectangle 4">
            <a:extLst>
              <a:ext uri="{FF2B5EF4-FFF2-40B4-BE49-F238E27FC236}">
                <a16:creationId xmlns:a16="http://schemas.microsoft.com/office/drawing/2014/main" id="{DDD515A8-582E-4F57-803A-1F2F7D3A3703}"/>
              </a:ext>
            </a:extLst>
          </p:cNvPr>
          <p:cNvSpPr>
            <a:spLocks noGrp="1" noChangeArrowheads="1"/>
          </p:cNvSpPr>
          <p:nvPr>
            <p:ph type="title"/>
          </p:nvPr>
        </p:nvSpPr>
        <p:spPr>
          <a:xfrm>
            <a:off x="395288" y="260350"/>
            <a:ext cx="8229600" cy="865188"/>
          </a:xfrm>
        </p:spPr>
        <p:txBody>
          <a:bodyPr/>
          <a:lstStyle/>
          <a:p>
            <a:pPr eaLnBrk="1" hangingPunct="1">
              <a:defRPr/>
            </a:pPr>
            <a:r>
              <a:rPr lang="es-AR" sz="2400" u="sng"/>
              <a:t>TIEMPO TOTAL DE TRABAJO DE LAS MAQUINARIAS</a:t>
            </a:r>
            <a:r>
              <a:rPr lang="es-AR" sz="2400"/>
              <a:t> </a:t>
            </a:r>
            <a:r>
              <a:rPr lang="es-AR" sz="2400" u="sng"/>
              <a:t>AGRICOLAS</a:t>
            </a:r>
          </a:p>
        </p:txBody>
      </p:sp>
      <p:pic>
        <p:nvPicPr>
          <p:cNvPr id="172037" name="Picture 5" descr="escanear0002">
            <a:extLst>
              <a:ext uri="{FF2B5EF4-FFF2-40B4-BE49-F238E27FC236}">
                <a16:creationId xmlns:a16="http://schemas.microsoft.com/office/drawing/2014/main" id="{A8BF359E-A0E5-460E-96F7-73F9CCD96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25600"/>
            <a:ext cx="8208963"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72036"/>
                                        </p:tgtEl>
                                        <p:attrNameLst>
                                          <p:attrName>style.visibility</p:attrName>
                                        </p:attrNameLst>
                                      </p:cBhvr>
                                      <p:to>
                                        <p:strVal val="visible"/>
                                      </p:to>
                                    </p:set>
                                    <p:animEffect transition="in" filter="fade">
                                      <p:cBhvr>
                                        <p:cTn id="7" dur="770" decel="100000"/>
                                        <p:tgtEl>
                                          <p:spTgt spid="172036"/>
                                        </p:tgtEl>
                                      </p:cBhvr>
                                    </p:animEffect>
                                    <p:animScale>
                                      <p:cBhvr>
                                        <p:cTn id="8" dur="770" decel="100000"/>
                                        <p:tgtEl>
                                          <p:spTgt spid="172036"/>
                                        </p:tgtEl>
                                      </p:cBhvr>
                                      <p:from x="10000" y="10000"/>
                                      <p:to x="200000" y="450000"/>
                                    </p:animScale>
                                    <p:animScale>
                                      <p:cBhvr>
                                        <p:cTn id="9" dur="1230" accel="100000" fill="hold">
                                          <p:stCondLst>
                                            <p:cond delay="770"/>
                                          </p:stCondLst>
                                        </p:cTn>
                                        <p:tgtEl>
                                          <p:spTgt spid="172036"/>
                                        </p:tgtEl>
                                      </p:cBhvr>
                                      <p:from x="200000" y="450000"/>
                                      <p:to x="100000" y="100000"/>
                                    </p:animScale>
                                    <p:set>
                                      <p:cBhvr>
                                        <p:cTn id="10" dur="770" fill="hold"/>
                                        <p:tgtEl>
                                          <p:spTgt spid="172036"/>
                                        </p:tgtEl>
                                        <p:attrNameLst>
                                          <p:attrName>ppt_x</p:attrName>
                                        </p:attrNameLst>
                                      </p:cBhvr>
                                      <p:to>
                                        <p:strVal val="(0.5)"/>
                                      </p:to>
                                    </p:set>
                                    <p:anim from="(0.5)" to="(#ppt_x)" calcmode="lin" valueType="num">
                                      <p:cBhvr>
                                        <p:cTn id="11" dur="1230" accel="100000" fill="hold">
                                          <p:stCondLst>
                                            <p:cond delay="770"/>
                                          </p:stCondLst>
                                        </p:cTn>
                                        <p:tgtEl>
                                          <p:spTgt spid="172036"/>
                                        </p:tgtEl>
                                        <p:attrNameLst>
                                          <p:attrName>ppt_x</p:attrName>
                                        </p:attrNameLst>
                                      </p:cBhvr>
                                    </p:anim>
                                    <p:set>
                                      <p:cBhvr>
                                        <p:cTn id="12" dur="770" fill="hold"/>
                                        <p:tgtEl>
                                          <p:spTgt spid="172036"/>
                                        </p:tgtEl>
                                        <p:attrNameLst>
                                          <p:attrName>ppt_y</p:attrName>
                                        </p:attrNameLst>
                                      </p:cBhvr>
                                      <p:to>
                                        <p:strVal val="(#ppt_y+0.4)"/>
                                      </p:to>
                                    </p:set>
                                    <p:anim from="(#ppt_y+0.4)" to="(#ppt_y)" calcmode="lin" valueType="num">
                                      <p:cBhvr>
                                        <p:cTn id="13" dur="1230" accel="100000" fill="hold">
                                          <p:stCondLst>
                                            <p:cond delay="770"/>
                                          </p:stCondLst>
                                        </p:cTn>
                                        <p:tgtEl>
                                          <p:spTgt spid="17203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0" presetClass="entr" presetSubtype="0" fill="hold" nodeType="clickEffect">
                                  <p:stCondLst>
                                    <p:cond delay="0"/>
                                  </p:stCondLst>
                                  <p:childTnLst>
                                    <p:set>
                                      <p:cBhvr>
                                        <p:cTn id="17" dur="1" fill="hold">
                                          <p:stCondLst>
                                            <p:cond delay="0"/>
                                          </p:stCondLst>
                                        </p:cTn>
                                        <p:tgtEl>
                                          <p:spTgt spid="172037"/>
                                        </p:tgtEl>
                                        <p:attrNameLst>
                                          <p:attrName>style.visibility</p:attrName>
                                        </p:attrNameLst>
                                      </p:cBhvr>
                                      <p:to>
                                        <p:strVal val="visible"/>
                                      </p:to>
                                    </p:set>
                                    <p:animEffect transition="in" filter="wedge">
                                      <p:cBhvr>
                                        <p:cTn id="18" dur="2000"/>
                                        <p:tgtEl>
                                          <p:spTgt spid="172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a:extLst>
              <a:ext uri="{FF2B5EF4-FFF2-40B4-BE49-F238E27FC236}">
                <a16:creationId xmlns:a16="http://schemas.microsoft.com/office/drawing/2014/main" id="{51AF9B09-3A05-4E0B-A12B-B0383702CC13}"/>
              </a:ext>
            </a:extLst>
          </p:cNvPr>
          <p:cNvSpPr>
            <a:spLocks noGrp="1" noChangeArrowheads="1"/>
          </p:cNvSpPr>
          <p:nvPr>
            <p:ph type="title"/>
          </p:nvPr>
        </p:nvSpPr>
        <p:spPr>
          <a:xfrm flipH="1" flipV="1">
            <a:off x="373063" y="188913"/>
            <a:ext cx="84137" cy="85725"/>
          </a:xfrm>
        </p:spPr>
        <p:txBody>
          <a:bodyPr>
            <a:normAutofit fontScale="90000"/>
          </a:bodyPr>
          <a:lstStyle/>
          <a:p>
            <a:pPr eaLnBrk="1" hangingPunct="1">
              <a:defRPr/>
            </a:pPr>
            <a:r>
              <a:rPr lang="es-AR" sz="4000"/>
              <a:t> </a:t>
            </a:r>
          </a:p>
        </p:txBody>
      </p:sp>
      <p:sp>
        <p:nvSpPr>
          <p:cNvPr id="351235" name="Rectangle 3">
            <a:extLst>
              <a:ext uri="{FF2B5EF4-FFF2-40B4-BE49-F238E27FC236}">
                <a16:creationId xmlns:a16="http://schemas.microsoft.com/office/drawing/2014/main" id="{F77F0AF4-7D3F-48E9-B08B-E1B497FDE2A4}"/>
              </a:ext>
            </a:extLst>
          </p:cNvPr>
          <p:cNvSpPr>
            <a:spLocks noGrp="1" noChangeArrowheads="1"/>
          </p:cNvSpPr>
          <p:nvPr>
            <p:ph idx="1"/>
          </p:nvPr>
        </p:nvSpPr>
        <p:spPr>
          <a:xfrm>
            <a:off x="0" y="-171450"/>
            <a:ext cx="9144000" cy="6597650"/>
          </a:xfrm>
        </p:spPr>
        <p:txBody>
          <a:bodyPr>
            <a:normAutofit fontScale="92500" lnSpcReduction="10000"/>
          </a:bodyPr>
          <a:lstStyle/>
          <a:p>
            <a:pPr eaLnBrk="1" hangingPunct="1">
              <a:lnSpc>
                <a:spcPct val="90000"/>
              </a:lnSpc>
              <a:defRPr/>
            </a:pPr>
            <a:r>
              <a:rPr lang="es-AR" sz="2800" i="1" u="sng" dirty="0"/>
              <a:t>Cuando nos referimos  a Máquinas Agrícolas y Mecanización,</a:t>
            </a:r>
            <a:r>
              <a:rPr lang="es-AR" sz="2800" i="1" dirty="0"/>
              <a:t> hacemos referencia a las máquinas que normalmente se utilizan en nuestra región. Por ello debemos orientar correctamente su estudio para el aprovechamiento del futuro Licenciado en Administración Rural.</a:t>
            </a:r>
          </a:p>
          <a:p>
            <a:pPr eaLnBrk="1" hangingPunct="1">
              <a:lnSpc>
                <a:spcPct val="90000"/>
              </a:lnSpc>
              <a:defRPr/>
            </a:pPr>
            <a:r>
              <a:rPr lang="es-AR" sz="2800" i="1" dirty="0"/>
              <a:t>Debido a esto, debemos hacer un estudio de las máquinas </a:t>
            </a:r>
            <a:r>
              <a:rPr lang="es-AR" sz="2800" i="1" u="sng" dirty="0"/>
              <a:t>desde el punto de</a:t>
            </a:r>
            <a:r>
              <a:rPr lang="es-AR" sz="2800" i="1" dirty="0"/>
              <a:t> </a:t>
            </a:r>
            <a:r>
              <a:rPr lang="es-AR" sz="2800" i="1" u="sng" dirty="0"/>
              <a:t>vista orgánico</a:t>
            </a:r>
            <a:r>
              <a:rPr lang="es-AR" sz="2800" i="1" dirty="0"/>
              <a:t>, es decir, cómo son y para que se utilizan, </a:t>
            </a:r>
            <a:r>
              <a:rPr lang="es-AR" sz="2800" i="1" u="sng" dirty="0"/>
              <a:t>desde el punto de vista de su funcionamiento correcto, </a:t>
            </a:r>
            <a:r>
              <a:rPr lang="es-AR" sz="2800" i="1" dirty="0"/>
              <a:t>regulaciones apropiadas, </a:t>
            </a:r>
            <a:r>
              <a:rPr lang="es-AR" sz="2800" i="1" u="sng" dirty="0"/>
              <a:t>desde el conocimiento de su</a:t>
            </a:r>
            <a:r>
              <a:rPr lang="es-AR" sz="2800" i="1" dirty="0"/>
              <a:t> </a:t>
            </a:r>
            <a:r>
              <a:rPr lang="es-AR" sz="2800" i="1" u="sng" dirty="0"/>
              <a:t>capacidad de trabajo</a:t>
            </a:r>
            <a:r>
              <a:rPr lang="es-AR" sz="2800" i="1" dirty="0"/>
              <a:t>, cuánto trabajo es capaz de realizar, </a:t>
            </a:r>
            <a:r>
              <a:rPr lang="es-AR" sz="2800" i="1" u="sng" dirty="0"/>
              <a:t>desde su costo operativo</a:t>
            </a:r>
            <a:r>
              <a:rPr lang="es-AR" sz="2800" i="1" dirty="0"/>
              <a:t>, cuánto cuesta el trabajo que realiza y </a:t>
            </a:r>
            <a:r>
              <a:rPr lang="es-AR" sz="2800" i="1" u="sng" dirty="0"/>
              <a:t>desde el punto de vista de su mantenimiento correcto, </a:t>
            </a:r>
            <a:r>
              <a:rPr lang="es-AR" sz="2800" i="1" dirty="0"/>
              <a:t>que permita prolongar la vida útil de la misma; hoy en día la seguridad e higiene laboral en las operaciones con MA, tiene mucha relevancia.</a:t>
            </a:r>
          </a:p>
          <a:p>
            <a:pPr eaLnBrk="1" hangingPunct="1">
              <a:lnSpc>
                <a:spcPct val="90000"/>
              </a:lnSpc>
              <a:defRPr/>
            </a:pPr>
            <a:r>
              <a:rPr lang="es-AR" sz="2800" i="1" u="sng" dirty="0"/>
              <a:t>Aspectos estos muy importantes en la administración y manejo correcto de las máquinas.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351235">
                                            <p:txEl>
                                              <p:pRg st="0" end="0"/>
                                            </p:txEl>
                                          </p:spTgt>
                                        </p:tgtEl>
                                        <p:attrNameLst>
                                          <p:attrName>style.visibility</p:attrName>
                                        </p:attrNameLst>
                                      </p:cBhvr>
                                      <p:to>
                                        <p:strVal val="visible"/>
                                      </p:to>
                                    </p:set>
                                    <p:anim calcmode="lin" valueType="num">
                                      <p:cBhvr>
                                        <p:cTn id="7" dur="500" fill="hold"/>
                                        <p:tgtEl>
                                          <p:spTgt spid="35123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5123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5123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51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351235">
                                            <p:txEl>
                                              <p:pRg st="1" end="1"/>
                                            </p:txEl>
                                          </p:spTgt>
                                        </p:tgtEl>
                                        <p:attrNameLst>
                                          <p:attrName>style.visibility</p:attrName>
                                        </p:attrNameLst>
                                      </p:cBhvr>
                                      <p:to>
                                        <p:strVal val="visible"/>
                                      </p:to>
                                    </p:set>
                                    <p:anim calcmode="lin" valueType="num">
                                      <p:cBhvr>
                                        <p:cTn id="15" dur="500" fill="hold"/>
                                        <p:tgtEl>
                                          <p:spTgt spid="35123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5123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5123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512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1" presetClass="entr" presetSubtype="4" fill="hold" nodeType="clickEffect">
                                  <p:stCondLst>
                                    <p:cond delay="0"/>
                                  </p:stCondLst>
                                  <p:childTnLst>
                                    <p:set>
                                      <p:cBhvr>
                                        <p:cTn id="22" dur="1" fill="hold">
                                          <p:stCondLst>
                                            <p:cond delay="0"/>
                                          </p:stCondLst>
                                        </p:cTn>
                                        <p:tgtEl>
                                          <p:spTgt spid="351235">
                                            <p:txEl>
                                              <p:pRg st="2" end="2"/>
                                            </p:txEl>
                                          </p:spTgt>
                                        </p:tgtEl>
                                        <p:attrNameLst>
                                          <p:attrName>style.visibility</p:attrName>
                                        </p:attrNameLst>
                                      </p:cBhvr>
                                      <p:to>
                                        <p:strVal val="visible"/>
                                      </p:to>
                                    </p:set>
                                    <p:animEffect transition="in" filter="wheel(4)">
                                      <p:cBhvr>
                                        <p:cTn id="23" dur="2000"/>
                                        <p:tgtEl>
                                          <p:spTgt spid="3512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4" name="Rectangle 4">
            <a:extLst>
              <a:ext uri="{FF2B5EF4-FFF2-40B4-BE49-F238E27FC236}">
                <a16:creationId xmlns:a16="http://schemas.microsoft.com/office/drawing/2014/main" id="{1CF20054-BE58-40F6-8E6B-D5D1EA49F263}"/>
              </a:ext>
            </a:extLst>
          </p:cNvPr>
          <p:cNvSpPr>
            <a:spLocks noGrp="1" noChangeArrowheads="1"/>
          </p:cNvSpPr>
          <p:nvPr>
            <p:ph type="title"/>
          </p:nvPr>
        </p:nvSpPr>
        <p:spPr>
          <a:xfrm>
            <a:off x="468313" y="300038"/>
            <a:ext cx="8077200" cy="746125"/>
          </a:xfrm>
        </p:spPr>
        <p:txBody>
          <a:bodyPr/>
          <a:lstStyle/>
          <a:p>
            <a:pPr eaLnBrk="1" hangingPunct="1">
              <a:defRPr/>
            </a:pPr>
            <a:r>
              <a:rPr lang="es-AR" sz="3200" b="1" u="sng"/>
              <a:t>COEFICIENTES DE TIEMPO EFECTIVO</a:t>
            </a:r>
            <a:r>
              <a:rPr lang="es-AR" sz="3200" b="1"/>
              <a:t> </a:t>
            </a:r>
          </a:p>
        </p:txBody>
      </p:sp>
      <p:pic>
        <p:nvPicPr>
          <p:cNvPr id="174085" name="Picture 5" descr="escanear0004">
            <a:extLst>
              <a:ext uri="{FF2B5EF4-FFF2-40B4-BE49-F238E27FC236}">
                <a16:creationId xmlns:a16="http://schemas.microsoft.com/office/drawing/2014/main" id="{AF320859-660B-40E7-B356-4B5988EC7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412875"/>
            <a:ext cx="7991475"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74084"/>
                                        </p:tgtEl>
                                        <p:attrNameLst>
                                          <p:attrName>style.visibility</p:attrName>
                                        </p:attrNameLst>
                                      </p:cBhvr>
                                      <p:to>
                                        <p:strVal val="visible"/>
                                      </p:to>
                                    </p:set>
                                    <p:animEffect transition="in" filter="fade">
                                      <p:cBhvr>
                                        <p:cTn id="7" dur="770" decel="100000"/>
                                        <p:tgtEl>
                                          <p:spTgt spid="174084"/>
                                        </p:tgtEl>
                                      </p:cBhvr>
                                    </p:animEffect>
                                    <p:animScale>
                                      <p:cBhvr>
                                        <p:cTn id="8" dur="770" decel="100000"/>
                                        <p:tgtEl>
                                          <p:spTgt spid="174084"/>
                                        </p:tgtEl>
                                      </p:cBhvr>
                                      <p:from x="10000" y="10000"/>
                                      <p:to x="200000" y="450000"/>
                                    </p:animScale>
                                    <p:animScale>
                                      <p:cBhvr>
                                        <p:cTn id="9" dur="1230" accel="100000" fill="hold">
                                          <p:stCondLst>
                                            <p:cond delay="770"/>
                                          </p:stCondLst>
                                        </p:cTn>
                                        <p:tgtEl>
                                          <p:spTgt spid="174084"/>
                                        </p:tgtEl>
                                      </p:cBhvr>
                                      <p:from x="200000" y="450000"/>
                                      <p:to x="100000" y="100000"/>
                                    </p:animScale>
                                    <p:set>
                                      <p:cBhvr>
                                        <p:cTn id="10" dur="770" fill="hold"/>
                                        <p:tgtEl>
                                          <p:spTgt spid="174084"/>
                                        </p:tgtEl>
                                        <p:attrNameLst>
                                          <p:attrName>ppt_x</p:attrName>
                                        </p:attrNameLst>
                                      </p:cBhvr>
                                      <p:to>
                                        <p:strVal val="(0.5)"/>
                                      </p:to>
                                    </p:set>
                                    <p:anim from="(0.5)" to="(#ppt_x)" calcmode="lin" valueType="num">
                                      <p:cBhvr>
                                        <p:cTn id="11" dur="1230" accel="100000" fill="hold">
                                          <p:stCondLst>
                                            <p:cond delay="770"/>
                                          </p:stCondLst>
                                        </p:cTn>
                                        <p:tgtEl>
                                          <p:spTgt spid="174084"/>
                                        </p:tgtEl>
                                        <p:attrNameLst>
                                          <p:attrName>ppt_x</p:attrName>
                                        </p:attrNameLst>
                                      </p:cBhvr>
                                    </p:anim>
                                    <p:set>
                                      <p:cBhvr>
                                        <p:cTn id="12" dur="770" fill="hold"/>
                                        <p:tgtEl>
                                          <p:spTgt spid="174084"/>
                                        </p:tgtEl>
                                        <p:attrNameLst>
                                          <p:attrName>ppt_y</p:attrName>
                                        </p:attrNameLst>
                                      </p:cBhvr>
                                      <p:to>
                                        <p:strVal val="(#ppt_y+0.4)"/>
                                      </p:to>
                                    </p:set>
                                    <p:anim from="(#ppt_y+0.4)" to="(#ppt_y)" calcmode="lin" valueType="num">
                                      <p:cBhvr>
                                        <p:cTn id="13" dur="1230" accel="100000" fill="hold">
                                          <p:stCondLst>
                                            <p:cond delay="770"/>
                                          </p:stCondLst>
                                        </p:cTn>
                                        <p:tgtEl>
                                          <p:spTgt spid="17408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1" presetClass="entr" presetSubtype="4" fill="hold" nodeType="clickEffect">
                                  <p:stCondLst>
                                    <p:cond delay="0"/>
                                  </p:stCondLst>
                                  <p:childTnLst>
                                    <p:set>
                                      <p:cBhvr>
                                        <p:cTn id="17" dur="1" fill="hold">
                                          <p:stCondLst>
                                            <p:cond delay="0"/>
                                          </p:stCondLst>
                                        </p:cTn>
                                        <p:tgtEl>
                                          <p:spTgt spid="174085"/>
                                        </p:tgtEl>
                                        <p:attrNameLst>
                                          <p:attrName>style.visibility</p:attrName>
                                        </p:attrNameLst>
                                      </p:cBhvr>
                                      <p:to>
                                        <p:strVal val="visible"/>
                                      </p:to>
                                    </p:set>
                                    <p:animEffect transition="in" filter="wheel(4)">
                                      <p:cBhvr>
                                        <p:cTn id="18" dur="2000"/>
                                        <p:tgtEl>
                                          <p:spTgt spid="174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2" name="Rectangle 4">
            <a:extLst>
              <a:ext uri="{FF2B5EF4-FFF2-40B4-BE49-F238E27FC236}">
                <a16:creationId xmlns:a16="http://schemas.microsoft.com/office/drawing/2014/main" id="{3DAFBCD0-D55C-4416-9C58-B7316058F52C}"/>
              </a:ext>
            </a:extLst>
          </p:cNvPr>
          <p:cNvSpPr>
            <a:spLocks noGrp="1" noChangeArrowheads="1"/>
          </p:cNvSpPr>
          <p:nvPr>
            <p:ph type="title"/>
          </p:nvPr>
        </p:nvSpPr>
        <p:spPr>
          <a:xfrm>
            <a:off x="538163" y="241300"/>
            <a:ext cx="8077200" cy="804863"/>
          </a:xfrm>
        </p:spPr>
        <p:txBody>
          <a:bodyPr/>
          <a:lstStyle/>
          <a:p>
            <a:pPr eaLnBrk="1" hangingPunct="1">
              <a:defRPr/>
            </a:pPr>
            <a:r>
              <a:rPr lang="es-AR" sz="2800" b="1" u="sng"/>
              <a:t>TIEMPO</a:t>
            </a:r>
            <a:r>
              <a:rPr lang="es-AR" sz="2800" b="1"/>
              <a:t> </a:t>
            </a:r>
            <a:r>
              <a:rPr lang="es-AR" sz="2800" b="1" u="sng"/>
              <a:t>EFECTIVO Y CAPACIDAD EFECTIVA</a:t>
            </a:r>
            <a:r>
              <a:rPr lang="es-AR" sz="2800" b="1"/>
              <a:t> </a:t>
            </a:r>
            <a:r>
              <a:rPr lang="es-AR" sz="2800" b="1" u="sng"/>
              <a:t>DE TRABAJO</a:t>
            </a:r>
          </a:p>
        </p:txBody>
      </p:sp>
      <p:pic>
        <p:nvPicPr>
          <p:cNvPr id="176134" name="Picture 6" descr="escanear0006">
            <a:extLst>
              <a:ext uri="{FF2B5EF4-FFF2-40B4-BE49-F238E27FC236}">
                <a16:creationId xmlns:a16="http://schemas.microsoft.com/office/drawing/2014/main" id="{F28BA444-5978-4BF3-BABE-F2D402E8170C}"/>
              </a:ext>
            </a:extLst>
          </p:cNvPr>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468313" y="1557338"/>
            <a:ext cx="7775575" cy="49164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76132"/>
                                        </p:tgtEl>
                                        <p:attrNameLst>
                                          <p:attrName>style.visibility</p:attrName>
                                        </p:attrNameLst>
                                      </p:cBhvr>
                                      <p:to>
                                        <p:strVal val="visible"/>
                                      </p:to>
                                    </p:set>
                                    <p:anim calcmode="lin" valueType="num">
                                      <p:cBhvr>
                                        <p:cTn id="7" dur="500" fill="hold"/>
                                        <p:tgtEl>
                                          <p:spTgt spid="17613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7613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7613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76132"/>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fill="hold" nodeType="clickEffect">
                                  <p:stCondLst>
                                    <p:cond delay="0"/>
                                  </p:stCondLst>
                                  <p:childTnLst>
                                    <p:set>
                                      <p:cBhvr>
                                        <p:cTn id="14" dur="1" fill="hold">
                                          <p:stCondLst>
                                            <p:cond delay="0"/>
                                          </p:stCondLst>
                                        </p:cTn>
                                        <p:tgtEl>
                                          <p:spTgt spid="176134"/>
                                        </p:tgtEl>
                                        <p:attrNameLst>
                                          <p:attrName>style.visibility</p:attrName>
                                        </p:attrNameLst>
                                      </p:cBhvr>
                                      <p:to>
                                        <p:strVal val="visible"/>
                                      </p:to>
                                    </p:set>
                                    <p:animEffect transition="in" filter="wheel(4)">
                                      <p:cBhvr>
                                        <p:cTn id="15" dur="2000"/>
                                        <p:tgtEl>
                                          <p:spTgt spid="176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a:extLst>
              <a:ext uri="{FF2B5EF4-FFF2-40B4-BE49-F238E27FC236}">
                <a16:creationId xmlns:a16="http://schemas.microsoft.com/office/drawing/2014/main" id="{27AE39CB-2D48-4087-9ECE-F1CB8BCCD3A1}"/>
              </a:ext>
            </a:extLst>
          </p:cNvPr>
          <p:cNvSpPr>
            <a:spLocks noGrp="1" noChangeArrowheads="1"/>
          </p:cNvSpPr>
          <p:nvPr>
            <p:ph type="title"/>
          </p:nvPr>
        </p:nvSpPr>
        <p:spPr>
          <a:xfrm>
            <a:off x="395288" y="0"/>
            <a:ext cx="8280400" cy="1125538"/>
          </a:xfrm>
        </p:spPr>
        <p:txBody>
          <a:bodyPr/>
          <a:lstStyle/>
          <a:p>
            <a:pPr eaLnBrk="1" hangingPunct="1">
              <a:defRPr/>
            </a:pPr>
            <a:r>
              <a:rPr lang="es-AR" sz="3200" u="sng"/>
              <a:t>VIDA UTIL DE LA MAQUINARIA AGRICOLA</a:t>
            </a:r>
          </a:p>
        </p:txBody>
      </p:sp>
      <p:sp>
        <p:nvSpPr>
          <p:cNvPr id="65539" name="Rectangle 3">
            <a:extLst>
              <a:ext uri="{FF2B5EF4-FFF2-40B4-BE49-F238E27FC236}">
                <a16:creationId xmlns:a16="http://schemas.microsoft.com/office/drawing/2014/main" id="{6D1ACDE3-2BD0-4FEA-A008-957AF6FC349D}"/>
              </a:ext>
            </a:extLst>
          </p:cNvPr>
          <p:cNvSpPr>
            <a:spLocks noGrp="1" noChangeArrowheads="1"/>
          </p:cNvSpPr>
          <p:nvPr>
            <p:ph idx="1"/>
          </p:nvPr>
        </p:nvSpPr>
        <p:spPr>
          <a:xfrm>
            <a:off x="0" y="620713"/>
            <a:ext cx="9144000" cy="6237287"/>
          </a:xfrm>
        </p:spPr>
        <p:txBody>
          <a:bodyPr/>
          <a:lstStyle/>
          <a:p>
            <a:pPr eaLnBrk="1" hangingPunct="1"/>
            <a:endParaRPr lang="es-AR" altLang="es-419"/>
          </a:p>
        </p:txBody>
      </p:sp>
      <p:pic>
        <p:nvPicPr>
          <p:cNvPr id="321540" name="Picture 4" descr="escanear0001">
            <a:extLst>
              <a:ext uri="{FF2B5EF4-FFF2-40B4-BE49-F238E27FC236}">
                <a16:creationId xmlns:a16="http://schemas.microsoft.com/office/drawing/2014/main" id="{D491976B-F715-43CC-9A01-AC7EB5B7E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5538"/>
            <a:ext cx="896620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21538"/>
                                        </p:tgtEl>
                                        <p:attrNameLst>
                                          <p:attrName>style.visibility</p:attrName>
                                        </p:attrNameLst>
                                      </p:cBhvr>
                                      <p:to>
                                        <p:strVal val="visible"/>
                                      </p:to>
                                    </p:set>
                                    <p:animEffect transition="in" filter="fade">
                                      <p:cBhvr>
                                        <p:cTn id="7" dur="770" decel="100000"/>
                                        <p:tgtEl>
                                          <p:spTgt spid="321538"/>
                                        </p:tgtEl>
                                      </p:cBhvr>
                                    </p:animEffect>
                                    <p:animScale>
                                      <p:cBhvr>
                                        <p:cTn id="8" dur="770" decel="100000"/>
                                        <p:tgtEl>
                                          <p:spTgt spid="321538"/>
                                        </p:tgtEl>
                                      </p:cBhvr>
                                      <p:from x="10000" y="10000"/>
                                      <p:to x="200000" y="450000"/>
                                    </p:animScale>
                                    <p:animScale>
                                      <p:cBhvr>
                                        <p:cTn id="9" dur="1230" accel="100000" fill="hold">
                                          <p:stCondLst>
                                            <p:cond delay="770"/>
                                          </p:stCondLst>
                                        </p:cTn>
                                        <p:tgtEl>
                                          <p:spTgt spid="321538"/>
                                        </p:tgtEl>
                                      </p:cBhvr>
                                      <p:from x="200000" y="450000"/>
                                      <p:to x="100000" y="100000"/>
                                    </p:animScale>
                                    <p:set>
                                      <p:cBhvr>
                                        <p:cTn id="10" dur="770" fill="hold"/>
                                        <p:tgtEl>
                                          <p:spTgt spid="321538"/>
                                        </p:tgtEl>
                                        <p:attrNameLst>
                                          <p:attrName>ppt_x</p:attrName>
                                        </p:attrNameLst>
                                      </p:cBhvr>
                                      <p:to>
                                        <p:strVal val="(0.5)"/>
                                      </p:to>
                                    </p:set>
                                    <p:anim from="(0.5)" to="(#ppt_x)" calcmode="lin" valueType="num">
                                      <p:cBhvr>
                                        <p:cTn id="11" dur="1230" accel="100000" fill="hold">
                                          <p:stCondLst>
                                            <p:cond delay="770"/>
                                          </p:stCondLst>
                                        </p:cTn>
                                        <p:tgtEl>
                                          <p:spTgt spid="321538"/>
                                        </p:tgtEl>
                                        <p:attrNameLst>
                                          <p:attrName>ppt_x</p:attrName>
                                        </p:attrNameLst>
                                      </p:cBhvr>
                                    </p:anim>
                                    <p:set>
                                      <p:cBhvr>
                                        <p:cTn id="12" dur="770" fill="hold"/>
                                        <p:tgtEl>
                                          <p:spTgt spid="321538"/>
                                        </p:tgtEl>
                                        <p:attrNameLst>
                                          <p:attrName>ppt_y</p:attrName>
                                        </p:attrNameLst>
                                      </p:cBhvr>
                                      <p:to>
                                        <p:strVal val="(#ppt_y+0.4)"/>
                                      </p:to>
                                    </p:set>
                                    <p:anim from="(#ppt_y+0.4)" to="(#ppt_y)" calcmode="lin" valueType="num">
                                      <p:cBhvr>
                                        <p:cTn id="13" dur="1230" accel="100000" fill="hold">
                                          <p:stCondLst>
                                            <p:cond delay="770"/>
                                          </p:stCondLst>
                                        </p:cTn>
                                        <p:tgtEl>
                                          <p:spTgt spid="321538"/>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1" presetClass="entr" presetSubtype="4" fill="hold" nodeType="clickEffect">
                                  <p:stCondLst>
                                    <p:cond delay="0"/>
                                  </p:stCondLst>
                                  <p:childTnLst>
                                    <p:set>
                                      <p:cBhvr>
                                        <p:cTn id="17" dur="1" fill="hold">
                                          <p:stCondLst>
                                            <p:cond delay="0"/>
                                          </p:stCondLst>
                                        </p:cTn>
                                        <p:tgtEl>
                                          <p:spTgt spid="321540"/>
                                        </p:tgtEl>
                                        <p:attrNameLst>
                                          <p:attrName>style.visibility</p:attrName>
                                        </p:attrNameLst>
                                      </p:cBhvr>
                                      <p:to>
                                        <p:strVal val="visible"/>
                                      </p:to>
                                    </p:set>
                                    <p:animEffect transition="in" filter="wheel(4)">
                                      <p:cBhvr>
                                        <p:cTn id="18" dur="2000"/>
                                        <p:tgtEl>
                                          <p:spTgt spid="321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403EB778-6577-4B2E-82E0-D67E57097DE0}"/>
              </a:ext>
            </a:extLst>
          </p:cNvPr>
          <p:cNvSpPr>
            <a:spLocks noGrp="1" noChangeArrowheads="1"/>
          </p:cNvSpPr>
          <p:nvPr>
            <p:ph type="ctrTitle" sz="quarter"/>
          </p:nvPr>
        </p:nvSpPr>
        <p:spPr>
          <a:xfrm>
            <a:off x="827088" y="-531813"/>
            <a:ext cx="7772400" cy="1736726"/>
          </a:xfrm>
        </p:spPr>
        <p:txBody>
          <a:bodyPr/>
          <a:lstStyle/>
          <a:p>
            <a:pPr eaLnBrk="1" hangingPunct="1">
              <a:defRPr/>
            </a:pPr>
            <a:r>
              <a:rPr lang="es-AR" sz="2800" b="1" u="sng"/>
              <a:t>RELACIÓN ENTRE LAS HORAS DE</a:t>
            </a:r>
            <a:r>
              <a:rPr lang="es-AR" sz="2800" b="1"/>
              <a:t> </a:t>
            </a:r>
            <a:r>
              <a:rPr lang="es-AR" sz="2800" b="1" u="sng"/>
              <a:t>TRABAJO ANUAL Y EL COSTO</a:t>
            </a:r>
            <a:r>
              <a:rPr lang="es-AR" sz="2800" b="1"/>
              <a:t> </a:t>
            </a:r>
            <a:r>
              <a:rPr lang="es-AR" sz="2800" b="1" u="sng"/>
              <a:t>OPERATIVO</a:t>
            </a:r>
          </a:p>
        </p:txBody>
      </p:sp>
      <p:sp>
        <p:nvSpPr>
          <p:cNvPr id="197652" name="Rectangle 20">
            <a:extLst>
              <a:ext uri="{FF2B5EF4-FFF2-40B4-BE49-F238E27FC236}">
                <a16:creationId xmlns:a16="http://schemas.microsoft.com/office/drawing/2014/main" id="{F7FFFAF9-F9E3-4A9B-AE22-100D73554670}"/>
              </a:ext>
            </a:extLst>
          </p:cNvPr>
          <p:cNvSpPr>
            <a:spLocks noGrp="1" noChangeArrowheads="1"/>
          </p:cNvSpPr>
          <p:nvPr>
            <p:ph type="subTitle" sz="quarter" idx="1"/>
          </p:nvPr>
        </p:nvSpPr>
        <p:spPr>
          <a:xfrm>
            <a:off x="1403350" y="5729288"/>
            <a:ext cx="7740650" cy="2257425"/>
          </a:xfrm>
        </p:spPr>
        <p:txBody>
          <a:bodyPr/>
          <a:lstStyle/>
          <a:p>
            <a:pPr algn="l" eaLnBrk="1" hangingPunct="1">
              <a:defRPr/>
            </a:pPr>
            <a:r>
              <a:rPr lang="es-AR" sz="2400"/>
              <a:t>      </a:t>
            </a:r>
            <a:r>
              <a:rPr lang="es-AR" sz="1600"/>
              <a:t>250           500        750     1000       1250    1500      1750       2000</a:t>
            </a:r>
          </a:p>
          <a:p>
            <a:pPr eaLnBrk="1" hangingPunct="1">
              <a:defRPr/>
            </a:pPr>
            <a:r>
              <a:rPr lang="es-AR" sz="2400"/>
              <a:t>Horas de trabajo anual</a:t>
            </a:r>
          </a:p>
        </p:txBody>
      </p:sp>
      <p:sp>
        <p:nvSpPr>
          <p:cNvPr id="66564" name="Line 12">
            <a:extLst>
              <a:ext uri="{FF2B5EF4-FFF2-40B4-BE49-F238E27FC236}">
                <a16:creationId xmlns:a16="http://schemas.microsoft.com/office/drawing/2014/main" id="{0652EEF3-6EC6-44A3-8F60-7FCBC6BBBC8B}"/>
              </a:ext>
            </a:extLst>
          </p:cNvPr>
          <p:cNvSpPr>
            <a:spLocks noChangeShapeType="1"/>
          </p:cNvSpPr>
          <p:nvPr/>
        </p:nvSpPr>
        <p:spPr bwMode="auto">
          <a:xfrm flipH="1" flipV="1">
            <a:off x="1476375" y="1268413"/>
            <a:ext cx="0" cy="43211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419"/>
          </a:p>
        </p:txBody>
      </p:sp>
      <p:sp>
        <p:nvSpPr>
          <p:cNvPr id="66565" name="Line 13">
            <a:extLst>
              <a:ext uri="{FF2B5EF4-FFF2-40B4-BE49-F238E27FC236}">
                <a16:creationId xmlns:a16="http://schemas.microsoft.com/office/drawing/2014/main" id="{BD83F17B-D7BE-499E-82A9-B02AC466A945}"/>
              </a:ext>
            </a:extLst>
          </p:cNvPr>
          <p:cNvSpPr>
            <a:spLocks noChangeShapeType="1"/>
          </p:cNvSpPr>
          <p:nvPr/>
        </p:nvSpPr>
        <p:spPr bwMode="auto">
          <a:xfrm>
            <a:off x="1476375" y="5589588"/>
            <a:ext cx="6911975" cy="714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419"/>
          </a:p>
        </p:txBody>
      </p:sp>
      <p:sp>
        <p:nvSpPr>
          <p:cNvPr id="197646" name="Line 14">
            <a:extLst>
              <a:ext uri="{FF2B5EF4-FFF2-40B4-BE49-F238E27FC236}">
                <a16:creationId xmlns:a16="http://schemas.microsoft.com/office/drawing/2014/main" id="{881FD1B2-65B7-43B2-9411-BF9A0D4352B8}"/>
              </a:ext>
            </a:extLst>
          </p:cNvPr>
          <p:cNvSpPr>
            <a:spLocks noChangeShapeType="1"/>
          </p:cNvSpPr>
          <p:nvPr/>
        </p:nvSpPr>
        <p:spPr bwMode="auto">
          <a:xfrm>
            <a:off x="2124075" y="1341438"/>
            <a:ext cx="144463" cy="2374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419"/>
          </a:p>
        </p:txBody>
      </p:sp>
      <p:sp>
        <p:nvSpPr>
          <p:cNvPr id="197656" name="Line 24">
            <a:extLst>
              <a:ext uri="{FF2B5EF4-FFF2-40B4-BE49-F238E27FC236}">
                <a16:creationId xmlns:a16="http://schemas.microsoft.com/office/drawing/2014/main" id="{A6A94F28-8CC8-4FCB-AEAD-D9A5FAF64FB5}"/>
              </a:ext>
            </a:extLst>
          </p:cNvPr>
          <p:cNvSpPr>
            <a:spLocks noChangeShapeType="1"/>
          </p:cNvSpPr>
          <p:nvPr/>
        </p:nvSpPr>
        <p:spPr bwMode="auto">
          <a:xfrm>
            <a:off x="4787900" y="5084763"/>
            <a:ext cx="3529013"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s-419"/>
          </a:p>
        </p:txBody>
      </p:sp>
      <p:sp>
        <p:nvSpPr>
          <p:cNvPr id="66568" name="Rectangle 30">
            <a:extLst>
              <a:ext uri="{FF2B5EF4-FFF2-40B4-BE49-F238E27FC236}">
                <a16:creationId xmlns:a16="http://schemas.microsoft.com/office/drawing/2014/main" id="{02C17778-0C82-4FEB-9A07-0630E3F042C5}"/>
              </a:ext>
            </a:extLst>
          </p:cNvPr>
          <p:cNvSpPr>
            <a:spLocks noChangeArrowheads="1"/>
          </p:cNvSpPr>
          <p:nvPr/>
        </p:nvSpPr>
        <p:spPr bwMode="auto">
          <a:xfrm>
            <a:off x="4859338" y="5084763"/>
            <a:ext cx="71437" cy="73025"/>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endParaRPr lang="es-AR" altLang="es-419" sz="1800"/>
          </a:p>
        </p:txBody>
      </p:sp>
      <p:sp>
        <p:nvSpPr>
          <p:cNvPr id="197665" name="Rectangle 33">
            <a:extLst>
              <a:ext uri="{FF2B5EF4-FFF2-40B4-BE49-F238E27FC236}">
                <a16:creationId xmlns:a16="http://schemas.microsoft.com/office/drawing/2014/main" id="{78B83CF5-D1B2-44FF-BAF1-9876B3C86AD4}"/>
              </a:ext>
            </a:extLst>
          </p:cNvPr>
          <p:cNvSpPr>
            <a:spLocks noChangeArrowheads="1"/>
          </p:cNvSpPr>
          <p:nvPr/>
        </p:nvSpPr>
        <p:spPr bwMode="auto">
          <a:xfrm>
            <a:off x="755650" y="1484313"/>
            <a:ext cx="720725" cy="5340350"/>
          </a:xfrm>
          <a:prstGeom prst="rect">
            <a:avLst/>
          </a:prstGeom>
          <a:noFill/>
          <a:ln>
            <a:noFill/>
          </a:ln>
          <a:effectLst/>
        </p:spPr>
        <p:txBody>
          <a:bodyPr>
            <a:spAutoFit/>
          </a:bodyPr>
          <a:lstStyle/>
          <a:p>
            <a:pPr eaLnBrk="1" hangingPunct="1">
              <a:defRPr/>
            </a:pPr>
            <a:endParaRPr lang="es-AR" sz="1600">
              <a:effectLst>
                <a:outerShdw blurRad="38100" dist="38100" dir="2700000" algn="tl">
                  <a:srgbClr val="000000"/>
                </a:outerShdw>
              </a:effectLst>
              <a:latin typeface="Times New Roman" pitchFamily="18" charset="0"/>
            </a:endParaRPr>
          </a:p>
          <a:p>
            <a:pPr eaLnBrk="1" hangingPunct="1">
              <a:defRPr/>
            </a:pPr>
            <a:r>
              <a:rPr lang="es-AR" sz="1600">
                <a:effectLst>
                  <a:outerShdw blurRad="38100" dist="38100" dir="2700000" algn="tl">
                    <a:srgbClr val="000000"/>
                  </a:outerShdw>
                </a:effectLst>
                <a:latin typeface="Times New Roman" pitchFamily="18" charset="0"/>
              </a:rPr>
              <a:t>5000</a:t>
            </a:r>
          </a:p>
          <a:p>
            <a:pPr eaLnBrk="1" hangingPunct="1">
              <a:defRPr/>
            </a:pPr>
            <a:endParaRPr lang="es-AR" sz="1600">
              <a:effectLst>
                <a:outerShdw blurRad="38100" dist="38100" dir="2700000" algn="tl">
                  <a:srgbClr val="000000"/>
                </a:outerShdw>
              </a:effectLst>
              <a:latin typeface="Times New Roman" pitchFamily="18" charset="0"/>
            </a:endParaRPr>
          </a:p>
          <a:p>
            <a:pPr eaLnBrk="1" hangingPunct="1">
              <a:defRPr/>
            </a:pPr>
            <a:endParaRPr lang="es-AR" sz="1600">
              <a:effectLst>
                <a:outerShdw blurRad="38100" dist="38100" dir="2700000" algn="tl">
                  <a:srgbClr val="000000"/>
                </a:outerShdw>
              </a:effectLst>
              <a:latin typeface="Times New Roman" pitchFamily="18" charset="0"/>
            </a:endParaRPr>
          </a:p>
          <a:p>
            <a:pPr eaLnBrk="1" hangingPunct="1">
              <a:defRPr/>
            </a:pPr>
            <a:r>
              <a:rPr lang="es-AR" sz="1600">
                <a:effectLst>
                  <a:outerShdw blurRad="38100" dist="38100" dir="2700000" algn="tl">
                    <a:srgbClr val="000000"/>
                  </a:outerShdw>
                </a:effectLst>
                <a:latin typeface="Times New Roman" pitchFamily="18" charset="0"/>
              </a:rPr>
              <a:t>4000</a:t>
            </a:r>
          </a:p>
          <a:p>
            <a:pPr eaLnBrk="1" hangingPunct="1">
              <a:defRPr/>
            </a:pPr>
            <a:endParaRPr lang="es-AR" sz="1600">
              <a:effectLst>
                <a:outerShdw blurRad="38100" dist="38100" dir="2700000" algn="tl">
                  <a:srgbClr val="000000"/>
                </a:outerShdw>
              </a:effectLst>
              <a:latin typeface="Times New Roman" pitchFamily="18" charset="0"/>
            </a:endParaRPr>
          </a:p>
          <a:p>
            <a:pPr eaLnBrk="1" hangingPunct="1">
              <a:defRPr/>
            </a:pPr>
            <a:endParaRPr lang="es-AR" sz="1600">
              <a:effectLst>
                <a:outerShdw blurRad="38100" dist="38100" dir="2700000" algn="tl">
                  <a:srgbClr val="000000"/>
                </a:outerShdw>
              </a:effectLst>
              <a:latin typeface="Times New Roman" pitchFamily="18" charset="0"/>
            </a:endParaRPr>
          </a:p>
          <a:p>
            <a:pPr eaLnBrk="1" hangingPunct="1">
              <a:defRPr/>
            </a:pPr>
            <a:r>
              <a:rPr lang="es-AR" sz="1600">
                <a:effectLst>
                  <a:outerShdw blurRad="38100" dist="38100" dir="2700000" algn="tl">
                    <a:srgbClr val="000000"/>
                  </a:outerShdw>
                </a:effectLst>
                <a:latin typeface="Times New Roman" pitchFamily="18" charset="0"/>
              </a:rPr>
              <a:t>3000</a:t>
            </a:r>
          </a:p>
          <a:p>
            <a:pPr eaLnBrk="1" hangingPunct="1">
              <a:defRPr/>
            </a:pPr>
            <a:endParaRPr lang="es-AR" sz="1600">
              <a:effectLst>
                <a:outerShdw blurRad="38100" dist="38100" dir="2700000" algn="tl">
                  <a:srgbClr val="000000"/>
                </a:outerShdw>
              </a:effectLst>
              <a:latin typeface="Times New Roman" pitchFamily="18" charset="0"/>
            </a:endParaRPr>
          </a:p>
          <a:p>
            <a:pPr eaLnBrk="1" hangingPunct="1">
              <a:defRPr/>
            </a:pPr>
            <a:endParaRPr lang="es-AR" sz="1600">
              <a:effectLst>
                <a:outerShdw blurRad="38100" dist="38100" dir="2700000" algn="tl">
                  <a:srgbClr val="000000"/>
                </a:outerShdw>
              </a:effectLst>
              <a:latin typeface="Times New Roman" pitchFamily="18" charset="0"/>
            </a:endParaRPr>
          </a:p>
          <a:p>
            <a:pPr eaLnBrk="1" hangingPunct="1">
              <a:defRPr/>
            </a:pPr>
            <a:r>
              <a:rPr lang="es-AR" sz="1600">
                <a:effectLst>
                  <a:outerShdw blurRad="38100" dist="38100" dir="2700000" algn="tl">
                    <a:srgbClr val="000000"/>
                  </a:outerShdw>
                </a:effectLst>
                <a:latin typeface="Times New Roman" pitchFamily="18" charset="0"/>
              </a:rPr>
              <a:t>2000</a:t>
            </a:r>
          </a:p>
          <a:p>
            <a:pPr eaLnBrk="1" hangingPunct="1">
              <a:defRPr/>
            </a:pPr>
            <a:endParaRPr lang="es-AR" sz="1600">
              <a:effectLst>
                <a:outerShdw blurRad="38100" dist="38100" dir="2700000" algn="tl">
                  <a:srgbClr val="000000"/>
                </a:outerShdw>
              </a:effectLst>
              <a:latin typeface="Times New Roman" pitchFamily="18" charset="0"/>
            </a:endParaRPr>
          </a:p>
          <a:p>
            <a:pPr eaLnBrk="1" hangingPunct="1">
              <a:defRPr/>
            </a:pPr>
            <a:endParaRPr lang="es-AR" sz="1600">
              <a:effectLst>
                <a:outerShdw blurRad="38100" dist="38100" dir="2700000" algn="tl">
                  <a:srgbClr val="000000"/>
                </a:outerShdw>
              </a:effectLst>
              <a:latin typeface="Times New Roman" pitchFamily="18" charset="0"/>
            </a:endParaRPr>
          </a:p>
          <a:p>
            <a:pPr eaLnBrk="1" hangingPunct="1">
              <a:defRPr/>
            </a:pPr>
            <a:r>
              <a:rPr lang="es-AR" sz="1600">
                <a:effectLst>
                  <a:outerShdw blurRad="38100" dist="38100" dir="2700000" algn="tl">
                    <a:srgbClr val="000000"/>
                  </a:outerShdw>
                </a:effectLst>
                <a:latin typeface="Times New Roman" pitchFamily="18" charset="0"/>
              </a:rPr>
              <a:t>1000</a:t>
            </a:r>
          </a:p>
          <a:p>
            <a:pPr eaLnBrk="1" hangingPunct="1">
              <a:defRPr/>
            </a:pPr>
            <a:endParaRPr lang="es-AR" sz="2400">
              <a:effectLst>
                <a:outerShdw blurRad="38100" dist="38100" dir="2700000" algn="tl">
                  <a:srgbClr val="000000"/>
                </a:outerShdw>
              </a:effectLst>
              <a:latin typeface="Times New Roman" pitchFamily="18" charset="0"/>
            </a:endParaRPr>
          </a:p>
          <a:p>
            <a:pPr eaLnBrk="1" hangingPunct="1">
              <a:defRPr/>
            </a:pPr>
            <a:endParaRPr lang="es-AR" sz="2400">
              <a:effectLst>
                <a:outerShdw blurRad="38100" dist="38100" dir="2700000" algn="tl">
                  <a:srgbClr val="000000"/>
                </a:outerShdw>
              </a:effectLst>
              <a:latin typeface="Times New Roman" pitchFamily="18" charset="0"/>
            </a:endParaRPr>
          </a:p>
          <a:p>
            <a:pPr eaLnBrk="1" hangingPunct="1">
              <a:defRPr/>
            </a:pPr>
            <a:endParaRPr lang="es-AR" sz="2400">
              <a:effectLst>
                <a:outerShdw blurRad="38100" dist="38100" dir="2700000" algn="tl">
                  <a:srgbClr val="000000"/>
                </a:outerShdw>
              </a:effectLst>
              <a:latin typeface="Times New Roman" pitchFamily="18" charset="0"/>
            </a:endParaRPr>
          </a:p>
          <a:p>
            <a:pPr eaLnBrk="1" hangingPunct="1">
              <a:defRPr/>
            </a:pPr>
            <a:endParaRPr lang="es-AR" sz="2400">
              <a:effectLst>
                <a:outerShdw blurRad="38100" dist="38100" dir="2700000" algn="tl">
                  <a:srgbClr val="000000"/>
                </a:outerShdw>
              </a:effectLst>
              <a:latin typeface="Times New Roman" pitchFamily="18" charset="0"/>
            </a:endParaRPr>
          </a:p>
          <a:p>
            <a:pPr eaLnBrk="1" hangingPunct="1">
              <a:defRPr/>
            </a:pPr>
            <a:endParaRPr lang="es-AR" sz="2400">
              <a:effectLst>
                <a:outerShdw blurRad="38100" dist="38100" dir="2700000" algn="tl">
                  <a:srgbClr val="000000"/>
                </a:outerShdw>
              </a:effectLst>
              <a:latin typeface="Times New Roman" pitchFamily="18" charset="0"/>
            </a:endParaRPr>
          </a:p>
        </p:txBody>
      </p:sp>
      <p:sp>
        <p:nvSpPr>
          <p:cNvPr id="66570" name="Rectangle 34">
            <a:extLst>
              <a:ext uri="{FF2B5EF4-FFF2-40B4-BE49-F238E27FC236}">
                <a16:creationId xmlns:a16="http://schemas.microsoft.com/office/drawing/2014/main" id="{DB355DA7-7B02-41C6-B16D-4554C5B691AE}"/>
              </a:ext>
            </a:extLst>
          </p:cNvPr>
          <p:cNvSpPr>
            <a:spLocks noChangeArrowheads="1"/>
          </p:cNvSpPr>
          <p:nvPr/>
        </p:nvSpPr>
        <p:spPr bwMode="auto">
          <a:xfrm>
            <a:off x="4859338" y="5589588"/>
            <a:ext cx="71437" cy="73025"/>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endParaRPr lang="es-AR" altLang="es-419" sz="1800"/>
          </a:p>
        </p:txBody>
      </p:sp>
      <p:sp>
        <p:nvSpPr>
          <p:cNvPr id="66571" name="Rectangle 35">
            <a:extLst>
              <a:ext uri="{FF2B5EF4-FFF2-40B4-BE49-F238E27FC236}">
                <a16:creationId xmlns:a16="http://schemas.microsoft.com/office/drawing/2014/main" id="{70926AEC-A2BF-4063-9D36-AD2C9A7448B9}"/>
              </a:ext>
            </a:extLst>
          </p:cNvPr>
          <p:cNvSpPr>
            <a:spLocks noChangeArrowheads="1"/>
          </p:cNvSpPr>
          <p:nvPr/>
        </p:nvSpPr>
        <p:spPr bwMode="auto">
          <a:xfrm>
            <a:off x="4067175" y="5589588"/>
            <a:ext cx="71438" cy="73025"/>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endParaRPr lang="es-AR" altLang="es-419" sz="1800"/>
          </a:p>
        </p:txBody>
      </p:sp>
      <p:sp>
        <p:nvSpPr>
          <p:cNvPr id="66572" name="Rectangle 36">
            <a:extLst>
              <a:ext uri="{FF2B5EF4-FFF2-40B4-BE49-F238E27FC236}">
                <a16:creationId xmlns:a16="http://schemas.microsoft.com/office/drawing/2014/main" id="{3E06EDFE-3D9A-44E3-8128-52F7198186C6}"/>
              </a:ext>
            </a:extLst>
          </p:cNvPr>
          <p:cNvSpPr>
            <a:spLocks noChangeArrowheads="1"/>
          </p:cNvSpPr>
          <p:nvPr/>
        </p:nvSpPr>
        <p:spPr bwMode="auto">
          <a:xfrm>
            <a:off x="2268538" y="5589588"/>
            <a:ext cx="71437" cy="73025"/>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endParaRPr lang="es-AR" altLang="es-419" sz="1800"/>
          </a:p>
        </p:txBody>
      </p:sp>
      <p:sp>
        <p:nvSpPr>
          <p:cNvPr id="66573" name="Rectangle 37">
            <a:extLst>
              <a:ext uri="{FF2B5EF4-FFF2-40B4-BE49-F238E27FC236}">
                <a16:creationId xmlns:a16="http://schemas.microsoft.com/office/drawing/2014/main" id="{D8BF7CD0-C85B-480B-9389-C7AE7F76A22B}"/>
              </a:ext>
            </a:extLst>
          </p:cNvPr>
          <p:cNvSpPr>
            <a:spLocks noChangeArrowheads="1"/>
          </p:cNvSpPr>
          <p:nvPr/>
        </p:nvSpPr>
        <p:spPr bwMode="auto">
          <a:xfrm>
            <a:off x="3132138" y="5589588"/>
            <a:ext cx="71437" cy="73025"/>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endParaRPr lang="es-AR" altLang="es-419" sz="1800"/>
          </a:p>
        </p:txBody>
      </p:sp>
      <p:sp>
        <p:nvSpPr>
          <p:cNvPr id="66574" name="Rectangle 38">
            <a:extLst>
              <a:ext uri="{FF2B5EF4-FFF2-40B4-BE49-F238E27FC236}">
                <a16:creationId xmlns:a16="http://schemas.microsoft.com/office/drawing/2014/main" id="{40F992A8-C1CC-4834-BB2D-94F290A4F0C9}"/>
              </a:ext>
            </a:extLst>
          </p:cNvPr>
          <p:cNvSpPr>
            <a:spLocks noChangeArrowheads="1"/>
          </p:cNvSpPr>
          <p:nvPr/>
        </p:nvSpPr>
        <p:spPr bwMode="auto">
          <a:xfrm>
            <a:off x="8027988" y="5661025"/>
            <a:ext cx="71437" cy="73025"/>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endParaRPr lang="es-AR" altLang="es-419" sz="1800"/>
          </a:p>
        </p:txBody>
      </p:sp>
      <p:sp>
        <p:nvSpPr>
          <p:cNvPr id="66575" name="Rectangle 39">
            <a:extLst>
              <a:ext uri="{FF2B5EF4-FFF2-40B4-BE49-F238E27FC236}">
                <a16:creationId xmlns:a16="http://schemas.microsoft.com/office/drawing/2014/main" id="{25A11D0A-E64B-4864-BCA9-C85754D8B32B}"/>
              </a:ext>
            </a:extLst>
          </p:cNvPr>
          <p:cNvSpPr>
            <a:spLocks noChangeArrowheads="1"/>
          </p:cNvSpPr>
          <p:nvPr/>
        </p:nvSpPr>
        <p:spPr bwMode="auto">
          <a:xfrm>
            <a:off x="1476375" y="3860800"/>
            <a:ext cx="71438" cy="73025"/>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endParaRPr lang="es-AR" altLang="es-419" sz="1800"/>
          </a:p>
        </p:txBody>
      </p:sp>
      <p:sp>
        <p:nvSpPr>
          <p:cNvPr id="66576" name="Rectangle 40">
            <a:extLst>
              <a:ext uri="{FF2B5EF4-FFF2-40B4-BE49-F238E27FC236}">
                <a16:creationId xmlns:a16="http://schemas.microsoft.com/office/drawing/2014/main" id="{62D2F11B-C36F-408A-B6AF-0EA814DF6479}"/>
              </a:ext>
            </a:extLst>
          </p:cNvPr>
          <p:cNvSpPr>
            <a:spLocks noChangeArrowheads="1"/>
          </p:cNvSpPr>
          <p:nvPr/>
        </p:nvSpPr>
        <p:spPr bwMode="auto">
          <a:xfrm>
            <a:off x="1476375" y="3068638"/>
            <a:ext cx="71438" cy="73025"/>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endParaRPr lang="es-AR" altLang="es-419" sz="1800"/>
          </a:p>
        </p:txBody>
      </p:sp>
      <p:sp>
        <p:nvSpPr>
          <p:cNvPr id="66577" name="Rectangle 41">
            <a:extLst>
              <a:ext uri="{FF2B5EF4-FFF2-40B4-BE49-F238E27FC236}">
                <a16:creationId xmlns:a16="http://schemas.microsoft.com/office/drawing/2014/main" id="{8D138DAE-5807-4D33-8868-FCC061AD2442}"/>
              </a:ext>
            </a:extLst>
          </p:cNvPr>
          <p:cNvSpPr>
            <a:spLocks noChangeArrowheads="1"/>
          </p:cNvSpPr>
          <p:nvPr/>
        </p:nvSpPr>
        <p:spPr bwMode="auto">
          <a:xfrm>
            <a:off x="1476375" y="2349500"/>
            <a:ext cx="71438" cy="73025"/>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endParaRPr lang="es-AR" altLang="es-419" sz="1800"/>
          </a:p>
        </p:txBody>
      </p:sp>
      <p:sp>
        <p:nvSpPr>
          <p:cNvPr id="66578" name="Rectangle 42">
            <a:extLst>
              <a:ext uri="{FF2B5EF4-FFF2-40B4-BE49-F238E27FC236}">
                <a16:creationId xmlns:a16="http://schemas.microsoft.com/office/drawing/2014/main" id="{12D4D0DF-6C07-4C50-811A-E505CFDF8C6C}"/>
              </a:ext>
            </a:extLst>
          </p:cNvPr>
          <p:cNvSpPr>
            <a:spLocks noChangeArrowheads="1"/>
          </p:cNvSpPr>
          <p:nvPr/>
        </p:nvSpPr>
        <p:spPr bwMode="auto">
          <a:xfrm>
            <a:off x="1476375" y="1628775"/>
            <a:ext cx="71438" cy="73025"/>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endParaRPr lang="es-AR" altLang="es-419" sz="1800"/>
          </a:p>
        </p:txBody>
      </p:sp>
      <p:sp>
        <p:nvSpPr>
          <p:cNvPr id="197676" name="Rectangle 44">
            <a:extLst>
              <a:ext uri="{FF2B5EF4-FFF2-40B4-BE49-F238E27FC236}">
                <a16:creationId xmlns:a16="http://schemas.microsoft.com/office/drawing/2014/main" id="{29C0E329-4D95-49F8-8F77-8400C791CBA7}"/>
              </a:ext>
            </a:extLst>
          </p:cNvPr>
          <p:cNvSpPr>
            <a:spLocks noChangeArrowheads="1"/>
          </p:cNvSpPr>
          <p:nvPr/>
        </p:nvSpPr>
        <p:spPr bwMode="auto">
          <a:xfrm rot="16200000">
            <a:off x="-1166813" y="2759076"/>
            <a:ext cx="2860675" cy="457200"/>
          </a:xfrm>
          <a:prstGeom prst="rect">
            <a:avLst/>
          </a:prstGeom>
          <a:noFill/>
          <a:ln>
            <a:noFill/>
          </a:ln>
          <a:effectLst/>
        </p:spPr>
        <p:txBody>
          <a:bodyPr>
            <a:spAutoFit/>
          </a:bodyPr>
          <a:lstStyle/>
          <a:p>
            <a:pPr eaLnBrk="1" hangingPunct="1">
              <a:defRPr/>
            </a:pPr>
            <a:r>
              <a:rPr lang="es-AR" sz="2400">
                <a:effectLst>
                  <a:outerShdw blurRad="38100" dist="38100" dir="2700000" algn="tl">
                    <a:srgbClr val="000000"/>
                  </a:outerShdw>
                </a:effectLst>
                <a:latin typeface="Times New Roman" pitchFamily="18" charset="0"/>
              </a:rPr>
              <a:t>Costo Operativo</a:t>
            </a:r>
          </a:p>
        </p:txBody>
      </p:sp>
      <p:sp>
        <p:nvSpPr>
          <p:cNvPr id="66580" name="Rectangle 45">
            <a:extLst>
              <a:ext uri="{FF2B5EF4-FFF2-40B4-BE49-F238E27FC236}">
                <a16:creationId xmlns:a16="http://schemas.microsoft.com/office/drawing/2014/main" id="{61FF3A6C-9821-4C16-BF85-C268811DFF15}"/>
              </a:ext>
            </a:extLst>
          </p:cNvPr>
          <p:cNvSpPr>
            <a:spLocks noChangeArrowheads="1"/>
          </p:cNvSpPr>
          <p:nvPr/>
        </p:nvSpPr>
        <p:spPr bwMode="auto">
          <a:xfrm>
            <a:off x="5580063" y="5589588"/>
            <a:ext cx="71437" cy="73025"/>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endParaRPr lang="es-AR" altLang="es-419" sz="1800"/>
          </a:p>
        </p:txBody>
      </p:sp>
      <p:sp>
        <p:nvSpPr>
          <p:cNvPr id="66581" name="Rectangle 46">
            <a:extLst>
              <a:ext uri="{FF2B5EF4-FFF2-40B4-BE49-F238E27FC236}">
                <a16:creationId xmlns:a16="http://schemas.microsoft.com/office/drawing/2014/main" id="{F1B1EB7E-2013-49EB-87E7-51928BEB4433}"/>
              </a:ext>
            </a:extLst>
          </p:cNvPr>
          <p:cNvSpPr>
            <a:spLocks noChangeArrowheads="1"/>
          </p:cNvSpPr>
          <p:nvPr/>
        </p:nvSpPr>
        <p:spPr bwMode="auto">
          <a:xfrm>
            <a:off x="6372225" y="5589588"/>
            <a:ext cx="71438" cy="73025"/>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endParaRPr lang="es-AR" altLang="es-419" sz="1800"/>
          </a:p>
        </p:txBody>
      </p:sp>
      <p:sp>
        <p:nvSpPr>
          <p:cNvPr id="66582" name="Rectangle 47">
            <a:extLst>
              <a:ext uri="{FF2B5EF4-FFF2-40B4-BE49-F238E27FC236}">
                <a16:creationId xmlns:a16="http://schemas.microsoft.com/office/drawing/2014/main" id="{EE60F8FB-5788-498A-B0A8-68E2405143C9}"/>
              </a:ext>
            </a:extLst>
          </p:cNvPr>
          <p:cNvSpPr>
            <a:spLocks noChangeArrowheads="1"/>
          </p:cNvSpPr>
          <p:nvPr/>
        </p:nvSpPr>
        <p:spPr bwMode="auto">
          <a:xfrm>
            <a:off x="7164388" y="5661025"/>
            <a:ext cx="71437" cy="73025"/>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endParaRPr lang="es-AR" altLang="es-419" sz="1800"/>
          </a:p>
        </p:txBody>
      </p:sp>
      <p:sp>
        <p:nvSpPr>
          <p:cNvPr id="197681" name="Freeform 49">
            <a:extLst>
              <a:ext uri="{FF2B5EF4-FFF2-40B4-BE49-F238E27FC236}">
                <a16:creationId xmlns:a16="http://schemas.microsoft.com/office/drawing/2014/main" id="{309434A9-DA81-4AD2-9FCA-420554564220}"/>
              </a:ext>
            </a:extLst>
          </p:cNvPr>
          <p:cNvSpPr>
            <a:spLocks/>
          </p:cNvSpPr>
          <p:nvPr/>
        </p:nvSpPr>
        <p:spPr bwMode="auto">
          <a:xfrm>
            <a:off x="2268538" y="3716338"/>
            <a:ext cx="2519362" cy="1381125"/>
          </a:xfrm>
          <a:custGeom>
            <a:avLst/>
            <a:gdLst>
              <a:gd name="T0" fmla="*/ 0 w 1587"/>
              <a:gd name="T1" fmla="*/ 0 h 870"/>
              <a:gd name="T2" fmla="*/ 2147483646 w 1587"/>
              <a:gd name="T3" fmla="*/ 2147483646 h 870"/>
              <a:gd name="T4" fmla="*/ 2147483646 w 1587"/>
              <a:gd name="T5" fmla="*/ 2147483646 h 870"/>
              <a:gd name="T6" fmla="*/ 2147483646 w 1587"/>
              <a:gd name="T7" fmla="*/ 2147483646 h 870"/>
              <a:gd name="T8" fmla="*/ 2147483646 w 1587"/>
              <a:gd name="T9" fmla="*/ 2147483646 h 870"/>
              <a:gd name="T10" fmla="*/ 2147483646 w 1587"/>
              <a:gd name="T11" fmla="*/ 2147483646 h 870"/>
              <a:gd name="T12" fmla="*/ 2147483646 w 1587"/>
              <a:gd name="T13" fmla="*/ 2147483646 h 870"/>
              <a:gd name="T14" fmla="*/ 2147483646 w 1587"/>
              <a:gd name="T15" fmla="*/ 2147483646 h 870"/>
              <a:gd name="T16" fmla="*/ 0 60000 65536"/>
              <a:gd name="T17" fmla="*/ 0 60000 65536"/>
              <a:gd name="T18" fmla="*/ 0 60000 65536"/>
              <a:gd name="T19" fmla="*/ 0 60000 65536"/>
              <a:gd name="T20" fmla="*/ 0 60000 65536"/>
              <a:gd name="T21" fmla="*/ 0 60000 65536"/>
              <a:gd name="T22" fmla="*/ 0 60000 65536"/>
              <a:gd name="T23" fmla="*/ 0 60000 65536"/>
              <a:gd name="T24" fmla="*/ 0 w 1587"/>
              <a:gd name="T25" fmla="*/ 0 h 870"/>
              <a:gd name="T26" fmla="*/ 1587 w 1587"/>
              <a:gd name="T27" fmla="*/ 870 h 8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7" h="870">
                <a:moveTo>
                  <a:pt x="0" y="0"/>
                </a:moveTo>
                <a:cubicBezTo>
                  <a:pt x="7" y="75"/>
                  <a:pt x="15" y="151"/>
                  <a:pt x="45" y="227"/>
                </a:cubicBezTo>
                <a:cubicBezTo>
                  <a:pt x="75" y="303"/>
                  <a:pt x="128" y="393"/>
                  <a:pt x="181" y="454"/>
                </a:cubicBezTo>
                <a:cubicBezTo>
                  <a:pt x="234" y="515"/>
                  <a:pt x="286" y="545"/>
                  <a:pt x="362" y="590"/>
                </a:cubicBezTo>
                <a:cubicBezTo>
                  <a:pt x="438" y="635"/>
                  <a:pt x="537" y="688"/>
                  <a:pt x="635" y="726"/>
                </a:cubicBezTo>
                <a:cubicBezTo>
                  <a:pt x="733" y="764"/>
                  <a:pt x="831" y="793"/>
                  <a:pt x="952" y="816"/>
                </a:cubicBezTo>
                <a:cubicBezTo>
                  <a:pt x="1073" y="839"/>
                  <a:pt x="1254" y="854"/>
                  <a:pt x="1360" y="862"/>
                </a:cubicBezTo>
                <a:cubicBezTo>
                  <a:pt x="1466" y="870"/>
                  <a:pt x="1526" y="866"/>
                  <a:pt x="1587" y="86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s-419"/>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97634"/>
                                        </p:tgtEl>
                                        <p:attrNameLst>
                                          <p:attrName>style.visibility</p:attrName>
                                        </p:attrNameLst>
                                      </p:cBhvr>
                                      <p:to>
                                        <p:strVal val="visible"/>
                                      </p:to>
                                    </p:set>
                                    <p:animEffect transition="in" filter="fade">
                                      <p:cBhvr>
                                        <p:cTn id="7" dur="770" decel="100000"/>
                                        <p:tgtEl>
                                          <p:spTgt spid="197634"/>
                                        </p:tgtEl>
                                      </p:cBhvr>
                                    </p:animEffect>
                                    <p:animScale>
                                      <p:cBhvr>
                                        <p:cTn id="8" dur="770" decel="100000"/>
                                        <p:tgtEl>
                                          <p:spTgt spid="197634"/>
                                        </p:tgtEl>
                                      </p:cBhvr>
                                      <p:from x="10000" y="10000"/>
                                      <p:to x="200000" y="450000"/>
                                    </p:animScale>
                                    <p:animScale>
                                      <p:cBhvr>
                                        <p:cTn id="9" dur="1230" accel="100000" fill="hold">
                                          <p:stCondLst>
                                            <p:cond delay="770"/>
                                          </p:stCondLst>
                                        </p:cTn>
                                        <p:tgtEl>
                                          <p:spTgt spid="197634"/>
                                        </p:tgtEl>
                                      </p:cBhvr>
                                      <p:from x="200000" y="450000"/>
                                      <p:to x="100000" y="100000"/>
                                    </p:animScale>
                                    <p:set>
                                      <p:cBhvr>
                                        <p:cTn id="10" dur="770" fill="hold"/>
                                        <p:tgtEl>
                                          <p:spTgt spid="197634"/>
                                        </p:tgtEl>
                                        <p:attrNameLst>
                                          <p:attrName>ppt_x</p:attrName>
                                        </p:attrNameLst>
                                      </p:cBhvr>
                                      <p:to>
                                        <p:strVal val="(0.5)"/>
                                      </p:to>
                                    </p:set>
                                    <p:anim from="(0.5)" to="(#ppt_x)" calcmode="lin" valueType="num">
                                      <p:cBhvr>
                                        <p:cTn id="11" dur="1230" accel="100000" fill="hold">
                                          <p:stCondLst>
                                            <p:cond delay="770"/>
                                          </p:stCondLst>
                                        </p:cTn>
                                        <p:tgtEl>
                                          <p:spTgt spid="197634"/>
                                        </p:tgtEl>
                                        <p:attrNameLst>
                                          <p:attrName>ppt_x</p:attrName>
                                        </p:attrNameLst>
                                      </p:cBhvr>
                                    </p:anim>
                                    <p:set>
                                      <p:cBhvr>
                                        <p:cTn id="12" dur="770" fill="hold"/>
                                        <p:tgtEl>
                                          <p:spTgt spid="197634"/>
                                        </p:tgtEl>
                                        <p:attrNameLst>
                                          <p:attrName>ppt_y</p:attrName>
                                        </p:attrNameLst>
                                      </p:cBhvr>
                                      <p:to>
                                        <p:strVal val="(#ppt_y+0.4)"/>
                                      </p:to>
                                    </p:set>
                                    <p:anim from="(#ppt_y+0.4)" to="(#ppt_y)" calcmode="lin" valueType="num">
                                      <p:cBhvr>
                                        <p:cTn id="13" dur="1230" accel="100000" fill="hold">
                                          <p:stCondLst>
                                            <p:cond delay="770"/>
                                          </p:stCondLst>
                                        </p:cTn>
                                        <p:tgtEl>
                                          <p:spTgt spid="19763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97676"/>
                                        </p:tgtEl>
                                        <p:attrNameLst>
                                          <p:attrName>style.visibility</p:attrName>
                                        </p:attrNameLst>
                                      </p:cBhvr>
                                      <p:to>
                                        <p:strVal val="visible"/>
                                      </p:to>
                                    </p:set>
                                    <p:animEffect transition="in" filter="diamond(in)">
                                      <p:cBhvr>
                                        <p:cTn id="18" dur="2000"/>
                                        <p:tgtEl>
                                          <p:spTgt spid="19767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197665"/>
                                        </p:tgtEl>
                                        <p:attrNameLst>
                                          <p:attrName>style.visibility</p:attrName>
                                        </p:attrNameLst>
                                      </p:cBhvr>
                                      <p:to>
                                        <p:strVal val="visible"/>
                                      </p:to>
                                    </p:set>
                                    <p:animEffect transition="in" filter="wedge">
                                      <p:cBhvr>
                                        <p:cTn id="23" dur="2000"/>
                                        <p:tgtEl>
                                          <p:spTgt spid="197665"/>
                                        </p:tgtEl>
                                      </p:cBhvr>
                                    </p:animEffect>
                                  </p:childTnLst>
                                </p:cTn>
                              </p:par>
                              <p:par>
                                <p:cTn id="24" presetID="20" presetClass="entr" presetSubtype="0" fill="hold" grpId="0" nodeType="withEffect">
                                  <p:stCondLst>
                                    <p:cond delay="0"/>
                                  </p:stCondLst>
                                  <p:childTnLst>
                                    <p:set>
                                      <p:cBhvr>
                                        <p:cTn id="25" dur="1" fill="hold">
                                          <p:stCondLst>
                                            <p:cond delay="0"/>
                                          </p:stCondLst>
                                        </p:cTn>
                                        <p:tgtEl>
                                          <p:spTgt spid="197652">
                                            <p:txEl>
                                              <p:pRg st="0" end="0"/>
                                            </p:txEl>
                                          </p:spTgt>
                                        </p:tgtEl>
                                        <p:attrNameLst>
                                          <p:attrName>style.visibility</p:attrName>
                                        </p:attrNameLst>
                                      </p:cBhvr>
                                      <p:to>
                                        <p:strVal val="visible"/>
                                      </p:to>
                                    </p:set>
                                    <p:animEffect transition="in" filter="wedge">
                                      <p:cBhvr>
                                        <p:cTn id="26" dur="2000"/>
                                        <p:tgtEl>
                                          <p:spTgt spid="197652">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0" presetClass="entr" presetSubtype="0" fill="hold" grpId="0" nodeType="clickEffect">
                                  <p:stCondLst>
                                    <p:cond delay="0"/>
                                  </p:stCondLst>
                                  <p:childTnLst>
                                    <p:set>
                                      <p:cBhvr>
                                        <p:cTn id="30" dur="1" fill="hold">
                                          <p:stCondLst>
                                            <p:cond delay="0"/>
                                          </p:stCondLst>
                                        </p:cTn>
                                        <p:tgtEl>
                                          <p:spTgt spid="197652">
                                            <p:txEl>
                                              <p:pRg st="1" end="1"/>
                                            </p:txEl>
                                          </p:spTgt>
                                        </p:tgtEl>
                                        <p:attrNameLst>
                                          <p:attrName>style.visibility</p:attrName>
                                        </p:attrNameLst>
                                      </p:cBhvr>
                                      <p:to>
                                        <p:strVal val="visible"/>
                                      </p:to>
                                    </p:set>
                                    <p:animEffect transition="in" filter="wedge">
                                      <p:cBhvr>
                                        <p:cTn id="31" dur="2000"/>
                                        <p:tgtEl>
                                          <p:spTgt spid="197652">
                                            <p:txEl>
                                              <p:pRg st="1" end="1"/>
                                            </p:txEl>
                                          </p:spTgt>
                                        </p:tgtEl>
                                      </p:cBhvr>
                                    </p:animEffect>
                                  </p:childTnLst>
                                </p:cTn>
                              </p:par>
                              <p:par>
                                <p:cTn id="32" presetID="20" presetClass="entr" presetSubtype="0" fill="hold" nodeType="withEffect">
                                  <p:stCondLst>
                                    <p:cond delay="0"/>
                                  </p:stCondLst>
                                  <p:childTnLst>
                                    <p:set>
                                      <p:cBhvr>
                                        <p:cTn id="33" dur="1" fill="hold">
                                          <p:stCondLst>
                                            <p:cond delay="0"/>
                                          </p:stCondLst>
                                        </p:cTn>
                                        <p:tgtEl>
                                          <p:spTgt spid="197681"/>
                                        </p:tgtEl>
                                        <p:attrNameLst>
                                          <p:attrName>style.visibility</p:attrName>
                                        </p:attrNameLst>
                                      </p:cBhvr>
                                      <p:to>
                                        <p:strVal val="visible"/>
                                      </p:to>
                                    </p:set>
                                    <p:animEffect transition="in" filter="wedge">
                                      <p:cBhvr>
                                        <p:cTn id="34" dur="2000"/>
                                        <p:tgtEl>
                                          <p:spTgt spid="197681"/>
                                        </p:tgtEl>
                                      </p:cBhvr>
                                    </p:animEffect>
                                  </p:childTnLst>
                                </p:cTn>
                              </p:par>
                              <p:par>
                                <p:cTn id="35" presetID="20" presetClass="entr" presetSubtype="0" fill="hold" nodeType="withEffect">
                                  <p:stCondLst>
                                    <p:cond delay="0"/>
                                  </p:stCondLst>
                                  <p:childTnLst>
                                    <p:set>
                                      <p:cBhvr>
                                        <p:cTn id="36" dur="1" fill="hold">
                                          <p:stCondLst>
                                            <p:cond delay="0"/>
                                          </p:stCondLst>
                                        </p:cTn>
                                        <p:tgtEl>
                                          <p:spTgt spid="197656"/>
                                        </p:tgtEl>
                                        <p:attrNameLst>
                                          <p:attrName>style.visibility</p:attrName>
                                        </p:attrNameLst>
                                      </p:cBhvr>
                                      <p:to>
                                        <p:strVal val="visible"/>
                                      </p:to>
                                    </p:set>
                                    <p:animEffect transition="in" filter="wedge">
                                      <p:cBhvr>
                                        <p:cTn id="37" dur="2000"/>
                                        <p:tgtEl>
                                          <p:spTgt spid="197656"/>
                                        </p:tgtEl>
                                      </p:cBhvr>
                                    </p:animEffect>
                                  </p:childTnLst>
                                </p:cTn>
                              </p:par>
                              <p:par>
                                <p:cTn id="38" presetID="20" presetClass="entr" presetSubtype="0" fill="hold" nodeType="withEffect">
                                  <p:stCondLst>
                                    <p:cond delay="0"/>
                                  </p:stCondLst>
                                  <p:childTnLst>
                                    <p:set>
                                      <p:cBhvr>
                                        <p:cTn id="39" dur="1" fill="hold">
                                          <p:stCondLst>
                                            <p:cond delay="0"/>
                                          </p:stCondLst>
                                        </p:cTn>
                                        <p:tgtEl>
                                          <p:spTgt spid="197646"/>
                                        </p:tgtEl>
                                        <p:attrNameLst>
                                          <p:attrName>style.visibility</p:attrName>
                                        </p:attrNameLst>
                                      </p:cBhvr>
                                      <p:to>
                                        <p:strVal val="visible"/>
                                      </p:to>
                                    </p:set>
                                    <p:animEffect transition="in" filter="wedge">
                                      <p:cBhvr>
                                        <p:cTn id="40" dur="2000"/>
                                        <p:tgtEl>
                                          <p:spTgt spid="197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4" grpId="0"/>
      <p:bldP spid="197652" grpId="0" build="p"/>
      <p:bldP spid="197665" grpId="0"/>
      <p:bldP spid="19767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9" name="Rectangle 3">
            <a:extLst>
              <a:ext uri="{FF2B5EF4-FFF2-40B4-BE49-F238E27FC236}">
                <a16:creationId xmlns:a16="http://schemas.microsoft.com/office/drawing/2014/main" id="{3F6DAF21-721C-4A75-88BC-CA79DC457779}"/>
              </a:ext>
            </a:extLst>
          </p:cNvPr>
          <p:cNvSpPr>
            <a:spLocks noGrp="1" noChangeArrowheads="1"/>
          </p:cNvSpPr>
          <p:nvPr>
            <p:ph idx="1"/>
          </p:nvPr>
        </p:nvSpPr>
        <p:spPr>
          <a:xfrm>
            <a:off x="0" y="0"/>
            <a:ext cx="9144000" cy="6858000"/>
          </a:xfrm>
        </p:spPr>
        <p:txBody>
          <a:bodyPr/>
          <a:lstStyle/>
          <a:p>
            <a:pPr algn="ctr" eaLnBrk="1" hangingPunct="1">
              <a:buFontTx/>
              <a:buNone/>
            </a:pPr>
            <a:r>
              <a:rPr lang="es-AR" altLang="es-419" sz="3600" i="1" u="sng"/>
              <a:t>TEMA A DESARROLLAR</a:t>
            </a:r>
          </a:p>
          <a:p>
            <a:pPr eaLnBrk="1" hangingPunct="1">
              <a:buFontTx/>
              <a:buNone/>
            </a:pPr>
            <a:endParaRPr lang="es-AR" altLang="es-419" sz="3600" i="1" u="sng"/>
          </a:p>
          <a:p>
            <a:pPr eaLnBrk="1" hangingPunct="1">
              <a:buFontTx/>
              <a:buNone/>
            </a:pPr>
            <a:endParaRPr lang="es-AR" altLang="es-419" sz="3600" i="1" u="sng"/>
          </a:p>
          <a:p>
            <a:pPr eaLnBrk="1" hangingPunct="1">
              <a:buFontTx/>
              <a:buNone/>
            </a:pPr>
            <a:r>
              <a:rPr lang="es-AR" altLang="es-419" sz="4000" i="1"/>
              <a:t>  SELECCIÓN, DIMENSIONAMIENTO Y PROGRAMACIÓN DE LA MAQUINARIA AGRÍCOLA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403459">
                                            <p:txEl>
                                              <p:pRg st="0" end="0"/>
                                            </p:txEl>
                                          </p:spTgt>
                                        </p:tgtEl>
                                        <p:attrNameLst>
                                          <p:attrName>style.visibility</p:attrName>
                                        </p:attrNameLst>
                                      </p:cBhvr>
                                      <p:to>
                                        <p:strVal val="visible"/>
                                      </p:to>
                                    </p:set>
                                    <p:anim calcmode="lin" valueType="num">
                                      <p:cBhvr>
                                        <p:cTn id="7" dur="500" decel="50000" fill="hold">
                                          <p:stCondLst>
                                            <p:cond delay="0"/>
                                          </p:stCondLst>
                                        </p:cTn>
                                        <p:tgtEl>
                                          <p:spTgt spid="403459">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03459">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03459">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403459">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03459">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03459">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03459">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0345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1" presetClass="entr" presetSubtype="0" fill="hold" nodeType="clickEffect">
                                  <p:stCondLst>
                                    <p:cond delay="0"/>
                                  </p:stCondLst>
                                  <p:childTnLst>
                                    <p:set>
                                      <p:cBhvr>
                                        <p:cTn id="18" dur="1" fill="hold">
                                          <p:stCondLst>
                                            <p:cond delay="0"/>
                                          </p:stCondLst>
                                        </p:cTn>
                                        <p:tgtEl>
                                          <p:spTgt spid="403459">
                                            <p:txEl>
                                              <p:pRg st="3" end="3"/>
                                            </p:txEl>
                                          </p:spTgt>
                                        </p:tgtEl>
                                        <p:attrNameLst>
                                          <p:attrName>style.visibility</p:attrName>
                                        </p:attrNameLst>
                                      </p:cBhvr>
                                      <p:to>
                                        <p:strVal val="visible"/>
                                      </p:to>
                                    </p:set>
                                    <p:animEffect transition="in" filter="fade">
                                      <p:cBhvr>
                                        <p:cTn id="19" dur="770" decel="100000"/>
                                        <p:tgtEl>
                                          <p:spTgt spid="403459">
                                            <p:txEl>
                                              <p:pRg st="3" end="3"/>
                                            </p:txEl>
                                          </p:spTgt>
                                        </p:tgtEl>
                                      </p:cBhvr>
                                    </p:animEffect>
                                    <p:animScale>
                                      <p:cBhvr>
                                        <p:cTn id="20" dur="770" decel="100000"/>
                                        <p:tgtEl>
                                          <p:spTgt spid="403459">
                                            <p:txEl>
                                              <p:pRg st="3" end="3"/>
                                            </p:txEl>
                                          </p:spTgt>
                                        </p:tgtEl>
                                      </p:cBhvr>
                                      <p:from x="10000" y="10000"/>
                                      <p:to x="200000" y="450000"/>
                                    </p:animScale>
                                    <p:animScale>
                                      <p:cBhvr>
                                        <p:cTn id="21" dur="1230" accel="100000" fill="hold">
                                          <p:stCondLst>
                                            <p:cond delay="770"/>
                                          </p:stCondLst>
                                        </p:cTn>
                                        <p:tgtEl>
                                          <p:spTgt spid="403459">
                                            <p:txEl>
                                              <p:pRg st="3" end="3"/>
                                            </p:txEl>
                                          </p:spTgt>
                                        </p:tgtEl>
                                      </p:cBhvr>
                                      <p:from x="200000" y="450000"/>
                                      <p:to x="100000" y="100000"/>
                                    </p:animScale>
                                    <p:set>
                                      <p:cBhvr>
                                        <p:cTn id="22" dur="770" fill="hold"/>
                                        <p:tgtEl>
                                          <p:spTgt spid="403459">
                                            <p:txEl>
                                              <p:pRg st="3" end="3"/>
                                            </p:txEl>
                                          </p:spTgt>
                                        </p:tgtEl>
                                        <p:attrNameLst>
                                          <p:attrName>ppt_x</p:attrName>
                                        </p:attrNameLst>
                                      </p:cBhvr>
                                      <p:to>
                                        <p:strVal val="(0.5)"/>
                                      </p:to>
                                    </p:set>
                                    <p:anim from="(0.5)" to="(#ppt_x)" calcmode="lin" valueType="num">
                                      <p:cBhvr>
                                        <p:cTn id="23" dur="1230" accel="100000" fill="hold">
                                          <p:stCondLst>
                                            <p:cond delay="770"/>
                                          </p:stCondLst>
                                        </p:cTn>
                                        <p:tgtEl>
                                          <p:spTgt spid="403459">
                                            <p:txEl>
                                              <p:pRg st="3" end="3"/>
                                            </p:txEl>
                                          </p:spTgt>
                                        </p:tgtEl>
                                        <p:attrNameLst>
                                          <p:attrName>ppt_x</p:attrName>
                                        </p:attrNameLst>
                                      </p:cBhvr>
                                    </p:anim>
                                    <p:set>
                                      <p:cBhvr>
                                        <p:cTn id="24" dur="770" fill="hold"/>
                                        <p:tgtEl>
                                          <p:spTgt spid="403459">
                                            <p:txEl>
                                              <p:pRg st="3" end="3"/>
                                            </p:txEl>
                                          </p:spTgt>
                                        </p:tgtEl>
                                        <p:attrNameLst>
                                          <p:attrName>ppt_y</p:attrName>
                                        </p:attrNameLst>
                                      </p:cBhvr>
                                      <p:to>
                                        <p:strVal val="(#ppt_y+0.4)"/>
                                      </p:to>
                                    </p:set>
                                    <p:anim from="(#ppt_y+0.4)" to="(#ppt_y)" calcmode="lin" valueType="num">
                                      <p:cBhvr>
                                        <p:cTn id="25" dur="1230" accel="100000" fill="hold">
                                          <p:stCondLst>
                                            <p:cond delay="770"/>
                                          </p:stCondLst>
                                        </p:cTn>
                                        <p:tgtEl>
                                          <p:spTgt spid="403459">
                                            <p:txEl>
                                              <p:pRg st="3" end="3"/>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Rectangle 3">
            <a:extLst>
              <a:ext uri="{FF2B5EF4-FFF2-40B4-BE49-F238E27FC236}">
                <a16:creationId xmlns:a16="http://schemas.microsoft.com/office/drawing/2014/main" id="{EEDBDCB0-A9AD-43B5-96E0-2010184DD0BB}"/>
              </a:ext>
            </a:extLst>
          </p:cNvPr>
          <p:cNvSpPr>
            <a:spLocks noGrp="1" noChangeArrowheads="1"/>
          </p:cNvSpPr>
          <p:nvPr>
            <p:ph idx="1"/>
          </p:nvPr>
        </p:nvSpPr>
        <p:spPr>
          <a:xfrm>
            <a:off x="0" y="0"/>
            <a:ext cx="9144000" cy="6858000"/>
          </a:xfrm>
        </p:spPr>
        <p:txBody>
          <a:bodyPr/>
          <a:lstStyle/>
          <a:p>
            <a:pPr algn="ctr" eaLnBrk="1" hangingPunct="1">
              <a:buFontTx/>
              <a:buNone/>
            </a:pPr>
            <a:r>
              <a:rPr lang="es-AR" altLang="es-419" sz="4000" b="1" i="1" u="sng"/>
              <a:t>Planeamiento de la empresa</a:t>
            </a:r>
          </a:p>
          <a:p>
            <a:pPr algn="ctr" eaLnBrk="1" hangingPunct="1">
              <a:buFontTx/>
              <a:buNone/>
            </a:pPr>
            <a:endParaRPr lang="es-AR" altLang="es-419" sz="4000" b="1" i="1" u="sng"/>
          </a:p>
          <a:p>
            <a:pPr eaLnBrk="1" hangingPunct="1"/>
            <a:endParaRPr lang="es-AR" altLang="es-419" b="1" i="1"/>
          </a:p>
          <a:p>
            <a:pPr eaLnBrk="1" hangingPunct="1"/>
            <a:r>
              <a:rPr lang="es-AR" altLang="es-419" i="1" u="sng"/>
              <a:t>Planificación</a:t>
            </a:r>
            <a:r>
              <a:rPr lang="es-AR" altLang="es-419" i="1"/>
              <a:t>: Plan de trabajo: Qué, cuánto y cómo?</a:t>
            </a:r>
          </a:p>
          <a:p>
            <a:pPr eaLnBrk="1" hangingPunct="1"/>
            <a:endParaRPr lang="es-AR" altLang="es-419" i="1"/>
          </a:p>
          <a:p>
            <a:pPr eaLnBrk="1" hangingPunct="1"/>
            <a:r>
              <a:rPr lang="es-AR" altLang="es-419" i="1" u="sng"/>
              <a:t>Programación</a:t>
            </a:r>
            <a:r>
              <a:rPr lang="es-AR" altLang="es-419" i="1"/>
              <a:t>: Programa de trabajo: Dónde, cuándo y quién?</a:t>
            </a:r>
          </a:p>
          <a:p>
            <a:pPr eaLnBrk="1" hangingPunct="1">
              <a:buFontTx/>
              <a:buNone/>
            </a:pPr>
            <a:endParaRPr lang="es-AR" altLang="es-419"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98659">
                                            <p:txEl>
                                              <p:pRg st="0" end="0"/>
                                            </p:txEl>
                                          </p:spTgt>
                                        </p:tgtEl>
                                        <p:attrNameLst>
                                          <p:attrName>style.visibility</p:attrName>
                                        </p:attrNameLst>
                                      </p:cBhvr>
                                      <p:to>
                                        <p:strVal val="visible"/>
                                      </p:to>
                                    </p:set>
                                    <p:anim calcmode="lin" valueType="num">
                                      <p:cBhvr>
                                        <p:cTn id="7" dur="500" fill="hold"/>
                                        <p:tgtEl>
                                          <p:spTgt spid="19865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9865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9865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986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98659">
                                            <p:txEl>
                                              <p:pRg st="3" end="3"/>
                                            </p:txEl>
                                          </p:spTgt>
                                        </p:tgtEl>
                                        <p:attrNameLst>
                                          <p:attrName>style.visibility</p:attrName>
                                        </p:attrNameLst>
                                      </p:cBhvr>
                                      <p:to>
                                        <p:strVal val="visible"/>
                                      </p:to>
                                    </p:set>
                                    <p:anim calcmode="lin" valueType="num">
                                      <p:cBhvr>
                                        <p:cTn id="15" dur="500" fill="hold"/>
                                        <p:tgtEl>
                                          <p:spTgt spid="19865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9865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9865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986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98659">
                                            <p:txEl>
                                              <p:pRg st="5" end="5"/>
                                            </p:txEl>
                                          </p:spTgt>
                                        </p:tgtEl>
                                        <p:attrNameLst>
                                          <p:attrName>style.visibility</p:attrName>
                                        </p:attrNameLst>
                                      </p:cBhvr>
                                      <p:to>
                                        <p:strVal val="visible"/>
                                      </p:to>
                                    </p:set>
                                    <p:anim calcmode="lin" valueType="num">
                                      <p:cBhvr>
                                        <p:cTn id="23" dur="500" fill="hold"/>
                                        <p:tgtEl>
                                          <p:spTgt spid="198659">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98659">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98659">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9865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a:extLst>
              <a:ext uri="{FF2B5EF4-FFF2-40B4-BE49-F238E27FC236}">
                <a16:creationId xmlns:a16="http://schemas.microsoft.com/office/drawing/2014/main" id="{C6D63A20-2893-47E7-B012-B96BB9F23178}"/>
              </a:ext>
            </a:extLst>
          </p:cNvPr>
          <p:cNvSpPr>
            <a:spLocks noGrp="1" noChangeArrowheads="1"/>
          </p:cNvSpPr>
          <p:nvPr>
            <p:ph type="title"/>
          </p:nvPr>
        </p:nvSpPr>
        <p:spPr>
          <a:xfrm flipH="1" flipV="1">
            <a:off x="0" y="0"/>
            <a:ext cx="457200" cy="228600"/>
          </a:xfrm>
        </p:spPr>
        <p:txBody>
          <a:bodyPr/>
          <a:lstStyle/>
          <a:p>
            <a:pPr eaLnBrk="1" hangingPunct="1">
              <a:defRPr/>
            </a:pPr>
            <a:endParaRPr lang="es-AR" sz="4000"/>
          </a:p>
        </p:txBody>
      </p:sp>
      <p:sp>
        <p:nvSpPr>
          <p:cNvPr id="339971" name="Rectangle 3">
            <a:extLst>
              <a:ext uri="{FF2B5EF4-FFF2-40B4-BE49-F238E27FC236}">
                <a16:creationId xmlns:a16="http://schemas.microsoft.com/office/drawing/2014/main" id="{5E34EABF-EBDE-411E-8D1E-8DEE63F7853A}"/>
              </a:ext>
            </a:extLst>
          </p:cNvPr>
          <p:cNvSpPr>
            <a:spLocks noGrp="1" noChangeArrowheads="1"/>
          </p:cNvSpPr>
          <p:nvPr>
            <p:ph idx="1"/>
          </p:nvPr>
        </p:nvSpPr>
        <p:spPr>
          <a:xfrm>
            <a:off x="0" y="0"/>
            <a:ext cx="8686800" cy="6858000"/>
          </a:xfrm>
        </p:spPr>
        <p:txBody>
          <a:bodyPr/>
          <a:lstStyle/>
          <a:p>
            <a:pPr eaLnBrk="1" hangingPunct="1">
              <a:lnSpc>
                <a:spcPct val="90000"/>
              </a:lnSpc>
            </a:pPr>
            <a:endParaRPr lang="es-AR" altLang="es-419" i="1" dirty="0"/>
          </a:p>
          <a:p>
            <a:pPr eaLnBrk="1" hangingPunct="1">
              <a:lnSpc>
                <a:spcPct val="90000"/>
              </a:lnSpc>
            </a:pPr>
            <a:endParaRPr lang="es-AR" altLang="es-419" i="1" dirty="0"/>
          </a:p>
          <a:p>
            <a:pPr eaLnBrk="1" hangingPunct="1">
              <a:lnSpc>
                <a:spcPct val="90000"/>
              </a:lnSpc>
            </a:pPr>
            <a:r>
              <a:rPr lang="es-AR" altLang="es-419" sz="2400" i="1" dirty="0"/>
              <a:t>La SELECCIÓN Y LA PROGRAMACION de la maquinaria agrícola no son mas que </a:t>
            </a:r>
            <a:r>
              <a:rPr lang="es-AR" altLang="es-419" sz="2400" i="1" u="sng" dirty="0"/>
              <a:t>una parte de planificación</a:t>
            </a:r>
            <a:r>
              <a:rPr lang="es-AR" altLang="es-419" sz="2400" i="1" dirty="0"/>
              <a:t> </a:t>
            </a:r>
            <a:r>
              <a:rPr lang="es-AR" altLang="es-419" sz="2400" i="1" u="sng" dirty="0"/>
              <a:t>de la empresa</a:t>
            </a:r>
          </a:p>
          <a:p>
            <a:pPr eaLnBrk="1" hangingPunct="1">
              <a:lnSpc>
                <a:spcPct val="90000"/>
              </a:lnSpc>
            </a:pPr>
            <a:r>
              <a:rPr lang="es-AR" altLang="es-419" sz="2400" i="1" dirty="0"/>
              <a:t>La PLANIFICACION de la empresa consiste en determinar </a:t>
            </a:r>
            <a:r>
              <a:rPr lang="es-AR" altLang="es-419" sz="2400" i="1" u="sng" dirty="0"/>
              <a:t>que actividades se llevarán a</a:t>
            </a:r>
            <a:r>
              <a:rPr lang="es-AR" altLang="es-419" sz="2400" i="1" dirty="0"/>
              <a:t> </a:t>
            </a:r>
            <a:r>
              <a:rPr lang="es-AR" altLang="es-419" sz="2400" i="1" u="sng" dirty="0"/>
              <a:t>cabo, cuánto se hará de cada actividad y cómo se realizará</a:t>
            </a:r>
          </a:p>
          <a:p>
            <a:pPr eaLnBrk="1" hangingPunct="1">
              <a:lnSpc>
                <a:spcPct val="90000"/>
              </a:lnSpc>
            </a:pPr>
            <a:r>
              <a:rPr lang="es-AR" altLang="es-419" sz="2400" i="1" dirty="0"/>
              <a:t>Los resultados se reflejarán en el PLAN. Determinado esto, se puede pasar a la selección de la maquinaria agrícola</a:t>
            </a:r>
          </a:p>
          <a:p>
            <a:pPr eaLnBrk="1" hangingPunct="1">
              <a:lnSpc>
                <a:spcPct val="90000"/>
              </a:lnSpc>
            </a:pPr>
            <a:r>
              <a:rPr lang="es-AR" altLang="es-419" sz="2400" i="1" dirty="0"/>
              <a:t>La PROGRAMACION de la empresa, se refiere a la </a:t>
            </a:r>
            <a:r>
              <a:rPr lang="es-AR" altLang="es-419" sz="2400" i="1" u="sng" dirty="0"/>
              <a:t>determinación de dónde, cuándo</a:t>
            </a:r>
            <a:r>
              <a:rPr lang="es-AR" altLang="es-419" sz="2400" i="1" dirty="0"/>
              <a:t> </a:t>
            </a:r>
            <a:r>
              <a:rPr lang="es-AR" altLang="es-419" sz="2400" i="1" u="sng" dirty="0"/>
              <a:t>y quién ejecutará lo planificado.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39971">
                                            <p:txEl>
                                              <p:pRg st="2" end="2"/>
                                            </p:txEl>
                                          </p:spTgt>
                                        </p:tgtEl>
                                        <p:attrNameLst>
                                          <p:attrName>style.visibility</p:attrName>
                                        </p:attrNameLst>
                                      </p:cBhvr>
                                      <p:to>
                                        <p:strVal val="visible"/>
                                      </p:to>
                                    </p:set>
                                    <p:anim calcmode="lin" valueType="num">
                                      <p:cBhvr>
                                        <p:cTn id="7" dur="500" fill="hold"/>
                                        <p:tgtEl>
                                          <p:spTgt spid="33997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3997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3997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399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339971">
                                            <p:txEl>
                                              <p:pRg st="3" end="3"/>
                                            </p:txEl>
                                          </p:spTgt>
                                        </p:tgtEl>
                                        <p:attrNameLst>
                                          <p:attrName>style.visibility</p:attrName>
                                        </p:attrNameLst>
                                      </p:cBhvr>
                                      <p:to>
                                        <p:strVal val="visible"/>
                                      </p:to>
                                    </p:set>
                                    <p:anim calcmode="lin" valueType="num">
                                      <p:cBhvr>
                                        <p:cTn id="15" dur="500" fill="hold"/>
                                        <p:tgtEl>
                                          <p:spTgt spid="33997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3997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3997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399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339971">
                                            <p:txEl>
                                              <p:pRg st="4" end="4"/>
                                            </p:txEl>
                                          </p:spTgt>
                                        </p:tgtEl>
                                        <p:attrNameLst>
                                          <p:attrName>style.visibility</p:attrName>
                                        </p:attrNameLst>
                                      </p:cBhvr>
                                      <p:to>
                                        <p:strVal val="visible"/>
                                      </p:to>
                                    </p:set>
                                    <p:anim calcmode="lin" valueType="num">
                                      <p:cBhvr>
                                        <p:cTn id="23" dur="500" fill="hold"/>
                                        <p:tgtEl>
                                          <p:spTgt spid="33997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3997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3997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399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339971">
                                            <p:txEl>
                                              <p:pRg st="5" end="5"/>
                                            </p:txEl>
                                          </p:spTgt>
                                        </p:tgtEl>
                                        <p:attrNameLst>
                                          <p:attrName>style.visibility</p:attrName>
                                        </p:attrNameLst>
                                      </p:cBhvr>
                                      <p:to>
                                        <p:strVal val="visible"/>
                                      </p:to>
                                    </p:set>
                                    <p:anim calcmode="lin" valueType="num">
                                      <p:cBhvr>
                                        <p:cTn id="31" dur="500" fill="hold"/>
                                        <p:tgtEl>
                                          <p:spTgt spid="33997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3997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3997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3997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1"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5" name="Rectangle 3">
            <a:extLst>
              <a:ext uri="{FF2B5EF4-FFF2-40B4-BE49-F238E27FC236}">
                <a16:creationId xmlns:a16="http://schemas.microsoft.com/office/drawing/2014/main" id="{7CBC7CE3-522F-47BE-90DC-AF9CC1FF17E6}"/>
              </a:ext>
            </a:extLst>
          </p:cNvPr>
          <p:cNvSpPr>
            <a:spLocks noGrp="1" noChangeArrowheads="1"/>
          </p:cNvSpPr>
          <p:nvPr>
            <p:ph idx="1"/>
          </p:nvPr>
        </p:nvSpPr>
        <p:spPr>
          <a:xfrm>
            <a:off x="395288" y="0"/>
            <a:ext cx="8748712" cy="6858000"/>
          </a:xfrm>
        </p:spPr>
        <p:txBody>
          <a:bodyPr/>
          <a:lstStyle/>
          <a:p>
            <a:pPr eaLnBrk="1" hangingPunct="1"/>
            <a:endParaRPr lang="es-AR" altLang="es-419" sz="2400" i="1" dirty="0"/>
          </a:p>
          <a:p>
            <a:pPr eaLnBrk="1" hangingPunct="1"/>
            <a:endParaRPr lang="es-AR" altLang="es-419" sz="2400" i="1" dirty="0"/>
          </a:p>
          <a:p>
            <a:pPr eaLnBrk="1" hangingPunct="1"/>
            <a:r>
              <a:rPr lang="es-AR" altLang="es-419" sz="2400" i="1" dirty="0"/>
              <a:t>Como resultado se obtendrá el PROGRAMA, integrado a su vez por varios programas parciales, de los cuales el programa de trabajo de las maquinarias, es uno de ellos. Otros serán, el programa ganadero, el programa financiero, etc.</a:t>
            </a:r>
          </a:p>
          <a:p>
            <a:pPr eaLnBrk="1" hangingPunct="1"/>
            <a:r>
              <a:rPr lang="es-AR" altLang="es-419" sz="2400" i="1" dirty="0"/>
              <a:t>LA SELECCIÓN DE LA MAQUINARIA AGRICOLA consiste en establecer cuál es la más adecuada, desde el punto de vista económico, para una explotación agropecuaria, conociendo todos los trabajos que se deben efectuar</a:t>
            </a:r>
          </a:p>
          <a:p>
            <a:pPr eaLnBrk="1" hangingPunct="1"/>
            <a:r>
              <a:rPr lang="es-AR" altLang="es-419" sz="2400" i="1" dirty="0"/>
              <a:t>La selección es para la maquinaria agrícola lo que la planificación es para la empresa:  </a:t>
            </a:r>
            <a:r>
              <a:rPr lang="es-AR" altLang="es-419" sz="2400" i="1" u="sng" dirty="0"/>
              <a:t>determinar que</a:t>
            </a:r>
            <a:r>
              <a:rPr lang="es-AR" altLang="es-419" sz="2400" i="1" dirty="0"/>
              <a:t> </a:t>
            </a:r>
            <a:r>
              <a:rPr lang="es-AR" altLang="es-419" sz="2400" i="1" u="sng" dirty="0"/>
              <a:t>máquinas se van a utilizar o necesitar, incluyendo sus principales características, tales como su capacidad de trabajo y cuántas se van a necesitar.</a:t>
            </a:r>
            <a:r>
              <a:rPr lang="es-AR" altLang="es-419" sz="2400" i="1"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40995">
                                            <p:txEl>
                                              <p:pRg st="2" end="2"/>
                                            </p:txEl>
                                          </p:spTgt>
                                        </p:tgtEl>
                                        <p:attrNameLst>
                                          <p:attrName>style.visibility</p:attrName>
                                        </p:attrNameLst>
                                      </p:cBhvr>
                                      <p:to>
                                        <p:strVal val="visible"/>
                                      </p:to>
                                    </p:set>
                                    <p:anim calcmode="lin" valueType="num">
                                      <p:cBhvr>
                                        <p:cTn id="7" dur="500" fill="hold"/>
                                        <p:tgtEl>
                                          <p:spTgt spid="34099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4099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4099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409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340995">
                                            <p:txEl>
                                              <p:pRg st="3" end="3"/>
                                            </p:txEl>
                                          </p:spTgt>
                                        </p:tgtEl>
                                        <p:attrNameLst>
                                          <p:attrName>style.visibility</p:attrName>
                                        </p:attrNameLst>
                                      </p:cBhvr>
                                      <p:to>
                                        <p:strVal val="visible"/>
                                      </p:to>
                                    </p:set>
                                    <p:anim calcmode="lin" valueType="num">
                                      <p:cBhvr>
                                        <p:cTn id="15" dur="500" fill="hold"/>
                                        <p:tgtEl>
                                          <p:spTgt spid="34099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4099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4099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409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340995">
                                            <p:txEl>
                                              <p:pRg st="4" end="4"/>
                                            </p:txEl>
                                          </p:spTgt>
                                        </p:tgtEl>
                                        <p:attrNameLst>
                                          <p:attrName>style.visibility</p:attrName>
                                        </p:attrNameLst>
                                      </p:cBhvr>
                                      <p:to>
                                        <p:strVal val="visible"/>
                                      </p:to>
                                    </p:set>
                                    <p:anim calcmode="lin" valueType="num">
                                      <p:cBhvr>
                                        <p:cTn id="23" dur="500" fill="hold"/>
                                        <p:tgtEl>
                                          <p:spTgt spid="340995">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40995">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40995">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4099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Rectangle 3">
            <a:extLst>
              <a:ext uri="{FF2B5EF4-FFF2-40B4-BE49-F238E27FC236}">
                <a16:creationId xmlns:a16="http://schemas.microsoft.com/office/drawing/2014/main" id="{6E1CBF45-30E9-49B4-BC76-6DDEF3D382F9}"/>
              </a:ext>
            </a:extLst>
          </p:cNvPr>
          <p:cNvSpPr>
            <a:spLocks noGrp="1" noChangeArrowheads="1"/>
          </p:cNvSpPr>
          <p:nvPr>
            <p:ph idx="1"/>
          </p:nvPr>
        </p:nvSpPr>
        <p:spPr>
          <a:xfrm>
            <a:off x="0" y="0"/>
            <a:ext cx="9144000" cy="7145338"/>
          </a:xfrm>
        </p:spPr>
        <p:txBody>
          <a:bodyPr/>
          <a:lstStyle/>
          <a:p>
            <a:pPr eaLnBrk="1" hangingPunct="1"/>
            <a:endParaRPr lang="es-AR" altLang="es-419" sz="2400" i="1" dirty="0"/>
          </a:p>
          <a:p>
            <a:pPr eaLnBrk="1" hangingPunct="1"/>
            <a:endParaRPr lang="es-AR" altLang="es-419" sz="2400" i="1" dirty="0"/>
          </a:p>
          <a:p>
            <a:pPr eaLnBrk="1" hangingPunct="1"/>
            <a:r>
              <a:rPr lang="es-AR" altLang="es-419" sz="2400" i="1" dirty="0"/>
              <a:t>En cuanto a la forma de realizar los trabajos, será decidido al planificar la empresa, así como los trabajos que deberá realizar.</a:t>
            </a:r>
          </a:p>
          <a:p>
            <a:pPr eaLnBrk="1" hangingPunct="1"/>
            <a:r>
              <a:rPr lang="es-AR" altLang="es-419" sz="2400" i="1" dirty="0"/>
              <a:t>Los resultados de la planificación de la empresa son los datos que se emplearán en la selección de la maquinaria.</a:t>
            </a:r>
          </a:p>
          <a:p>
            <a:pPr eaLnBrk="1" hangingPunct="1"/>
            <a:r>
              <a:rPr lang="es-AR" altLang="es-419" sz="2400" i="1" dirty="0"/>
              <a:t>La PROGRAMACION DE LA MAQUINARIA, consiste en </a:t>
            </a:r>
            <a:r>
              <a:rPr lang="es-AR" altLang="es-419" sz="2400" i="1" u="sng" dirty="0"/>
              <a:t>determinar cuándo, donde se realizarán</a:t>
            </a:r>
            <a:r>
              <a:rPr lang="es-AR" altLang="es-419" sz="2400" i="1" dirty="0"/>
              <a:t> </a:t>
            </a:r>
            <a:r>
              <a:rPr lang="es-AR" altLang="es-419" sz="2400" i="1" u="sng" dirty="0"/>
              <a:t>los trabajos que deben efectuarse y quien debe realizarlos.</a:t>
            </a:r>
          </a:p>
          <a:p>
            <a:pPr eaLnBrk="1" hangingPunct="1"/>
            <a:r>
              <a:rPr lang="es-AR" altLang="es-419" sz="2400" i="1" dirty="0"/>
              <a:t>La programación es posterior y complementaria a la selección, e incluso a veces, de acuerdo a los resultados de la misma es necesario modificar el resultado de la selección.</a:t>
            </a:r>
          </a:p>
          <a:p>
            <a:pPr eaLnBrk="1" hangingPunct="1"/>
            <a:r>
              <a:rPr lang="es-AR" altLang="es-419" sz="2400" i="1" dirty="0"/>
              <a:t>El resultado de la programación se refleja en el programa de trabajo. </a:t>
            </a:r>
            <a:r>
              <a:rPr lang="es-AR" altLang="es-419" sz="2400" i="1" u="sng"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42019">
                                            <p:txEl>
                                              <p:pRg st="2" end="2"/>
                                            </p:txEl>
                                          </p:spTgt>
                                        </p:tgtEl>
                                        <p:attrNameLst>
                                          <p:attrName>style.visibility</p:attrName>
                                        </p:attrNameLst>
                                      </p:cBhvr>
                                      <p:to>
                                        <p:strVal val="visible"/>
                                      </p:to>
                                    </p:set>
                                    <p:anim calcmode="lin" valueType="num">
                                      <p:cBhvr>
                                        <p:cTn id="7" dur="500" fill="hold"/>
                                        <p:tgtEl>
                                          <p:spTgt spid="34201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4201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4201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420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342019">
                                            <p:txEl>
                                              <p:pRg st="3" end="3"/>
                                            </p:txEl>
                                          </p:spTgt>
                                        </p:tgtEl>
                                        <p:attrNameLst>
                                          <p:attrName>style.visibility</p:attrName>
                                        </p:attrNameLst>
                                      </p:cBhvr>
                                      <p:to>
                                        <p:strVal val="visible"/>
                                      </p:to>
                                    </p:set>
                                    <p:anim calcmode="lin" valueType="num">
                                      <p:cBhvr>
                                        <p:cTn id="15" dur="500" fill="hold"/>
                                        <p:tgtEl>
                                          <p:spTgt spid="34201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4201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4201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420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342019">
                                            <p:txEl>
                                              <p:pRg st="4" end="4"/>
                                            </p:txEl>
                                          </p:spTgt>
                                        </p:tgtEl>
                                        <p:attrNameLst>
                                          <p:attrName>style.visibility</p:attrName>
                                        </p:attrNameLst>
                                      </p:cBhvr>
                                      <p:to>
                                        <p:strVal val="visible"/>
                                      </p:to>
                                    </p:set>
                                    <p:anim calcmode="lin" valueType="num">
                                      <p:cBhvr>
                                        <p:cTn id="23" dur="500" fill="hold"/>
                                        <p:tgtEl>
                                          <p:spTgt spid="34201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4201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4201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420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342019">
                                            <p:txEl>
                                              <p:pRg st="5" end="5"/>
                                            </p:txEl>
                                          </p:spTgt>
                                        </p:tgtEl>
                                        <p:attrNameLst>
                                          <p:attrName>style.visibility</p:attrName>
                                        </p:attrNameLst>
                                      </p:cBhvr>
                                      <p:to>
                                        <p:strVal val="visible"/>
                                      </p:to>
                                    </p:set>
                                    <p:anim calcmode="lin" valueType="num">
                                      <p:cBhvr>
                                        <p:cTn id="31" dur="500" fill="hold"/>
                                        <p:tgtEl>
                                          <p:spTgt spid="342019">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42019">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42019">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420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342019">
                                            <p:txEl>
                                              <p:pRg st="6" end="6"/>
                                            </p:txEl>
                                          </p:spTgt>
                                        </p:tgtEl>
                                        <p:attrNameLst>
                                          <p:attrName>style.visibility</p:attrName>
                                        </p:attrNameLst>
                                      </p:cBhvr>
                                      <p:to>
                                        <p:strVal val="visible"/>
                                      </p:to>
                                    </p:set>
                                    <p:anim calcmode="lin" valueType="num">
                                      <p:cBhvr>
                                        <p:cTn id="39" dur="500" fill="hold"/>
                                        <p:tgtEl>
                                          <p:spTgt spid="342019">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342019">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342019">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34201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19"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44D71A5B-E76A-41AC-9A37-6BAA3D9FD6B7}"/>
              </a:ext>
            </a:extLst>
          </p:cNvPr>
          <p:cNvSpPr>
            <a:spLocks noGrp="1" noChangeArrowheads="1"/>
          </p:cNvSpPr>
          <p:nvPr>
            <p:ph type="title"/>
          </p:nvPr>
        </p:nvSpPr>
        <p:spPr>
          <a:xfrm>
            <a:off x="457200" y="228600"/>
            <a:ext cx="8229600" cy="1328738"/>
          </a:xfrm>
        </p:spPr>
        <p:txBody>
          <a:bodyPr/>
          <a:lstStyle/>
          <a:p>
            <a:pPr eaLnBrk="1" hangingPunct="1">
              <a:defRPr/>
            </a:pPr>
            <a:br>
              <a:rPr lang="es-AR" sz="2800" b="1" u="sng" dirty="0"/>
            </a:br>
            <a:r>
              <a:rPr lang="es-AR" sz="2800" b="1" u="sng" dirty="0"/>
              <a:t>SELECCIÓN Y DIMENSIONAMIENTO DE</a:t>
            </a:r>
            <a:r>
              <a:rPr lang="es-AR" sz="2800" b="1" dirty="0"/>
              <a:t> </a:t>
            </a:r>
            <a:r>
              <a:rPr lang="es-AR" sz="2800" b="1" u="sng" dirty="0"/>
              <a:t>LA MAQUINARIA AGRÍCOLA</a:t>
            </a:r>
          </a:p>
        </p:txBody>
      </p:sp>
      <p:sp>
        <p:nvSpPr>
          <p:cNvPr id="199683" name="Rectangle 3">
            <a:extLst>
              <a:ext uri="{FF2B5EF4-FFF2-40B4-BE49-F238E27FC236}">
                <a16:creationId xmlns:a16="http://schemas.microsoft.com/office/drawing/2014/main" id="{64D6FE2B-C987-46FC-8058-F4A52A55A983}"/>
              </a:ext>
            </a:extLst>
          </p:cNvPr>
          <p:cNvSpPr>
            <a:spLocks noGrp="1" noChangeArrowheads="1"/>
          </p:cNvSpPr>
          <p:nvPr>
            <p:ph idx="1"/>
          </p:nvPr>
        </p:nvSpPr>
        <p:spPr>
          <a:xfrm>
            <a:off x="0" y="1557338"/>
            <a:ext cx="8964613" cy="5300662"/>
          </a:xfrm>
        </p:spPr>
        <p:txBody>
          <a:bodyPr/>
          <a:lstStyle/>
          <a:p>
            <a:pPr eaLnBrk="1" hangingPunct="1"/>
            <a:endParaRPr lang="es-AR" altLang="es-419" sz="2400" i="1" dirty="0"/>
          </a:p>
          <a:p>
            <a:pPr eaLnBrk="1" hangingPunct="1"/>
            <a:r>
              <a:rPr lang="es-AR" altLang="es-419" sz="2400" i="1" dirty="0"/>
              <a:t>Determinar cuál es la más adecuada</a:t>
            </a:r>
          </a:p>
          <a:p>
            <a:pPr eaLnBrk="1" hangingPunct="1"/>
            <a:r>
              <a:rPr lang="es-AR" altLang="es-419" sz="2400" i="1" dirty="0"/>
              <a:t>Establecer qué máquinas se necesitan</a:t>
            </a:r>
          </a:p>
          <a:p>
            <a:pPr eaLnBrk="1" hangingPunct="1"/>
            <a:r>
              <a:rPr lang="es-AR" altLang="es-419" sz="2400" i="1" dirty="0"/>
              <a:t>Establecer cuántas máquinas se necesitan</a:t>
            </a:r>
          </a:p>
          <a:p>
            <a:pPr eaLnBrk="1" hangingPunct="1"/>
            <a:r>
              <a:rPr lang="es-AR" altLang="es-419" sz="2400" i="1" dirty="0"/>
              <a:t>Determinar qué características deben tener en cuanto a:</a:t>
            </a:r>
          </a:p>
          <a:p>
            <a:pPr lvl="4" eaLnBrk="1" hangingPunct="1">
              <a:buFontTx/>
              <a:buNone/>
            </a:pPr>
            <a:r>
              <a:rPr lang="es-AR" altLang="es-419" sz="2400" b="1" i="1" dirty="0"/>
              <a:t>	</a:t>
            </a:r>
            <a:r>
              <a:rPr lang="es-AR" altLang="es-419" sz="2400" i="1" dirty="0"/>
              <a:t>Potencia</a:t>
            </a:r>
          </a:p>
          <a:p>
            <a:pPr lvl="4" eaLnBrk="1" hangingPunct="1">
              <a:buFontTx/>
              <a:buNone/>
            </a:pPr>
            <a:r>
              <a:rPr lang="es-AR" altLang="es-419" sz="2400" i="1" dirty="0"/>
              <a:t>	Capacidad de trabajo</a:t>
            </a:r>
          </a:p>
          <a:p>
            <a:pPr lvl="4" eaLnBrk="1" hangingPunct="1">
              <a:buFontTx/>
              <a:buNone/>
            </a:pPr>
            <a:r>
              <a:rPr lang="es-AR" altLang="es-419" sz="2400" i="1" dirty="0"/>
              <a:t>	Costos operativos</a:t>
            </a:r>
            <a:endParaRPr lang="es-AR" altLang="es-419" sz="2400" b="1" i="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99682"/>
                                        </p:tgtEl>
                                        <p:attrNameLst>
                                          <p:attrName>style.visibility</p:attrName>
                                        </p:attrNameLst>
                                      </p:cBhvr>
                                      <p:to>
                                        <p:strVal val="visible"/>
                                      </p:to>
                                    </p:set>
                                    <p:anim calcmode="lin" valueType="num">
                                      <p:cBhvr>
                                        <p:cTn id="7" dur="500" decel="50000" fill="hold">
                                          <p:stCondLst>
                                            <p:cond delay="0"/>
                                          </p:stCondLst>
                                        </p:cTn>
                                        <p:tgtEl>
                                          <p:spTgt spid="19968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9968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99682"/>
                                        </p:tgtEl>
                                        <p:attrNameLst>
                                          <p:attrName>ppt_w</p:attrName>
                                        </p:attrNameLst>
                                      </p:cBhvr>
                                      <p:tavLst>
                                        <p:tav tm="0">
                                          <p:val>
                                            <p:strVal val="#ppt_w*.05"/>
                                          </p:val>
                                        </p:tav>
                                        <p:tav tm="100000">
                                          <p:val>
                                            <p:strVal val="#ppt_w"/>
                                          </p:val>
                                        </p:tav>
                                      </p:tavLst>
                                    </p:anim>
                                    <p:anim calcmode="lin" valueType="num">
                                      <p:cBhvr>
                                        <p:cTn id="10" dur="1000" fill="hold"/>
                                        <p:tgtEl>
                                          <p:spTgt spid="19968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9968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9968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9968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99682"/>
                                        </p:tgtEl>
                                      </p:cBhvr>
                                    </p:animEffec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199683">
                                            <p:txEl>
                                              <p:pRg st="1" end="1"/>
                                            </p:txEl>
                                          </p:spTgt>
                                        </p:tgtEl>
                                        <p:attrNameLst>
                                          <p:attrName>style.visibility</p:attrName>
                                        </p:attrNameLst>
                                      </p:cBhvr>
                                      <p:to>
                                        <p:strVal val="visible"/>
                                      </p:to>
                                    </p:set>
                                    <p:anim calcmode="lin" valueType="num">
                                      <p:cBhvr>
                                        <p:cTn id="19" dur="500" fill="hold"/>
                                        <p:tgtEl>
                                          <p:spTgt spid="19968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19968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19968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1996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199683">
                                            <p:txEl>
                                              <p:pRg st="2" end="2"/>
                                            </p:txEl>
                                          </p:spTgt>
                                        </p:tgtEl>
                                        <p:attrNameLst>
                                          <p:attrName>style.visibility</p:attrName>
                                        </p:attrNameLst>
                                      </p:cBhvr>
                                      <p:to>
                                        <p:strVal val="visible"/>
                                      </p:to>
                                    </p:set>
                                    <p:anim calcmode="lin" valueType="num">
                                      <p:cBhvr>
                                        <p:cTn id="27" dur="500" fill="hold"/>
                                        <p:tgtEl>
                                          <p:spTgt spid="19968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9968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9968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996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199683">
                                            <p:txEl>
                                              <p:pRg st="3" end="3"/>
                                            </p:txEl>
                                          </p:spTgt>
                                        </p:tgtEl>
                                        <p:attrNameLst>
                                          <p:attrName>style.visibility</p:attrName>
                                        </p:attrNameLst>
                                      </p:cBhvr>
                                      <p:to>
                                        <p:strVal val="visible"/>
                                      </p:to>
                                    </p:set>
                                    <p:anim calcmode="lin" valueType="num">
                                      <p:cBhvr>
                                        <p:cTn id="35" dur="500" fill="hold"/>
                                        <p:tgtEl>
                                          <p:spTgt spid="19968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19968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19968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1996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9" presetClass="entr" presetSubtype="0" accel="100000" fill="hold" nodeType="clickEffect">
                                  <p:stCondLst>
                                    <p:cond delay="0"/>
                                  </p:stCondLst>
                                  <p:childTnLst>
                                    <p:set>
                                      <p:cBhvr>
                                        <p:cTn id="42" dur="1" fill="hold">
                                          <p:stCondLst>
                                            <p:cond delay="0"/>
                                          </p:stCondLst>
                                        </p:cTn>
                                        <p:tgtEl>
                                          <p:spTgt spid="199683">
                                            <p:txEl>
                                              <p:pRg st="4" end="4"/>
                                            </p:txEl>
                                          </p:spTgt>
                                        </p:tgtEl>
                                        <p:attrNameLst>
                                          <p:attrName>style.visibility</p:attrName>
                                        </p:attrNameLst>
                                      </p:cBhvr>
                                      <p:to>
                                        <p:strVal val="visible"/>
                                      </p:to>
                                    </p:set>
                                    <p:anim calcmode="lin" valueType="num">
                                      <p:cBhvr>
                                        <p:cTn id="43" dur="500" fill="hold"/>
                                        <p:tgtEl>
                                          <p:spTgt spid="19968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19968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19968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1996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9" presetClass="entr" presetSubtype="0" accel="100000" fill="hold" nodeType="clickEffect">
                                  <p:stCondLst>
                                    <p:cond delay="0"/>
                                  </p:stCondLst>
                                  <p:childTnLst>
                                    <p:set>
                                      <p:cBhvr>
                                        <p:cTn id="50" dur="1" fill="hold">
                                          <p:stCondLst>
                                            <p:cond delay="0"/>
                                          </p:stCondLst>
                                        </p:cTn>
                                        <p:tgtEl>
                                          <p:spTgt spid="199683">
                                            <p:txEl>
                                              <p:pRg st="5" end="5"/>
                                            </p:txEl>
                                          </p:spTgt>
                                        </p:tgtEl>
                                        <p:attrNameLst>
                                          <p:attrName>style.visibility</p:attrName>
                                        </p:attrNameLst>
                                      </p:cBhvr>
                                      <p:to>
                                        <p:strVal val="visible"/>
                                      </p:to>
                                    </p:set>
                                    <p:anim calcmode="lin" valueType="num">
                                      <p:cBhvr>
                                        <p:cTn id="51" dur="500" fill="hold"/>
                                        <p:tgtEl>
                                          <p:spTgt spid="19968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19968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19968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19968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39" presetClass="entr" presetSubtype="0" accel="100000" fill="hold" nodeType="clickEffect">
                                  <p:stCondLst>
                                    <p:cond delay="0"/>
                                  </p:stCondLst>
                                  <p:childTnLst>
                                    <p:set>
                                      <p:cBhvr>
                                        <p:cTn id="58" dur="1" fill="hold">
                                          <p:stCondLst>
                                            <p:cond delay="0"/>
                                          </p:stCondLst>
                                        </p:cTn>
                                        <p:tgtEl>
                                          <p:spTgt spid="199683">
                                            <p:txEl>
                                              <p:pRg st="6" end="6"/>
                                            </p:txEl>
                                          </p:spTgt>
                                        </p:tgtEl>
                                        <p:attrNameLst>
                                          <p:attrName>style.visibility</p:attrName>
                                        </p:attrNameLst>
                                      </p:cBhvr>
                                      <p:to>
                                        <p:strVal val="visible"/>
                                      </p:to>
                                    </p:set>
                                    <p:anim calcmode="lin" valueType="num">
                                      <p:cBhvr>
                                        <p:cTn id="59" dur="500" fill="hold"/>
                                        <p:tgtEl>
                                          <p:spTgt spid="19968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0" dur="500" fill="hold"/>
                                        <p:tgtEl>
                                          <p:spTgt spid="19968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1" dur="500" fill="hold"/>
                                        <p:tgtEl>
                                          <p:spTgt spid="19968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62" dur="500" fill="hold"/>
                                        <p:tgtEl>
                                          <p:spTgt spid="19968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9" presetClass="entr" presetSubtype="0" accel="100000" fill="hold" nodeType="clickEffect">
                                  <p:stCondLst>
                                    <p:cond delay="0"/>
                                  </p:stCondLst>
                                  <p:childTnLst>
                                    <p:set>
                                      <p:cBhvr>
                                        <p:cTn id="66" dur="1" fill="hold">
                                          <p:stCondLst>
                                            <p:cond delay="0"/>
                                          </p:stCondLst>
                                        </p:cTn>
                                        <p:tgtEl>
                                          <p:spTgt spid="199683">
                                            <p:txEl>
                                              <p:pRg st="7" end="7"/>
                                            </p:txEl>
                                          </p:spTgt>
                                        </p:tgtEl>
                                        <p:attrNameLst>
                                          <p:attrName>style.visibility</p:attrName>
                                        </p:attrNameLst>
                                      </p:cBhvr>
                                      <p:to>
                                        <p:strVal val="visible"/>
                                      </p:to>
                                    </p:set>
                                    <p:anim calcmode="lin" valueType="num">
                                      <p:cBhvr>
                                        <p:cTn id="67" dur="500" fill="hold"/>
                                        <p:tgtEl>
                                          <p:spTgt spid="199683">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8" dur="500" fill="hold"/>
                                        <p:tgtEl>
                                          <p:spTgt spid="199683">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9" dur="500" fill="hold"/>
                                        <p:tgtEl>
                                          <p:spTgt spid="199683">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70" dur="500" fill="hold"/>
                                        <p:tgtEl>
                                          <p:spTgt spid="19968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9" name="Rectangle 3">
            <a:extLst>
              <a:ext uri="{FF2B5EF4-FFF2-40B4-BE49-F238E27FC236}">
                <a16:creationId xmlns:a16="http://schemas.microsoft.com/office/drawing/2014/main" id="{E4168B1E-AD7A-4381-822F-1BF2B9C67CFF}"/>
              </a:ext>
            </a:extLst>
          </p:cNvPr>
          <p:cNvSpPr>
            <a:spLocks noGrp="1" noChangeArrowheads="1"/>
          </p:cNvSpPr>
          <p:nvPr>
            <p:ph idx="1"/>
          </p:nvPr>
        </p:nvSpPr>
        <p:spPr>
          <a:xfrm>
            <a:off x="0" y="0"/>
            <a:ext cx="9144000" cy="6858000"/>
          </a:xfrm>
        </p:spPr>
        <p:txBody>
          <a:bodyPr/>
          <a:lstStyle/>
          <a:p>
            <a:pPr eaLnBrk="1" hangingPunct="1">
              <a:lnSpc>
                <a:spcPct val="90000"/>
              </a:lnSpc>
            </a:pPr>
            <a:r>
              <a:rPr lang="es-AR" altLang="es-419" i="1" u="sng"/>
              <a:t>Qué son las Instalaciones Rurales</a:t>
            </a:r>
            <a:r>
              <a:rPr lang="es-AR" altLang="es-419" i="1"/>
              <a:t>?                         Cuando hablamos de Instalaciones Rurales o Agropecuarias, nos estamos refiriendo a </a:t>
            </a:r>
            <a:r>
              <a:rPr lang="es-AR" altLang="es-419" i="1" u="sng"/>
              <a:t>toda la</a:t>
            </a:r>
            <a:r>
              <a:rPr lang="es-AR" altLang="es-419" i="1"/>
              <a:t> </a:t>
            </a:r>
            <a:r>
              <a:rPr lang="es-AR" altLang="es-419" i="1" u="sng"/>
              <a:t>infraestructura necesaria para organizar un</a:t>
            </a:r>
            <a:r>
              <a:rPr lang="es-AR" altLang="es-419" i="1"/>
              <a:t> </a:t>
            </a:r>
            <a:r>
              <a:rPr lang="es-AR" altLang="es-419" i="1" u="sng"/>
              <a:t>establecimiento agropecuario</a:t>
            </a:r>
            <a:r>
              <a:rPr lang="es-AR" altLang="es-419" i="1"/>
              <a:t> y que permita un normal funcionamiento de la actividad del mismo y de acuerdo a su orientación en la producción.</a:t>
            </a:r>
          </a:p>
          <a:p>
            <a:pPr eaLnBrk="1" hangingPunct="1">
              <a:lnSpc>
                <a:spcPct val="90000"/>
              </a:lnSpc>
            </a:pPr>
            <a:r>
              <a:rPr lang="es-AR" altLang="es-419" i="1"/>
              <a:t> Comprendiendo en nuestro caso únicamente las </a:t>
            </a:r>
            <a:r>
              <a:rPr lang="es-AR" altLang="es-419" i="1" u="sng"/>
              <a:t>instalaciones para acondicionamiento, almacenamiento y conservación de granos y forrajes, el desarrollo</a:t>
            </a:r>
            <a:r>
              <a:rPr lang="es-AR" altLang="es-419" i="1"/>
              <a:t> </a:t>
            </a:r>
            <a:r>
              <a:rPr lang="es-AR" altLang="es-419" i="1" u="sng"/>
              <a:t>de la ganadería bovina,  las instalaciones para provisión de agua, instalaciones para aves, porcinos, abejas e instalaciones para alimentos</a:t>
            </a:r>
            <a:r>
              <a:rPr lang="es-AR" altLang="es-419" i="1"/>
              <a:t> </a:t>
            </a:r>
            <a:r>
              <a:rPr lang="es-AR" altLang="es-419" i="1" u="sng"/>
              <a:t>balanceados.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352259">
                                            <p:txEl>
                                              <p:pRg st="0" end="0"/>
                                            </p:txEl>
                                          </p:spTgt>
                                        </p:tgtEl>
                                        <p:attrNameLst>
                                          <p:attrName>style.visibility</p:attrName>
                                        </p:attrNameLst>
                                      </p:cBhvr>
                                      <p:to>
                                        <p:strVal val="visible"/>
                                      </p:to>
                                    </p:set>
                                    <p:animEffect transition="in" filter="wedge">
                                      <p:cBhvr>
                                        <p:cTn id="7" dur="2000"/>
                                        <p:tgtEl>
                                          <p:spTgt spid="3522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352259">
                                            <p:txEl>
                                              <p:pRg st="1" end="1"/>
                                            </p:txEl>
                                          </p:spTgt>
                                        </p:tgtEl>
                                        <p:attrNameLst>
                                          <p:attrName>style.visibility</p:attrName>
                                        </p:attrNameLst>
                                      </p:cBhvr>
                                      <p:to>
                                        <p:strVal val="visible"/>
                                      </p:to>
                                    </p:set>
                                    <p:animEffect transition="in" filter="wedge">
                                      <p:cBhvr>
                                        <p:cTn id="12" dur="2000"/>
                                        <p:tgtEl>
                                          <p:spTgt spid="3522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80" name="Picture 4" descr="cuadro sinoptico 001">
            <a:extLst>
              <a:ext uri="{FF2B5EF4-FFF2-40B4-BE49-F238E27FC236}">
                <a16:creationId xmlns:a16="http://schemas.microsoft.com/office/drawing/2014/main" id="{B58CDBBE-EC7D-4ABB-A5AE-8AEEF40F2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80580"/>
                                        </p:tgtEl>
                                        <p:attrNameLst>
                                          <p:attrName>style.visibility</p:attrName>
                                        </p:attrNameLst>
                                      </p:cBhvr>
                                      <p:to>
                                        <p:strVal val="visible"/>
                                      </p:to>
                                    </p:set>
                                    <p:animEffect transition="in" filter="fade">
                                      <p:cBhvr>
                                        <p:cTn id="7" dur="2000"/>
                                        <p:tgtEl>
                                          <p:spTgt spid="280580"/>
                                        </p:tgtEl>
                                      </p:cBhvr>
                                    </p:animEffect>
                                    <p:anim calcmode="lin" valueType="num">
                                      <p:cBhvr>
                                        <p:cTn id="8" dur="2000" fill="hold"/>
                                        <p:tgtEl>
                                          <p:spTgt spid="280580"/>
                                        </p:tgtEl>
                                        <p:attrNameLst>
                                          <p:attrName>style.rotation</p:attrName>
                                        </p:attrNameLst>
                                      </p:cBhvr>
                                      <p:tavLst>
                                        <p:tav tm="0">
                                          <p:val>
                                            <p:fltVal val="720"/>
                                          </p:val>
                                        </p:tav>
                                        <p:tav tm="100000">
                                          <p:val>
                                            <p:fltVal val="0"/>
                                          </p:val>
                                        </p:tav>
                                      </p:tavLst>
                                    </p:anim>
                                    <p:anim calcmode="lin" valueType="num">
                                      <p:cBhvr>
                                        <p:cTn id="9" dur="2000" fill="hold"/>
                                        <p:tgtEl>
                                          <p:spTgt spid="280580"/>
                                        </p:tgtEl>
                                        <p:attrNameLst>
                                          <p:attrName>ppt_h</p:attrName>
                                        </p:attrNameLst>
                                      </p:cBhvr>
                                      <p:tavLst>
                                        <p:tav tm="0">
                                          <p:val>
                                            <p:fltVal val="0"/>
                                          </p:val>
                                        </p:tav>
                                        <p:tav tm="100000">
                                          <p:val>
                                            <p:strVal val="#ppt_h"/>
                                          </p:val>
                                        </p:tav>
                                      </p:tavLst>
                                    </p:anim>
                                    <p:anim calcmode="lin" valueType="num">
                                      <p:cBhvr>
                                        <p:cTn id="10" dur="2000" fill="hold"/>
                                        <p:tgtEl>
                                          <p:spTgt spid="28058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2" name="Rectangle 4">
            <a:extLst>
              <a:ext uri="{FF2B5EF4-FFF2-40B4-BE49-F238E27FC236}">
                <a16:creationId xmlns:a16="http://schemas.microsoft.com/office/drawing/2014/main" id="{499757FC-ECC1-46DE-8746-D5DB8EC47B07}"/>
              </a:ext>
            </a:extLst>
          </p:cNvPr>
          <p:cNvSpPr>
            <a:spLocks noGrp="1" noChangeArrowheads="1"/>
          </p:cNvSpPr>
          <p:nvPr>
            <p:ph type="title"/>
          </p:nvPr>
        </p:nvSpPr>
        <p:spPr>
          <a:xfrm>
            <a:off x="468313" y="0"/>
            <a:ext cx="8229600" cy="2060848"/>
          </a:xfrm>
        </p:spPr>
        <p:txBody>
          <a:bodyPr/>
          <a:lstStyle/>
          <a:p>
            <a:pPr eaLnBrk="1" hangingPunct="1">
              <a:buFontTx/>
              <a:buChar char="•"/>
              <a:defRPr/>
            </a:pPr>
            <a:br>
              <a:rPr lang="es-AR" sz="2800" b="1" dirty="0"/>
            </a:br>
            <a:br>
              <a:rPr lang="es-AR" sz="2800" b="1" dirty="0"/>
            </a:br>
            <a:r>
              <a:rPr lang="es-AR" sz="2400" b="1" u="sng" dirty="0"/>
              <a:t>ASPECTOS A TENER EN CUENTA EN LA SELECCIÓN, DIMENSIONAMIENTO Y PROGRAMACIÓN DE LA MAQUINARIA AGRICOLA</a:t>
            </a:r>
          </a:p>
        </p:txBody>
      </p:sp>
      <p:sp>
        <p:nvSpPr>
          <p:cNvPr id="201733" name="Rectangle 5">
            <a:extLst>
              <a:ext uri="{FF2B5EF4-FFF2-40B4-BE49-F238E27FC236}">
                <a16:creationId xmlns:a16="http://schemas.microsoft.com/office/drawing/2014/main" id="{3538774B-B1ED-494F-9F20-054DC75F1E67}"/>
              </a:ext>
            </a:extLst>
          </p:cNvPr>
          <p:cNvSpPr>
            <a:spLocks noGrp="1" noChangeArrowheads="1"/>
          </p:cNvSpPr>
          <p:nvPr>
            <p:ph type="body" idx="4294967295"/>
          </p:nvPr>
        </p:nvSpPr>
        <p:spPr>
          <a:xfrm>
            <a:off x="0" y="1916113"/>
            <a:ext cx="9144000" cy="4752975"/>
          </a:xfrm>
        </p:spPr>
        <p:txBody>
          <a:bodyPr/>
          <a:lstStyle/>
          <a:p>
            <a:pPr eaLnBrk="1" hangingPunct="1">
              <a:lnSpc>
                <a:spcPct val="80000"/>
              </a:lnSpc>
            </a:pPr>
            <a:endParaRPr lang="es-AR" altLang="es-419" sz="1200" i="1" dirty="0"/>
          </a:p>
          <a:p>
            <a:pPr eaLnBrk="1" hangingPunct="1">
              <a:lnSpc>
                <a:spcPct val="80000"/>
              </a:lnSpc>
            </a:pPr>
            <a:endParaRPr lang="es-AR" altLang="es-419" sz="1200" b="1" i="1" dirty="0"/>
          </a:p>
          <a:p>
            <a:pPr eaLnBrk="1" hangingPunct="1">
              <a:lnSpc>
                <a:spcPct val="80000"/>
              </a:lnSpc>
            </a:pPr>
            <a:endParaRPr lang="es-AR" altLang="es-419" sz="1200" b="1" i="1" dirty="0"/>
          </a:p>
          <a:p>
            <a:pPr eaLnBrk="1" hangingPunct="1">
              <a:lnSpc>
                <a:spcPct val="80000"/>
              </a:lnSpc>
            </a:pPr>
            <a:r>
              <a:rPr lang="es-AR" altLang="es-419" sz="2400" b="1" i="1" dirty="0"/>
              <a:t>Planeamiento de la empresa</a:t>
            </a:r>
          </a:p>
          <a:p>
            <a:pPr eaLnBrk="1" hangingPunct="1">
              <a:lnSpc>
                <a:spcPct val="80000"/>
              </a:lnSpc>
            </a:pPr>
            <a:r>
              <a:rPr lang="es-AR" altLang="es-419" sz="2400" b="1" i="1" dirty="0"/>
              <a:t>Relación armónica entre suelo, clima, tractor e implemento</a:t>
            </a:r>
          </a:p>
          <a:p>
            <a:pPr eaLnBrk="1" hangingPunct="1">
              <a:lnSpc>
                <a:spcPct val="80000"/>
              </a:lnSpc>
            </a:pPr>
            <a:r>
              <a:rPr lang="es-AR" altLang="es-419" sz="2400" b="1" i="1" dirty="0"/>
              <a:t>Potencia necesaria y disponible</a:t>
            </a:r>
          </a:p>
          <a:p>
            <a:pPr eaLnBrk="1" hangingPunct="1">
              <a:lnSpc>
                <a:spcPct val="80000"/>
              </a:lnSpc>
            </a:pPr>
            <a:r>
              <a:rPr lang="es-AR" altLang="es-419" sz="2400" b="1" i="1" dirty="0"/>
              <a:t>Características de los tractores según el uso agrícola</a:t>
            </a:r>
          </a:p>
          <a:p>
            <a:pPr eaLnBrk="1" hangingPunct="1">
              <a:lnSpc>
                <a:spcPct val="80000"/>
              </a:lnSpc>
            </a:pPr>
            <a:r>
              <a:rPr lang="es-AR" altLang="es-419" sz="2400" b="1" i="1" dirty="0"/>
              <a:t>Características específicas de las maquinarias agrícolas</a:t>
            </a:r>
          </a:p>
          <a:p>
            <a:pPr eaLnBrk="1" hangingPunct="1">
              <a:lnSpc>
                <a:spcPct val="80000"/>
              </a:lnSpc>
            </a:pPr>
            <a:r>
              <a:rPr lang="es-AR" altLang="es-419" sz="2400" b="1" i="1" dirty="0"/>
              <a:t>Capacidad de trabajo de las maquinarias</a:t>
            </a:r>
          </a:p>
          <a:p>
            <a:pPr eaLnBrk="1" hangingPunct="1">
              <a:lnSpc>
                <a:spcPct val="80000"/>
              </a:lnSpc>
            </a:pPr>
            <a:r>
              <a:rPr lang="es-AR" altLang="es-419" sz="2400" b="1" i="1" dirty="0"/>
              <a:t>Costo operativo de las máquinas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01732"/>
                                        </p:tgtEl>
                                        <p:attrNameLst>
                                          <p:attrName>style.visibility</p:attrName>
                                        </p:attrNameLst>
                                      </p:cBhvr>
                                      <p:to>
                                        <p:strVal val="visible"/>
                                      </p:to>
                                    </p:set>
                                    <p:anim calcmode="lin" valueType="num">
                                      <p:cBhvr>
                                        <p:cTn id="7" dur="500" decel="50000" fill="hold">
                                          <p:stCondLst>
                                            <p:cond delay="0"/>
                                          </p:stCondLst>
                                        </p:cTn>
                                        <p:tgtEl>
                                          <p:spTgt spid="20173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0173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01732"/>
                                        </p:tgtEl>
                                        <p:attrNameLst>
                                          <p:attrName>ppt_w</p:attrName>
                                        </p:attrNameLst>
                                      </p:cBhvr>
                                      <p:tavLst>
                                        <p:tav tm="0">
                                          <p:val>
                                            <p:strVal val="#ppt_w*.05"/>
                                          </p:val>
                                        </p:tav>
                                        <p:tav tm="100000">
                                          <p:val>
                                            <p:strVal val="#ppt_w"/>
                                          </p:val>
                                        </p:tav>
                                      </p:tavLst>
                                    </p:anim>
                                    <p:anim calcmode="lin" valueType="num">
                                      <p:cBhvr>
                                        <p:cTn id="10" dur="1000" fill="hold"/>
                                        <p:tgtEl>
                                          <p:spTgt spid="20173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0173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0173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0173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0173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201733">
                                            <p:txEl>
                                              <p:pRg st="3" end="3"/>
                                            </p:txEl>
                                          </p:spTgt>
                                        </p:tgtEl>
                                        <p:attrNameLst>
                                          <p:attrName>style.visibility</p:attrName>
                                        </p:attrNameLst>
                                      </p:cBhvr>
                                      <p:to>
                                        <p:strVal val="visible"/>
                                      </p:to>
                                    </p:set>
                                    <p:anim calcmode="lin" valueType="num">
                                      <p:cBhvr>
                                        <p:cTn id="19" dur="500" fill="hold"/>
                                        <p:tgtEl>
                                          <p:spTgt spid="20173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20173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20173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20173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201733">
                                            <p:txEl>
                                              <p:pRg st="4" end="4"/>
                                            </p:txEl>
                                          </p:spTgt>
                                        </p:tgtEl>
                                        <p:attrNameLst>
                                          <p:attrName>style.visibility</p:attrName>
                                        </p:attrNameLst>
                                      </p:cBhvr>
                                      <p:to>
                                        <p:strVal val="visible"/>
                                      </p:to>
                                    </p:set>
                                    <p:anim calcmode="lin" valueType="num">
                                      <p:cBhvr>
                                        <p:cTn id="27" dur="500" fill="hold"/>
                                        <p:tgtEl>
                                          <p:spTgt spid="20173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20173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20173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20173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201733">
                                            <p:txEl>
                                              <p:pRg st="5" end="5"/>
                                            </p:txEl>
                                          </p:spTgt>
                                        </p:tgtEl>
                                        <p:attrNameLst>
                                          <p:attrName>style.visibility</p:attrName>
                                        </p:attrNameLst>
                                      </p:cBhvr>
                                      <p:to>
                                        <p:strVal val="visible"/>
                                      </p:to>
                                    </p:set>
                                    <p:anim calcmode="lin" valueType="num">
                                      <p:cBhvr>
                                        <p:cTn id="35" dur="500" fill="hold"/>
                                        <p:tgtEl>
                                          <p:spTgt spid="20173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20173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20173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20173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9" presetClass="entr" presetSubtype="0" accel="100000" fill="hold" nodeType="clickEffect">
                                  <p:stCondLst>
                                    <p:cond delay="0"/>
                                  </p:stCondLst>
                                  <p:childTnLst>
                                    <p:set>
                                      <p:cBhvr>
                                        <p:cTn id="42" dur="1" fill="hold">
                                          <p:stCondLst>
                                            <p:cond delay="0"/>
                                          </p:stCondLst>
                                        </p:cTn>
                                        <p:tgtEl>
                                          <p:spTgt spid="201733">
                                            <p:txEl>
                                              <p:pRg st="6" end="6"/>
                                            </p:txEl>
                                          </p:spTgt>
                                        </p:tgtEl>
                                        <p:attrNameLst>
                                          <p:attrName>style.visibility</p:attrName>
                                        </p:attrNameLst>
                                      </p:cBhvr>
                                      <p:to>
                                        <p:strVal val="visible"/>
                                      </p:to>
                                    </p:set>
                                    <p:anim calcmode="lin" valueType="num">
                                      <p:cBhvr>
                                        <p:cTn id="43" dur="500" fill="hold"/>
                                        <p:tgtEl>
                                          <p:spTgt spid="20173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20173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20173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20173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9" presetClass="entr" presetSubtype="0" accel="100000" fill="hold" nodeType="clickEffect">
                                  <p:stCondLst>
                                    <p:cond delay="0"/>
                                  </p:stCondLst>
                                  <p:childTnLst>
                                    <p:set>
                                      <p:cBhvr>
                                        <p:cTn id="50" dur="1" fill="hold">
                                          <p:stCondLst>
                                            <p:cond delay="0"/>
                                          </p:stCondLst>
                                        </p:cTn>
                                        <p:tgtEl>
                                          <p:spTgt spid="201733">
                                            <p:txEl>
                                              <p:pRg st="7" end="7"/>
                                            </p:txEl>
                                          </p:spTgt>
                                        </p:tgtEl>
                                        <p:attrNameLst>
                                          <p:attrName>style.visibility</p:attrName>
                                        </p:attrNameLst>
                                      </p:cBhvr>
                                      <p:to>
                                        <p:strVal val="visible"/>
                                      </p:to>
                                    </p:set>
                                    <p:anim calcmode="lin" valueType="num">
                                      <p:cBhvr>
                                        <p:cTn id="51" dur="500" fill="hold"/>
                                        <p:tgtEl>
                                          <p:spTgt spid="201733">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201733">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201733">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20173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39" presetClass="entr" presetSubtype="0" accel="100000" fill="hold" nodeType="clickEffect">
                                  <p:stCondLst>
                                    <p:cond delay="0"/>
                                  </p:stCondLst>
                                  <p:childTnLst>
                                    <p:set>
                                      <p:cBhvr>
                                        <p:cTn id="58" dur="1" fill="hold">
                                          <p:stCondLst>
                                            <p:cond delay="0"/>
                                          </p:stCondLst>
                                        </p:cTn>
                                        <p:tgtEl>
                                          <p:spTgt spid="201733">
                                            <p:txEl>
                                              <p:pRg st="8" end="8"/>
                                            </p:txEl>
                                          </p:spTgt>
                                        </p:tgtEl>
                                        <p:attrNameLst>
                                          <p:attrName>style.visibility</p:attrName>
                                        </p:attrNameLst>
                                      </p:cBhvr>
                                      <p:to>
                                        <p:strVal val="visible"/>
                                      </p:to>
                                    </p:set>
                                    <p:anim calcmode="lin" valueType="num">
                                      <p:cBhvr>
                                        <p:cTn id="59" dur="500" fill="hold"/>
                                        <p:tgtEl>
                                          <p:spTgt spid="201733">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0" dur="500" fill="hold"/>
                                        <p:tgtEl>
                                          <p:spTgt spid="201733">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1" dur="500" fill="hold"/>
                                        <p:tgtEl>
                                          <p:spTgt spid="201733">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62" dur="500" fill="hold"/>
                                        <p:tgtEl>
                                          <p:spTgt spid="20173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9" presetClass="entr" presetSubtype="0" accel="100000" fill="hold" nodeType="clickEffect">
                                  <p:stCondLst>
                                    <p:cond delay="0"/>
                                  </p:stCondLst>
                                  <p:childTnLst>
                                    <p:set>
                                      <p:cBhvr>
                                        <p:cTn id="66" dur="1" fill="hold">
                                          <p:stCondLst>
                                            <p:cond delay="0"/>
                                          </p:stCondLst>
                                        </p:cTn>
                                        <p:tgtEl>
                                          <p:spTgt spid="201733">
                                            <p:txEl>
                                              <p:pRg st="9" end="9"/>
                                            </p:txEl>
                                          </p:spTgt>
                                        </p:tgtEl>
                                        <p:attrNameLst>
                                          <p:attrName>style.visibility</p:attrName>
                                        </p:attrNameLst>
                                      </p:cBhvr>
                                      <p:to>
                                        <p:strVal val="visible"/>
                                      </p:to>
                                    </p:set>
                                    <p:anim calcmode="lin" valueType="num">
                                      <p:cBhvr>
                                        <p:cTn id="67" dur="500" fill="hold"/>
                                        <p:tgtEl>
                                          <p:spTgt spid="201733">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8" dur="500" fill="hold"/>
                                        <p:tgtEl>
                                          <p:spTgt spid="201733">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9" dur="500" fill="hold"/>
                                        <p:tgtEl>
                                          <p:spTgt spid="201733">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70" dur="500" fill="hold"/>
                                        <p:tgtEl>
                                          <p:spTgt spid="20173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a:extLst>
              <a:ext uri="{FF2B5EF4-FFF2-40B4-BE49-F238E27FC236}">
                <a16:creationId xmlns:a16="http://schemas.microsoft.com/office/drawing/2014/main" id="{63790F7C-77E9-4597-8C71-94D785119285}"/>
              </a:ext>
            </a:extLst>
          </p:cNvPr>
          <p:cNvSpPr>
            <a:spLocks noGrp="1" noChangeArrowheads="1"/>
          </p:cNvSpPr>
          <p:nvPr>
            <p:ph idx="1"/>
          </p:nvPr>
        </p:nvSpPr>
        <p:spPr>
          <a:xfrm>
            <a:off x="0" y="0"/>
            <a:ext cx="9144000" cy="6858000"/>
          </a:xfrm>
        </p:spPr>
        <p:txBody>
          <a:bodyPr/>
          <a:lstStyle/>
          <a:p>
            <a:pPr eaLnBrk="1" hangingPunct="1"/>
            <a:endParaRPr lang="es-AR" altLang="es-419"/>
          </a:p>
        </p:txBody>
      </p:sp>
      <p:pic>
        <p:nvPicPr>
          <p:cNvPr id="377860" name="Picture 4" descr="escanear0001">
            <a:extLst>
              <a:ext uri="{FF2B5EF4-FFF2-40B4-BE49-F238E27FC236}">
                <a16:creationId xmlns:a16="http://schemas.microsoft.com/office/drawing/2014/main" id="{4E8E2CDF-442B-43E7-88D1-A237DAE77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104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377860"/>
                                        </p:tgtEl>
                                        <p:attrNameLst>
                                          <p:attrName>style.visibility</p:attrName>
                                        </p:attrNameLst>
                                      </p:cBhvr>
                                      <p:to>
                                        <p:strVal val="visible"/>
                                      </p:to>
                                    </p:set>
                                    <p:animEffect transition="in" filter="plus(in)">
                                      <p:cBhvr>
                                        <p:cTn id="7" dur="2000"/>
                                        <p:tgtEl>
                                          <p:spTgt spid="377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77F38D0B-8BCE-49FC-BB89-AE9220D02FD9}"/>
              </a:ext>
            </a:extLst>
          </p:cNvPr>
          <p:cNvSpPr>
            <a:spLocks noGrp="1" noChangeArrowheads="1"/>
          </p:cNvSpPr>
          <p:nvPr>
            <p:ph idx="1"/>
          </p:nvPr>
        </p:nvSpPr>
        <p:spPr>
          <a:xfrm>
            <a:off x="0" y="0"/>
            <a:ext cx="9144000" cy="6858000"/>
          </a:xfrm>
        </p:spPr>
        <p:txBody>
          <a:bodyPr/>
          <a:lstStyle/>
          <a:p>
            <a:pPr eaLnBrk="1" hangingPunct="1"/>
            <a:endParaRPr lang="es-AR" altLang="es-419"/>
          </a:p>
        </p:txBody>
      </p:sp>
      <p:pic>
        <p:nvPicPr>
          <p:cNvPr id="395267" name="Picture 3" descr="escanear0001">
            <a:extLst>
              <a:ext uri="{FF2B5EF4-FFF2-40B4-BE49-F238E27FC236}">
                <a16:creationId xmlns:a16="http://schemas.microsoft.com/office/drawing/2014/main" id="{34C72178-2538-42E9-AFED-A662F3C48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8958"/>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395267"/>
                                        </p:tgtEl>
                                        <p:attrNameLst>
                                          <p:attrName>style.visibility</p:attrName>
                                        </p:attrNameLst>
                                      </p:cBhvr>
                                      <p:to>
                                        <p:strVal val="visible"/>
                                      </p:to>
                                    </p:set>
                                    <p:animEffect transition="in" filter="wedge">
                                      <p:cBhvr>
                                        <p:cTn id="7" dur="2000"/>
                                        <p:tgtEl>
                                          <p:spTgt spid="395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a:extLst>
              <a:ext uri="{FF2B5EF4-FFF2-40B4-BE49-F238E27FC236}">
                <a16:creationId xmlns:a16="http://schemas.microsoft.com/office/drawing/2014/main" id="{8A22AFCF-1FF4-49B3-BE9B-9181615382B0}"/>
              </a:ext>
            </a:extLst>
          </p:cNvPr>
          <p:cNvSpPr>
            <a:spLocks noGrp="1" noChangeArrowheads="1"/>
          </p:cNvSpPr>
          <p:nvPr>
            <p:ph idx="1"/>
          </p:nvPr>
        </p:nvSpPr>
        <p:spPr>
          <a:xfrm>
            <a:off x="0" y="0"/>
            <a:ext cx="9144000" cy="6858000"/>
          </a:xfrm>
        </p:spPr>
        <p:txBody>
          <a:bodyPr/>
          <a:lstStyle/>
          <a:p>
            <a:pPr eaLnBrk="1" hangingPunct="1"/>
            <a:endParaRPr lang="es-AR" altLang="es-419"/>
          </a:p>
        </p:txBody>
      </p:sp>
      <p:pic>
        <p:nvPicPr>
          <p:cNvPr id="379908" name="Picture 4" descr="escanear0001">
            <a:extLst>
              <a:ext uri="{FF2B5EF4-FFF2-40B4-BE49-F238E27FC236}">
                <a16:creationId xmlns:a16="http://schemas.microsoft.com/office/drawing/2014/main" id="{71D2A638-A4E6-480B-ABE5-6634DBB0B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379908"/>
                                        </p:tgtEl>
                                        <p:attrNameLst>
                                          <p:attrName>style.visibility</p:attrName>
                                        </p:attrNameLst>
                                      </p:cBhvr>
                                      <p:to>
                                        <p:strVal val="visible"/>
                                      </p:to>
                                    </p:set>
                                    <p:animEffect transition="in" filter="plus(in)">
                                      <p:cBhvr>
                                        <p:cTn id="7" dur="2000"/>
                                        <p:tgtEl>
                                          <p:spTgt spid="379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a:extLst>
              <a:ext uri="{FF2B5EF4-FFF2-40B4-BE49-F238E27FC236}">
                <a16:creationId xmlns:a16="http://schemas.microsoft.com/office/drawing/2014/main" id="{91D30DD3-E08C-4396-89BE-BAD46BCD54F5}"/>
              </a:ext>
            </a:extLst>
          </p:cNvPr>
          <p:cNvSpPr>
            <a:spLocks noGrp="1" noChangeArrowheads="1"/>
          </p:cNvSpPr>
          <p:nvPr>
            <p:ph idx="1"/>
          </p:nvPr>
        </p:nvSpPr>
        <p:spPr>
          <a:xfrm>
            <a:off x="0" y="0"/>
            <a:ext cx="9144000" cy="6858000"/>
          </a:xfrm>
        </p:spPr>
        <p:txBody>
          <a:bodyPr/>
          <a:lstStyle/>
          <a:p>
            <a:pPr eaLnBrk="1" hangingPunct="1"/>
            <a:endParaRPr lang="es-AR" altLang="es-419"/>
          </a:p>
        </p:txBody>
      </p:sp>
      <p:pic>
        <p:nvPicPr>
          <p:cNvPr id="381956" name="Picture 4" descr="escanear0001">
            <a:extLst>
              <a:ext uri="{FF2B5EF4-FFF2-40B4-BE49-F238E27FC236}">
                <a16:creationId xmlns:a16="http://schemas.microsoft.com/office/drawing/2014/main" id="{3678D4CC-4D5A-4519-A23A-9D153940F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223"/>
          <a:stretch>
            <a:fillRect/>
          </a:stretch>
        </p:blipFill>
        <p:spPr bwMode="auto">
          <a:xfrm>
            <a:off x="0" y="269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381956"/>
                                        </p:tgtEl>
                                        <p:attrNameLst>
                                          <p:attrName>style.visibility</p:attrName>
                                        </p:attrNameLst>
                                      </p:cBhvr>
                                      <p:to>
                                        <p:strVal val="visible"/>
                                      </p:to>
                                    </p:set>
                                    <p:animEffect transition="in" filter="wedge">
                                      <p:cBhvr>
                                        <p:cTn id="7" dur="2000"/>
                                        <p:tgtEl>
                                          <p:spTgt spid="381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E16E1CF0-736F-4920-988F-B0FC85DDD68D}"/>
              </a:ext>
            </a:extLst>
          </p:cNvPr>
          <p:cNvSpPr>
            <a:spLocks noGrp="1"/>
          </p:cNvSpPr>
          <p:nvPr>
            <p:ph type="title"/>
          </p:nvPr>
        </p:nvSpPr>
        <p:spPr>
          <a:xfrm>
            <a:off x="457200" y="228600"/>
            <a:ext cx="8229600" cy="536575"/>
          </a:xfrm>
        </p:spPr>
        <p:txBody>
          <a:bodyPr>
            <a:normAutofit fontScale="90000"/>
          </a:bodyPr>
          <a:lstStyle/>
          <a:p>
            <a:pPr algn="l">
              <a:defRPr/>
            </a:pPr>
            <a:r>
              <a:rPr lang="es-AR" sz="1800" dirty="0"/>
              <a:t>  </a:t>
            </a:r>
            <a:br>
              <a:rPr lang="es-AR" sz="1800" dirty="0"/>
            </a:br>
            <a:r>
              <a:rPr lang="es-AR" sz="1800" dirty="0"/>
              <a:t>CARACTERISTICAS QUE DEBEN TENER LAS MAQUINAS AFECTADAS</a:t>
            </a:r>
          </a:p>
        </p:txBody>
      </p:sp>
      <p:sp>
        <p:nvSpPr>
          <p:cNvPr id="4" name="3 Marcador de contenido">
            <a:extLst>
              <a:ext uri="{FF2B5EF4-FFF2-40B4-BE49-F238E27FC236}">
                <a16:creationId xmlns:a16="http://schemas.microsoft.com/office/drawing/2014/main" id="{0A479C79-3E11-453F-9201-F4F225C5D3A0}"/>
              </a:ext>
            </a:extLst>
          </p:cNvPr>
          <p:cNvSpPr>
            <a:spLocks noGrp="1"/>
          </p:cNvSpPr>
          <p:nvPr>
            <p:ph idx="1"/>
          </p:nvPr>
        </p:nvSpPr>
        <p:spPr>
          <a:xfrm>
            <a:off x="179388" y="908050"/>
            <a:ext cx="8964612" cy="5187950"/>
          </a:xfrm>
        </p:spPr>
        <p:txBody>
          <a:bodyPr>
            <a:normAutofit lnSpcReduction="10000"/>
          </a:bodyPr>
          <a:lstStyle/>
          <a:p>
            <a:pPr>
              <a:defRPr/>
            </a:pPr>
            <a:r>
              <a:rPr lang="es-AR" sz="1800" u="sng" dirty="0"/>
              <a:t>Arado de rejas y vertederas</a:t>
            </a:r>
          </a:p>
          <a:p>
            <a:pPr>
              <a:buFontTx/>
              <a:buChar char="-"/>
              <a:defRPr/>
            </a:pPr>
            <a:r>
              <a:rPr lang="es-AR" sz="1800" dirty="0"/>
              <a:t>Se debe arar 120 has. En un período de 120 horas.</a:t>
            </a:r>
          </a:p>
          <a:p>
            <a:pPr>
              <a:buFontTx/>
              <a:buChar char="-"/>
              <a:defRPr/>
            </a:pPr>
            <a:r>
              <a:rPr lang="es-AR" sz="1800" dirty="0"/>
              <a:t>La profundidad de labor es de 0,20 </a:t>
            </a:r>
            <a:r>
              <a:rPr lang="es-AR" sz="1800" dirty="0" err="1"/>
              <a:t>mts</a:t>
            </a:r>
            <a:r>
              <a:rPr lang="es-AR" sz="1800" dirty="0"/>
              <a:t>.</a:t>
            </a:r>
          </a:p>
          <a:p>
            <a:pPr>
              <a:buFontTx/>
              <a:buChar char="-"/>
              <a:defRPr/>
            </a:pPr>
            <a:r>
              <a:rPr lang="es-AR" sz="1800" dirty="0"/>
              <a:t>Las rejas tienen un ancho de labor de 16” c/u o sea 16x2.54 cm = 40,64 cm o sea 0,4064 </a:t>
            </a:r>
            <a:r>
              <a:rPr lang="es-AR" sz="1800" dirty="0" err="1"/>
              <a:t>mts</a:t>
            </a:r>
            <a:r>
              <a:rPr lang="es-AR" sz="1800" dirty="0"/>
              <a:t>.</a:t>
            </a:r>
          </a:p>
          <a:p>
            <a:pPr>
              <a:buFontTx/>
              <a:buChar char="-"/>
              <a:defRPr/>
            </a:pPr>
            <a:r>
              <a:rPr lang="es-AR" sz="1800" dirty="0"/>
              <a:t>La velocidad de desplazamiento del equipo es de 6 km/h</a:t>
            </a:r>
          </a:p>
          <a:p>
            <a:pPr>
              <a:buFontTx/>
              <a:buChar char="-"/>
              <a:defRPr/>
            </a:pPr>
            <a:r>
              <a:rPr lang="es-AR" sz="1800" dirty="0"/>
              <a:t>La capacidad  requerida de trabajo debe ser: </a:t>
            </a:r>
            <a:r>
              <a:rPr lang="es-AR" sz="1800" dirty="0" err="1"/>
              <a:t>Crt</a:t>
            </a:r>
            <a:r>
              <a:rPr lang="es-AR" sz="1800" dirty="0"/>
              <a:t>: </a:t>
            </a:r>
            <a:r>
              <a:rPr lang="es-AR" sz="1800" u="sng" dirty="0"/>
              <a:t>120 has. </a:t>
            </a:r>
            <a:r>
              <a:rPr lang="es-AR" sz="1800" dirty="0"/>
              <a:t>= 1 ha/h</a:t>
            </a:r>
            <a:endParaRPr lang="es-AR" sz="1800" u="sng" dirty="0"/>
          </a:p>
          <a:p>
            <a:pPr marL="0" indent="0">
              <a:buFontTx/>
              <a:buNone/>
              <a:defRPr/>
            </a:pPr>
            <a:r>
              <a:rPr lang="es-AR" sz="1800" dirty="0"/>
              <a:t>                                                                                     120 horas</a:t>
            </a:r>
          </a:p>
          <a:p>
            <a:pPr>
              <a:buFontTx/>
              <a:buChar char="-"/>
              <a:defRPr/>
            </a:pPr>
            <a:r>
              <a:rPr lang="es-AR" sz="1800" dirty="0"/>
              <a:t>El ancho de labor requerido debe ser: </a:t>
            </a:r>
          </a:p>
          <a:p>
            <a:pPr marL="0" indent="0">
              <a:buFontTx/>
              <a:buNone/>
              <a:defRPr/>
            </a:pPr>
            <a:r>
              <a:rPr lang="es-AR" sz="1800" dirty="0"/>
              <a:t>     </a:t>
            </a:r>
            <a:r>
              <a:rPr lang="es-AR" sz="1800" u="sng" dirty="0"/>
              <a:t>DATOS:</a:t>
            </a:r>
            <a:r>
              <a:rPr lang="es-AR" sz="1800" dirty="0"/>
              <a:t> ancho de labor efectivo: 0,95; tiempo efectivo: 0,80</a:t>
            </a:r>
          </a:p>
          <a:p>
            <a:pPr marL="0" indent="0">
              <a:buFontTx/>
              <a:buNone/>
              <a:defRPr/>
            </a:pPr>
            <a:r>
              <a:rPr lang="es-AR" sz="1800" dirty="0"/>
              <a:t>   </a:t>
            </a:r>
            <a:r>
              <a:rPr lang="es-AR" sz="1800" dirty="0" err="1"/>
              <a:t>Entoces</a:t>
            </a:r>
            <a:r>
              <a:rPr lang="es-AR" sz="1800" dirty="0"/>
              <a:t> el </a:t>
            </a:r>
            <a:r>
              <a:rPr lang="es-AR" sz="1800" dirty="0" err="1"/>
              <a:t>Alr</a:t>
            </a:r>
            <a:r>
              <a:rPr lang="es-AR" sz="1800" dirty="0"/>
              <a:t>=  _______</a:t>
            </a:r>
            <a:r>
              <a:rPr lang="es-AR" sz="1800" u="sng" dirty="0" err="1"/>
              <a:t>Crt</a:t>
            </a:r>
            <a:r>
              <a:rPr lang="es-AR" sz="1800" u="sng" dirty="0"/>
              <a:t> _______=</a:t>
            </a:r>
            <a:r>
              <a:rPr lang="es-AR" sz="1800" dirty="0"/>
              <a:t>    ____</a:t>
            </a:r>
            <a:r>
              <a:rPr lang="es-AR" sz="1800" u="sng" dirty="0"/>
              <a:t>1ha._______     =</a:t>
            </a:r>
            <a:r>
              <a:rPr lang="es-AR" sz="1800" dirty="0"/>
              <a:t>   2,19 </a:t>
            </a:r>
            <a:r>
              <a:rPr lang="es-AR" sz="1800" dirty="0" err="1"/>
              <a:t>mts</a:t>
            </a:r>
            <a:r>
              <a:rPr lang="es-AR" sz="1800" dirty="0"/>
              <a:t>.</a:t>
            </a:r>
            <a:endParaRPr lang="es-AR" sz="1800" u="sng" dirty="0"/>
          </a:p>
          <a:p>
            <a:pPr marL="0" indent="0">
              <a:buFontTx/>
              <a:buNone/>
              <a:defRPr/>
            </a:pPr>
            <a:r>
              <a:rPr lang="es-AR" sz="1800" dirty="0"/>
              <a:t>                                Ale x Va x Te x 0,1        0,95x6km/hx0,80x0,1</a:t>
            </a:r>
          </a:p>
          <a:p>
            <a:pPr>
              <a:buFontTx/>
              <a:buChar char="-"/>
              <a:defRPr/>
            </a:pPr>
            <a:r>
              <a:rPr lang="es-AR" sz="1800" dirty="0"/>
              <a:t>El n° de cuerpos= </a:t>
            </a:r>
            <a:r>
              <a:rPr lang="es-AR" sz="1800" u="sng" dirty="0"/>
              <a:t>2,19 </a:t>
            </a:r>
            <a:r>
              <a:rPr lang="es-AR" sz="1800" u="sng" dirty="0" err="1"/>
              <a:t>mts</a:t>
            </a:r>
            <a:r>
              <a:rPr lang="es-AR" sz="1800" u="sng" dirty="0"/>
              <a:t>.</a:t>
            </a:r>
            <a:r>
              <a:rPr lang="es-AR" sz="1800" dirty="0"/>
              <a:t>= 5,39 o sea 6 cuerpos</a:t>
            </a:r>
            <a:endParaRPr lang="es-AR" sz="1800" u="sng" dirty="0"/>
          </a:p>
          <a:p>
            <a:pPr marL="0" indent="0">
              <a:buFontTx/>
              <a:buNone/>
              <a:defRPr/>
            </a:pPr>
            <a:r>
              <a:rPr lang="es-AR" sz="1800" dirty="0"/>
              <a:t>                                0,4064 </a:t>
            </a:r>
            <a:r>
              <a:rPr lang="es-AR" sz="1800" dirty="0" err="1"/>
              <a:t>mts</a:t>
            </a:r>
            <a:r>
              <a:rPr lang="es-AR" sz="1800" dirty="0"/>
              <a:t>.    </a:t>
            </a:r>
          </a:p>
          <a:p>
            <a:pPr marL="0" indent="0">
              <a:buFontTx/>
              <a:buNone/>
              <a:defRPr/>
            </a:pPr>
            <a:r>
              <a:rPr lang="es-AR" sz="1800" dirty="0"/>
              <a:t>- Verificación de la </a:t>
            </a:r>
            <a:r>
              <a:rPr lang="es-AR" sz="1800" dirty="0" err="1"/>
              <a:t>Cte</a:t>
            </a:r>
            <a:r>
              <a:rPr lang="es-AR" sz="1800" dirty="0"/>
              <a:t>= AlxAlexVaxTex0,1 = 2,19 mtsx0,95x6km/hx0,80x0,1= 1 ha/h     </a:t>
            </a:r>
          </a:p>
          <a:p>
            <a:pPr marL="0" indent="0">
              <a:buFontTx/>
              <a:buNone/>
              <a:defRPr/>
            </a:pPr>
            <a:endParaRPr lang="es-AR" sz="1800" u="sng" dirty="0"/>
          </a:p>
          <a:p>
            <a:pPr marL="0" indent="0">
              <a:buFontTx/>
              <a:buNone/>
              <a:defRPr/>
            </a:pPr>
            <a:r>
              <a:rPr lang="es-AR" sz="1800" dirty="0"/>
              <a:t>                                                                                                                                                                                        </a:t>
            </a:r>
          </a:p>
          <a:p>
            <a:pPr marL="0" indent="0">
              <a:buFontTx/>
              <a:buNone/>
              <a:defRPr/>
            </a:pPr>
            <a:endParaRPr lang="es-AR" sz="1800" dirty="0"/>
          </a:p>
          <a:p>
            <a:pPr>
              <a:buFontTx/>
              <a:buChar char="-"/>
              <a:defRPr/>
            </a:pPr>
            <a:endParaRPr lang="es-AR" sz="1800" dirty="0"/>
          </a:p>
          <a:p>
            <a:pPr>
              <a:buFontTx/>
              <a:buChar char="-"/>
              <a:defRPr/>
            </a:pPr>
            <a:endParaRPr lang="es-AR" sz="1800" dirty="0"/>
          </a:p>
          <a:p>
            <a:pPr>
              <a:buFontTx/>
              <a:buChar char="-"/>
              <a:defRPr/>
            </a:pPr>
            <a:endParaRPr lang="es-AR" sz="1800" dirty="0"/>
          </a:p>
          <a:p>
            <a:pPr marL="0" indent="0">
              <a:buFontTx/>
              <a:buNone/>
              <a:defRPr/>
            </a:pPr>
            <a:endParaRPr lang="es-AR"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Título">
            <a:extLst>
              <a:ext uri="{FF2B5EF4-FFF2-40B4-BE49-F238E27FC236}">
                <a16:creationId xmlns:a16="http://schemas.microsoft.com/office/drawing/2014/main" id="{C9C29A60-3472-47DA-B518-271226DF51E3}"/>
              </a:ext>
            </a:extLst>
          </p:cNvPr>
          <p:cNvSpPr>
            <a:spLocks noGrp="1" noChangeArrowheads="1"/>
          </p:cNvSpPr>
          <p:nvPr>
            <p:ph type="title"/>
          </p:nvPr>
        </p:nvSpPr>
        <p:spPr/>
        <p:txBody>
          <a:bodyPr/>
          <a:lstStyle/>
          <a:p>
            <a:r>
              <a:rPr lang="es-ES" altLang="es-419" sz="2800" b="1" u="sng" dirty="0">
                <a:solidFill>
                  <a:schemeClr val="tx1"/>
                </a:solidFill>
                <a:effectLst/>
              </a:rPr>
              <a:t>Contratación de maquinarias agrícolas:</a:t>
            </a:r>
            <a:endParaRPr lang="es-AR" altLang="es-419" sz="2800" u="sng" dirty="0">
              <a:solidFill>
                <a:schemeClr val="tx1"/>
              </a:solidFill>
              <a:effectLst/>
            </a:endParaRPr>
          </a:p>
        </p:txBody>
      </p:sp>
      <p:sp>
        <p:nvSpPr>
          <p:cNvPr id="3" name="2 Marcador de contenido">
            <a:extLst>
              <a:ext uri="{FF2B5EF4-FFF2-40B4-BE49-F238E27FC236}">
                <a16:creationId xmlns:a16="http://schemas.microsoft.com/office/drawing/2014/main" id="{99ABB853-D73E-444E-B8D7-B847850978BD}"/>
              </a:ext>
            </a:extLst>
          </p:cNvPr>
          <p:cNvSpPr>
            <a:spLocks noGrp="1"/>
          </p:cNvSpPr>
          <p:nvPr>
            <p:ph idx="1"/>
          </p:nvPr>
        </p:nvSpPr>
        <p:spPr/>
        <p:txBody>
          <a:bodyPr>
            <a:normAutofit lnSpcReduction="10000"/>
          </a:bodyPr>
          <a:lstStyle/>
          <a:p>
            <a:pPr marL="0" indent="0">
              <a:buFontTx/>
              <a:buNone/>
              <a:defRPr/>
            </a:pPr>
            <a:r>
              <a:rPr lang="es-ES" sz="2800" b="1" dirty="0"/>
              <a:t>1-Ventajas que tiene la contratación</a:t>
            </a:r>
            <a:r>
              <a:rPr lang="es-ES" b="1" dirty="0">
                <a:solidFill>
                  <a:srgbClr val="000000"/>
                </a:solidFill>
              </a:rPr>
              <a:t>: </a:t>
            </a:r>
          </a:p>
          <a:p>
            <a:pPr>
              <a:defRPr/>
            </a:pPr>
            <a:r>
              <a:rPr lang="es-ES" sz="2400" dirty="0"/>
              <a:t>se elimina el costo de propiedad</a:t>
            </a:r>
            <a:endParaRPr lang="es-AR" sz="2400" dirty="0"/>
          </a:p>
          <a:p>
            <a:pPr>
              <a:defRPr/>
            </a:pPr>
            <a:r>
              <a:rPr lang="es-ES" sz="2400" dirty="0"/>
              <a:t> El capital preciso para comprar maquinaria puede invertirse en otras necesidades</a:t>
            </a:r>
            <a:endParaRPr lang="es-AR" sz="2400" dirty="0"/>
          </a:p>
          <a:p>
            <a:pPr>
              <a:defRPr/>
            </a:pPr>
            <a:r>
              <a:rPr lang="es-ES" sz="2400" dirty="0"/>
              <a:t>Parte de la mano de obra la aporta el equipo alquilado</a:t>
            </a:r>
            <a:endParaRPr lang="es-AR" sz="2400" dirty="0"/>
          </a:p>
          <a:p>
            <a:pPr>
              <a:defRPr/>
            </a:pPr>
            <a:r>
              <a:rPr lang="es-ES" sz="2400" dirty="0"/>
              <a:t>El productor tiene que adquirir menos potencia y equipos auxiliares</a:t>
            </a:r>
            <a:endParaRPr lang="es-AR" sz="2400" dirty="0"/>
          </a:p>
          <a:p>
            <a:pPr>
              <a:defRPr/>
            </a:pPr>
            <a:r>
              <a:rPr lang="es-ES" sz="2400" dirty="0"/>
              <a:t> El productor puede beneficiarse con máquinas, tecnologías y mano de obra experta</a:t>
            </a:r>
            <a:endParaRPr lang="es-AR" sz="2400" dirty="0"/>
          </a:p>
          <a:p>
            <a:pPr>
              <a:defRPr/>
            </a:pPr>
            <a:r>
              <a:rPr lang="es-ES" sz="2400" dirty="0"/>
              <a:t>Reparaciones, mantenimiento y repuestos corren a cargo del propietario de la maquina</a:t>
            </a:r>
            <a:endParaRPr lang="es-AR" sz="2400" dirty="0"/>
          </a:p>
          <a:p>
            <a:pPr>
              <a:defRPr/>
            </a:pPr>
            <a:endParaRPr lang="es-AR"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2 Marcador de contenido">
            <a:extLst>
              <a:ext uri="{FF2B5EF4-FFF2-40B4-BE49-F238E27FC236}">
                <a16:creationId xmlns:a16="http://schemas.microsoft.com/office/drawing/2014/main" id="{598C5632-5838-453F-A36C-D166D59319F0}"/>
              </a:ext>
            </a:extLst>
          </p:cNvPr>
          <p:cNvSpPr>
            <a:spLocks noGrp="1" noChangeArrowheads="1"/>
          </p:cNvSpPr>
          <p:nvPr>
            <p:ph idx="4294967295"/>
          </p:nvPr>
        </p:nvSpPr>
        <p:spPr>
          <a:xfrm>
            <a:off x="0" y="188913"/>
            <a:ext cx="8893175" cy="5907087"/>
          </a:xfrm>
        </p:spPr>
        <p:txBody>
          <a:bodyPr/>
          <a:lstStyle/>
          <a:p>
            <a:r>
              <a:rPr lang="es-ES" altLang="es-419"/>
              <a:t> </a:t>
            </a:r>
            <a:r>
              <a:rPr lang="es-ES" altLang="es-419" sz="2400"/>
              <a:t>Pequeños empresarios agropecuarios pueden beneficiarse con el trabajo de grandes máquinas</a:t>
            </a:r>
            <a:endParaRPr lang="es-AR" altLang="es-419" sz="2400"/>
          </a:p>
          <a:p>
            <a:r>
              <a:rPr lang="es-ES" altLang="es-419" sz="2400"/>
              <a:t> Se elimina el riego de que la máquina quede prematuramente obsoleta.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97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98A15443-180E-4AD5-92E2-DBCF14956292}"/>
              </a:ext>
            </a:extLst>
          </p:cNvPr>
          <p:cNvSpPr/>
          <p:nvPr/>
        </p:nvSpPr>
        <p:spPr>
          <a:xfrm>
            <a:off x="323850" y="115888"/>
            <a:ext cx="8424863" cy="6524863"/>
          </a:xfrm>
          <a:prstGeom prst="rect">
            <a:avLst/>
          </a:prstGeom>
        </p:spPr>
        <p:txBody>
          <a:bodyPr>
            <a:spAutoFit/>
          </a:bodyPr>
          <a:lstStyle/>
          <a:p>
            <a:pPr>
              <a:defRPr/>
            </a:pPr>
            <a:endParaRPr lang="es-ES" sz="3200" dirty="0">
              <a:latin typeface="Arial" charset="0"/>
            </a:endParaRPr>
          </a:p>
          <a:p>
            <a:pPr>
              <a:defRPr/>
            </a:pPr>
            <a:r>
              <a:rPr lang="es-ES" sz="2800" b="1" dirty="0">
                <a:latin typeface="Arial" charset="0"/>
              </a:rPr>
              <a:t>2-Desventajas que tiene la contratación: </a:t>
            </a:r>
          </a:p>
          <a:p>
            <a:pPr marL="285750" indent="-285750">
              <a:buFont typeface="Arial" pitchFamily="34" charset="0"/>
              <a:buChar char="•"/>
              <a:defRPr/>
            </a:pPr>
            <a:r>
              <a:rPr lang="es-ES" sz="2400" dirty="0">
                <a:latin typeface="Arial" charset="0"/>
              </a:rPr>
              <a:t>Puede o no encontrarse máquinas cuando se necesita.</a:t>
            </a:r>
            <a:endParaRPr lang="es-AR" sz="2400" dirty="0">
              <a:latin typeface="Arial" charset="0"/>
            </a:endParaRPr>
          </a:p>
          <a:p>
            <a:pPr marL="285750" indent="-285750">
              <a:buFont typeface="Arial" pitchFamily="34" charset="0"/>
              <a:buChar char="•"/>
              <a:defRPr/>
            </a:pPr>
            <a:r>
              <a:rPr lang="es-ES" sz="2400" dirty="0">
                <a:latin typeface="Arial" charset="0"/>
              </a:rPr>
              <a:t> Los  operarios por cuenta ajena, si son irresponsables pueden trabajar mal, provocando pérdidas en calidad y cantidad de cosecha.</a:t>
            </a:r>
            <a:endParaRPr lang="es-AR" sz="2400" dirty="0">
              <a:latin typeface="Arial" charset="0"/>
            </a:endParaRPr>
          </a:p>
          <a:p>
            <a:pPr marL="285750" indent="-285750">
              <a:buFont typeface="Arial" pitchFamily="34" charset="0"/>
              <a:buChar char="•"/>
              <a:defRPr/>
            </a:pPr>
            <a:r>
              <a:rPr lang="es-ES" sz="2400" dirty="0">
                <a:latin typeface="Arial" charset="0"/>
              </a:rPr>
              <a:t>  Mayores riegos de perder cosechas y calidad de la misma, por causa de atraso para llevar a cabo las tareas.</a:t>
            </a:r>
            <a:endParaRPr lang="es-AR" sz="2400" dirty="0">
              <a:latin typeface="Arial" charset="0"/>
            </a:endParaRPr>
          </a:p>
          <a:p>
            <a:pPr marL="285750" indent="-285750">
              <a:buFont typeface="Arial" pitchFamily="34" charset="0"/>
              <a:buChar char="•"/>
              <a:defRPr/>
            </a:pPr>
            <a:r>
              <a:rPr lang="es-ES" sz="2400" dirty="0">
                <a:latin typeface="Arial" charset="0"/>
              </a:rPr>
              <a:t> Riesgos de contagiar con plagas, malezas y enfermedades de un establecimiento a otro.</a:t>
            </a:r>
            <a:endParaRPr lang="es-AR" sz="2400" dirty="0">
              <a:latin typeface="Arial" charset="0"/>
            </a:endParaRPr>
          </a:p>
          <a:p>
            <a:pPr marL="285750" indent="-285750">
              <a:buFont typeface="Arial" pitchFamily="34" charset="0"/>
              <a:buChar char="•"/>
              <a:defRPr/>
            </a:pPr>
            <a:r>
              <a:rPr lang="es-ES" sz="2400" dirty="0">
                <a:latin typeface="Arial" charset="0"/>
              </a:rPr>
              <a:t> En el caso de trabajos grandes, el costo total de contratación puede resultar superior al costo de la máquina.</a:t>
            </a:r>
            <a:endParaRPr lang="es-AR" sz="2400" dirty="0">
              <a:latin typeface="Arial" charset="0"/>
            </a:endParaRPr>
          </a:p>
          <a:p>
            <a:pPr marL="285750" indent="-285750">
              <a:buFont typeface="Arial" pitchFamily="34" charset="0"/>
              <a:buChar char="•"/>
              <a:defRPr/>
            </a:pPr>
            <a:r>
              <a:rPr lang="es-ES" sz="2400" dirty="0">
                <a:latin typeface="Arial" charset="0"/>
              </a:rPr>
              <a:t> Los productores pueden ser incapaces de continuar un trabajo abandonado por el contratista por falta de recursos o equipamiento.</a:t>
            </a:r>
            <a:endParaRPr lang="es-AR" sz="2400" dirty="0">
              <a:latin typeface="Arial" charset="0"/>
            </a:endParaRPr>
          </a:p>
          <a:p>
            <a:pPr>
              <a:defRPr/>
            </a:pPr>
            <a:endParaRPr lang="es-AR" dirty="0">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a:extLst>
              <a:ext uri="{FF2B5EF4-FFF2-40B4-BE49-F238E27FC236}">
                <a16:creationId xmlns:a16="http://schemas.microsoft.com/office/drawing/2014/main" id="{BBBFB2A5-2ABF-44C4-A768-C8B286972547}"/>
              </a:ext>
            </a:extLst>
          </p:cNvPr>
          <p:cNvSpPr>
            <a:spLocks noGrp="1" noChangeArrowheads="1"/>
          </p:cNvSpPr>
          <p:nvPr>
            <p:ph type="title"/>
          </p:nvPr>
        </p:nvSpPr>
        <p:spPr>
          <a:xfrm>
            <a:off x="468313" y="0"/>
            <a:ext cx="8229600" cy="1143000"/>
          </a:xfrm>
        </p:spPr>
        <p:txBody>
          <a:bodyPr/>
          <a:lstStyle/>
          <a:p>
            <a:pPr eaLnBrk="1" hangingPunct="1">
              <a:defRPr/>
            </a:pPr>
            <a:r>
              <a:rPr lang="es-AR" sz="2800" u="sng"/>
              <a:t>PROGRAMA ANALITICO A DESARROLLAR DE INSTALACIONES Y MAQUINAS AGRICOLAS</a:t>
            </a:r>
          </a:p>
        </p:txBody>
      </p:sp>
      <p:sp>
        <p:nvSpPr>
          <p:cNvPr id="353283" name="Rectangle 3">
            <a:extLst>
              <a:ext uri="{FF2B5EF4-FFF2-40B4-BE49-F238E27FC236}">
                <a16:creationId xmlns:a16="http://schemas.microsoft.com/office/drawing/2014/main" id="{971ADD42-F419-4489-8661-88FFBC6C71A0}"/>
              </a:ext>
            </a:extLst>
          </p:cNvPr>
          <p:cNvSpPr>
            <a:spLocks noGrp="1" noChangeArrowheads="1"/>
          </p:cNvSpPr>
          <p:nvPr>
            <p:ph idx="1"/>
          </p:nvPr>
        </p:nvSpPr>
        <p:spPr>
          <a:xfrm>
            <a:off x="0" y="1196975"/>
            <a:ext cx="9144000" cy="5661025"/>
          </a:xfrm>
        </p:spPr>
        <p:txBody>
          <a:bodyPr/>
          <a:lstStyle/>
          <a:p>
            <a:r>
              <a:rPr lang="es-ES_tradnl" altLang="es-419" sz="1800" b="1" u="sng"/>
              <a:t>PROGRAMA ANALITICO</a:t>
            </a:r>
            <a:r>
              <a:rPr lang="es-ES" altLang="es-419" sz="1800" b="1"/>
              <a:t> </a:t>
            </a:r>
            <a:endParaRPr lang="es-AR" altLang="es-419" sz="1800"/>
          </a:p>
          <a:p>
            <a:r>
              <a:rPr lang="es-ES" altLang="es-419" sz="1800" b="1"/>
              <a:t>Módulo Instalaciones Agrarias </a:t>
            </a:r>
            <a:endParaRPr lang="es-AR" altLang="es-419" sz="1800"/>
          </a:p>
          <a:p>
            <a:r>
              <a:rPr lang="es-ES" altLang="es-419" sz="1800" b="1"/>
              <a:t>Unidad I</a:t>
            </a:r>
            <a:endParaRPr lang="es-AR" altLang="es-419" sz="1800"/>
          </a:p>
          <a:p>
            <a:r>
              <a:rPr lang="es-ES" altLang="es-419" sz="1800" u="sng"/>
              <a:t>Instalaciones para almacenaje</a:t>
            </a:r>
            <a:r>
              <a:rPr lang="es-ES" altLang="es-419" sz="1800"/>
              <a:t> </a:t>
            </a:r>
          </a:p>
          <a:p>
            <a:r>
              <a:rPr lang="es-ES" altLang="es-419" sz="1800"/>
              <a:t> Silos</a:t>
            </a:r>
            <a:endParaRPr lang="es-AR" altLang="es-419" sz="1800" u="sng"/>
          </a:p>
          <a:p>
            <a:r>
              <a:rPr lang="es-ES" altLang="es-419" sz="1800"/>
              <a:t>Galpones para depósitos de productos</a:t>
            </a:r>
            <a:endParaRPr lang="es-AR" altLang="es-419" sz="1800"/>
          </a:p>
          <a:p>
            <a:r>
              <a:rPr lang="es-ES" altLang="es-419" sz="1800" u="sng"/>
              <a:t>Electrificación Rural</a:t>
            </a:r>
            <a:r>
              <a:rPr lang="es-ES" altLang="es-419" sz="1800"/>
              <a:t>	Tipos: Baja, media y alta tensión</a:t>
            </a:r>
            <a:endParaRPr lang="es-AR" altLang="es-419" sz="1800"/>
          </a:p>
          <a:p>
            <a:r>
              <a:rPr lang="es-ES" altLang="es-419" sz="1800"/>
              <a:t>		Monofásica y trifásica</a:t>
            </a:r>
            <a:endParaRPr lang="es-AR" altLang="es-419" sz="1800"/>
          </a:p>
          <a:p>
            <a:r>
              <a:rPr lang="es-ES_tradnl" altLang="es-419" sz="1800" b="1"/>
              <a:t>Unidad II</a:t>
            </a:r>
            <a:endParaRPr lang="es-AR" altLang="es-419" sz="1800" b="1"/>
          </a:p>
          <a:p>
            <a:r>
              <a:rPr lang="es-ES" altLang="es-419" sz="1800" u="sng"/>
              <a:t>Alambrados</a:t>
            </a:r>
          </a:p>
          <a:p>
            <a:r>
              <a:rPr lang="es-ES" altLang="es-419" sz="1800"/>
              <a:t> Materiales</a:t>
            </a:r>
            <a:endParaRPr lang="es-AR" altLang="es-419" sz="1800"/>
          </a:p>
          <a:p>
            <a:r>
              <a:rPr lang="es-ES" altLang="es-419" sz="1800"/>
              <a:t>Construcciones</a:t>
            </a:r>
            <a:endParaRPr lang="es-AR" altLang="es-419" sz="1800"/>
          </a:p>
          <a:p>
            <a:r>
              <a:rPr lang="es-ES" altLang="es-419" sz="1800"/>
              <a:t>Tipos</a:t>
            </a:r>
            <a:endParaRPr lang="es-AR" altLang="es-419" sz="1800"/>
          </a:p>
          <a:p>
            <a:r>
              <a:rPr lang="es-ES" altLang="es-419" sz="1800"/>
              <a:t>Tranqueras y guardaganados</a:t>
            </a:r>
            <a:endParaRPr lang="es-AR" altLang="es-419" sz="1800"/>
          </a:p>
          <a:p>
            <a:r>
              <a:rPr lang="es-ES" altLang="es-419" sz="1800" u="sng"/>
              <a:t>Caminos</a:t>
            </a:r>
            <a:endParaRPr lang="es-AR" altLang="es-419" sz="1800"/>
          </a:p>
          <a:p>
            <a:r>
              <a:rPr lang="es-ES" altLang="es-419" sz="1800"/>
              <a:t>Internos</a:t>
            </a:r>
            <a:endParaRPr lang="es-AR" altLang="es-419" sz="1800"/>
          </a:p>
          <a:p>
            <a:r>
              <a:rPr lang="es-ES" altLang="es-419" sz="1800"/>
              <a:t>Perimetrales</a:t>
            </a:r>
            <a:endParaRPr lang="es-AR" altLang="es-419" sz="1800"/>
          </a:p>
          <a:p>
            <a:pPr eaLnBrk="1" hangingPunct="1"/>
            <a:endParaRPr lang="es-AR" altLang="es-419" sz="2000"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53282"/>
                                        </p:tgtEl>
                                        <p:attrNameLst>
                                          <p:attrName>style.visibility</p:attrName>
                                        </p:attrNameLst>
                                      </p:cBhvr>
                                      <p:to>
                                        <p:strVal val="visible"/>
                                      </p:to>
                                    </p:set>
                                    <p:animEffect transition="in" filter="fade">
                                      <p:cBhvr>
                                        <p:cTn id="7" dur="770" decel="100000"/>
                                        <p:tgtEl>
                                          <p:spTgt spid="353282"/>
                                        </p:tgtEl>
                                      </p:cBhvr>
                                    </p:animEffect>
                                    <p:animScale>
                                      <p:cBhvr>
                                        <p:cTn id="8" dur="770" decel="100000"/>
                                        <p:tgtEl>
                                          <p:spTgt spid="353282"/>
                                        </p:tgtEl>
                                      </p:cBhvr>
                                      <p:from x="10000" y="10000"/>
                                      <p:to x="200000" y="450000"/>
                                    </p:animScale>
                                    <p:animScale>
                                      <p:cBhvr>
                                        <p:cTn id="9" dur="1230" accel="100000" fill="hold">
                                          <p:stCondLst>
                                            <p:cond delay="770"/>
                                          </p:stCondLst>
                                        </p:cTn>
                                        <p:tgtEl>
                                          <p:spTgt spid="353282"/>
                                        </p:tgtEl>
                                      </p:cBhvr>
                                      <p:from x="200000" y="450000"/>
                                      <p:to x="100000" y="100000"/>
                                    </p:animScale>
                                    <p:set>
                                      <p:cBhvr>
                                        <p:cTn id="10" dur="770" fill="hold"/>
                                        <p:tgtEl>
                                          <p:spTgt spid="353282"/>
                                        </p:tgtEl>
                                        <p:attrNameLst>
                                          <p:attrName>ppt_x</p:attrName>
                                        </p:attrNameLst>
                                      </p:cBhvr>
                                      <p:to>
                                        <p:strVal val="(0.5)"/>
                                      </p:to>
                                    </p:set>
                                    <p:anim from="(0.5)" to="(#ppt_x)" calcmode="lin" valueType="num">
                                      <p:cBhvr>
                                        <p:cTn id="11" dur="1230" accel="100000" fill="hold">
                                          <p:stCondLst>
                                            <p:cond delay="770"/>
                                          </p:stCondLst>
                                        </p:cTn>
                                        <p:tgtEl>
                                          <p:spTgt spid="353282"/>
                                        </p:tgtEl>
                                        <p:attrNameLst>
                                          <p:attrName>ppt_x</p:attrName>
                                        </p:attrNameLst>
                                      </p:cBhvr>
                                    </p:anim>
                                    <p:set>
                                      <p:cBhvr>
                                        <p:cTn id="12" dur="770" fill="hold"/>
                                        <p:tgtEl>
                                          <p:spTgt spid="353282"/>
                                        </p:tgtEl>
                                        <p:attrNameLst>
                                          <p:attrName>ppt_y</p:attrName>
                                        </p:attrNameLst>
                                      </p:cBhvr>
                                      <p:to>
                                        <p:strVal val="(#ppt_y+0.4)"/>
                                      </p:to>
                                    </p:set>
                                    <p:anim from="(#ppt_y+0.4)" to="(#ppt_y)" calcmode="lin" valueType="num">
                                      <p:cBhvr>
                                        <p:cTn id="13" dur="1230" accel="100000" fill="hold">
                                          <p:stCondLst>
                                            <p:cond delay="770"/>
                                          </p:stCondLst>
                                        </p:cTn>
                                        <p:tgtEl>
                                          <p:spTgt spid="35328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9" presetClass="entr" presetSubtype="0" accel="100000" fill="hold" nodeType="clickEffect">
                                  <p:stCondLst>
                                    <p:cond delay="0"/>
                                  </p:stCondLst>
                                  <p:childTnLst>
                                    <p:set>
                                      <p:cBhvr>
                                        <p:cTn id="17" dur="1" fill="hold">
                                          <p:stCondLst>
                                            <p:cond delay="0"/>
                                          </p:stCondLst>
                                        </p:cTn>
                                        <p:tgtEl>
                                          <p:spTgt spid="353283">
                                            <p:txEl>
                                              <p:pRg st="0" end="0"/>
                                            </p:txEl>
                                          </p:spTgt>
                                        </p:tgtEl>
                                        <p:attrNameLst>
                                          <p:attrName>style.visibility</p:attrName>
                                        </p:attrNameLst>
                                      </p:cBhvr>
                                      <p:to>
                                        <p:strVal val="visible"/>
                                      </p:to>
                                    </p:set>
                                    <p:anim calcmode="lin" valueType="num">
                                      <p:cBhvr>
                                        <p:cTn id="18" dur="500" fill="hold"/>
                                        <p:tgtEl>
                                          <p:spTgt spid="35328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9" dur="500" fill="hold"/>
                                        <p:tgtEl>
                                          <p:spTgt spid="35328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0" dur="500" fill="hold"/>
                                        <p:tgtEl>
                                          <p:spTgt spid="35328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1" dur="500" fill="hold"/>
                                        <p:tgtEl>
                                          <p:spTgt spid="3532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9" presetClass="entr" presetSubtype="0" accel="100000" fill="hold" nodeType="clickEffect">
                                  <p:stCondLst>
                                    <p:cond delay="0"/>
                                  </p:stCondLst>
                                  <p:childTnLst>
                                    <p:set>
                                      <p:cBhvr>
                                        <p:cTn id="25" dur="1" fill="hold">
                                          <p:stCondLst>
                                            <p:cond delay="0"/>
                                          </p:stCondLst>
                                        </p:cTn>
                                        <p:tgtEl>
                                          <p:spTgt spid="353283">
                                            <p:txEl>
                                              <p:pRg st="1" end="1"/>
                                            </p:txEl>
                                          </p:spTgt>
                                        </p:tgtEl>
                                        <p:attrNameLst>
                                          <p:attrName>style.visibility</p:attrName>
                                        </p:attrNameLst>
                                      </p:cBhvr>
                                      <p:to>
                                        <p:strVal val="visible"/>
                                      </p:to>
                                    </p:set>
                                    <p:anim calcmode="lin" valueType="num">
                                      <p:cBhvr>
                                        <p:cTn id="26" dur="500" fill="hold"/>
                                        <p:tgtEl>
                                          <p:spTgt spid="35328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7" dur="500" fill="hold"/>
                                        <p:tgtEl>
                                          <p:spTgt spid="35328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8" dur="500" fill="hold"/>
                                        <p:tgtEl>
                                          <p:spTgt spid="35328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9" dur="500" fill="hold"/>
                                        <p:tgtEl>
                                          <p:spTgt spid="3532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9" presetClass="entr" presetSubtype="0" accel="100000" fill="hold" nodeType="clickEffect">
                                  <p:stCondLst>
                                    <p:cond delay="0"/>
                                  </p:stCondLst>
                                  <p:childTnLst>
                                    <p:set>
                                      <p:cBhvr>
                                        <p:cTn id="33" dur="1" fill="hold">
                                          <p:stCondLst>
                                            <p:cond delay="0"/>
                                          </p:stCondLst>
                                        </p:cTn>
                                        <p:tgtEl>
                                          <p:spTgt spid="353283">
                                            <p:txEl>
                                              <p:pRg st="2" end="2"/>
                                            </p:txEl>
                                          </p:spTgt>
                                        </p:tgtEl>
                                        <p:attrNameLst>
                                          <p:attrName>style.visibility</p:attrName>
                                        </p:attrNameLst>
                                      </p:cBhvr>
                                      <p:to>
                                        <p:strVal val="visible"/>
                                      </p:to>
                                    </p:set>
                                    <p:anim calcmode="lin" valueType="num">
                                      <p:cBhvr>
                                        <p:cTn id="34" dur="500" fill="hold"/>
                                        <p:tgtEl>
                                          <p:spTgt spid="35328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5" dur="500" fill="hold"/>
                                        <p:tgtEl>
                                          <p:spTgt spid="35328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6" dur="500" fill="hold"/>
                                        <p:tgtEl>
                                          <p:spTgt spid="35328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7" dur="500" fill="hold"/>
                                        <p:tgtEl>
                                          <p:spTgt spid="3532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39" presetClass="entr" presetSubtype="0" accel="100000" fill="hold" nodeType="clickEffect">
                                  <p:stCondLst>
                                    <p:cond delay="0"/>
                                  </p:stCondLst>
                                  <p:childTnLst>
                                    <p:set>
                                      <p:cBhvr>
                                        <p:cTn id="41" dur="1" fill="hold">
                                          <p:stCondLst>
                                            <p:cond delay="0"/>
                                          </p:stCondLst>
                                        </p:cTn>
                                        <p:tgtEl>
                                          <p:spTgt spid="353283">
                                            <p:txEl>
                                              <p:pRg st="3" end="3"/>
                                            </p:txEl>
                                          </p:spTgt>
                                        </p:tgtEl>
                                        <p:attrNameLst>
                                          <p:attrName>style.visibility</p:attrName>
                                        </p:attrNameLst>
                                      </p:cBhvr>
                                      <p:to>
                                        <p:strVal val="visible"/>
                                      </p:to>
                                    </p:set>
                                    <p:anim calcmode="lin" valueType="num">
                                      <p:cBhvr>
                                        <p:cTn id="42" dur="500" fill="hold"/>
                                        <p:tgtEl>
                                          <p:spTgt spid="35328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3" dur="500" fill="hold"/>
                                        <p:tgtEl>
                                          <p:spTgt spid="35328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4" dur="500" fill="hold"/>
                                        <p:tgtEl>
                                          <p:spTgt spid="35328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5" dur="500" fill="hold"/>
                                        <p:tgtEl>
                                          <p:spTgt spid="3532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39" presetClass="entr" presetSubtype="0" accel="100000" fill="hold" nodeType="clickEffect">
                                  <p:stCondLst>
                                    <p:cond delay="0"/>
                                  </p:stCondLst>
                                  <p:childTnLst>
                                    <p:set>
                                      <p:cBhvr>
                                        <p:cTn id="49" dur="1" fill="hold">
                                          <p:stCondLst>
                                            <p:cond delay="0"/>
                                          </p:stCondLst>
                                        </p:cTn>
                                        <p:tgtEl>
                                          <p:spTgt spid="353283">
                                            <p:txEl>
                                              <p:pRg st="4" end="4"/>
                                            </p:txEl>
                                          </p:spTgt>
                                        </p:tgtEl>
                                        <p:attrNameLst>
                                          <p:attrName>style.visibility</p:attrName>
                                        </p:attrNameLst>
                                      </p:cBhvr>
                                      <p:to>
                                        <p:strVal val="visible"/>
                                      </p:to>
                                    </p:set>
                                    <p:anim calcmode="lin" valueType="num">
                                      <p:cBhvr>
                                        <p:cTn id="50" dur="500" fill="hold"/>
                                        <p:tgtEl>
                                          <p:spTgt spid="35328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1" dur="500" fill="hold"/>
                                        <p:tgtEl>
                                          <p:spTgt spid="35328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2" dur="500" fill="hold"/>
                                        <p:tgtEl>
                                          <p:spTgt spid="35328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53" dur="500" fill="hold"/>
                                        <p:tgtEl>
                                          <p:spTgt spid="3532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39" presetClass="entr" presetSubtype="0" accel="100000" fill="hold" nodeType="clickEffect">
                                  <p:stCondLst>
                                    <p:cond delay="0"/>
                                  </p:stCondLst>
                                  <p:childTnLst>
                                    <p:set>
                                      <p:cBhvr>
                                        <p:cTn id="57" dur="1" fill="hold">
                                          <p:stCondLst>
                                            <p:cond delay="0"/>
                                          </p:stCondLst>
                                        </p:cTn>
                                        <p:tgtEl>
                                          <p:spTgt spid="353283">
                                            <p:txEl>
                                              <p:pRg st="5" end="5"/>
                                            </p:txEl>
                                          </p:spTgt>
                                        </p:tgtEl>
                                        <p:attrNameLst>
                                          <p:attrName>style.visibility</p:attrName>
                                        </p:attrNameLst>
                                      </p:cBhvr>
                                      <p:to>
                                        <p:strVal val="visible"/>
                                      </p:to>
                                    </p:set>
                                    <p:anim calcmode="lin" valueType="num">
                                      <p:cBhvr>
                                        <p:cTn id="58" dur="500" fill="hold"/>
                                        <p:tgtEl>
                                          <p:spTgt spid="35328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9" dur="500" fill="hold"/>
                                        <p:tgtEl>
                                          <p:spTgt spid="35328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0" dur="500" fill="hold"/>
                                        <p:tgtEl>
                                          <p:spTgt spid="35328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61" dur="500" fill="hold"/>
                                        <p:tgtEl>
                                          <p:spTgt spid="35328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39" presetClass="entr" presetSubtype="0" accel="100000" fill="hold" nodeType="clickEffect">
                                  <p:stCondLst>
                                    <p:cond delay="0"/>
                                  </p:stCondLst>
                                  <p:childTnLst>
                                    <p:set>
                                      <p:cBhvr>
                                        <p:cTn id="65" dur="1" fill="hold">
                                          <p:stCondLst>
                                            <p:cond delay="0"/>
                                          </p:stCondLst>
                                        </p:cTn>
                                        <p:tgtEl>
                                          <p:spTgt spid="353283">
                                            <p:txEl>
                                              <p:pRg st="6" end="6"/>
                                            </p:txEl>
                                          </p:spTgt>
                                        </p:tgtEl>
                                        <p:attrNameLst>
                                          <p:attrName>style.visibility</p:attrName>
                                        </p:attrNameLst>
                                      </p:cBhvr>
                                      <p:to>
                                        <p:strVal val="visible"/>
                                      </p:to>
                                    </p:set>
                                    <p:anim calcmode="lin" valueType="num">
                                      <p:cBhvr>
                                        <p:cTn id="66" dur="500" fill="hold"/>
                                        <p:tgtEl>
                                          <p:spTgt spid="35328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7" dur="500" fill="hold"/>
                                        <p:tgtEl>
                                          <p:spTgt spid="35328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8" dur="500" fill="hold"/>
                                        <p:tgtEl>
                                          <p:spTgt spid="35328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69" dur="500" fill="hold"/>
                                        <p:tgtEl>
                                          <p:spTgt spid="35328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39" presetClass="entr" presetSubtype="0" accel="100000" fill="hold" nodeType="clickEffect">
                                  <p:stCondLst>
                                    <p:cond delay="0"/>
                                  </p:stCondLst>
                                  <p:childTnLst>
                                    <p:set>
                                      <p:cBhvr>
                                        <p:cTn id="73" dur="1" fill="hold">
                                          <p:stCondLst>
                                            <p:cond delay="0"/>
                                          </p:stCondLst>
                                        </p:cTn>
                                        <p:tgtEl>
                                          <p:spTgt spid="353283">
                                            <p:txEl>
                                              <p:pRg st="7" end="7"/>
                                            </p:txEl>
                                          </p:spTgt>
                                        </p:tgtEl>
                                        <p:attrNameLst>
                                          <p:attrName>style.visibility</p:attrName>
                                        </p:attrNameLst>
                                      </p:cBhvr>
                                      <p:to>
                                        <p:strVal val="visible"/>
                                      </p:to>
                                    </p:set>
                                    <p:anim calcmode="lin" valueType="num">
                                      <p:cBhvr>
                                        <p:cTn id="74" dur="500" fill="hold"/>
                                        <p:tgtEl>
                                          <p:spTgt spid="353283">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5" dur="500" fill="hold"/>
                                        <p:tgtEl>
                                          <p:spTgt spid="353283">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6" dur="500" fill="hold"/>
                                        <p:tgtEl>
                                          <p:spTgt spid="353283">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77" dur="500" fill="hold"/>
                                        <p:tgtEl>
                                          <p:spTgt spid="35328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39" presetClass="entr" presetSubtype="0" accel="100000" fill="hold" nodeType="clickEffect">
                                  <p:stCondLst>
                                    <p:cond delay="0"/>
                                  </p:stCondLst>
                                  <p:childTnLst>
                                    <p:set>
                                      <p:cBhvr>
                                        <p:cTn id="81" dur="1" fill="hold">
                                          <p:stCondLst>
                                            <p:cond delay="0"/>
                                          </p:stCondLst>
                                        </p:cTn>
                                        <p:tgtEl>
                                          <p:spTgt spid="353283">
                                            <p:txEl>
                                              <p:pRg st="8" end="8"/>
                                            </p:txEl>
                                          </p:spTgt>
                                        </p:tgtEl>
                                        <p:attrNameLst>
                                          <p:attrName>style.visibility</p:attrName>
                                        </p:attrNameLst>
                                      </p:cBhvr>
                                      <p:to>
                                        <p:strVal val="visible"/>
                                      </p:to>
                                    </p:set>
                                    <p:anim calcmode="lin" valueType="num">
                                      <p:cBhvr>
                                        <p:cTn id="82" dur="500" fill="hold"/>
                                        <p:tgtEl>
                                          <p:spTgt spid="353283">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3" dur="500" fill="hold"/>
                                        <p:tgtEl>
                                          <p:spTgt spid="353283">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4" dur="500" fill="hold"/>
                                        <p:tgtEl>
                                          <p:spTgt spid="353283">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85" dur="500" fill="hold"/>
                                        <p:tgtEl>
                                          <p:spTgt spid="35328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39" presetClass="entr" presetSubtype="0" accel="100000" fill="hold" nodeType="clickEffect">
                                  <p:stCondLst>
                                    <p:cond delay="0"/>
                                  </p:stCondLst>
                                  <p:childTnLst>
                                    <p:set>
                                      <p:cBhvr>
                                        <p:cTn id="89" dur="1" fill="hold">
                                          <p:stCondLst>
                                            <p:cond delay="0"/>
                                          </p:stCondLst>
                                        </p:cTn>
                                        <p:tgtEl>
                                          <p:spTgt spid="353283">
                                            <p:txEl>
                                              <p:pRg st="9" end="9"/>
                                            </p:txEl>
                                          </p:spTgt>
                                        </p:tgtEl>
                                        <p:attrNameLst>
                                          <p:attrName>style.visibility</p:attrName>
                                        </p:attrNameLst>
                                      </p:cBhvr>
                                      <p:to>
                                        <p:strVal val="visible"/>
                                      </p:to>
                                    </p:set>
                                    <p:anim calcmode="lin" valueType="num">
                                      <p:cBhvr>
                                        <p:cTn id="90" dur="500" fill="hold"/>
                                        <p:tgtEl>
                                          <p:spTgt spid="353283">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1" dur="500" fill="hold"/>
                                        <p:tgtEl>
                                          <p:spTgt spid="353283">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2" dur="500" fill="hold"/>
                                        <p:tgtEl>
                                          <p:spTgt spid="353283">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93" dur="500" fill="hold"/>
                                        <p:tgtEl>
                                          <p:spTgt spid="35328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39" presetClass="entr" presetSubtype="0" accel="100000" fill="hold" nodeType="clickEffect">
                                  <p:stCondLst>
                                    <p:cond delay="0"/>
                                  </p:stCondLst>
                                  <p:childTnLst>
                                    <p:set>
                                      <p:cBhvr>
                                        <p:cTn id="97" dur="1" fill="hold">
                                          <p:stCondLst>
                                            <p:cond delay="0"/>
                                          </p:stCondLst>
                                        </p:cTn>
                                        <p:tgtEl>
                                          <p:spTgt spid="353283">
                                            <p:txEl>
                                              <p:pRg st="10" end="10"/>
                                            </p:txEl>
                                          </p:spTgt>
                                        </p:tgtEl>
                                        <p:attrNameLst>
                                          <p:attrName>style.visibility</p:attrName>
                                        </p:attrNameLst>
                                      </p:cBhvr>
                                      <p:to>
                                        <p:strVal val="visible"/>
                                      </p:to>
                                    </p:set>
                                    <p:anim calcmode="lin" valueType="num">
                                      <p:cBhvr>
                                        <p:cTn id="98" dur="500" fill="hold"/>
                                        <p:tgtEl>
                                          <p:spTgt spid="353283">
                                            <p:txEl>
                                              <p:pRg st="10" end="1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9" dur="500" fill="hold"/>
                                        <p:tgtEl>
                                          <p:spTgt spid="353283">
                                            <p:txEl>
                                              <p:pRg st="10" end="1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00" dur="500" fill="hold"/>
                                        <p:tgtEl>
                                          <p:spTgt spid="353283">
                                            <p:txEl>
                                              <p:pRg st="10" end="1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1" dur="500" fill="hold"/>
                                        <p:tgtEl>
                                          <p:spTgt spid="35328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39" presetClass="entr" presetSubtype="0" accel="100000" fill="hold" nodeType="clickEffect">
                                  <p:stCondLst>
                                    <p:cond delay="0"/>
                                  </p:stCondLst>
                                  <p:childTnLst>
                                    <p:set>
                                      <p:cBhvr>
                                        <p:cTn id="105" dur="1" fill="hold">
                                          <p:stCondLst>
                                            <p:cond delay="0"/>
                                          </p:stCondLst>
                                        </p:cTn>
                                        <p:tgtEl>
                                          <p:spTgt spid="353283">
                                            <p:txEl>
                                              <p:pRg st="11" end="11"/>
                                            </p:txEl>
                                          </p:spTgt>
                                        </p:tgtEl>
                                        <p:attrNameLst>
                                          <p:attrName>style.visibility</p:attrName>
                                        </p:attrNameLst>
                                      </p:cBhvr>
                                      <p:to>
                                        <p:strVal val="visible"/>
                                      </p:to>
                                    </p:set>
                                    <p:anim calcmode="lin" valueType="num">
                                      <p:cBhvr>
                                        <p:cTn id="106" dur="500" fill="hold"/>
                                        <p:tgtEl>
                                          <p:spTgt spid="353283">
                                            <p:txEl>
                                              <p:pRg st="11" end="1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07" dur="500" fill="hold"/>
                                        <p:tgtEl>
                                          <p:spTgt spid="353283">
                                            <p:txEl>
                                              <p:pRg st="11" end="1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08" dur="500" fill="hold"/>
                                        <p:tgtEl>
                                          <p:spTgt spid="353283">
                                            <p:txEl>
                                              <p:pRg st="11" end="1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9" dur="500" fill="hold"/>
                                        <p:tgtEl>
                                          <p:spTgt spid="353283">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39" presetClass="entr" presetSubtype="0" accel="100000" fill="hold" nodeType="clickEffect">
                                  <p:stCondLst>
                                    <p:cond delay="0"/>
                                  </p:stCondLst>
                                  <p:childTnLst>
                                    <p:set>
                                      <p:cBhvr>
                                        <p:cTn id="113" dur="1" fill="hold">
                                          <p:stCondLst>
                                            <p:cond delay="0"/>
                                          </p:stCondLst>
                                        </p:cTn>
                                        <p:tgtEl>
                                          <p:spTgt spid="353283">
                                            <p:txEl>
                                              <p:pRg st="12" end="12"/>
                                            </p:txEl>
                                          </p:spTgt>
                                        </p:tgtEl>
                                        <p:attrNameLst>
                                          <p:attrName>style.visibility</p:attrName>
                                        </p:attrNameLst>
                                      </p:cBhvr>
                                      <p:to>
                                        <p:strVal val="visible"/>
                                      </p:to>
                                    </p:set>
                                    <p:anim calcmode="lin" valueType="num">
                                      <p:cBhvr>
                                        <p:cTn id="114" dur="500" fill="hold"/>
                                        <p:tgtEl>
                                          <p:spTgt spid="353283">
                                            <p:txEl>
                                              <p:pRg st="12" end="1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15" dur="500" fill="hold"/>
                                        <p:tgtEl>
                                          <p:spTgt spid="353283">
                                            <p:txEl>
                                              <p:pRg st="12" end="1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16" dur="500" fill="hold"/>
                                        <p:tgtEl>
                                          <p:spTgt spid="353283">
                                            <p:txEl>
                                              <p:pRg st="12" end="1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17" dur="500" fill="hold"/>
                                        <p:tgtEl>
                                          <p:spTgt spid="353283">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118" fill="hold" nodeType="clickPar">
                      <p:stCondLst>
                        <p:cond delay="indefinite"/>
                      </p:stCondLst>
                      <p:childTnLst>
                        <p:par>
                          <p:cTn id="119" fill="hold" nodeType="withGroup">
                            <p:stCondLst>
                              <p:cond delay="0"/>
                            </p:stCondLst>
                            <p:childTnLst>
                              <p:par>
                                <p:cTn id="120" presetID="39" presetClass="entr" presetSubtype="0" accel="100000" fill="hold" nodeType="clickEffect">
                                  <p:stCondLst>
                                    <p:cond delay="0"/>
                                  </p:stCondLst>
                                  <p:childTnLst>
                                    <p:set>
                                      <p:cBhvr>
                                        <p:cTn id="121" dur="1" fill="hold">
                                          <p:stCondLst>
                                            <p:cond delay="0"/>
                                          </p:stCondLst>
                                        </p:cTn>
                                        <p:tgtEl>
                                          <p:spTgt spid="353283">
                                            <p:txEl>
                                              <p:pRg st="13" end="13"/>
                                            </p:txEl>
                                          </p:spTgt>
                                        </p:tgtEl>
                                        <p:attrNameLst>
                                          <p:attrName>style.visibility</p:attrName>
                                        </p:attrNameLst>
                                      </p:cBhvr>
                                      <p:to>
                                        <p:strVal val="visible"/>
                                      </p:to>
                                    </p:set>
                                    <p:anim calcmode="lin" valueType="num">
                                      <p:cBhvr>
                                        <p:cTn id="122" dur="500" fill="hold"/>
                                        <p:tgtEl>
                                          <p:spTgt spid="353283">
                                            <p:txEl>
                                              <p:pRg st="13" end="1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3" dur="500" fill="hold"/>
                                        <p:tgtEl>
                                          <p:spTgt spid="353283">
                                            <p:txEl>
                                              <p:pRg st="13" end="1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24" dur="500" fill="hold"/>
                                        <p:tgtEl>
                                          <p:spTgt spid="353283">
                                            <p:txEl>
                                              <p:pRg st="13" end="13"/>
                                            </p:txEl>
                                          </p:spTgt>
                                        </p:tgtEl>
                                        <p:attrNameLst>
                                          <p:attrName>ppt_x</p:attrName>
                                        </p:attrNameLst>
                                      </p:cBhvr>
                                      <p:tavLst>
                                        <p:tav tm="0">
                                          <p:val>
                                            <p:strVal val="#ppt_x-.3"/>
                                          </p:val>
                                        </p:tav>
                                        <p:tav tm="50000">
                                          <p:val>
                                            <p:strVal val="#ppt_x"/>
                                          </p:val>
                                        </p:tav>
                                        <p:tav tm="100000">
                                          <p:val>
                                            <p:strVal val="#ppt_x"/>
                                          </p:val>
                                        </p:tav>
                                      </p:tavLst>
                                    </p:anim>
                                    <p:anim calcmode="lin" valueType="num">
                                      <p:cBhvr>
                                        <p:cTn id="125" dur="500" fill="hold"/>
                                        <p:tgtEl>
                                          <p:spTgt spid="353283">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126" fill="hold" nodeType="clickPar">
                      <p:stCondLst>
                        <p:cond delay="indefinite"/>
                      </p:stCondLst>
                      <p:childTnLst>
                        <p:par>
                          <p:cTn id="127" fill="hold" nodeType="withGroup">
                            <p:stCondLst>
                              <p:cond delay="0"/>
                            </p:stCondLst>
                            <p:childTnLst>
                              <p:par>
                                <p:cTn id="128" presetID="39" presetClass="entr" presetSubtype="0" accel="100000" fill="hold" nodeType="clickEffect">
                                  <p:stCondLst>
                                    <p:cond delay="0"/>
                                  </p:stCondLst>
                                  <p:childTnLst>
                                    <p:set>
                                      <p:cBhvr>
                                        <p:cTn id="129" dur="1" fill="hold">
                                          <p:stCondLst>
                                            <p:cond delay="0"/>
                                          </p:stCondLst>
                                        </p:cTn>
                                        <p:tgtEl>
                                          <p:spTgt spid="353283">
                                            <p:txEl>
                                              <p:pRg st="14" end="14"/>
                                            </p:txEl>
                                          </p:spTgt>
                                        </p:tgtEl>
                                        <p:attrNameLst>
                                          <p:attrName>style.visibility</p:attrName>
                                        </p:attrNameLst>
                                      </p:cBhvr>
                                      <p:to>
                                        <p:strVal val="visible"/>
                                      </p:to>
                                    </p:set>
                                    <p:anim calcmode="lin" valueType="num">
                                      <p:cBhvr>
                                        <p:cTn id="130" dur="500" fill="hold"/>
                                        <p:tgtEl>
                                          <p:spTgt spid="353283">
                                            <p:txEl>
                                              <p:pRg st="14" end="1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31" dur="500" fill="hold"/>
                                        <p:tgtEl>
                                          <p:spTgt spid="353283">
                                            <p:txEl>
                                              <p:pRg st="14" end="1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2" dur="500" fill="hold"/>
                                        <p:tgtEl>
                                          <p:spTgt spid="353283">
                                            <p:txEl>
                                              <p:pRg st="14" end="14"/>
                                            </p:txEl>
                                          </p:spTgt>
                                        </p:tgtEl>
                                        <p:attrNameLst>
                                          <p:attrName>ppt_x</p:attrName>
                                        </p:attrNameLst>
                                      </p:cBhvr>
                                      <p:tavLst>
                                        <p:tav tm="0">
                                          <p:val>
                                            <p:strVal val="#ppt_x-.3"/>
                                          </p:val>
                                        </p:tav>
                                        <p:tav tm="50000">
                                          <p:val>
                                            <p:strVal val="#ppt_x"/>
                                          </p:val>
                                        </p:tav>
                                        <p:tav tm="100000">
                                          <p:val>
                                            <p:strVal val="#ppt_x"/>
                                          </p:val>
                                        </p:tav>
                                      </p:tavLst>
                                    </p:anim>
                                    <p:anim calcmode="lin" valueType="num">
                                      <p:cBhvr>
                                        <p:cTn id="133" dur="500" fill="hold"/>
                                        <p:tgtEl>
                                          <p:spTgt spid="353283">
                                            <p:txEl>
                                              <p:pRg st="14" end="14"/>
                                            </p:txEl>
                                          </p:spTgt>
                                        </p:tgtEl>
                                        <p:attrNameLst>
                                          <p:attrName>ppt_y</p:attrName>
                                        </p:attrNameLst>
                                      </p:cBhvr>
                                      <p:tavLst>
                                        <p:tav tm="0">
                                          <p:val>
                                            <p:strVal val="#ppt_y"/>
                                          </p:val>
                                        </p:tav>
                                        <p:tav tm="100000">
                                          <p:val>
                                            <p:strVal val="#ppt_y"/>
                                          </p:val>
                                        </p:tav>
                                      </p:tavLst>
                                    </p:anim>
                                  </p:childTnLst>
                                </p:cTn>
                              </p:par>
                            </p:childTnLst>
                          </p:cTn>
                        </p:par>
                      </p:childTnLst>
                    </p:cTn>
                  </p:par>
                  <p:par>
                    <p:cTn id="134" fill="hold" nodeType="clickPar">
                      <p:stCondLst>
                        <p:cond delay="indefinite"/>
                      </p:stCondLst>
                      <p:childTnLst>
                        <p:par>
                          <p:cTn id="135" fill="hold" nodeType="withGroup">
                            <p:stCondLst>
                              <p:cond delay="0"/>
                            </p:stCondLst>
                            <p:childTnLst>
                              <p:par>
                                <p:cTn id="136" presetID="39" presetClass="entr" presetSubtype="0" accel="100000" fill="hold" nodeType="clickEffect">
                                  <p:stCondLst>
                                    <p:cond delay="0"/>
                                  </p:stCondLst>
                                  <p:childTnLst>
                                    <p:set>
                                      <p:cBhvr>
                                        <p:cTn id="137" dur="1" fill="hold">
                                          <p:stCondLst>
                                            <p:cond delay="0"/>
                                          </p:stCondLst>
                                        </p:cTn>
                                        <p:tgtEl>
                                          <p:spTgt spid="353283">
                                            <p:txEl>
                                              <p:pRg st="15" end="15"/>
                                            </p:txEl>
                                          </p:spTgt>
                                        </p:tgtEl>
                                        <p:attrNameLst>
                                          <p:attrName>style.visibility</p:attrName>
                                        </p:attrNameLst>
                                      </p:cBhvr>
                                      <p:to>
                                        <p:strVal val="visible"/>
                                      </p:to>
                                    </p:set>
                                    <p:anim calcmode="lin" valueType="num">
                                      <p:cBhvr>
                                        <p:cTn id="138" dur="500" fill="hold"/>
                                        <p:tgtEl>
                                          <p:spTgt spid="353283">
                                            <p:txEl>
                                              <p:pRg st="15" end="1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39" dur="500" fill="hold"/>
                                        <p:tgtEl>
                                          <p:spTgt spid="353283">
                                            <p:txEl>
                                              <p:pRg st="15" end="1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40" dur="500" fill="hold"/>
                                        <p:tgtEl>
                                          <p:spTgt spid="353283">
                                            <p:txEl>
                                              <p:pRg st="15" end="15"/>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1" dur="500" fill="hold"/>
                                        <p:tgtEl>
                                          <p:spTgt spid="353283">
                                            <p:txEl>
                                              <p:pRg st="15" end="15"/>
                                            </p:txEl>
                                          </p:spTgt>
                                        </p:tgtEl>
                                        <p:attrNameLst>
                                          <p:attrName>ppt_y</p:attrName>
                                        </p:attrNameLst>
                                      </p:cBhvr>
                                      <p:tavLst>
                                        <p:tav tm="0">
                                          <p:val>
                                            <p:strVal val="#ppt_y"/>
                                          </p:val>
                                        </p:tav>
                                        <p:tav tm="100000">
                                          <p:val>
                                            <p:strVal val="#ppt_y"/>
                                          </p:val>
                                        </p:tav>
                                      </p:tavLst>
                                    </p:anim>
                                  </p:childTnLst>
                                </p:cTn>
                              </p:par>
                            </p:childTnLst>
                          </p:cTn>
                        </p:par>
                      </p:childTnLst>
                    </p:cTn>
                  </p:par>
                  <p:par>
                    <p:cTn id="142" fill="hold" nodeType="clickPar">
                      <p:stCondLst>
                        <p:cond delay="indefinite"/>
                      </p:stCondLst>
                      <p:childTnLst>
                        <p:par>
                          <p:cTn id="143" fill="hold" nodeType="withGroup">
                            <p:stCondLst>
                              <p:cond delay="0"/>
                            </p:stCondLst>
                            <p:childTnLst>
                              <p:par>
                                <p:cTn id="144" presetID="39" presetClass="entr" presetSubtype="0" accel="100000" fill="hold" nodeType="clickEffect">
                                  <p:stCondLst>
                                    <p:cond delay="0"/>
                                  </p:stCondLst>
                                  <p:childTnLst>
                                    <p:set>
                                      <p:cBhvr>
                                        <p:cTn id="145" dur="1" fill="hold">
                                          <p:stCondLst>
                                            <p:cond delay="0"/>
                                          </p:stCondLst>
                                        </p:cTn>
                                        <p:tgtEl>
                                          <p:spTgt spid="353283">
                                            <p:txEl>
                                              <p:pRg st="16" end="16"/>
                                            </p:txEl>
                                          </p:spTgt>
                                        </p:tgtEl>
                                        <p:attrNameLst>
                                          <p:attrName>style.visibility</p:attrName>
                                        </p:attrNameLst>
                                      </p:cBhvr>
                                      <p:to>
                                        <p:strVal val="visible"/>
                                      </p:to>
                                    </p:set>
                                    <p:anim calcmode="lin" valueType="num">
                                      <p:cBhvr>
                                        <p:cTn id="146" dur="500" fill="hold"/>
                                        <p:tgtEl>
                                          <p:spTgt spid="353283">
                                            <p:txEl>
                                              <p:pRg st="16" end="1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7" dur="500" fill="hold"/>
                                        <p:tgtEl>
                                          <p:spTgt spid="353283">
                                            <p:txEl>
                                              <p:pRg st="16" end="1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48" dur="500" fill="hold"/>
                                        <p:tgtEl>
                                          <p:spTgt spid="353283">
                                            <p:txEl>
                                              <p:pRg st="16" end="16"/>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9" dur="500" fill="hold"/>
                                        <p:tgtEl>
                                          <p:spTgt spid="353283">
                                            <p:txEl>
                                              <p:pRg st="16" end="1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Rectángulo">
            <a:extLst>
              <a:ext uri="{FF2B5EF4-FFF2-40B4-BE49-F238E27FC236}">
                <a16:creationId xmlns:a16="http://schemas.microsoft.com/office/drawing/2014/main" id="{DC481D6B-18A7-41DB-9372-FCFB71DA6147}"/>
              </a:ext>
            </a:extLst>
          </p:cNvPr>
          <p:cNvSpPr>
            <a:spLocks noChangeArrowheads="1"/>
          </p:cNvSpPr>
          <p:nvPr/>
        </p:nvSpPr>
        <p:spPr bwMode="auto">
          <a:xfrm>
            <a:off x="395288" y="476250"/>
            <a:ext cx="8569325"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endParaRPr lang="es-ES" altLang="es-419" sz="1800" dirty="0"/>
          </a:p>
          <a:p>
            <a:pPr>
              <a:spcBef>
                <a:spcPct val="0"/>
              </a:spcBef>
              <a:buClrTx/>
              <a:buFontTx/>
              <a:buNone/>
            </a:pPr>
            <a:endParaRPr lang="es-ES" altLang="es-419" sz="1800" dirty="0"/>
          </a:p>
          <a:p>
            <a:pPr>
              <a:spcBef>
                <a:spcPct val="0"/>
              </a:spcBef>
              <a:buClrTx/>
              <a:buFontTx/>
              <a:buNone/>
            </a:pPr>
            <a:endParaRPr lang="es-ES" altLang="es-419" sz="1800" dirty="0"/>
          </a:p>
          <a:p>
            <a:pPr>
              <a:spcBef>
                <a:spcPct val="0"/>
              </a:spcBef>
              <a:buClrTx/>
              <a:buFontTx/>
              <a:buNone/>
            </a:pPr>
            <a:endParaRPr lang="es-ES" altLang="es-419" sz="1800" dirty="0"/>
          </a:p>
          <a:p>
            <a:pPr>
              <a:spcBef>
                <a:spcPct val="0"/>
              </a:spcBef>
              <a:buClrTx/>
              <a:buFontTx/>
              <a:buNone/>
            </a:pPr>
            <a:r>
              <a:rPr lang="es-ES" altLang="es-419" sz="1800" dirty="0"/>
              <a:t>En qué momento puedo tomar la decisión de adquirir una maquinaria, existe una fórmula cuyo resultado expresa la superficie en hectáreas a trabajar por año para que se justifique la compra de la misma.</a:t>
            </a:r>
            <a:endParaRPr lang="es-AR" altLang="es-419" sz="1800" dirty="0"/>
          </a:p>
          <a:p>
            <a:pPr>
              <a:spcBef>
                <a:spcPct val="0"/>
              </a:spcBef>
              <a:buClrTx/>
              <a:buFontTx/>
              <a:buNone/>
            </a:pPr>
            <a:r>
              <a:rPr lang="es-ES" altLang="es-419" sz="1800" dirty="0"/>
              <a:t> </a:t>
            </a:r>
            <a:endParaRPr lang="es-AR" altLang="es-419" sz="1800" dirty="0"/>
          </a:p>
          <a:p>
            <a:pPr>
              <a:spcBef>
                <a:spcPct val="0"/>
              </a:spcBef>
              <a:buClrTx/>
              <a:buFontTx/>
              <a:buNone/>
            </a:pPr>
            <a:r>
              <a:rPr lang="es-ES" altLang="es-419" sz="1800" dirty="0"/>
              <a:t>Superficie anual a trabajar  en has.(SAT) =   </a:t>
            </a:r>
            <a:r>
              <a:rPr lang="es-ES" altLang="es-419" sz="1800" u="sng" dirty="0"/>
              <a:t>Costos fijos anuales en $</a:t>
            </a:r>
            <a:endParaRPr lang="es-AR" altLang="es-419" sz="1800" dirty="0"/>
          </a:p>
          <a:p>
            <a:pPr>
              <a:spcBef>
                <a:spcPct val="0"/>
              </a:spcBef>
              <a:buClrTx/>
              <a:buFontTx/>
              <a:buNone/>
            </a:pPr>
            <a:r>
              <a:rPr lang="es-ES" altLang="es-419" sz="1800" dirty="0"/>
              <a:t>                                                Costo del servicio ($/ha) - Costos variables ($/ha)</a:t>
            </a:r>
            <a:endParaRPr lang="es-AR" altLang="es-419" sz="1800" dirty="0"/>
          </a:p>
          <a:p>
            <a:pPr>
              <a:spcBef>
                <a:spcPct val="0"/>
              </a:spcBef>
              <a:buClrTx/>
              <a:buFontTx/>
              <a:buNone/>
            </a:pPr>
            <a:r>
              <a:rPr lang="es-ES" altLang="es-419" sz="1800" dirty="0"/>
              <a:t> </a:t>
            </a:r>
            <a:endParaRPr lang="es-AR" altLang="es-419"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018">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018">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601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F9EEE7B6-5AFD-4D06-8BF4-EC6EF18F4EE4}"/>
              </a:ext>
            </a:extLst>
          </p:cNvPr>
          <p:cNvSpPr>
            <a:spLocks noGrp="1"/>
          </p:cNvSpPr>
          <p:nvPr>
            <p:ph type="title"/>
          </p:nvPr>
        </p:nvSpPr>
        <p:spPr>
          <a:xfrm>
            <a:off x="539750" y="260350"/>
            <a:ext cx="8229600" cy="1143000"/>
          </a:xfrm>
        </p:spPr>
        <p:txBody>
          <a:bodyPr>
            <a:normAutofit/>
          </a:bodyPr>
          <a:lstStyle/>
          <a:p>
            <a:pPr>
              <a:defRPr/>
            </a:pPr>
            <a:r>
              <a:rPr lang="es-ES" sz="2800" b="1" u="sng" dirty="0">
                <a:solidFill>
                  <a:schemeClr val="tx1"/>
                </a:solidFill>
                <a:effectLst/>
              </a:rPr>
              <a:t>Selección de la maquinaria agrícola:</a:t>
            </a:r>
            <a:br>
              <a:rPr lang="es-AR" sz="2800" dirty="0">
                <a:solidFill>
                  <a:srgbClr val="C00000"/>
                </a:solidFill>
                <a:effectLst/>
              </a:rPr>
            </a:br>
            <a:endParaRPr lang="es-AR" sz="2800" dirty="0">
              <a:solidFill>
                <a:srgbClr val="C00000"/>
              </a:solidFill>
            </a:endParaRPr>
          </a:p>
        </p:txBody>
      </p:sp>
      <p:sp>
        <p:nvSpPr>
          <p:cNvPr id="87043" name="2 Marcador de contenido">
            <a:extLst>
              <a:ext uri="{FF2B5EF4-FFF2-40B4-BE49-F238E27FC236}">
                <a16:creationId xmlns:a16="http://schemas.microsoft.com/office/drawing/2014/main" id="{F083C0E6-6E41-4B06-81E3-9F84678AF7F9}"/>
              </a:ext>
            </a:extLst>
          </p:cNvPr>
          <p:cNvSpPr>
            <a:spLocks noGrp="1" noChangeArrowheads="1"/>
          </p:cNvSpPr>
          <p:nvPr>
            <p:ph idx="1"/>
          </p:nvPr>
        </p:nvSpPr>
        <p:spPr>
          <a:xfrm>
            <a:off x="250825" y="1052513"/>
            <a:ext cx="8642350" cy="5043487"/>
          </a:xfrm>
        </p:spPr>
        <p:txBody>
          <a:bodyPr/>
          <a:lstStyle/>
          <a:p>
            <a:r>
              <a:rPr lang="es-ES" altLang="es-419" sz="2400" dirty="0"/>
              <a:t>Aspectos a tener en cuenta cuando necesito adquirir maquinarias:</a:t>
            </a:r>
            <a:endParaRPr lang="es-AR" altLang="es-419" sz="2400" dirty="0"/>
          </a:p>
          <a:p>
            <a:r>
              <a:rPr lang="es-ES" altLang="es-419" sz="2400" dirty="0"/>
              <a:t>Tener en cuenta el ambiente donde se va a desarrollar los trabajos (clima, suelo, relieve, vegetación, aguadas, </a:t>
            </a:r>
            <a:r>
              <a:rPr lang="es-ES" altLang="es-419" sz="2400" dirty="0" err="1"/>
              <a:t>etc</a:t>
            </a:r>
            <a:r>
              <a:rPr lang="es-ES" altLang="es-419" sz="2400" dirty="0"/>
              <a:t>). Que en la zona exista servicio posventa de la marca adquirida.</a:t>
            </a:r>
            <a:endParaRPr lang="es-AR" altLang="es-419" sz="2400" dirty="0"/>
          </a:p>
          <a:p>
            <a:r>
              <a:rPr lang="es-ES" altLang="es-419" sz="2400" dirty="0"/>
              <a:t>Solicitar el manual de instrucción del operario sea la máquina nueva o usada.</a:t>
            </a:r>
            <a:endParaRPr lang="es-AR" altLang="es-419" sz="2400" dirty="0"/>
          </a:p>
          <a:p>
            <a:r>
              <a:rPr lang="es-ES" altLang="es-419" sz="2400" dirty="0"/>
              <a:t>Marca registrada, nombre comercial o marca comercial reconocido (posibilidad de reparaciones y repuestos en la zona).</a:t>
            </a:r>
            <a:endParaRPr lang="es-AR" altLang="es-419" sz="2400" dirty="0"/>
          </a:p>
          <a:p>
            <a:endParaRPr lang="es-AR" altLang="es-419"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0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0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0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2 Marcador de contenido">
            <a:extLst>
              <a:ext uri="{FF2B5EF4-FFF2-40B4-BE49-F238E27FC236}">
                <a16:creationId xmlns:a16="http://schemas.microsoft.com/office/drawing/2014/main" id="{95BD3EDF-60F8-447A-B1B6-8093B54D1A94}"/>
              </a:ext>
            </a:extLst>
          </p:cNvPr>
          <p:cNvSpPr>
            <a:spLocks noGrp="1" noChangeArrowheads="1"/>
          </p:cNvSpPr>
          <p:nvPr>
            <p:ph idx="4294967295"/>
          </p:nvPr>
        </p:nvSpPr>
        <p:spPr>
          <a:xfrm>
            <a:off x="0" y="404813"/>
            <a:ext cx="8964613" cy="5691187"/>
          </a:xfrm>
        </p:spPr>
        <p:txBody>
          <a:bodyPr/>
          <a:lstStyle/>
          <a:p>
            <a:endParaRPr lang="es-ES" altLang="es-419" sz="2400" dirty="0"/>
          </a:p>
          <a:p>
            <a:endParaRPr lang="es-ES" altLang="es-419" sz="2400" dirty="0"/>
          </a:p>
          <a:p>
            <a:r>
              <a:rPr lang="es-ES" altLang="es-419" sz="2400" dirty="0"/>
              <a:t>Modelos y diseños que permitan un fácil manejo y control de funcionamiento, ajustes, mantenimiento, adaptación al trabajo, cambio fácil de conjuntos o componentes, maniobrabilidad, que contengan los elementos de seguridad para proteger la máquina y los operarios.</a:t>
            </a:r>
            <a:endParaRPr lang="es-AR" altLang="es-419" sz="2400" dirty="0"/>
          </a:p>
          <a:p>
            <a:r>
              <a:rPr lang="es-ES" altLang="es-419" sz="2400" dirty="0"/>
              <a:t>En el caso de tractores, pulverizadoras y cosechadoras, que tengan cabina presurizadas, confortables y seguras para el operario, porque la ergonomía, polvillo, humo, ruido, calor, frío, vibraciones, afectan la salud de éstos.</a:t>
            </a:r>
            <a:endParaRPr lang="es-AR" altLang="es-419" sz="2400" dirty="0"/>
          </a:p>
          <a:p>
            <a:endParaRPr lang="es-AR" altLang="es-419"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66">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0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a:extLst>
              <a:ext uri="{FF2B5EF4-FFF2-40B4-BE49-F238E27FC236}">
                <a16:creationId xmlns:a16="http://schemas.microsoft.com/office/drawing/2014/main" id="{3293EC89-E739-4F78-9257-5FC531CA9B7D}"/>
              </a:ext>
            </a:extLst>
          </p:cNvPr>
          <p:cNvSpPr>
            <a:spLocks noGrp="1" noChangeArrowheads="1"/>
          </p:cNvSpPr>
          <p:nvPr>
            <p:ph type="title"/>
          </p:nvPr>
        </p:nvSpPr>
        <p:spPr>
          <a:xfrm>
            <a:off x="457200" y="228600"/>
            <a:ext cx="8229600" cy="896938"/>
          </a:xfrm>
        </p:spPr>
        <p:txBody>
          <a:bodyPr>
            <a:normAutofit fontScale="90000"/>
          </a:bodyPr>
          <a:lstStyle/>
          <a:p>
            <a:pPr eaLnBrk="1" hangingPunct="1">
              <a:defRPr/>
            </a:pPr>
            <a:r>
              <a:rPr lang="es-AR" sz="3200" u="sng" dirty="0"/>
              <a:t> </a:t>
            </a:r>
            <a:br>
              <a:rPr lang="es-AR" sz="3200" u="sng" dirty="0"/>
            </a:br>
            <a:r>
              <a:rPr lang="es-AR" sz="3200" u="sng" dirty="0"/>
              <a:t>INNOVACIONES TECNOLOGICAS</a:t>
            </a:r>
          </a:p>
        </p:txBody>
      </p:sp>
      <p:sp>
        <p:nvSpPr>
          <p:cNvPr id="343043" name="Rectangle 3">
            <a:extLst>
              <a:ext uri="{FF2B5EF4-FFF2-40B4-BE49-F238E27FC236}">
                <a16:creationId xmlns:a16="http://schemas.microsoft.com/office/drawing/2014/main" id="{C262CB59-8899-4762-AF3E-B6B9E81B8C1E}"/>
              </a:ext>
            </a:extLst>
          </p:cNvPr>
          <p:cNvSpPr>
            <a:spLocks noGrp="1" noChangeArrowheads="1"/>
          </p:cNvSpPr>
          <p:nvPr>
            <p:ph idx="1"/>
          </p:nvPr>
        </p:nvSpPr>
        <p:spPr>
          <a:xfrm>
            <a:off x="0" y="1125538"/>
            <a:ext cx="9144000" cy="6335712"/>
          </a:xfrm>
        </p:spPr>
        <p:txBody>
          <a:bodyPr/>
          <a:lstStyle/>
          <a:p>
            <a:r>
              <a:rPr lang="es-AR" altLang="es-419" b="1" dirty="0"/>
              <a:t>OBJETIVOS:</a:t>
            </a:r>
            <a:endParaRPr lang="es-AR" altLang="es-419" dirty="0"/>
          </a:p>
          <a:p>
            <a:r>
              <a:rPr lang="es-AR" altLang="es-419" dirty="0"/>
              <a:t>Adquirir nuevos conocimientos de la agricultura de precisión.</a:t>
            </a:r>
          </a:p>
          <a:p>
            <a:r>
              <a:rPr lang="es-AR" altLang="es-419" dirty="0"/>
              <a:t>Conocer sus beneficios, ventajas y desventajas de la misma</a:t>
            </a:r>
          </a:p>
          <a:p>
            <a:r>
              <a:rPr lang="es-AR" altLang="es-419" dirty="0"/>
              <a:t>Ver el impacto ambiental y social que conlleva su uso.</a:t>
            </a:r>
          </a:p>
          <a:p>
            <a:r>
              <a:rPr lang="es-AR" altLang="es-419" dirty="0"/>
              <a:t>Conocer los elementos y equipamientos que utiliza.</a:t>
            </a:r>
          </a:p>
          <a:p>
            <a:pPr eaLnBrk="1" hangingPunct="1"/>
            <a:endParaRPr lang="es-AR" altLang="es-419" i="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43042"/>
                                        </p:tgtEl>
                                        <p:attrNameLst>
                                          <p:attrName>style.visibility</p:attrName>
                                        </p:attrNameLst>
                                      </p:cBhvr>
                                      <p:to>
                                        <p:strVal val="visible"/>
                                      </p:to>
                                    </p:set>
                                    <p:animEffect transition="in" filter="fade">
                                      <p:cBhvr>
                                        <p:cTn id="7" dur="770" decel="100000"/>
                                        <p:tgtEl>
                                          <p:spTgt spid="343042"/>
                                        </p:tgtEl>
                                      </p:cBhvr>
                                    </p:animEffect>
                                    <p:animScale>
                                      <p:cBhvr>
                                        <p:cTn id="8" dur="770" decel="100000"/>
                                        <p:tgtEl>
                                          <p:spTgt spid="343042"/>
                                        </p:tgtEl>
                                      </p:cBhvr>
                                      <p:from x="10000" y="10000"/>
                                      <p:to x="200000" y="450000"/>
                                    </p:animScale>
                                    <p:animScale>
                                      <p:cBhvr>
                                        <p:cTn id="9" dur="1230" accel="100000" fill="hold">
                                          <p:stCondLst>
                                            <p:cond delay="770"/>
                                          </p:stCondLst>
                                        </p:cTn>
                                        <p:tgtEl>
                                          <p:spTgt spid="343042"/>
                                        </p:tgtEl>
                                      </p:cBhvr>
                                      <p:from x="200000" y="450000"/>
                                      <p:to x="100000" y="100000"/>
                                    </p:animScale>
                                    <p:set>
                                      <p:cBhvr>
                                        <p:cTn id="10" dur="770" fill="hold"/>
                                        <p:tgtEl>
                                          <p:spTgt spid="343042"/>
                                        </p:tgtEl>
                                        <p:attrNameLst>
                                          <p:attrName>ppt_x</p:attrName>
                                        </p:attrNameLst>
                                      </p:cBhvr>
                                      <p:to>
                                        <p:strVal val="(0.5)"/>
                                      </p:to>
                                    </p:set>
                                    <p:anim from="(0.5)" to="(#ppt_x)" calcmode="lin" valueType="num">
                                      <p:cBhvr>
                                        <p:cTn id="11" dur="1230" accel="100000" fill="hold">
                                          <p:stCondLst>
                                            <p:cond delay="770"/>
                                          </p:stCondLst>
                                        </p:cTn>
                                        <p:tgtEl>
                                          <p:spTgt spid="343042"/>
                                        </p:tgtEl>
                                        <p:attrNameLst>
                                          <p:attrName>ppt_x</p:attrName>
                                        </p:attrNameLst>
                                      </p:cBhvr>
                                    </p:anim>
                                    <p:set>
                                      <p:cBhvr>
                                        <p:cTn id="12" dur="770" fill="hold"/>
                                        <p:tgtEl>
                                          <p:spTgt spid="343042"/>
                                        </p:tgtEl>
                                        <p:attrNameLst>
                                          <p:attrName>ppt_y</p:attrName>
                                        </p:attrNameLst>
                                      </p:cBhvr>
                                      <p:to>
                                        <p:strVal val="(#ppt_y+0.4)"/>
                                      </p:to>
                                    </p:set>
                                    <p:anim from="(#ppt_y+0.4)" to="(#ppt_y)" calcmode="lin" valueType="num">
                                      <p:cBhvr>
                                        <p:cTn id="13" dur="1230" accel="100000" fill="hold">
                                          <p:stCondLst>
                                            <p:cond delay="770"/>
                                          </p:stCondLst>
                                        </p:cTn>
                                        <p:tgtEl>
                                          <p:spTgt spid="34304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5" presetClass="entr" presetSubtype="0" fill="hold" nodeType="clickEffect">
                                  <p:stCondLst>
                                    <p:cond delay="0"/>
                                  </p:stCondLst>
                                  <p:childTnLst>
                                    <p:set>
                                      <p:cBhvr>
                                        <p:cTn id="17" dur="1" fill="hold">
                                          <p:stCondLst>
                                            <p:cond delay="0"/>
                                          </p:stCondLst>
                                        </p:cTn>
                                        <p:tgtEl>
                                          <p:spTgt spid="343043">
                                            <p:txEl>
                                              <p:pRg st="0" end="0"/>
                                            </p:txEl>
                                          </p:spTgt>
                                        </p:tgtEl>
                                        <p:attrNameLst>
                                          <p:attrName>style.visibility</p:attrName>
                                        </p:attrNameLst>
                                      </p:cBhvr>
                                      <p:to>
                                        <p:strVal val="visible"/>
                                      </p:to>
                                    </p:set>
                                    <p:anim calcmode="lin" valueType="num">
                                      <p:cBhvr>
                                        <p:cTn id="18" dur="500" decel="50000" fill="hold">
                                          <p:stCondLst>
                                            <p:cond delay="0"/>
                                          </p:stCondLst>
                                        </p:cTn>
                                        <p:tgtEl>
                                          <p:spTgt spid="343043">
                                            <p:txEl>
                                              <p:pRg st="0" end="0"/>
                                            </p:txEl>
                                          </p:spTgt>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343043">
                                            <p:txEl>
                                              <p:pRg st="0" end="0"/>
                                            </p:txEl>
                                          </p:spTgt>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343043">
                                            <p:txEl>
                                              <p:pRg st="0" end="0"/>
                                            </p:txEl>
                                          </p:spTgt>
                                        </p:tgtEl>
                                        <p:attrNameLst>
                                          <p:attrName>ppt_w</p:attrName>
                                        </p:attrNameLst>
                                      </p:cBhvr>
                                      <p:tavLst>
                                        <p:tav tm="0">
                                          <p:val>
                                            <p:strVal val="#ppt_w*.05"/>
                                          </p:val>
                                        </p:tav>
                                        <p:tav tm="100000">
                                          <p:val>
                                            <p:strVal val="#ppt_w"/>
                                          </p:val>
                                        </p:tav>
                                      </p:tavLst>
                                    </p:anim>
                                    <p:anim calcmode="lin" valueType="num">
                                      <p:cBhvr>
                                        <p:cTn id="21" dur="1000" fill="hold"/>
                                        <p:tgtEl>
                                          <p:spTgt spid="343043">
                                            <p:txEl>
                                              <p:pRg st="0" end="0"/>
                                            </p:txEl>
                                          </p:spTgt>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343043">
                                            <p:txEl>
                                              <p:pRg st="0" end="0"/>
                                            </p:txEl>
                                          </p:spTgt>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343043">
                                            <p:txEl>
                                              <p:pRg st="0" end="0"/>
                                            </p:txEl>
                                          </p:spTgt>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343043">
                                            <p:txEl>
                                              <p:pRg st="0" end="0"/>
                                            </p:txEl>
                                          </p:spTgt>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343043">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5" presetClass="entr" presetSubtype="0" fill="hold" nodeType="clickEffect">
                                  <p:stCondLst>
                                    <p:cond delay="0"/>
                                  </p:stCondLst>
                                  <p:childTnLst>
                                    <p:set>
                                      <p:cBhvr>
                                        <p:cTn id="29" dur="1" fill="hold">
                                          <p:stCondLst>
                                            <p:cond delay="0"/>
                                          </p:stCondLst>
                                        </p:cTn>
                                        <p:tgtEl>
                                          <p:spTgt spid="343043">
                                            <p:txEl>
                                              <p:pRg st="1" end="1"/>
                                            </p:txEl>
                                          </p:spTgt>
                                        </p:tgtEl>
                                        <p:attrNameLst>
                                          <p:attrName>style.visibility</p:attrName>
                                        </p:attrNameLst>
                                      </p:cBhvr>
                                      <p:to>
                                        <p:strVal val="visible"/>
                                      </p:to>
                                    </p:set>
                                    <p:anim calcmode="lin" valueType="num">
                                      <p:cBhvr>
                                        <p:cTn id="30" dur="500" decel="50000" fill="hold">
                                          <p:stCondLst>
                                            <p:cond delay="0"/>
                                          </p:stCondLst>
                                        </p:cTn>
                                        <p:tgtEl>
                                          <p:spTgt spid="343043">
                                            <p:txEl>
                                              <p:pRg st="1" end="1"/>
                                            </p:txEl>
                                          </p:spTgt>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343043">
                                            <p:txEl>
                                              <p:pRg st="1" end="1"/>
                                            </p:txEl>
                                          </p:spTgt>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343043">
                                            <p:txEl>
                                              <p:pRg st="1" end="1"/>
                                            </p:txEl>
                                          </p:spTgt>
                                        </p:tgtEl>
                                        <p:attrNameLst>
                                          <p:attrName>ppt_w</p:attrName>
                                        </p:attrNameLst>
                                      </p:cBhvr>
                                      <p:tavLst>
                                        <p:tav tm="0">
                                          <p:val>
                                            <p:strVal val="#ppt_w*.05"/>
                                          </p:val>
                                        </p:tav>
                                        <p:tav tm="100000">
                                          <p:val>
                                            <p:strVal val="#ppt_w"/>
                                          </p:val>
                                        </p:tav>
                                      </p:tavLst>
                                    </p:anim>
                                    <p:anim calcmode="lin" valueType="num">
                                      <p:cBhvr>
                                        <p:cTn id="33" dur="1000" fill="hold"/>
                                        <p:tgtEl>
                                          <p:spTgt spid="343043">
                                            <p:txEl>
                                              <p:pRg st="1" end="1"/>
                                            </p:txEl>
                                          </p:spTgt>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343043">
                                            <p:txEl>
                                              <p:pRg st="1" end="1"/>
                                            </p:txEl>
                                          </p:spTgt>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343043">
                                            <p:txEl>
                                              <p:pRg st="1" end="1"/>
                                            </p:txEl>
                                          </p:spTgt>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343043">
                                            <p:txEl>
                                              <p:pRg st="1" end="1"/>
                                            </p:txEl>
                                          </p:spTgt>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343043">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5" presetClass="entr" presetSubtype="0" fill="hold" nodeType="clickEffect">
                                  <p:stCondLst>
                                    <p:cond delay="0"/>
                                  </p:stCondLst>
                                  <p:childTnLst>
                                    <p:set>
                                      <p:cBhvr>
                                        <p:cTn id="41" dur="1" fill="hold">
                                          <p:stCondLst>
                                            <p:cond delay="0"/>
                                          </p:stCondLst>
                                        </p:cTn>
                                        <p:tgtEl>
                                          <p:spTgt spid="343043">
                                            <p:txEl>
                                              <p:pRg st="2" end="2"/>
                                            </p:txEl>
                                          </p:spTgt>
                                        </p:tgtEl>
                                        <p:attrNameLst>
                                          <p:attrName>style.visibility</p:attrName>
                                        </p:attrNameLst>
                                      </p:cBhvr>
                                      <p:to>
                                        <p:strVal val="visible"/>
                                      </p:to>
                                    </p:set>
                                    <p:anim calcmode="lin" valueType="num">
                                      <p:cBhvr>
                                        <p:cTn id="42" dur="500" decel="50000" fill="hold">
                                          <p:stCondLst>
                                            <p:cond delay="0"/>
                                          </p:stCondLst>
                                        </p:cTn>
                                        <p:tgtEl>
                                          <p:spTgt spid="343043">
                                            <p:txEl>
                                              <p:pRg st="2" end="2"/>
                                            </p:txEl>
                                          </p:spTgt>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343043">
                                            <p:txEl>
                                              <p:pRg st="2" end="2"/>
                                            </p:txEl>
                                          </p:spTgt>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343043">
                                            <p:txEl>
                                              <p:pRg st="2" end="2"/>
                                            </p:txEl>
                                          </p:spTgt>
                                        </p:tgtEl>
                                        <p:attrNameLst>
                                          <p:attrName>ppt_w</p:attrName>
                                        </p:attrNameLst>
                                      </p:cBhvr>
                                      <p:tavLst>
                                        <p:tav tm="0">
                                          <p:val>
                                            <p:strVal val="#ppt_w*.05"/>
                                          </p:val>
                                        </p:tav>
                                        <p:tav tm="100000">
                                          <p:val>
                                            <p:strVal val="#ppt_w"/>
                                          </p:val>
                                        </p:tav>
                                      </p:tavLst>
                                    </p:anim>
                                    <p:anim calcmode="lin" valueType="num">
                                      <p:cBhvr>
                                        <p:cTn id="45" dur="1000" fill="hold"/>
                                        <p:tgtEl>
                                          <p:spTgt spid="343043">
                                            <p:txEl>
                                              <p:pRg st="2" end="2"/>
                                            </p:txEl>
                                          </p:spTgt>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343043">
                                            <p:txEl>
                                              <p:pRg st="2" end="2"/>
                                            </p:txEl>
                                          </p:spTgt>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343043">
                                            <p:txEl>
                                              <p:pRg st="2" end="2"/>
                                            </p:txEl>
                                          </p:spTgt>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343043">
                                            <p:txEl>
                                              <p:pRg st="2" end="2"/>
                                            </p:txEl>
                                          </p:spTgt>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343043">
                                            <p:txEl>
                                              <p:pRg st="2" end="2"/>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5" presetClass="entr" presetSubtype="0" fill="hold" nodeType="clickEffect">
                                  <p:stCondLst>
                                    <p:cond delay="0"/>
                                  </p:stCondLst>
                                  <p:childTnLst>
                                    <p:set>
                                      <p:cBhvr>
                                        <p:cTn id="53" dur="1" fill="hold">
                                          <p:stCondLst>
                                            <p:cond delay="0"/>
                                          </p:stCondLst>
                                        </p:cTn>
                                        <p:tgtEl>
                                          <p:spTgt spid="343043">
                                            <p:txEl>
                                              <p:pRg st="3" end="3"/>
                                            </p:txEl>
                                          </p:spTgt>
                                        </p:tgtEl>
                                        <p:attrNameLst>
                                          <p:attrName>style.visibility</p:attrName>
                                        </p:attrNameLst>
                                      </p:cBhvr>
                                      <p:to>
                                        <p:strVal val="visible"/>
                                      </p:to>
                                    </p:set>
                                    <p:anim calcmode="lin" valueType="num">
                                      <p:cBhvr>
                                        <p:cTn id="54" dur="500" decel="50000" fill="hold">
                                          <p:stCondLst>
                                            <p:cond delay="0"/>
                                          </p:stCondLst>
                                        </p:cTn>
                                        <p:tgtEl>
                                          <p:spTgt spid="343043">
                                            <p:txEl>
                                              <p:pRg st="3" end="3"/>
                                            </p:txEl>
                                          </p:spTgt>
                                        </p:tgtEl>
                                        <p:attrNameLst>
                                          <p:attrName>style.rotation</p:attrName>
                                        </p:attrNameLst>
                                      </p:cBhvr>
                                      <p:tavLst>
                                        <p:tav tm="0">
                                          <p:val>
                                            <p:fltVal val="-90"/>
                                          </p:val>
                                        </p:tav>
                                        <p:tav tm="100000">
                                          <p:val>
                                            <p:fltVal val="0"/>
                                          </p:val>
                                        </p:tav>
                                      </p:tavLst>
                                    </p:anim>
                                    <p:anim calcmode="lin" valueType="num">
                                      <p:cBhvr>
                                        <p:cTn id="55" dur="500" decel="50000" fill="hold">
                                          <p:stCondLst>
                                            <p:cond delay="0"/>
                                          </p:stCondLst>
                                        </p:cTn>
                                        <p:tgtEl>
                                          <p:spTgt spid="343043">
                                            <p:txEl>
                                              <p:pRg st="3" end="3"/>
                                            </p:txEl>
                                          </p:spTgt>
                                        </p:tgtEl>
                                        <p:attrNameLst>
                                          <p:attrName>ppt_w</p:attrName>
                                        </p:attrNameLst>
                                      </p:cBhvr>
                                      <p:tavLst>
                                        <p:tav tm="0">
                                          <p:val>
                                            <p:strVal val="#ppt_w"/>
                                          </p:val>
                                        </p:tav>
                                        <p:tav tm="100000">
                                          <p:val>
                                            <p:strVal val="#ppt_w*.05"/>
                                          </p:val>
                                        </p:tav>
                                      </p:tavLst>
                                    </p:anim>
                                    <p:anim calcmode="lin" valueType="num">
                                      <p:cBhvr>
                                        <p:cTn id="56" dur="500" accel="50000" fill="hold">
                                          <p:stCondLst>
                                            <p:cond delay="500"/>
                                          </p:stCondLst>
                                        </p:cTn>
                                        <p:tgtEl>
                                          <p:spTgt spid="343043">
                                            <p:txEl>
                                              <p:pRg st="3" end="3"/>
                                            </p:txEl>
                                          </p:spTgt>
                                        </p:tgtEl>
                                        <p:attrNameLst>
                                          <p:attrName>ppt_w</p:attrName>
                                        </p:attrNameLst>
                                      </p:cBhvr>
                                      <p:tavLst>
                                        <p:tav tm="0">
                                          <p:val>
                                            <p:strVal val="#ppt_w*.05"/>
                                          </p:val>
                                        </p:tav>
                                        <p:tav tm="100000">
                                          <p:val>
                                            <p:strVal val="#ppt_w"/>
                                          </p:val>
                                        </p:tav>
                                      </p:tavLst>
                                    </p:anim>
                                    <p:anim calcmode="lin" valueType="num">
                                      <p:cBhvr>
                                        <p:cTn id="57" dur="1000" fill="hold"/>
                                        <p:tgtEl>
                                          <p:spTgt spid="343043">
                                            <p:txEl>
                                              <p:pRg st="3" end="3"/>
                                            </p:txEl>
                                          </p:spTgt>
                                        </p:tgtEl>
                                        <p:attrNameLst>
                                          <p:attrName>ppt_h</p:attrName>
                                        </p:attrNameLst>
                                      </p:cBhvr>
                                      <p:tavLst>
                                        <p:tav tm="0">
                                          <p:val>
                                            <p:strVal val="#ppt_h"/>
                                          </p:val>
                                        </p:tav>
                                        <p:tav tm="100000">
                                          <p:val>
                                            <p:strVal val="#ppt_h"/>
                                          </p:val>
                                        </p:tav>
                                      </p:tavLst>
                                    </p:anim>
                                    <p:anim calcmode="lin" valueType="num">
                                      <p:cBhvr>
                                        <p:cTn id="58" dur="500" decel="50000" fill="hold">
                                          <p:stCondLst>
                                            <p:cond delay="0"/>
                                          </p:stCondLst>
                                        </p:cTn>
                                        <p:tgtEl>
                                          <p:spTgt spid="343043">
                                            <p:txEl>
                                              <p:pRg st="3" end="3"/>
                                            </p:txEl>
                                          </p:spTgt>
                                        </p:tgtEl>
                                        <p:attrNameLst>
                                          <p:attrName>ppt_x</p:attrName>
                                        </p:attrNameLst>
                                      </p:cBhvr>
                                      <p:tavLst>
                                        <p:tav tm="0">
                                          <p:val>
                                            <p:strVal val="#ppt_x+.4"/>
                                          </p:val>
                                        </p:tav>
                                        <p:tav tm="100000">
                                          <p:val>
                                            <p:strVal val="#ppt_x"/>
                                          </p:val>
                                        </p:tav>
                                      </p:tavLst>
                                    </p:anim>
                                    <p:anim calcmode="lin" valueType="num">
                                      <p:cBhvr>
                                        <p:cTn id="59" dur="500" decel="50000" fill="hold">
                                          <p:stCondLst>
                                            <p:cond delay="0"/>
                                          </p:stCondLst>
                                        </p:cTn>
                                        <p:tgtEl>
                                          <p:spTgt spid="343043">
                                            <p:txEl>
                                              <p:pRg st="3" end="3"/>
                                            </p:txEl>
                                          </p:spTgt>
                                        </p:tgtEl>
                                        <p:attrNameLst>
                                          <p:attrName>ppt_y</p:attrName>
                                        </p:attrNameLst>
                                      </p:cBhvr>
                                      <p:tavLst>
                                        <p:tav tm="0">
                                          <p:val>
                                            <p:strVal val="#ppt_y-.2"/>
                                          </p:val>
                                        </p:tav>
                                        <p:tav tm="100000">
                                          <p:val>
                                            <p:strVal val="#ppt_y+.1"/>
                                          </p:val>
                                        </p:tav>
                                      </p:tavLst>
                                    </p:anim>
                                    <p:anim calcmode="lin" valueType="num">
                                      <p:cBhvr>
                                        <p:cTn id="60" dur="500" accel="50000" fill="hold">
                                          <p:stCondLst>
                                            <p:cond delay="500"/>
                                          </p:stCondLst>
                                        </p:cTn>
                                        <p:tgtEl>
                                          <p:spTgt spid="343043">
                                            <p:txEl>
                                              <p:pRg st="3" end="3"/>
                                            </p:txEl>
                                          </p:spTgt>
                                        </p:tgtEl>
                                        <p:attrNameLst>
                                          <p:attrName>ppt_y</p:attrName>
                                        </p:attrNameLst>
                                      </p:cBhvr>
                                      <p:tavLst>
                                        <p:tav tm="0">
                                          <p:val>
                                            <p:strVal val="#ppt_y+.1"/>
                                          </p:val>
                                        </p:tav>
                                        <p:tav tm="100000">
                                          <p:val>
                                            <p:strVal val="#ppt_y"/>
                                          </p:val>
                                        </p:tav>
                                      </p:tavLst>
                                    </p:anim>
                                    <p:animEffect transition="in" filter="fade">
                                      <p:cBhvr>
                                        <p:cTn id="61" dur="1000" decel="50000">
                                          <p:stCondLst>
                                            <p:cond delay="0"/>
                                          </p:stCondLst>
                                        </p:cTn>
                                        <p:tgtEl>
                                          <p:spTgt spid="343043">
                                            <p:txEl>
                                              <p:pRg st="3" end="3"/>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5" presetClass="entr" presetSubtype="0" fill="hold" nodeType="clickEffect">
                                  <p:stCondLst>
                                    <p:cond delay="0"/>
                                  </p:stCondLst>
                                  <p:childTnLst>
                                    <p:set>
                                      <p:cBhvr>
                                        <p:cTn id="65" dur="1" fill="hold">
                                          <p:stCondLst>
                                            <p:cond delay="0"/>
                                          </p:stCondLst>
                                        </p:cTn>
                                        <p:tgtEl>
                                          <p:spTgt spid="343043">
                                            <p:txEl>
                                              <p:pRg st="4" end="4"/>
                                            </p:txEl>
                                          </p:spTgt>
                                        </p:tgtEl>
                                        <p:attrNameLst>
                                          <p:attrName>style.visibility</p:attrName>
                                        </p:attrNameLst>
                                      </p:cBhvr>
                                      <p:to>
                                        <p:strVal val="visible"/>
                                      </p:to>
                                    </p:set>
                                    <p:anim calcmode="lin" valueType="num">
                                      <p:cBhvr>
                                        <p:cTn id="66" dur="500" decel="50000" fill="hold">
                                          <p:stCondLst>
                                            <p:cond delay="0"/>
                                          </p:stCondLst>
                                        </p:cTn>
                                        <p:tgtEl>
                                          <p:spTgt spid="343043">
                                            <p:txEl>
                                              <p:pRg st="4" end="4"/>
                                            </p:txEl>
                                          </p:spTgt>
                                        </p:tgtEl>
                                        <p:attrNameLst>
                                          <p:attrName>style.rotation</p:attrName>
                                        </p:attrNameLst>
                                      </p:cBhvr>
                                      <p:tavLst>
                                        <p:tav tm="0">
                                          <p:val>
                                            <p:fltVal val="-90"/>
                                          </p:val>
                                        </p:tav>
                                        <p:tav tm="100000">
                                          <p:val>
                                            <p:fltVal val="0"/>
                                          </p:val>
                                        </p:tav>
                                      </p:tavLst>
                                    </p:anim>
                                    <p:anim calcmode="lin" valueType="num">
                                      <p:cBhvr>
                                        <p:cTn id="67" dur="500" decel="50000" fill="hold">
                                          <p:stCondLst>
                                            <p:cond delay="0"/>
                                          </p:stCondLst>
                                        </p:cTn>
                                        <p:tgtEl>
                                          <p:spTgt spid="343043">
                                            <p:txEl>
                                              <p:pRg st="4" end="4"/>
                                            </p:txEl>
                                          </p:spTgt>
                                        </p:tgtEl>
                                        <p:attrNameLst>
                                          <p:attrName>ppt_w</p:attrName>
                                        </p:attrNameLst>
                                      </p:cBhvr>
                                      <p:tavLst>
                                        <p:tav tm="0">
                                          <p:val>
                                            <p:strVal val="#ppt_w"/>
                                          </p:val>
                                        </p:tav>
                                        <p:tav tm="100000">
                                          <p:val>
                                            <p:strVal val="#ppt_w*.05"/>
                                          </p:val>
                                        </p:tav>
                                      </p:tavLst>
                                    </p:anim>
                                    <p:anim calcmode="lin" valueType="num">
                                      <p:cBhvr>
                                        <p:cTn id="68" dur="500" accel="50000" fill="hold">
                                          <p:stCondLst>
                                            <p:cond delay="500"/>
                                          </p:stCondLst>
                                        </p:cTn>
                                        <p:tgtEl>
                                          <p:spTgt spid="343043">
                                            <p:txEl>
                                              <p:pRg st="4" end="4"/>
                                            </p:txEl>
                                          </p:spTgt>
                                        </p:tgtEl>
                                        <p:attrNameLst>
                                          <p:attrName>ppt_w</p:attrName>
                                        </p:attrNameLst>
                                      </p:cBhvr>
                                      <p:tavLst>
                                        <p:tav tm="0">
                                          <p:val>
                                            <p:strVal val="#ppt_w*.05"/>
                                          </p:val>
                                        </p:tav>
                                        <p:tav tm="100000">
                                          <p:val>
                                            <p:strVal val="#ppt_w"/>
                                          </p:val>
                                        </p:tav>
                                      </p:tavLst>
                                    </p:anim>
                                    <p:anim calcmode="lin" valueType="num">
                                      <p:cBhvr>
                                        <p:cTn id="69" dur="1000" fill="hold"/>
                                        <p:tgtEl>
                                          <p:spTgt spid="343043">
                                            <p:txEl>
                                              <p:pRg st="4" end="4"/>
                                            </p:txEl>
                                          </p:spTgt>
                                        </p:tgtEl>
                                        <p:attrNameLst>
                                          <p:attrName>ppt_h</p:attrName>
                                        </p:attrNameLst>
                                      </p:cBhvr>
                                      <p:tavLst>
                                        <p:tav tm="0">
                                          <p:val>
                                            <p:strVal val="#ppt_h"/>
                                          </p:val>
                                        </p:tav>
                                        <p:tav tm="100000">
                                          <p:val>
                                            <p:strVal val="#ppt_h"/>
                                          </p:val>
                                        </p:tav>
                                      </p:tavLst>
                                    </p:anim>
                                    <p:anim calcmode="lin" valueType="num">
                                      <p:cBhvr>
                                        <p:cTn id="70" dur="500" decel="50000" fill="hold">
                                          <p:stCondLst>
                                            <p:cond delay="0"/>
                                          </p:stCondLst>
                                        </p:cTn>
                                        <p:tgtEl>
                                          <p:spTgt spid="343043">
                                            <p:txEl>
                                              <p:pRg st="4" end="4"/>
                                            </p:txEl>
                                          </p:spTgt>
                                        </p:tgtEl>
                                        <p:attrNameLst>
                                          <p:attrName>ppt_x</p:attrName>
                                        </p:attrNameLst>
                                      </p:cBhvr>
                                      <p:tavLst>
                                        <p:tav tm="0">
                                          <p:val>
                                            <p:strVal val="#ppt_x+.4"/>
                                          </p:val>
                                        </p:tav>
                                        <p:tav tm="100000">
                                          <p:val>
                                            <p:strVal val="#ppt_x"/>
                                          </p:val>
                                        </p:tav>
                                      </p:tavLst>
                                    </p:anim>
                                    <p:anim calcmode="lin" valueType="num">
                                      <p:cBhvr>
                                        <p:cTn id="71" dur="500" decel="50000" fill="hold">
                                          <p:stCondLst>
                                            <p:cond delay="0"/>
                                          </p:stCondLst>
                                        </p:cTn>
                                        <p:tgtEl>
                                          <p:spTgt spid="343043">
                                            <p:txEl>
                                              <p:pRg st="4" end="4"/>
                                            </p:txEl>
                                          </p:spTgt>
                                        </p:tgtEl>
                                        <p:attrNameLst>
                                          <p:attrName>ppt_y</p:attrName>
                                        </p:attrNameLst>
                                      </p:cBhvr>
                                      <p:tavLst>
                                        <p:tav tm="0">
                                          <p:val>
                                            <p:strVal val="#ppt_y-.2"/>
                                          </p:val>
                                        </p:tav>
                                        <p:tav tm="100000">
                                          <p:val>
                                            <p:strVal val="#ppt_y+.1"/>
                                          </p:val>
                                        </p:tav>
                                      </p:tavLst>
                                    </p:anim>
                                    <p:anim calcmode="lin" valueType="num">
                                      <p:cBhvr>
                                        <p:cTn id="72" dur="500" accel="50000" fill="hold">
                                          <p:stCondLst>
                                            <p:cond delay="500"/>
                                          </p:stCondLst>
                                        </p:cTn>
                                        <p:tgtEl>
                                          <p:spTgt spid="343043">
                                            <p:txEl>
                                              <p:pRg st="4" end="4"/>
                                            </p:txEl>
                                          </p:spTgt>
                                        </p:tgtEl>
                                        <p:attrNameLst>
                                          <p:attrName>ppt_y</p:attrName>
                                        </p:attrNameLst>
                                      </p:cBhvr>
                                      <p:tavLst>
                                        <p:tav tm="0">
                                          <p:val>
                                            <p:strVal val="#ppt_y+.1"/>
                                          </p:val>
                                        </p:tav>
                                        <p:tav tm="100000">
                                          <p:val>
                                            <p:strVal val="#ppt_y"/>
                                          </p:val>
                                        </p:tav>
                                      </p:tavLst>
                                    </p:anim>
                                    <p:animEffect transition="in" filter="fade">
                                      <p:cBhvr>
                                        <p:cTn id="73" dur="1000" decel="50000">
                                          <p:stCondLst>
                                            <p:cond delay="0"/>
                                          </p:stCondLst>
                                        </p:cTn>
                                        <p:tgtEl>
                                          <p:spTgt spid="3430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7" name="Rectangle 3">
            <a:extLst>
              <a:ext uri="{FF2B5EF4-FFF2-40B4-BE49-F238E27FC236}">
                <a16:creationId xmlns:a16="http://schemas.microsoft.com/office/drawing/2014/main" id="{D13B1718-1A6C-4804-84B1-039F982D9E4B}"/>
              </a:ext>
            </a:extLst>
          </p:cNvPr>
          <p:cNvSpPr>
            <a:spLocks noGrp="1" noChangeArrowheads="1"/>
          </p:cNvSpPr>
          <p:nvPr>
            <p:ph idx="1"/>
          </p:nvPr>
        </p:nvSpPr>
        <p:spPr>
          <a:xfrm>
            <a:off x="-180975" y="188913"/>
            <a:ext cx="9324975" cy="6858000"/>
          </a:xfrm>
        </p:spPr>
        <p:txBody>
          <a:bodyPr/>
          <a:lstStyle/>
          <a:p>
            <a:endParaRPr lang="es-AR" altLang="es-419" sz="2800" b="1" dirty="0"/>
          </a:p>
          <a:p>
            <a:r>
              <a:rPr lang="es-AR" altLang="es-419" sz="2800" b="1" dirty="0"/>
              <a:t>CONCEPTO:</a:t>
            </a:r>
            <a:endParaRPr lang="es-AR" altLang="es-419" sz="2800" dirty="0"/>
          </a:p>
          <a:p>
            <a:r>
              <a:rPr lang="es-AR" altLang="es-419" sz="2800" dirty="0"/>
              <a:t>La agricultura de precisión es un concepto agronómico de gestión de parcelas agrícolas basada en la existencia de variabilidad en campos. </a:t>
            </a:r>
          </a:p>
          <a:p>
            <a:r>
              <a:rPr lang="es-AR" altLang="es-419" sz="2800" dirty="0"/>
              <a:t>Requiere el uso de tecnologías de Sistemas de posicionamiento global (GPS), sensores, satélites e imágenes aéreas junto con Sistema de información geográfica (SIG) para estimar, evaluar y entender dichas variaciones. La información recolectada puede ser usada para evaluar con mayor precisión la densidad óptima de siembra, estimar fertilizantes y otras entradas necesarias y presidir con más exactitud la producción de los cultivos.</a:t>
            </a:r>
          </a:p>
          <a:p>
            <a:pPr eaLnBrk="1" hangingPunct="1"/>
            <a:endParaRPr lang="es-AR" altLang="es-419" sz="28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44067">
                                            <p:txEl>
                                              <p:pRg st="1" end="1"/>
                                            </p:txEl>
                                          </p:spTgt>
                                        </p:tgtEl>
                                        <p:attrNameLst>
                                          <p:attrName>style.visibility</p:attrName>
                                        </p:attrNameLst>
                                      </p:cBhvr>
                                      <p:to>
                                        <p:strVal val="visible"/>
                                      </p:to>
                                    </p:set>
                                    <p:anim calcmode="lin" valueType="num">
                                      <p:cBhvr>
                                        <p:cTn id="7" dur="500" decel="50000" fill="hold">
                                          <p:stCondLst>
                                            <p:cond delay="0"/>
                                          </p:stCondLst>
                                        </p:cTn>
                                        <p:tgtEl>
                                          <p:spTgt spid="344067">
                                            <p:txEl>
                                              <p:pRg st="1" end="1"/>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44067">
                                            <p:txEl>
                                              <p:pRg st="1" end="1"/>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44067">
                                            <p:txEl>
                                              <p:pRg st="1" end="1"/>
                                            </p:txEl>
                                          </p:spTgt>
                                        </p:tgtEl>
                                        <p:attrNameLst>
                                          <p:attrName>ppt_w</p:attrName>
                                        </p:attrNameLst>
                                      </p:cBhvr>
                                      <p:tavLst>
                                        <p:tav tm="0">
                                          <p:val>
                                            <p:strVal val="#ppt_w*.05"/>
                                          </p:val>
                                        </p:tav>
                                        <p:tav tm="100000">
                                          <p:val>
                                            <p:strVal val="#ppt_w"/>
                                          </p:val>
                                        </p:tav>
                                      </p:tavLst>
                                    </p:anim>
                                    <p:anim calcmode="lin" valueType="num">
                                      <p:cBhvr>
                                        <p:cTn id="10" dur="1000" fill="hold"/>
                                        <p:tgtEl>
                                          <p:spTgt spid="344067">
                                            <p:txEl>
                                              <p:pRg st="1" end="1"/>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44067">
                                            <p:txEl>
                                              <p:pRg st="1" end="1"/>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44067">
                                            <p:txEl>
                                              <p:pRg st="1" end="1"/>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44067">
                                            <p:txEl>
                                              <p:pRg st="1" end="1"/>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44067">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344067">
                                            <p:txEl>
                                              <p:pRg st="2" end="2"/>
                                            </p:txEl>
                                          </p:spTgt>
                                        </p:tgtEl>
                                        <p:attrNameLst>
                                          <p:attrName>style.visibility</p:attrName>
                                        </p:attrNameLst>
                                      </p:cBhvr>
                                      <p:to>
                                        <p:strVal val="visible"/>
                                      </p:to>
                                    </p:set>
                                    <p:anim calcmode="lin" valueType="num">
                                      <p:cBhvr>
                                        <p:cTn id="19" dur="500" decel="50000" fill="hold">
                                          <p:stCondLst>
                                            <p:cond delay="0"/>
                                          </p:stCondLst>
                                        </p:cTn>
                                        <p:tgtEl>
                                          <p:spTgt spid="344067">
                                            <p:txEl>
                                              <p:pRg st="2" end="2"/>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44067">
                                            <p:txEl>
                                              <p:pRg st="2" end="2"/>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44067">
                                            <p:txEl>
                                              <p:pRg st="2" end="2"/>
                                            </p:txEl>
                                          </p:spTgt>
                                        </p:tgtEl>
                                        <p:attrNameLst>
                                          <p:attrName>ppt_w</p:attrName>
                                        </p:attrNameLst>
                                      </p:cBhvr>
                                      <p:tavLst>
                                        <p:tav tm="0">
                                          <p:val>
                                            <p:strVal val="#ppt_w*.05"/>
                                          </p:val>
                                        </p:tav>
                                        <p:tav tm="100000">
                                          <p:val>
                                            <p:strVal val="#ppt_w"/>
                                          </p:val>
                                        </p:tav>
                                      </p:tavLst>
                                    </p:anim>
                                    <p:anim calcmode="lin" valueType="num">
                                      <p:cBhvr>
                                        <p:cTn id="22" dur="1000" fill="hold"/>
                                        <p:tgtEl>
                                          <p:spTgt spid="344067">
                                            <p:txEl>
                                              <p:pRg st="2" end="2"/>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44067">
                                            <p:txEl>
                                              <p:pRg st="2" end="2"/>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44067">
                                            <p:txEl>
                                              <p:pRg st="2" end="2"/>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44067">
                                            <p:txEl>
                                              <p:pRg st="2" end="2"/>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4406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44067">
                                            <p:txEl>
                                              <p:pRg st="3" end="3"/>
                                            </p:txEl>
                                          </p:spTgt>
                                        </p:tgtEl>
                                        <p:attrNameLst>
                                          <p:attrName>style.visibility</p:attrName>
                                        </p:attrNameLst>
                                      </p:cBhvr>
                                      <p:to>
                                        <p:strVal val="visible"/>
                                      </p:to>
                                    </p:set>
                                    <p:anim calcmode="lin" valueType="num">
                                      <p:cBhvr>
                                        <p:cTn id="31" dur="500" decel="50000" fill="hold">
                                          <p:stCondLst>
                                            <p:cond delay="0"/>
                                          </p:stCondLst>
                                        </p:cTn>
                                        <p:tgtEl>
                                          <p:spTgt spid="344067">
                                            <p:txEl>
                                              <p:pRg st="3" end="3"/>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44067">
                                            <p:txEl>
                                              <p:pRg st="3" end="3"/>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44067">
                                            <p:txEl>
                                              <p:pRg st="3" end="3"/>
                                            </p:txEl>
                                          </p:spTgt>
                                        </p:tgtEl>
                                        <p:attrNameLst>
                                          <p:attrName>ppt_w</p:attrName>
                                        </p:attrNameLst>
                                      </p:cBhvr>
                                      <p:tavLst>
                                        <p:tav tm="0">
                                          <p:val>
                                            <p:strVal val="#ppt_w*.05"/>
                                          </p:val>
                                        </p:tav>
                                        <p:tav tm="100000">
                                          <p:val>
                                            <p:strVal val="#ppt_w"/>
                                          </p:val>
                                        </p:tav>
                                      </p:tavLst>
                                    </p:anim>
                                    <p:anim calcmode="lin" valueType="num">
                                      <p:cBhvr>
                                        <p:cTn id="34" dur="1000" fill="hold"/>
                                        <p:tgtEl>
                                          <p:spTgt spid="344067">
                                            <p:txEl>
                                              <p:pRg st="3" end="3"/>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44067">
                                            <p:txEl>
                                              <p:pRg st="3" end="3"/>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44067">
                                            <p:txEl>
                                              <p:pRg st="3" end="3"/>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44067">
                                            <p:txEl>
                                              <p:pRg st="3" end="3"/>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440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7" name="Rectangle 3">
            <a:extLst>
              <a:ext uri="{FF2B5EF4-FFF2-40B4-BE49-F238E27FC236}">
                <a16:creationId xmlns:a16="http://schemas.microsoft.com/office/drawing/2014/main" id="{8FC2D172-B2B4-4816-A55E-8B35365B5CD9}"/>
              </a:ext>
            </a:extLst>
          </p:cNvPr>
          <p:cNvSpPr>
            <a:spLocks noGrp="1" noChangeArrowheads="1"/>
          </p:cNvSpPr>
          <p:nvPr>
            <p:ph idx="1"/>
          </p:nvPr>
        </p:nvSpPr>
        <p:spPr>
          <a:xfrm>
            <a:off x="0" y="0"/>
            <a:ext cx="9144000" cy="6858000"/>
          </a:xfrm>
        </p:spPr>
        <p:txBody>
          <a:bodyPr/>
          <a:lstStyle/>
          <a:p>
            <a:r>
              <a:rPr lang="es-AR" altLang="es-419" b="1"/>
              <a:t>OBJETO:</a:t>
            </a:r>
            <a:endParaRPr lang="es-AR" altLang="es-419"/>
          </a:p>
          <a:p>
            <a:r>
              <a:rPr lang="es-AR" altLang="es-419"/>
              <a:t>La agricultura de precisión tiene como objeto optimizar la gestión de una parcela desde el punto de vista:</a:t>
            </a:r>
          </a:p>
          <a:p>
            <a:r>
              <a:rPr lang="es-AR" altLang="es-419"/>
              <a:t>Agronómica: ajuste de las prácticas de cultivo a las necesidades de las plantas</a:t>
            </a:r>
          </a:p>
          <a:p>
            <a:r>
              <a:rPr lang="es-AR" altLang="es-419"/>
              <a:t>Medioambiental: reducción de impacto vinculado a la actividad agrícola.</a:t>
            </a:r>
          </a:p>
          <a:p>
            <a:r>
              <a:rPr lang="es-AR" altLang="es-419"/>
              <a:t>Económico: aumento de la competitividad a trevés de una mayor eficacia de las prácticas</a:t>
            </a:r>
            <a:endParaRPr lang="es-AR" altLang="es-419"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349187">
                                            <p:txEl>
                                              <p:pRg st="0" end="0"/>
                                            </p:txEl>
                                          </p:spTgt>
                                        </p:tgtEl>
                                        <p:attrNameLst>
                                          <p:attrName>style.visibility</p:attrName>
                                        </p:attrNameLst>
                                      </p:cBhvr>
                                      <p:to>
                                        <p:strVal val="visible"/>
                                      </p:to>
                                    </p:set>
                                    <p:anim calcmode="lin" valueType="num">
                                      <p:cBhvr>
                                        <p:cTn id="7" dur="500" fill="hold"/>
                                        <p:tgtEl>
                                          <p:spTgt spid="34918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4918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4918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491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349187">
                                            <p:txEl>
                                              <p:pRg st="1" end="1"/>
                                            </p:txEl>
                                          </p:spTgt>
                                        </p:tgtEl>
                                        <p:attrNameLst>
                                          <p:attrName>style.visibility</p:attrName>
                                        </p:attrNameLst>
                                      </p:cBhvr>
                                      <p:to>
                                        <p:strVal val="visible"/>
                                      </p:to>
                                    </p:set>
                                    <p:anim calcmode="lin" valueType="num">
                                      <p:cBhvr>
                                        <p:cTn id="15" dur="500" fill="hold"/>
                                        <p:tgtEl>
                                          <p:spTgt spid="34918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4918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4918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491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349187">
                                            <p:txEl>
                                              <p:pRg st="2" end="2"/>
                                            </p:txEl>
                                          </p:spTgt>
                                        </p:tgtEl>
                                        <p:attrNameLst>
                                          <p:attrName>style.visibility</p:attrName>
                                        </p:attrNameLst>
                                      </p:cBhvr>
                                      <p:to>
                                        <p:strVal val="visible"/>
                                      </p:to>
                                    </p:set>
                                    <p:anim calcmode="lin" valueType="num">
                                      <p:cBhvr>
                                        <p:cTn id="23" dur="500" fill="hold"/>
                                        <p:tgtEl>
                                          <p:spTgt spid="34918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4918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4918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491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349187">
                                            <p:txEl>
                                              <p:pRg st="3" end="3"/>
                                            </p:txEl>
                                          </p:spTgt>
                                        </p:tgtEl>
                                        <p:attrNameLst>
                                          <p:attrName>style.visibility</p:attrName>
                                        </p:attrNameLst>
                                      </p:cBhvr>
                                      <p:to>
                                        <p:strVal val="visible"/>
                                      </p:to>
                                    </p:set>
                                    <p:anim calcmode="lin" valueType="num">
                                      <p:cBhvr>
                                        <p:cTn id="31" dur="500" fill="hold"/>
                                        <p:tgtEl>
                                          <p:spTgt spid="34918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4918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4918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4918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349187">
                                            <p:txEl>
                                              <p:pRg st="4" end="4"/>
                                            </p:txEl>
                                          </p:spTgt>
                                        </p:tgtEl>
                                        <p:attrNameLst>
                                          <p:attrName>style.visibility</p:attrName>
                                        </p:attrNameLst>
                                      </p:cBhvr>
                                      <p:to>
                                        <p:strVal val="visible"/>
                                      </p:to>
                                    </p:set>
                                    <p:anim calcmode="lin" valueType="num">
                                      <p:cBhvr>
                                        <p:cTn id="39" dur="500" fill="hold"/>
                                        <p:tgtEl>
                                          <p:spTgt spid="34918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34918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34918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34918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1" name="Rectangle 3">
            <a:extLst>
              <a:ext uri="{FF2B5EF4-FFF2-40B4-BE49-F238E27FC236}">
                <a16:creationId xmlns:a16="http://schemas.microsoft.com/office/drawing/2014/main" id="{38DFCCA0-42B3-4013-9921-579212A0351D}"/>
              </a:ext>
            </a:extLst>
          </p:cNvPr>
          <p:cNvSpPr>
            <a:spLocks noGrp="1" noChangeArrowheads="1"/>
          </p:cNvSpPr>
          <p:nvPr>
            <p:ph idx="1"/>
          </p:nvPr>
        </p:nvSpPr>
        <p:spPr>
          <a:xfrm>
            <a:off x="0" y="0"/>
            <a:ext cx="9144000" cy="6858000"/>
          </a:xfrm>
        </p:spPr>
        <p:txBody>
          <a:bodyPr/>
          <a:lstStyle/>
          <a:p>
            <a:r>
              <a:rPr lang="es-AR" altLang="es-419" sz="1600" b="1" dirty="0"/>
              <a:t>VENTAJAS:</a:t>
            </a:r>
            <a:endParaRPr lang="es-AR" altLang="es-419" sz="1600" dirty="0"/>
          </a:p>
          <a:p>
            <a:r>
              <a:rPr lang="es-AR" altLang="es-419" sz="2000" dirty="0"/>
              <a:t>Aumentar la productividad de los operarios, reduciendo su trabajo mediante la automatización de aquellas tareas que pueden ser automatizadas.</a:t>
            </a:r>
          </a:p>
          <a:p>
            <a:r>
              <a:rPr lang="es-AR" altLang="es-419" sz="2000" dirty="0"/>
              <a:t>Reducción de los insumos mediante la aplicación  inteligente de los mismos, realizando mediciones a través de sensores altamente precisos, y haciendo uso de tecnología avanzada.</a:t>
            </a:r>
          </a:p>
          <a:p>
            <a:r>
              <a:rPr lang="es-AR" altLang="es-419" sz="2000" dirty="0"/>
              <a:t>Aumentar la simplicidad y el confort de los operarios, facilitando su labor diario.</a:t>
            </a:r>
          </a:p>
          <a:p>
            <a:r>
              <a:rPr lang="es-AR" altLang="es-419" sz="2000" dirty="0"/>
              <a:t>Aumentar la rentabilidad para el productor agropecuario.</a:t>
            </a:r>
          </a:p>
          <a:p>
            <a:r>
              <a:rPr lang="es-AR" altLang="es-419" sz="2000" dirty="0"/>
              <a:t>El empleo de GPS permite que los agricultores puedan recopilar datos sobre sus terrenos de cultivo, ya sea durante la cosecha o previamente a ella, de tal manera que hoy por hoy los cultivos ya no han de ser necesariamente tratados como una superficie de terreno de características homogéneas, sino que pueden ser tratados acorde con sus características espaciales. Es decir, se ha pasado de trabajar en kilómetros cuadrados a trabajar en metros cuadrados. Esto se ve traducido en una mejor aplicación de pesticidas, semillas, riego, todo lo cual conlleva un sustancial ahorro en costos variables de producción que, en su totalidad, compensan el gasto derivado del empleo de estas nuevas tecnologías</a:t>
            </a:r>
            <a:endParaRPr lang="es-AR" altLang="es-419" sz="2000" i="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350211">
                                            <p:txEl>
                                              <p:pRg st="0" end="0"/>
                                            </p:txEl>
                                          </p:spTgt>
                                        </p:tgtEl>
                                        <p:attrNameLst>
                                          <p:attrName>style.visibility</p:attrName>
                                        </p:attrNameLst>
                                      </p:cBhvr>
                                      <p:to>
                                        <p:strVal val="visible"/>
                                      </p:to>
                                    </p:set>
                                    <p:animEffect transition="in" filter="fade">
                                      <p:cBhvr>
                                        <p:cTn id="7" dur="770" decel="100000"/>
                                        <p:tgtEl>
                                          <p:spTgt spid="350211">
                                            <p:txEl>
                                              <p:pRg st="0" end="0"/>
                                            </p:txEl>
                                          </p:spTgt>
                                        </p:tgtEl>
                                      </p:cBhvr>
                                    </p:animEffect>
                                    <p:animScale>
                                      <p:cBhvr>
                                        <p:cTn id="8" dur="770" decel="100000"/>
                                        <p:tgtEl>
                                          <p:spTgt spid="350211">
                                            <p:txEl>
                                              <p:pRg st="0" end="0"/>
                                            </p:txEl>
                                          </p:spTgt>
                                        </p:tgtEl>
                                      </p:cBhvr>
                                      <p:from x="10000" y="10000"/>
                                      <p:to x="200000" y="450000"/>
                                    </p:animScale>
                                    <p:animScale>
                                      <p:cBhvr>
                                        <p:cTn id="9" dur="1230" accel="100000" fill="hold">
                                          <p:stCondLst>
                                            <p:cond delay="770"/>
                                          </p:stCondLst>
                                        </p:cTn>
                                        <p:tgtEl>
                                          <p:spTgt spid="350211">
                                            <p:txEl>
                                              <p:pRg st="0" end="0"/>
                                            </p:txEl>
                                          </p:spTgt>
                                        </p:tgtEl>
                                      </p:cBhvr>
                                      <p:from x="200000" y="450000"/>
                                      <p:to x="100000" y="100000"/>
                                    </p:animScale>
                                    <p:set>
                                      <p:cBhvr>
                                        <p:cTn id="10" dur="770" fill="hold"/>
                                        <p:tgtEl>
                                          <p:spTgt spid="350211">
                                            <p:txEl>
                                              <p:pRg st="0" end="0"/>
                                            </p:txEl>
                                          </p:spTgt>
                                        </p:tgtEl>
                                        <p:attrNameLst>
                                          <p:attrName>ppt_x</p:attrName>
                                        </p:attrNameLst>
                                      </p:cBhvr>
                                      <p:to>
                                        <p:strVal val="(0.5)"/>
                                      </p:to>
                                    </p:set>
                                    <p:anim from="(0.5)" to="(#ppt_x)" calcmode="lin" valueType="num">
                                      <p:cBhvr>
                                        <p:cTn id="11" dur="1230" accel="100000" fill="hold">
                                          <p:stCondLst>
                                            <p:cond delay="770"/>
                                          </p:stCondLst>
                                        </p:cTn>
                                        <p:tgtEl>
                                          <p:spTgt spid="350211">
                                            <p:txEl>
                                              <p:pRg st="0" end="0"/>
                                            </p:txEl>
                                          </p:spTgt>
                                        </p:tgtEl>
                                        <p:attrNameLst>
                                          <p:attrName>ppt_x</p:attrName>
                                        </p:attrNameLst>
                                      </p:cBhvr>
                                    </p:anim>
                                    <p:set>
                                      <p:cBhvr>
                                        <p:cTn id="12" dur="770" fill="hold"/>
                                        <p:tgtEl>
                                          <p:spTgt spid="350211">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350211">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nodeType="clickEffect">
                                  <p:stCondLst>
                                    <p:cond delay="0"/>
                                  </p:stCondLst>
                                  <p:childTnLst>
                                    <p:set>
                                      <p:cBhvr>
                                        <p:cTn id="17" dur="1" fill="hold">
                                          <p:stCondLst>
                                            <p:cond delay="0"/>
                                          </p:stCondLst>
                                        </p:cTn>
                                        <p:tgtEl>
                                          <p:spTgt spid="350211">
                                            <p:txEl>
                                              <p:pRg st="1" end="1"/>
                                            </p:txEl>
                                          </p:spTgt>
                                        </p:tgtEl>
                                        <p:attrNameLst>
                                          <p:attrName>style.visibility</p:attrName>
                                        </p:attrNameLst>
                                      </p:cBhvr>
                                      <p:to>
                                        <p:strVal val="visible"/>
                                      </p:to>
                                    </p:set>
                                    <p:animEffect transition="in" filter="fade">
                                      <p:cBhvr>
                                        <p:cTn id="18" dur="770" decel="100000"/>
                                        <p:tgtEl>
                                          <p:spTgt spid="350211">
                                            <p:txEl>
                                              <p:pRg st="1" end="1"/>
                                            </p:txEl>
                                          </p:spTgt>
                                        </p:tgtEl>
                                      </p:cBhvr>
                                    </p:animEffect>
                                    <p:animScale>
                                      <p:cBhvr>
                                        <p:cTn id="19" dur="770" decel="100000"/>
                                        <p:tgtEl>
                                          <p:spTgt spid="350211">
                                            <p:txEl>
                                              <p:pRg st="1" end="1"/>
                                            </p:txEl>
                                          </p:spTgt>
                                        </p:tgtEl>
                                      </p:cBhvr>
                                      <p:from x="10000" y="10000"/>
                                      <p:to x="200000" y="450000"/>
                                    </p:animScale>
                                    <p:animScale>
                                      <p:cBhvr>
                                        <p:cTn id="20" dur="1230" accel="100000" fill="hold">
                                          <p:stCondLst>
                                            <p:cond delay="770"/>
                                          </p:stCondLst>
                                        </p:cTn>
                                        <p:tgtEl>
                                          <p:spTgt spid="350211">
                                            <p:txEl>
                                              <p:pRg st="1" end="1"/>
                                            </p:txEl>
                                          </p:spTgt>
                                        </p:tgtEl>
                                      </p:cBhvr>
                                      <p:from x="200000" y="450000"/>
                                      <p:to x="100000" y="100000"/>
                                    </p:animScale>
                                    <p:set>
                                      <p:cBhvr>
                                        <p:cTn id="21" dur="770" fill="hold"/>
                                        <p:tgtEl>
                                          <p:spTgt spid="350211">
                                            <p:txEl>
                                              <p:pRg st="1" end="1"/>
                                            </p:txEl>
                                          </p:spTgt>
                                        </p:tgtEl>
                                        <p:attrNameLst>
                                          <p:attrName>ppt_x</p:attrName>
                                        </p:attrNameLst>
                                      </p:cBhvr>
                                      <p:to>
                                        <p:strVal val="(0.5)"/>
                                      </p:to>
                                    </p:set>
                                    <p:anim from="(0.5)" to="(#ppt_x)" calcmode="lin" valueType="num">
                                      <p:cBhvr>
                                        <p:cTn id="22" dur="1230" accel="100000" fill="hold">
                                          <p:stCondLst>
                                            <p:cond delay="770"/>
                                          </p:stCondLst>
                                        </p:cTn>
                                        <p:tgtEl>
                                          <p:spTgt spid="350211">
                                            <p:txEl>
                                              <p:pRg st="1" end="1"/>
                                            </p:txEl>
                                          </p:spTgt>
                                        </p:tgtEl>
                                        <p:attrNameLst>
                                          <p:attrName>ppt_x</p:attrName>
                                        </p:attrNameLst>
                                      </p:cBhvr>
                                    </p:anim>
                                    <p:set>
                                      <p:cBhvr>
                                        <p:cTn id="23" dur="770" fill="hold"/>
                                        <p:tgtEl>
                                          <p:spTgt spid="350211">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350211">
                                            <p:txEl>
                                              <p:pRg st="1" end="1"/>
                                            </p:txEl>
                                          </p:spTgt>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nodeType="clickEffect">
                                  <p:stCondLst>
                                    <p:cond delay="0"/>
                                  </p:stCondLst>
                                  <p:childTnLst>
                                    <p:set>
                                      <p:cBhvr>
                                        <p:cTn id="28" dur="1" fill="hold">
                                          <p:stCondLst>
                                            <p:cond delay="0"/>
                                          </p:stCondLst>
                                        </p:cTn>
                                        <p:tgtEl>
                                          <p:spTgt spid="350211">
                                            <p:txEl>
                                              <p:pRg st="2" end="2"/>
                                            </p:txEl>
                                          </p:spTgt>
                                        </p:tgtEl>
                                        <p:attrNameLst>
                                          <p:attrName>style.visibility</p:attrName>
                                        </p:attrNameLst>
                                      </p:cBhvr>
                                      <p:to>
                                        <p:strVal val="visible"/>
                                      </p:to>
                                    </p:set>
                                    <p:animEffect transition="in" filter="fade">
                                      <p:cBhvr>
                                        <p:cTn id="29" dur="770" decel="100000"/>
                                        <p:tgtEl>
                                          <p:spTgt spid="350211">
                                            <p:txEl>
                                              <p:pRg st="2" end="2"/>
                                            </p:txEl>
                                          </p:spTgt>
                                        </p:tgtEl>
                                      </p:cBhvr>
                                    </p:animEffect>
                                    <p:animScale>
                                      <p:cBhvr>
                                        <p:cTn id="30" dur="770" decel="100000"/>
                                        <p:tgtEl>
                                          <p:spTgt spid="350211">
                                            <p:txEl>
                                              <p:pRg st="2" end="2"/>
                                            </p:txEl>
                                          </p:spTgt>
                                        </p:tgtEl>
                                      </p:cBhvr>
                                      <p:from x="10000" y="10000"/>
                                      <p:to x="200000" y="450000"/>
                                    </p:animScale>
                                    <p:animScale>
                                      <p:cBhvr>
                                        <p:cTn id="31" dur="1230" accel="100000" fill="hold">
                                          <p:stCondLst>
                                            <p:cond delay="770"/>
                                          </p:stCondLst>
                                        </p:cTn>
                                        <p:tgtEl>
                                          <p:spTgt spid="350211">
                                            <p:txEl>
                                              <p:pRg st="2" end="2"/>
                                            </p:txEl>
                                          </p:spTgt>
                                        </p:tgtEl>
                                      </p:cBhvr>
                                      <p:from x="200000" y="450000"/>
                                      <p:to x="100000" y="100000"/>
                                    </p:animScale>
                                    <p:set>
                                      <p:cBhvr>
                                        <p:cTn id="32" dur="770" fill="hold"/>
                                        <p:tgtEl>
                                          <p:spTgt spid="350211">
                                            <p:txEl>
                                              <p:pRg st="2" end="2"/>
                                            </p:txEl>
                                          </p:spTgt>
                                        </p:tgtEl>
                                        <p:attrNameLst>
                                          <p:attrName>ppt_x</p:attrName>
                                        </p:attrNameLst>
                                      </p:cBhvr>
                                      <p:to>
                                        <p:strVal val="(0.5)"/>
                                      </p:to>
                                    </p:set>
                                    <p:anim from="(0.5)" to="(#ppt_x)" calcmode="lin" valueType="num">
                                      <p:cBhvr>
                                        <p:cTn id="33" dur="1230" accel="100000" fill="hold">
                                          <p:stCondLst>
                                            <p:cond delay="770"/>
                                          </p:stCondLst>
                                        </p:cTn>
                                        <p:tgtEl>
                                          <p:spTgt spid="350211">
                                            <p:txEl>
                                              <p:pRg st="2" end="2"/>
                                            </p:txEl>
                                          </p:spTgt>
                                        </p:tgtEl>
                                        <p:attrNameLst>
                                          <p:attrName>ppt_x</p:attrName>
                                        </p:attrNameLst>
                                      </p:cBhvr>
                                    </p:anim>
                                    <p:set>
                                      <p:cBhvr>
                                        <p:cTn id="34" dur="770" fill="hold"/>
                                        <p:tgtEl>
                                          <p:spTgt spid="350211">
                                            <p:txEl>
                                              <p:pRg st="2" end="2"/>
                                            </p:txEl>
                                          </p:spTgt>
                                        </p:tgtEl>
                                        <p:attrNameLst>
                                          <p:attrName>ppt_y</p:attrName>
                                        </p:attrNameLst>
                                      </p:cBhvr>
                                      <p:to>
                                        <p:strVal val="(#ppt_y+0.4)"/>
                                      </p:to>
                                    </p:set>
                                    <p:anim from="(#ppt_y+0.4)" to="(#ppt_y)" calcmode="lin" valueType="num">
                                      <p:cBhvr>
                                        <p:cTn id="35" dur="1230" accel="100000" fill="hold">
                                          <p:stCondLst>
                                            <p:cond delay="770"/>
                                          </p:stCondLst>
                                        </p:cTn>
                                        <p:tgtEl>
                                          <p:spTgt spid="350211">
                                            <p:txEl>
                                              <p:pRg st="2" end="2"/>
                                            </p:txEl>
                                          </p:spTgt>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nodeType="clickEffect">
                                  <p:stCondLst>
                                    <p:cond delay="0"/>
                                  </p:stCondLst>
                                  <p:childTnLst>
                                    <p:set>
                                      <p:cBhvr>
                                        <p:cTn id="39" dur="1" fill="hold">
                                          <p:stCondLst>
                                            <p:cond delay="0"/>
                                          </p:stCondLst>
                                        </p:cTn>
                                        <p:tgtEl>
                                          <p:spTgt spid="350211">
                                            <p:txEl>
                                              <p:pRg st="3" end="3"/>
                                            </p:txEl>
                                          </p:spTgt>
                                        </p:tgtEl>
                                        <p:attrNameLst>
                                          <p:attrName>style.visibility</p:attrName>
                                        </p:attrNameLst>
                                      </p:cBhvr>
                                      <p:to>
                                        <p:strVal val="visible"/>
                                      </p:to>
                                    </p:set>
                                    <p:animEffect transition="in" filter="fade">
                                      <p:cBhvr>
                                        <p:cTn id="40" dur="770" decel="100000"/>
                                        <p:tgtEl>
                                          <p:spTgt spid="350211">
                                            <p:txEl>
                                              <p:pRg st="3" end="3"/>
                                            </p:txEl>
                                          </p:spTgt>
                                        </p:tgtEl>
                                      </p:cBhvr>
                                    </p:animEffect>
                                    <p:animScale>
                                      <p:cBhvr>
                                        <p:cTn id="41" dur="770" decel="100000"/>
                                        <p:tgtEl>
                                          <p:spTgt spid="350211">
                                            <p:txEl>
                                              <p:pRg st="3" end="3"/>
                                            </p:txEl>
                                          </p:spTgt>
                                        </p:tgtEl>
                                      </p:cBhvr>
                                      <p:from x="10000" y="10000"/>
                                      <p:to x="200000" y="450000"/>
                                    </p:animScale>
                                    <p:animScale>
                                      <p:cBhvr>
                                        <p:cTn id="42" dur="1230" accel="100000" fill="hold">
                                          <p:stCondLst>
                                            <p:cond delay="770"/>
                                          </p:stCondLst>
                                        </p:cTn>
                                        <p:tgtEl>
                                          <p:spTgt spid="350211">
                                            <p:txEl>
                                              <p:pRg st="3" end="3"/>
                                            </p:txEl>
                                          </p:spTgt>
                                        </p:tgtEl>
                                      </p:cBhvr>
                                      <p:from x="200000" y="450000"/>
                                      <p:to x="100000" y="100000"/>
                                    </p:animScale>
                                    <p:set>
                                      <p:cBhvr>
                                        <p:cTn id="43" dur="770" fill="hold"/>
                                        <p:tgtEl>
                                          <p:spTgt spid="350211">
                                            <p:txEl>
                                              <p:pRg st="3" end="3"/>
                                            </p:txEl>
                                          </p:spTgt>
                                        </p:tgtEl>
                                        <p:attrNameLst>
                                          <p:attrName>ppt_x</p:attrName>
                                        </p:attrNameLst>
                                      </p:cBhvr>
                                      <p:to>
                                        <p:strVal val="(0.5)"/>
                                      </p:to>
                                    </p:set>
                                    <p:anim from="(0.5)" to="(#ppt_x)" calcmode="lin" valueType="num">
                                      <p:cBhvr>
                                        <p:cTn id="44" dur="1230" accel="100000" fill="hold">
                                          <p:stCondLst>
                                            <p:cond delay="770"/>
                                          </p:stCondLst>
                                        </p:cTn>
                                        <p:tgtEl>
                                          <p:spTgt spid="350211">
                                            <p:txEl>
                                              <p:pRg st="3" end="3"/>
                                            </p:txEl>
                                          </p:spTgt>
                                        </p:tgtEl>
                                        <p:attrNameLst>
                                          <p:attrName>ppt_x</p:attrName>
                                        </p:attrNameLst>
                                      </p:cBhvr>
                                    </p:anim>
                                    <p:set>
                                      <p:cBhvr>
                                        <p:cTn id="45" dur="770" fill="hold"/>
                                        <p:tgtEl>
                                          <p:spTgt spid="350211">
                                            <p:txEl>
                                              <p:pRg st="3" end="3"/>
                                            </p:txEl>
                                          </p:spTgt>
                                        </p:tgtEl>
                                        <p:attrNameLst>
                                          <p:attrName>ppt_y</p:attrName>
                                        </p:attrNameLst>
                                      </p:cBhvr>
                                      <p:to>
                                        <p:strVal val="(#ppt_y+0.4)"/>
                                      </p:to>
                                    </p:set>
                                    <p:anim from="(#ppt_y+0.4)" to="(#ppt_y)" calcmode="lin" valueType="num">
                                      <p:cBhvr>
                                        <p:cTn id="46" dur="1230" accel="100000" fill="hold">
                                          <p:stCondLst>
                                            <p:cond delay="770"/>
                                          </p:stCondLst>
                                        </p:cTn>
                                        <p:tgtEl>
                                          <p:spTgt spid="350211">
                                            <p:txEl>
                                              <p:pRg st="3" end="3"/>
                                            </p:txEl>
                                          </p:spTgt>
                                        </p:tgtEl>
                                        <p:attrNameLst>
                                          <p:attrName>ppt_y</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51" presetClass="entr" presetSubtype="0" fill="hold" nodeType="clickEffect">
                                  <p:stCondLst>
                                    <p:cond delay="0"/>
                                  </p:stCondLst>
                                  <p:childTnLst>
                                    <p:set>
                                      <p:cBhvr>
                                        <p:cTn id="50" dur="1" fill="hold">
                                          <p:stCondLst>
                                            <p:cond delay="0"/>
                                          </p:stCondLst>
                                        </p:cTn>
                                        <p:tgtEl>
                                          <p:spTgt spid="350211">
                                            <p:txEl>
                                              <p:pRg st="4" end="4"/>
                                            </p:txEl>
                                          </p:spTgt>
                                        </p:tgtEl>
                                        <p:attrNameLst>
                                          <p:attrName>style.visibility</p:attrName>
                                        </p:attrNameLst>
                                      </p:cBhvr>
                                      <p:to>
                                        <p:strVal val="visible"/>
                                      </p:to>
                                    </p:set>
                                    <p:animEffect transition="in" filter="fade">
                                      <p:cBhvr>
                                        <p:cTn id="51" dur="770" decel="100000"/>
                                        <p:tgtEl>
                                          <p:spTgt spid="350211">
                                            <p:txEl>
                                              <p:pRg st="4" end="4"/>
                                            </p:txEl>
                                          </p:spTgt>
                                        </p:tgtEl>
                                      </p:cBhvr>
                                    </p:animEffect>
                                    <p:animScale>
                                      <p:cBhvr>
                                        <p:cTn id="52" dur="770" decel="100000"/>
                                        <p:tgtEl>
                                          <p:spTgt spid="350211">
                                            <p:txEl>
                                              <p:pRg st="4" end="4"/>
                                            </p:txEl>
                                          </p:spTgt>
                                        </p:tgtEl>
                                      </p:cBhvr>
                                      <p:from x="10000" y="10000"/>
                                      <p:to x="200000" y="450000"/>
                                    </p:animScale>
                                    <p:animScale>
                                      <p:cBhvr>
                                        <p:cTn id="53" dur="1230" accel="100000" fill="hold">
                                          <p:stCondLst>
                                            <p:cond delay="770"/>
                                          </p:stCondLst>
                                        </p:cTn>
                                        <p:tgtEl>
                                          <p:spTgt spid="350211">
                                            <p:txEl>
                                              <p:pRg st="4" end="4"/>
                                            </p:txEl>
                                          </p:spTgt>
                                        </p:tgtEl>
                                      </p:cBhvr>
                                      <p:from x="200000" y="450000"/>
                                      <p:to x="100000" y="100000"/>
                                    </p:animScale>
                                    <p:set>
                                      <p:cBhvr>
                                        <p:cTn id="54" dur="770" fill="hold"/>
                                        <p:tgtEl>
                                          <p:spTgt spid="350211">
                                            <p:txEl>
                                              <p:pRg st="4" end="4"/>
                                            </p:txEl>
                                          </p:spTgt>
                                        </p:tgtEl>
                                        <p:attrNameLst>
                                          <p:attrName>ppt_x</p:attrName>
                                        </p:attrNameLst>
                                      </p:cBhvr>
                                      <p:to>
                                        <p:strVal val="(0.5)"/>
                                      </p:to>
                                    </p:set>
                                    <p:anim from="(0.5)" to="(#ppt_x)" calcmode="lin" valueType="num">
                                      <p:cBhvr>
                                        <p:cTn id="55" dur="1230" accel="100000" fill="hold">
                                          <p:stCondLst>
                                            <p:cond delay="770"/>
                                          </p:stCondLst>
                                        </p:cTn>
                                        <p:tgtEl>
                                          <p:spTgt spid="350211">
                                            <p:txEl>
                                              <p:pRg st="4" end="4"/>
                                            </p:txEl>
                                          </p:spTgt>
                                        </p:tgtEl>
                                        <p:attrNameLst>
                                          <p:attrName>ppt_x</p:attrName>
                                        </p:attrNameLst>
                                      </p:cBhvr>
                                    </p:anim>
                                    <p:set>
                                      <p:cBhvr>
                                        <p:cTn id="56" dur="770" fill="hold"/>
                                        <p:tgtEl>
                                          <p:spTgt spid="350211">
                                            <p:txEl>
                                              <p:pRg st="4" end="4"/>
                                            </p:txEl>
                                          </p:spTgt>
                                        </p:tgtEl>
                                        <p:attrNameLst>
                                          <p:attrName>ppt_y</p:attrName>
                                        </p:attrNameLst>
                                      </p:cBhvr>
                                      <p:to>
                                        <p:strVal val="(#ppt_y+0.4)"/>
                                      </p:to>
                                    </p:set>
                                    <p:anim from="(#ppt_y+0.4)" to="(#ppt_y)" calcmode="lin" valueType="num">
                                      <p:cBhvr>
                                        <p:cTn id="57" dur="1230" accel="100000" fill="hold">
                                          <p:stCondLst>
                                            <p:cond delay="770"/>
                                          </p:stCondLst>
                                        </p:cTn>
                                        <p:tgtEl>
                                          <p:spTgt spid="350211">
                                            <p:txEl>
                                              <p:pRg st="4" end="4"/>
                                            </p:txEl>
                                          </p:spTgt>
                                        </p:tgtEl>
                                        <p:attrNameLst>
                                          <p:attrName>ppt_y</p:attrName>
                                        </p:attrNameLst>
                                      </p:cBhvr>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51" presetClass="entr" presetSubtype="0" fill="hold" nodeType="clickEffect">
                                  <p:stCondLst>
                                    <p:cond delay="0"/>
                                  </p:stCondLst>
                                  <p:childTnLst>
                                    <p:set>
                                      <p:cBhvr>
                                        <p:cTn id="61" dur="1" fill="hold">
                                          <p:stCondLst>
                                            <p:cond delay="0"/>
                                          </p:stCondLst>
                                        </p:cTn>
                                        <p:tgtEl>
                                          <p:spTgt spid="350211">
                                            <p:txEl>
                                              <p:pRg st="5" end="5"/>
                                            </p:txEl>
                                          </p:spTgt>
                                        </p:tgtEl>
                                        <p:attrNameLst>
                                          <p:attrName>style.visibility</p:attrName>
                                        </p:attrNameLst>
                                      </p:cBhvr>
                                      <p:to>
                                        <p:strVal val="visible"/>
                                      </p:to>
                                    </p:set>
                                    <p:animEffect transition="in" filter="fade">
                                      <p:cBhvr>
                                        <p:cTn id="62" dur="770" decel="100000"/>
                                        <p:tgtEl>
                                          <p:spTgt spid="350211">
                                            <p:txEl>
                                              <p:pRg st="5" end="5"/>
                                            </p:txEl>
                                          </p:spTgt>
                                        </p:tgtEl>
                                      </p:cBhvr>
                                    </p:animEffect>
                                    <p:animScale>
                                      <p:cBhvr>
                                        <p:cTn id="63" dur="770" decel="100000"/>
                                        <p:tgtEl>
                                          <p:spTgt spid="350211">
                                            <p:txEl>
                                              <p:pRg st="5" end="5"/>
                                            </p:txEl>
                                          </p:spTgt>
                                        </p:tgtEl>
                                      </p:cBhvr>
                                      <p:from x="10000" y="10000"/>
                                      <p:to x="200000" y="450000"/>
                                    </p:animScale>
                                    <p:animScale>
                                      <p:cBhvr>
                                        <p:cTn id="64" dur="1230" accel="100000" fill="hold">
                                          <p:stCondLst>
                                            <p:cond delay="770"/>
                                          </p:stCondLst>
                                        </p:cTn>
                                        <p:tgtEl>
                                          <p:spTgt spid="350211">
                                            <p:txEl>
                                              <p:pRg st="5" end="5"/>
                                            </p:txEl>
                                          </p:spTgt>
                                        </p:tgtEl>
                                      </p:cBhvr>
                                      <p:from x="200000" y="450000"/>
                                      <p:to x="100000" y="100000"/>
                                    </p:animScale>
                                    <p:set>
                                      <p:cBhvr>
                                        <p:cTn id="65" dur="770" fill="hold"/>
                                        <p:tgtEl>
                                          <p:spTgt spid="350211">
                                            <p:txEl>
                                              <p:pRg st="5" end="5"/>
                                            </p:txEl>
                                          </p:spTgt>
                                        </p:tgtEl>
                                        <p:attrNameLst>
                                          <p:attrName>ppt_x</p:attrName>
                                        </p:attrNameLst>
                                      </p:cBhvr>
                                      <p:to>
                                        <p:strVal val="(0.5)"/>
                                      </p:to>
                                    </p:set>
                                    <p:anim from="(0.5)" to="(#ppt_x)" calcmode="lin" valueType="num">
                                      <p:cBhvr>
                                        <p:cTn id="66" dur="1230" accel="100000" fill="hold">
                                          <p:stCondLst>
                                            <p:cond delay="770"/>
                                          </p:stCondLst>
                                        </p:cTn>
                                        <p:tgtEl>
                                          <p:spTgt spid="350211">
                                            <p:txEl>
                                              <p:pRg st="5" end="5"/>
                                            </p:txEl>
                                          </p:spTgt>
                                        </p:tgtEl>
                                        <p:attrNameLst>
                                          <p:attrName>ppt_x</p:attrName>
                                        </p:attrNameLst>
                                      </p:cBhvr>
                                    </p:anim>
                                    <p:set>
                                      <p:cBhvr>
                                        <p:cTn id="67" dur="770" fill="hold"/>
                                        <p:tgtEl>
                                          <p:spTgt spid="350211">
                                            <p:txEl>
                                              <p:pRg st="5" end="5"/>
                                            </p:txEl>
                                          </p:spTgt>
                                        </p:tgtEl>
                                        <p:attrNameLst>
                                          <p:attrName>ppt_y</p:attrName>
                                        </p:attrNameLst>
                                      </p:cBhvr>
                                      <p:to>
                                        <p:strVal val="(#ppt_y+0.4)"/>
                                      </p:to>
                                    </p:set>
                                    <p:anim from="(#ppt_y+0.4)" to="(#ppt_y)" calcmode="lin" valueType="num">
                                      <p:cBhvr>
                                        <p:cTn id="68" dur="1230" accel="100000" fill="hold">
                                          <p:stCondLst>
                                            <p:cond delay="770"/>
                                          </p:stCondLst>
                                        </p:cTn>
                                        <p:tgtEl>
                                          <p:spTgt spid="350211">
                                            <p:txEl>
                                              <p:pRg st="5" end="5"/>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3 Rectángulo">
            <a:extLst>
              <a:ext uri="{FF2B5EF4-FFF2-40B4-BE49-F238E27FC236}">
                <a16:creationId xmlns:a16="http://schemas.microsoft.com/office/drawing/2014/main" id="{A6623367-4671-4E3A-97C8-B4C51FB7DC21}"/>
              </a:ext>
            </a:extLst>
          </p:cNvPr>
          <p:cNvSpPr>
            <a:spLocks noChangeArrowheads="1"/>
          </p:cNvSpPr>
          <p:nvPr/>
        </p:nvSpPr>
        <p:spPr bwMode="auto">
          <a:xfrm>
            <a:off x="179388" y="1582738"/>
            <a:ext cx="8569325"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s-AR" altLang="es-419" sz="1800" b="1"/>
              <a:t>DESVENTAJAS:</a:t>
            </a:r>
            <a:endParaRPr lang="es-AR" altLang="es-419" sz="1800"/>
          </a:p>
          <a:p>
            <a:pPr>
              <a:spcBef>
                <a:spcPct val="0"/>
              </a:spcBef>
              <a:buClrTx/>
              <a:buFontTx/>
              <a:buNone/>
            </a:pPr>
            <a:r>
              <a:rPr lang="es-AR" altLang="es-419" sz="1800"/>
              <a:t>La agricultura de precisión no está disponible para todos los agricultores.</a:t>
            </a:r>
          </a:p>
          <a:p>
            <a:pPr>
              <a:spcBef>
                <a:spcPct val="0"/>
              </a:spcBef>
              <a:buClrTx/>
              <a:buFontTx/>
              <a:buNone/>
            </a:pPr>
            <a:r>
              <a:rPr lang="es-AR" altLang="es-419" sz="1800"/>
              <a:t>El costo de los equipos es percibido por los agricultores como alto, sin que estos analicen sus ventajas.</a:t>
            </a:r>
          </a:p>
          <a:p>
            <a:pPr>
              <a:spcBef>
                <a:spcPct val="0"/>
              </a:spcBef>
              <a:buClrTx/>
              <a:buFontTx/>
              <a:buNone/>
            </a:pPr>
            <a:r>
              <a:rPr lang="es-AR" altLang="es-419" sz="1800"/>
              <a:t>Problemas de competitividad con la maquina existente.</a:t>
            </a:r>
          </a:p>
          <a:p>
            <a:pPr>
              <a:spcBef>
                <a:spcPct val="0"/>
              </a:spcBef>
              <a:buClrTx/>
              <a:buFontTx/>
              <a:buNone/>
            </a:pPr>
            <a:r>
              <a:rPr lang="es-AR" altLang="es-419" sz="1800"/>
              <a:t>Se requieren ciertas habilidades informáticas para la implantación de los sistemas.</a:t>
            </a:r>
          </a:p>
          <a:p>
            <a:pPr>
              <a:spcBef>
                <a:spcPct val="0"/>
              </a:spcBef>
              <a:buClrTx/>
              <a:buFontTx/>
              <a:buNone/>
            </a:pPr>
            <a:r>
              <a:rPr lang="es-AR" altLang="es-419" sz="1800"/>
              <a:t>Falta de capacitación, información y enseñanza de esta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a:extLst>
              <a:ext uri="{FF2B5EF4-FFF2-40B4-BE49-F238E27FC236}">
                <a16:creationId xmlns:a16="http://schemas.microsoft.com/office/drawing/2014/main" id="{2DC326D0-5B9E-45EE-9549-7BFDF9DAF14A}"/>
              </a:ext>
            </a:extLst>
          </p:cNvPr>
          <p:cNvGraphicFramePr>
            <a:graphicFrameLocks noGrp="1"/>
          </p:cNvGraphicFramePr>
          <p:nvPr/>
        </p:nvGraphicFramePr>
        <p:xfrm>
          <a:off x="457200" y="404813"/>
          <a:ext cx="8229600" cy="211137"/>
        </p:xfrm>
        <a:graphic>
          <a:graphicData uri="http://schemas.openxmlformats.org/drawingml/2006/table">
            <a:tbl>
              <a:tblPr firstRow="1" firstCol="1" bandRow="1">
                <a:tableStyleId>{2D5ABB26-0587-4C30-8999-92F81FD0307C}</a:tableStyleId>
              </a:tblPr>
              <a:tblGrid>
                <a:gridCol w="8229600">
                  <a:extLst>
                    <a:ext uri="{9D8B030D-6E8A-4147-A177-3AD203B41FA5}">
                      <a16:colId xmlns:a16="http://schemas.microsoft.com/office/drawing/2014/main" val="20000"/>
                    </a:ext>
                  </a:extLst>
                </a:gridCol>
              </a:tblGrid>
              <a:tr h="211137">
                <a:tc>
                  <a:txBody>
                    <a:bodyPr/>
                    <a:lstStyle/>
                    <a:p>
                      <a:pPr>
                        <a:lnSpc>
                          <a:spcPct val="115000"/>
                        </a:lnSpc>
                      </a:pPr>
                      <a:endParaRPr lang="es-AR" sz="1100" dirty="0">
                        <a:effectLst/>
                        <a:latin typeface="Calibri"/>
                        <a:cs typeface="Times New Roman"/>
                      </a:endParaRPr>
                    </a:p>
                  </a:txBody>
                  <a:tcPr marL="9525" marR="9525" marT="9192" marB="9192" anchor="ctr"/>
                </a:tc>
                <a:extLst>
                  <a:ext uri="{0D108BD9-81ED-4DB2-BD59-A6C34878D82A}">
                    <a16:rowId xmlns:a16="http://schemas.microsoft.com/office/drawing/2014/main" val="10000"/>
                  </a:ext>
                </a:extLst>
              </a:tr>
            </a:tbl>
          </a:graphicData>
        </a:graphic>
      </p:graphicFrame>
      <p:sp>
        <p:nvSpPr>
          <p:cNvPr id="93188" name="Rectangle 2">
            <a:extLst>
              <a:ext uri="{FF2B5EF4-FFF2-40B4-BE49-F238E27FC236}">
                <a16:creationId xmlns:a16="http://schemas.microsoft.com/office/drawing/2014/main" id="{AE91A978-77AC-4F5D-BD57-BAE37EB1095B}"/>
              </a:ext>
            </a:extLst>
          </p:cNvPr>
          <p:cNvSpPr>
            <a:spLocks noChangeArrowheads="1"/>
          </p:cNvSpPr>
          <p:nvPr/>
        </p:nvSpPr>
        <p:spPr bwMode="auto">
          <a:xfrm>
            <a:off x="457200" y="33337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s-AR" altLang="es-419" sz="1200" b="1">
                <a:latin typeface="Calibri" panose="020F0502020204030204" pitchFamily="34" charset="0"/>
                <a:cs typeface="Calibri" panose="020F0502020204030204" pitchFamily="34" charset="0"/>
              </a:rPr>
              <a:t>ESQUEMA DEL C</a:t>
            </a:r>
            <a:r>
              <a:rPr lang="es-AR" altLang="es-419" sz="1200" b="1">
                <a:cs typeface="Calibri" panose="020F0502020204030204" pitchFamily="34" charset="0"/>
              </a:rPr>
              <a:t>Í</a:t>
            </a:r>
            <a:r>
              <a:rPr lang="es-AR" altLang="es-419" sz="1200" b="1">
                <a:latin typeface="Calibri" panose="020F0502020204030204" pitchFamily="34" charset="0"/>
                <a:cs typeface="Calibri" panose="020F0502020204030204" pitchFamily="34" charset="0"/>
              </a:rPr>
              <a:t>RCULO VIRTUOSO DE LA AGRICULTURA DE PRECISI</a:t>
            </a:r>
            <a:r>
              <a:rPr lang="es-AR" altLang="es-419" sz="1200" b="1">
                <a:cs typeface="Calibri" panose="020F0502020204030204" pitchFamily="34" charset="0"/>
              </a:rPr>
              <a:t>Ó</a:t>
            </a:r>
            <a:r>
              <a:rPr lang="es-AR" altLang="es-419" sz="1200" b="1">
                <a:latin typeface="Calibri" panose="020F0502020204030204" pitchFamily="34" charset="0"/>
                <a:cs typeface="Calibri" panose="020F0502020204030204" pitchFamily="34" charset="0"/>
              </a:rPr>
              <a:t>N.</a:t>
            </a:r>
            <a:endParaRPr lang="es-AR" altLang="es-419" sz="900"/>
          </a:p>
          <a:p>
            <a:pPr>
              <a:spcBef>
                <a:spcPct val="0"/>
              </a:spcBef>
              <a:buClrTx/>
              <a:buFontTx/>
              <a:buNone/>
            </a:pPr>
            <a:endParaRPr lang="es-AR" altLang="es-419" sz="1800"/>
          </a:p>
        </p:txBody>
      </p:sp>
      <p:pic>
        <p:nvPicPr>
          <p:cNvPr id="94213" name="Imagen 5" descr="Descripción: AGRICULTURA DE PRECISION - FIELDSTAR - MAQUINARIA AGRICOLA">
            <a:hlinkClick r:id="rId2"/>
            <a:extLst>
              <a:ext uri="{FF2B5EF4-FFF2-40B4-BE49-F238E27FC236}">
                <a16:creationId xmlns:a16="http://schemas.microsoft.com/office/drawing/2014/main" id="{B9EC2191-B718-48BE-B786-5ED19787A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25" y="908050"/>
            <a:ext cx="5410200"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Rectangle 3">
            <a:extLst>
              <a:ext uri="{FF2B5EF4-FFF2-40B4-BE49-F238E27FC236}">
                <a16:creationId xmlns:a16="http://schemas.microsoft.com/office/drawing/2014/main" id="{0A494FDE-42ED-4486-9578-1A16E43ABCAD}"/>
              </a:ext>
            </a:extLst>
          </p:cNvPr>
          <p:cNvSpPr>
            <a:spLocks noChangeArrowheads="1"/>
          </p:cNvSpPr>
          <p:nvPr/>
        </p:nvSpPr>
        <p:spPr bwMode="auto">
          <a:xfrm>
            <a:off x="457200" y="8218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s-AR" altLang="es-419" sz="1200">
                <a:cs typeface="Calibri" panose="020F0502020204030204" pitchFamily="34" charset="0"/>
              </a:rPr>
              <a:t>Los datos recogidos a través de las diferentes capas de información </a:t>
            </a:r>
            <a:endParaRPr lang="es-AR" altLang="es-419"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4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D9E69103-D4D0-45D0-8248-2BE6B3D4B860}"/>
              </a:ext>
            </a:extLst>
          </p:cNvPr>
          <p:cNvSpPr>
            <a:spLocks noGrp="1"/>
          </p:cNvSpPr>
          <p:nvPr>
            <p:ph type="title"/>
          </p:nvPr>
        </p:nvSpPr>
        <p:spPr/>
        <p:txBody>
          <a:bodyPr/>
          <a:lstStyle/>
          <a:p>
            <a:pPr>
              <a:defRPr/>
            </a:pPr>
            <a:r>
              <a:rPr lang="es-AR" sz="2000" b="1" dirty="0">
                <a:effectLst/>
              </a:rPr>
              <a:t>EQUIPOS E IMPLEMENTOS DE AGRICULTURA DE PRESICION</a:t>
            </a:r>
            <a:endParaRPr lang="es-AR" sz="2000" dirty="0"/>
          </a:p>
        </p:txBody>
      </p:sp>
      <p:sp>
        <p:nvSpPr>
          <p:cNvPr id="95235" name="2 Marcador de contenido">
            <a:extLst>
              <a:ext uri="{FF2B5EF4-FFF2-40B4-BE49-F238E27FC236}">
                <a16:creationId xmlns:a16="http://schemas.microsoft.com/office/drawing/2014/main" id="{34A4547F-8D37-475D-8516-DDC11936F24C}"/>
              </a:ext>
            </a:extLst>
          </p:cNvPr>
          <p:cNvSpPr>
            <a:spLocks noGrp="1" noChangeArrowheads="1"/>
          </p:cNvSpPr>
          <p:nvPr>
            <p:ph idx="1"/>
          </p:nvPr>
        </p:nvSpPr>
        <p:spPr/>
        <p:txBody>
          <a:bodyPr/>
          <a:lstStyle/>
          <a:p>
            <a:r>
              <a:rPr lang="es-AR" altLang="es-419" sz="1600"/>
              <a:t>MONITOR DE SIEMBRA:</a:t>
            </a:r>
          </a:p>
          <a:p>
            <a:r>
              <a:rPr lang="es-AR" altLang="es-419" sz="1600" u="sng"/>
              <a:t>Muestra:</a:t>
            </a:r>
            <a:endParaRPr lang="es-AR" altLang="es-419" sz="1600"/>
          </a:p>
          <a:p>
            <a:r>
              <a:rPr lang="es-AR" altLang="es-419" sz="1600"/>
              <a:t>Velocidad de siembra.</a:t>
            </a:r>
          </a:p>
          <a:p>
            <a:r>
              <a:rPr lang="es-AR" altLang="es-419" sz="1600"/>
              <a:t>Densidad de siembra (sem/ha)</a:t>
            </a:r>
          </a:p>
          <a:p>
            <a:r>
              <a:rPr lang="es-AR" altLang="es-419" sz="1600"/>
              <a:t>Distribución de siembra por surcos (sem/m) hasta 128 surcos en forma instantánea y promedio.</a:t>
            </a:r>
          </a:p>
          <a:p>
            <a:r>
              <a:rPr lang="es-AR" altLang="es-419" sz="1600"/>
              <a:t>Distancia entre semillas.</a:t>
            </a:r>
          </a:p>
          <a:p>
            <a:r>
              <a:rPr lang="es-AR" altLang="es-419" sz="1600"/>
              <a:t>Hectáreas sembradas y recorridas.</a:t>
            </a:r>
          </a:p>
          <a:p>
            <a:r>
              <a:rPr lang="es-AR" altLang="es-419" sz="1600"/>
              <a:t>Distancia recorrida.</a:t>
            </a:r>
          </a:p>
          <a:p>
            <a:r>
              <a:rPr lang="es-AR" altLang="es-419" sz="1600"/>
              <a:t>Nº y nombre de lote (hasta 100) </a:t>
            </a:r>
          </a:p>
          <a:p>
            <a:r>
              <a:rPr lang="es-AR" altLang="es-419" sz="1600"/>
              <a:t>Fecha y y tiempo de siembra (ha/hs)</a:t>
            </a:r>
          </a:p>
          <a:p>
            <a:r>
              <a:rPr lang="es-AR" altLang="es-419" sz="1600"/>
              <a:t>Kg/ha para siembra o fertilización a chorrillo. </a:t>
            </a:r>
          </a:p>
          <a:p>
            <a:endParaRPr lang="es-AR" altLang="es-419" sz="1600"/>
          </a:p>
        </p:txBody>
      </p:sp>
      <p:pic>
        <p:nvPicPr>
          <p:cNvPr id="94212" name="3 Imagen">
            <a:extLst>
              <a:ext uri="{FF2B5EF4-FFF2-40B4-BE49-F238E27FC236}">
                <a16:creationId xmlns:a16="http://schemas.microsoft.com/office/drawing/2014/main" id="{D0675062-5B6F-4626-B24D-2A86B2C89A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4188" y="3109913"/>
            <a:ext cx="2176462"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4 Imagen">
            <a:extLst>
              <a:ext uri="{FF2B5EF4-FFF2-40B4-BE49-F238E27FC236}">
                <a16:creationId xmlns:a16="http://schemas.microsoft.com/office/drawing/2014/main" id="{233F6B7D-B284-4D37-A793-978E0BCD6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975" y="5149850"/>
            <a:ext cx="2170113"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2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2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52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523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523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523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523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5235">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5235">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523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7" name="Rectangle 3">
            <a:extLst>
              <a:ext uri="{FF2B5EF4-FFF2-40B4-BE49-F238E27FC236}">
                <a16:creationId xmlns:a16="http://schemas.microsoft.com/office/drawing/2014/main" id="{71E22E1A-D0EA-47F6-986B-716F6D0278DB}"/>
              </a:ext>
            </a:extLst>
          </p:cNvPr>
          <p:cNvSpPr>
            <a:spLocks noGrp="1" noChangeArrowheads="1"/>
          </p:cNvSpPr>
          <p:nvPr>
            <p:ph idx="1"/>
          </p:nvPr>
        </p:nvSpPr>
        <p:spPr>
          <a:xfrm>
            <a:off x="0" y="0"/>
            <a:ext cx="9144000" cy="6858000"/>
          </a:xfrm>
        </p:spPr>
        <p:txBody>
          <a:bodyPr/>
          <a:lstStyle/>
          <a:p>
            <a:pPr marL="457200" lvl="1" indent="0" eaLnBrk="1" hangingPunct="1">
              <a:buFontTx/>
              <a:buNone/>
              <a:defRPr/>
            </a:pPr>
            <a:r>
              <a:rPr lang="es-AR" sz="2000" i="1" dirty="0"/>
              <a:t>	</a:t>
            </a:r>
          </a:p>
          <a:p>
            <a:pPr>
              <a:defRPr/>
            </a:pPr>
            <a:r>
              <a:rPr lang="es-ES_tradnl" sz="1800" b="1" dirty="0"/>
              <a:t>Unidad III</a:t>
            </a:r>
            <a:endParaRPr lang="es-AR" sz="1800" b="1" dirty="0"/>
          </a:p>
          <a:p>
            <a:pPr>
              <a:defRPr/>
            </a:pPr>
            <a:r>
              <a:rPr lang="es-ES" sz="1800" u="sng" dirty="0"/>
              <a:t>Instalaciones para el ganado</a:t>
            </a:r>
            <a:endParaRPr lang="es-AR" sz="1800" dirty="0"/>
          </a:p>
          <a:p>
            <a:pPr>
              <a:defRPr/>
            </a:pPr>
            <a:r>
              <a:rPr lang="es-ES" sz="1800" dirty="0"/>
              <a:t>Corrales</a:t>
            </a:r>
            <a:endParaRPr lang="es-AR" sz="1800" dirty="0"/>
          </a:p>
          <a:p>
            <a:pPr>
              <a:defRPr/>
            </a:pPr>
            <a:r>
              <a:rPr lang="es-ES" sz="1800" dirty="0"/>
              <a:t>Mangas</a:t>
            </a:r>
            <a:endParaRPr lang="es-AR" sz="1800" dirty="0"/>
          </a:p>
          <a:p>
            <a:pPr>
              <a:defRPr/>
            </a:pPr>
            <a:r>
              <a:rPr lang="es-ES" sz="1800" dirty="0"/>
              <a:t>Cepos</a:t>
            </a:r>
            <a:endParaRPr lang="es-AR" sz="1800" dirty="0"/>
          </a:p>
          <a:p>
            <a:pPr>
              <a:defRPr/>
            </a:pPr>
            <a:r>
              <a:rPr lang="es-ES" sz="1800" dirty="0"/>
              <a:t>Casilla de operaciones</a:t>
            </a:r>
            <a:endParaRPr lang="es-AR" sz="1800" dirty="0"/>
          </a:p>
          <a:p>
            <a:pPr>
              <a:defRPr/>
            </a:pPr>
            <a:r>
              <a:rPr lang="es-ES" sz="1800" dirty="0"/>
              <a:t>Cargaderos</a:t>
            </a:r>
            <a:endParaRPr lang="es-AR" sz="1800" dirty="0"/>
          </a:p>
          <a:p>
            <a:pPr>
              <a:defRPr/>
            </a:pPr>
            <a:r>
              <a:rPr lang="es-ES" sz="1800" dirty="0"/>
              <a:t>Balanzas</a:t>
            </a:r>
            <a:endParaRPr lang="es-AR" dirty="0"/>
          </a:p>
          <a:p>
            <a:pPr>
              <a:defRPr/>
            </a:pPr>
            <a:r>
              <a:rPr lang="es-ES" sz="1800" b="1" dirty="0"/>
              <a:t> </a:t>
            </a:r>
            <a:endParaRPr lang="es-AR" sz="1800" dirty="0"/>
          </a:p>
          <a:p>
            <a:pPr>
              <a:defRPr/>
            </a:pPr>
            <a:r>
              <a:rPr lang="es-ES" sz="1800" b="1" dirty="0"/>
              <a:t>Unidad IV</a:t>
            </a:r>
            <a:endParaRPr lang="es-AR" sz="1800" dirty="0"/>
          </a:p>
          <a:p>
            <a:pPr>
              <a:defRPr/>
            </a:pPr>
            <a:r>
              <a:rPr lang="es-ES" sz="1800" u="sng" dirty="0"/>
              <a:t>Instalaciones especiales para bovinos: </a:t>
            </a:r>
            <a:r>
              <a:rPr lang="es-ES" sz="1800" u="sng" dirty="0" err="1"/>
              <a:t>Feedlot</a:t>
            </a:r>
            <a:endParaRPr lang="es-AR" sz="1800" dirty="0"/>
          </a:p>
          <a:p>
            <a:pPr>
              <a:defRPr/>
            </a:pPr>
            <a:r>
              <a:rPr lang="es-ES" sz="1800" dirty="0"/>
              <a:t>Elección de la región y el sitio</a:t>
            </a:r>
            <a:endParaRPr lang="es-AR" sz="1800" dirty="0"/>
          </a:p>
          <a:p>
            <a:pPr>
              <a:defRPr/>
            </a:pPr>
            <a:r>
              <a:rPr lang="es-ES" sz="1800" dirty="0"/>
              <a:t>Evaluación de la vulnerabilidad ambiental del sitio</a:t>
            </a:r>
            <a:endParaRPr lang="es-AR" sz="1800" dirty="0"/>
          </a:p>
          <a:p>
            <a:pPr>
              <a:defRPr/>
            </a:pPr>
            <a:r>
              <a:rPr lang="es-ES" sz="1800" dirty="0"/>
              <a:t>Pautas y pasos para el diseño del </a:t>
            </a:r>
            <a:r>
              <a:rPr lang="es-ES" sz="1800" dirty="0" err="1"/>
              <a:t>feedlot</a:t>
            </a:r>
            <a:endParaRPr lang="es-AR" sz="1800" dirty="0"/>
          </a:p>
          <a:p>
            <a:pPr>
              <a:defRPr/>
            </a:pPr>
            <a:r>
              <a:rPr lang="es-ES" sz="1800" dirty="0"/>
              <a:t>Estructuras de alimentación y manejo</a:t>
            </a:r>
            <a:endParaRPr lang="es-AR" sz="1800" dirty="0"/>
          </a:p>
          <a:p>
            <a:pPr lvl="1" eaLnBrk="1" hangingPunct="1">
              <a:defRPr/>
            </a:pPr>
            <a:endParaRPr lang="es-AR" sz="1800" i="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withEffect">
                                  <p:stCondLst>
                                    <p:cond delay="0"/>
                                  </p:stCondLst>
                                  <p:childTnLst>
                                    <p:set>
                                      <p:cBhvr>
                                        <p:cTn id="6" dur="1" fill="hold">
                                          <p:stCondLst>
                                            <p:cond delay="0"/>
                                          </p:stCondLst>
                                        </p:cTn>
                                        <p:tgtEl>
                                          <p:spTgt spid="354307">
                                            <p:txEl>
                                              <p:pRg st="0" end="0"/>
                                            </p:txEl>
                                          </p:spTgt>
                                        </p:tgtEl>
                                        <p:attrNameLst>
                                          <p:attrName>style.visibility</p:attrName>
                                        </p:attrNameLst>
                                      </p:cBhvr>
                                      <p:to>
                                        <p:strVal val="visible"/>
                                      </p:to>
                                    </p:set>
                                    <p:anim calcmode="lin" valueType="num">
                                      <p:cBhvr>
                                        <p:cTn id="7" dur="500" decel="50000" fill="hold">
                                          <p:stCondLst>
                                            <p:cond delay="0"/>
                                          </p:stCondLst>
                                        </p:cTn>
                                        <p:tgtEl>
                                          <p:spTgt spid="354307">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54307">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54307">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54307">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54307">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54307">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54307">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54307">
                                            <p:txEl>
                                              <p:pRg st="0" end="0"/>
                                            </p:txEl>
                                          </p:spTgt>
                                        </p:tgtEl>
                                      </p:cBhvr>
                                    </p:animEffect>
                                  </p:childTnLst>
                                </p:cTn>
                              </p:par>
                              <p:par>
                                <p:cTn id="15" presetID="25" presetClass="entr" presetSubtype="0" fill="hold" nodeType="withEffect">
                                  <p:stCondLst>
                                    <p:cond delay="0"/>
                                  </p:stCondLst>
                                  <p:childTnLst>
                                    <p:set>
                                      <p:cBhvr>
                                        <p:cTn id="16" dur="1" fill="hold">
                                          <p:stCondLst>
                                            <p:cond delay="0"/>
                                          </p:stCondLst>
                                        </p:cTn>
                                        <p:tgtEl>
                                          <p:spTgt spid="354307">
                                            <p:txEl>
                                              <p:pRg st="1" end="1"/>
                                            </p:txEl>
                                          </p:spTgt>
                                        </p:tgtEl>
                                        <p:attrNameLst>
                                          <p:attrName>style.visibility</p:attrName>
                                        </p:attrNameLst>
                                      </p:cBhvr>
                                      <p:to>
                                        <p:strVal val="visible"/>
                                      </p:to>
                                    </p:set>
                                    <p:anim calcmode="lin" valueType="num">
                                      <p:cBhvr>
                                        <p:cTn id="17" dur="500" decel="50000" fill="hold">
                                          <p:stCondLst>
                                            <p:cond delay="0"/>
                                          </p:stCondLst>
                                        </p:cTn>
                                        <p:tgtEl>
                                          <p:spTgt spid="354307">
                                            <p:txEl>
                                              <p:pRg st="1" end="1"/>
                                            </p:txEl>
                                          </p:spTgt>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54307">
                                            <p:txEl>
                                              <p:pRg st="1" end="1"/>
                                            </p:txEl>
                                          </p:spTgt>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54307">
                                            <p:txEl>
                                              <p:pRg st="1" end="1"/>
                                            </p:txEl>
                                          </p:spTgt>
                                        </p:tgtEl>
                                        <p:attrNameLst>
                                          <p:attrName>ppt_w</p:attrName>
                                        </p:attrNameLst>
                                      </p:cBhvr>
                                      <p:tavLst>
                                        <p:tav tm="0">
                                          <p:val>
                                            <p:strVal val="#ppt_w*.05"/>
                                          </p:val>
                                        </p:tav>
                                        <p:tav tm="100000">
                                          <p:val>
                                            <p:strVal val="#ppt_w"/>
                                          </p:val>
                                        </p:tav>
                                      </p:tavLst>
                                    </p:anim>
                                    <p:anim calcmode="lin" valueType="num">
                                      <p:cBhvr>
                                        <p:cTn id="20" dur="1000" fill="hold"/>
                                        <p:tgtEl>
                                          <p:spTgt spid="354307">
                                            <p:txEl>
                                              <p:pRg st="1" end="1"/>
                                            </p:txEl>
                                          </p:spTgt>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54307">
                                            <p:txEl>
                                              <p:pRg st="1" end="1"/>
                                            </p:txEl>
                                          </p:spTgt>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54307">
                                            <p:txEl>
                                              <p:pRg st="1" end="1"/>
                                            </p:txEl>
                                          </p:spTgt>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54307">
                                            <p:txEl>
                                              <p:pRg st="1" end="1"/>
                                            </p:txEl>
                                          </p:spTgt>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54307">
                                            <p:txEl>
                                              <p:pRg st="1" end="1"/>
                                            </p:txEl>
                                          </p:spTgt>
                                        </p:tgtEl>
                                      </p:cBhvr>
                                    </p:animEffect>
                                  </p:childTnLst>
                                </p:cTn>
                              </p:par>
                              <p:par>
                                <p:cTn id="25" presetID="25" presetClass="entr" presetSubtype="0" fill="hold" nodeType="withEffect">
                                  <p:stCondLst>
                                    <p:cond delay="0"/>
                                  </p:stCondLst>
                                  <p:childTnLst>
                                    <p:set>
                                      <p:cBhvr>
                                        <p:cTn id="26" dur="1" fill="hold">
                                          <p:stCondLst>
                                            <p:cond delay="0"/>
                                          </p:stCondLst>
                                        </p:cTn>
                                        <p:tgtEl>
                                          <p:spTgt spid="354307">
                                            <p:txEl>
                                              <p:pRg st="2" end="2"/>
                                            </p:txEl>
                                          </p:spTgt>
                                        </p:tgtEl>
                                        <p:attrNameLst>
                                          <p:attrName>style.visibility</p:attrName>
                                        </p:attrNameLst>
                                      </p:cBhvr>
                                      <p:to>
                                        <p:strVal val="visible"/>
                                      </p:to>
                                    </p:set>
                                    <p:anim calcmode="lin" valueType="num">
                                      <p:cBhvr>
                                        <p:cTn id="27" dur="500" decel="50000" fill="hold">
                                          <p:stCondLst>
                                            <p:cond delay="0"/>
                                          </p:stCondLst>
                                        </p:cTn>
                                        <p:tgtEl>
                                          <p:spTgt spid="354307">
                                            <p:txEl>
                                              <p:pRg st="2" end="2"/>
                                            </p:txEl>
                                          </p:spTgt>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354307">
                                            <p:txEl>
                                              <p:pRg st="2" end="2"/>
                                            </p:txEl>
                                          </p:spTgt>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354307">
                                            <p:txEl>
                                              <p:pRg st="2" end="2"/>
                                            </p:txEl>
                                          </p:spTgt>
                                        </p:tgtEl>
                                        <p:attrNameLst>
                                          <p:attrName>ppt_w</p:attrName>
                                        </p:attrNameLst>
                                      </p:cBhvr>
                                      <p:tavLst>
                                        <p:tav tm="0">
                                          <p:val>
                                            <p:strVal val="#ppt_w*.05"/>
                                          </p:val>
                                        </p:tav>
                                        <p:tav tm="100000">
                                          <p:val>
                                            <p:strVal val="#ppt_w"/>
                                          </p:val>
                                        </p:tav>
                                      </p:tavLst>
                                    </p:anim>
                                    <p:anim calcmode="lin" valueType="num">
                                      <p:cBhvr>
                                        <p:cTn id="30" dur="1000" fill="hold"/>
                                        <p:tgtEl>
                                          <p:spTgt spid="354307">
                                            <p:txEl>
                                              <p:pRg st="2" end="2"/>
                                            </p:txEl>
                                          </p:spTgt>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354307">
                                            <p:txEl>
                                              <p:pRg st="2" end="2"/>
                                            </p:txEl>
                                          </p:spTgt>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354307">
                                            <p:txEl>
                                              <p:pRg st="2" end="2"/>
                                            </p:txEl>
                                          </p:spTgt>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354307">
                                            <p:txEl>
                                              <p:pRg st="2" end="2"/>
                                            </p:txEl>
                                          </p:spTgt>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354307">
                                            <p:txEl>
                                              <p:pRg st="2" end="2"/>
                                            </p:txEl>
                                          </p:spTgt>
                                        </p:tgtEl>
                                      </p:cBhvr>
                                    </p:animEffect>
                                  </p:childTnLst>
                                </p:cTn>
                              </p:par>
                              <p:par>
                                <p:cTn id="35" presetID="25" presetClass="entr" presetSubtype="0" fill="hold" nodeType="withEffect">
                                  <p:stCondLst>
                                    <p:cond delay="0"/>
                                  </p:stCondLst>
                                  <p:childTnLst>
                                    <p:set>
                                      <p:cBhvr>
                                        <p:cTn id="36" dur="1" fill="hold">
                                          <p:stCondLst>
                                            <p:cond delay="0"/>
                                          </p:stCondLst>
                                        </p:cTn>
                                        <p:tgtEl>
                                          <p:spTgt spid="354307">
                                            <p:txEl>
                                              <p:pRg st="3" end="3"/>
                                            </p:txEl>
                                          </p:spTgt>
                                        </p:tgtEl>
                                        <p:attrNameLst>
                                          <p:attrName>style.visibility</p:attrName>
                                        </p:attrNameLst>
                                      </p:cBhvr>
                                      <p:to>
                                        <p:strVal val="visible"/>
                                      </p:to>
                                    </p:set>
                                    <p:anim calcmode="lin" valueType="num">
                                      <p:cBhvr>
                                        <p:cTn id="37" dur="500" decel="50000" fill="hold">
                                          <p:stCondLst>
                                            <p:cond delay="0"/>
                                          </p:stCondLst>
                                        </p:cTn>
                                        <p:tgtEl>
                                          <p:spTgt spid="354307">
                                            <p:txEl>
                                              <p:pRg st="3" end="3"/>
                                            </p:txEl>
                                          </p:spTgt>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354307">
                                            <p:txEl>
                                              <p:pRg st="3" end="3"/>
                                            </p:txEl>
                                          </p:spTgt>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354307">
                                            <p:txEl>
                                              <p:pRg st="3" end="3"/>
                                            </p:txEl>
                                          </p:spTgt>
                                        </p:tgtEl>
                                        <p:attrNameLst>
                                          <p:attrName>ppt_w</p:attrName>
                                        </p:attrNameLst>
                                      </p:cBhvr>
                                      <p:tavLst>
                                        <p:tav tm="0">
                                          <p:val>
                                            <p:strVal val="#ppt_w*.05"/>
                                          </p:val>
                                        </p:tav>
                                        <p:tav tm="100000">
                                          <p:val>
                                            <p:strVal val="#ppt_w"/>
                                          </p:val>
                                        </p:tav>
                                      </p:tavLst>
                                    </p:anim>
                                    <p:anim calcmode="lin" valueType="num">
                                      <p:cBhvr>
                                        <p:cTn id="40" dur="1000" fill="hold"/>
                                        <p:tgtEl>
                                          <p:spTgt spid="354307">
                                            <p:txEl>
                                              <p:pRg st="3" end="3"/>
                                            </p:txEl>
                                          </p:spTgt>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354307">
                                            <p:txEl>
                                              <p:pRg st="3" end="3"/>
                                            </p:txEl>
                                          </p:spTgt>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354307">
                                            <p:txEl>
                                              <p:pRg st="3" end="3"/>
                                            </p:txEl>
                                          </p:spTgt>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354307">
                                            <p:txEl>
                                              <p:pRg st="3" end="3"/>
                                            </p:txEl>
                                          </p:spTgt>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354307">
                                            <p:txEl>
                                              <p:pRg st="3" end="3"/>
                                            </p:txEl>
                                          </p:spTgt>
                                        </p:tgtEl>
                                      </p:cBhvr>
                                    </p:animEffect>
                                  </p:childTnLst>
                                </p:cTn>
                              </p:par>
                              <p:par>
                                <p:cTn id="45" presetID="25" presetClass="entr" presetSubtype="0" fill="hold" nodeType="withEffect">
                                  <p:stCondLst>
                                    <p:cond delay="0"/>
                                  </p:stCondLst>
                                  <p:childTnLst>
                                    <p:set>
                                      <p:cBhvr>
                                        <p:cTn id="46" dur="1" fill="hold">
                                          <p:stCondLst>
                                            <p:cond delay="0"/>
                                          </p:stCondLst>
                                        </p:cTn>
                                        <p:tgtEl>
                                          <p:spTgt spid="354307">
                                            <p:txEl>
                                              <p:pRg st="4" end="4"/>
                                            </p:txEl>
                                          </p:spTgt>
                                        </p:tgtEl>
                                        <p:attrNameLst>
                                          <p:attrName>style.visibility</p:attrName>
                                        </p:attrNameLst>
                                      </p:cBhvr>
                                      <p:to>
                                        <p:strVal val="visible"/>
                                      </p:to>
                                    </p:set>
                                    <p:anim calcmode="lin" valueType="num">
                                      <p:cBhvr>
                                        <p:cTn id="47" dur="500" decel="50000" fill="hold">
                                          <p:stCondLst>
                                            <p:cond delay="0"/>
                                          </p:stCondLst>
                                        </p:cTn>
                                        <p:tgtEl>
                                          <p:spTgt spid="354307">
                                            <p:txEl>
                                              <p:pRg st="4" end="4"/>
                                            </p:txEl>
                                          </p:spTgt>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354307">
                                            <p:txEl>
                                              <p:pRg st="4" end="4"/>
                                            </p:txEl>
                                          </p:spTgt>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354307">
                                            <p:txEl>
                                              <p:pRg st="4" end="4"/>
                                            </p:txEl>
                                          </p:spTgt>
                                        </p:tgtEl>
                                        <p:attrNameLst>
                                          <p:attrName>ppt_w</p:attrName>
                                        </p:attrNameLst>
                                      </p:cBhvr>
                                      <p:tavLst>
                                        <p:tav tm="0">
                                          <p:val>
                                            <p:strVal val="#ppt_w*.05"/>
                                          </p:val>
                                        </p:tav>
                                        <p:tav tm="100000">
                                          <p:val>
                                            <p:strVal val="#ppt_w"/>
                                          </p:val>
                                        </p:tav>
                                      </p:tavLst>
                                    </p:anim>
                                    <p:anim calcmode="lin" valueType="num">
                                      <p:cBhvr>
                                        <p:cTn id="50" dur="1000" fill="hold"/>
                                        <p:tgtEl>
                                          <p:spTgt spid="354307">
                                            <p:txEl>
                                              <p:pRg st="4" end="4"/>
                                            </p:txEl>
                                          </p:spTgt>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354307">
                                            <p:txEl>
                                              <p:pRg st="4" end="4"/>
                                            </p:txEl>
                                          </p:spTgt>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354307">
                                            <p:txEl>
                                              <p:pRg st="4" end="4"/>
                                            </p:txEl>
                                          </p:spTgt>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354307">
                                            <p:txEl>
                                              <p:pRg st="4" end="4"/>
                                            </p:txEl>
                                          </p:spTgt>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354307">
                                            <p:txEl>
                                              <p:pRg st="4" end="4"/>
                                            </p:txEl>
                                          </p:spTgt>
                                        </p:tgtEl>
                                      </p:cBhvr>
                                    </p:animEffect>
                                  </p:childTnLst>
                                </p:cTn>
                              </p:par>
                              <p:par>
                                <p:cTn id="55" presetID="25" presetClass="entr" presetSubtype="0" fill="hold" nodeType="withEffect">
                                  <p:stCondLst>
                                    <p:cond delay="0"/>
                                  </p:stCondLst>
                                  <p:childTnLst>
                                    <p:set>
                                      <p:cBhvr>
                                        <p:cTn id="56" dur="1" fill="hold">
                                          <p:stCondLst>
                                            <p:cond delay="0"/>
                                          </p:stCondLst>
                                        </p:cTn>
                                        <p:tgtEl>
                                          <p:spTgt spid="354307">
                                            <p:txEl>
                                              <p:pRg st="5" end="5"/>
                                            </p:txEl>
                                          </p:spTgt>
                                        </p:tgtEl>
                                        <p:attrNameLst>
                                          <p:attrName>style.visibility</p:attrName>
                                        </p:attrNameLst>
                                      </p:cBhvr>
                                      <p:to>
                                        <p:strVal val="visible"/>
                                      </p:to>
                                    </p:set>
                                    <p:anim calcmode="lin" valueType="num">
                                      <p:cBhvr>
                                        <p:cTn id="57" dur="500" decel="50000" fill="hold">
                                          <p:stCondLst>
                                            <p:cond delay="0"/>
                                          </p:stCondLst>
                                        </p:cTn>
                                        <p:tgtEl>
                                          <p:spTgt spid="354307">
                                            <p:txEl>
                                              <p:pRg st="5" end="5"/>
                                            </p:txEl>
                                          </p:spTgt>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354307">
                                            <p:txEl>
                                              <p:pRg st="5" end="5"/>
                                            </p:txEl>
                                          </p:spTgt>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354307">
                                            <p:txEl>
                                              <p:pRg st="5" end="5"/>
                                            </p:txEl>
                                          </p:spTgt>
                                        </p:tgtEl>
                                        <p:attrNameLst>
                                          <p:attrName>ppt_w</p:attrName>
                                        </p:attrNameLst>
                                      </p:cBhvr>
                                      <p:tavLst>
                                        <p:tav tm="0">
                                          <p:val>
                                            <p:strVal val="#ppt_w*.05"/>
                                          </p:val>
                                        </p:tav>
                                        <p:tav tm="100000">
                                          <p:val>
                                            <p:strVal val="#ppt_w"/>
                                          </p:val>
                                        </p:tav>
                                      </p:tavLst>
                                    </p:anim>
                                    <p:anim calcmode="lin" valueType="num">
                                      <p:cBhvr>
                                        <p:cTn id="60" dur="1000" fill="hold"/>
                                        <p:tgtEl>
                                          <p:spTgt spid="354307">
                                            <p:txEl>
                                              <p:pRg st="5" end="5"/>
                                            </p:txEl>
                                          </p:spTgt>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354307">
                                            <p:txEl>
                                              <p:pRg st="5" end="5"/>
                                            </p:txEl>
                                          </p:spTgt>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354307">
                                            <p:txEl>
                                              <p:pRg st="5" end="5"/>
                                            </p:txEl>
                                          </p:spTgt>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354307">
                                            <p:txEl>
                                              <p:pRg st="5" end="5"/>
                                            </p:txEl>
                                          </p:spTgt>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354307">
                                            <p:txEl>
                                              <p:pRg st="5" end="5"/>
                                            </p:txEl>
                                          </p:spTgt>
                                        </p:tgtEl>
                                      </p:cBhvr>
                                    </p:animEffect>
                                  </p:childTnLst>
                                </p:cTn>
                              </p:par>
                              <p:par>
                                <p:cTn id="65" presetID="25" presetClass="entr" presetSubtype="0" fill="hold" nodeType="withEffect">
                                  <p:stCondLst>
                                    <p:cond delay="0"/>
                                  </p:stCondLst>
                                  <p:childTnLst>
                                    <p:set>
                                      <p:cBhvr>
                                        <p:cTn id="66" dur="1" fill="hold">
                                          <p:stCondLst>
                                            <p:cond delay="0"/>
                                          </p:stCondLst>
                                        </p:cTn>
                                        <p:tgtEl>
                                          <p:spTgt spid="354307">
                                            <p:txEl>
                                              <p:pRg st="6" end="6"/>
                                            </p:txEl>
                                          </p:spTgt>
                                        </p:tgtEl>
                                        <p:attrNameLst>
                                          <p:attrName>style.visibility</p:attrName>
                                        </p:attrNameLst>
                                      </p:cBhvr>
                                      <p:to>
                                        <p:strVal val="visible"/>
                                      </p:to>
                                    </p:set>
                                    <p:anim calcmode="lin" valueType="num">
                                      <p:cBhvr>
                                        <p:cTn id="67" dur="500" decel="50000" fill="hold">
                                          <p:stCondLst>
                                            <p:cond delay="0"/>
                                          </p:stCondLst>
                                        </p:cTn>
                                        <p:tgtEl>
                                          <p:spTgt spid="354307">
                                            <p:txEl>
                                              <p:pRg st="6" end="6"/>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54307">
                                            <p:txEl>
                                              <p:pRg st="6" end="6"/>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54307">
                                            <p:txEl>
                                              <p:pRg st="6" end="6"/>
                                            </p:txEl>
                                          </p:spTgt>
                                        </p:tgtEl>
                                        <p:attrNameLst>
                                          <p:attrName>ppt_w</p:attrName>
                                        </p:attrNameLst>
                                      </p:cBhvr>
                                      <p:tavLst>
                                        <p:tav tm="0">
                                          <p:val>
                                            <p:strVal val="#ppt_w*.05"/>
                                          </p:val>
                                        </p:tav>
                                        <p:tav tm="100000">
                                          <p:val>
                                            <p:strVal val="#ppt_w"/>
                                          </p:val>
                                        </p:tav>
                                      </p:tavLst>
                                    </p:anim>
                                    <p:anim calcmode="lin" valueType="num">
                                      <p:cBhvr>
                                        <p:cTn id="70" dur="1000" fill="hold"/>
                                        <p:tgtEl>
                                          <p:spTgt spid="354307">
                                            <p:txEl>
                                              <p:pRg st="6" end="6"/>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54307">
                                            <p:txEl>
                                              <p:pRg st="6" end="6"/>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54307">
                                            <p:txEl>
                                              <p:pRg st="6" end="6"/>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54307">
                                            <p:txEl>
                                              <p:pRg st="6" end="6"/>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54307">
                                            <p:txEl>
                                              <p:pRg st="6" end="6"/>
                                            </p:txEl>
                                          </p:spTgt>
                                        </p:tgtEl>
                                      </p:cBhvr>
                                    </p:animEffect>
                                  </p:childTnLst>
                                </p:cTn>
                              </p:par>
                              <p:par>
                                <p:cTn id="75" presetID="25" presetClass="entr" presetSubtype="0" fill="hold" nodeType="withEffect">
                                  <p:stCondLst>
                                    <p:cond delay="0"/>
                                  </p:stCondLst>
                                  <p:childTnLst>
                                    <p:set>
                                      <p:cBhvr>
                                        <p:cTn id="76" dur="1" fill="hold">
                                          <p:stCondLst>
                                            <p:cond delay="0"/>
                                          </p:stCondLst>
                                        </p:cTn>
                                        <p:tgtEl>
                                          <p:spTgt spid="354307">
                                            <p:txEl>
                                              <p:pRg st="7" end="7"/>
                                            </p:txEl>
                                          </p:spTgt>
                                        </p:tgtEl>
                                        <p:attrNameLst>
                                          <p:attrName>style.visibility</p:attrName>
                                        </p:attrNameLst>
                                      </p:cBhvr>
                                      <p:to>
                                        <p:strVal val="visible"/>
                                      </p:to>
                                    </p:set>
                                    <p:anim calcmode="lin" valueType="num">
                                      <p:cBhvr>
                                        <p:cTn id="77" dur="500" decel="50000" fill="hold">
                                          <p:stCondLst>
                                            <p:cond delay="0"/>
                                          </p:stCondLst>
                                        </p:cTn>
                                        <p:tgtEl>
                                          <p:spTgt spid="354307">
                                            <p:txEl>
                                              <p:pRg st="7" end="7"/>
                                            </p:txEl>
                                          </p:spTgt>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354307">
                                            <p:txEl>
                                              <p:pRg st="7" end="7"/>
                                            </p:txEl>
                                          </p:spTgt>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354307">
                                            <p:txEl>
                                              <p:pRg st="7" end="7"/>
                                            </p:txEl>
                                          </p:spTgt>
                                        </p:tgtEl>
                                        <p:attrNameLst>
                                          <p:attrName>ppt_w</p:attrName>
                                        </p:attrNameLst>
                                      </p:cBhvr>
                                      <p:tavLst>
                                        <p:tav tm="0">
                                          <p:val>
                                            <p:strVal val="#ppt_w*.05"/>
                                          </p:val>
                                        </p:tav>
                                        <p:tav tm="100000">
                                          <p:val>
                                            <p:strVal val="#ppt_w"/>
                                          </p:val>
                                        </p:tav>
                                      </p:tavLst>
                                    </p:anim>
                                    <p:anim calcmode="lin" valueType="num">
                                      <p:cBhvr>
                                        <p:cTn id="80" dur="1000" fill="hold"/>
                                        <p:tgtEl>
                                          <p:spTgt spid="354307">
                                            <p:txEl>
                                              <p:pRg st="7" end="7"/>
                                            </p:txEl>
                                          </p:spTgt>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354307">
                                            <p:txEl>
                                              <p:pRg st="7" end="7"/>
                                            </p:txEl>
                                          </p:spTgt>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354307">
                                            <p:txEl>
                                              <p:pRg st="7" end="7"/>
                                            </p:txEl>
                                          </p:spTgt>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354307">
                                            <p:txEl>
                                              <p:pRg st="7" end="7"/>
                                            </p:txEl>
                                          </p:spTgt>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354307">
                                            <p:txEl>
                                              <p:pRg st="7" end="7"/>
                                            </p:txEl>
                                          </p:spTgt>
                                        </p:tgtEl>
                                      </p:cBhvr>
                                    </p:animEffect>
                                  </p:childTnLst>
                                </p:cTn>
                              </p:par>
                              <p:par>
                                <p:cTn id="85" presetID="25" presetClass="entr" presetSubtype="0" fill="hold" nodeType="withEffect">
                                  <p:stCondLst>
                                    <p:cond delay="0"/>
                                  </p:stCondLst>
                                  <p:childTnLst>
                                    <p:set>
                                      <p:cBhvr>
                                        <p:cTn id="86" dur="1" fill="hold">
                                          <p:stCondLst>
                                            <p:cond delay="0"/>
                                          </p:stCondLst>
                                        </p:cTn>
                                        <p:tgtEl>
                                          <p:spTgt spid="354307">
                                            <p:txEl>
                                              <p:pRg st="8" end="8"/>
                                            </p:txEl>
                                          </p:spTgt>
                                        </p:tgtEl>
                                        <p:attrNameLst>
                                          <p:attrName>style.visibility</p:attrName>
                                        </p:attrNameLst>
                                      </p:cBhvr>
                                      <p:to>
                                        <p:strVal val="visible"/>
                                      </p:to>
                                    </p:set>
                                    <p:anim calcmode="lin" valueType="num">
                                      <p:cBhvr>
                                        <p:cTn id="87" dur="500" decel="50000" fill="hold">
                                          <p:stCondLst>
                                            <p:cond delay="0"/>
                                          </p:stCondLst>
                                        </p:cTn>
                                        <p:tgtEl>
                                          <p:spTgt spid="354307">
                                            <p:txEl>
                                              <p:pRg st="8" end="8"/>
                                            </p:txEl>
                                          </p:spTgt>
                                        </p:tgtEl>
                                        <p:attrNameLst>
                                          <p:attrName>style.rotation</p:attrName>
                                        </p:attrNameLst>
                                      </p:cBhvr>
                                      <p:tavLst>
                                        <p:tav tm="0">
                                          <p:val>
                                            <p:fltVal val="-90"/>
                                          </p:val>
                                        </p:tav>
                                        <p:tav tm="100000">
                                          <p:val>
                                            <p:fltVal val="0"/>
                                          </p:val>
                                        </p:tav>
                                      </p:tavLst>
                                    </p:anim>
                                    <p:anim calcmode="lin" valueType="num">
                                      <p:cBhvr>
                                        <p:cTn id="88" dur="500" decel="50000" fill="hold">
                                          <p:stCondLst>
                                            <p:cond delay="0"/>
                                          </p:stCondLst>
                                        </p:cTn>
                                        <p:tgtEl>
                                          <p:spTgt spid="354307">
                                            <p:txEl>
                                              <p:pRg st="8" end="8"/>
                                            </p:txEl>
                                          </p:spTgt>
                                        </p:tgtEl>
                                        <p:attrNameLst>
                                          <p:attrName>ppt_w</p:attrName>
                                        </p:attrNameLst>
                                      </p:cBhvr>
                                      <p:tavLst>
                                        <p:tav tm="0">
                                          <p:val>
                                            <p:strVal val="#ppt_w"/>
                                          </p:val>
                                        </p:tav>
                                        <p:tav tm="100000">
                                          <p:val>
                                            <p:strVal val="#ppt_w*.05"/>
                                          </p:val>
                                        </p:tav>
                                      </p:tavLst>
                                    </p:anim>
                                    <p:anim calcmode="lin" valueType="num">
                                      <p:cBhvr>
                                        <p:cTn id="89" dur="500" accel="50000" fill="hold">
                                          <p:stCondLst>
                                            <p:cond delay="500"/>
                                          </p:stCondLst>
                                        </p:cTn>
                                        <p:tgtEl>
                                          <p:spTgt spid="354307">
                                            <p:txEl>
                                              <p:pRg st="8" end="8"/>
                                            </p:txEl>
                                          </p:spTgt>
                                        </p:tgtEl>
                                        <p:attrNameLst>
                                          <p:attrName>ppt_w</p:attrName>
                                        </p:attrNameLst>
                                      </p:cBhvr>
                                      <p:tavLst>
                                        <p:tav tm="0">
                                          <p:val>
                                            <p:strVal val="#ppt_w*.05"/>
                                          </p:val>
                                        </p:tav>
                                        <p:tav tm="100000">
                                          <p:val>
                                            <p:strVal val="#ppt_w"/>
                                          </p:val>
                                        </p:tav>
                                      </p:tavLst>
                                    </p:anim>
                                    <p:anim calcmode="lin" valueType="num">
                                      <p:cBhvr>
                                        <p:cTn id="90" dur="1000" fill="hold"/>
                                        <p:tgtEl>
                                          <p:spTgt spid="354307">
                                            <p:txEl>
                                              <p:pRg st="8" end="8"/>
                                            </p:txEl>
                                          </p:spTgt>
                                        </p:tgtEl>
                                        <p:attrNameLst>
                                          <p:attrName>ppt_h</p:attrName>
                                        </p:attrNameLst>
                                      </p:cBhvr>
                                      <p:tavLst>
                                        <p:tav tm="0">
                                          <p:val>
                                            <p:strVal val="#ppt_h"/>
                                          </p:val>
                                        </p:tav>
                                        <p:tav tm="100000">
                                          <p:val>
                                            <p:strVal val="#ppt_h"/>
                                          </p:val>
                                        </p:tav>
                                      </p:tavLst>
                                    </p:anim>
                                    <p:anim calcmode="lin" valueType="num">
                                      <p:cBhvr>
                                        <p:cTn id="91" dur="500" decel="50000" fill="hold">
                                          <p:stCondLst>
                                            <p:cond delay="0"/>
                                          </p:stCondLst>
                                        </p:cTn>
                                        <p:tgtEl>
                                          <p:spTgt spid="354307">
                                            <p:txEl>
                                              <p:pRg st="8" end="8"/>
                                            </p:txEl>
                                          </p:spTgt>
                                        </p:tgtEl>
                                        <p:attrNameLst>
                                          <p:attrName>ppt_x</p:attrName>
                                        </p:attrNameLst>
                                      </p:cBhvr>
                                      <p:tavLst>
                                        <p:tav tm="0">
                                          <p:val>
                                            <p:strVal val="#ppt_x+.4"/>
                                          </p:val>
                                        </p:tav>
                                        <p:tav tm="100000">
                                          <p:val>
                                            <p:strVal val="#ppt_x"/>
                                          </p:val>
                                        </p:tav>
                                      </p:tavLst>
                                    </p:anim>
                                    <p:anim calcmode="lin" valueType="num">
                                      <p:cBhvr>
                                        <p:cTn id="92" dur="500" decel="50000" fill="hold">
                                          <p:stCondLst>
                                            <p:cond delay="0"/>
                                          </p:stCondLst>
                                        </p:cTn>
                                        <p:tgtEl>
                                          <p:spTgt spid="354307">
                                            <p:txEl>
                                              <p:pRg st="8" end="8"/>
                                            </p:txEl>
                                          </p:spTgt>
                                        </p:tgtEl>
                                        <p:attrNameLst>
                                          <p:attrName>ppt_y</p:attrName>
                                        </p:attrNameLst>
                                      </p:cBhvr>
                                      <p:tavLst>
                                        <p:tav tm="0">
                                          <p:val>
                                            <p:strVal val="#ppt_y-.2"/>
                                          </p:val>
                                        </p:tav>
                                        <p:tav tm="100000">
                                          <p:val>
                                            <p:strVal val="#ppt_y+.1"/>
                                          </p:val>
                                        </p:tav>
                                      </p:tavLst>
                                    </p:anim>
                                    <p:anim calcmode="lin" valueType="num">
                                      <p:cBhvr>
                                        <p:cTn id="93" dur="500" accel="50000" fill="hold">
                                          <p:stCondLst>
                                            <p:cond delay="500"/>
                                          </p:stCondLst>
                                        </p:cTn>
                                        <p:tgtEl>
                                          <p:spTgt spid="354307">
                                            <p:txEl>
                                              <p:pRg st="8" end="8"/>
                                            </p:txEl>
                                          </p:spTgt>
                                        </p:tgtEl>
                                        <p:attrNameLst>
                                          <p:attrName>ppt_y</p:attrName>
                                        </p:attrNameLst>
                                      </p:cBhvr>
                                      <p:tavLst>
                                        <p:tav tm="0">
                                          <p:val>
                                            <p:strVal val="#ppt_y+.1"/>
                                          </p:val>
                                        </p:tav>
                                        <p:tav tm="100000">
                                          <p:val>
                                            <p:strVal val="#ppt_y"/>
                                          </p:val>
                                        </p:tav>
                                      </p:tavLst>
                                    </p:anim>
                                    <p:animEffect transition="in" filter="fade">
                                      <p:cBhvr>
                                        <p:cTn id="94" dur="1000" decel="50000">
                                          <p:stCondLst>
                                            <p:cond delay="0"/>
                                          </p:stCondLst>
                                        </p:cTn>
                                        <p:tgtEl>
                                          <p:spTgt spid="354307">
                                            <p:txEl>
                                              <p:pRg st="8" end="8"/>
                                            </p:txEl>
                                          </p:spTgt>
                                        </p:tgtEl>
                                      </p:cBhvr>
                                    </p:animEffect>
                                  </p:childTnLst>
                                </p:cTn>
                              </p:par>
                              <p:par>
                                <p:cTn id="95" presetID="25" presetClass="entr" presetSubtype="0" fill="hold" nodeType="withEffect">
                                  <p:stCondLst>
                                    <p:cond delay="0"/>
                                  </p:stCondLst>
                                  <p:childTnLst>
                                    <p:set>
                                      <p:cBhvr>
                                        <p:cTn id="96" dur="1" fill="hold">
                                          <p:stCondLst>
                                            <p:cond delay="0"/>
                                          </p:stCondLst>
                                        </p:cTn>
                                        <p:tgtEl>
                                          <p:spTgt spid="354307">
                                            <p:txEl>
                                              <p:pRg st="9" end="9"/>
                                            </p:txEl>
                                          </p:spTgt>
                                        </p:tgtEl>
                                        <p:attrNameLst>
                                          <p:attrName>style.visibility</p:attrName>
                                        </p:attrNameLst>
                                      </p:cBhvr>
                                      <p:to>
                                        <p:strVal val="visible"/>
                                      </p:to>
                                    </p:set>
                                    <p:anim calcmode="lin" valueType="num">
                                      <p:cBhvr>
                                        <p:cTn id="97" dur="500" decel="50000" fill="hold">
                                          <p:stCondLst>
                                            <p:cond delay="0"/>
                                          </p:stCondLst>
                                        </p:cTn>
                                        <p:tgtEl>
                                          <p:spTgt spid="354307">
                                            <p:txEl>
                                              <p:pRg st="9" end="9"/>
                                            </p:txEl>
                                          </p:spTgt>
                                        </p:tgtEl>
                                        <p:attrNameLst>
                                          <p:attrName>style.rotation</p:attrName>
                                        </p:attrNameLst>
                                      </p:cBhvr>
                                      <p:tavLst>
                                        <p:tav tm="0">
                                          <p:val>
                                            <p:fltVal val="-90"/>
                                          </p:val>
                                        </p:tav>
                                        <p:tav tm="100000">
                                          <p:val>
                                            <p:fltVal val="0"/>
                                          </p:val>
                                        </p:tav>
                                      </p:tavLst>
                                    </p:anim>
                                    <p:anim calcmode="lin" valueType="num">
                                      <p:cBhvr>
                                        <p:cTn id="98" dur="500" decel="50000" fill="hold">
                                          <p:stCondLst>
                                            <p:cond delay="0"/>
                                          </p:stCondLst>
                                        </p:cTn>
                                        <p:tgtEl>
                                          <p:spTgt spid="354307">
                                            <p:txEl>
                                              <p:pRg st="9" end="9"/>
                                            </p:txEl>
                                          </p:spTgt>
                                        </p:tgtEl>
                                        <p:attrNameLst>
                                          <p:attrName>ppt_w</p:attrName>
                                        </p:attrNameLst>
                                      </p:cBhvr>
                                      <p:tavLst>
                                        <p:tav tm="0">
                                          <p:val>
                                            <p:strVal val="#ppt_w"/>
                                          </p:val>
                                        </p:tav>
                                        <p:tav tm="100000">
                                          <p:val>
                                            <p:strVal val="#ppt_w*.05"/>
                                          </p:val>
                                        </p:tav>
                                      </p:tavLst>
                                    </p:anim>
                                    <p:anim calcmode="lin" valueType="num">
                                      <p:cBhvr>
                                        <p:cTn id="99" dur="500" accel="50000" fill="hold">
                                          <p:stCondLst>
                                            <p:cond delay="500"/>
                                          </p:stCondLst>
                                        </p:cTn>
                                        <p:tgtEl>
                                          <p:spTgt spid="354307">
                                            <p:txEl>
                                              <p:pRg st="9" end="9"/>
                                            </p:txEl>
                                          </p:spTgt>
                                        </p:tgtEl>
                                        <p:attrNameLst>
                                          <p:attrName>ppt_w</p:attrName>
                                        </p:attrNameLst>
                                      </p:cBhvr>
                                      <p:tavLst>
                                        <p:tav tm="0">
                                          <p:val>
                                            <p:strVal val="#ppt_w*.05"/>
                                          </p:val>
                                        </p:tav>
                                        <p:tav tm="100000">
                                          <p:val>
                                            <p:strVal val="#ppt_w"/>
                                          </p:val>
                                        </p:tav>
                                      </p:tavLst>
                                    </p:anim>
                                    <p:anim calcmode="lin" valueType="num">
                                      <p:cBhvr>
                                        <p:cTn id="100" dur="1000" fill="hold"/>
                                        <p:tgtEl>
                                          <p:spTgt spid="354307">
                                            <p:txEl>
                                              <p:pRg st="9" end="9"/>
                                            </p:txEl>
                                          </p:spTgt>
                                        </p:tgtEl>
                                        <p:attrNameLst>
                                          <p:attrName>ppt_h</p:attrName>
                                        </p:attrNameLst>
                                      </p:cBhvr>
                                      <p:tavLst>
                                        <p:tav tm="0">
                                          <p:val>
                                            <p:strVal val="#ppt_h"/>
                                          </p:val>
                                        </p:tav>
                                        <p:tav tm="100000">
                                          <p:val>
                                            <p:strVal val="#ppt_h"/>
                                          </p:val>
                                        </p:tav>
                                      </p:tavLst>
                                    </p:anim>
                                    <p:anim calcmode="lin" valueType="num">
                                      <p:cBhvr>
                                        <p:cTn id="101" dur="500" decel="50000" fill="hold">
                                          <p:stCondLst>
                                            <p:cond delay="0"/>
                                          </p:stCondLst>
                                        </p:cTn>
                                        <p:tgtEl>
                                          <p:spTgt spid="354307">
                                            <p:txEl>
                                              <p:pRg st="9" end="9"/>
                                            </p:txEl>
                                          </p:spTgt>
                                        </p:tgtEl>
                                        <p:attrNameLst>
                                          <p:attrName>ppt_x</p:attrName>
                                        </p:attrNameLst>
                                      </p:cBhvr>
                                      <p:tavLst>
                                        <p:tav tm="0">
                                          <p:val>
                                            <p:strVal val="#ppt_x+.4"/>
                                          </p:val>
                                        </p:tav>
                                        <p:tav tm="100000">
                                          <p:val>
                                            <p:strVal val="#ppt_x"/>
                                          </p:val>
                                        </p:tav>
                                      </p:tavLst>
                                    </p:anim>
                                    <p:anim calcmode="lin" valueType="num">
                                      <p:cBhvr>
                                        <p:cTn id="102" dur="500" decel="50000" fill="hold">
                                          <p:stCondLst>
                                            <p:cond delay="0"/>
                                          </p:stCondLst>
                                        </p:cTn>
                                        <p:tgtEl>
                                          <p:spTgt spid="354307">
                                            <p:txEl>
                                              <p:pRg st="9" end="9"/>
                                            </p:txEl>
                                          </p:spTgt>
                                        </p:tgtEl>
                                        <p:attrNameLst>
                                          <p:attrName>ppt_y</p:attrName>
                                        </p:attrNameLst>
                                      </p:cBhvr>
                                      <p:tavLst>
                                        <p:tav tm="0">
                                          <p:val>
                                            <p:strVal val="#ppt_y-.2"/>
                                          </p:val>
                                        </p:tav>
                                        <p:tav tm="100000">
                                          <p:val>
                                            <p:strVal val="#ppt_y+.1"/>
                                          </p:val>
                                        </p:tav>
                                      </p:tavLst>
                                    </p:anim>
                                    <p:anim calcmode="lin" valueType="num">
                                      <p:cBhvr>
                                        <p:cTn id="103" dur="500" accel="50000" fill="hold">
                                          <p:stCondLst>
                                            <p:cond delay="500"/>
                                          </p:stCondLst>
                                        </p:cTn>
                                        <p:tgtEl>
                                          <p:spTgt spid="354307">
                                            <p:txEl>
                                              <p:pRg st="9" end="9"/>
                                            </p:txEl>
                                          </p:spTgt>
                                        </p:tgtEl>
                                        <p:attrNameLst>
                                          <p:attrName>ppt_y</p:attrName>
                                        </p:attrNameLst>
                                      </p:cBhvr>
                                      <p:tavLst>
                                        <p:tav tm="0">
                                          <p:val>
                                            <p:strVal val="#ppt_y+.1"/>
                                          </p:val>
                                        </p:tav>
                                        <p:tav tm="100000">
                                          <p:val>
                                            <p:strVal val="#ppt_y"/>
                                          </p:val>
                                        </p:tav>
                                      </p:tavLst>
                                    </p:anim>
                                    <p:animEffect transition="in" filter="fade">
                                      <p:cBhvr>
                                        <p:cTn id="104" dur="1000" decel="50000">
                                          <p:stCondLst>
                                            <p:cond delay="0"/>
                                          </p:stCondLst>
                                        </p:cTn>
                                        <p:tgtEl>
                                          <p:spTgt spid="354307">
                                            <p:txEl>
                                              <p:pRg st="9" end="9"/>
                                            </p:txEl>
                                          </p:spTgt>
                                        </p:tgtEl>
                                      </p:cBhvr>
                                    </p:animEffect>
                                  </p:childTnLst>
                                </p:cTn>
                              </p:par>
                              <p:par>
                                <p:cTn id="105" presetID="25" presetClass="entr" presetSubtype="0" fill="hold" nodeType="withEffect">
                                  <p:stCondLst>
                                    <p:cond delay="0"/>
                                  </p:stCondLst>
                                  <p:childTnLst>
                                    <p:set>
                                      <p:cBhvr>
                                        <p:cTn id="106" dur="1" fill="hold">
                                          <p:stCondLst>
                                            <p:cond delay="0"/>
                                          </p:stCondLst>
                                        </p:cTn>
                                        <p:tgtEl>
                                          <p:spTgt spid="354307">
                                            <p:txEl>
                                              <p:pRg st="10" end="10"/>
                                            </p:txEl>
                                          </p:spTgt>
                                        </p:tgtEl>
                                        <p:attrNameLst>
                                          <p:attrName>style.visibility</p:attrName>
                                        </p:attrNameLst>
                                      </p:cBhvr>
                                      <p:to>
                                        <p:strVal val="visible"/>
                                      </p:to>
                                    </p:set>
                                    <p:anim calcmode="lin" valueType="num">
                                      <p:cBhvr>
                                        <p:cTn id="107" dur="500" decel="50000" fill="hold">
                                          <p:stCondLst>
                                            <p:cond delay="0"/>
                                          </p:stCondLst>
                                        </p:cTn>
                                        <p:tgtEl>
                                          <p:spTgt spid="354307">
                                            <p:txEl>
                                              <p:pRg st="10" end="10"/>
                                            </p:txEl>
                                          </p:spTgt>
                                        </p:tgtEl>
                                        <p:attrNameLst>
                                          <p:attrName>style.rotation</p:attrName>
                                        </p:attrNameLst>
                                      </p:cBhvr>
                                      <p:tavLst>
                                        <p:tav tm="0">
                                          <p:val>
                                            <p:fltVal val="-90"/>
                                          </p:val>
                                        </p:tav>
                                        <p:tav tm="100000">
                                          <p:val>
                                            <p:fltVal val="0"/>
                                          </p:val>
                                        </p:tav>
                                      </p:tavLst>
                                    </p:anim>
                                    <p:anim calcmode="lin" valueType="num">
                                      <p:cBhvr>
                                        <p:cTn id="108" dur="500" decel="50000" fill="hold">
                                          <p:stCondLst>
                                            <p:cond delay="0"/>
                                          </p:stCondLst>
                                        </p:cTn>
                                        <p:tgtEl>
                                          <p:spTgt spid="354307">
                                            <p:txEl>
                                              <p:pRg st="10" end="10"/>
                                            </p:txEl>
                                          </p:spTgt>
                                        </p:tgtEl>
                                        <p:attrNameLst>
                                          <p:attrName>ppt_w</p:attrName>
                                        </p:attrNameLst>
                                      </p:cBhvr>
                                      <p:tavLst>
                                        <p:tav tm="0">
                                          <p:val>
                                            <p:strVal val="#ppt_w"/>
                                          </p:val>
                                        </p:tav>
                                        <p:tav tm="100000">
                                          <p:val>
                                            <p:strVal val="#ppt_w*.05"/>
                                          </p:val>
                                        </p:tav>
                                      </p:tavLst>
                                    </p:anim>
                                    <p:anim calcmode="lin" valueType="num">
                                      <p:cBhvr>
                                        <p:cTn id="109" dur="500" accel="50000" fill="hold">
                                          <p:stCondLst>
                                            <p:cond delay="500"/>
                                          </p:stCondLst>
                                        </p:cTn>
                                        <p:tgtEl>
                                          <p:spTgt spid="354307">
                                            <p:txEl>
                                              <p:pRg st="10" end="10"/>
                                            </p:txEl>
                                          </p:spTgt>
                                        </p:tgtEl>
                                        <p:attrNameLst>
                                          <p:attrName>ppt_w</p:attrName>
                                        </p:attrNameLst>
                                      </p:cBhvr>
                                      <p:tavLst>
                                        <p:tav tm="0">
                                          <p:val>
                                            <p:strVal val="#ppt_w*.05"/>
                                          </p:val>
                                        </p:tav>
                                        <p:tav tm="100000">
                                          <p:val>
                                            <p:strVal val="#ppt_w"/>
                                          </p:val>
                                        </p:tav>
                                      </p:tavLst>
                                    </p:anim>
                                    <p:anim calcmode="lin" valueType="num">
                                      <p:cBhvr>
                                        <p:cTn id="110" dur="1000" fill="hold"/>
                                        <p:tgtEl>
                                          <p:spTgt spid="354307">
                                            <p:txEl>
                                              <p:pRg st="10" end="10"/>
                                            </p:txEl>
                                          </p:spTgt>
                                        </p:tgtEl>
                                        <p:attrNameLst>
                                          <p:attrName>ppt_h</p:attrName>
                                        </p:attrNameLst>
                                      </p:cBhvr>
                                      <p:tavLst>
                                        <p:tav tm="0">
                                          <p:val>
                                            <p:strVal val="#ppt_h"/>
                                          </p:val>
                                        </p:tav>
                                        <p:tav tm="100000">
                                          <p:val>
                                            <p:strVal val="#ppt_h"/>
                                          </p:val>
                                        </p:tav>
                                      </p:tavLst>
                                    </p:anim>
                                    <p:anim calcmode="lin" valueType="num">
                                      <p:cBhvr>
                                        <p:cTn id="111" dur="500" decel="50000" fill="hold">
                                          <p:stCondLst>
                                            <p:cond delay="0"/>
                                          </p:stCondLst>
                                        </p:cTn>
                                        <p:tgtEl>
                                          <p:spTgt spid="354307">
                                            <p:txEl>
                                              <p:pRg st="10" end="10"/>
                                            </p:txEl>
                                          </p:spTgt>
                                        </p:tgtEl>
                                        <p:attrNameLst>
                                          <p:attrName>ppt_x</p:attrName>
                                        </p:attrNameLst>
                                      </p:cBhvr>
                                      <p:tavLst>
                                        <p:tav tm="0">
                                          <p:val>
                                            <p:strVal val="#ppt_x+.4"/>
                                          </p:val>
                                        </p:tav>
                                        <p:tav tm="100000">
                                          <p:val>
                                            <p:strVal val="#ppt_x"/>
                                          </p:val>
                                        </p:tav>
                                      </p:tavLst>
                                    </p:anim>
                                    <p:anim calcmode="lin" valueType="num">
                                      <p:cBhvr>
                                        <p:cTn id="112" dur="500" decel="50000" fill="hold">
                                          <p:stCondLst>
                                            <p:cond delay="0"/>
                                          </p:stCondLst>
                                        </p:cTn>
                                        <p:tgtEl>
                                          <p:spTgt spid="354307">
                                            <p:txEl>
                                              <p:pRg st="10" end="10"/>
                                            </p:txEl>
                                          </p:spTgt>
                                        </p:tgtEl>
                                        <p:attrNameLst>
                                          <p:attrName>ppt_y</p:attrName>
                                        </p:attrNameLst>
                                      </p:cBhvr>
                                      <p:tavLst>
                                        <p:tav tm="0">
                                          <p:val>
                                            <p:strVal val="#ppt_y-.2"/>
                                          </p:val>
                                        </p:tav>
                                        <p:tav tm="100000">
                                          <p:val>
                                            <p:strVal val="#ppt_y+.1"/>
                                          </p:val>
                                        </p:tav>
                                      </p:tavLst>
                                    </p:anim>
                                    <p:anim calcmode="lin" valueType="num">
                                      <p:cBhvr>
                                        <p:cTn id="113" dur="500" accel="50000" fill="hold">
                                          <p:stCondLst>
                                            <p:cond delay="500"/>
                                          </p:stCondLst>
                                        </p:cTn>
                                        <p:tgtEl>
                                          <p:spTgt spid="354307">
                                            <p:txEl>
                                              <p:pRg st="10" end="10"/>
                                            </p:txEl>
                                          </p:spTgt>
                                        </p:tgtEl>
                                        <p:attrNameLst>
                                          <p:attrName>ppt_y</p:attrName>
                                        </p:attrNameLst>
                                      </p:cBhvr>
                                      <p:tavLst>
                                        <p:tav tm="0">
                                          <p:val>
                                            <p:strVal val="#ppt_y+.1"/>
                                          </p:val>
                                        </p:tav>
                                        <p:tav tm="100000">
                                          <p:val>
                                            <p:strVal val="#ppt_y"/>
                                          </p:val>
                                        </p:tav>
                                      </p:tavLst>
                                    </p:anim>
                                    <p:animEffect transition="in" filter="fade">
                                      <p:cBhvr>
                                        <p:cTn id="114" dur="1000" decel="50000">
                                          <p:stCondLst>
                                            <p:cond delay="0"/>
                                          </p:stCondLst>
                                        </p:cTn>
                                        <p:tgtEl>
                                          <p:spTgt spid="354307">
                                            <p:txEl>
                                              <p:pRg st="10" end="10"/>
                                            </p:txEl>
                                          </p:spTgt>
                                        </p:tgtEl>
                                      </p:cBhvr>
                                    </p:animEffect>
                                  </p:childTnLst>
                                </p:cTn>
                              </p:par>
                              <p:par>
                                <p:cTn id="115" presetID="25" presetClass="entr" presetSubtype="0" fill="hold" nodeType="withEffect">
                                  <p:stCondLst>
                                    <p:cond delay="0"/>
                                  </p:stCondLst>
                                  <p:childTnLst>
                                    <p:set>
                                      <p:cBhvr>
                                        <p:cTn id="116" dur="1" fill="hold">
                                          <p:stCondLst>
                                            <p:cond delay="0"/>
                                          </p:stCondLst>
                                        </p:cTn>
                                        <p:tgtEl>
                                          <p:spTgt spid="354307">
                                            <p:txEl>
                                              <p:pRg st="11" end="11"/>
                                            </p:txEl>
                                          </p:spTgt>
                                        </p:tgtEl>
                                        <p:attrNameLst>
                                          <p:attrName>style.visibility</p:attrName>
                                        </p:attrNameLst>
                                      </p:cBhvr>
                                      <p:to>
                                        <p:strVal val="visible"/>
                                      </p:to>
                                    </p:set>
                                    <p:anim calcmode="lin" valueType="num">
                                      <p:cBhvr>
                                        <p:cTn id="117" dur="500" decel="50000" fill="hold">
                                          <p:stCondLst>
                                            <p:cond delay="0"/>
                                          </p:stCondLst>
                                        </p:cTn>
                                        <p:tgtEl>
                                          <p:spTgt spid="354307">
                                            <p:txEl>
                                              <p:pRg st="11" end="11"/>
                                            </p:txEl>
                                          </p:spTgt>
                                        </p:tgtEl>
                                        <p:attrNameLst>
                                          <p:attrName>style.rotation</p:attrName>
                                        </p:attrNameLst>
                                      </p:cBhvr>
                                      <p:tavLst>
                                        <p:tav tm="0">
                                          <p:val>
                                            <p:fltVal val="-90"/>
                                          </p:val>
                                        </p:tav>
                                        <p:tav tm="100000">
                                          <p:val>
                                            <p:fltVal val="0"/>
                                          </p:val>
                                        </p:tav>
                                      </p:tavLst>
                                    </p:anim>
                                    <p:anim calcmode="lin" valueType="num">
                                      <p:cBhvr>
                                        <p:cTn id="118" dur="500" decel="50000" fill="hold">
                                          <p:stCondLst>
                                            <p:cond delay="0"/>
                                          </p:stCondLst>
                                        </p:cTn>
                                        <p:tgtEl>
                                          <p:spTgt spid="354307">
                                            <p:txEl>
                                              <p:pRg st="11" end="11"/>
                                            </p:txEl>
                                          </p:spTgt>
                                        </p:tgtEl>
                                        <p:attrNameLst>
                                          <p:attrName>ppt_w</p:attrName>
                                        </p:attrNameLst>
                                      </p:cBhvr>
                                      <p:tavLst>
                                        <p:tav tm="0">
                                          <p:val>
                                            <p:strVal val="#ppt_w"/>
                                          </p:val>
                                        </p:tav>
                                        <p:tav tm="100000">
                                          <p:val>
                                            <p:strVal val="#ppt_w*.05"/>
                                          </p:val>
                                        </p:tav>
                                      </p:tavLst>
                                    </p:anim>
                                    <p:anim calcmode="lin" valueType="num">
                                      <p:cBhvr>
                                        <p:cTn id="119" dur="500" accel="50000" fill="hold">
                                          <p:stCondLst>
                                            <p:cond delay="500"/>
                                          </p:stCondLst>
                                        </p:cTn>
                                        <p:tgtEl>
                                          <p:spTgt spid="354307">
                                            <p:txEl>
                                              <p:pRg st="11" end="11"/>
                                            </p:txEl>
                                          </p:spTgt>
                                        </p:tgtEl>
                                        <p:attrNameLst>
                                          <p:attrName>ppt_w</p:attrName>
                                        </p:attrNameLst>
                                      </p:cBhvr>
                                      <p:tavLst>
                                        <p:tav tm="0">
                                          <p:val>
                                            <p:strVal val="#ppt_w*.05"/>
                                          </p:val>
                                        </p:tav>
                                        <p:tav tm="100000">
                                          <p:val>
                                            <p:strVal val="#ppt_w"/>
                                          </p:val>
                                        </p:tav>
                                      </p:tavLst>
                                    </p:anim>
                                    <p:anim calcmode="lin" valueType="num">
                                      <p:cBhvr>
                                        <p:cTn id="120" dur="1000" fill="hold"/>
                                        <p:tgtEl>
                                          <p:spTgt spid="354307">
                                            <p:txEl>
                                              <p:pRg st="11" end="11"/>
                                            </p:txEl>
                                          </p:spTgt>
                                        </p:tgtEl>
                                        <p:attrNameLst>
                                          <p:attrName>ppt_h</p:attrName>
                                        </p:attrNameLst>
                                      </p:cBhvr>
                                      <p:tavLst>
                                        <p:tav tm="0">
                                          <p:val>
                                            <p:strVal val="#ppt_h"/>
                                          </p:val>
                                        </p:tav>
                                        <p:tav tm="100000">
                                          <p:val>
                                            <p:strVal val="#ppt_h"/>
                                          </p:val>
                                        </p:tav>
                                      </p:tavLst>
                                    </p:anim>
                                    <p:anim calcmode="lin" valueType="num">
                                      <p:cBhvr>
                                        <p:cTn id="121" dur="500" decel="50000" fill="hold">
                                          <p:stCondLst>
                                            <p:cond delay="0"/>
                                          </p:stCondLst>
                                        </p:cTn>
                                        <p:tgtEl>
                                          <p:spTgt spid="354307">
                                            <p:txEl>
                                              <p:pRg st="11" end="11"/>
                                            </p:txEl>
                                          </p:spTgt>
                                        </p:tgtEl>
                                        <p:attrNameLst>
                                          <p:attrName>ppt_x</p:attrName>
                                        </p:attrNameLst>
                                      </p:cBhvr>
                                      <p:tavLst>
                                        <p:tav tm="0">
                                          <p:val>
                                            <p:strVal val="#ppt_x+.4"/>
                                          </p:val>
                                        </p:tav>
                                        <p:tav tm="100000">
                                          <p:val>
                                            <p:strVal val="#ppt_x"/>
                                          </p:val>
                                        </p:tav>
                                      </p:tavLst>
                                    </p:anim>
                                    <p:anim calcmode="lin" valueType="num">
                                      <p:cBhvr>
                                        <p:cTn id="122" dur="500" decel="50000" fill="hold">
                                          <p:stCondLst>
                                            <p:cond delay="0"/>
                                          </p:stCondLst>
                                        </p:cTn>
                                        <p:tgtEl>
                                          <p:spTgt spid="354307">
                                            <p:txEl>
                                              <p:pRg st="11" end="11"/>
                                            </p:txEl>
                                          </p:spTgt>
                                        </p:tgtEl>
                                        <p:attrNameLst>
                                          <p:attrName>ppt_y</p:attrName>
                                        </p:attrNameLst>
                                      </p:cBhvr>
                                      <p:tavLst>
                                        <p:tav tm="0">
                                          <p:val>
                                            <p:strVal val="#ppt_y-.2"/>
                                          </p:val>
                                        </p:tav>
                                        <p:tav tm="100000">
                                          <p:val>
                                            <p:strVal val="#ppt_y+.1"/>
                                          </p:val>
                                        </p:tav>
                                      </p:tavLst>
                                    </p:anim>
                                    <p:anim calcmode="lin" valueType="num">
                                      <p:cBhvr>
                                        <p:cTn id="123" dur="500" accel="50000" fill="hold">
                                          <p:stCondLst>
                                            <p:cond delay="500"/>
                                          </p:stCondLst>
                                        </p:cTn>
                                        <p:tgtEl>
                                          <p:spTgt spid="354307">
                                            <p:txEl>
                                              <p:pRg st="11" end="11"/>
                                            </p:txEl>
                                          </p:spTgt>
                                        </p:tgtEl>
                                        <p:attrNameLst>
                                          <p:attrName>ppt_y</p:attrName>
                                        </p:attrNameLst>
                                      </p:cBhvr>
                                      <p:tavLst>
                                        <p:tav tm="0">
                                          <p:val>
                                            <p:strVal val="#ppt_y+.1"/>
                                          </p:val>
                                        </p:tav>
                                        <p:tav tm="100000">
                                          <p:val>
                                            <p:strVal val="#ppt_y"/>
                                          </p:val>
                                        </p:tav>
                                      </p:tavLst>
                                    </p:anim>
                                    <p:animEffect transition="in" filter="fade">
                                      <p:cBhvr>
                                        <p:cTn id="124" dur="1000" decel="50000">
                                          <p:stCondLst>
                                            <p:cond delay="0"/>
                                          </p:stCondLst>
                                        </p:cTn>
                                        <p:tgtEl>
                                          <p:spTgt spid="354307">
                                            <p:txEl>
                                              <p:pRg st="11" end="11"/>
                                            </p:txEl>
                                          </p:spTgt>
                                        </p:tgtEl>
                                      </p:cBhvr>
                                    </p:animEffect>
                                  </p:childTnLst>
                                </p:cTn>
                              </p:par>
                              <p:par>
                                <p:cTn id="125" presetID="25" presetClass="entr" presetSubtype="0" fill="hold" nodeType="withEffect">
                                  <p:stCondLst>
                                    <p:cond delay="0"/>
                                  </p:stCondLst>
                                  <p:childTnLst>
                                    <p:set>
                                      <p:cBhvr>
                                        <p:cTn id="126" dur="1" fill="hold">
                                          <p:stCondLst>
                                            <p:cond delay="0"/>
                                          </p:stCondLst>
                                        </p:cTn>
                                        <p:tgtEl>
                                          <p:spTgt spid="354307">
                                            <p:txEl>
                                              <p:pRg st="12" end="12"/>
                                            </p:txEl>
                                          </p:spTgt>
                                        </p:tgtEl>
                                        <p:attrNameLst>
                                          <p:attrName>style.visibility</p:attrName>
                                        </p:attrNameLst>
                                      </p:cBhvr>
                                      <p:to>
                                        <p:strVal val="visible"/>
                                      </p:to>
                                    </p:set>
                                    <p:anim calcmode="lin" valueType="num">
                                      <p:cBhvr>
                                        <p:cTn id="127" dur="500" decel="50000" fill="hold">
                                          <p:stCondLst>
                                            <p:cond delay="0"/>
                                          </p:stCondLst>
                                        </p:cTn>
                                        <p:tgtEl>
                                          <p:spTgt spid="354307">
                                            <p:txEl>
                                              <p:pRg st="12" end="12"/>
                                            </p:txEl>
                                          </p:spTgt>
                                        </p:tgtEl>
                                        <p:attrNameLst>
                                          <p:attrName>style.rotation</p:attrName>
                                        </p:attrNameLst>
                                      </p:cBhvr>
                                      <p:tavLst>
                                        <p:tav tm="0">
                                          <p:val>
                                            <p:fltVal val="-90"/>
                                          </p:val>
                                        </p:tav>
                                        <p:tav tm="100000">
                                          <p:val>
                                            <p:fltVal val="0"/>
                                          </p:val>
                                        </p:tav>
                                      </p:tavLst>
                                    </p:anim>
                                    <p:anim calcmode="lin" valueType="num">
                                      <p:cBhvr>
                                        <p:cTn id="128" dur="500" decel="50000" fill="hold">
                                          <p:stCondLst>
                                            <p:cond delay="0"/>
                                          </p:stCondLst>
                                        </p:cTn>
                                        <p:tgtEl>
                                          <p:spTgt spid="354307">
                                            <p:txEl>
                                              <p:pRg st="12" end="12"/>
                                            </p:txEl>
                                          </p:spTgt>
                                        </p:tgtEl>
                                        <p:attrNameLst>
                                          <p:attrName>ppt_w</p:attrName>
                                        </p:attrNameLst>
                                      </p:cBhvr>
                                      <p:tavLst>
                                        <p:tav tm="0">
                                          <p:val>
                                            <p:strVal val="#ppt_w"/>
                                          </p:val>
                                        </p:tav>
                                        <p:tav tm="100000">
                                          <p:val>
                                            <p:strVal val="#ppt_w*.05"/>
                                          </p:val>
                                        </p:tav>
                                      </p:tavLst>
                                    </p:anim>
                                    <p:anim calcmode="lin" valueType="num">
                                      <p:cBhvr>
                                        <p:cTn id="129" dur="500" accel="50000" fill="hold">
                                          <p:stCondLst>
                                            <p:cond delay="500"/>
                                          </p:stCondLst>
                                        </p:cTn>
                                        <p:tgtEl>
                                          <p:spTgt spid="354307">
                                            <p:txEl>
                                              <p:pRg st="12" end="12"/>
                                            </p:txEl>
                                          </p:spTgt>
                                        </p:tgtEl>
                                        <p:attrNameLst>
                                          <p:attrName>ppt_w</p:attrName>
                                        </p:attrNameLst>
                                      </p:cBhvr>
                                      <p:tavLst>
                                        <p:tav tm="0">
                                          <p:val>
                                            <p:strVal val="#ppt_w*.05"/>
                                          </p:val>
                                        </p:tav>
                                        <p:tav tm="100000">
                                          <p:val>
                                            <p:strVal val="#ppt_w"/>
                                          </p:val>
                                        </p:tav>
                                      </p:tavLst>
                                    </p:anim>
                                    <p:anim calcmode="lin" valueType="num">
                                      <p:cBhvr>
                                        <p:cTn id="130" dur="1000" fill="hold"/>
                                        <p:tgtEl>
                                          <p:spTgt spid="354307">
                                            <p:txEl>
                                              <p:pRg st="12" end="12"/>
                                            </p:txEl>
                                          </p:spTgt>
                                        </p:tgtEl>
                                        <p:attrNameLst>
                                          <p:attrName>ppt_h</p:attrName>
                                        </p:attrNameLst>
                                      </p:cBhvr>
                                      <p:tavLst>
                                        <p:tav tm="0">
                                          <p:val>
                                            <p:strVal val="#ppt_h"/>
                                          </p:val>
                                        </p:tav>
                                        <p:tav tm="100000">
                                          <p:val>
                                            <p:strVal val="#ppt_h"/>
                                          </p:val>
                                        </p:tav>
                                      </p:tavLst>
                                    </p:anim>
                                    <p:anim calcmode="lin" valueType="num">
                                      <p:cBhvr>
                                        <p:cTn id="131" dur="500" decel="50000" fill="hold">
                                          <p:stCondLst>
                                            <p:cond delay="0"/>
                                          </p:stCondLst>
                                        </p:cTn>
                                        <p:tgtEl>
                                          <p:spTgt spid="354307">
                                            <p:txEl>
                                              <p:pRg st="12" end="12"/>
                                            </p:txEl>
                                          </p:spTgt>
                                        </p:tgtEl>
                                        <p:attrNameLst>
                                          <p:attrName>ppt_x</p:attrName>
                                        </p:attrNameLst>
                                      </p:cBhvr>
                                      <p:tavLst>
                                        <p:tav tm="0">
                                          <p:val>
                                            <p:strVal val="#ppt_x+.4"/>
                                          </p:val>
                                        </p:tav>
                                        <p:tav tm="100000">
                                          <p:val>
                                            <p:strVal val="#ppt_x"/>
                                          </p:val>
                                        </p:tav>
                                      </p:tavLst>
                                    </p:anim>
                                    <p:anim calcmode="lin" valueType="num">
                                      <p:cBhvr>
                                        <p:cTn id="132" dur="500" decel="50000" fill="hold">
                                          <p:stCondLst>
                                            <p:cond delay="0"/>
                                          </p:stCondLst>
                                        </p:cTn>
                                        <p:tgtEl>
                                          <p:spTgt spid="354307">
                                            <p:txEl>
                                              <p:pRg st="12" end="12"/>
                                            </p:txEl>
                                          </p:spTgt>
                                        </p:tgtEl>
                                        <p:attrNameLst>
                                          <p:attrName>ppt_y</p:attrName>
                                        </p:attrNameLst>
                                      </p:cBhvr>
                                      <p:tavLst>
                                        <p:tav tm="0">
                                          <p:val>
                                            <p:strVal val="#ppt_y-.2"/>
                                          </p:val>
                                        </p:tav>
                                        <p:tav tm="100000">
                                          <p:val>
                                            <p:strVal val="#ppt_y+.1"/>
                                          </p:val>
                                        </p:tav>
                                      </p:tavLst>
                                    </p:anim>
                                    <p:anim calcmode="lin" valueType="num">
                                      <p:cBhvr>
                                        <p:cTn id="133" dur="500" accel="50000" fill="hold">
                                          <p:stCondLst>
                                            <p:cond delay="500"/>
                                          </p:stCondLst>
                                        </p:cTn>
                                        <p:tgtEl>
                                          <p:spTgt spid="354307">
                                            <p:txEl>
                                              <p:pRg st="12" end="12"/>
                                            </p:txEl>
                                          </p:spTgt>
                                        </p:tgtEl>
                                        <p:attrNameLst>
                                          <p:attrName>ppt_y</p:attrName>
                                        </p:attrNameLst>
                                      </p:cBhvr>
                                      <p:tavLst>
                                        <p:tav tm="0">
                                          <p:val>
                                            <p:strVal val="#ppt_y+.1"/>
                                          </p:val>
                                        </p:tav>
                                        <p:tav tm="100000">
                                          <p:val>
                                            <p:strVal val="#ppt_y"/>
                                          </p:val>
                                        </p:tav>
                                      </p:tavLst>
                                    </p:anim>
                                    <p:animEffect transition="in" filter="fade">
                                      <p:cBhvr>
                                        <p:cTn id="134" dur="1000" decel="50000">
                                          <p:stCondLst>
                                            <p:cond delay="0"/>
                                          </p:stCondLst>
                                        </p:cTn>
                                        <p:tgtEl>
                                          <p:spTgt spid="354307">
                                            <p:txEl>
                                              <p:pRg st="12" end="12"/>
                                            </p:txEl>
                                          </p:spTgt>
                                        </p:tgtEl>
                                      </p:cBhvr>
                                    </p:animEffect>
                                  </p:childTnLst>
                                </p:cTn>
                              </p:par>
                              <p:par>
                                <p:cTn id="135" presetID="25" presetClass="entr" presetSubtype="0" fill="hold" nodeType="withEffect">
                                  <p:stCondLst>
                                    <p:cond delay="0"/>
                                  </p:stCondLst>
                                  <p:childTnLst>
                                    <p:set>
                                      <p:cBhvr>
                                        <p:cTn id="136" dur="1" fill="hold">
                                          <p:stCondLst>
                                            <p:cond delay="0"/>
                                          </p:stCondLst>
                                        </p:cTn>
                                        <p:tgtEl>
                                          <p:spTgt spid="354307">
                                            <p:txEl>
                                              <p:pRg st="13" end="13"/>
                                            </p:txEl>
                                          </p:spTgt>
                                        </p:tgtEl>
                                        <p:attrNameLst>
                                          <p:attrName>style.visibility</p:attrName>
                                        </p:attrNameLst>
                                      </p:cBhvr>
                                      <p:to>
                                        <p:strVal val="visible"/>
                                      </p:to>
                                    </p:set>
                                    <p:anim calcmode="lin" valueType="num">
                                      <p:cBhvr>
                                        <p:cTn id="137" dur="500" decel="50000" fill="hold">
                                          <p:stCondLst>
                                            <p:cond delay="0"/>
                                          </p:stCondLst>
                                        </p:cTn>
                                        <p:tgtEl>
                                          <p:spTgt spid="354307">
                                            <p:txEl>
                                              <p:pRg st="13" end="13"/>
                                            </p:txEl>
                                          </p:spTgt>
                                        </p:tgtEl>
                                        <p:attrNameLst>
                                          <p:attrName>style.rotation</p:attrName>
                                        </p:attrNameLst>
                                      </p:cBhvr>
                                      <p:tavLst>
                                        <p:tav tm="0">
                                          <p:val>
                                            <p:fltVal val="-90"/>
                                          </p:val>
                                        </p:tav>
                                        <p:tav tm="100000">
                                          <p:val>
                                            <p:fltVal val="0"/>
                                          </p:val>
                                        </p:tav>
                                      </p:tavLst>
                                    </p:anim>
                                    <p:anim calcmode="lin" valueType="num">
                                      <p:cBhvr>
                                        <p:cTn id="138" dur="500" decel="50000" fill="hold">
                                          <p:stCondLst>
                                            <p:cond delay="0"/>
                                          </p:stCondLst>
                                        </p:cTn>
                                        <p:tgtEl>
                                          <p:spTgt spid="354307">
                                            <p:txEl>
                                              <p:pRg st="13" end="13"/>
                                            </p:txEl>
                                          </p:spTgt>
                                        </p:tgtEl>
                                        <p:attrNameLst>
                                          <p:attrName>ppt_w</p:attrName>
                                        </p:attrNameLst>
                                      </p:cBhvr>
                                      <p:tavLst>
                                        <p:tav tm="0">
                                          <p:val>
                                            <p:strVal val="#ppt_w"/>
                                          </p:val>
                                        </p:tav>
                                        <p:tav tm="100000">
                                          <p:val>
                                            <p:strVal val="#ppt_w*.05"/>
                                          </p:val>
                                        </p:tav>
                                      </p:tavLst>
                                    </p:anim>
                                    <p:anim calcmode="lin" valueType="num">
                                      <p:cBhvr>
                                        <p:cTn id="139" dur="500" accel="50000" fill="hold">
                                          <p:stCondLst>
                                            <p:cond delay="500"/>
                                          </p:stCondLst>
                                        </p:cTn>
                                        <p:tgtEl>
                                          <p:spTgt spid="354307">
                                            <p:txEl>
                                              <p:pRg st="13" end="13"/>
                                            </p:txEl>
                                          </p:spTgt>
                                        </p:tgtEl>
                                        <p:attrNameLst>
                                          <p:attrName>ppt_w</p:attrName>
                                        </p:attrNameLst>
                                      </p:cBhvr>
                                      <p:tavLst>
                                        <p:tav tm="0">
                                          <p:val>
                                            <p:strVal val="#ppt_w*.05"/>
                                          </p:val>
                                        </p:tav>
                                        <p:tav tm="100000">
                                          <p:val>
                                            <p:strVal val="#ppt_w"/>
                                          </p:val>
                                        </p:tav>
                                      </p:tavLst>
                                    </p:anim>
                                    <p:anim calcmode="lin" valueType="num">
                                      <p:cBhvr>
                                        <p:cTn id="140" dur="1000" fill="hold"/>
                                        <p:tgtEl>
                                          <p:spTgt spid="354307">
                                            <p:txEl>
                                              <p:pRg st="13" end="13"/>
                                            </p:txEl>
                                          </p:spTgt>
                                        </p:tgtEl>
                                        <p:attrNameLst>
                                          <p:attrName>ppt_h</p:attrName>
                                        </p:attrNameLst>
                                      </p:cBhvr>
                                      <p:tavLst>
                                        <p:tav tm="0">
                                          <p:val>
                                            <p:strVal val="#ppt_h"/>
                                          </p:val>
                                        </p:tav>
                                        <p:tav tm="100000">
                                          <p:val>
                                            <p:strVal val="#ppt_h"/>
                                          </p:val>
                                        </p:tav>
                                      </p:tavLst>
                                    </p:anim>
                                    <p:anim calcmode="lin" valueType="num">
                                      <p:cBhvr>
                                        <p:cTn id="141" dur="500" decel="50000" fill="hold">
                                          <p:stCondLst>
                                            <p:cond delay="0"/>
                                          </p:stCondLst>
                                        </p:cTn>
                                        <p:tgtEl>
                                          <p:spTgt spid="354307">
                                            <p:txEl>
                                              <p:pRg st="13" end="13"/>
                                            </p:txEl>
                                          </p:spTgt>
                                        </p:tgtEl>
                                        <p:attrNameLst>
                                          <p:attrName>ppt_x</p:attrName>
                                        </p:attrNameLst>
                                      </p:cBhvr>
                                      <p:tavLst>
                                        <p:tav tm="0">
                                          <p:val>
                                            <p:strVal val="#ppt_x+.4"/>
                                          </p:val>
                                        </p:tav>
                                        <p:tav tm="100000">
                                          <p:val>
                                            <p:strVal val="#ppt_x"/>
                                          </p:val>
                                        </p:tav>
                                      </p:tavLst>
                                    </p:anim>
                                    <p:anim calcmode="lin" valueType="num">
                                      <p:cBhvr>
                                        <p:cTn id="142" dur="500" decel="50000" fill="hold">
                                          <p:stCondLst>
                                            <p:cond delay="0"/>
                                          </p:stCondLst>
                                        </p:cTn>
                                        <p:tgtEl>
                                          <p:spTgt spid="354307">
                                            <p:txEl>
                                              <p:pRg st="13" end="13"/>
                                            </p:txEl>
                                          </p:spTgt>
                                        </p:tgtEl>
                                        <p:attrNameLst>
                                          <p:attrName>ppt_y</p:attrName>
                                        </p:attrNameLst>
                                      </p:cBhvr>
                                      <p:tavLst>
                                        <p:tav tm="0">
                                          <p:val>
                                            <p:strVal val="#ppt_y-.2"/>
                                          </p:val>
                                        </p:tav>
                                        <p:tav tm="100000">
                                          <p:val>
                                            <p:strVal val="#ppt_y+.1"/>
                                          </p:val>
                                        </p:tav>
                                      </p:tavLst>
                                    </p:anim>
                                    <p:anim calcmode="lin" valueType="num">
                                      <p:cBhvr>
                                        <p:cTn id="143" dur="500" accel="50000" fill="hold">
                                          <p:stCondLst>
                                            <p:cond delay="500"/>
                                          </p:stCondLst>
                                        </p:cTn>
                                        <p:tgtEl>
                                          <p:spTgt spid="354307">
                                            <p:txEl>
                                              <p:pRg st="13" end="13"/>
                                            </p:txEl>
                                          </p:spTgt>
                                        </p:tgtEl>
                                        <p:attrNameLst>
                                          <p:attrName>ppt_y</p:attrName>
                                        </p:attrNameLst>
                                      </p:cBhvr>
                                      <p:tavLst>
                                        <p:tav tm="0">
                                          <p:val>
                                            <p:strVal val="#ppt_y+.1"/>
                                          </p:val>
                                        </p:tav>
                                        <p:tav tm="100000">
                                          <p:val>
                                            <p:strVal val="#ppt_y"/>
                                          </p:val>
                                        </p:tav>
                                      </p:tavLst>
                                    </p:anim>
                                    <p:animEffect transition="in" filter="fade">
                                      <p:cBhvr>
                                        <p:cTn id="144" dur="1000" decel="50000">
                                          <p:stCondLst>
                                            <p:cond delay="0"/>
                                          </p:stCondLst>
                                        </p:cTn>
                                        <p:tgtEl>
                                          <p:spTgt spid="354307">
                                            <p:txEl>
                                              <p:pRg st="13" end="13"/>
                                            </p:txEl>
                                          </p:spTgt>
                                        </p:tgtEl>
                                      </p:cBhvr>
                                    </p:animEffect>
                                  </p:childTnLst>
                                </p:cTn>
                              </p:par>
                              <p:par>
                                <p:cTn id="145" presetID="25" presetClass="entr" presetSubtype="0" fill="hold" nodeType="withEffect">
                                  <p:stCondLst>
                                    <p:cond delay="0"/>
                                  </p:stCondLst>
                                  <p:childTnLst>
                                    <p:set>
                                      <p:cBhvr>
                                        <p:cTn id="146" dur="1" fill="hold">
                                          <p:stCondLst>
                                            <p:cond delay="0"/>
                                          </p:stCondLst>
                                        </p:cTn>
                                        <p:tgtEl>
                                          <p:spTgt spid="354307">
                                            <p:txEl>
                                              <p:pRg st="14" end="14"/>
                                            </p:txEl>
                                          </p:spTgt>
                                        </p:tgtEl>
                                        <p:attrNameLst>
                                          <p:attrName>style.visibility</p:attrName>
                                        </p:attrNameLst>
                                      </p:cBhvr>
                                      <p:to>
                                        <p:strVal val="visible"/>
                                      </p:to>
                                    </p:set>
                                    <p:anim calcmode="lin" valueType="num">
                                      <p:cBhvr>
                                        <p:cTn id="147" dur="500" decel="50000" fill="hold">
                                          <p:stCondLst>
                                            <p:cond delay="0"/>
                                          </p:stCondLst>
                                        </p:cTn>
                                        <p:tgtEl>
                                          <p:spTgt spid="354307">
                                            <p:txEl>
                                              <p:pRg st="14" end="14"/>
                                            </p:txEl>
                                          </p:spTgt>
                                        </p:tgtEl>
                                        <p:attrNameLst>
                                          <p:attrName>style.rotation</p:attrName>
                                        </p:attrNameLst>
                                      </p:cBhvr>
                                      <p:tavLst>
                                        <p:tav tm="0">
                                          <p:val>
                                            <p:fltVal val="-90"/>
                                          </p:val>
                                        </p:tav>
                                        <p:tav tm="100000">
                                          <p:val>
                                            <p:fltVal val="0"/>
                                          </p:val>
                                        </p:tav>
                                      </p:tavLst>
                                    </p:anim>
                                    <p:anim calcmode="lin" valueType="num">
                                      <p:cBhvr>
                                        <p:cTn id="148" dur="500" decel="50000" fill="hold">
                                          <p:stCondLst>
                                            <p:cond delay="0"/>
                                          </p:stCondLst>
                                        </p:cTn>
                                        <p:tgtEl>
                                          <p:spTgt spid="354307">
                                            <p:txEl>
                                              <p:pRg st="14" end="14"/>
                                            </p:txEl>
                                          </p:spTgt>
                                        </p:tgtEl>
                                        <p:attrNameLst>
                                          <p:attrName>ppt_w</p:attrName>
                                        </p:attrNameLst>
                                      </p:cBhvr>
                                      <p:tavLst>
                                        <p:tav tm="0">
                                          <p:val>
                                            <p:strVal val="#ppt_w"/>
                                          </p:val>
                                        </p:tav>
                                        <p:tav tm="100000">
                                          <p:val>
                                            <p:strVal val="#ppt_w*.05"/>
                                          </p:val>
                                        </p:tav>
                                      </p:tavLst>
                                    </p:anim>
                                    <p:anim calcmode="lin" valueType="num">
                                      <p:cBhvr>
                                        <p:cTn id="149" dur="500" accel="50000" fill="hold">
                                          <p:stCondLst>
                                            <p:cond delay="500"/>
                                          </p:stCondLst>
                                        </p:cTn>
                                        <p:tgtEl>
                                          <p:spTgt spid="354307">
                                            <p:txEl>
                                              <p:pRg st="14" end="14"/>
                                            </p:txEl>
                                          </p:spTgt>
                                        </p:tgtEl>
                                        <p:attrNameLst>
                                          <p:attrName>ppt_w</p:attrName>
                                        </p:attrNameLst>
                                      </p:cBhvr>
                                      <p:tavLst>
                                        <p:tav tm="0">
                                          <p:val>
                                            <p:strVal val="#ppt_w*.05"/>
                                          </p:val>
                                        </p:tav>
                                        <p:tav tm="100000">
                                          <p:val>
                                            <p:strVal val="#ppt_w"/>
                                          </p:val>
                                        </p:tav>
                                      </p:tavLst>
                                    </p:anim>
                                    <p:anim calcmode="lin" valueType="num">
                                      <p:cBhvr>
                                        <p:cTn id="150" dur="1000" fill="hold"/>
                                        <p:tgtEl>
                                          <p:spTgt spid="354307">
                                            <p:txEl>
                                              <p:pRg st="14" end="14"/>
                                            </p:txEl>
                                          </p:spTgt>
                                        </p:tgtEl>
                                        <p:attrNameLst>
                                          <p:attrName>ppt_h</p:attrName>
                                        </p:attrNameLst>
                                      </p:cBhvr>
                                      <p:tavLst>
                                        <p:tav tm="0">
                                          <p:val>
                                            <p:strVal val="#ppt_h"/>
                                          </p:val>
                                        </p:tav>
                                        <p:tav tm="100000">
                                          <p:val>
                                            <p:strVal val="#ppt_h"/>
                                          </p:val>
                                        </p:tav>
                                      </p:tavLst>
                                    </p:anim>
                                    <p:anim calcmode="lin" valueType="num">
                                      <p:cBhvr>
                                        <p:cTn id="151" dur="500" decel="50000" fill="hold">
                                          <p:stCondLst>
                                            <p:cond delay="0"/>
                                          </p:stCondLst>
                                        </p:cTn>
                                        <p:tgtEl>
                                          <p:spTgt spid="354307">
                                            <p:txEl>
                                              <p:pRg st="14" end="14"/>
                                            </p:txEl>
                                          </p:spTgt>
                                        </p:tgtEl>
                                        <p:attrNameLst>
                                          <p:attrName>ppt_x</p:attrName>
                                        </p:attrNameLst>
                                      </p:cBhvr>
                                      <p:tavLst>
                                        <p:tav tm="0">
                                          <p:val>
                                            <p:strVal val="#ppt_x+.4"/>
                                          </p:val>
                                        </p:tav>
                                        <p:tav tm="100000">
                                          <p:val>
                                            <p:strVal val="#ppt_x"/>
                                          </p:val>
                                        </p:tav>
                                      </p:tavLst>
                                    </p:anim>
                                    <p:anim calcmode="lin" valueType="num">
                                      <p:cBhvr>
                                        <p:cTn id="152" dur="500" decel="50000" fill="hold">
                                          <p:stCondLst>
                                            <p:cond delay="0"/>
                                          </p:stCondLst>
                                        </p:cTn>
                                        <p:tgtEl>
                                          <p:spTgt spid="354307">
                                            <p:txEl>
                                              <p:pRg st="14" end="14"/>
                                            </p:txEl>
                                          </p:spTgt>
                                        </p:tgtEl>
                                        <p:attrNameLst>
                                          <p:attrName>ppt_y</p:attrName>
                                        </p:attrNameLst>
                                      </p:cBhvr>
                                      <p:tavLst>
                                        <p:tav tm="0">
                                          <p:val>
                                            <p:strVal val="#ppt_y-.2"/>
                                          </p:val>
                                        </p:tav>
                                        <p:tav tm="100000">
                                          <p:val>
                                            <p:strVal val="#ppt_y+.1"/>
                                          </p:val>
                                        </p:tav>
                                      </p:tavLst>
                                    </p:anim>
                                    <p:anim calcmode="lin" valueType="num">
                                      <p:cBhvr>
                                        <p:cTn id="153" dur="500" accel="50000" fill="hold">
                                          <p:stCondLst>
                                            <p:cond delay="500"/>
                                          </p:stCondLst>
                                        </p:cTn>
                                        <p:tgtEl>
                                          <p:spTgt spid="354307">
                                            <p:txEl>
                                              <p:pRg st="14" end="14"/>
                                            </p:txEl>
                                          </p:spTgt>
                                        </p:tgtEl>
                                        <p:attrNameLst>
                                          <p:attrName>ppt_y</p:attrName>
                                        </p:attrNameLst>
                                      </p:cBhvr>
                                      <p:tavLst>
                                        <p:tav tm="0">
                                          <p:val>
                                            <p:strVal val="#ppt_y+.1"/>
                                          </p:val>
                                        </p:tav>
                                        <p:tav tm="100000">
                                          <p:val>
                                            <p:strVal val="#ppt_y"/>
                                          </p:val>
                                        </p:tav>
                                      </p:tavLst>
                                    </p:anim>
                                    <p:animEffect transition="in" filter="fade">
                                      <p:cBhvr>
                                        <p:cTn id="154" dur="1000" decel="50000">
                                          <p:stCondLst>
                                            <p:cond delay="0"/>
                                          </p:stCondLst>
                                        </p:cTn>
                                        <p:tgtEl>
                                          <p:spTgt spid="354307">
                                            <p:txEl>
                                              <p:pRg st="14" end="14"/>
                                            </p:txEl>
                                          </p:spTgt>
                                        </p:tgtEl>
                                      </p:cBhvr>
                                    </p:animEffect>
                                  </p:childTnLst>
                                </p:cTn>
                              </p:par>
                              <p:par>
                                <p:cTn id="155" presetID="25" presetClass="entr" presetSubtype="0" fill="hold" nodeType="withEffect">
                                  <p:stCondLst>
                                    <p:cond delay="0"/>
                                  </p:stCondLst>
                                  <p:childTnLst>
                                    <p:set>
                                      <p:cBhvr>
                                        <p:cTn id="156" dur="1" fill="hold">
                                          <p:stCondLst>
                                            <p:cond delay="0"/>
                                          </p:stCondLst>
                                        </p:cTn>
                                        <p:tgtEl>
                                          <p:spTgt spid="354307">
                                            <p:txEl>
                                              <p:pRg st="15" end="15"/>
                                            </p:txEl>
                                          </p:spTgt>
                                        </p:tgtEl>
                                        <p:attrNameLst>
                                          <p:attrName>style.visibility</p:attrName>
                                        </p:attrNameLst>
                                      </p:cBhvr>
                                      <p:to>
                                        <p:strVal val="visible"/>
                                      </p:to>
                                    </p:set>
                                    <p:anim calcmode="lin" valueType="num">
                                      <p:cBhvr>
                                        <p:cTn id="157" dur="500" decel="50000" fill="hold">
                                          <p:stCondLst>
                                            <p:cond delay="0"/>
                                          </p:stCondLst>
                                        </p:cTn>
                                        <p:tgtEl>
                                          <p:spTgt spid="354307">
                                            <p:txEl>
                                              <p:pRg st="15" end="15"/>
                                            </p:txEl>
                                          </p:spTgt>
                                        </p:tgtEl>
                                        <p:attrNameLst>
                                          <p:attrName>style.rotation</p:attrName>
                                        </p:attrNameLst>
                                      </p:cBhvr>
                                      <p:tavLst>
                                        <p:tav tm="0">
                                          <p:val>
                                            <p:fltVal val="-90"/>
                                          </p:val>
                                        </p:tav>
                                        <p:tav tm="100000">
                                          <p:val>
                                            <p:fltVal val="0"/>
                                          </p:val>
                                        </p:tav>
                                      </p:tavLst>
                                    </p:anim>
                                    <p:anim calcmode="lin" valueType="num">
                                      <p:cBhvr>
                                        <p:cTn id="158" dur="500" decel="50000" fill="hold">
                                          <p:stCondLst>
                                            <p:cond delay="0"/>
                                          </p:stCondLst>
                                        </p:cTn>
                                        <p:tgtEl>
                                          <p:spTgt spid="354307">
                                            <p:txEl>
                                              <p:pRg st="15" end="15"/>
                                            </p:txEl>
                                          </p:spTgt>
                                        </p:tgtEl>
                                        <p:attrNameLst>
                                          <p:attrName>ppt_w</p:attrName>
                                        </p:attrNameLst>
                                      </p:cBhvr>
                                      <p:tavLst>
                                        <p:tav tm="0">
                                          <p:val>
                                            <p:strVal val="#ppt_w"/>
                                          </p:val>
                                        </p:tav>
                                        <p:tav tm="100000">
                                          <p:val>
                                            <p:strVal val="#ppt_w*.05"/>
                                          </p:val>
                                        </p:tav>
                                      </p:tavLst>
                                    </p:anim>
                                    <p:anim calcmode="lin" valueType="num">
                                      <p:cBhvr>
                                        <p:cTn id="159" dur="500" accel="50000" fill="hold">
                                          <p:stCondLst>
                                            <p:cond delay="500"/>
                                          </p:stCondLst>
                                        </p:cTn>
                                        <p:tgtEl>
                                          <p:spTgt spid="354307">
                                            <p:txEl>
                                              <p:pRg st="15" end="15"/>
                                            </p:txEl>
                                          </p:spTgt>
                                        </p:tgtEl>
                                        <p:attrNameLst>
                                          <p:attrName>ppt_w</p:attrName>
                                        </p:attrNameLst>
                                      </p:cBhvr>
                                      <p:tavLst>
                                        <p:tav tm="0">
                                          <p:val>
                                            <p:strVal val="#ppt_w*.05"/>
                                          </p:val>
                                        </p:tav>
                                        <p:tav tm="100000">
                                          <p:val>
                                            <p:strVal val="#ppt_w"/>
                                          </p:val>
                                        </p:tav>
                                      </p:tavLst>
                                    </p:anim>
                                    <p:anim calcmode="lin" valueType="num">
                                      <p:cBhvr>
                                        <p:cTn id="160" dur="1000" fill="hold"/>
                                        <p:tgtEl>
                                          <p:spTgt spid="354307">
                                            <p:txEl>
                                              <p:pRg st="15" end="15"/>
                                            </p:txEl>
                                          </p:spTgt>
                                        </p:tgtEl>
                                        <p:attrNameLst>
                                          <p:attrName>ppt_h</p:attrName>
                                        </p:attrNameLst>
                                      </p:cBhvr>
                                      <p:tavLst>
                                        <p:tav tm="0">
                                          <p:val>
                                            <p:strVal val="#ppt_h"/>
                                          </p:val>
                                        </p:tav>
                                        <p:tav tm="100000">
                                          <p:val>
                                            <p:strVal val="#ppt_h"/>
                                          </p:val>
                                        </p:tav>
                                      </p:tavLst>
                                    </p:anim>
                                    <p:anim calcmode="lin" valueType="num">
                                      <p:cBhvr>
                                        <p:cTn id="161" dur="500" decel="50000" fill="hold">
                                          <p:stCondLst>
                                            <p:cond delay="0"/>
                                          </p:stCondLst>
                                        </p:cTn>
                                        <p:tgtEl>
                                          <p:spTgt spid="354307">
                                            <p:txEl>
                                              <p:pRg st="15" end="15"/>
                                            </p:txEl>
                                          </p:spTgt>
                                        </p:tgtEl>
                                        <p:attrNameLst>
                                          <p:attrName>ppt_x</p:attrName>
                                        </p:attrNameLst>
                                      </p:cBhvr>
                                      <p:tavLst>
                                        <p:tav tm="0">
                                          <p:val>
                                            <p:strVal val="#ppt_x+.4"/>
                                          </p:val>
                                        </p:tav>
                                        <p:tav tm="100000">
                                          <p:val>
                                            <p:strVal val="#ppt_x"/>
                                          </p:val>
                                        </p:tav>
                                      </p:tavLst>
                                    </p:anim>
                                    <p:anim calcmode="lin" valueType="num">
                                      <p:cBhvr>
                                        <p:cTn id="162" dur="500" decel="50000" fill="hold">
                                          <p:stCondLst>
                                            <p:cond delay="0"/>
                                          </p:stCondLst>
                                        </p:cTn>
                                        <p:tgtEl>
                                          <p:spTgt spid="354307">
                                            <p:txEl>
                                              <p:pRg st="15" end="15"/>
                                            </p:txEl>
                                          </p:spTgt>
                                        </p:tgtEl>
                                        <p:attrNameLst>
                                          <p:attrName>ppt_y</p:attrName>
                                        </p:attrNameLst>
                                      </p:cBhvr>
                                      <p:tavLst>
                                        <p:tav tm="0">
                                          <p:val>
                                            <p:strVal val="#ppt_y-.2"/>
                                          </p:val>
                                        </p:tav>
                                        <p:tav tm="100000">
                                          <p:val>
                                            <p:strVal val="#ppt_y+.1"/>
                                          </p:val>
                                        </p:tav>
                                      </p:tavLst>
                                    </p:anim>
                                    <p:anim calcmode="lin" valueType="num">
                                      <p:cBhvr>
                                        <p:cTn id="163" dur="500" accel="50000" fill="hold">
                                          <p:stCondLst>
                                            <p:cond delay="500"/>
                                          </p:stCondLst>
                                        </p:cTn>
                                        <p:tgtEl>
                                          <p:spTgt spid="354307">
                                            <p:txEl>
                                              <p:pRg st="15" end="15"/>
                                            </p:txEl>
                                          </p:spTgt>
                                        </p:tgtEl>
                                        <p:attrNameLst>
                                          <p:attrName>ppt_y</p:attrName>
                                        </p:attrNameLst>
                                      </p:cBhvr>
                                      <p:tavLst>
                                        <p:tav tm="0">
                                          <p:val>
                                            <p:strVal val="#ppt_y+.1"/>
                                          </p:val>
                                        </p:tav>
                                        <p:tav tm="100000">
                                          <p:val>
                                            <p:strVal val="#ppt_y"/>
                                          </p:val>
                                        </p:tav>
                                      </p:tavLst>
                                    </p:anim>
                                    <p:animEffect transition="in" filter="fade">
                                      <p:cBhvr>
                                        <p:cTn id="164" dur="1000" decel="50000">
                                          <p:stCondLst>
                                            <p:cond delay="0"/>
                                          </p:stCondLst>
                                        </p:cTn>
                                        <p:tgtEl>
                                          <p:spTgt spid="35430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119CABAC-3199-4A26-B330-20069BFE15AB}"/>
              </a:ext>
            </a:extLst>
          </p:cNvPr>
          <p:cNvSpPr>
            <a:spLocks noChangeArrowheads="1"/>
          </p:cNvSpPr>
          <p:nvPr/>
        </p:nvSpPr>
        <p:spPr bwMode="auto">
          <a:xfrm>
            <a:off x="0" y="-2449513"/>
            <a:ext cx="9282113" cy="535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endParaRPr lang="es-AR" altLang="es-419" sz="1200" u="sng">
              <a:latin typeface="Calibri" panose="020F0502020204030204" pitchFamily="34" charset="0"/>
              <a:cs typeface="Calibri" panose="020F0502020204030204" pitchFamily="34" charset="0"/>
            </a:endParaRPr>
          </a:p>
          <a:p>
            <a:pPr>
              <a:spcBef>
                <a:spcPct val="0"/>
              </a:spcBef>
              <a:buClrTx/>
              <a:buFontTx/>
              <a:buNone/>
            </a:pPr>
            <a:endParaRPr lang="es-AR" altLang="es-419" sz="1200" u="sng">
              <a:latin typeface="Calibri" panose="020F0502020204030204" pitchFamily="34" charset="0"/>
              <a:cs typeface="Calibri" panose="020F0502020204030204" pitchFamily="34" charset="0"/>
            </a:endParaRPr>
          </a:p>
          <a:p>
            <a:pPr>
              <a:spcBef>
                <a:spcPct val="0"/>
              </a:spcBef>
              <a:buClrTx/>
              <a:buFontTx/>
              <a:buNone/>
            </a:pPr>
            <a:endParaRPr lang="es-AR" altLang="es-419" sz="1200" u="sng">
              <a:latin typeface="Calibri" panose="020F0502020204030204" pitchFamily="34" charset="0"/>
              <a:cs typeface="Calibri" panose="020F0502020204030204" pitchFamily="34" charset="0"/>
            </a:endParaRPr>
          </a:p>
          <a:p>
            <a:pPr>
              <a:spcBef>
                <a:spcPct val="0"/>
              </a:spcBef>
              <a:buClrTx/>
              <a:buFontTx/>
              <a:buNone/>
            </a:pPr>
            <a:endParaRPr lang="es-AR" altLang="es-419" sz="1200" u="sng">
              <a:latin typeface="Calibri" panose="020F0502020204030204" pitchFamily="34" charset="0"/>
              <a:cs typeface="Calibri" panose="020F0502020204030204" pitchFamily="34" charset="0"/>
            </a:endParaRPr>
          </a:p>
          <a:p>
            <a:pPr>
              <a:spcBef>
                <a:spcPct val="0"/>
              </a:spcBef>
              <a:buClrTx/>
              <a:buFontTx/>
              <a:buNone/>
            </a:pPr>
            <a:endParaRPr lang="es-AR" altLang="es-419" sz="1200" u="sng">
              <a:latin typeface="Calibri" panose="020F0502020204030204" pitchFamily="34" charset="0"/>
              <a:cs typeface="Calibri" panose="020F0502020204030204" pitchFamily="34" charset="0"/>
            </a:endParaRPr>
          </a:p>
          <a:p>
            <a:pPr>
              <a:spcBef>
                <a:spcPct val="0"/>
              </a:spcBef>
              <a:buClrTx/>
              <a:buFontTx/>
              <a:buNone/>
            </a:pPr>
            <a:endParaRPr lang="es-AR" altLang="es-419" sz="1200" u="sng">
              <a:latin typeface="Calibri" panose="020F0502020204030204" pitchFamily="34" charset="0"/>
              <a:cs typeface="Calibri" panose="020F0502020204030204" pitchFamily="34" charset="0"/>
            </a:endParaRPr>
          </a:p>
          <a:p>
            <a:pPr>
              <a:spcBef>
                <a:spcPct val="0"/>
              </a:spcBef>
              <a:buClrTx/>
              <a:buFontTx/>
              <a:buNone/>
            </a:pPr>
            <a:endParaRPr lang="es-AR" altLang="es-419" sz="1200" u="sng">
              <a:latin typeface="Calibri" panose="020F0502020204030204" pitchFamily="34" charset="0"/>
              <a:cs typeface="Calibri" panose="020F0502020204030204" pitchFamily="34" charset="0"/>
            </a:endParaRPr>
          </a:p>
          <a:p>
            <a:pPr>
              <a:spcBef>
                <a:spcPct val="0"/>
              </a:spcBef>
              <a:buClrTx/>
              <a:buFontTx/>
              <a:buNone/>
            </a:pPr>
            <a:endParaRPr lang="es-AR" altLang="es-419" sz="1200" u="sng">
              <a:latin typeface="Calibri" panose="020F0502020204030204" pitchFamily="34" charset="0"/>
              <a:cs typeface="Calibri" panose="020F0502020204030204" pitchFamily="34" charset="0"/>
            </a:endParaRPr>
          </a:p>
          <a:p>
            <a:pPr>
              <a:spcBef>
                <a:spcPct val="0"/>
              </a:spcBef>
              <a:buClrTx/>
              <a:buFontTx/>
              <a:buNone/>
            </a:pPr>
            <a:endParaRPr lang="es-AR" altLang="es-419" sz="1200" u="sng">
              <a:latin typeface="Calibri" panose="020F0502020204030204" pitchFamily="34" charset="0"/>
              <a:cs typeface="Calibri" panose="020F0502020204030204" pitchFamily="34" charset="0"/>
            </a:endParaRPr>
          </a:p>
          <a:p>
            <a:pPr>
              <a:spcBef>
                <a:spcPct val="0"/>
              </a:spcBef>
              <a:buClrTx/>
              <a:buFontTx/>
              <a:buNone/>
            </a:pPr>
            <a:endParaRPr lang="es-AR" altLang="es-419" sz="1200" u="sng">
              <a:latin typeface="Calibri" panose="020F0502020204030204" pitchFamily="34" charset="0"/>
              <a:cs typeface="Calibri" panose="020F0502020204030204" pitchFamily="34" charset="0"/>
            </a:endParaRPr>
          </a:p>
          <a:p>
            <a:pPr>
              <a:spcBef>
                <a:spcPct val="0"/>
              </a:spcBef>
              <a:buClrTx/>
              <a:buFontTx/>
              <a:buNone/>
            </a:pPr>
            <a:endParaRPr lang="es-AR" altLang="es-419" sz="1200" u="sng">
              <a:latin typeface="Calibri" panose="020F0502020204030204" pitchFamily="34" charset="0"/>
              <a:cs typeface="Calibri" panose="020F0502020204030204" pitchFamily="34" charset="0"/>
            </a:endParaRPr>
          </a:p>
          <a:p>
            <a:pPr>
              <a:spcBef>
                <a:spcPct val="0"/>
              </a:spcBef>
              <a:buClrTx/>
              <a:buFontTx/>
              <a:buNone/>
            </a:pPr>
            <a:endParaRPr lang="es-AR" altLang="es-419" sz="1200" u="sng">
              <a:latin typeface="Calibri" panose="020F0502020204030204" pitchFamily="34" charset="0"/>
              <a:cs typeface="Calibri" panose="020F0502020204030204" pitchFamily="34" charset="0"/>
            </a:endParaRPr>
          </a:p>
          <a:p>
            <a:pPr>
              <a:spcBef>
                <a:spcPct val="0"/>
              </a:spcBef>
              <a:buClrTx/>
              <a:buFontTx/>
              <a:buNone/>
            </a:pPr>
            <a:endParaRPr lang="es-AR" altLang="es-419" sz="1200" u="sng">
              <a:latin typeface="Calibri" panose="020F0502020204030204" pitchFamily="34" charset="0"/>
              <a:cs typeface="Calibri" panose="020F0502020204030204" pitchFamily="34" charset="0"/>
            </a:endParaRPr>
          </a:p>
          <a:p>
            <a:pPr>
              <a:spcBef>
                <a:spcPct val="0"/>
              </a:spcBef>
              <a:buClrTx/>
              <a:buFontTx/>
              <a:buNone/>
            </a:pPr>
            <a:r>
              <a:rPr lang="es-AR" altLang="es-419" sz="1200" u="sng">
                <a:latin typeface="Calibri" panose="020F0502020204030204" pitchFamily="34" charset="0"/>
                <a:cs typeface="Calibri" panose="020F0502020204030204" pitchFamily="34" charset="0"/>
              </a:rPr>
              <a:t>Alarmas y avisos:</a:t>
            </a:r>
            <a:endParaRPr lang="es-AR" altLang="es-419" sz="900"/>
          </a:p>
          <a:p>
            <a:pPr>
              <a:spcBef>
                <a:spcPct val="0"/>
              </a:spcBef>
              <a:buClrTx/>
              <a:buFontTx/>
              <a:buNone/>
            </a:pPr>
            <a:r>
              <a:rPr lang="es-AR" altLang="es-419" sz="1200">
                <a:latin typeface="Calibri" panose="020F0502020204030204" pitchFamily="34" charset="0"/>
                <a:cs typeface="Calibri" panose="020F0502020204030204" pitchFamily="34" charset="0"/>
              </a:rPr>
              <a:t>Tubo tapado.</a:t>
            </a:r>
            <a:endParaRPr lang="es-AR" altLang="es-419" sz="900"/>
          </a:p>
          <a:p>
            <a:pPr>
              <a:spcBef>
                <a:spcPct val="0"/>
              </a:spcBef>
              <a:buClrTx/>
              <a:buFontTx/>
              <a:buNone/>
            </a:pPr>
            <a:r>
              <a:rPr lang="es-AR" altLang="es-419" sz="1200">
                <a:latin typeface="Calibri" panose="020F0502020204030204" pitchFamily="34" charset="0"/>
                <a:cs typeface="Calibri" panose="020F0502020204030204" pitchFamily="34" charset="0"/>
              </a:rPr>
              <a:t>Falta de semilla o fertilizante en tolvas.</a:t>
            </a:r>
            <a:endParaRPr lang="es-AR" altLang="es-419" sz="900"/>
          </a:p>
          <a:p>
            <a:pPr>
              <a:spcBef>
                <a:spcPct val="0"/>
              </a:spcBef>
              <a:buClrTx/>
              <a:buFontTx/>
              <a:buNone/>
            </a:pPr>
            <a:r>
              <a:rPr lang="es-AR" altLang="es-419" sz="1200">
                <a:latin typeface="Calibri" panose="020F0502020204030204" pitchFamily="34" charset="0"/>
                <a:cs typeface="Calibri" panose="020F0502020204030204" pitchFamily="34" charset="0"/>
              </a:rPr>
              <a:t>Diferencias de densidad de siembra y fertilizaci</a:t>
            </a:r>
            <a:r>
              <a:rPr lang="es-AR" altLang="es-419" sz="1200">
                <a:cs typeface="Calibri" panose="020F0502020204030204" pitchFamily="34" charset="0"/>
              </a:rPr>
              <a:t>ó</a:t>
            </a:r>
            <a:r>
              <a:rPr lang="es-AR" altLang="es-419" sz="1200">
                <a:latin typeface="Calibri" panose="020F0502020204030204" pitchFamily="34" charset="0"/>
                <a:cs typeface="Calibri" panose="020F0502020204030204" pitchFamily="34" charset="0"/>
              </a:rPr>
              <a:t>n.</a:t>
            </a:r>
            <a:endParaRPr lang="es-AR" altLang="es-419" sz="900"/>
          </a:p>
          <a:p>
            <a:pPr>
              <a:spcBef>
                <a:spcPct val="0"/>
              </a:spcBef>
              <a:buClrTx/>
              <a:buFontTx/>
              <a:buNone/>
            </a:pPr>
            <a:r>
              <a:rPr lang="es-AR" altLang="es-419" sz="1200">
                <a:latin typeface="Calibri" panose="020F0502020204030204" pitchFamily="34" charset="0"/>
                <a:cs typeface="Calibri" panose="020F0502020204030204" pitchFamily="34" charset="0"/>
              </a:rPr>
              <a:t>Mantenimiento del tractor y la sembradora.</a:t>
            </a:r>
            <a:endParaRPr lang="es-AR" altLang="es-419" sz="900"/>
          </a:p>
          <a:p>
            <a:pPr>
              <a:spcBef>
                <a:spcPct val="0"/>
              </a:spcBef>
              <a:buClrTx/>
              <a:buFontTx/>
              <a:buNone/>
            </a:pPr>
            <a:r>
              <a:rPr lang="es-AR" altLang="es-419" sz="1200">
                <a:latin typeface="Calibri" panose="020F0502020204030204" pitchFamily="34" charset="0"/>
                <a:cs typeface="Calibri" panose="020F0502020204030204" pitchFamily="34" charset="0"/>
              </a:rPr>
              <a:t>Desconexi</a:t>
            </a:r>
            <a:r>
              <a:rPr lang="es-AR" altLang="es-419" sz="1200">
                <a:cs typeface="Calibri" panose="020F0502020204030204" pitchFamily="34" charset="0"/>
              </a:rPr>
              <a:t>ó</a:t>
            </a:r>
            <a:r>
              <a:rPr lang="es-AR" altLang="es-419" sz="1200">
                <a:latin typeface="Calibri" panose="020F0502020204030204" pitchFamily="34" charset="0"/>
                <a:cs typeface="Calibri" panose="020F0502020204030204" pitchFamily="34" charset="0"/>
              </a:rPr>
              <a:t>n de sensores y controladores.</a:t>
            </a:r>
            <a:endParaRPr lang="es-AR" altLang="es-419" sz="900"/>
          </a:p>
          <a:p>
            <a:pPr>
              <a:spcBef>
                <a:spcPct val="0"/>
              </a:spcBef>
              <a:buClrTx/>
              <a:buFontTx/>
              <a:buNone/>
            </a:pPr>
            <a:r>
              <a:rPr lang="es-AR" altLang="es-419" sz="1200">
                <a:latin typeface="Calibri" panose="020F0502020204030204" pitchFamily="34" charset="0"/>
                <a:cs typeface="Calibri" panose="020F0502020204030204" pitchFamily="34" charset="0"/>
              </a:rPr>
              <a:t>Velocidad m</a:t>
            </a:r>
            <a:r>
              <a:rPr lang="es-AR" altLang="es-419" sz="1200">
                <a:cs typeface="Calibri" panose="020F0502020204030204" pitchFamily="34" charset="0"/>
              </a:rPr>
              <a:t>á</a:t>
            </a:r>
            <a:r>
              <a:rPr lang="es-AR" altLang="es-419" sz="1200">
                <a:latin typeface="Calibri" panose="020F0502020204030204" pitchFamily="34" charset="0"/>
                <a:cs typeface="Calibri" panose="020F0502020204030204" pitchFamily="34" charset="0"/>
              </a:rPr>
              <a:t>xima y m</a:t>
            </a:r>
            <a:r>
              <a:rPr lang="es-AR" altLang="es-419" sz="1200">
                <a:cs typeface="Calibri" panose="020F0502020204030204" pitchFamily="34" charset="0"/>
              </a:rPr>
              <a:t>í</a:t>
            </a:r>
            <a:r>
              <a:rPr lang="es-AR" altLang="es-419" sz="1200">
                <a:latin typeface="Calibri" panose="020F0502020204030204" pitchFamily="34" charset="0"/>
                <a:cs typeface="Calibri" panose="020F0502020204030204" pitchFamily="34" charset="0"/>
              </a:rPr>
              <a:t>nima.</a:t>
            </a:r>
            <a:endParaRPr lang="es-AR" altLang="es-419" sz="900"/>
          </a:p>
          <a:p>
            <a:pPr>
              <a:spcBef>
                <a:spcPct val="0"/>
              </a:spcBef>
              <a:buClrTx/>
              <a:buFontTx/>
              <a:buNone/>
            </a:pPr>
            <a:r>
              <a:rPr lang="es-AR" altLang="es-419" sz="1200">
                <a:latin typeface="Calibri" panose="020F0502020204030204" pitchFamily="34" charset="0"/>
                <a:cs typeface="Calibri" panose="020F0502020204030204" pitchFamily="34" charset="0"/>
              </a:rPr>
              <a:t>Puede instalarse el GPS para velocidad y georeferencia.</a:t>
            </a:r>
            <a:endParaRPr lang="es-AR" altLang="es-419" sz="900"/>
          </a:p>
          <a:p>
            <a:pPr>
              <a:spcBef>
                <a:spcPct val="0"/>
              </a:spcBef>
              <a:buClrTx/>
              <a:buFontTx/>
              <a:buNone/>
            </a:pPr>
            <a:r>
              <a:rPr lang="es-AR" altLang="es-419" sz="1200">
                <a:latin typeface="Calibri" panose="020F0502020204030204" pitchFamily="34" charset="0"/>
                <a:cs typeface="Calibri" panose="020F0502020204030204" pitchFamily="34" charset="0"/>
              </a:rPr>
              <a:t>GPS:</a:t>
            </a:r>
            <a:endParaRPr lang="es-AR" altLang="es-419" sz="900"/>
          </a:p>
          <a:p>
            <a:pPr>
              <a:spcBef>
                <a:spcPct val="0"/>
              </a:spcBef>
              <a:buClrTx/>
              <a:buFontTx/>
              <a:buNone/>
            </a:pPr>
            <a:r>
              <a:rPr lang="es-AR" altLang="es-419" sz="1200">
                <a:latin typeface="Calibri" panose="020F0502020204030204" pitchFamily="34" charset="0"/>
                <a:cs typeface="Calibri" panose="020F0502020204030204" pitchFamily="34" charset="0"/>
              </a:rPr>
              <a:t>Es un sensor que integra la antena y un modulo receptor. </a:t>
            </a:r>
          </a:p>
          <a:p>
            <a:pPr>
              <a:spcBef>
                <a:spcPct val="0"/>
              </a:spcBef>
              <a:buClrTx/>
              <a:buFontTx/>
              <a:buNone/>
            </a:pPr>
            <a:r>
              <a:rPr lang="es-AR" altLang="es-419" sz="1200">
                <a:latin typeface="Calibri" panose="020F0502020204030204" pitchFamily="34" charset="0"/>
                <a:cs typeface="Calibri" panose="020F0502020204030204" pitchFamily="34" charset="0"/>
              </a:rPr>
              <a:t>Se puede utilizar para determinar la velocidad, y como georeferencia, tanto para mapeos de siembra, como para prescripciones de dosis variable. </a:t>
            </a:r>
          </a:p>
          <a:p>
            <a:pPr>
              <a:spcBef>
                <a:spcPct val="0"/>
              </a:spcBef>
              <a:buClrTx/>
              <a:buFontTx/>
              <a:buNone/>
            </a:pPr>
            <a:r>
              <a:rPr lang="es-AR" altLang="es-419" sz="1200">
                <a:latin typeface="Calibri" panose="020F0502020204030204" pitchFamily="34" charset="0"/>
                <a:cs typeface="Calibri" panose="020F0502020204030204" pitchFamily="34" charset="0"/>
              </a:rPr>
              <a:t>junto con este sensor se entregan los programas de PC para la elaboraci</a:t>
            </a:r>
            <a:r>
              <a:rPr lang="es-AR" altLang="es-419" sz="1200">
                <a:cs typeface="Calibri" panose="020F0502020204030204" pitchFamily="34" charset="0"/>
              </a:rPr>
              <a:t>ó</a:t>
            </a:r>
            <a:r>
              <a:rPr lang="es-AR" altLang="es-419" sz="1200">
                <a:latin typeface="Calibri" panose="020F0502020204030204" pitchFamily="34" charset="0"/>
                <a:cs typeface="Calibri" panose="020F0502020204030204" pitchFamily="34" charset="0"/>
              </a:rPr>
              <a:t>n de mapas de prescripci</a:t>
            </a:r>
            <a:r>
              <a:rPr lang="es-AR" altLang="es-419" sz="1200">
                <a:cs typeface="Calibri" panose="020F0502020204030204" pitchFamily="34" charset="0"/>
              </a:rPr>
              <a:t>ó</a:t>
            </a:r>
            <a:r>
              <a:rPr lang="es-AR" altLang="es-419" sz="1200">
                <a:latin typeface="Calibri" panose="020F0502020204030204" pitchFamily="34" charset="0"/>
                <a:cs typeface="Calibri" panose="020F0502020204030204" pitchFamily="34" charset="0"/>
              </a:rPr>
              <a:t>n y para la visualizaci</a:t>
            </a:r>
            <a:r>
              <a:rPr lang="es-AR" altLang="es-419" sz="1200">
                <a:cs typeface="Calibri" panose="020F0502020204030204" pitchFamily="34" charset="0"/>
              </a:rPr>
              <a:t>ó</a:t>
            </a:r>
            <a:r>
              <a:rPr lang="es-AR" altLang="es-419" sz="1200">
                <a:latin typeface="Calibri" panose="020F0502020204030204" pitchFamily="34" charset="0"/>
                <a:cs typeface="Calibri" panose="020F0502020204030204" pitchFamily="34" charset="0"/>
              </a:rPr>
              <a:t>n de mapas de siembra, </a:t>
            </a:r>
          </a:p>
          <a:p>
            <a:pPr>
              <a:spcBef>
                <a:spcPct val="0"/>
              </a:spcBef>
              <a:buClrTx/>
              <a:buFontTx/>
              <a:buNone/>
            </a:pPr>
            <a:r>
              <a:rPr lang="es-AR" altLang="es-419" sz="1200">
                <a:latin typeface="Calibri" panose="020F0502020204030204" pitchFamily="34" charset="0"/>
                <a:cs typeface="Calibri" panose="020F0502020204030204" pitchFamily="34" charset="0"/>
              </a:rPr>
              <a:t>eventos y alarmas.</a:t>
            </a:r>
            <a:endParaRPr lang="es-AR" altLang="es-419" sz="900"/>
          </a:p>
          <a:p>
            <a:pPr>
              <a:spcBef>
                <a:spcPct val="0"/>
              </a:spcBef>
              <a:buClrTx/>
              <a:buFontTx/>
              <a:buNone/>
            </a:pPr>
            <a:r>
              <a:rPr lang="es-AR" altLang="es-419" sz="1200">
                <a:latin typeface="Calibri" panose="020F0502020204030204" pitchFamily="34" charset="0"/>
                <a:cs typeface="Calibri" panose="020F0502020204030204" pitchFamily="34" charset="0"/>
              </a:rPr>
              <a:t>Receptor de alta sensibilidad, registro y visualizaci</a:t>
            </a:r>
            <a:r>
              <a:rPr lang="es-AR" altLang="es-419" sz="1200">
                <a:cs typeface="Calibri" panose="020F0502020204030204" pitchFamily="34" charset="0"/>
              </a:rPr>
              <a:t>ó</a:t>
            </a:r>
            <a:r>
              <a:rPr lang="es-AR" altLang="es-419" sz="1200">
                <a:latin typeface="Calibri" panose="020F0502020204030204" pitchFamily="34" charset="0"/>
                <a:cs typeface="Calibri" panose="020F0502020204030204" pitchFamily="34" charset="0"/>
              </a:rPr>
              <a:t>n de recorridos en pantalla.</a:t>
            </a:r>
            <a:endParaRPr lang="es-AR" altLang="es-419" sz="900"/>
          </a:p>
          <a:p>
            <a:pPr>
              <a:spcBef>
                <a:spcPct val="0"/>
              </a:spcBef>
              <a:buClrTx/>
              <a:buFontTx/>
              <a:buNone/>
            </a:pPr>
            <a:endParaRPr lang="es-AR" altLang="es-419" sz="1800"/>
          </a:p>
        </p:txBody>
      </p:sp>
      <p:pic>
        <p:nvPicPr>
          <p:cNvPr id="96259" name="Imagen 3">
            <a:extLst>
              <a:ext uri="{FF2B5EF4-FFF2-40B4-BE49-F238E27FC236}">
                <a16:creationId xmlns:a16="http://schemas.microsoft.com/office/drawing/2014/main" id="{84CE6686-AC4B-4DE8-9E55-C7F4AE079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781300"/>
            <a:ext cx="3600450"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Rectangle 3">
            <a:extLst>
              <a:ext uri="{FF2B5EF4-FFF2-40B4-BE49-F238E27FC236}">
                <a16:creationId xmlns:a16="http://schemas.microsoft.com/office/drawing/2014/main" id="{10A36000-5D7D-43D1-9759-4050BFA6808B}"/>
              </a:ext>
            </a:extLst>
          </p:cNvPr>
          <p:cNvSpPr>
            <a:spLocks noChangeArrowheads="1"/>
          </p:cNvSpPr>
          <p:nvPr/>
        </p:nvSpPr>
        <p:spPr bwMode="auto">
          <a:xfrm>
            <a:off x="0" y="2800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endParaRPr lang="es-AR" altLang="es-419"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2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62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1 Imagen">
            <a:extLst>
              <a:ext uri="{FF2B5EF4-FFF2-40B4-BE49-F238E27FC236}">
                <a16:creationId xmlns:a16="http://schemas.microsoft.com/office/drawing/2014/main" id="{5884901A-42F5-4649-8D7B-8BA25E0463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700213"/>
            <a:ext cx="5256213"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2 Rectángulo">
            <a:extLst>
              <a:ext uri="{FF2B5EF4-FFF2-40B4-BE49-F238E27FC236}">
                <a16:creationId xmlns:a16="http://schemas.microsoft.com/office/drawing/2014/main" id="{6C22441A-4B3D-46D5-BA0B-997E263C41A2}"/>
              </a:ext>
            </a:extLst>
          </p:cNvPr>
          <p:cNvSpPr>
            <a:spLocks noChangeArrowheads="1"/>
          </p:cNvSpPr>
          <p:nvPr/>
        </p:nvSpPr>
        <p:spPr bwMode="auto">
          <a:xfrm>
            <a:off x="539750" y="765175"/>
            <a:ext cx="81359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s-AR" altLang="es-419" sz="2000"/>
              <a:t>SENSOR OPTICOS DE SIEMBRA Y FERTILIZACION SIMPLE:</a:t>
            </a:r>
          </a:p>
          <a:p>
            <a:pPr>
              <a:spcBef>
                <a:spcPct val="0"/>
              </a:spcBef>
              <a:buClrTx/>
              <a:buFontTx/>
              <a:buNone/>
            </a:pPr>
            <a:r>
              <a:rPr lang="es-AR" altLang="es-419" sz="2000"/>
              <a:t>Con capacidad de detección de densidad de fertilizante.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7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Rectángulo">
            <a:extLst>
              <a:ext uri="{FF2B5EF4-FFF2-40B4-BE49-F238E27FC236}">
                <a16:creationId xmlns:a16="http://schemas.microsoft.com/office/drawing/2014/main" id="{393A0AD1-4FF0-4928-A5BD-E7B655CB2A36}"/>
              </a:ext>
            </a:extLst>
          </p:cNvPr>
          <p:cNvSpPr>
            <a:spLocks noChangeArrowheads="1"/>
          </p:cNvSpPr>
          <p:nvPr/>
        </p:nvSpPr>
        <p:spPr bwMode="auto">
          <a:xfrm>
            <a:off x="323850" y="260350"/>
            <a:ext cx="84248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s-AR" altLang="es-419" sz="2400"/>
              <a:t>BANDERILLERO SATELITAL:</a:t>
            </a:r>
          </a:p>
          <a:p>
            <a:pPr>
              <a:spcBef>
                <a:spcPct val="0"/>
              </a:spcBef>
              <a:buClrTx/>
              <a:buFontTx/>
              <a:buNone/>
            </a:pPr>
            <a:r>
              <a:rPr lang="es-AR" altLang="es-419" sz="2400"/>
              <a:t>Aplicación recomendada: pulverización – fertilización.</a:t>
            </a:r>
          </a:p>
        </p:txBody>
      </p:sp>
      <p:pic>
        <p:nvPicPr>
          <p:cNvPr id="98307" name="2 Imagen">
            <a:extLst>
              <a:ext uri="{FF2B5EF4-FFF2-40B4-BE49-F238E27FC236}">
                <a16:creationId xmlns:a16="http://schemas.microsoft.com/office/drawing/2014/main" id="{446D1E60-3B0A-4A94-BE20-F38B6F794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484313"/>
            <a:ext cx="403225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3 Imagen">
            <a:extLst>
              <a:ext uri="{FF2B5EF4-FFF2-40B4-BE49-F238E27FC236}">
                <a16:creationId xmlns:a16="http://schemas.microsoft.com/office/drawing/2014/main" id="{812C37B9-BCC7-4E60-95E9-46CC9FA589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538" y="1484313"/>
            <a:ext cx="3795712"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3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83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83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1 Rectángulo">
            <a:extLst>
              <a:ext uri="{FF2B5EF4-FFF2-40B4-BE49-F238E27FC236}">
                <a16:creationId xmlns:a16="http://schemas.microsoft.com/office/drawing/2014/main" id="{515E1BFF-BEEF-4198-B885-1623D74D3F7D}"/>
              </a:ext>
            </a:extLst>
          </p:cNvPr>
          <p:cNvSpPr>
            <a:spLocks noChangeArrowheads="1"/>
          </p:cNvSpPr>
          <p:nvPr/>
        </p:nvSpPr>
        <p:spPr bwMode="auto">
          <a:xfrm>
            <a:off x="107950" y="188913"/>
            <a:ext cx="86407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s-AR" altLang="es-419" sz="2400"/>
              <a:t>CORTE AUTOMATICO DE SECCIONES:</a:t>
            </a:r>
          </a:p>
          <a:p>
            <a:pPr>
              <a:spcBef>
                <a:spcPct val="0"/>
              </a:spcBef>
              <a:buClrTx/>
              <a:buFontTx/>
              <a:buNone/>
            </a:pPr>
            <a:r>
              <a:rPr lang="es-AR" altLang="es-419" sz="2400"/>
              <a:t>Determina el corte total o por secciones, cada vez que el barral de pulverizadora se encime sobre las pasadas ya aplicadas.</a:t>
            </a:r>
          </a:p>
        </p:txBody>
      </p:sp>
      <p:pic>
        <p:nvPicPr>
          <p:cNvPr id="99331" name="2 Imagen">
            <a:extLst>
              <a:ext uri="{FF2B5EF4-FFF2-40B4-BE49-F238E27FC236}">
                <a16:creationId xmlns:a16="http://schemas.microsoft.com/office/drawing/2014/main" id="{30AF14C8-373F-4C35-BDFB-CABC3E444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133600"/>
            <a:ext cx="4824412"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93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Rectángulo">
            <a:extLst>
              <a:ext uri="{FF2B5EF4-FFF2-40B4-BE49-F238E27FC236}">
                <a16:creationId xmlns:a16="http://schemas.microsoft.com/office/drawing/2014/main" id="{663D0E19-C759-4A75-9227-2E67516AD9B0}"/>
              </a:ext>
            </a:extLst>
          </p:cNvPr>
          <p:cNvSpPr>
            <a:spLocks noChangeArrowheads="1"/>
          </p:cNvSpPr>
          <p:nvPr/>
        </p:nvSpPr>
        <p:spPr bwMode="auto">
          <a:xfrm>
            <a:off x="395288" y="260350"/>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s-AR" altLang="es-419" sz="2000"/>
              <a:t>HIGROMETRO:</a:t>
            </a:r>
          </a:p>
          <a:p>
            <a:pPr>
              <a:spcBef>
                <a:spcPct val="0"/>
              </a:spcBef>
              <a:buClrTx/>
              <a:buFontTx/>
              <a:buNone/>
            </a:pPr>
            <a:r>
              <a:rPr lang="es-AR" altLang="es-419" sz="2000"/>
              <a:t>Determina la humedad en cereales, oleaginosas y forrajeras</a:t>
            </a:r>
            <a:r>
              <a:rPr lang="es-AR" altLang="es-419" sz="1800"/>
              <a:t>.</a:t>
            </a:r>
          </a:p>
        </p:txBody>
      </p:sp>
      <p:pic>
        <p:nvPicPr>
          <p:cNvPr id="100355" name="2 Imagen">
            <a:extLst>
              <a:ext uri="{FF2B5EF4-FFF2-40B4-BE49-F238E27FC236}">
                <a16:creationId xmlns:a16="http://schemas.microsoft.com/office/drawing/2014/main" id="{6C9029BF-0F23-4455-94B2-3F33F07D4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196975"/>
            <a:ext cx="4897437"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3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0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Rectángulo">
            <a:extLst>
              <a:ext uri="{FF2B5EF4-FFF2-40B4-BE49-F238E27FC236}">
                <a16:creationId xmlns:a16="http://schemas.microsoft.com/office/drawing/2014/main" id="{AF21E751-54AE-4C5E-B26C-5674FDDEC1B7}"/>
              </a:ext>
            </a:extLst>
          </p:cNvPr>
          <p:cNvSpPr>
            <a:spLocks noChangeArrowheads="1"/>
          </p:cNvSpPr>
          <p:nvPr/>
        </p:nvSpPr>
        <p:spPr bwMode="auto">
          <a:xfrm>
            <a:off x="250825" y="188913"/>
            <a:ext cx="82819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s-AR" altLang="es-419" sz="1800"/>
              <a:t>PILOTO AUTOMATICO:</a:t>
            </a:r>
          </a:p>
          <a:p>
            <a:pPr>
              <a:spcBef>
                <a:spcPct val="0"/>
              </a:spcBef>
              <a:buClrTx/>
              <a:buFontTx/>
              <a:buNone/>
            </a:pPr>
            <a:r>
              <a:rPr lang="es-AR" altLang="es-419" sz="1800"/>
              <a:t>Aumenta la capacidad operativa del implemento.</a:t>
            </a:r>
          </a:p>
          <a:p>
            <a:pPr>
              <a:spcBef>
                <a:spcPct val="0"/>
              </a:spcBef>
              <a:buClrTx/>
              <a:buFontTx/>
              <a:buNone/>
            </a:pPr>
            <a:r>
              <a:rPr lang="es-AR" altLang="es-419" sz="1800"/>
              <a:t>Optimiza la labor, permitiendo al conductor realizar otras tareas de control.</a:t>
            </a:r>
          </a:p>
          <a:p>
            <a:pPr>
              <a:spcBef>
                <a:spcPct val="0"/>
              </a:spcBef>
              <a:buClrTx/>
              <a:buFontTx/>
              <a:buNone/>
            </a:pPr>
            <a:r>
              <a:rPr lang="es-AR" altLang="es-419" sz="1800"/>
              <a:t>Aumenta la precisión de guiado incluso en terrenos movidos y con grandes pendientes.</a:t>
            </a:r>
          </a:p>
        </p:txBody>
      </p:sp>
      <p:pic>
        <p:nvPicPr>
          <p:cNvPr id="101379" name="2 Imagen">
            <a:extLst>
              <a:ext uri="{FF2B5EF4-FFF2-40B4-BE49-F238E27FC236}">
                <a16:creationId xmlns:a16="http://schemas.microsoft.com/office/drawing/2014/main" id="{02B1CFB2-BDC0-4E2D-9670-B4790FFDC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98" b="16409"/>
          <a:stretch>
            <a:fillRect/>
          </a:stretch>
        </p:blipFill>
        <p:spPr bwMode="auto">
          <a:xfrm>
            <a:off x="1042988" y="1989138"/>
            <a:ext cx="468153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3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1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E9F273-CCE9-4891-9872-0693A7B66D19}"/>
              </a:ext>
            </a:extLst>
          </p:cNvPr>
          <p:cNvSpPr>
            <a:spLocks noGrp="1"/>
          </p:cNvSpPr>
          <p:nvPr>
            <p:ph type="title"/>
          </p:nvPr>
        </p:nvSpPr>
        <p:spPr/>
        <p:txBody>
          <a:bodyPr/>
          <a:lstStyle/>
          <a:p>
            <a:pPr>
              <a:defRPr/>
            </a:pPr>
            <a:r>
              <a:rPr lang="es-419" b="1" dirty="0"/>
              <a:t>DRONES</a:t>
            </a:r>
          </a:p>
        </p:txBody>
      </p:sp>
      <p:sp>
        <p:nvSpPr>
          <p:cNvPr id="99331" name="Marcador de contenido 2">
            <a:extLst>
              <a:ext uri="{FF2B5EF4-FFF2-40B4-BE49-F238E27FC236}">
                <a16:creationId xmlns:a16="http://schemas.microsoft.com/office/drawing/2014/main" id="{07555EA7-CFA7-4F16-B0C7-C114C41898AD}"/>
              </a:ext>
            </a:extLst>
          </p:cNvPr>
          <p:cNvSpPr>
            <a:spLocks noGrp="1" noChangeArrowheads="1"/>
          </p:cNvSpPr>
          <p:nvPr>
            <p:ph idx="1"/>
          </p:nvPr>
        </p:nvSpPr>
        <p:spPr/>
        <p:txBody>
          <a:bodyPr/>
          <a:lstStyle/>
          <a:p>
            <a:r>
              <a:rPr lang="es-419" altLang="es-419"/>
              <a:t>ofrecen múltiples posibilidades para la agricultura. Pueden sobrevolar los campos de una forma rápida y captar información diversa gracias a sus sensores.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3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9331"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ángulo 1">
            <a:extLst>
              <a:ext uri="{FF2B5EF4-FFF2-40B4-BE49-F238E27FC236}">
                <a16:creationId xmlns:a16="http://schemas.microsoft.com/office/drawing/2014/main" id="{163845B8-3D40-4C7C-AF65-AAB299B74050}"/>
              </a:ext>
            </a:extLst>
          </p:cNvPr>
          <p:cNvSpPr>
            <a:spLocks noChangeArrowheads="1"/>
          </p:cNvSpPr>
          <p:nvPr/>
        </p:nvSpPr>
        <p:spPr bwMode="auto">
          <a:xfrm>
            <a:off x="323850" y="115888"/>
            <a:ext cx="8208963"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s-419" altLang="es-419" sz="4400"/>
              <a:t>QUÉ ES UN DRON.</a:t>
            </a:r>
          </a:p>
          <a:p>
            <a:pPr>
              <a:spcBef>
                <a:spcPct val="0"/>
              </a:spcBef>
              <a:buClrTx/>
              <a:buFontTx/>
              <a:buNone/>
            </a:pPr>
            <a:r>
              <a:rPr lang="es-419" altLang="es-419"/>
              <a:t>Se trata de una herramienta pilotado remotamente, se puede controlar a grandes distancias. Esto quiere decir que no está tripulado y que se puede manejar según las necesidades del que lo pilota.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3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035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ángulo 1">
            <a:extLst>
              <a:ext uri="{FF2B5EF4-FFF2-40B4-BE49-F238E27FC236}">
                <a16:creationId xmlns:a16="http://schemas.microsoft.com/office/drawing/2014/main" id="{D368D6C3-E586-468A-B8B9-1A7F56E61787}"/>
              </a:ext>
            </a:extLst>
          </p:cNvPr>
          <p:cNvSpPr>
            <a:spLocks noChangeArrowheads="1"/>
          </p:cNvSpPr>
          <p:nvPr/>
        </p:nvSpPr>
        <p:spPr bwMode="auto">
          <a:xfrm>
            <a:off x="0" y="0"/>
            <a:ext cx="8893175"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s-419" altLang="es-419" sz="4400" b="1"/>
              <a:t>BENEFICIOS DE LOS DRONES EN LA AGRICULTURA</a:t>
            </a:r>
          </a:p>
          <a:p>
            <a:pPr>
              <a:spcBef>
                <a:spcPct val="0"/>
              </a:spcBef>
              <a:buClrTx/>
              <a:buFontTx/>
              <a:buNone/>
            </a:pPr>
            <a:r>
              <a:rPr lang="es-419" altLang="es-419" sz="2800"/>
              <a:t>-Se manejan con ligereza pero con movimientos muy precisos. Una de las cualidades de los drones en la agricultura es que, en ellos, va incluida una cámara que filma todo aquello que sobrevuela. Gracias a ello, nos llegan imágenes sobre las hectáreas de campo y los cultivos de manera clara y completa.</a:t>
            </a:r>
          </a:p>
          <a:p>
            <a:pPr>
              <a:spcBef>
                <a:spcPct val="0"/>
              </a:spcBef>
              <a:buClrTx/>
              <a:buFontTx/>
              <a:buNone/>
            </a:pPr>
            <a:r>
              <a:rPr lang="es-419" altLang="es-419" sz="2800"/>
              <a:t>-Estas funciones, no se ha tardado mucho en ver los beneficios de los drones en la agricultura. Podemos enumerar muchos puntos positivos que descubriremos gracias a la filmación aérea.</a:t>
            </a:r>
          </a:p>
          <a:p>
            <a:pPr>
              <a:spcBef>
                <a:spcPct val="0"/>
              </a:spcBef>
              <a:buClrTx/>
              <a:buFontTx/>
              <a:buNone/>
            </a:pPr>
            <a:endParaRPr lang="es-419" altLang="es-419"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3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137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13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ángulo 1">
            <a:extLst>
              <a:ext uri="{FF2B5EF4-FFF2-40B4-BE49-F238E27FC236}">
                <a16:creationId xmlns:a16="http://schemas.microsoft.com/office/drawing/2014/main" id="{E42A7494-30B8-4595-83D0-FBA902B832C5}"/>
              </a:ext>
            </a:extLst>
          </p:cNvPr>
          <p:cNvSpPr>
            <a:spLocks noChangeArrowheads="1"/>
          </p:cNvSpPr>
          <p:nvPr/>
        </p:nvSpPr>
        <p:spPr bwMode="auto">
          <a:xfrm>
            <a:off x="179388" y="115888"/>
            <a:ext cx="8569325"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spcBef>
                <a:spcPct val="0"/>
              </a:spcBef>
              <a:buClrTx/>
              <a:buFontTx/>
              <a:buNone/>
            </a:pPr>
            <a:r>
              <a:rPr lang="es-419" altLang="es-419" sz="2400"/>
              <a:t>1.Con cámaras que captan imágenes de lo más nítidas, puede mostrar si el cultivo está siendo atacado por alguna plaga. Aparte de ellos, puede mostrar el estado de la plantación para conocer las probabilidades y riesgos de plagas.</a:t>
            </a:r>
          </a:p>
          <a:p>
            <a:pPr>
              <a:spcBef>
                <a:spcPct val="0"/>
              </a:spcBef>
              <a:buClrTx/>
              <a:buFontTx/>
              <a:buNone/>
            </a:pPr>
            <a:r>
              <a:rPr lang="es-419" altLang="es-419" sz="2400"/>
              <a:t>2.Muestra claras imágenes del estado de la tierra. De esta manera comunica si se necesita más o menos atención.</a:t>
            </a:r>
          </a:p>
          <a:p>
            <a:pPr>
              <a:spcBef>
                <a:spcPct val="0"/>
              </a:spcBef>
              <a:buClrTx/>
              <a:buFontTx/>
              <a:buNone/>
            </a:pPr>
            <a:r>
              <a:rPr lang="es-419" altLang="es-419" sz="2400"/>
              <a:t>3.Vigilancia del terreno, sin tener que trasladarse hasta su ubicación.</a:t>
            </a:r>
          </a:p>
          <a:p>
            <a:pPr>
              <a:spcBef>
                <a:spcPct val="0"/>
              </a:spcBef>
              <a:buClrTx/>
              <a:buFontTx/>
              <a:buNone/>
            </a:pPr>
            <a:r>
              <a:rPr lang="es-419" altLang="es-419" sz="2400"/>
              <a:t>4.Conocimiento de las áreas que más necesitan nutrientes. Se puede ir unos pasos por delante, para conocer el calendario de fertilización.</a:t>
            </a:r>
          </a:p>
          <a:p>
            <a:pPr>
              <a:spcBef>
                <a:spcPct val="0"/>
              </a:spcBef>
              <a:buClrTx/>
              <a:buFontTx/>
              <a:buNone/>
            </a:pPr>
            <a:r>
              <a:rPr lang="es-419" altLang="es-419" sz="2400"/>
              <a:t>Puede abarcar espacios pequeños o espacios muchos más grandes, dependiendo del servicio que solicites y del dron que vaya a colaborar contigo.</a:t>
            </a:r>
          </a:p>
          <a:p>
            <a:pPr>
              <a:spcBef>
                <a:spcPct val="0"/>
              </a:spcBef>
              <a:buClrTx/>
              <a:buFontTx/>
              <a:buNone/>
            </a:pPr>
            <a:r>
              <a:rPr lang="es-419" altLang="es-419" sz="2400"/>
              <a:t>5.Posibilidad de acceso a zonas del terreno que son inaccesibles.</a:t>
            </a:r>
          </a:p>
          <a:p>
            <a:pPr>
              <a:spcBef>
                <a:spcPct val="0"/>
              </a:spcBef>
              <a:buClrTx/>
              <a:buFontTx/>
              <a:buNone/>
            </a:pPr>
            <a:endParaRPr lang="es-419" altLang="es-419"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0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02">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240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402">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24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mbre">
  <a:themeElements>
    <a:clrScheme name="1_Cumbre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Cumb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 sz="1800" b="0" i="0" u="none" strike="noStrike" cap="none" normalizeH="0" baseline="0" smtClean="0">
            <a:ln>
              <a:noFill/>
            </a:ln>
            <a:solidFill>
              <a:schemeClr val="tx1"/>
            </a:solidFill>
            <a:effectLst/>
            <a:latin typeface="Arial" charset="0"/>
          </a:defRPr>
        </a:defPPr>
      </a:lstStyle>
    </a:lnDef>
  </a:objectDefaults>
  <a:extraClrSchemeLst>
    <a:extraClrScheme>
      <a:clrScheme name="1_Cumbre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Cumbre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Cumbre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Cumbre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Cumbre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Cumbre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Cumbre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Cumbre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Cumbre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4840</TotalTime>
  <Words>6505</Words>
  <Application>Microsoft Office PowerPoint</Application>
  <PresentationFormat>Presentación en pantalla (4:3)</PresentationFormat>
  <Paragraphs>625</Paragraphs>
  <Slides>106</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106</vt:i4>
      </vt:variant>
    </vt:vector>
  </HeadingPairs>
  <TitlesOfParts>
    <vt:vector size="111" baseType="lpstr">
      <vt:lpstr>Arial</vt:lpstr>
      <vt:lpstr>Calibri</vt:lpstr>
      <vt:lpstr>Palatino Linotype</vt:lpstr>
      <vt:lpstr>Times New Roman</vt:lpstr>
      <vt:lpstr>1_Cumbre</vt:lpstr>
      <vt:lpstr>UNIVERSIDAD TECNOLOGICA NACIONAL  FACULTAD REGIONAL RECONQUISTA  LICENCIATURA EN ADMINISTRACION RURAL  CATEDRA DE INSTALACIONES Y MAQUINAS AGRICOLAS   </vt:lpstr>
      <vt:lpstr>INSTALACIONES Y MAQUINAS AGRICOLAS</vt:lpstr>
      <vt:lpstr>Presentación de PowerPoint</vt:lpstr>
      <vt:lpstr>Presentación de PowerPoint</vt:lpstr>
      <vt:lpstr>Presentación de PowerPoint</vt:lpstr>
      <vt:lpstr> </vt:lpstr>
      <vt:lpstr>Presentación de PowerPoint</vt:lpstr>
      <vt:lpstr>PROGRAMA ANALITICO A DESARROLLAR DE INSTALACIONES Y MAQUINAS AGRICOLAS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BIBLIOGRAFIA DISPONIBLE PARA MAQUINARIA AGRÍCOLA</vt:lpstr>
      <vt:lpstr>BIBLIOGRAFÍA DISPONIBLE PARA INSTALACIONES RURALES</vt:lpstr>
      <vt:lpstr>TEMAS A DESARROLLAR</vt:lpstr>
      <vt:lpstr>OBJETIVOS ESPECIFICOS</vt:lpstr>
      <vt:lpstr>DESARROLLO DE LOS TEMAS</vt:lpstr>
      <vt:lpstr>Metodología de estudio de la maquinaria agrícola</vt:lpstr>
      <vt:lpstr>MECANIZACION</vt:lpstr>
      <vt:lpstr>Presentación de PowerPoint</vt:lpstr>
      <vt:lpstr>EVOLUCION HISTORICA DE LA MAQUINARIA AGRICOLA</vt:lpstr>
      <vt:lpstr>  </vt:lpstr>
      <vt:lpstr> </vt:lpstr>
      <vt:lpstr>Presentación de PowerPoint</vt:lpstr>
      <vt:lpstr>Comparaciones en la evolución de los trabajos agropecuarios:</vt:lpstr>
      <vt:lpstr>Presentación de PowerPoint</vt:lpstr>
      <vt:lpstr>Presentación de PowerPoint</vt:lpstr>
      <vt:lpstr>Definición de la maquinaria agrícola: </vt:lpstr>
      <vt:lpstr>Clasificación de la maquinaria agrícola:</vt:lpstr>
      <vt:lpstr>2-Maquinaria para eliminación de obstáculos, sistematización de terrenos y movimiento de suelo. </vt:lpstr>
      <vt:lpstr>3-Maquinaria para labranzas. </vt:lpstr>
      <vt:lpstr>4-Maquinaria para fertilización, abonado y siembra</vt:lpstr>
      <vt:lpstr>5-Maquinaria para labores culturales.</vt:lpstr>
      <vt:lpstr>6-Maquinaria para cosecha y traslado de grano</vt:lpstr>
      <vt:lpstr>7-Maquinaria para acondicionamiento y almacenamiento de granos.</vt:lpstr>
      <vt:lpstr>8-Maquinaria para transformación y elaboración de alimentos, fibras y energía.</vt:lpstr>
      <vt:lpstr>De acuerdo a como se mueven: </vt:lpstr>
      <vt:lpstr>2-Maquinaria de tracción, dentro de estas tenemos las suspendidas y las de arrastre. </vt:lpstr>
      <vt:lpstr>3-Maquinaria autopropulsada</vt:lpstr>
      <vt:lpstr>Características de la maquinaria agrícola: </vt:lpstr>
      <vt:lpstr>Materiales utilizados en la construcción de maquinarias agrícolas: </vt:lpstr>
      <vt:lpstr>Presentación de PowerPoint</vt:lpstr>
      <vt:lpstr>Capacidades de trabajo de la maquinaria agrícola: </vt:lpstr>
      <vt:lpstr>Presentación de PowerPoint</vt:lpstr>
      <vt:lpstr>Presentación de PowerPoint</vt:lpstr>
      <vt:lpstr>Administración y gestión de la maquinaria agrícola:</vt:lpstr>
      <vt:lpstr>Presentación de PowerPoint</vt:lpstr>
      <vt:lpstr>Depreciación de la MA= Amort. ($) x los años de vida de la maquina   Valor Actual de la MA= Valor a nuevo ($) – depreciación ($)   </vt:lpstr>
      <vt:lpstr>Presentación de PowerPoint</vt:lpstr>
      <vt:lpstr>Presentación de PowerPoint</vt:lpstr>
      <vt:lpstr>Presentación de PowerPoint</vt:lpstr>
      <vt:lpstr> UTA</vt:lpstr>
      <vt:lpstr>VELOCIDAD DE TRABAJO DE LAS MAQUINAS</vt:lpstr>
      <vt:lpstr>ANCHO TEÓRICO Y EFECTIVO DE LAS MAQUINARIAS AGRICOLAS</vt:lpstr>
      <vt:lpstr>TIEMPO TOTAL DE TRABAJO DE LAS MAQUINARIAS AGRICOLAS</vt:lpstr>
      <vt:lpstr>COEFICIENTES DE TIEMPO EFECTIVO </vt:lpstr>
      <vt:lpstr>TIEMPO EFECTIVO Y CAPACIDAD EFECTIVA DE TRABAJO</vt:lpstr>
      <vt:lpstr>VIDA UTIL DE LA MAQUINARIA AGRICOLA</vt:lpstr>
      <vt:lpstr>RELACIÓN ENTRE LAS HORAS DE TRABAJO ANUAL Y EL COSTO OPERATIVO</vt:lpstr>
      <vt:lpstr>Presentación de PowerPoint</vt:lpstr>
      <vt:lpstr>Presentación de PowerPoint</vt:lpstr>
      <vt:lpstr>Presentación de PowerPoint</vt:lpstr>
      <vt:lpstr>Presentación de PowerPoint</vt:lpstr>
      <vt:lpstr>Presentación de PowerPoint</vt:lpstr>
      <vt:lpstr> SELECCIÓN Y DIMENSIONAMIENTO DE LA MAQUINARIA AGRÍCOLA</vt:lpstr>
      <vt:lpstr>Presentación de PowerPoint</vt:lpstr>
      <vt:lpstr>  ASPECTOS A TENER EN CUENTA EN LA SELECCIÓN, DIMENSIONAMIENTO Y PROGRAMACIÓN DE LA MAQUINARIA AGRICOLA</vt:lpstr>
      <vt:lpstr>Presentación de PowerPoint</vt:lpstr>
      <vt:lpstr>Presentación de PowerPoint</vt:lpstr>
      <vt:lpstr>Presentación de PowerPoint</vt:lpstr>
      <vt:lpstr>Presentación de PowerPoint</vt:lpstr>
      <vt:lpstr>   CARACTERISTICAS QUE DEBEN TENER LAS MAQUINAS AFECTADAS</vt:lpstr>
      <vt:lpstr>Contratación de maquinarias agrícolas:</vt:lpstr>
      <vt:lpstr>Presentación de PowerPoint</vt:lpstr>
      <vt:lpstr>Presentación de PowerPoint</vt:lpstr>
      <vt:lpstr>Presentación de PowerPoint</vt:lpstr>
      <vt:lpstr>Selección de la maquinaria agrícola: </vt:lpstr>
      <vt:lpstr>Presentación de PowerPoint</vt:lpstr>
      <vt:lpstr>  INNOVACIONES TECNOLOGICAS</vt:lpstr>
      <vt:lpstr>Presentación de PowerPoint</vt:lpstr>
      <vt:lpstr>Presentación de PowerPoint</vt:lpstr>
      <vt:lpstr>Presentación de PowerPoint</vt:lpstr>
      <vt:lpstr>Presentación de PowerPoint</vt:lpstr>
      <vt:lpstr>Presentación de PowerPoint</vt:lpstr>
      <vt:lpstr>EQUIPOS E IMPLEMENTOS DE AGRICULTURA DE PRESICION</vt:lpstr>
      <vt:lpstr>Presentación de PowerPoint</vt:lpstr>
      <vt:lpstr>Presentación de PowerPoint</vt:lpstr>
      <vt:lpstr>Presentación de PowerPoint</vt:lpstr>
      <vt:lpstr>Presentación de PowerPoint</vt:lpstr>
      <vt:lpstr>Presentación de PowerPoint</vt:lpstr>
      <vt:lpstr>Presentación de PowerPoint</vt:lpstr>
      <vt:lpstr>DRONES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NORMAS DE CALIDAD Y SEGURIDAD EN MAQUINARIAS AGRÍCOLAS </vt:lpstr>
      <vt:lpstr>Presentación de PowerPoint</vt:lpstr>
      <vt:lpstr>Gracias por su atención.                                                     Profesor: Ing. Agr. Ricardo J. Stechina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TECNOLOGICA NACIONAL  FACULTAD REGIONAL RESISTENCIA  LICENCIATURA EN ADMINISTRACION RURAL  CATEDRA DE INSTALACIONES Y MAQUINAS AGRICOLAS</dc:title>
  <dc:creator>pc</dc:creator>
  <cp:lastModifiedBy>Ricardo</cp:lastModifiedBy>
  <cp:revision>314</cp:revision>
  <dcterms:created xsi:type="dcterms:W3CDTF">2007-01-16T20:03:40Z</dcterms:created>
  <dcterms:modified xsi:type="dcterms:W3CDTF">2021-04-19T22:07:23Z</dcterms:modified>
</cp:coreProperties>
</file>