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0" r:id="rId4"/>
    <p:sldId id="257" r:id="rId5"/>
    <p:sldId id="271" r:id="rId6"/>
    <p:sldId id="286" r:id="rId7"/>
    <p:sldId id="258" r:id="rId8"/>
    <p:sldId id="275" r:id="rId9"/>
    <p:sldId id="284" r:id="rId10"/>
    <p:sldId id="259" r:id="rId11"/>
    <p:sldId id="263" r:id="rId12"/>
    <p:sldId id="283" r:id="rId13"/>
    <p:sldId id="282" r:id="rId14"/>
    <p:sldId id="264" r:id="rId15"/>
    <p:sldId id="278" r:id="rId16"/>
    <p:sldId id="274" r:id="rId17"/>
    <p:sldId id="279" r:id="rId18"/>
    <p:sldId id="287" r:id="rId19"/>
    <p:sldId id="280" r:id="rId20"/>
    <p:sldId id="273" r:id="rId21"/>
    <p:sldId id="262" r:id="rId22"/>
    <p:sldId id="270" r:id="rId23"/>
    <p:sldId id="267" r:id="rId24"/>
    <p:sldId id="268" r:id="rId25"/>
    <p:sldId id="260" r:id="rId26"/>
    <p:sldId id="261" r:id="rId27"/>
    <p:sldId id="269" r:id="rId28"/>
    <p:sldId id="265" r:id="rId29"/>
    <p:sldId id="285" r:id="rId30"/>
    <p:sldId id="281" r:id="rId31"/>
    <p:sldId id="266" r:id="rId32"/>
    <p:sldId id="272" r:id="rId33"/>
    <p:sldId id="288" r:id="rId34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5CC6-6755-4D21-94B5-8FA4EA1C3106}" type="datetimeFigureOut">
              <a:rPr lang="es-AR" smtClean="0"/>
              <a:pPr/>
              <a:t>4/6/2020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DF81-9EF6-4545-AEF9-61BB4FEEB74B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5CC6-6755-4D21-94B5-8FA4EA1C3106}" type="datetimeFigureOut">
              <a:rPr lang="es-AR" smtClean="0"/>
              <a:pPr/>
              <a:t>4/6/2020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DF81-9EF6-4545-AEF9-61BB4FEEB74B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5CC6-6755-4D21-94B5-8FA4EA1C3106}" type="datetimeFigureOut">
              <a:rPr lang="es-AR" smtClean="0"/>
              <a:pPr/>
              <a:t>4/6/2020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DF81-9EF6-4545-AEF9-61BB4FEEB74B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5CC6-6755-4D21-94B5-8FA4EA1C3106}" type="datetimeFigureOut">
              <a:rPr lang="es-AR" smtClean="0"/>
              <a:pPr/>
              <a:t>4/6/2020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DF81-9EF6-4545-AEF9-61BB4FEEB74B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5CC6-6755-4D21-94B5-8FA4EA1C3106}" type="datetimeFigureOut">
              <a:rPr lang="es-AR" smtClean="0"/>
              <a:pPr/>
              <a:t>4/6/2020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DF81-9EF6-4545-AEF9-61BB4FEEB74B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5CC6-6755-4D21-94B5-8FA4EA1C3106}" type="datetimeFigureOut">
              <a:rPr lang="es-AR" smtClean="0"/>
              <a:pPr/>
              <a:t>4/6/2020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DF81-9EF6-4545-AEF9-61BB4FEEB74B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5CC6-6755-4D21-94B5-8FA4EA1C3106}" type="datetimeFigureOut">
              <a:rPr lang="es-AR" smtClean="0"/>
              <a:pPr/>
              <a:t>4/6/2020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DF81-9EF6-4545-AEF9-61BB4FEEB74B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5CC6-6755-4D21-94B5-8FA4EA1C3106}" type="datetimeFigureOut">
              <a:rPr lang="es-AR" smtClean="0"/>
              <a:pPr/>
              <a:t>4/6/2020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DF81-9EF6-4545-AEF9-61BB4FEEB74B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5CC6-6755-4D21-94B5-8FA4EA1C3106}" type="datetimeFigureOut">
              <a:rPr lang="es-AR" smtClean="0"/>
              <a:pPr/>
              <a:t>4/6/2020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DF81-9EF6-4545-AEF9-61BB4FEEB74B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5CC6-6755-4D21-94B5-8FA4EA1C3106}" type="datetimeFigureOut">
              <a:rPr lang="es-AR" smtClean="0"/>
              <a:pPr/>
              <a:t>4/6/2020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DF81-9EF6-4545-AEF9-61BB4FEEB74B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5CC6-6755-4D21-94B5-8FA4EA1C3106}" type="datetimeFigureOut">
              <a:rPr lang="es-AR" smtClean="0"/>
              <a:pPr/>
              <a:t>4/6/2020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DF81-9EF6-4545-AEF9-61BB4FEEB74B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65CC6-6755-4D21-94B5-8FA4EA1C3106}" type="datetimeFigureOut">
              <a:rPr lang="es-AR" smtClean="0"/>
              <a:pPr/>
              <a:t>4/6/2020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4DF81-9EF6-4545-AEF9-61BB4FEEB74B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42910" y="2143116"/>
            <a:ext cx="7241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dirty="0">
                <a:solidFill>
                  <a:srgbClr val="FF0000"/>
                </a:solidFill>
              </a:rPr>
              <a:t>Maquinas para aplicar fertilizantes químicos y abonos orgánicos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inta.gov.ar/ascasubi/info/galeria/Pveg/hort/semb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80988"/>
            <a:ext cx="8280860" cy="62198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poettinger.at/img/landtechnik/sem/terrasem_4000t_star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48" y="209563"/>
            <a:ext cx="8370568" cy="5576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0"/>
            <a:ext cx="8967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19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scanear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79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agropuertoexp.com.ar/images/semb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61" y="309552"/>
            <a:ext cx="8369435" cy="5691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etalurgica-sr.com.ar/process/fertilizadora-modular/tolva-dob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799" y="428604"/>
            <a:ext cx="8383605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metalurgica-sr.com.ar/process/fertilizadora-autotrailer/dosificad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911" y="357166"/>
            <a:ext cx="7445427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metalurgica-sr.com.ar/process/fertilizadora-modular/doble-caj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59" y="357166"/>
            <a:ext cx="8489727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332656"/>
            <a:ext cx="8160907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03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chalero.com/imagenes/fertilizadoras/fertsol/fertsol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1428736"/>
            <a:ext cx="8691239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75E733-0C5A-4F1A-A980-2920ABCD0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3200" dirty="0"/>
              <a:t>TIPOS DE FERTILIZADORAS PARA QUÍMICOS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C67A63-A19A-43C6-A2EE-19BBC9CB5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419" sz="2800" dirty="0"/>
              <a:t>Maquinas que aplican en cobertura total (sobre la superficie de suelo), para fertilizantes sólidos granulados y polvos. Algunas de éstas se las adapta para aplicación en banda. Pueden suministrar antes, durante y después de la siembra.</a:t>
            </a:r>
          </a:p>
          <a:p>
            <a:r>
              <a:rPr lang="es-419" sz="2800" dirty="0"/>
              <a:t>Maquinas que aplican en banda, algunas se fabrican combinada con las sembradoras, formado una unidad (sobre la superficie del suelo, e incorporado al mismo), para fertilizantes sólidos (granulados, polvo) y líquidos. Se pueden usar durante y después de la siembra.</a:t>
            </a:r>
          </a:p>
          <a:p>
            <a:r>
              <a:rPr lang="es-419" sz="2800" dirty="0"/>
              <a:t>Incorporado al suelo (en la misma línea de siembra, al costado de la línea de siembra y por debajo de la línea de siembra), para fertilizantes granulados sólidos y gaseosos. Se pueden usar durante y después de la siembra.</a:t>
            </a:r>
          </a:p>
        </p:txBody>
      </p:sp>
    </p:spTree>
    <p:extLst>
      <p:ext uri="{BB962C8B-B14F-4D97-AF65-F5344CB8AC3E}">
        <p14:creationId xmlns:p14="http://schemas.microsoft.com/office/powerpoint/2010/main" val="211138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metalurgica-sr.com.ar/process/fertilizadora-autotrailer/cuerp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264302"/>
            <a:ext cx="7853139" cy="63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cupasa.com/img/fertilizac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99" y="1500174"/>
            <a:ext cx="9016001" cy="3238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teejet.com/admin/ImageGen.aspx?image=/media/56295/SJ7_SprayPattern.jpg&amp;height=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2056" y="71414"/>
            <a:ext cx="5595960" cy="6715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agroads.com.ar/clasificados/Maquinaria%20Agricola/Fertilizadoras/2008529_chalero_fert_l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235" y="885828"/>
            <a:ext cx="8476720" cy="440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groads.com.ar/clasificados/Maquinaria%20Agricola/Fertilizadoras/2008530_chalero_fert_com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7" y="814390"/>
            <a:ext cx="8889549" cy="4614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www.inta.gov.ar/fotos/otras/maquina/55maq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22" y="223845"/>
            <a:ext cx="8358206" cy="6254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asp-la.com/imagenes/FotoFertilizacion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51" y="314317"/>
            <a:ext cx="8218803" cy="6186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agroindustrialmdp.com.ar/Imagenes/Maquinas-Agricolas/fertilizadora-encalado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59" y="300033"/>
            <a:ext cx="8411319" cy="5557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apa.es/app/mecanizacion/img/99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294" y="657214"/>
            <a:ext cx="8060234" cy="512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490538"/>
            <a:ext cx="810260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54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BB2A6FC-24CE-4E28-93B9-B06752BAB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3200" dirty="0"/>
              <a:t>TIPOS DE MAQUINAS ABONERAS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6E09438-B8C3-4B02-B301-F0FA01F14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419" sz="2800" dirty="0"/>
              <a:t>Maquinas tipo acoplados tova, con acarreador y distribuidor en cobertura total de abonos orgánicos sólidos. Se usan antes de la siembra.</a:t>
            </a:r>
          </a:p>
          <a:p>
            <a:r>
              <a:rPr lang="es-419" sz="2800" dirty="0"/>
              <a:t>Maquinas tipo acoplados tanques, con distribuidores en banda, para estiércol líquidos. También se las llama maquinas </a:t>
            </a:r>
            <a:r>
              <a:rPr lang="es-419" sz="2800" dirty="0" err="1"/>
              <a:t>estercoleras</a:t>
            </a:r>
            <a:r>
              <a:rPr lang="es-419" sz="2800" dirty="0"/>
              <a:t>. Se usan para durante o después de la siembra.</a:t>
            </a:r>
          </a:p>
        </p:txBody>
      </p:sp>
    </p:spTree>
    <p:extLst>
      <p:ext uri="{BB962C8B-B14F-4D97-AF65-F5344CB8AC3E}">
        <p14:creationId xmlns:p14="http://schemas.microsoft.com/office/powerpoint/2010/main" val="92498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60648"/>
            <a:ext cx="825691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44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163.imageshack.us/img163/8968/remolcdeescampafemsrig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64" y="285760"/>
            <a:ext cx="8096264" cy="6072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mapa.es/app/mecanizacion/img/100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59" y="347660"/>
            <a:ext cx="8411339" cy="5867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764704"/>
            <a:ext cx="799288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://www.tanzi.com.ar/secciones/productos/images/FERTPE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052736"/>
            <a:ext cx="8505976" cy="3895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mapa.es/app/mecanizacion/img/68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755" y="260648"/>
            <a:ext cx="8046490" cy="5900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85" y="3212976"/>
            <a:ext cx="8964488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99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quinariasibarrola.com.ar/fotos/91a627a40845b8640d22c360ca934eb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476672"/>
            <a:ext cx="6681815" cy="6219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danal.com.uy/img/f3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67" y="480999"/>
            <a:ext cx="8656227" cy="5448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60648"/>
            <a:ext cx="825691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90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208</Words>
  <Application>Microsoft Office PowerPoint</Application>
  <PresentationFormat>Presentación en pantalla (4:3)</PresentationFormat>
  <Paragraphs>8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6" baseType="lpstr">
      <vt:lpstr>Arial</vt:lpstr>
      <vt:lpstr>Calibri</vt:lpstr>
      <vt:lpstr>Tema de Office</vt:lpstr>
      <vt:lpstr>Presentación de PowerPoint</vt:lpstr>
      <vt:lpstr>TIPOS DE FERTILIZADORAS PARA QUÍMICOS</vt:lpstr>
      <vt:lpstr>TIPOS DE MAQUINAS ABONERAS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Ricardo</cp:lastModifiedBy>
  <cp:revision>27</cp:revision>
  <dcterms:created xsi:type="dcterms:W3CDTF">2010-05-28T21:46:47Z</dcterms:created>
  <dcterms:modified xsi:type="dcterms:W3CDTF">2020-06-04T19:45:39Z</dcterms:modified>
</cp:coreProperties>
</file>