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64" r:id="rId3"/>
    <p:sldId id="369" r:id="rId4"/>
    <p:sldId id="375" r:id="rId5"/>
    <p:sldId id="365" r:id="rId6"/>
    <p:sldId id="366" r:id="rId7"/>
    <p:sldId id="333" r:id="rId8"/>
    <p:sldId id="367" r:id="rId9"/>
    <p:sldId id="368" r:id="rId10"/>
    <p:sldId id="379" r:id="rId11"/>
    <p:sldId id="371" r:id="rId12"/>
    <p:sldId id="345" r:id="rId13"/>
    <p:sldId id="346" r:id="rId14"/>
    <p:sldId id="372" r:id="rId15"/>
    <p:sldId id="258" r:id="rId16"/>
    <p:sldId id="352" r:id="rId17"/>
    <p:sldId id="335" r:id="rId18"/>
    <p:sldId id="351" r:id="rId19"/>
    <p:sldId id="334" r:id="rId20"/>
    <p:sldId id="373" r:id="rId21"/>
    <p:sldId id="311" r:id="rId22"/>
    <p:sldId id="356" r:id="rId23"/>
    <p:sldId id="357" r:id="rId24"/>
    <p:sldId id="312" r:id="rId25"/>
    <p:sldId id="313" r:id="rId26"/>
    <p:sldId id="314" r:id="rId27"/>
    <p:sldId id="348" r:id="rId28"/>
    <p:sldId id="349" r:id="rId29"/>
    <p:sldId id="336" r:id="rId30"/>
    <p:sldId id="363" r:id="rId31"/>
    <p:sldId id="301" r:id="rId32"/>
    <p:sldId id="306" r:id="rId33"/>
    <p:sldId id="307" r:id="rId34"/>
    <p:sldId id="315" r:id="rId35"/>
    <p:sldId id="281" r:id="rId36"/>
    <p:sldId id="261" r:id="rId37"/>
    <p:sldId id="376" r:id="rId38"/>
    <p:sldId id="378" r:id="rId39"/>
    <p:sldId id="359" r:id="rId40"/>
    <p:sldId id="360" r:id="rId41"/>
    <p:sldId id="287" r:id="rId42"/>
    <p:sldId id="285" r:id="rId43"/>
    <p:sldId id="286" r:id="rId44"/>
    <p:sldId id="284" r:id="rId45"/>
    <p:sldId id="361" r:id="rId46"/>
    <p:sldId id="362" r:id="rId47"/>
    <p:sldId id="377" r:id="rId48"/>
    <p:sldId id="374" r:id="rId49"/>
    <p:sldId id="282" r:id="rId50"/>
    <p:sldId id="278" r:id="rId51"/>
    <p:sldId id="283" r:id="rId52"/>
    <p:sldId id="358" r:id="rId5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C9FEF-24FB-4078-B2B7-26A39D0D072A}" type="datetimeFigureOut">
              <a:rPr lang="es-AR" smtClean="0"/>
              <a:t>16/6/2020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4A43B-D2F0-4436-86D3-AD177802062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783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4A43B-D2F0-4436-86D3-AD177802062D}" type="slidenum">
              <a:rPr lang="es-AR" smtClean="0"/>
              <a:t>12</a:t>
            </a:fld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DAEA8-2D8D-462D-9892-D910CED71589}" type="datetimeFigureOut">
              <a:rPr lang="es-AR" smtClean="0"/>
              <a:pPr/>
              <a:t>16/6/2020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C5D1-8D35-4D39-8110-8A4DB8C963D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4282" y="2425479"/>
            <a:ext cx="75374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FF0000"/>
                </a:solidFill>
              </a:rPr>
              <a:t>MAQUINAS PARA SEMBRAR, PLANTAR</a:t>
            </a:r>
          </a:p>
          <a:p>
            <a:r>
              <a:rPr lang="es-AR" sz="3600" b="1" dirty="0">
                <a:solidFill>
                  <a:srgbClr val="FF0000"/>
                </a:solidFill>
              </a:rPr>
              <a:t> Y TRASPLANTAR</a:t>
            </a:r>
          </a:p>
          <a:p>
            <a:endParaRPr lang="es-AR" sz="3600" b="1" dirty="0">
              <a:solidFill>
                <a:srgbClr val="FF0000"/>
              </a:solidFill>
            </a:endParaRPr>
          </a:p>
          <a:p>
            <a:endParaRPr lang="es-AR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E196D-515D-4C0F-A0FC-E7EFACF2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419" sz="2800" b="1" dirty="0"/>
              <a:t>Sembradoras de grano grueso en hilera, también llamada actualmente plantadoras de granos.</a:t>
            </a:r>
            <a:br>
              <a:rPr lang="es-419" sz="2800" b="1" dirty="0"/>
            </a:br>
            <a:endParaRPr lang="es-419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8F3D87-C129-4716-8414-EF8BC419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85000" lnSpcReduction="10000"/>
          </a:bodyPr>
          <a:lstStyle/>
          <a:p>
            <a:r>
              <a:rPr lang="es-419" sz="3300" dirty="0"/>
              <a:t>También se las fabrica combinada con fertilizadoras.</a:t>
            </a:r>
          </a:p>
          <a:p>
            <a:r>
              <a:rPr lang="es-419" sz="3300" dirty="0"/>
              <a:t>Es un equipo con mucha tecnología, para la precisión de los trabajos, como así también para el control del mismo.</a:t>
            </a:r>
          </a:p>
          <a:p>
            <a:r>
              <a:rPr lang="es-419" sz="3300" dirty="0"/>
              <a:t>Algunas de esas tecnologías: monitor de siembra y fertilización, dosificadores neumáticos, variables, de alta velocidad, corte por sección.</a:t>
            </a:r>
          </a:p>
          <a:p>
            <a:r>
              <a:rPr lang="es-419" sz="3300" dirty="0"/>
              <a:t>Algunos equipos son fabricados con gran capacidad de trabajo y autonomía, como la AIR DRIL, donde combina dosificación mecánica con conducción y distribución neumática de granos.</a:t>
            </a:r>
          </a:p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23996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419" b="1" dirty="0"/>
              <a:t>SEMBRADORAS CONVENCIONALES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68760"/>
            <a:ext cx="3848388" cy="25531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364" y="1321043"/>
            <a:ext cx="3463280" cy="25974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19" y="3918503"/>
            <a:ext cx="4087815" cy="25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600" b="1" dirty="0"/>
              <a:t>SEMBRADORAS PARA SIEMBRA DIRECTA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050" y="1340768"/>
            <a:ext cx="7538459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1" y="2099957"/>
            <a:ext cx="8925318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templarsa.com.ar/img/combo_caracteristic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40" y="800100"/>
            <a:ext cx="8669124" cy="4843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3.bp.blogspot.com/_AxJia4NcayM/SaAF1p_mhzI/AAAAAAAAAFY/Wv6HBRtivNc/s320/7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44" y="214310"/>
            <a:ext cx="6429400" cy="64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e-campo.com/media/news/nl/Sembradora_de_granos_finos_para_siembra_directa_Giorgi_D-10_gr_fico-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7826" y="257181"/>
            <a:ext cx="4638686" cy="6309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0"/>
            <a:ext cx="3529013" cy="3200400"/>
          </a:xfrm>
          <a:prstGeom prst="rect">
            <a:avLst/>
          </a:prstGeom>
          <a:noFill/>
        </p:spPr>
      </p:pic>
      <p:pic>
        <p:nvPicPr>
          <p:cNvPr id="178181" name="Picture 5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0"/>
            <a:ext cx="3384550" cy="3213100"/>
          </a:xfrm>
          <a:prstGeom prst="rect">
            <a:avLst/>
          </a:prstGeom>
          <a:noFill/>
        </p:spPr>
      </p:pic>
      <p:pic>
        <p:nvPicPr>
          <p:cNvPr id="178182" name="Picture 6" descr="escanear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3309938" cy="2998788"/>
          </a:xfrm>
          <a:prstGeom prst="rect">
            <a:avLst/>
          </a:prstGeom>
          <a:noFill/>
        </p:spPr>
      </p:pic>
      <p:pic>
        <p:nvPicPr>
          <p:cNvPr id="178183" name="Picture 7" descr="escanear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3429000"/>
            <a:ext cx="5795962" cy="2979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600" b="1" dirty="0"/>
              <a:t>INTRODUCCIÓN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419" dirty="0"/>
              <a:t>En la actualidad, son máquinas de mucho protagonismo, juntos con las pulverizadoras y cosechadoras.</a:t>
            </a:r>
          </a:p>
          <a:p>
            <a:r>
              <a:rPr lang="es-419" dirty="0"/>
              <a:t>El éxito de los cultivos, comienza en el momento de la siembra.</a:t>
            </a:r>
          </a:p>
          <a:p>
            <a:r>
              <a:rPr lang="es-419" dirty="0"/>
              <a:t>Contiene muchos equipamientos tecnológicos para un trabajo rápido, preciso y eficiente.</a:t>
            </a:r>
          </a:p>
          <a:p>
            <a:r>
              <a:rPr lang="es-419" dirty="0"/>
              <a:t>Integran sistemas mecánicos, hidráulicos, eléctricos, electrónicos, neumáticos, </a:t>
            </a:r>
            <a:r>
              <a:rPr lang="es-419" dirty="0" err="1"/>
              <a:t>saltelitales</a:t>
            </a:r>
            <a:r>
              <a:rPr lang="es-419" dirty="0"/>
              <a:t>.</a:t>
            </a:r>
          </a:p>
          <a:p>
            <a:r>
              <a:rPr lang="es-419" dirty="0"/>
              <a:t>La mayoría se fabrican combinadas para aplicar fertilizantes.</a:t>
            </a:r>
          </a:p>
        </p:txBody>
      </p:sp>
    </p:spTree>
    <p:extLst>
      <p:ext uri="{BB962C8B-B14F-4D97-AF65-F5344CB8AC3E}">
        <p14:creationId xmlns:p14="http://schemas.microsoft.com/office/powerpoint/2010/main" val="38915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322"/>
          </a:xfrm>
        </p:spPr>
        <p:txBody>
          <a:bodyPr>
            <a:normAutofit/>
          </a:bodyPr>
          <a:lstStyle/>
          <a:p>
            <a:r>
              <a:rPr lang="es-419" sz="3600" b="1" dirty="0"/>
              <a:t>DOSIFICADORES MECÁNICOS DE PLACA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921" y="2852937"/>
            <a:ext cx="2999799" cy="208823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00" y="1268761"/>
            <a:ext cx="1954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/>
              <a:t>Para granos gruesos:</a:t>
            </a:r>
          </a:p>
          <a:p>
            <a:r>
              <a:rPr lang="es-419" dirty="0"/>
              <a:t>De placa horizontal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41169"/>
            <a:ext cx="2979520" cy="18039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720" y="1161991"/>
            <a:ext cx="2863472" cy="543191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flipH="1">
            <a:off x="6516216" y="1268761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/>
              <a:t>De placa inclinada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028123"/>
            <a:ext cx="2448159" cy="17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9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395413"/>
            <a:ext cx="8229600" cy="1143000"/>
          </a:xfrm>
        </p:spPr>
        <p:txBody>
          <a:bodyPr/>
          <a:lstStyle/>
          <a:p>
            <a:endParaRPr lang="es-AR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4"/>
            <a:r>
              <a:rPr lang="es-AR" sz="2400" i="1"/>
              <a:t>Dosificadores de dedos</a:t>
            </a:r>
          </a:p>
          <a:p>
            <a:pPr lvl="4"/>
            <a:endParaRPr lang="es-AR" sz="2400" i="1"/>
          </a:p>
          <a:p>
            <a:pPr lvl="4"/>
            <a:endParaRPr lang="es-AR" sz="2400" i="1"/>
          </a:p>
          <a:p>
            <a:pPr lvl="4"/>
            <a:endParaRPr lang="es-AR" sz="2400" i="1"/>
          </a:p>
          <a:p>
            <a:pPr lvl="4"/>
            <a:endParaRPr lang="es-AR" sz="2400" i="1"/>
          </a:p>
          <a:p>
            <a:pPr lvl="4"/>
            <a:endParaRPr lang="es-AR" sz="2400" i="1"/>
          </a:p>
          <a:p>
            <a:pPr lvl="4"/>
            <a:endParaRPr lang="es-AR" sz="2400" i="1"/>
          </a:p>
          <a:p>
            <a:pPr lvl="4"/>
            <a:endParaRPr lang="es-AR" sz="2400" i="1"/>
          </a:p>
          <a:p>
            <a:pPr lvl="4"/>
            <a:r>
              <a:rPr lang="es-AR" sz="2400" i="1"/>
              <a:t>Dosificador especial para algodón</a:t>
            </a:r>
          </a:p>
          <a:p>
            <a:endParaRPr lang="es-AR"/>
          </a:p>
          <a:p>
            <a:endParaRPr lang="es-AR"/>
          </a:p>
        </p:txBody>
      </p:sp>
      <p:pic>
        <p:nvPicPr>
          <p:cNvPr id="187396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476250"/>
            <a:ext cx="2952750" cy="3024188"/>
          </a:xfrm>
          <a:prstGeom prst="rect">
            <a:avLst/>
          </a:prstGeom>
          <a:noFill/>
        </p:spPr>
      </p:pic>
      <p:pic>
        <p:nvPicPr>
          <p:cNvPr id="187399" name="Picture 7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3968750"/>
            <a:ext cx="2951162" cy="288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ngormix.com/images/S_products/tecnoperez_placas_siemb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60" y="752480"/>
            <a:ext cx="8484226" cy="5033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deere.com.ar/es_AR/ag/images_imagenes/original/homepage/consejo/cs029_Dosificador1740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83" y="214301"/>
            <a:ext cx="8286793" cy="6215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963613"/>
            <a:ext cx="8229600" cy="963613"/>
          </a:xfrm>
        </p:spPr>
        <p:txBody>
          <a:bodyPr/>
          <a:lstStyle/>
          <a:p>
            <a:endParaRPr lang="es-AR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9144000" cy="6669087"/>
          </a:xfrm>
        </p:spPr>
        <p:txBody>
          <a:bodyPr/>
          <a:lstStyle/>
          <a:p>
            <a:pPr lvl="1"/>
            <a:r>
              <a:rPr lang="es-AR" i="1"/>
              <a:t>Dosificadores neumáticos ( Por succión o soplado)</a:t>
            </a:r>
          </a:p>
          <a:p>
            <a:pPr lvl="2"/>
            <a:r>
              <a:rPr lang="es-AR" i="1" u="sng"/>
              <a:t>De Succión</a:t>
            </a:r>
          </a:p>
          <a:p>
            <a:pPr lvl="2"/>
            <a:endParaRPr lang="es-AR" i="1" u="sng"/>
          </a:p>
        </p:txBody>
      </p:sp>
      <p:pic>
        <p:nvPicPr>
          <p:cNvPr id="168965" name="Picture 5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125538"/>
            <a:ext cx="5364163" cy="573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892175"/>
            <a:ext cx="8229600" cy="892175"/>
          </a:xfrm>
        </p:spPr>
        <p:txBody>
          <a:bodyPr/>
          <a:lstStyle/>
          <a:p>
            <a:endParaRPr lang="es-AR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2"/>
            <a:r>
              <a:rPr lang="es-AR" sz="3200" i="1"/>
              <a:t>Por presión</a:t>
            </a:r>
          </a:p>
        </p:txBody>
      </p:sp>
      <p:pic>
        <p:nvPicPr>
          <p:cNvPr id="169989" name="Picture 5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17538"/>
            <a:ext cx="7812087" cy="624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95588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mperiorural.com.ar/imperio/inta/inta_precop/images/2008_octubre/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06" y="214307"/>
            <a:ext cx="8382036" cy="6286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concesionario-jd.es/var/ezwebin_site/storage/images/media/images/imported-images/abresurcos/208675-1-esl-ES/Abresurcos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988" y="204780"/>
            <a:ext cx="5810276" cy="5968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9" name="Picture 5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8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es-419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r>
              <a:rPr lang="es-419" dirty="0"/>
              <a:t>Las funciones principales son: de transporte dosificación, distribución, ubicación y tapado de semilla y fertilizantes.</a:t>
            </a:r>
          </a:p>
          <a:p>
            <a:r>
              <a:rPr lang="es-419" dirty="0"/>
              <a:t>Los componentes principales: tolvas, conductos, dosificadores, tubos de bajada, cuchilla </a:t>
            </a:r>
            <a:r>
              <a:rPr lang="es-419" dirty="0" err="1"/>
              <a:t>labrasurco</a:t>
            </a:r>
            <a:r>
              <a:rPr lang="es-419" dirty="0"/>
              <a:t>, abre surcos, ruedas limitadoras de profundidad, rueda o lengüeta apretadora de semilla, ruedas cierra surcos.</a:t>
            </a:r>
          </a:p>
        </p:txBody>
      </p:sp>
    </p:spTree>
    <p:extLst>
      <p:ext uri="{BB962C8B-B14F-4D97-AF65-F5344CB8AC3E}">
        <p14:creationId xmlns:p14="http://schemas.microsoft.com/office/powerpoint/2010/main" val="1868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2800" b="1" dirty="0"/>
              <a:t>DOSIFICADORES ELECTRONEUMÁTICOS PARA ALTAS VELOCIDADES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75" y="1672431"/>
            <a:ext cx="65722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9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4813"/>
            <a:ext cx="9144000" cy="5976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561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-26988"/>
            <a:ext cx="7069137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571500"/>
            <a:ext cx="8229600" cy="571500"/>
          </a:xfrm>
        </p:spPr>
        <p:txBody>
          <a:bodyPr>
            <a:normAutofit fontScale="90000"/>
          </a:bodyPr>
          <a:lstStyle/>
          <a:p>
            <a:endParaRPr lang="es-AR" sz="400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2"/>
            <a:r>
              <a:rPr lang="es-AR" sz="3200" i="1"/>
              <a:t>Air Drill o sembradora por aire . Sistema mixto (Dosificador de rodillo acanalado y conducción neumática de la semilla)</a:t>
            </a:r>
          </a:p>
        </p:txBody>
      </p:sp>
      <p:pic>
        <p:nvPicPr>
          <p:cNvPr id="171012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77963"/>
            <a:ext cx="8172450" cy="5380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interempresas.net/FotosArtProductos/P157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6" y="481007"/>
            <a:ext cx="8746880" cy="5091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mercadolibre.com.mx/jm/img?s=MLM&amp;f=38168239_6973.jpg&amp;v=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52"/>
            <a:ext cx="6667504" cy="6667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ED73540-9B64-48C5-8B9C-28894C0A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9" y="908720"/>
            <a:ext cx="897504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98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E0A8E7A-C117-42BC-9444-27B9D960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5" y="620688"/>
            <a:ext cx="8433170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41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167800" cy="611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6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60D158-6839-48E7-B6CA-1387A902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08" y="1124744"/>
            <a:ext cx="726080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2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agroads.com.ar/clasificados/Maquinaria%20Agricola/Sembradoras/2009102058_bann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5" y="176215"/>
            <a:ext cx="8763527" cy="6038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deere.com/es_MX/ag/images/ams/tec_a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09" y="1085847"/>
            <a:ext cx="8437690" cy="4271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engormix.com/images/s_articles/sembradora_inteligente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0" y="352427"/>
            <a:ext cx="8320502" cy="5648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www.elsitioagricola.com/articulos/bragachini/images/sembiiImg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8039" y="257187"/>
            <a:ext cx="6524357" cy="6315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4" y="116632"/>
            <a:ext cx="8866518" cy="664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41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736"/>
            <a:ext cx="4781153" cy="287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36"/>
            <a:ext cx="3795304" cy="502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38" y="3212976"/>
            <a:ext cx="4853161" cy="29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0C526-0517-4B4A-B089-8139079FD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200" dirty="0">
                <a:solidFill>
                  <a:srgbClr val="FF0000"/>
                </a:solidFill>
              </a:rPr>
              <a:t>CARACTERÍSTICAS MAS RELEVANTES DE SEMBRADORAS Y PLANTADORAS DE SEMILLAS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A90AED-68A9-4CF8-A216-5461E2A76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419" sz="2400" dirty="0"/>
              <a:t>Son maquinas que se encuentran en continuo desarrollo e innovación tecnológica.</a:t>
            </a:r>
          </a:p>
          <a:p>
            <a:r>
              <a:rPr lang="es-419" sz="2400" dirty="0"/>
              <a:t>En nuestro País es la maquina con mayor número de Industrias, con una diversidad de modelos y capacidades de trabajo.</a:t>
            </a:r>
          </a:p>
          <a:p>
            <a:r>
              <a:rPr lang="es-419" sz="2400" dirty="0"/>
              <a:t>Equipadas para trabajar en cualquier condición y terrenos</a:t>
            </a:r>
          </a:p>
          <a:p>
            <a:r>
              <a:rPr lang="es-419" sz="2400" dirty="0"/>
              <a:t>Por la calidad y optimización de sus componentes, requiere un mantenimiento y control constante.</a:t>
            </a:r>
          </a:p>
          <a:p>
            <a:r>
              <a:rPr lang="es-419" sz="2400" dirty="0"/>
              <a:t>La protección del ambiente, es un requisito preponderante.</a:t>
            </a:r>
          </a:p>
          <a:p>
            <a:r>
              <a:rPr lang="es-419" sz="2400" dirty="0"/>
              <a:t>Las evaluaciones económicas de costos beneficios, es una gran herramienta a la hora de tomar decisiones sobre éstas máquinas.</a:t>
            </a:r>
          </a:p>
        </p:txBody>
      </p:sp>
    </p:spTree>
    <p:extLst>
      <p:ext uri="{BB962C8B-B14F-4D97-AF65-F5344CB8AC3E}">
        <p14:creationId xmlns:p14="http://schemas.microsoft.com/office/powerpoint/2010/main" val="9165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MAQUINAS PARA TRANSPLANTAR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9676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belagromash.com/templates/belagromash/photos/681-d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77" y="347656"/>
            <a:ext cx="8167935" cy="6153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600" b="1" dirty="0"/>
              <a:t>CLASIFICACIÓN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s-419" dirty="0"/>
              <a:t>Sembradoras que distribuyen al voleo, semillas de grano fino y forrajeras, hacen un trabajo irregular.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38" y="3207629"/>
            <a:ext cx="4068283" cy="2916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462" y="2780928"/>
            <a:ext cx="3908911" cy="17874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528" y="4666129"/>
            <a:ext cx="2770551" cy="20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nterempresas.net/FotosArtProductos/P20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08" y="85721"/>
            <a:ext cx="8429658" cy="6289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interempresas.net/FotosArtProductos/P20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599" y="166688"/>
            <a:ext cx="6510359" cy="6311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0" y="332656"/>
            <a:ext cx="8145027" cy="613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86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es-419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r>
              <a:rPr lang="es-419" dirty="0"/>
              <a:t>Sembradoras que distribuyen en hileras estrechas, granos fino y forrajeras a chorrillo continuo, también aplican fertilizantes solidos granulados, hacen un trabajo regular.</a:t>
            </a:r>
          </a:p>
          <a:p>
            <a:endParaRPr lang="es-419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95" y="2434145"/>
            <a:ext cx="3816424" cy="27597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005" y="2420888"/>
            <a:ext cx="4716016" cy="27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819150"/>
            <a:ext cx="8229600" cy="819150"/>
          </a:xfrm>
        </p:spPr>
        <p:txBody>
          <a:bodyPr/>
          <a:lstStyle/>
          <a:p>
            <a:endParaRPr lang="es-AR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2"/>
            <a:endParaRPr lang="es-AR" sz="3200" i="1"/>
          </a:p>
        </p:txBody>
      </p:sp>
      <p:pic>
        <p:nvPicPr>
          <p:cNvPr id="174084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033713"/>
          </a:xfrm>
          <a:prstGeom prst="rect">
            <a:avLst/>
          </a:prstGeom>
          <a:noFill/>
        </p:spPr>
      </p:pic>
      <p:pic>
        <p:nvPicPr>
          <p:cNvPr id="174085" name="Picture 5" descr="escanear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068638"/>
            <a:ext cx="7200900" cy="3789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" y="116632"/>
            <a:ext cx="4380375" cy="3285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449" y="116632"/>
            <a:ext cx="4572638" cy="34294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546111"/>
            <a:ext cx="4572638" cy="34294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07" y="354611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431"/>
            <a:ext cx="4572638" cy="34294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04664"/>
            <a:ext cx="4380617" cy="32854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86" y="3573016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441</Words>
  <Application>Microsoft Office PowerPoint</Application>
  <PresentationFormat>Presentación en pantalla (4:3)</PresentationFormat>
  <Paragraphs>47</Paragraphs>
  <Slides>52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5" baseType="lpstr">
      <vt:lpstr>Arial</vt:lpstr>
      <vt:lpstr>Calibri</vt:lpstr>
      <vt:lpstr>Tema de Office</vt:lpstr>
      <vt:lpstr>Presentación de PowerPoint</vt:lpstr>
      <vt:lpstr>INTRODUCCIÓN</vt:lpstr>
      <vt:lpstr>Presentación de PowerPoint</vt:lpstr>
      <vt:lpstr>Presentación de PowerPoint</vt:lpstr>
      <vt:lpstr>CLASIFICACIÓN</vt:lpstr>
      <vt:lpstr>Presentación de PowerPoint</vt:lpstr>
      <vt:lpstr>Presentación de PowerPoint</vt:lpstr>
      <vt:lpstr>Presentación de PowerPoint</vt:lpstr>
      <vt:lpstr>Presentación de PowerPoint</vt:lpstr>
      <vt:lpstr>Sembradoras de grano grueso en hilera, también llamada actualmente plantadoras de granos. </vt:lpstr>
      <vt:lpstr>SEMBRADORAS CONVENCIONALES</vt:lpstr>
      <vt:lpstr>SEMBRADORAS PARA SIEMBRA DIRECTA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DOSIFICADORES MECÁNICOS DE PLACA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DOSIFICADORES ELECTRONEUMÁTICOS PARA ALTAS VELOCIDADES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CARACTERÍSTICAS MAS RELEVANTES DE SEMBRADORAS Y PLANTADORAS DE SEMILLAS</vt:lpstr>
      <vt:lpstr>MAQUINAS PARA TRANSPLANTAR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Ricardo</cp:lastModifiedBy>
  <cp:revision>72</cp:revision>
  <dcterms:created xsi:type="dcterms:W3CDTF">2010-06-05T20:04:40Z</dcterms:created>
  <dcterms:modified xsi:type="dcterms:W3CDTF">2020-06-17T00:12:32Z</dcterms:modified>
</cp:coreProperties>
</file>