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7556500" cy="10693400"/>
  <p:notesSz cx="7556500" cy="10693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80507"/>
            <a:ext cx="7554532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9876841"/>
            <a:ext cx="7554532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085" y="1183403"/>
            <a:ext cx="6234113" cy="55605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11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802" y="6947468"/>
            <a:ext cx="6234113" cy="17822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83" cap="all" spc="165" baseline="0">
                <a:solidFill>
                  <a:schemeClr val="tx2"/>
                </a:solidFill>
                <a:latin typeface="+mj-lt"/>
              </a:defRPr>
            </a:lvl1pPr>
            <a:lvl2pPr marL="377830" indent="0" algn="ctr">
              <a:buNone/>
              <a:defRPr sz="1983"/>
            </a:lvl2pPr>
            <a:lvl3pPr marL="755660" indent="0" algn="ctr">
              <a:buNone/>
              <a:defRPr sz="1983"/>
            </a:lvl3pPr>
            <a:lvl4pPr marL="1133490" indent="0" algn="ctr">
              <a:buNone/>
              <a:defRPr sz="1653"/>
            </a:lvl4pPr>
            <a:lvl5pPr marL="1511320" indent="0" algn="ctr">
              <a:buNone/>
              <a:defRPr sz="1653"/>
            </a:lvl5pPr>
            <a:lvl6pPr marL="1889150" indent="0" algn="ctr">
              <a:buNone/>
              <a:defRPr sz="1653"/>
            </a:lvl6pPr>
            <a:lvl7pPr marL="2266980" indent="0" algn="ctr">
              <a:buNone/>
              <a:defRPr sz="1653"/>
            </a:lvl7pPr>
            <a:lvl8pPr marL="2644811" indent="0" algn="ctr">
              <a:buNone/>
              <a:defRPr sz="1653"/>
            </a:lvl8pPr>
            <a:lvl9pPr marL="3022641" indent="0" algn="ctr">
              <a:buNone/>
              <a:defRPr sz="165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748497" y="6772487"/>
            <a:ext cx="612076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175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80507"/>
            <a:ext cx="7554532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9876841"/>
            <a:ext cx="7554532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642886"/>
            <a:ext cx="1629370" cy="898117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642886"/>
            <a:ext cx="4793655" cy="8981174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23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97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10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80507"/>
            <a:ext cx="7554532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9876841"/>
            <a:ext cx="7554532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85" y="1183403"/>
            <a:ext cx="6234113" cy="556056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085" y="6943581"/>
            <a:ext cx="6234113" cy="17822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83" cap="all" spc="165" baseline="0">
                <a:solidFill>
                  <a:schemeClr val="tx2"/>
                </a:solidFill>
                <a:latin typeface="+mj-lt"/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748497" y="6772487"/>
            <a:ext cx="612076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0085" y="446891"/>
            <a:ext cx="6234113" cy="226210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085" y="2877978"/>
            <a:ext cx="3060383" cy="62734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3815" y="2877980"/>
            <a:ext cx="3060383" cy="62734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23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0085" y="446891"/>
            <a:ext cx="6234113" cy="226210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085" y="2878473"/>
            <a:ext cx="3060383" cy="11480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3" b="0" cap="all" baseline="0">
                <a:solidFill>
                  <a:schemeClr val="tx2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85" y="4026528"/>
            <a:ext cx="3060383" cy="5267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3815" y="2878473"/>
            <a:ext cx="3060383" cy="11480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3" b="0" cap="all" baseline="0">
                <a:solidFill>
                  <a:schemeClr val="tx2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3815" y="4026528"/>
            <a:ext cx="3060383" cy="5267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82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041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9" y="9980507"/>
            <a:ext cx="7554532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9876841"/>
            <a:ext cx="7554532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35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0"/>
            <a:ext cx="2510646" cy="106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04002" y="0"/>
            <a:ext cx="39672" cy="1069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69" y="926760"/>
            <a:ext cx="1983581" cy="3564467"/>
          </a:xfrm>
        </p:spPr>
        <p:txBody>
          <a:bodyPr anchor="b">
            <a:normAutofit/>
          </a:bodyPr>
          <a:lstStyle>
            <a:lvl1pPr>
              <a:defRPr sz="2975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372" y="1140630"/>
            <a:ext cx="4023836" cy="81982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369" y="4562518"/>
            <a:ext cx="1983581" cy="52689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40">
                <a:solidFill>
                  <a:srgbClr val="FFFFFF"/>
                </a:solidFill>
              </a:defRPr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521" y="10072482"/>
            <a:ext cx="1622931" cy="5693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5372" y="10072482"/>
            <a:ext cx="2880916" cy="5693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6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723011"/>
            <a:ext cx="7554532" cy="2970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7663878"/>
            <a:ext cx="7554532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85" y="7913116"/>
            <a:ext cx="6268353" cy="1283208"/>
          </a:xfrm>
        </p:spPr>
        <p:txBody>
          <a:bodyPr tIns="0" bIns="0" anchor="b">
            <a:noAutofit/>
          </a:bodyPr>
          <a:lstStyle>
            <a:lvl1pPr>
              <a:defRPr sz="2975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556491" cy="7663878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085" y="9210582"/>
            <a:ext cx="6271895" cy="926761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96"/>
              </a:spcAft>
              <a:buNone/>
              <a:defRPr sz="1240">
                <a:solidFill>
                  <a:srgbClr val="FFFFFF"/>
                </a:solidFill>
              </a:defRPr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26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80507"/>
            <a:ext cx="7556501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876840"/>
            <a:ext cx="7556501" cy="102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085" y="446891"/>
            <a:ext cx="6234113" cy="2262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085" y="2877978"/>
            <a:ext cx="6234113" cy="6273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6" y="10072482"/>
            <a:ext cx="153229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4667" y="10072482"/>
            <a:ext cx="298913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22" y="10072482"/>
            <a:ext cx="81318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739741" y="2709751"/>
            <a:ext cx="617743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755660" rtl="0" eaLnBrk="1" latinLnBrk="0" hangingPunct="1">
        <a:lnSpc>
          <a:spcPct val="85000"/>
        </a:lnSpc>
        <a:spcBef>
          <a:spcPct val="0"/>
        </a:spcBef>
        <a:buNone/>
        <a:defRPr sz="3967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5566" indent="-75566" algn="l" defTabSz="755660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7377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8509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9641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0773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09040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74320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39600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04880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TORSIÓN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EJERCICIOS RESUELTOS (2)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680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30203"/>
          <a:stretch/>
        </p:blipFill>
        <p:spPr>
          <a:xfrm>
            <a:off x="20637" y="1079500"/>
            <a:ext cx="7556500" cy="725360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20650" y="1460500"/>
            <a:ext cx="4254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D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72775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2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93700"/>
            <a:ext cx="6819900" cy="20669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984500"/>
            <a:ext cx="5086350" cy="3228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509" y="2832100"/>
            <a:ext cx="2350641" cy="19715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" y="6365875"/>
            <a:ext cx="4104762" cy="847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105" y="7556500"/>
            <a:ext cx="3276190" cy="105714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01650" y="334962"/>
            <a:ext cx="4254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E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28137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41300"/>
            <a:ext cx="6807960" cy="22269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2984500"/>
            <a:ext cx="6727967" cy="1981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9" y="5346700"/>
            <a:ext cx="6738381" cy="756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39" y="6484417"/>
            <a:ext cx="6804804" cy="25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FÓRMULAS A UTILIZAR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250" t="53125" r="53125" b="34375"/>
          <a:stretch/>
        </p:blipFill>
        <p:spPr>
          <a:xfrm>
            <a:off x="1187450" y="3136900"/>
            <a:ext cx="1905000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874" t="66406" r="53126" b="19532"/>
          <a:stretch/>
        </p:blipFill>
        <p:spPr>
          <a:xfrm>
            <a:off x="4203751" y="3060700"/>
            <a:ext cx="1828800" cy="1371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6" y="4492625"/>
            <a:ext cx="5379455" cy="21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16" y="8337187"/>
            <a:ext cx="2865214" cy="13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3750" t="48438" r="14375" b="35937"/>
          <a:stretch/>
        </p:blipFill>
        <p:spPr>
          <a:xfrm>
            <a:off x="635633" y="6614247"/>
            <a:ext cx="6324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0" y="317500"/>
            <a:ext cx="4254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A</a:t>
            </a:r>
            <a:endParaRPr lang="es-AR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73050" y="317500"/>
            <a:ext cx="4254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8810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97450" y="7632700"/>
            <a:ext cx="1828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28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73050" y="850900"/>
            <a:ext cx="42545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9503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0495"/>
            <a:ext cx="7556500" cy="10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02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14</Words>
  <Application>Microsoft Office PowerPoint</Application>
  <PresentationFormat>Personalizado</PresentationFormat>
  <Paragraphs>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Retrospección</vt:lpstr>
      <vt:lpstr>TORSIÓN</vt:lpstr>
      <vt:lpstr>FÓRMULAS A UTILIZAR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TORSIÓN</dc:title>
  <cp:lastModifiedBy>Usuario</cp:lastModifiedBy>
  <cp:revision>8</cp:revision>
  <dcterms:created xsi:type="dcterms:W3CDTF">2021-11-23T10:19:16Z</dcterms:created>
  <dcterms:modified xsi:type="dcterms:W3CDTF">2021-11-23T15:36:46Z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2021-11-23T00:00:00Z</vt:filetime>
  </property>
</Properties>
</file>