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37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504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605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83493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21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991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817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4898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14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426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20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76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348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762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85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40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643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3540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7E3284-65AE-49EC-BFE4-12F338E7B3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Modernidad líquida </a:t>
            </a:r>
            <a:endParaRPr lang="es-A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CE6B5BD-C1E6-43A9-ADA8-D141A71465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Zygmunt Bauman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27500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FFF5F1-D8B8-497A-B53B-39817C8E4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92231"/>
          </a:xfrm>
        </p:spPr>
        <p:txBody>
          <a:bodyPr/>
          <a:lstStyle/>
          <a:p>
            <a:r>
              <a:rPr lang="es-MX" dirty="0"/>
              <a:t>Modernidad liquida 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C85B88-324A-4E74-B264-24A7569A92F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18052" y="1616766"/>
            <a:ext cx="11595652" cy="5049078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s-MX" sz="2400" cap="none" dirty="0"/>
              <a:t>“FLUIDEZ” </a:t>
            </a:r>
            <a:r>
              <a:rPr lang="es-MX" sz="2400" cap="none" dirty="0">
                <a:sym typeface="Wingdings" panose="05000000000000000000" pitchFamily="2" charset="2"/>
              </a:rPr>
              <a:t> metáfora sobre la era moderna = cualidad de los líquidos; a diferencia de los solidos, “en descanso, no pueden sostener una fuerza cortante y por lo tanto, sufren un continuo cambio de forma” (Enciclopedia británica)</a:t>
            </a:r>
          </a:p>
          <a:p>
            <a:pPr>
              <a:lnSpc>
                <a:spcPct val="200000"/>
              </a:lnSpc>
            </a:pPr>
            <a:r>
              <a:rPr lang="es-MX" sz="2400" cap="none" dirty="0">
                <a:sym typeface="Wingdings" panose="05000000000000000000" pitchFamily="2" charset="2"/>
              </a:rPr>
              <a:t>Los fluidos, no se fijan al espacio ni se atan al tiempo; no conservan una forma por mucho tiempo. </a:t>
            </a:r>
          </a:p>
          <a:p>
            <a:pPr>
              <a:lnSpc>
                <a:spcPct val="200000"/>
              </a:lnSpc>
            </a:pPr>
            <a:r>
              <a:rPr lang="es-MX" sz="2400" cap="none" dirty="0">
                <a:sym typeface="Wingdings" panose="05000000000000000000" pitchFamily="2" charset="2"/>
              </a:rPr>
              <a:t>Se desplazan con facilidad;</a:t>
            </a:r>
          </a:p>
          <a:p>
            <a:endParaRPr lang="es-MX" dirty="0">
              <a:sym typeface="Wingdings" panose="05000000000000000000" pitchFamily="2" charset="2"/>
            </a:endParaRPr>
          </a:p>
          <a:p>
            <a:endParaRPr lang="es-MX" dirty="0">
              <a:sym typeface="Wingdings" panose="05000000000000000000" pitchFamily="2" charset="2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82120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517129-D662-46D0-82B4-FC788D55B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92231"/>
          </a:xfrm>
        </p:spPr>
        <p:txBody>
          <a:bodyPr/>
          <a:lstStyle/>
          <a:p>
            <a:r>
              <a:rPr lang="es-MX" dirty="0"/>
              <a:t>Modernidad liquida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67D13C-92D0-44D0-93C1-ADEA68ECF06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3826" y="2067340"/>
            <a:ext cx="10813774" cy="372386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s-MX" sz="2400" cap="none" dirty="0">
                <a:sym typeface="Wingdings" panose="05000000000000000000" pitchFamily="2" charset="2"/>
              </a:rPr>
              <a:t>“Derretir los solidos” : expresión de los autores del manifiesto comunista  una sociedad estancada y resistente a los cambios. </a:t>
            </a:r>
          </a:p>
          <a:p>
            <a:pPr>
              <a:lnSpc>
                <a:spcPct val="200000"/>
              </a:lnSpc>
            </a:pPr>
            <a:r>
              <a:rPr lang="es-MX" sz="2400" cap="none" dirty="0"/>
              <a:t>“</a:t>
            </a:r>
            <a:r>
              <a:rPr lang="es-MX" sz="2400" cap="none" dirty="0">
                <a:effectLst/>
              </a:rPr>
              <a:t>Hacer espacio a nuevos y mejores solidos”. </a:t>
            </a:r>
          </a:p>
          <a:p>
            <a:pPr>
              <a:lnSpc>
                <a:spcPct val="200000"/>
              </a:lnSpc>
            </a:pPr>
            <a:r>
              <a:rPr lang="es-MX" sz="2400" cap="none" dirty="0">
                <a:effectLst/>
              </a:rPr>
              <a:t>“Derretir solidos”: desprenderse de obligaciones irrelevantes. </a:t>
            </a:r>
          </a:p>
          <a:p>
            <a:pPr>
              <a:lnSpc>
                <a:spcPct val="150000"/>
              </a:lnSpc>
            </a:pPr>
            <a:endParaRPr lang="es-MX" sz="2400" cap="none" dirty="0">
              <a:effectLst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73023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2BA973-50EF-456F-AACD-265DFB38A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92231"/>
          </a:xfrm>
        </p:spPr>
        <p:txBody>
          <a:bodyPr/>
          <a:lstStyle/>
          <a:p>
            <a:r>
              <a:rPr lang="es-MX" dirty="0"/>
              <a:t>Modernidad liquida 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9B7CA5-0E23-4207-8955-0E1E7C1ABC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45774" y="1696278"/>
            <a:ext cx="11860696" cy="491655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s-MX" sz="2400" cap="none" dirty="0">
                <a:effectLst/>
              </a:rPr>
              <a:t>Dominio de la racionalidad instrumental: rol determinante de la economía</a:t>
            </a:r>
            <a:r>
              <a:rPr lang="es-MX" sz="2400" cap="none" dirty="0">
                <a:effectLst/>
                <a:sym typeface="Wingdings" panose="05000000000000000000" pitchFamily="2" charset="2"/>
              </a:rPr>
              <a:t> estatus de superestructura. </a:t>
            </a:r>
          </a:p>
          <a:p>
            <a:pPr>
              <a:lnSpc>
                <a:spcPct val="200000"/>
              </a:lnSpc>
            </a:pPr>
            <a:r>
              <a:rPr lang="es-MX" sz="2400" cap="none" dirty="0">
                <a:effectLst/>
                <a:sym typeface="Wingdings" panose="05000000000000000000" pitchFamily="2" charset="2"/>
              </a:rPr>
              <a:t>Progresiva emancipación de la economía de sus ataduras políticas, éticas y culturales.</a:t>
            </a:r>
          </a:p>
          <a:p>
            <a:pPr>
              <a:lnSpc>
                <a:spcPct val="200000"/>
              </a:lnSpc>
            </a:pPr>
            <a:r>
              <a:rPr lang="es-AR" sz="2400" cap="none" dirty="0"/>
              <a:t>Principales solidos sometidos a disolución: vínculos entre elecciones individuales y proyectos colectivos. </a:t>
            </a:r>
          </a:p>
        </p:txBody>
      </p:sp>
    </p:spTree>
    <p:extLst>
      <p:ext uri="{BB962C8B-B14F-4D97-AF65-F5344CB8AC3E}">
        <p14:creationId xmlns:p14="http://schemas.microsoft.com/office/powerpoint/2010/main" val="2171596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5C5CCD-ECF8-4FE1-8C55-24FD515FD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24753"/>
          </a:xfrm>
        </p:spPr>
        <p:txBody>
          <a:bodyPr/>
          <a:lstStyle/>
          <a:p>
            <a:r>
              <a:rPr lang="es-MX" dirty="0"/>
              <a:t>MODERNIDAD LIQUIDA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13F9F2-E9CB-4EB1-8B88-9B6BA33C073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45773" y="1643270"/>
            <a:ext cx="11661913" cy="4784034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s-MX" sz="2400" dirty="0"/>
              <a:t>ULRICH BECK </a:t>
            </a:r>
            <a:r>
              <a:rPr lang="es-MX" sz="2400" cap="none" dirty="0"/>
              <a:t>“segunda modernidad”; “modernización de la modernidad” </a:t>
            </a:r>
            <a:r>
              <a:rPr lang="es-MX" sz="2400" cap="none" dirty="0">
                <a:sym typeface="Wingdings" panose="05000000000000000000" pitchFamily="2" charset="2"/>
              </a:rPr>
              <a:t> habla de categorías o instituciones “zombis”: están muertas pero todavía vivas. por ejemplo, la institución familia. </a:t>
            </a:r>
          </a:p>
          <a:p>
            <a:pPr>
              <a:lnSpc>
                <a:spcPct val="200000"/>
              </a:lnSpc>
            </a:pPr>
            <a:r>
              <a:rPr lang="es-AR" sz="2400" cap="none" dirty="0"/>
              <a:t>Salimos de los “grupos de referencia” hacia una “comparación universal”.</a:t>
            </a:r>
          </a:p>
          <a:p>
            <a:pPr>
              <a:lnSpc>
                <a:spcPct val="200000"/>
              </a:lnSpc>
            </a:pPr>
            <a:r>
              <a:rPr lang="es-AR" sz="2400" cap="none" dirty="0"/>
              <a:t>Las pautas y configuraciones ya no están determinadas ni son evidentes; hay demasiadas, deben remodelarse según los cambios de políticas de vida.</a:t>
            </a:r>
          </a:p>
        </p:txBody>
      </p:sp>
    </p:spTree>
    <p:extLst>
      <p:ext uri="{BB962C8B-B14F-4D97-AF65-F5344CB8AC3E}">
        <p14:creationId xmlns:p14="http://schemas.microsoft.com/office/powerpoint/2010/main" val="2988889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C4B329-961C-4548-B538-C7C4A6C61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64509"/>
          </a:xfrm>
        </p:spPr>
        <p:txBody>
          <a:bodyPr/>
          <a:lstStyle/>
          <a:p>
            <a:r>
              <a:rPr lang="es-MX" dirty="0"/>
              <a:t>Modernidad liquida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B8BBB1-6BB1-47E4-9D35-8273ECA342D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56591" y="1948070"/>
            <a:ext cx="10906539" cy="4386469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s-AR" sz="2800" cap="none" dirty="0"/>
              <a:t>Resultado: versión privatizada de la modernidad. hombre único responsable de los fracasos. </a:t>
            </a:r>
          </a:p>
          <a:p>
            <a:pPr>
              <a:lnSpc>
                <a:spcPct val="200000"/>
              </a:lnSpc>
            </a:pPr>
            <a:r>
              <a:rPr lang="es-AR" sz="2800" cap="none" dirty="0"/>
              <a:t>Licuefacción ahora a las pautas de dependencia e interacción. </a:t>
            </a:r>
          </a:p>
          <a:p>
            <a:pPr>
              <a:lnSpc>
                <a:spcPct val="200000"/>
              </a:lnSpc>
            </a:pPr>
            <a:r>
              <a:rPr lang="es-AR" sz="2800" cap="none" dirty="0"/>
              <a:t>Giro a la narrativa ortodoxa de la condición humana: emancipación, individualidad, tiempo-espacio, trabajo y comunidad.</a:t>
            </a:r>
          </a:p>
        </p:txBody>
      </p:sp>
    </p:spTree>
    <p:extLst>
      <p:ext uri="{BB962C8B-B14F-4D97-AF65-F5344CB8AC3E}">
        <p14:creationId xmlns:p14="http://schemas.microsoft.com/office/powerpoint/2010/main" val="69122646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892FADA9-420D-4323-A7A4-C1060166525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Gota</Template>
  <TotalTime>271</TotalTime>
  <Words>291</Words>
  <Application>Microsoft Office PowerPoint</Application>
  <PresentationFormat>Panorámica</PresentationFormat>
  <Paragraphs>23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Tw Cen MT</vt:lpstr>
      <vt:lpstr>Gota</vt:lpstr>
      <vt:lpstr>Modernidad líquida </vt:lpstr>
      <vt:lpstr>Modernidad liquida </vt:lpstr>
      <vt:lpstr>Modernidad liquida</vt:lpstr>
      <vt:lpstr>Modernidad liquida </vt:lpstr>
      <vt:lpstr>MODERNIDAD LIQUIDA</vt:lpstr>
      <vt:lpstr>Modernidad liquida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Modernidad líquida </dc:title>
  <dc:creator>Usuario</dc:creator>
  <cp:lastModifiedBy>Usuario</cp:lastModifiedBy>
  <cp:revision>1</cp:revision>
  <dcterms:created xsi:type="dcterms:W3CDTF">2023-04-10T13:33:11Z</dcterms:created>
  <dcterms:modified xsi:type="dcterms:W3CDTF">2023-04-10T18:05:00Z</dcterms:modified>
</cp:coreProperties>
</file>