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826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728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7848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1646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1835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5833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8205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342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148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67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2078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267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357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303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44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857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43309-21B8-49DA-B94A-94C29AA2DF9D}" type="datetimeFigureOut">
              <a:rPr lang="es-AR" smtClean="0"/>
              <a:t>27/3/2023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0FDBA1-C619-4664-AAA2-10924F80D5D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310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B3D9CF-A3EC-49B8-A208-CEEB253F0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70991"/>
            <a:ext cx="8445316" cy="2579845"/>
          </a:xfrm>
        </p:spPr>
        <p:txBody>
          <a:bodyPr/>
          <a:lstStyle/>
          <a:p>
            <a:r>
              <a:rPr lang="es-MX" dirty="0"/>
              <a:t>SOCIOLOGÍA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A64284-E64C-4D68-95A2-F22009424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445316" cy="1096899"/>
          </a:xfrm>
        </p:spPr>
        <p:txBody>
          <a:bodyPr>
            <a:normAutofit/>
          </a:bodyPr>
          <a:lstStyle/>
          <a:p>
            <a:r>
              <a:rPr lang="es-MX" sz="2000" dirty="0"/>
              <a:t>CONTINUACIÓN UNIDAD 1</a:t>
            </a:r>
          </a:p>
          <a:p>
            <a:endParaRPr lang="es-MX" sz="2000" dirty="0"/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32054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C9AF3-F820-422B-BC2A-0D6530A93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634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dirty="0"/>
              <a:t>SOCIOLOGÍA</a:t>
            </a:r>
            <a:r>
              <a:rPr lang="es-MX" dirty="0"/>
              <a:t> 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8CDA58-A728-4BB4-A718-0DFB52AA9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679779" cy="450525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s-MX" dirty="0"/>
              <a:t>ESTUDIO SISTEMÁTICO DEL COMPORTAMIENTO SOCIAL Y DE LOS GRUPOS HUMANOS.</a:t>
            </a:r>
          </a:p>
          <a:p>
            <a:pPr>
              <a:lnSpc>
                <a:spcPct val="200000"/>
              </a:lnSpc>
            </a:pPr>
            <a:r>
              <a:rPr lang="es-MX" dirty="0"/>
              <a:t>SE CENTRA EN LAS RELACIONES SOCIALES; INFLUENCIA EN LAS PERSONAS Y EN LAS SOCIEDADES.</a:t>
            </a:r>
          </a:p>
          <a:p>
            <a:pPr>
              <a:lnSpc>
                <a:spcPct val="200000"/>
              </a:lnSpc>
            </a:pPr>
            <a:r>
              <a:rPr lang="es-MX" dirty="0"/>
              <a:t>A NIVEL PERSONAL;</a:t>
            </a:r>
          </a:p>
          <a:p>
            <a:pPr>
              <a:lnSpc>
                <a:spcPct val="200000"/>
              </a:lnSpc>
            </a:pPr>
            <a:r>
              <a:rPr lang="es-MX" dirty="0"/>
              <a:t>A NIVEL SOCIAL;</a:t>
            </a:r>
          </a:p>
          <a:p>
            <a:pPr>
              <a:lnSpc>
                <a:spcPct val="200000"/>
              </a:lnSpc>
            </a:pPr>
            <a:r>
              <a:rPr lang="es-MX" dirty="0"/>
              <a:t>A NIVEL MUNDIAL.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0910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ACF0C-3659-470B-B628-9FDE0DC09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878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SOCIOLOGÍA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547545-42C0-4637-B6DB-F87B4DE35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5791"/>
            <a:ext cx="9805136" cy="508220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MX" dirty="0"/>
              <a:t>OBJETIVO: ENTENDER COMO LAS ESTRUCTURAS CULTURALES Y SOCIALES QUE RODEAN AL HOMBRE DETERMINAN LA ACCIÓN Y CONCIENCIA.</a:t>
            </a:r>
          </a:p>
          <a:p>
            <a:pPr>
              <a:lnSpc>
                <a:spcPct val="200000"/>
              </a:lnSpc>
            </a:pPr>
            <a:r>
              <a:rPr lang="es-AR" dirty="0"/>
              <a:t>OBJETO DE ESTUDIO: LA SOCIEDAD HUMANA, INDIVIDUAL Y COLECTIVA, MEDIANTE LA APLICACIÓN DEL MÉTODO CIENTÍFICO A SUS ESTRUCTURAS, FORMAS DE ORGANIZACIÓN Y CONDUCTAS. </a:t>
            </a:r>
          </a:p>
          <a:p>
            <a:pPr>
              <a:lnSpc>
                <a:spcPct val="200000"/>
              </a:lnSpc>
            </a:pPr>
            <a:r>
              <a:rPr lang="es-AR" dirty="0"/>
              <a:t>ESTUDIO SISTEMÁTICO Y ORGANIZADO DE LOS FENÓMENOS. </a:t>
            </a:r>
          </a:p>
          <a:p>
            <a:pPr>
              <a:lnSpc>
                <a:spcPct val="200000"/>
              </a:lnSpc>
            </a:pPr>
            <a:r>
              <a:rPr lang="es-AR" dirty="0"/>
              <a:t>INFLUENCIA DE LA SOCIEDAD SOBRE LAS IDEAS Y COMPORTAMIENTOS;</a:t>
            </a:r>
          </a:p>
          <a:p>
            <a:pPr>
              <a:lnSpc>
                <a:spcPct val="200000"/>
              </a:lnSpc>
            </a:pPr>
            <a:r>
              <a:rPr lang="es-AR" dirty="0"/>
              <a:t>DESARROLLO DE TEORÍAS E INVESTIGACIONES. </a:t>
            </a:r>
          </a:p>
        </p:txBody>
      </p:sp>
    </p:spTree>
    <p:extLst>
      <p:ext uri="{BB962C8B-B14F-4D97-AF65-F5344CB8AC3E}">
        <p14:creationId xmlns:p14="http://schemas.microsoft.com/office/powerpoint/2010/main" val="335491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B5824-7B9B-40DE-A825-265D6ABF5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7409"/>
          </a:xfrm>
        </p:spPr>
        <p:txBody>
          <a:bodyPr/>
          <a:lstStyle/>
          <a:p>
            <a:pPr algn="ctr"/>
            <a:r>
              <a:rPr lang="es-MX" dirty="0"/>
              <a:t>TEORÍA SOCIOLÓGICA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726E6B-F0FA-4FAC-8146-5136076F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02297"/>
            <a:ext cx="9593101" cy="479728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MX" dirty="0"/>
              <a:t>TEORÍA</a:t>
            </a:r>
            <a:r>
              <a:rPr lang="es-MX" dirty="0">
                <a:sym typeface="Wingdings" panose="05000000000000000000" pitchFamily="2" charset="2"/>
              </a:rPr>
              <a:t> CONJUNTO DE AFIRMACIONES QUE BUSCAN EXPLICAR ACCIONES, FENÓMENOS, COMPORTAMIENTOS. EXPLICAR Y PREDECIR; VER LAS CONEXIONES ENTRE FENÓMENOS AISLADOS; UN CAMBIO EN UN ENTORNO DESENCADENA OTROS CAMBIOS. </a:t>
            </a:r>
          </a:p>
          <a:p>
            <a:pPr>
              <a:lnSpc>
                <a:spcPct val="200000"/>
              </a:lnSpc>
            </a:pPr>
            <a:r>
              <a:rPr lang="es-MX" dirty="0">
                <a:sym typeface="Wingdings" panose="05000000000000000000" pitchFamily="2" charset="2"/>
              </a:rPr>
              <a:t>NO ES UNA AFIRMACIÓN DEFINITIVA; ESTUDIA LA SOCIEDAD DE MANERA CIENTÍFICA. </a:t>
            </a:r>
          </a:p>
          <a:p>
            <a:pPr>
              <a:lnSpc>
                <a:spcPct val="200000"/>
              </a:lnSpc>
            </a:pPr>
            <a:r>
              <a:rPr lang="es-MX" dirty="0">
                <a:sym typeface="Wingdings" panose="05000000000000000000" pitchFamily="2" charset="2"/>
              </a:rPr>
              <a:t>PROFUNDIZA EN LA NATURALEZA SOCIAL DEL HOMBRE.</a:t>
            </a:r>
          </a:p>
          <a:p>
            <a:pPr>
              <a:lnSpc>
                <a:spcPct val="200000"/>
              </a:lnSpc>
            </a:pPr>
            <a:r>
              <a:rPr lang="es-MX" dirty="0">
                <a:sym typeface="Wingdings" panose="05000000000000000000" pitchFamily="2" charset="2"/>
              </a:rPr>
              <a:t>AUMENTA EL PODER DE LA ACCIÓN SOCIAL: LO AYUDA A COMPRENDERSE A SI MISMO, SUS CAPACIDADES, TALENTOS, LIMITACIONES, ADAPTACIÓN AL ENTORNO.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6132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98006-7156-4F56-B4F6-1A2BDBAE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7896"/>
          </a:xfrm>
        </p:spPr>
        <p:txBody>
          <a:bodyPr/>
          <a:lstStyle/>
          <a:p>
            <a:pPr algn="ctr"/>
            <a:r>
              <a:rPr lang="es-MX" dirty="0"/>
              <a:t>TEORÍA SOCIOLÓGICA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B46BCE-B88E-48E9-A429-1997F6474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97497"/>
            <a:ext cx="9593101" cy="5360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ESTUDIA EL ROL DE LAS INSTITUCIONES EN EL DESARROLLO DE LAS PERSONAS. SUGIERE MEDIDAS ADECUADAS PARA SU MEJORA.</a:t>
            </a:r>
          </a:p>
          <a:p>
            <a:pPr>
              <a:lnSpc>
                <a:spcPct val="150000"/>
              </a:lnSpc>
            </a:pPr>
            <a:r>
              <a:rPr lang="es-MX" dirty="0"/>
              <a:t>PRINCIPALES INSTITUCIONES</a:t>
            </a:r>
            <a:r>
              <a:rPr lang="es-MX" dirty="0">
                <a:sym typeface="Wingdings" panose="05000000000000000000" pitchFamily="2" charset="2"/>
              </a:rPr>
              <a:t> HOGAR Y FAMILIA, ESCUELA Y EDUCACIÓN, IGLESIA Y RELIGIÓN, ESTADO Y GOBIERNO, INDUSTRIA Y TRABAJO, COMUNIDAD Y ASOCIACIÓN, ENTRE OTRAS. 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INDISPENSABLE PARA LA COMPRENSIÓN Y PLANIFICACIÓN DE LA SOCIEDAD. ENCONTRAR LOS MEDIOS EFICIENTES PARA ALCANZAR OBJETIVOS.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DE GRAN IMPORTANCIA EN LA SOLUCIÓN DE LOS PROBLEMAS SOCIALES.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CONTRIBUYE AL ENRIQUECIMIENTO DE LA CULTURA HUMANA.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NOS CAPACITA PARA TENER UN ENFOQUE RACIONAL DE NOSOTROS, LAS COSTUMBRES, MORAL, ETC.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17340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190C3-3EE3-48C3-8AE4-E02A8F3F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130"/>
          </a:xfrm>
        </p:spPr>
        <p:txBody>
          <a:bodyPr/>
          <a:lstStyle/>
          <a:p>
            <a:pPr algn="ctr"/>
            <a:r>
              <a:rPr lang="es-MX" dirty="0"/>
              <a:t>TEORÍA SOCIOLÓGICA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1EC4CB-B380-46AA-8C5B-0ADFDAF21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57" y="1855304"/>
            <a:ext cx="10190921" cy="47575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NOS IMPONE SUPERAR PREJUICIOS PERSONALES Y EL ODIO DE CLASES.</a:t>
            </a:r>
          </a:p>
          <a:p>
            <a:pPr>
              <a:lnSpc>
                <a:spcPct val="150000"/>
              </a:lnSpc>
            </a:pPr>
            <a:r>
              <a:rPr lang="es-MX" dirty="0"/>
              <a:t>NOS ENSEÑA A SER OBJETIVOS, CRÍTICOS, IMPARCIALES. </a:t>
            </a:r>
          </a:p>
          <a:p>
            <a:pPr>
              <a:lnSpc>
                <a:spcPct val="150000"/>
              </a:lnSpc>
            </a:pPr>
            <a:endParaRPr lang="es-MX" dirty="0"/>
          </a:p>
          <a:p>
            <a:pPr>
              <a:lnSpc>
                <a:spcPct val="150000"/>
              </a:lnSpc>
            </a:pPr>
            <a:r>
              <a:rPr lang="es-MX" dirty="0"/>
              <a:t>PRINCIPALES PENSADORES:</a:t>
            </a:r>
          </a:p>
          <a:p>
            <a:pPr>
              <a:lnSpc>
                <a:spcPct val="150000"/>
              </a:lnSpc>
            </a:pPr>
            <a:r>
              <a:rPr lang="es-MX" dirty="0"/>
              <a:t>AUGUSTE COMTE (1798-1857) </a:t>
            </a:r>
            <a:r>
              <a:rPr lang="es-MX" dirty="0">
                <a:sym typeface="Wingdings" panose="05000000000000000000" pitchFamily="2" charset="2"/>
              </a:rPr>
              <a:t> ESTUDIO SISTEMÁTICO DEL COMPORTAMIENTO SOCIAL PODRÍA CONDUCIR A INTERACCIONES HUMANAS MAS RACIONALES.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HARRIET MARTINEAU (10802-1876) RELIGIÓN, POLÍTICA, EDUCACIÓN Y EMIGRACIÓN. DERECHOS DE LAS MUJERES, EMANCIPACIÓN DE LOS ESCLAVOS.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HERBERT SPENCER (1820-1903) EVOLUCIÓN DE LAS SOCIEDADES A LO LARGO DEL TIEMPO.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4727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5EBB9-E501-433B-B69B-37EA0C79B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942701-D147-4CD7-8547-6428093A7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42078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391</Words>
  <Application>Microsoft Office PowerPoint</Application>
  <PresentationFormat>Panorámica</PresentationFormat>
  <Paragraphs>34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SOCIOLOGÍA</vt:lpstr>
      <vt:lpstr>SOCIOLOGÍA  </vt:lpstr>
      <vt:lpstr>SOCIOLOGÍA</vt:lpstr>
      <vt:lpstr>TEORÍA SOCIOLÓGICA</vt:lpstr>
      <vt:lpstr>TEORÍA SOCIOLÓGICA</vt:lpstr>
      <vt:lpstr>TEORÍA SOCIOLÓGICA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SOCIOLOGÍA</dc:title>
  <dc:creator>Usuario</dc:creator>
  <cp:lastModifiedBy>Usuario</cp:lastModifiedBy>
  <cp:revision>1</cp:revision>
  <dcterms:created xsi:type="dcterms:W3CDTF">2023-03-27T15:06:11Z</dcterms:created>
  <dcterms:modified xsi:type="dcterms:W3CDTF">2023-03-27T16:17:11Z</dcterms:modified>
</cp:coreProperties>
</file>