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modernidad&amp;&amp;view=detail&amp;mid=616B90F31982C5AAE8F6616B90F31982C5AAE8F6&amp;&amp;FORM=VRDGAR&amp;ru=%2Fvideos%2Fsearch%3Fq%3Dmodernidad%26FORM%3DHDRSC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posmodernidad&amp;&amp;view=detail&amp;mid=E84E9C64309D93A189C3E84E9C64309D93A189C3&amp;&amp;FORM=VRDGAR&amp;ru=%2Fvideos%2Fsearch%3Fq%3Dposmodernidad%26FORM%3DHDRSC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7DA03-1DAA-481E-A529-F7CFCBEC7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2306637"/>
          </a:xfrm>
        </p:spPr>
        <p:txBody>
          <a:bodyPr>
            <a:normAutofit/>
          </a:bodyPr>
          <a:lstStyle/>
          <a:p>
            <a:pPr algn="ctr"/>
            <a:r>
              <a:rPr lang="es-MX" sz="5400" dirty="0"/>
              <a:t>SOCIOLOGÍA</a:t>
            </a:r>
            <a:endParaRPr lang="es-AR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69B18E-5E70-40F7-B356-B0C2F6A3A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MX" sz="2400" dirty="0"/>
              <a:t>UNIDAD 1</a:t>
            </a:r>
          </a:p>
          <a:p>
            <a:pPr algn="r"/>
            <a:r>
              <a:rPr lang="es-MX" sz="2400" dirty="0"/>
              <a:t>MODERNIDAD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1549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DF14E-AE4A-42C8-BAEA-81CD43A8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46456"/>
          </a:xfrm>
        </p:spPr>
        <p:txBody>
          <a:bodyPr>
            <a:normAutofit fontScale="90000"/>
          </a:bodyPr>
          <a:lstStyle/>
          <a:p>
            <a:r>
              <a:rPr lang="es-MX" sz="4000" dirty="0"/>
              <a:t>Modernidad ?qué es? </a:t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DED378-03BC-470F-BCF8-679C0FE36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563758"/>
            <a:ext cx="11635409" cy="529424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AR" sz="2800" dirty="0">
                <a:hlinkClick r:id="rId2"/>
              </a:rPr>
              <a:t>¿Qué es la Modernidad? - </a:t>
            </a:r>
            <a:r>
              <a:rPr lang="es-AR" sz="2800" dirty="0" err="1">
                <a:hlinkClick r:id="rId2"/>
              </a:rPr>
              <a:t>Bully</a:t>
            </a:r>
            <a:r>
              <a:rPr lang="es-AR" sz="2800" dirty="0">
                <a:hlinkClick r:id="rId2"/>
              </a:rPr>
              <a:t> </a:t>
            </a:r>
            <a:r>
              <a:rPr lang="es-AR" sz="2800" dirty="0" err="1">
                <a:hlinkClick r:id="rId2"/>
              </a:rPr>
              <a:t>Magnets</a:t>
            </a:r>
            <a:r>
              <a:rPr lang="es-AR" sz="2800" dirty="0">
                <a:hlinkClick r:id="rId2"/>
              </a:rPr>
              <a:t> - Historia Documental - Bing video</a:t>
            </a:r>
            <a:endParaRPr lang="es-MX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s-MX" sz="2800" dirty="0"/>
              <a:t>Análisis institucional de la MODERNIDAD (A. Giddens) </a:t>
            </a:r>
            <a:r>
              <a:rPr lang="es-MX" sz="2800" dirty="0">
                <a:sym typeface="Wingdings" panose="05000000000000000000" pitchFamily="2" charset="2"/>
              </a:rPr>
              <a:t> modos de vida </a:t>
            </a:r>
            <a:r>
              <a:rPr lang="es-AR" sz="2800" dirty="0"/>
              <a:t>u organización social que surgieron en Europa desde alrededor del siglo XV en adelante.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sz="2800" dirty="0"/>
              <a:t>Periodo histórico caracterizado por un conjunto de ideas y cambios profundos en la sociedad occidental: filosofía, ciencia, política, arte y modos de vida en general.</a:t>
            </a:r>
          </a:p>
        </p:txBody>
      </p:sp>
    </p:spTree>
    <p:extLst>
      <p:ext uri="{BB962C8B-B14F-4D97-AF65-F5344CB8AC3E}">
        <p14:creationId xmlns:p14="http://schemas.microsoft.com/office/powerpoint/2010/main" val="330562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26A82-CCE1-4A6D-8695-24C05BFD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2473"/>
          </a:xfrm>
        </p:spPr>
        <p:txBody>
          <a:bodyPr/>
          <a:lstStyle/>
          <a:p>
            <a:r>
              <a:rPr lang="es-MX" dirty="0"/>
              <a:t>MODERNIDAD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2CA2E4-7F38-44F4-8A28-C179BB8E2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1802296"/>
            <a:ext cx="11171583" cy="48900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800" dirty="0"/>
              <a:t>Comprende uno de los tres grandes periodos en que se divide la historia de la humanidad: Edad Antigua, Edad Media y Edad Moderna, además de la Edad Contemporánea, presente.</a:t>
            </a:r>
          </a:p>
          <a:p>
            <a:pPr>
              <a:lnSpc>
                <a:spcPct val="150000"/>
              </a:lnSpc>
            </a:pPr>
            <a:r>
              <a:rPr lang="es-AR" sz="2800" dirty="0"/>
              <a:t>Idea de ruptura </a:t>
            </a:r>
            <a:r>
              <a:rPr lang="es-AR" sz="2800" dirty="0">
                <a:sym typeface="Wingdings" panose="05000000000000000000" pitchFamily="2" charset="2"/>
              </a:rPr>
              <a:t></a:t>
            </a:r>
            <a:r>
              <a:rPr lang="es-AR" sz="2800" dirty="0"/>
              <a:t> con el Renacimiento una ruptura con los paradigmas dominantes en la Edad Media en términos de pensamientos filosófico, político, artístico, preindustrial y tradicional, etc.</a:t>
            </a:r>
          </a:p>
        </p:txBody>
      </p:sp>
    </p:spTree>
    <p:extLst>
      <p:ext uri="{BB962C8B-B14F-4D97-AF65-F5344CB8AC3E}">
        <p14:creationId xmlns:p14="http://schemas.microsoft.com/office/powerpoint/2010/main" val="181106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1C9E2-DCE4-4B25-A15F-5E582A4F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71743"/>
          </a:xfrm>
        </p:spPr>
        <p:txBody>
          <a:bodyPr/>
          <a:lstStyle/>
          <a:p>
            <a:r>
              <a:rPr lang="es-MX" dirty="0"/>
              <a:t>modernidad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8BC91D-AB47-4411-AB59-E499C7337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590260"/>
            <a:ext cx="11264348" cy="49828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800" dirty="0"/>
              <a:t>Se empieza a buscar las causas de todo fenómeno a través de la ciencia, el ser humano pasa a ocupar el centro del pensamiento (antropocentrismo, humanismo) que antes pertenecía a Dios (teocentrismo); creencia en el universo. </a:t>
            </a:r>
          </a:p>
          <a:p>
            <a:pPr>
              <a:lnSpc>
                <a:spcPct val="150000"/>
              </a:lnSpc>
            </a:pPr>
            <a:r>
              <a:rPr lang="es-AR" sz="2800" dirty="0"/>
              <a:t>Transformación en la organización de las naciones: el Estado, en manos de la monarquía y la Iglesia, se seculariza: aparición del poder republicano, guiado por la racionalidad y la justicia.</a:t>
            </a:r>
          </a:p>
          <a:p>
            <a:pPr>
              <a:lnSpc>
                <a:spcPct val="150000"/>
              </a:lnSpc>
            </a:pPr>
            <a:endParaRPr lang="es-AR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2539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41CFF-1828-4DAD-9608-5692ABDF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92230"/>
          </a:xfrm>
        </p:spPr>
        <p:txBody>
          <a:bodyPr/>
          <a:lstStyle/>
          <a:p>
            <a:r>
              <a:rPr lang="es-MX" dirty="0"/>
              <a:t>modernidad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D5C457-07F1-41E7-9704-3636783D2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775791"/>
            <a:ext cx="11158331" cy="49695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800" dirty="0">
                <a:sym typeface="Wingdings" panose="05000000000000000000" pitchFamily="2" charset="2"/>
              </a:rPr>
              <a:t>Nuevas ideologías políticas y económicas: socialismo, comunismo, basados en el marxismo, opuestos al capitalismo. </a:t>
            </a:r>
            <a:endParaRPr lang="es-AR" sz="2800" dirty="0"/>
          </a:p>
          <a:p>
            <a:pPr>
              <a:lnSpc>
                <a:spcPct val="150000"/>
              </a:lnSpc>
            </a:pPr>
            <a:r>
              <a:rPr lang="es-AR" sz="2800" dirty="0"/>
              <a:t>Revolución industrial: proceso de industrialización; adelantos tecnológicos </a:t>
            </a:r>
            <a:r>
              <a:rPr lang="es-AR" sz="2800" dirty="0">
                <a:sym typeface="Wingdings" panose="05000000000000000000" pitchFamily="2" charset="2"/>
              </a:rPr>
              <a:t> emerge sociedad industrial y urbana.</a:t>
            </a:r>
            <a:endParaRPr lang="es-AR" sz="2800" dirty="0"/>
          </a:p>
          <a:p>
            <a:pPr>
              <a:lnSpc>
                <a:spcPct val="150000"/>
              </a:lnSpc>
            </a:pPr>
            <a:r>
              <a:rPr lang="es-AR" sz="2800" dirty="0"/>
              <a:t>Modificación de las relaciones económicas y productivas entre los individuos </a:t>
            </a:r>
            <a:r>
              <a:rPr lang="es-AR" sz="2800" dirty="0">
                <a:sym typeface="Wingdings" panose="05000000000000000000" pitchFamily="2" charset="2"/>
              </a:rPr>
              <a:t> modelo capitalista: nuevas clases sociales.</a:t>
            </a:r>
          </a:p>
          <a:p>
            <a:endParaRPr lang="es-AR" sz="2800" dirty="0"/>
          </a:p>
          <a:p>
            <a:pPr>
              <a:lnSpc>
                <a:spcPct val="150000"/>
              </a:lnSpc>
            </a:pPr>
            <a:endParaRPr lang="es-AR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2218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1FD82-43B9-4504-9970-E5EE950A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05482"/>
          </a:xfrm>
        </p:spPr>
        <p:txBody>
          <a:bodyPr/>
          <a:lstStyle/>
          <a:p>
            <a:r>
              <a:rPr lang="es-MX" dirty="0"/>
              <a:t>modernidad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DD1679-3595-447E-9B9D-FFF9EA065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656522"/>
            <a:ext cx="11423373" cy="45829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sz="2800" dirty="0"/>
              <a:t>Cambios importantes en concepción del mundo para el ser humano: razón se impone por sobre la religión (Ilustración, racionalismo);</a:t>
            </a:r>
          </a:p>
          <a:p>
            <a:pPr>
              <a:lnSpc>
                <a:spcPct val="150000"/>
              </a:lnSpc>
            </a:pPr>
            <a:r>
              <a:rPr lang="es-AR" sz="2800" dirty="0"/>
              <a:t>Establecimiento de constituciones </a:t>
            </a:r>
            <a:r>
              <a:rPr lang="es-AR" sz="2800" dirty="0">
                <a:sym typeface="Wingdings" panose="05000000000000000000" pitchFamily="2" charset="2"/>
              </a:rPr>
              <a:t></a:t>
            </a:r>
            <a:r>
              <a:rPr lang="es-AR" sz="2800" dirty="0"/>
              <a:t>leyes que regulan a la sociedad.</a:t>
            </a:r>
          </a:p>
          <a:p>
            <a:pPr>
              <a:lnSpc>
                <a:spcPct val="150000"/>
              </a:lnSpc>
            </a:pPr>
            <a:r>
              <a:rPr lang="es-AR" sz="2800" dirty="0"/>
              <a:t>Se crean instituciones para garantizar la protección de las libertades y los derechos de los ciudadanos </a:t>
            </a:r>
            <a:r>
              <a:rPr lang="es-AR" sz="2800" dirty="0">
                <a:sym typeface="Wingdings" panose="05000000000000000000" pitchFamily="2" charset="2"/>
              </a:rPr>
              <a:t> </a:t>
            </a:r>
            <a:r>
              <a:rPr lang="es-AR" sz="2800" dirty="0"/>
              <a:t>el poder público es dividido: poder ejecutivo, legislativo y judicial.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4268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D24A-4B4A-47F3-81DA-7DFDF8AA3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99465"/>
          </a:xfrm>
        </p:spPr>
        <p:txBody>
          <a:bodyPr/>
          <a:lstStyle/>
          <a:p>
            <a:r>
              <a:rPr lang="es-MX" dirty="0"/>
              <a:t>modernidad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195D31-1D62-43BC-B70B-79E295D43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4" y="1921565"/>
            <a:ext cx="10919790" cy="38696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800" dirty="0"/>
              <a:t>Su culminación: en discusión. Modernidad presente; postmodernidad; </a:t>
            </a:r>
            <a:r>
              <a:rPr lang="es-MX" sz="2800" dirty="0" err="1"/>
              <a:t>postcapitalismo</a:t>
            </a:r>
            <a:r>
              <a:rPr lang="es-MX" sz="2800" dirty="0"/>
              <a:t>; sociedad postindustrial; sociedad de la información, sociedad del consumo; nueva modernidad; modernidad liquida. </a:t>
            </a:r>
          </a:p>
          <a:p>
            <a:pPr>
              <a:lnSpc>
                <a:spcPct val="150000"/>
              </a:lnSpc>
            </a:pPr>
            <a:r>
              <a:rPr lang="es-AR" sz="2000" dirty="0">
                <a:hlinkClick r:id="rId2"/>
              </a:rPr>
              <a:t>¿Qué es la posmodernidad? En 5 minutos o menos - Bing video</a:t>
            </a:r>
            <a:endParaRPr lang="es-MX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62421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505</TotalTime>
  <Words>397</Words>
  <Application>Microsoft Office PowerPoint</Application>
  <PresentationFormat>Panorámica</PresentationFormat>
  <Paragraphs>25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Circuito</vt:lpstr>
      <vt:lpstr>SOCIOLOGÍA</vt:lpstr>
      <vt:lpstr>Modernidad ?qué es?  </vt:lpstr>
      <vt:lpstr>MODERNIDAD</vt:lpstr>
      <vt:lpstr>modernidad</vt:lpstr>
      <vt:lpstr>modernidad</vt:lpstr>
      <vt:lpstr>modernidad</vt:lpstr>
      <vt:lpstr>modernidad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SOCIOLOGÍA</dc:title>
  <dc:creator>Usuario</dc:creator>
  <cp:lastModifiedBy>Usuario</cp:lastModifiedBy>
  <cp:revision>6</cp:revision>
  <dcterms:created xsi:type="dcterms:W3CDTF">2023-03-27T16:30:06Z</dcterms:created>
  <dcterms:modified xsi:type="dcterms:W3CDTF">2023-04-10T20:36:25Z</dcterms:modified>
</cp:coreProperties>
</file>