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78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644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93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60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0373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1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237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15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53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840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96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632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6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53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9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833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D56DA5-BE2E-45DD-9A45-D89883FB92CB}" type="datetimeFigureOut">
              <a:rPr lang="es-AR" smtClean="0"/>
              <a:pPr/>
              <a:t>26/4/2024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450ACF-8D3F-48C5-9D1A-ACED6854C980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184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11" Type="http://schemas.openxmlformats.org/officeDocument/2006/relationships/image" Target="../media/image35.png"/><Relationship Id="rId5" Type="http://schemas.openxmlformats.org/officeDocument/2006/relationships/image" Target="../media/image39.png"/><Relationship Id="rId10" Type="http://schemas.microsoft.com/office/2007/relationships/hdphoto" Target="../media/hdphoto1.wdp"/><Relationship Id="rId4" Type="http://schemas.microsoft.com/office/2007/relationships/hdphoto" Target="../media/hdphoto5.wdp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00.png"/><Relationship Id="rId11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34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7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7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782231"/>
            <a:ext cx="6815669" cy="1515533"/>
          </a:xfrm>
        </p:spPr>
        <p:txBody>
          <a:bodyPr/>
          <a:lstStyle/>
          <a:p>
            <a:r>
              <a:rPr lang="es-AR" dirty="0"/>
              <a:t>Momento de Inercia</a:t>
            </a:r>
            <a:br>
              <a:rPr lang="es-AR" dirty="0"/>
            </a:br>
            <a:r>
              <a:rPr lang="es-AR" sz="2800" dirty="0"/>
              <a:t>Ejercitación (1)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/>
              <a:t>U.T.N. – Facultad Regional Reconquista</a:t>
            </a:r>
          </a:p>
        </p:txBody>
      </p:sp>
    </p:spTree>
    <p:extLst>
      <p:ext uri="{BB962C8B-B14F-4D97-AF65-F5344CB8AC3E}">
        <p14:creationId xmlns:p14="http://schemas.microsoft.com/office/powerpoint/2010/main" val="17265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15"/>
    </mc:Choice>
    <mc:Fallback xmlns="">
      <p:transition spd="slow" advTm="336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79954" y="1136134"/>
            <a:ext cx="26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EJERCICIO N° 2</a:t>
            </a:r>
            <a:endParaRPr lang="en-U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5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7557" y="774700"/>
            <a:ext cx="3674806" cy="5283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4203" y="876299"/>
            <a:ext cx="2358897" cy="243499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279954" y="1909128"/>
            <a:ext cx="2061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cs typeface="Times New Roman" panose="02020603050405020304" pitchFamily="18" charset="0"/>
              </a:rPr>
              <a:t>Centro de Gravedad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5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075" y="3311289"/>
            <a:ext cx="6576066" cy="7654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5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075" y="4443754"/>
            <a:ext cx="6264834" cy="665775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8801100" y="2120900"/>
            <a:ext cx="0" cy="138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293100" y="2882900"/>
            <a:ext cx="90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0274300" y="2120900"/>
            <a:ext cx="0" cy="138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9766300" y="2882900"/>
            <a:ext cx="90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9422222" y="1896428"/>
            <a:ext cx="158448" cy="17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8724624" y="2810133"/>
            <a:ext cx="158448" cy="17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10210498" y="2803267"/>
            <a:ext cx="158448" cy="17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/>
          <p:cNvSpPr/>
          <p:nvPr/>
        </p:nvSpPr>
        <p:spPr>
          <a:xfrm>
            <a:off x="9457660" y="3719394"/>
            <a:ext cx="158448" cy="170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ector recto 19"/>
          <p:cNvCxnSpPr/>
          <p:nvPr/>
        </p:nvCxnSpPr>
        <p:spPr>
          <a:xfrm>
            <a:off x="7975600" y="1981895"/>
            <a:ext cx="3306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7927288" y="3804861"/>
            <a:ext cx="3306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370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340"/>
    </mc:Choice>
    <mc:Fallback xmlns="">
      <p:transition spd="slow" advTm="355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  <p:extLst>
    <p:ext uri="{3A86A75C-4F4B-4683-9AE1-C65F6400EC91}">
      <p14:laserTraceLst xmlns:p14="http://schemas.microsoft.com/office/powerpoint/2010/main">
        <p14:tracePtLst>
          <p14:tracePt t="9667" x="6742113" y="5634038"/>
          <p14:tracePt t="9672" x="6786563" y="5581650"/>
          <p14:tracePt t="9683" x="6875463" y="5510213"/>
          <p14:tracePt t="9688" x="6965950" y="5446713"/>
          <p14:tracePt t="9704" x="7089775" y="5340350"/>
          <p14:tracePt t="9720" x="7161213" y="5224463"/>
          <p14:tracePt t="9736" x="7197725" y="5133975"/>
          <p14:tracePt t="9752" x="7232650" y="5037138"/>
          <p14:tracePt t="9768" x="7304088" y="4956175"/>
          <p14:tracePt t="9785" x="7385050" y="4848225"/>
          <p14:tracePt t="9800" x="7500938" y="4714875"/>
          <p14:tracePt t="9816" x="7589838" y="4589463"/>
          <p14:tracePt t="9832" x="7653338" y="4473575"/>
          <p14:tracePt t="9848" x="7653338" y="4438650"/>
          <p14:tracePt t="9864" x="7653338" y="4394200"/>
          <p14:tracePt t="9881" x="7653338" y="4367213"/>
          <p14:tracePt t="9897" x="7653338" y="4340225"/>
          <p14:tracePt t="9913" x="7653338" y="4322763"/>
          <p14:tracePt t="9929" x="7653338" y="4313238"/>
          <p14:tracePt t="9945" x="7653338" y="4286250"/>
          <p14:tracePt t="9961" x="7653338" y="4276725"/>
          <p14:tracePt t="14576" x="7688263" y="4276725"/>
          <p14:tracePt t="14580" x="7697788" y="4276725"/>
          <p14:tracePt t="14592" x="7732713" y="4286250"/>
          <p14:tracePt t="14597" x="7742238" y="4286250"/>
          <p14:tracePt t="14624" x="7751763" y="4286250"/>
          <p14:tracePt t="14704" x="7777163" y="4276725"/>
          <p14:tracePt t="14708" x="7786688" y="4276725"/>
          <p14:tracePt t="14720" x="7858125" y="4251325"/>
          <p14:tracePt t="14725" x="7974013" y="4187825"/>
          <p14:tracePt t="14739" x="8259763" y="4062413"/>
          <p14:tracePt t="14755" x="8599488" y="3929063"/>
          <p14:tracePt t="14771" x="9028113" y="3776663"/>
          <p14:tracePt t="14787" x="9491663" y="3571875"/>
          <p14:tracePt t="14803" x="9796463" y="3357563"/>
          <p14:tracePt t="14819" x="9894888" y="3170238"/>
          <p14:tracePt t="14835" x="9912350" y="2919413"/>
          <p14:tracePt t="14851" x="9912350" y="2625725"/>
          <p14:tracePt t="14867" x="9894888" y="2259013"/>
          <p14:tracePt t="14883" x="9858375" y="1884363"/>
          <p14:tracePt t="14899" x="9804400" y="1562100"/>
          <p14:tracePt t="14915" x="9786938" y="1285875"/>
          <p14:tracePt t="14931" x="9769475" y="1204913"/>
          <p14:tracePt t="14976" x="9769475" y="1187450"/>
          <p14:tracePt t="14981" x="9769475" y="1179513"/>
          <p14:tracePt t="14995" x="9742488" y="1160463"/>
          <p14:tracePt t="15011" x="9698038" y="1152525"/>
          <p14:tracePt t="15027" x="9634538" y="1152525"/>
          <p14:tracePt t="15043" x="9563100" y="1214438"/>
          <p14:tracePt t="15059" x="9474200" y="1330325"/>
          <p14:tracePt t="15075" x="9358313" y="1465263"/>
          <p14:tracePt t="15091" x="9296400" y="1536700"/>
          <p14:tracePt t="15107" x="9269413" y="1536700"/>
          <p14:tracePt t="15123" x="9259888" y="1536700"/>
          <p14:tracePt t="15139" x="9251950" y="1536700"/>
          <p14:tracePt t="15155" x="9188450" y="1581150"/>
          <p14:tracePt t="15171" x="9153525" y="1660525"/>
          <p14:tracePt t="15187" x="9144000" y="1741488"/>
          <p14:tracePt t="15203" x="9144000" y="1830388"/>
          <p14:tracePt t="15219" x="9144000" y="1866900"/>
          <p14:tracePt t="15235" x="9153525" y="1893888"/>
          <p14:tracePt t="15316" x="9134475" y="1893888"/>
          <p14:tracePt t="15328" x="9126538" y="1893888"/>
          <p14:tracePt t="15332" x="9109075" y="1893888"/>
          <p14:tracePt t="15347" x="9090025" y="1893888"/>
          <p14:tracePt t="15363" x="9072563" y="1893888"/>
          <p14:tracePt t="15379" x="9037638" y="1893888"/>
          <p14:tracePt t="15395" x="8956675" y="1928813"/>
          <p14:tracePt t="15411" x="8929688" y="1928813"/>
          <p14:tracePt t="15427" x="8912225" y="1938338"/>
          <p14:tracePt t="15538" x="8929688" y="1938338"/>
          <p14:tracePt t="15542" x="8947150" y="1938338"/>
          <p14:tracePt t="15555" x="8983663" y="1938338"/>
          <p14:tracePt t="15571" x="9045575" y="1938338"/>
          <p14:tracePt t="15587" x="9134475" y="1938338"/>
          <p14:tracePt t="15603" x="9251950" y="1938338"/>
          <p14:tracePt t="15619" x="9394825" y="1938338"/>
          <p14:tracePt t="15635" x="9483725" y="1938338"/>
          <p14:tracePt t="15651" x="9582150" y="1938338"/>
          <p14:tracePt t="15667" x="9617075" y="1938338"/>
          <p14:tracePt t="15683" x="9634538" y="1938338"/>
          <p14:tracePt t="15699" x="9653588" y="1938338"/>
          <p14:tracePt t="15715" x="9680575" y="1938338"/>
          <p14:tracePt t="15731" x="9752013" y="1965325"/>
          <p14:tracePt t="15747" x="9867900" y="1990725"/>
          <p14:tracePt t="15763" x="9929813" y="2000250"/>
          <p14:tracePt t="15779" x="9939338" y="2000250"/>
          <p14:tracePt t="15826" x="9929813" y="2027238"/>
          <p14:tracePt t="15830" x="9929813" y="2036763"/>
          <p14:tracePt t="15843" x="9920288" y="2062163"/>
          <p14:tracePt t="15859" x="9920288" y="2116138"/>
          <p14:tracePt t="15875" x="9920288" y="2179638"/>
          <p14:tracePt t="15891" x="9912350" y="2241550"/>
          <p14:tracePt t="15906" x="9902825" y="2303463"/>
          <p14:tracePt t="15922" x="9902825" y="2384425"/>
          <p14:tracePt t="15938" x="9902825" y="2446338"/>
          <p14:tracePt t="15955" x="9902825" y="2500313"/>
          <p14:tracePt t="15971" x="9902825" y="2544763"/>
          <p14:tracePt t="15986" x="9920288" y="2589213"/>
          <p14:tracePt t="16003" x="9929813" y="2608263"/>
          <p14:tracePt t="16018" x="9929813" y="2633663"/>
          <p14:tracePt t="16034" x="9929813" y="2670175"/>
          <p14:tracePt t="16050" x="9929813" y="2679700"/>
          <p14:tracePt t="16067" x="9947275" y="2705100"/>
          <p14:tracePt t="16082" x="9966325" y="2751138"/>
          <p14:tracePt t="16098" x="9974263" y="2776538"/>
          <p14:tracePt t="16114" x="10010775" y="2822575"/>
          <p14:tracePt t="16130" x="10018713" y="2867025"/>
          <p14:tracePt t="16146" x="10018713" y="2901950"/>
          <p14:tracePt t="16162" x="10028238" y="2928938"/>
          <p14:tracePt t="16178" x="10028238" y="2955925"/>
          <p14:tracePt t="16194" x="10028238" y="2982913"/>
          <p14:tracePt t="16210" x="10028238" y="3009900"/>
          <p14:tracePt t="16226" x="10018713" y="3036888"/>
          <p14:tracePt t="16242" x="10018713" y="3044825"/>
          <p14:tracePt t="16274" x="10010775" y="3044825"/>
          <p14:tracePt t="16278" x="10001250" y="3044825"/>
          <p14:tracePt t="16290" x="9983788" y="3017838"/>
          <p14:tracePt t="16306" x="9947275" y="2955925"/>
          <p14:tracePt t="16322" x="9902825" y="2867025"/>
          <p14:tracePt t="16338" x="9831388" y="2795588"/>
          <p14:tracePt t="16354" x="9777413" y="2705100"/>
          <p14:tracePt t="16370" x="9688513" y="2589213"/>
          <p14:tracePt t="16386" x="9634538" y="2500313"/>
          <p14:tracePt t="16403" x="9609138" y="2428875"/>
          <p14:tracePt t="16418" x="9599613" y="2401888"/>
          <p14:tracePt t="16434" x="9590088" y="2393950"/>
          <p14:tracePt t="16451" x="9582150" y="2384425"/>
          <p14:tracePt t="16466" x="9555163" y="2357438"/>
          <p14:tracePt t="16482" x="9491663" y="2339975"/>
          <p14:tracePt t="16498" x="9483725" y="2330450"/>
          <p14:tracePt t="16514" x="9456738" y="2303463"/>
          <p14:tracePt t="16530" x="9429750" y="2286000"/>
          <p14:tracePt t="16546" x="9402763" y="2268538"/>
          <p14:tracePt t="16562" x="9375775" y="2241550"/>
          <p14:tracePt t="16578" x="9358313" y="2187575"/>
          <p14:tracePt t="16594" x="9331325" y="2160588"/>
          <p14:tracePt t="16610" x="9323388" y="2133600"/>
          <p14:tracePt t="16626" x="9323388" y="2108200"/>
          <p14:tracePt t="16642" x="9323388" y="2081213"/>
          <p14:tracePt t="16658" x="9340850" y="2027238"/>
          <p14:tracePt t="16674" x="9348788" y="2009775"/>
          <p14:tracePt t="16690" x="9367838" y="2000250"/>
          <p14:tracePt t="16706" x="9367838" y="1990725"/>
          <p14:tracePt t="16754" x="9375775" y="1990725"/>
          <p14:tracePt t="16770" x="9375775" y="1965325"/>
          <p14:tracePt t="16786" x="9375775" y="1938338"/>
          <p14:tracePt t="16791" x="9367838" y="1928813"/>
          <p14:tracePt t="16802" x="9340850" y="1919288"/>
          <p14:tracePt t="16818" x="9259888" y="1911350"/>
          <p14:tracePt t="16834" x="9188450" y="1911350"/>
          <p14:tracePt t="16851" x="9082088" y="1911350"/>
          <p14:tracePt t="16866" x="8966200" y="1919288"/>
          <p14:tracePt t="16881" x="8848725" y="1928813"/>
          <p14:tracePt t="16898" x="8786813" y="1938338"/>
          <p14:tracePt t="16914" x="8705850" y="1938338"/>
          <p14:tracePt t="16930" x="8688388" y="1946275"/>
          <p14:tracePt t="16962" x="8680450" y="1946275"/>
          <p14:tracePt t="16980" x="8670925" y="1946275"/>
          <p14:tracePt t="16996" x="8661400" y="1946275"/>
          <p14:tracePt t="17012" x="8653463" y="1955800"/>
          <p14:tracePt t="17028" x="8634413" y="1955800"/>
          <p14:tracePt t="17041" x="8626475" y="1955800"/>
          <p14:tracePt t="17058" x="8589963" y="1973263"/>
          <p14:tracePt t="17073" x="8518525" y="1982788"/>
          <p14:tracePt t="17089" x="8456613" y="2000250"/>
          <p14:tracePt t="17105" x="8375650" y="2000250"/>
          <p14:tracePt t="17121" x="8313738" y="2000250"/>
          <p14:tracePt t="17137" x="8277225" y="2009775"/>
          <p14:tracePt t="17153" x="8269288" y="2009775"/>
          <p14:tracePt t="17169" x="8259763" y="2009775"/>
          <p14:tracePt t="17236" x="8269288" y="2009775"/>
          <p14:tracePt t="17252" x="8296275" y="2009775"/>
          <p14:tracePt t="17256" x="8323263" y="2009775"/>
          <p14:tracePt t="17268" x="8348663" y="2009775"/>
          <p14:tracePt t="17281" x="8375650" y="2009775"/>
          <p14:tracePt t="17297" x="8412163" y="2009775"/>
          <p14:tracePt t="17301" x="8420100" y="1990725"/>
          <p14:tracePt t="17313" x="8429625" y="1990725"/>
          <p14:tracePt t="17329" x="8439150" y="1990725"/>
          <p14:tracePt t="17345" x="8456613" y="1990725"/>
          <p14:tracePt t="17361" x="8474075" y="1990725"/>
          <p14:tracePt t="17377" x="8518525" y="1990725"/>
          <p14:tracePt t="17393" x="8572500" y="1990725"/>
          <p14:tracePt t="17409" x="8609013" y="1990725"/>
          <p14:tracePt t="17425" x="8643938" y="1982788"/>
          <p14:tracePt t="17441" x="8688388" y="1973263"/>
          <p14:tracePt t="17457" x="8742363" y="1965325"/>
          <p14:tracePt t="17473" x="8796338" y="1965325"/>
          <p14:tracePt t="17489" x="8966200" y="1965325"/>
          <p14:tracePt t="17507" x="9375775" y="1965325"/>
          <p14:tracePt t="17521" x="9528175" y="1965325"/>
          <p14:tracePt t="17537" x="9769475" y="1955800"/>
          <p14:tracePt t="17553" x="9983788" y="1955800"/>
          <p14:tracePt t="17569" x="10072688" y="1955800"/>
          <p14:tracePt t="17604" x="10072688" y="1946275"/>
          <p14:tracePt t="17732" x="10072688" y="1938338"/>
          <p14:tracePt t="17764" x="10063163" y="1938338"/>
          <p14:tracePt t="17768" x="10045700" y="1938338"/>
          <p14:tracePt t="17780" x="10018713" y="1938338"/>
          <p14:tracePt t="17793" x="10001250" y="1938338"/>
          <p14:tracePt t="17809" x="9966325" y="1938338"/>
          <p14:tracePt t="17825" x="9920288" y="1938338"/>
          <p14:tracePt t="17841" x="9875838" y="1938338"/>
          <p14:tracePt t="17857" x="9831388" y="1938338"/>
          <p14:tracePt t="17873" x="9742488" y="1938338"/>
          <p14:tracePt t="17889" x="9661525" y="1938338"/>
          <p14:tracePt t="17905" x="9537700" y="1938338"/>
          <p14:tracePt t="17921" x="9447213" y="1955800"/>
          <p14:tracePt t="17937" x="9375775" y="1973263"/>
          <p14:tracePt t="17954" x="9331325" y="1982788"/>
          <p14:tracePt t="17969" x="9313863" y="1982788"/>
          <p14:tracePt t="17985" x="9304338" y="1982788"/>
          <p14:tracePt t="18000" x="9286875" y="1982788"/>
          <p14:tracePt t="18164" x="9296400" y="1982788"/>
          <p14:tracePt t="18168" x="9304338" y="1982788"/>
          <p14:tracePt t="18180" x="9323388" y="1982788"/>
          <p14:tracePt t="18192" x="9348788" y="1982788"/>
          <p14:tracePt t="18208" x="9385300" y="1982788"/>
          <p14:tracePt t="18224" x="9394825" y="1982788"/>
          <p14:tracePt t="18324" x="9402763" y="1982788"/>
          <p14:tracePt t="18328" x="9412288" y="1982788"/>
          <p14:tracePt t="18376" x="9429750" y="1982788"/>
          <p14:tracePt t="18391" x="9447213" y="2000250"/>
          <p14:tracePt t="18406" x="9466263" y="2009775"/>
          <p14:tracePt t="18410" x="9474200" y="2017713"/>
          <p14:tracePt t="18422" x="9491663" y="2027238"/>
          <p14:tracePt t="18432" x="9501188" y="2027238"/>
          <p14:tracePt t="18448" x="9501188" y="2036763"/>
          <p14:tracePt t="18464" x="9510713" y="2081213"/>
          <p14:tracePt t="18480" x="9510713" y="2116138"/>
          <p14:tracePt t="18496" x="9528175" y="2197100"/>
          <p14:tracePt t="18512" x="9528175" y="2268538"/>
          <p14:tracePt t="18528" x="9528175" y="2339975"/>
          <p14:tracePt t="18544" x="9528175" y="2401888"/>
          <p14:tracePt t="18560" x="9528175" y="2446338"/>
          <p14:tracePt t="18576" x="9528175" y="2500313"/>
          <p14:tracePt t="18592" x="9528175" y="2581275"/>
          <p14:tracePt t="18609" x="9528175" y="2670175"/>
          <p14:tracePt t="18624" x="9528175" y="2795588"/>
          <p14:tracePt t="18640" x="9456738" y="2928938"/>
          <p14:tracePt t="18656" x="9394825" y="3027363"/>
          <p14:tracePt t="18672" x="9358313" y="3108325"/>
          <p14:tracePt t="18688" x="9331325" y="3205163"/>
          <p14:tracePt t="18704" x="9331325" y="3322638"/>
          <p14:tracePt t="18720" x="9331325" y="3438525"/>
          <p14:tracePt t="18736" x="9340850" y="3544888"/>
          <p14:tracePt t="18752" x="9340850" y="3625850"/>
          <p14:tracePt t="18768" x="9340850" y="3679825"/>
          <p14:tracePt t="18784" x="9340850" y="3741738"/>
          <p14:tracePt t="18800" x="9340850" y="3795713"/>
          <p14:tracePt t="18816" x="9340850" y="3857625"/>
          <p14:tracePt t="18832" x="9340850" y="3902075"/>
          <p14:tracePt t="18848" x="9331325" y="3946525"/>
          <p14:tracePt t="18864" x="9331325" y="3973513"/>
          <p14:tracePt t="18937" x="9331325" y="3956050"/>
          <p14:tracePt t="18950" x="9331325" y="3911600"/>
          <p14:tracePt t="18954" x="9340850" y="3867150"/>
          <p14:tracePt t="18966" x="9340850" y="3840163"/>
          <p14:tracePt t="18976" x="9340850" y="3803650"/>
          <p14:tracePt t="18992" x="9340850" y="3697288"/>
          <p14:tracePt t="19008" x="9340850" y="3527425"/>
          <p14:tracePt t="19024" x="9340850" y="3322638"/>
          <p14:tracePt t="19040" x="9340850" y="3108325"/>
          <p14:tracePt t="19056" x="9340850" y="2894013"/>
          <p14:tracePt t="19071" x="9340850" y="2679700"/>
          <p14:tracePt t="19087" x="9340850" y="2490788"/>
          <p14:tracePt t="19103" x="9286875" y="2357438"/>
          <p14:tracePt t="19119" x="9224963" y="2268538"/>
          <p14:tracePt t="19135" x="9205913" y="2259013"/>
          <p14:tracePt t="19151" x="9197975" y="2251075"/>
          <p14:tracePt t="19183" x="9180513" y="2251075"/>
          <p14:tracePt t="19199" x="9170988" y="2251075"/>
          <p14:tracePt t="19215" x="9161463" y="2241550"/>
          <p14:tracePt t="19231" x="9117013" y="2224088"/>
          <p14:tracePt t="19247" x="9090025" y="2205038"/>
          <p14:tracePt t="19263" x="9045575" y="2187575"/>
          <p14:tracePt t="19279" x="9018588" y="2179638"/>
          <p14:tracePt t="19297" x="9001125" y="2160588"/>
          <p14:tracePt t="19334" x="9001125" y="2152650"/>
          <p14:tracePt t="19350" x="8991600" y="2143125"/>
          <p14:tracePt t="19414" x="9010650" y="2143125"/>
          <p14:tracePt t="19418" x="9018588" y="2143125"/>
          <p14:tracePt t="19430" x="9045575" y="2143125"/>
          <p14:tracePt t="19439" x="9072563" y="2133600"/>
          <p14:tracePt t="19455" x="9126538" y="2108200"/>
          <p14:tracePt t="19471" x="9180513" y="2071688"/>
          <p14:tracePt t="19487" x="9205913" y="2054225"/>
          <p14:tracePt t="19503" x="9224963" y="2036763"/>
          <p14:tracePt t="19520" x="9242425" y="2027238"/>
          <p14:tracePt t="19535" x="9286875" y="2009775"/>
          <p14:tracePt t="19551" x="9331325" y="1990725"/>
          <p14:tracePt t="19567" x="9375775" y="1982788"/>
          <p14:tracePt t="19583" x="9385300" y="1982788"/>
          <p14:tracePt t="19599" x="9402763" y="1982788"/>
          <p14:tracePt t="19615" x="9439275" y="2000250"/>
          <p14:tracePt t="19631" x="9483725" y="2044700"/>
          <p14:tracePt t="19647" x="9528175" y="2098675"/>
          <p14:tracePt t="19663" x="9572625" y="2152650"/>
          <p14:tracePt t="19679" x="9626600" y="2214563"/>
          <p14:tracePt t="19695" x="9644063" y="2259013"/>
          <p14:tracePt t="19711" x="9661525" y="2303463"/>
          <p14:tracePt t="19727" x="9661525" y="2384425"/>
          <p14:tracePt t="19743" x="9661525" y="2455863"/>
          <p14:tracePt t="19760" x="9680575" y="2589213"/>
          <p14:tracePt t="19775" x="9698038" y="2741613"/>
          <p14:tracePt t="19791" x="9732963" y="2857500"/>
          <p14:tracePt t="19807" x="9759950" y="2955925"/>
          <p14:tracePt t="19823" x="9769475" y="2965450"/>
          <p14:tracePt t="19839" x="9769475" y="2990850"/>
          <p14:tracePt t="19855" x="9769475" y="3017838"/>
          <p14:tracePt t="19871" x="9769475" y="3036888"/>
          <p14:tracePt t="19903" x="9769475" y="3081338"/>
          <p14:tracePt t="19919" x="9752013" y="3108325"/>
          <p14:tracePt t="19935" x="9742488" y="3143250"/>
          <p14:tracePt t="19951" x="9732963" y="3187700"/>
          <p14:tracePt t="19967" x="9725025" y="3259138"/>
          <p14:tracePt t="19983" x="9725025" y="3303588"/>
          <p14:tracePt t="19999" x="9725025" y="3357563"/>
          <p14:tracePt t="20015" x="9725025" y="3394075"/>
          <p14:tracePt t="20031" x="9725025" y="3429000"/>
          <p14:tracePt t="20047" x="9725025" y="3446463"/>
          <p14:tracePt t="20063" x="9725025" y="3482975"/>
          <p14:tracePt t="20079" x="9725025" y="3500438"/>
          <p14:tracePt t="20095" x="9725025" y="3536950"/>
          <p14:tracePt t="20111" x="9715500" y="3589338"/>
          <p14:tracePt t="20126" x="9705975" y="3652838"/>
          <p14:tracePt t="20143" x="9705975" y="3697288"/>
          <p14:tracePt t="20159" x="9698038" y="3751263"/>
          <p14:tracePt t="20174" x="9680575" y="3803650"/>
          <p14:tracePt t="20190" x="9653588" y="3875088"/>
          <p14:tracePt t="20206" x="9644063" y="3938588"/>
          <p14:tracePt t="20222" x="9634538" y="4000500"/>
          <p14:tracePt t="20238" x="9634538" y="4062413"/>
          <p14:tracePt t="20254" x="9617075" y="4125913"/>
          <p14:tracePt t="20270" x="9609138" y="4160838"/>
          <p14:tracePt t="20286" x="9609138" y="4205288"/>
          <p14:tracePt t="20318" x="9609138" y="4214813"/>
          <p14:tracePt t="20487" x="9617075" y="4214813"/>
          <p14:tracePt t="20507" x="9617075" y="4205288"/>
          <p14:tracePt t="20520" x="9617075" y="4197350"/>
          <p14:tracePt t="20536" x="9617075" y="4170363"/>
          <p14:tracePt t="20542" x="9617075" y="4152900"/>
          <p14:tracePt t="20558" x="9617075" y="4081463"/>
          <p14:tracePt t="20574" x="9617075" y="4037013"/>
          <p14:tracePt t="20590" x="9590088" y="3929063"/>
          <p14:tracePt t="20606" x="9545638" y="3768725"/>
          <p14:tracePt t="20622" x="9483725" y="3598863"/>
          <p14:tracePt t="20638" x="9429750" y="3411538"/>
          <p14:tracePt t="20654" x="9385300" y="3286125"/>
          <p14:tracePt t="20670" x="9385300" y="3251200"/>
          <p14:tracePt t="20686" x="9385300" y="3197225"/>
          <p14:tracePt t="20702" x="9385300" y="3125788"/>
          <p14:tracePt t="20718" x="9367838" y="3054350"/>
          <p14:tracePt t="20734" x="9340850" y="2973388"/>
          <p14:tracePt t="20750" x="9304338" y="2911475"/>
          <p14:tracePt t="20766" x="9242425" y="2847975"/>
          <p14:tracePt t="20782" x="9161463" y="2768600"/>
          <p14:tracePt t="20798" x="9144000" y="2751138"/>
          <p14:tracePt t="20814" x="9117013" y="2724150"/>
          <p14:tracePt t="20830" x="9090025" y="2687638"/>
          <p14:tracePt t="20846" x="9063038" y="2670175"/>
          <p14:tracePt t="20863" x="9018588" y="2625725"/>
          <p14:tracePt t="20878" x="9010650" y="2616200"/>
          <p14:tracePt t="20894" x="8991600" y="2608263"/>
          <p14:tracePt t="20926" x="8991600" y="2589213"/>
          <p14:tracePt t="20942" x="8991600" y="2562225"/>
          <p14:tracePt t="20958" x="8991600" y="2527300"/>
          <p14:tracePt t="20974" x="8991600" y="2500313"/>
          <p14:tracePt t="20990" x="9010650" y="2473325"/>
          <p14:tracePt t="21022" x="9045575" y="2465388"/>
          <p14:tracePt t="21038" x="9082088" y="2446338"/>
          <p14:tracePt t="21054" x="9126538" y="2419350"/>
          <p14:tracePt t="21070" x="9161463" y="2401888"/>
          <p14:tracePt t="21086" x="9197975" y="2374900"/>
          <p14:tracePt t="21406" x="9197975" y="2384425"/>
          <p14:tracePt t="21417" x="9205913" y="2384425"/>
          <p14:tracePt t="21450" x="9205913" y="2401888"/>
          <p14:tracePt t="21466" x="9205913" y="2419350"/>
          <p14:tracePt t="21470" x="9205913" y="2428875"/>
          <p14:tracePt t="21485" x="9205913" y="2455863"/>
          <p14:tracePt t="21954" x="9205913" y="2473325"/>
          <p14:tracePt t="21970" x="9205913" y="2500313"/>
          <p14:tracePt t="21986" x="9205913" y="2509838"/>
          <p14:tracePt t="22210" x="9215438" y="2527300"/>
          <p14:tracePt t="22226" x="9215438" y="2544763"/>
          <p14:tracePt t="22230" x="9180513" y="2544763"/>
          <p14:tracePt t="22242" x="9126538" y="2544763"/>
          <p14:tracePt t="22253" x="9055100" y="2544763"/>
          <p14:tracePt t="22269" x="8867775" y="2544763"/>
          <p14:tracePt t="22285" x="8653463" y="2527300"/>
          <p14:tracePt t="22300" x="8367713" y="2490788"/>
          <p14:tracePt t="22316" x="7947025" y="2419350"/>
          <p14:tracePt t="22332" x="7500938" y="2347913"/>
          <p14:tracePt t="22349" x="7143750" y="2295525"/>
          <p14:tracePt t="22364" x="6956425" y="2259013"/>
          <p14:tracePt t="22380" x="6902450" y="2251075"/>
          <p14:tracePt t="22396" x="6894513" y="2241550"/>
          <p14:tracePt t="22412" x="6894513" y="2232025"/>
          <p14:tracePt t="22428" x="6894513" y="2187575"/>
          <p14:tracePt t="22444" x="6867525" y="2133600"/>
          <p14:tracePt t="22460" x="6848475" y="2116138"/>
          <p14:tracePt t="22476" x="6823075" y="2081213"/>
          <p14:tracePt t="22492" x="6804025" y="2036763"/>
          <p14:tracePt t="22508" x="6777038" y="1965325"/>
          <p14:tracePt t="22524" x="6751638" y="1884363"/>
          <p14:tracePt t="22540" x="6705600" y="1795463"/>
          <p14:tracePt t="22556" x="6688138" y="1731963"/>
          <p14:tracePt t="22572" x="6643688" y="1625600"/>
          <p14:tracePt t="22588" x="6599238" y="1527175"/>
          <p14:tracePt t="22604" x="6545263" y="1384300"/>
          <p14:tracePt t="22621" x="6500813" y="1231900"/>
          <p14:tracePt t="22636" x="6419850" y="1081088"/>
          <p14:tracePt t="22652" x="6323013" y="928688"/>
          <p14:tracePt t="22670" x="6188075" y="803275"/>
          <p14:tracePt t="22684" x="6081713" y="750888"/>
          <p14:tracePt t="22700" x="5956300" y="731838"/>
          <p14:tracePt t="22716" x="5840413" y="731838"/>
          <p14:tracePt t="22732" x="5741988" y="731838"/>
          <p14:tracePt t="22748" x="5661025" y="731838"/>
          <p14:tracePt t="22764" x="5599113" y="731838"/>
          <p14:tracePt t="22780" x="5510213" y="731838"/>
          <p14:tracePt t="22796" x="5384800" y="768350"/>
          <p14:tracePt t="22812" x="5251450" y="830263"/>
          <p14:tracePt t="22828" x="5108575" y="919163"/>
          <p14:tracePt t="22844" x="4973638" y="1017588"/>
          <p14:tracePt t="22860" x="4840288" y="1143000"/>
          <p14:tracePt t="22876" x="4705350" y="1295400"/>
          <p14:tracePt t="22892" x="4598988" y="1438275"/>
          <p14:tracePt t="22908" x="4518025" y="1562100"/>
          <p14:tracePt t="22924" x="4491038" y="1687513"/>
          <p14:tracePt t="22940" x="4483100" y="1830388"/>
          <p14:tracePt t="22956" x="4483100" y="1982788"/>
          <p14:tracePt t="22972" x="4518025" y="2152650"/>
          <p14:tracePt t="22988" x="4572000" y="2374900"/>
          <p14:tracePt t="23004" x="4679950" y="2571750"/>
          <p14:tracePt t="23020" x="4795838" y="2759075"/>
          <p14:tracePt t="23036" x="4938713" y="2911475"/>
          <p14:tracePt t="23052" x="5099050" y="3036888"/>
          <p14:tracePt t="23069" x="5313363" y="3133725"/>
          <p14:tracePt t="23084" x="5518150" y="3214688"/>
          <p14:tracePt t="23100" x="5751513" y="3259138"/>
          <p14:tracePt t="23116" x="6010275" y="3295650"/>
          <p14:tracePt t="23132" x="6232525" y="3303588"/>
          <p14:tracePt t="23148" x="6446838" y="3303588"/>
          <p14:tracePt t="23164" x="6626225" y="3286125"/>
          <p14:tracePt t="23180" x="6751638" y="3205163"/>
          <p14:tracePt t="23196" x="6858000" y="3116263"/>
          <p14:tracePt t="23212" x="6956425" y="3009900"/>
          <p14:tracePt t="23228" x="7045325" y="2813050"/>
          <p14:tracePt t="23244" x="7099300" y="2581275"/>
          <p14:tracePt t="23260" x="7116763" y="2339975"/>
          <p14:tracePt t="23275" x="7108825" y="2125663"/>
          <p14:tracePt t="23291" x="7081838" y="1946275"/>
          <p14:tracePt t="23309" x="7037388" y="1768475"/>
          <p14:tracePt t="23324" x="6991350" y="1633538"/>
          <p14:tracePt t="23340" x="6929438" y="1509713"/>
          <p14:tracePt t="23355" x="6884988" y="1455738"/>
          <p14:tracePt t="23371" x="6867525" y="1428750"/>
          <p14:tracePt t="23387" x="6858000" y="1428750"/>
          <p14:tracePt t="23403" x="6813550" y="1446213"/>
          <p14:tracePt t="23419" x="6751638" y="1500188"/>
          <p14:tracePt t="23435" x="6697663" y="1544638"/>
          <p14:tracePt t="23451" x="6626225" y="1589088"/>
          <p14:tracePt t="23467" x="6599238" y="1670050"/>
          <p14:tracePt t="23483" x="6599238" y="1731963"/>
          <p14:tracePt t="23499" x="6653213" y="1847850"/>
          <p14:tracePt t="23515" x="6848475" y="2062163"/>
          <p14:tracePt t="23531" x="7143750" y="2276475"/>
          <p14:tracePt t="23547" x="7715250" y="2500313"/>
          <p14:tracePt t="23563" x="8439150" y="2705100"/>
          <p14:tracePt t="23579" x="9109075" y="2795588"/>
          <p14:tracePt t="23595" x="9590088" y="2803525"/>
          <p14:tracePt t="23611" x="9875838" y="2795588"/>
          <p14:tracePt t="23627" x="10055225" y="2724150"/>
          <p14:tracePt t="23643" x="10099675" y="2687638"/>
          <p14:tracePt t="23659" x="10109200" y="2660650"/>
          <p14:tracePt t="23675" x="10109200" y="2608263"/>
          <p14:tracePt t="23691" x="10037763" y="2536825"/>
          <p14:tracePt t="23707" x="9956800" y="2500313"/>
          <p14:tracePt t="23724" x="9848850" y="2455863"/>
          <p14:tracePt t="23739" x="9769475" y="2428875"/>
          <p14:tracePt t="23755" x="9715500" y="2428875"/>
          <p14:tracePt t="23771" x="9688513" y="2428875"/>
          <p14:tracePt t="23787" x="9644063" y="2428875"/>
          <p14:tracePt t="23803" x="9609138" y="2419350"/>
          <p14:tracePt t="23844" x="9599613" y="2419350"/>
          <p14:tracePt t="23860" x="9582150" y="2419350"/>
          <p14:tracePt t="23867" x="9563100" y="2419350"/>
          <p14:tracePt t="23883" x="9491663" y="2419350"/>
          <p14:tracePt t="23899" x="9304338" y="2446338"/>
          <p14:tracePt t="23915" x="9090025" y="2482850"/>
          <p14:tracePt t="23931" x="8885238" y="2509838"/>
          <p14:tracePt t="23947" x="8813800" y="2527300"/>
          <p14:tracePt t="23979" x="8858250" y="2527300"/>
          <p14:tracePt t="23995" x="8920163" y="2517775"/>
          <p14:tracePt t="24011" x="8991600" y="2509838"/>
          <p14:tracePt t="24027" x="9045575" y="2490788"/>
          <p14:tracePt t="24043" x="9072563" y="2490788"/>
          <p14:tracePt t="24059" x="9117013" y="2482850"/>
          <p14:tracePt t="24075" x="9170988" y="2473325"/>
          <p14:tracePt t="24091" x="9242425" y="2446338"/>
          <p14:tracePt t="24107" x="9277350" y="2438400"/>
          <p14:tracePt t="24123" x="9304338" y="2428875"/>
          <p14:tracePt t="24155" x="9313863" y="2446338"/>
          <p14:tracePt t="24172" x="9296400" y="2517775"/>
          <p14:tracePt t="24187" x="9259888" y="2625725"/>
          <p14:tracePt t="24203" x="9224963" y="2786063"/>
          <p14:tracePt t="24219" x="9215438" y="2946400"/>
          <p14:tracePt t="24235" x="9215438" y="3116263"/>
          <p14:tracePt t="24251" x="9205913" y="3295650"/>
          <p14:tracePt t="24267" x="9205913" y="3419475"/>
          <p14:tracePt t="24283" x="9205913" y="3473450"/>
          <p14:tracePt t="24359" x="9215438" y="3438525"/>
          <p14:tracePt t="24374" x="9251950" y="3384550"/>
          <p14:tracePt t="24379" x="9286875" y="3348038"/>
          <p14:tracePt t="24395" x="9394825" y="3241675"/>
          <p14:tracePt t="24410" x="9528175" y="3143250"/>
          <p14:tracePt t="24426" x="9644063" y="3027363"/>
          <p14:tracePt t="24442" x="9725025" y="2911475"/>
          <p14:tracePt t="24458" x="9796463" y="2776538"/>
          <p14:tracePt t="24474" x="9831388" y="2687638"/>
          <p14:tracePt t="24490" x="9875838" y="2608263"/>
          <p14:tracePt t="24506" x="9912350" y="2581275"/>
          <p14:tracePt t="24522" x="9920288" y="2571750"/>
          <p14:tracePt t="24554" x="9929813" y="2571750"/>
          <p14:tracePt t="24582" x="9939338" y="2571750"/>
          <p14:tracePt t="24586" x="9966325" y="2571750"/>
          <p14:tracePt t="24602" x="10010775" y="2571750"/>
          <p14:tracePt t="24618" x="10037763" y="2571750"/>
          <p14:tracePt t="24694" x="10045700" y="2571750"/>
          <p14:tracePt t="24698" x="10055225" y="2562225"/>
          <p14:tracePt t="24725" x="10063163" y="2554288"/>
          <p14:tracePt t="24870" x="10055225" y="2544763"/>
          <p14:tracePt t="24874" x="10045700" y="2544763"/>
          <p14:tracePt t="24890" x="10010775" y="2544763"/>
          <p14:tracePt t="24906" x="9920288" y="2544763"/>
          <p14:tracePt t="24922" x="9804400" y="2544763"/>
          <p14:tracePt t="24938" x="9732963" y="2544763"/>
          <p14:tracePt t="24954" x="9644063" y="2544763"/>
          <p14:tracePt t="24970" x="9572625" y="2544763"/>
          <p14:tracePt t="24986" x="9545638" y="2544763"/>
          <p14:tracePt t="25002" x="9510713" y="2544763"/>
          <p14:tracePt t="25018" x="9447213" y="2562225"/>
          <p14:tracePt t="25034" x="9313863" y="2571750"/>
          <p14:tracePt t="25050" x="9170988" y="2581275"/>
          <p14:tracePt t="25066" x="9109075" y="2589213"/>
          <p14:tracePt t="25082" x="9090025" y="2589213"/>
          <p14:tracePt t="25098" x="9082088" y="2589213"/>
          <p14:tracePt t="25222" x="9090025" y="2589213"/>
          <p14:tracePt t="25226" x="9099550" y="2589213"/>
          <p14:tracePt t="25242" x="9153525" y="2571750"/>
          <p14:tracePt t="25258" x="9215438" y="2562225"/>
          <p14:tracePt t="25274" x="9296400" y="2544763"/>
          <p14:tracePt t="25290" x="9340850" y="2544763"/>
          <p14:tracePt t="25306" x="9447213" y="2527300"/>
          <p14:tracePt t="25322" x="9563100" y="2509838"/>
          <p14:tracePt t="25338" x="9671050" y="2482850"/>
          <p14:tracePt t="25354" x="9777413" y="2473325"/>
          <p14:tracePt t="25370" x="9867900" y="2446338"/>
          <p14:tracePt t="25386" x="9929813" y="2446338"/>
          <p14:tracePt t="25402" x="9966325" y="2446338"/>
          <p14:tracePt t="25418" x="9983788" y="2446338"/>
          <p14:tracePt t="25434" x="10001250" y="2446338"/>
          <p14:tracePt t="25449" x="10028238" y="2465388"/>
          <p14:tracePt t="25465" x="10037763" y="2482850"/>
          <p14:tracePt t="25880" x="10037763" y="2473325"/>
          <p14:tracePt t="29070" x="10037763" y="2482850"/>
          <p14:tracePt t="29074" x="10045700" y="2490788"/>
          <p14:tracePt t="29085" x="10072688" y="2517775"/>
          <p14:tracePt t="29094" x="10082213" y="2527300"/>
          <p14:tracePt t="29110" x="10109200" y="2554288"/>
          <p14:tracePt t="29126" x="10109200" y="2571750"/>
          <p14:tracePt t="29158" x="10117138" y="2598738"/>
          <p14:tracePt t="29174" x="10180638" y="2660650"/>
          <p14:tracePt t="29190" x="10215563" y="2679700"/>
          <p14:tracePt t="29206" x="10233025" y="2714625"/>
          <p14:tracePt t="29238" x="10233025" y="2724150"/>
          <p14:tracePt t="29254" x="10225088" y="2741613"/>
          <p14:tracePt t="29326" x="10206038" y="2751138"/>
          <p14:tracePt t="29330" x="10198100" y="2759075"/>
          <p14:tracePt t="29341" x="10188575" y="2759075"/>
          <p14:tracePt t="29350" x="10180638" y="2768600"/>
          <p14:tracePt t="29366" x="10171113" y="2776538"/>
          <p14:tracePt t="29390" x="10171113" y="2786063"/>
          <p14:tracePt t="29470" x="10161588" y="2795588"/>
          <p14:tracePt t="29648" x="10180638" y="2795588"/>
          <p14:tracePt t="29652" x="10225088" y="2795588"/>
          <p14:tracePt t="29664" x="10242550" y="2795588"/>
          <p14:tracePt t="29670" x="10252075" y="2795588"/>
          <p14:tracePt t="30416" x="10277475" y="2786063"/>
          <p14:tracePt t="30420" x="10277475" y="2776538"/>
          <p14:tracePt t="30431" x="10304463" y="2768600"/>
          <p14:tracePt t="30437" x="10313988" y="2759075"/>
          <p14:tracePt t="30453" x="10331450" y="2724150"/>
          <p14:tracePt t="30469" x="10331450" y="2660650"/>
          <p14:tracePt t="30485" x="10331450" y="2581275"/>
          <p14:tracePt t="30501" x="10313988" y="2490788"/>
          <p14:tracePt t="30517" x="10277475" y="2428875"/>
          <p14:tracePt t="30533" x="10242550" y="2339975"/>
          <p14:tracePt t="30549" x="10188575" y="2224088"/>
          <p14:tracePt t="30565" x="10126663" y="2108200"/>
          <p14:tracePt t="30581" x="10072688" y="2044700"/>
          <p14:tracePt t="30597" x="10010775" y="1982788"/>
          <p14:tracePt t="30613" x="9966325" y="1955800"/>
          <p14:tracePt t="30629" x="9920288" y="1928813"/>
          <p14:tracePt t="30645" x="9875838" y="1893888"/>
          <p14:tracePt t="30661" x="9831388" y="1847850"/>
          <p14:tracePt t="30677" x="9786938" y="1758950"/>
          <p14:tracePt t="30693" x="9752013" y="1697038"/>
          <p14:tracePt t="30708" x="9688513" y="1633538"/>
          <p14:tracePt t="30725" x="9626600" y="1562100"/>
          <p14:tracePt t="30740" x="9572625" y="1517650"/>
          <p14:tracePt t="30756" x="9510713" y="1482725"/>
          <p14:tracePt t="30772" x="9412288" y="1446213"/>
          <p14:tracePt t="30788" x="9358313" y="1438275"/>
          <p14:tracePt t="30804" x="9313863" y="1438275"/>
          <p14:tracePt t="30820" x="9269413" y="1438275"/>
          <p14:tracePt t="30836" x="9224963" y="1438275"/>
          <p14:tracePt t="30852" x="9134475" y="1482725"/>
          <p14:tracePt t="30868" x="9099550" y="1509713"/>
          <p14:tracePt t="30884" x="9082088" y="1517650"/>
          <p14:tracePt t="30900" x="9055100" y="1527175"/>
          <p14:tracePt t="30916" x="9028113" y="1536700"/>
          <p14:tracePt t="30932" x="8974138" y="1581150"/>
          <p14:tracePt t="30948" x="8867775" y="1643063"/>
          <p14:tracePt t="30964" x="8715375" y="1704975"/>
          <p14:tracePt t="30980" x="8562975" y="1768475"/>
          <p14:tracePt t="30996" x="8456613" y="1857375"/>
          <p14:tracePt t="31013" x="8412163" y="1893888"/>
          <p14:tracePt t="31029" x="8385175" y="1938338"/>
          <p14:tracePt t="31045" x="8358188" y="1982788"/>
          <p14:tracePt t="31061" x="8331200" y="2054225"/>
          <p14:tracePt t="31077" x="8251825" y="2125663"/>
          <p14:tracePt t="31093" x="8197850" y="2187575"/>
          <p14:tracePt t="31109" x="8134350" y="2295525"/>
          <p14:tracePt t="31125" x="8081963" y="2393950"/>
          <p14:tracePt t="31141" x="8027988" y="2490788"/>
          <p14:tracePt t="31157" x="7991475" y="2562225"/>
          <p14:tracePt t="31173" x="7956550" y="2633663"/>
          <p14:tracePt t="31189" x="7929563" y="2697163"/>
          <p14:tracePt t="31205" x="7929563" y="2786063"/>
          <p14:tracePt t="31221" x="7920038" y="2901950"/>
          <p14:tracePt t="31237" x="7920038" y="3009900"/>
          <p14:tracePt t="31253" x="7920038" y="3108325"/>
          <p14:tracePt t="31268" x="7920038" y="3170238"/>
          <p14:tracePt t="31285" x="7920038" y="3322638"/>
          <p14:tracePt t="31301" x="7939088" y="3429000"/>
          <p14:tracePt t="31317" x="7947025" y="3517900"/>
          <p14:tracePt t="31333" x="7966075" y="3608388"/>
          <p14:tracePt t="31348" x="7991475" y="3670300"/>
          <p14:tracePt t="31364" x="8027988" y="3751263"/>
          <p14:tracePt t="31380" x="8054975" y="3848100"/>
          <p14:tracePt t="31397" x="8108950" y="3983038"/>
          <p14:tracePt t="31412" x="8143875" y="4017963"/>
          <p14:tracePt t="31428" x="8197850" y="4089400"/>
          <p14:tracePt t="31432" x="8215313" y="4143375"/>
          <p14:tracePt t="31445" x="8277225" y="4205288"/>
          <p14:tracePt t="31460" x="8313738" y="4232275"/>
          <p14:tracePt t="31476" x="8367713" y="4276725"/>
          <p14:tracePt t="31493" x="8394700" y="4303713"/>
          <p14:tracePt t="31509" x="8474075" y="4384675"/>
          <p14:tracePt t="31524" x="8491538" y="4402138"/>
          <p14:tracePt t="31540" x="8555038" y="4456113"/>
          <p14:tracePt t="31556" x="8599488" y="4518025"/>
          <p14:tracePt t="31572" x="8643938" y="4581525"/>
          <p14:tracePt t="31588" x="8670925" y="4625975"/>
          <p14:tracePt t="31604" x="8697913" y="4660900"/>
          <p14:tracePt t="31620" x="8732838" y="4714875"/>
          <p14:tracePt t="31636" x="8786813" y="4741863"/>
          <p14:tracePt t="31652" x="8858250" y="4776788"/>
          <p14:tracePt t="31668" x="8966200" y="4822825"/>
          <p14:tracePt t="31684" x="9055100" y="4848225"/>
          <p14:tracePt t="31700" x="9099550" y="4848225"/>
          <p14:tracePt t="31716" x="9144000" y="4848225"/>
          <p14:tracePt t="31732" x="9188450" y="4848225"/>
          <p14:tracePt t="31748" x="9259888" y="4848225"/>
          <p14:tracePt t="31764" x="9402763" y="4848225"/>
          <p14:tracePt t="31779" x="9582150" y="4848225"/>
          <p14:tracePt t="31796" x="9725025" y="4848225"/>
          <p14:tracePt t="31811" x="9840913" y="4848225"/>
          <p14:tracePt t="31828" x="9929813" y="4840288"/>
          <p14:tracePt t="31843" x="9991725" y="4813300"/>
          <p14:tracePt t="31859" x="10045700" y="4786313"/>
          <p14:tracePt t="31875" x="10117138" y="4751388"/>
          <p14:tracePt t="31891" x="10206038" y="4697413"/>
          <p14:tracePt t="31907" x="10260013" y="4652963"/>
          <p14:tracePt t="31923" x="10277475" y="4633913"/>
          <p14:tracePt t="31926" x="10296525" y="4598988"/>
          <p14:tracePt t="31942" x="10296525" y="4581525"/>
          <p14:tracePt t="31955" x="10296525" y="4562475"/>
          <p14:tracePt t="31971" x="10304463" y="4527550"/>
          <p14:tracePt t="31987" x="10323513" y="4483100"/>
          <p14:tracePt t="32003" x="10358438" y="4419600"/>
          <p14:tracePt t="32019" x="10394950" y="4384675"/>
          <p14:tracePt t="32035" x="10394950" y="4348163"/>
          <p14:tracePt t="32051" x="10402888" y="4330700"/>
          <p14:tracePt t="32067" x="10402888" y="4313238"/>
          <p14:tracePt t="32083" x="10402888" y="4295775"/>
          <p14:tracePt t="32099" x="10402888" y="4286250"/>
          <p14:tracePt t="32130" x="10412413" y="4286250"/>
          <p14:tracePt t="32322" x="10412413" y="4276725"/>
          <p14:tracePt t="32338" x="10412413" y="4268788"/>
          <p14:tracePt t="32342" x="10412413" y="4259263"/>
          <p14:tracePt t="37390" x="10429875" y="4286250"/>
          <p14:tracePt t="37405" x="10439400" y="4330700"/>
          <p14:tracePt t="37422" x="10466388" y="4429125"/>
          <p14:tracePt t="37438" x="10510838" y="4581525"/>
          <p14:tracePt t="37454" x="10528300" y="4697413"/>
          <p14:tracePt t="37457" x="10545763" y="4776788"/>
          <p14:tracePt t="37470" x="10555288" y="4830763"/>
          <p14:tracePt t="37486" x="10572750" y="4991100"/>
          <p14:tracePt t="37502" x="10582275" y="5126038"/>
          <p14:tracePt t="37518" x="10582275" y="5295900"/>
          <p14:tracePt t="37534" x="10599738" y="5473700"/>
          <p14:tracePt t="37550" x="10661650" y="5653088"/>
          <p14:tracePt t="37566" x="10706100" y="5830888"/>
          <p14:tracePt t="37582" x="10742613" y="5956300"/>
          <p14:tracePt t="37598" x="10769600" y="6037263"/>
          <p14:tracePt t="37614" x="10777538" y="6099175"/>
          <p14:tracePt t="37630" x="10796588" y="6170613"/>
          <p14:tracePt t="37646" x="10814050" y="6242050"/>
          <p14:tracePt t="37662" x="10858500" y="6340475"/>
          <p14:tracePt t="37679" x="10920413" y="6419850"/>
          <p14:tracePt t="37695" x="10974388" y="6456363"/>
          <p14:tracePt t="37727" x="10991850" y="6456363"/>
          <p14:tracePt t="37760" x="11010900" y="6456363"/>
          <p14:tracePt t="37776" x="11018838" y="6456363"/>
          <p14:tracePt t="37791" x="11037888" y="6438900"/>
          <p14:tracePt t="37808" x="11045825" y="6429375"/>
          <p14:tracePt t="37822" x="11055350" y="6419850"/>
          <p14:tracePt t="37838" x="11055350" y="6411913"/>
          <p14:tracePt t="37855" x="11063288" y="6394450"/>
          <p14:tracePt t="37870" x="11072813" y="6375400"/>
          <p14:tracePt t="37886" x="11082338" y="6340475"/>
          <p14:tracePt t="37902" x="11090275" y="6330950"/>
          <p14:tracePt t="37919" x="11109325" y="6303963"/>
          <p14:tracePt t="37972" x="11117263" y="6296025"/>
          <p14:tracePt t="37984" x="11117263" y="6286500"/>
          <p14:tracePt t="38112" x="11117263" y="6269038"/>
          <p14:tracePt t="38116" x="11117263" y="6259513"/>
          <p14:tracePt t="41102" x="11109325" y="6259513"/>
          <p14:tracePt t="41106" x="11099800" y="6259513"/>
          <p14:tracePt t="41118" x="11082338" y="6259513"/>
          <p14:tracePt t="41131" x="11072813" y="6259513"/>
          <p14:tracePt t="41262" x="11063288" y="6259513"/>
          <p14:tracePt t="41266" x="11037888" y="6259513"/>
          <p14:tracePt t="41277" x="11001375" y="6259513"/>
          <p14:tracePt t="41291" x="10939463" y="6215063"/>
          <p14:tracePt t="41309" x="10769600" y="5902325"/>
          <p14:tracePt t="41323" x="10742613" y="5803900"/>
          <p14:tracePt t="41338" x="10742613" y="5626100"/>
          <p14:tracePt t="41354" x="10777538" y="5491163"/>
          <p14:tracePt t="41370" x="10777538" y="5384800"/>
          <p14:tracePt t="41387" x="10760075" y="5322888"/>
          <p14:tracePt t="41403" x="10706100" y="5276850"/>
          <p14:tracePt t="41419" x="10661650" y="5251450"/>
          <p14:tracePt t="41435" x="10617200" y="5224463"/>
          <p14:tracePt t="41451" x="10590213" y="5214938"/>
          <p14:tracePt t="41467" x="10563225" y="5197475"/>
          <p14:tracePt t="41498" x="10555288" y="5180013"/>
          <p14:tracePt t="41514" x="10528300" y="5180013"/>
          <p14:tracePt t="41531" x="10491788" y="5143500"/>
          <p14:tracePt t="41546" x="10491788" y="5081588"/>
          <p14:tracePt t="41562" x="10491788" y="5027613"/>
          <p14:tracePt t="41578" x="10491788" y="4983163"/>
          <p14:tracePt t="41594" x="10491788" y="4946650"/>
          <p14:tracePt t="41744" x="10528300" y="4946650"/>
          <p14:tracePt t="41748" x="10537825" y="4946650"/>
          <p14:tracePt t="41759" x="10572750" y="4946650"/>
          <p14:tracePt t="41770" x="10661650" y="4965700"/>
          <p14:tracePt t="41786" x="10733088" y="4973638"/>
          <p14:tracePt t="41818" x="10742613" y="4929188"/>
          <p14:tracePt t="41834" x="10742613" y="4875213"/>
          <p14:tracePt t="41850" x="10688638" y="4759325"/>
          <p14:tracePt t="41866" x="10599738" y="4608513"/>
          <p14:tracePt t="41882" x="10474325" y="4438650"/>
          <p14:tracePt t="41898" x="10313988" y="4251325"/>
          <p14:tracePt t="41914" x="10144125" y="4098925"/>
          <p14:tracePt t="41930" x="10001250" y="4000500"/>
          <p14:tracePt t="41946" x="9929813" y="3965575"/>
          <p14:tracePt t="42084" x="9929813" y="3973513"/>
          <p14:tracePt t="42368" x="9920288" y="3983038"/>
          <p14:tracePt t="42372" x="9912350" y="3990975"/>
          <p14:tracePt t="42448" x="9902825" y="3990975"/>
          <p14:tracePt t="42467" x="9902825" y="3983038"/>
          <p14:tracePt t="42479" x="9902825" y="3965575"/>
          <p14:tracePt t="42484" x="9902825" y="3956050"/>
          <p14:tracePt t="42496" x="9902825" y="3946525"/>
          <p14:tracePt t="42505" x="9912350" y="3929063"/>
          <p14:tracePt t="42522" x="9929813" y="3911600"/>
          <p14:tracePt t="42538" x="9947275" y="3902075"/>
          <p14:tracePt t="42553" x="9956800" y="3894138"/>
          <p14:tracePt t="42592" x="9966325" y="3894138"/>
          <p14:tracePt t="42608" x="9983788" y="3884613"/>
          <p14:tracePt t="42617" x="9983788" y="3875088"/>
          <p14:tracePt t="42633" x="9991725" y="3857625"/>
          <p14:tracePt t="42649" x="10010775" y="3840163"/>
          <p14:tracePt t="42681" x="10010775" y="3830638"/>
          <p14:tracePt t="42736" x="10010775" y="3822700"/>
          <p14:tracePt t="42740" x="10010775" y="3813175"/>
          <p14:tracePt t="42752" x="10010775" y="3803650"/>
          <p14:tracePt t="42761" x="10010775" y="3795713"/>
          <p14:tracePt t="42777" x="10010775" y="3776663"/>
          <p14:tracePt t="42809" x="10018713" y="3768725"/>
          <p14:tracePt t="42825" x="10028238" y="3741738"/>
          <p14:tracePt t="42841" x="10072688" y="3724275"/>
          <p14:tracePt t="42857" x="10099675" y="3687763"/>
          <p14:tracePt t="42873" x="10144125" y="3652838"/>
          <p14:tracePt t="42889" x="10153650" y="3633788"/>
          <p14:tracePt t="42905" x="10161588" y="3633788"/>
          <p14:tracePt t="42921" x="10161588" y="3616325"/>
          <p14:tracePt t="42992" x="10161588" y="3608388"/>
          <p14:tracePt t="42996" x="10171113" y="3608388"/>
          <p14:tracePt t="43024" x="10180638" y="3608388"/>
          <p14:tracePt t="43039" x="10188575" y="3608388"/>
          <p14:tracePt t="43044" x="10198100" y="3608388"/>
          <p14:tracePt t="43072" x="10206038" y="3608388"/>
          <p14:tracePt t="43088" x="10215563" y="3616325"/>
          <p14:tracePt t="43092" x="10225088" y="3616325"/>
          <p14:tracePt t="43104" x="10233025" y="3616325"/>
          <p14:tracePt t="43113" x="10233025" y="3625850"/>
          <p14:tracePt t="43129" x="10252075" y="3633788"/>
          <p14:tracePt t="43145" x="10277475" y="3633788"/>
          <p14:tracePt t="43161" x="10304463" y="3643313"/>
          <p14:tracePt t="43177" x="10323513" y="3643313"/>
          <p14:tracePt t="43209" x="10367963" y="3643313"/>
          <p14:tracePt t="43225" x="10385425" y="3643313"/>
          <p14:tracePt t="43281" x="10394950" y="3643313"/>
          <p14:tracePt t="43286" x="10402888" y="3643313"/>
          <p14:tracePt t="44915" x="10412413" y="3633788"/>
          <p14:tracePt t="45398" x="10412413" y="3625850"/>
          <p14:tracePt t="45403" x="10412413" y="3616325"/>
          <p14:tracePt t="45418" x="10412413" y="3589338"/>
          <p14:tracePt t="45431" x="10394950" y="3571875"/>
          <p14:tracePt t="45447" x="10331450" y="3500438"/>
          <p14:tracePt t="45463" x="10287000" y="3455988"/>
          <p14:tracePt t="45479" x="10242550" y="3411538"/>
          <p14:tracePt t="45495" x="10188575" y="3367088"/>
          <p14:tracePt t="45511" x="10134600" y="3322638"/>
          <p14:tracePt t="45527" x="10109200" y="3295650"/>
          <p14:tracePt t="45543" x="10082213" y="3286125"/>
          <p14:tracePt t="45559" x="10045700" y="3268663"/>
          <p14:tracePt t="45562" x="10018713" y="3259138"/>
          <p14:tracePt t="45575" x="10010775" y="3251200"/>
          <p14:tracePt t="45591" x="9983788" y="3241675"/>
          <p14:tracePt t="45607" x="9956800" y="3241675"/>
          <p14:tracePt t="45623" x="9947275" y="3241675"/>
          <p14:tracePt t="45639" x="9929813" y="3241675"/>
          <p14:tracePt t="45654" x="9902825" y="3241675"/>
          <p14:tracePt t="45670" x="9867900" y="3241675"/>
          <p14:tracePt t="45686" x="9813925" y="3232150"/>
          <p14:tracePt t="45702" x="9680575" y="3205163"/>
          <p14:tracePt t="45718" x="9510713" y="3187700"/>
          <p14:tracePt t="45734" x="9331325" y="3152775"/>
          <p14:tracePt t="45750" x="9197975" y="3108325"/>
          <p14:tracePt t="45766" x="9134475" y="3089275"/>
          <p14:tracePt t="45782" x="9117013" y="3081338"/>
          <p14:tracePt t="45798" x="9109075" y="3071813"/>
          <p14:tracePt t="45814" x="9072563" y="3062288"/>
          <p14:tracePt t="45830" x="8991600" y="3062288"/>
          <p14:tracePt t="45846" x="8920163" y="3071813"/>
          <p14:tracePt t="45862" x="8840788" y="3089275"/>
          <p14:tracePt t="45878" x="8796338" y="3116263"/>
          <p14:tracePt t="45894" x="8759825" y="3133725"/>
          <p14:tracePt t="45910" x="8732838" y="3152775"/>
          <p14:tracePt t="45926" x="8680450" y="3179763"/>
          <p14:tracePt t="45942" x="8599488" y="3259138"/>
          <p14:tracePt t="45958" x="8528050" y="3348038"/>
          <p14:tracePt t="45974" x="8491538" y="3411538"/>
          <p14:tracePt t="45991" x="8456613" y="3446463"/>
          <p14:tracePt t="46006" x="8447088" y="3473450"/>
          <p14:tracePt t="46105" x="8439150" y="3482975"/>
          <p14:tracePt t="46262" x="8429625" y="3490913"/>
          <p14:tracePt t="46310" x="8429625" y="3500438"/>
          <p14:tracePt t="46314" x="8429625" y="3517900"/>
          <p14:tracePt t="46330" x="8429625" y="3527425"/>
          <p14:tracePt t="46622" x="8429625" y="3536950"/>
          <p14:tracePt t="46642" x="8447088" y="3544888"/>
          <p14:tracePt t="46654" x="8456613" y="3562350"/>
          <p14:tracePt t="46658" x="8466138" y="3571875"/>
          <p14:tracePt t="46670" x="8474075" y="3571875"/>
          <p14:tracePt t="46678" x="8474075" y="3581400"/>
          <p14:tracePt t="46694" x="8483600" y="3616325"/>
          <p14:tracePt t="46710" x="8501063" y="3670300"/>
          <p14:tracePt t="46726" x="8518525" y="3714750"/>
          <p14:tracePt t="46742" x="8537575" y="3795713"/>
          <p14:tracePt t="46758" x="8545513" y="3867150"/>
          <p14:tracePt t="46774" x="8555038" y="3938588"/>
          <p14:tracePt t="46789" x="8555038" y="4017963"/>
          <p14:tracePt t="46805" x="8555038" y="4062413"/>
          <p14:tracePt t="46821" x="8555038" y="4125913"/>
          <p14:tracePt t="46838" x="8555038" y="4179888"/>
          <p14:tracePt t="46853" x="8555038" y="4214813"/>
          <p14:tracePt t="46869" x="8555038" y="4251325"/>
          <p14:tracePt t="46885" x="8555038" y="4303713"/>
          <p14:tracePt t="46901" x="8555038" y="4348163"/>
          <p14:tracePt t="46917" x="8555038" y="4367213"/>
          <p14:tracePt t="46933" x="8555038" y="4384675"/>
          <p14:tracePt t="46949" x="8555038" y="4394200"/>
          <p14:tracePt t="46965" x="8562975" y="4394200"/>
          <p14:tracePt t="46997" x="8572500" y="4402138"/>
          <p14:tracePt t="47024" x="8572500" y="4411663"/>
          <p14:tracePt t="47120" x="8582025" y="4411663"/>
          <p14:tracePt t="47152" x="8589963" y="4411663"/>
          <p14:tracePt t="47156" x="8609013" y="4402138"/>
          <p14:tracePt t="47168" x="8634413" y="4384675"/>
          <p14:tracePt t="47173" x="8661400" y="4348163"/>
          <p14:tracePt t="47189" x="8715375" y="4276725"/>
          <p14:tracePt t="47205" x="8769350" y="4205288"/>
          <p14:tracePt t="47221" x="8894763" y="3983038"/>
          <p14:tracePt t="47237" x="9010650" y="3697288"/>
          <p14:tracePt t="47253" x="9109075" y="3411538"/>
          <p14:tracePt t="47269" x="9188450" y="3081338"/>
          <p14:tracePt t="47285" x="9259888" y="2795588"/>
          <p14:tracePt t="47301" x="9313863" y="2643188"/>
          <p14:tracePt t="47317" x="9348788" y="2562225"/>
          <p14:tracePt t="47333" x="9367838" y="2517775"/>
          <p14:tracePt t="47349" x="9385300" y="2482850"/>
          <p14:tracePt t="47365" x="9394825" y="2438400"/>
          <p14:tracePt t="47381" x="9394825" y="2393950"/>
          <p14:tracePt t="47397" x="9394825" y="2347913"/>
          <p14:tracePt t="47413" x="9402763" y="2322513"/>
          <p14:tracePt t="47429" x="9402763" y="2312988"/>
          <p14:tracePt t="47445" x="9412288" y="2286000"/>
          <p14:tracePt t="47461" x="9420225" y="2268538"/>
          <p14:tracePt t="47477" x="9429750" y="2241550"/>
          <p14:tracePt t="47493" x="9429750" y="2205038"/>
          <p14:tracePt t="47509" x="9447213" y="2187575"/>
          <p14:tracePt t="47525" x="9466263" y="2170113"/>
          <p14:tracePt t="47542" x="9501188" y="2125663"/>
          <p14:tracePt t="47557" x="9510713" y="2089150"/>
          <p14:tracePt t="47573" x="9518650" y="2062163"/>
          <p14:tracePt t="47589" x="9518650" y="2036763"/>
          <p14:tracePt t="47605" x="9518650" y="2027238"/>
          <p14:tracePt t="47621" x="9518650" y="2017713"/>
          <p14:tracePt t="47653" x="9518650" y="2009775"/>
          <p14:tracePt t="47669" x="9528175" y="2000250"/>
          <p14:tracePt t="47685" x="9537700" y="1990725"/>
          <p14:tracePt t="47701" x="9537700" y="1965325"/>
          <p14:tracePt t="47717" x="9537700" y="1946275"/>
          <p14:tracePt t="47733" x="9537700" y="1911350"/>
          <p14:tracePt t="47765" x="9537700" y="1901825"/>
          <p14:tracePt t="47936" x="9537700" y="1893888"/>
          <p14:tracePt t="47952" x="9518650" y="1893888"/>
          <p14:tracePt t="47968" x="9510713" y="1893888"/>
          <p14:tracePt t="47972" x="9501188" y="1901825"/>
          <p14:tracePt t="48000" x="9491663" y="1911350"/>
          <p14:tracePt t="48016" x="9483725" y="1919288"/>
          <p14:tracePt t="48048" x="9483725" y="1928813"/>
          <p14:tracePt t="48052" x="9483725" y="1938338"/>
          <p14:tracePt t="48068" x="9483725" y="1955800"/>
          <p14:tracePt t="48080" x="9483725" y="1965325"/>
          <p14:tracePt t="48084" x="9483725" y="1973263"/>
          <p14:tracePt t="48100" x="9483725" y="1990725"/>
          <p14:tracePt t="48116" x="9483725" y="2000250"/>
          <p14:tracePt t="48132" x="9491663" y="2017713"/>
          <p14:tracePt t="48148" x="9510713" y="2036763"/>
          <p14:tracePt t="48164" x="9528175" y="2054225"/>
          <p14:tracePt t="48180" x="9537700" y="2062163"/>
          <p14:tracePt t="48212" x="9555163" y="2062163"/>
          <p14:tracePt t="48228" x="9572625" y="2062163"/>
          <p14:tracePt t="48245" x="9590088" y="2062163"/>
          <p14:tracePt t="48261" x="9609138" y="2062163"/>
          <p14:tracePt t="48277" x="9634538" y="2044700"/>
          <p14:tracePt t="48293" x="9634538" y="2036763"/>
          <p14:tracePt t="48309" x="9634538" y="2017713"/>
          <p14:tracePt t="48325" x="9634538" y="2000250"/>
          <p14:tracePt t="48340" x="9634538" y="1990725"/>
          <p14:tracePt t="48357" x="9609138" y="1955800"/>
          <p14:tracePt t="48373" x="9609138" y="1938338"/>
          <p14:tracePt t="48388" x="9590088" y="1919288"/>
          <p14:tracePt t="48405" x="9563100" y="1901825"/>
          <p14:tracePt t="48420" x="9555163" y="1901825"/>
          <p14:tracePt t="48436" x="9545638" y="1884363"/>
          <p14:tracePt t="48482" x="9537700" y="1884363"/>
          <p14:tracePt t="48497" x="9537700" y="1893888"/>
          <p14:tracePt t="48514" x="9528175" y="1919288"/>
          <p14:tracePt t="48530" x="9518650" y="1928813"/>
          <p14:tracePt t="48545" x="9518650" y="1938338"/>
          <p14:tracePt t="48562" x="9518650" y="1955800"/>
          <p14:tracePt t="48578" x="9518650" y="1973263"/>
          <p14:tracePt t="48583" x="9518650" y="1982788"/>
          <p14:tracePt t="48596" x="9518650" y="1990725"/>
          <p14:tracePt t="48612" x="9537700" y="2036763"/>
          <p14:tracePt t="48628" x="9545638" y="2062163"/>
          <p14:tracePt t="48644" x="9563100" y="2062163"/>
          <p14:tracePt t="48660" x="9590088" y="2062163"/>
          <p14:tracePt t="48676" x="9609138" y="2062163"/>
          <p14:tracePt t="48742" x="9599613" y="2044700"/>
          <p14:tracePt t="48754" x="9590088" y="2036763"/>
          <p14:tracePt t="48770" x="9572625" y="2027238"/>
          <p14:tracePt t="48775" x="9563100" y="2017713"/>
          <p14:tracePt t="48866" x="9555163" y="2017713"/>
          <p14:tracePt t="48882" x="9545638" y="2017713"/>
          <p14:tracePt t="49154" x="9528175" y="2017713"/>
          <p14:tracePt t="49170" x="9518650" y="2017713"/>
          <p14:tracePt t="49185" x="9510713" y="2017713"/>
          <p14:tracePt t="49190" x="9501188" y="2009775"/>
          <p14:tracePt t="49218" x="9483725" y="2000250"/>
          <p14:tracePt t="49223" x="9474200" y="2000250"/>
          <p14:tracePt t="49235" x="9456738" y="2000250"/>
          <p14:tracePt t="49251" x="9420225" y="1990725"/>
          <p14:tracePt t="49267" x="9385300" y="1990725"/>
          <p14:tracePt t="49283" x="9323388" y="1990725"/>
          <p14:tracePt t="49301" x="9082088" y="1990725"/>
          <p14:tracePt t="49318" x="8894763" y="1990725"/>
          <p14:tracePt t="49331" x="8804275" y="1990725"/>
          <p14:tracePt t="49347" x="8680450" y="1990725"/>
          <p14:tracePt t="49363" x="8599488" y="1990725"/>
          <p14:tracePt t="49379" x="8562975" y="1990725"/>
          <p14:tracePt t="49395" x="8528050" y="1990725"/>
          <p14:tracePt t="49411" x="8474075" y="1990725"/>
          <p14:tracePt t="49427" x="8367713" y="1982788"/>
          <p14:tracePt t="49443" x="8224838" y="1982788"/>
          <p14:tracePt t="49459" x="8108950" y="1973263"/>
          <p14:tracePt t="49475" x="8054975" y="1973263"/>
          <p14:tracePt t="49491" x="8045450" y="1973263"/>
          <p14:tracePt t="49507" x="8027988" y="1965325"/>
          <p14:tracePt t="49539" x="8027988" y="1955800"/>
          <p14:tracePt t="49555" x="8027988" y="1938338"/>
          <p14:tracePt t="49571" x="8018463" y="1919288"/>
          <p14:tracePt t="49574" x="8010525" y="1901825"/>
          <p14:tracePt t="49587" x="8010525" y="1884363"/>
          <p14:tracePt t="49603" x="8001000" y="1857375"/>
          <p14:tracePt t="49619" x="7983538" y="1830388"/>
          <p14:tracePt t="49635" x="7974013" y="1822450"/>
          <p14:tracePt t="49651" x="7947025" y="1803400"/>
          <p14:tracePt t="49686" x="7947025" y="1812925"/>
          <p14:tracePt t="49699" x="7947025" y="1839913"/>
          <p14:tracePt t="49715" x="7947025" y="1893888"/>
          <p14:tracePt t="49732" x="7983538" y="1955800"/>
          <p14:tracePt t="49748" x="8037513" y="2062163"/>
          <p14:tracePt t="49763" x="8108950" y="2133600"/>
          <p14:tracePt t="49779" x="8143875" y="2187575"/>
          <p14:tracePt t="49796" x="8161338" y="2214563"/>
          <p14:tracePt t="49811" x="8180388" y="2232025"/>
          <p14:tracePt t="49827" x="8188325" y="2241550"/>
          <p14:tracePt t="49843" x="8224838" y="2241550"/>
          <p14:tracePt t="49859" x="8286750" y="2241550"/>
          <p14:tracePt t="49875" x="8358188" y="2241550"/>
          <p14:tracePt t="49891" x="8491538" y="2232025"/>
          <p14:tracePt t="49907" x="8616950" y="2224088"/>
          <p14:tracePt t="49923" x="8751888" y="2224088"/>
          <p14:tracePt t="49939" x="8912225" y="2224088"/>
          <p14:tracePt t="49955" x="9063038" y="2224088"/>
          <p14:tracePt t="49971" x="9242425" y="2224088"/>
          <p14:tracePt t="49987" x="9420225" y="2224088"/>
          <p14:tracePt t="50003" x="9599613" y="2224088"/>
          <p14:tracePt t="50019" x="9769475" y="2224088"/>
          <p14:tracePt t="50036" x="9939338" y="2224088"/>
          <p14:tracePt t="50051" x="10099675" y="2224088"/>
          <p14:tracePt t="50067" x="10215563" y="2224088"/>
          <p14:tracePt t="50083" x="10331450" y="2205038"/>
          <p14:tracePt t="50099" x="10439400" y="2197100"/>
          <p14:tracePt t="50115" x="10555288" y="2197100"/>
          <p14:tracePt t="50131" x="10715625" y="2197100"/>
          <p14:tracePt t="50147" x="10868025" y="2197100"/>
          <p14:tracePt t="50163" x="11028363" y="2197100"/>
          <p14:tracePt t="50179" x="11161713" y="2197100"/>
          <p14:tracePt t="50195" x="11188700" y="2197100"/>
          <p14:tracePt t="50211" x="11206163" y="2197100"/>
          <p14:tracePt t="50227" x="11215688" y="2187575"/>
          <p14:tracePt t="50243" x="11233150" y="2170113"/>
          <p14:tracePt t="50259" x="11260138" y="2152650"/>
          <p14:tracePt t="50275" x="11296650" y="2143125"/>
          <p14:tracePt t="50291" x="11323638" y="2133600"/>
          <p14:tracePt t="50307" x="11331575" y="2116138"/>
          <p14:tracePt t="50323" x="11331575" y="2108200"/>
          <p14:tracePt t="50339" x="11323638" y="2081213"/>
          <p14:tracePt t="50355" x="11277600" y="2027238"/>
          <p14:tracePt t="50371" x="11242675" y="1990725"/>
          <p14:tracePt t="50387" x="11206163" y="1928813"/>
          <p14:tracePt t="50403" x="11126788" y="1866900"/>
          <p14:tracePt t="50419" x="11082338" y="1812925"/>
          <p14:tracePt t="50435" x="11018838" y="1758950"/>
          <p14:tracePt t="50452" x="10929938" y="1714500"/>
          <p14:tracePt t="50467" x="10902950" y="1697038"/>
          <p14:tracePt t="50483" x="10875963" y="1679575"/>
          <p14:tracePt t="50499" x="10858500" y="1670050"/>
          <p14:tracePt t="50515" x="10848975" y="1670050"/>
          <p14:tracePt t="50531" x="10831513" y="1670050"/>
          <p14:tracePt t="50547" x="10804525" y="1670050"/>
          <p14:tracePt t="50563" x="10760075" y="1670050"/>
          <p14:tracePt t="50579" x="10733088" y="1670050"/>
          <p14:tracePt t="50595" x="10715625" y="1670050"/>
          <p14:tracePt t="50611" x="10688638" y="1660525"/>
          <p14:tracePt t="50627" x="10671175" y="1660525"/>
          <p14:tracePt t="50642" x="10617200" y="1660525"/>
          <p14:tracePt t="50659" x="10491788" y="1660525"/>
          <p14:tracePt t="50674" x="10331450" y="1687513"/>
          <p14:tracePt t="50690" x="10180638" y="1714500"/>
          <p14:tracePt t="50706" x="10010775" y="1741488"/>
          <p14:tracePt t="50722" x="9840913" y="1741488"/>
          <p14:tracePt t="50738" x="9634538" y="1741488"/>
          <p14:tracePt t="50754" x="9348788" y="1741488"/>
          <p14:tracePt t="50770" x="8966200" y="1741488"/>
          <p14:tracePt t="50786" x="8616950" y="1741488"/>
          <p14:tracePt t="50802" x="8447088" y="1741488"/>
          <p14:tracePt t="50818" x="8412163" y="1741488"/>
          <p14:tracePt t="50834" x="8394700" y="1741488"/>
          <p14:tracePt t="50850" x="8367713" y="1741488"/>
          <p14:tracePt t="50866" x="8296275" y="1751013"/>
          <p14:tracePt t="50882" x="8224838" y="1758950"/>
          <p14:tracePt t="50898" x="8072438" y="1785938"/>
          <p14:tracePt t="50914" x="7929563" y="1785938"/>
          <p14:tracePt t="50929" x="7848600" y="1795463"/>
          <p14:tracePt t="50946" x="7813675" y="1795463"/>
          <p14:tracePt t="50962" x="7804150" y="1795463"/>
          <p14:tracePt t="50977" x="7786688" y="1795463"/>
          <p14:tracePt t="50994" x="7759700" y="1795463"/>
          <p14:tracePt t="51009" x="7724775" y="1795463"/>
          <p14:tracePt t="51025" x="7705725" y="1795463"/>
          <p14:tracePt t="51041" x="7697788" y="1795463"/>
          <p14:tracePt t="51092" x="7715250" y="1803400"/>
          <p14:tracePt t="51096" x="7715250" y="1812925"/>
          <p14:tracePt t="51108" x="7732713" y="1822450"/>
          <p14:tracePt t="51121" x="7732713" y="1830388"/>
          <p14:tracePt t="51137" x="7732713" y="1839913"/>
          <p14:tracePt t="51153" x="7759700" y="1884363"/>
          <p14:tracePt t="51169" x="7796213" y="1928813"/>
          <p14:tracePt t="51185" x="7823200" y="1990725"/>
          <p14:tracePt t="51201" x="7848600" y="2044700"/>
          <p14:tracePt t="51217" x="7875588" y="2098675"/>
          <p14:tracePt t="51233" x="7885113" y="2133600"/>
          <p14:tracePt t="51249" x="7912100" y="2160588"/>
          <p14:tracePt t="51265" x="7939088" y="2187575"/>
          <p14:tracePt t="51281" x="7956550" y="2205038"/>
          <p14:tracePt t="51297" x="7991475" y="2214563"/>
          <p14:tracePt t="51313" x="8018463" y="2232025"/>
          <p14:tracePt t="51329" x="8037513" y="2232025"/>
          <p14:tracePt t="51345" x="8045450" y="2232025"/>
          <p14:tracePt t="51361" x="8089900" y="2259013"/>
          <p14:tracePt t="51377" x="8153400" y="2268538"/>
          <p14:tracePt t="51393" x="8224838" y="2276475"/>
          <p14:tracePt t="51409" x="8323263" y="2303463"/>
          <p14:tracePt t="51425" x="8456613" y="2312988"/>
          <p14:tracePt t="51441" x="8537575" y="2330450"/>
          <p14:tracePt t="51457" x="8589963" y="2347913"/>
          <p14:tracePt t="51473" x="8653463" y="2374900"/>
          <p14:tracePt t="51489" x="8804275" y="2500313"/>
          <p14:tracePt t="51505" x="9082088" y="2660650"/>
          <p14:tracePt t="51521" x="9466263" y="2857500"/>
          <p14:tracePt t="51537" x="9705975" y="2965450"/>
          <p14:tracePt t="51554" x="9742488" y="2990850"/>
          <p14:tracePt t="51569" x="9769475" y="3009900"/>
          <p14:tracePt t="51653" x="9759950" y="3009900"/>
          <p14:tracePt t="51658" x="9742488" y="2990850"/>
          <p14:tracePt t="51670" x="9732963" y="2965450"/>
          <p14:tracePt t="51681" x="9705975" y="2946400"/>
          <p14:tracePt t="51697" x="9680575" y="2857500"/>
          <p14:tracePt t="51713" x="9644063" y="2813050"/>
          <p14:tracePt t="51729" x="9634538" y="2776538"/>
          <p14:tracePt t="51745" x="9634538" y="2751138"/>
          <p14:tracePt t="51761" x="9653588" y="2724150"/>
          <p14:tracePt t="51777" x="9653588" y="2697163"/>
          <p14:tracePt t="51793" x="9653588" y="2670175"/>
          <p14:tracePt t="51809" x="9653588" y="2633663"/>
          <p14:tracePt t="51825" x="9644063" y="2598738"/>
          <p14:tracePt t="51841" x="9590088" y="2536825"/>
          <p14:tracePt t="51857" x="9528175" y="2482850"/>
          <p14:tracePt t="51873" x="9501188" y="2455863"/>
          <p14:tracePt t="51958" x="9491663" y="2455863"/>
          <p14:tracePt t="51974" x="9474200" y="2455863"/>
          <p14:tracePt t="51978" x="9447213" y="2465388"/>
          <p14:tracePt t="51990" x="9439275" y="2482850"/>
          <p14:tracePt t="52001" x="9412288" y="2527300"/>
          <p14:tracePt t="52017" x="9412288" y="2616200"/>
          <p14:tracePt t="52032" x="9412288" y="2840038"/>
          <p14:tracePt t="52048" x="9412288" y="3089275"/>
          <p14:tracePt t="52064" x="9420225" y="3276600"/>
          <p14:tracePt t="52080" x="9447213" y="3419475"/>
          <p14:tracePt t="52096" x="9456738" y="3571875"/>
          <p14:tracePt t="52113" x="9456738" y="3724275"/>
          <p14:tracePt t="52128" x="9456738" y="3830638"/>
          <p14:tracePt t="52144" x="9456738" y="3902075"/>
          <p14:tracePt t="52161" x="9456738" y="3919538"/>
          <p14:tracePt t="52176" x="9456738" y="3929063"/>
          <p14:tracePt t="52192" x="9466263" y="3938588"/>
          <p14:tracePt t="52208" x="9474200" y="3946525"/>
          <p14:tracePt t="52224" x="9483725" y="3956050"/>
          <p14:tracePt t="52278" x="9491663" y="3956050"/>
          <p14:tracePt t="52282" x="9501188" y="3956050"/>
          <p14:tracePt t="52297" x="9510713" y="3956050"/>
          <p14:tracePt t="52310" x="9528175" y="3956050"/>
          <p14:tracePt t="52374" x="9537700" y="3965575"/>
          <p14:tracePt t="52378" x="9537700" y="3983038"/>
          <p14:tracePt t="52390" x="9537700" y="3990975"/>
          <p14:tracePt t="52400" x="9537700" y="4010025"/>
          <p14:tracePt t="52442" x="9537700" y="3990975"/>
          <p14:tracePt t="52454" x="9537700" y="3983038"/>
          <p14:tracePt t="52458" x="9537700" y="3965575"/>
          <p14:tracePt t="52470" x="9537700" y="3946525"/>
          <p14:tracePt t="52480" x="9537700" y="3938588"/>
          <p14:tracePt t="52496" x="9537700" y="3911600"/>
          <p14:tracePt t="52512" x="9537700" y="3902075"/>
          <p14:tracePt t="52528" x="9537700" y="3884613"/>
          <p14:tracePt t="52544" x="9537700" y="3867150"/>
          <p14:tracePt t="52576" x="9537700" y="3857625"/>
          <p14:tracePt t="52694" x="9545638" y="3857625"/>
          <p14:tracePt t="52714" x="9572625" y="3857625"/>
          <p14:tracePt t="52728" x="9582150" y="3857625"/>
          <p14:tracePt t="52732" x="9599613" y="3857625"/>
          <p14:tracePt t="52744" x="9617075" y="3848100"/>
          <p14:tracePt t="52759" x="9634538" y="3830638"/>
          <p14:tracePt t="52768" x="9634538" y="3822700"/>
          <p14:tracePt t="52792" x="9634538" y="3813175"/>
          <p14:tracePt t="52808" x="9634538" y="3803650"/>
          <p14:tracePt t="52856" x="9626600" y="3803650"/>
          <p14:tracePt t="52860" x="9617075" y="3803650"/>
          <p14:tracePt t="52888" x="9609138" y="3803650"/>
          <p14:tracePt t="52892" x="9599613" y="3813175"/>
          <p14:tracePt t="52936" x="9590088" y="3813175"/>
          <p14:tracePt t="53112" x="9582150" y="3813175"/>
          <p14:tracePt t="53128" x="9572625" y="3813175"/>
          <p14:tracePt t="53144" x="9563100" y="3822700"/>
          <p14:tracePt t="53148" x="9555163" y="3822700"/>
          <p14:tracePt t="53176" x="9555163" y="3830638"/>
          <p14:tracePt t="53208" x="9555163" y="3840163"/>
          <p14:tracePt t="53256" x="9563100" y="3840163"/>
          <p14:tracePt t="53639" x="9572625" y="3840163"/>
          <p14:tracePt t="53644" x="9582150" y="3848100"/>
          <p14:tracePt t="53656" x="9590088" y="3848100"/>
          <p14:tracePt t="53663" x="9609138" y="3848100"/>
          <p14:tracePt t="53679" x="9634538" y="3848100"/>
          <p14:tracePt t="53695" x="9671050" y="3867150"/>
          <p14:tracePt t="53711" x="9698038" y="3867150"/>
          <p14:tracePt t="53727" x="9715500" y="3867150"/>
          <p14:tracePt t="53743" x="9725025" y="3867150"/>
          <p14:tracePt t="53760" x="9732963" y="3857625"/>
          <p14:tracePt t="53775" x="9742488" y="3848100"/>
          <p14:tracePt t="53791" x="9759950" y="3822700"/>
          <p14:tracePt t="53807" x="9759950" y="3813175"/>
          <p14:tracePt t="53839" x="9759950" y="3786188"/>
          <p14:tracePt t="53855" x="9742488" y="3759200"/>
          <p14:tracePt t="53871" x="9732963" y="3751263"/>
          <p14:tracePt t="53887" x="9715500" y="3741738"/>
          <p14:tracePt t="53919" x="9688513" y="3732213"/>
          <p14:tracePt t="53951" x="9671050" y="3732213"/>
          <p14:tracePt t="53967" x="9653588" y="3732213"/>
          <p14:tracePt t="54008" x="9634538" y="3732213"/>
          <p14:tracePt t="54015" x="9626600" y="3732213"/>
          <p14:tracePt t="54490" x="9617075" y="3732213"/>
          <p14:tracePt t="54714" x="9617075" y="3741738"/>
          <p14:tracePt t="54826" x="9617075" y="3751263"/>
          <p14:tracePt t="54842" x="9617075" y="3759200"/>
          <p14:tracePt t="55530" x="9617075" y="3732213"/>
          <p14:tracePt t="55534" x="9617075" y="3724275"/>
          <p14:tracePt t="55549" x="9617075" y="3660775"/>
          <p14:tracePt t="55565" x="9609138" y="3517900"/>
          <p14:tracePt t="55581" x="9572625" y="3295650"/>
          <p14:tracePt t="55597" x="9545638" y="3062288"/>
          <p14:tracePt t="55613" x="9528175" y="2867025"/>
          <p14:tracePt t="55629" x="9528175" y="2732088"/>
          <p14:tracePt t="55645" x="9528175" y="2687638"/>
          <p14:tracePt t="55661" x="9528175" y="2679700"/>
          <p14:tracePt t="55665" x="9528175" y="2660650"/>
          <p14:tracePt t="55677" x="9528175" y="2643188"/>
          <p14:tracePt t="55693" x="9518650" y="2608263"/>
          <p14:tracePt t="55709" x="9501188" y="2554288"/>
          <p14:tracePt t="55725" x="9483725" y="2500313"/>
          <p14:tracePt t="55741" x="9474200" y="2482850"/>
          <p14:tracePt t="55757" x="9474200" y="2473325"/>
          <p14:tracePt t="55773" x="9474200" y="2455863"/>
          <p14:tracePt t="55789" x="9474200" y="2446338"/>
          <p14:tracePt t="55805" x="9466263" y="2428875"/>
          <p14:tracePt t="55821" x="9466263" y="2411413"/>
          <p14:tracePt t="55837" x="9466263" y="2366963"/>
          <p14:tracePt t="55853" x="9466263" y="2339975"/>
          <p14:tracePt t="55869" x="9466263" y="2312988"/>
          <p14:tracePt t="55885" x="9466263" y="2303463"/>
          <p14:tracePt t="55948" x="9466263" y="2312988"/>
          <p14:tracePt t="55952" x="9466263" y="2339975"/>
          <p14:tracePt t="55965" x="9466263" y="2384425"/>
          <p14:tracePt t="55981" x="9456738" y="2455863"/>
          <p14:tracePt t="55997" x="9447213" y="2589213"/>
          <p14:tracePt t="56013" x="9447213" y="2776538"/>
          <p14:tracePt t="56029" x="9447213" y="3017838"/>
          <p14:tracePt t="56045" x="9474200" y="3276600"/>
          <p14:tracePt t="56061" x="9510713" y="3509963"/>
          <p14:tracePt t="56077" x="9518650" y="3679825"/>
          <p14:tracePt t="56093" x="9518650" y="3795713"/>
          <p14:tracePt t="56109" x="9518650" y="3911600"/>
          <p14:tracePt t="56125" x="9518650" y="4027488"/>
          <p14:tracePt t="56141" x="9528175" y="4160838"/>
          <p14:tracePt t="56157" x="9555163" y="4340225"/>
          <p14:tracePt t="56160" x="9563100" y="4438650"/>
          <p14:tracePt t="56173" x="9572625" y="4510088"/>
          <p14:tracePt t="56189" x="9582150" y="4616450"/>
          <p14:tracePt t="56205" x="9582150" y="4643438"/>
          <p14:tracePt t="56221" x="9582150" y="4652963"/>
          <p14:tracePt t="56237" x="9582150" y="4679950"/>
          <p14:tracePt t="56253" x="9582150" y="4714875"/>
          <p14:tracePt t="56269" x="9582150" y="4768850"/>
          <p14:tracePt t="56284" x="9582150" y="4840288"/>
          <p14:tracePt t="56300" x="9582150" y="4911725"/>
          <p14:tracePt t="56316" x="9582150" y="4956175"/>
          <p14:tracePt t="56332" x="9582150" y="4973638"/>
          <p14:tracePt t="56364" x="9582150" y="4983163"/>
          <p14:tracePt t="56380" x="9582150" y="5000625"/>
          <p14:tracePt t="56396" x="9582150" y="5045075"/>
          <p14:tracePt t="56412" x="9582150" y="5089525"/>
          <p14:tracePt t="56428" x="9582150" y="5143500"/>
          <p14:tracePt t="56444" x="9582150" y="5160963"/>
          <p14:tracePt t="56460" x="9582150" y="5170488"/>
          <p14:tracePt t="56476" x="9582150" y="5187950"/>
          <p14:tracePt t="56492" x="9582150" y="5205413"/>
          <p14:tracePt t="56508" x="9582150" y="5232400"/>
          <p14:tracePt t="56524" x="9590088" y="5241925"/>
          <p14:tracePt t="56540" x="9599613" y="5259388"/>
          <p14:tracePt t="56556" x="9617075" y="5259388"/>
          <p14:tracePt t="56572" x="9626600" y="5259388"/>
          <p14:tracePt t="56588" x="9634538" y="5259388"/>
          <p14:tracePt t="56620" x="9634538" y="5251450"/>
          <p14:tracePt t="56668" x="9634538" y="5241925"/>
          <p14:tracePt t="56673" x="9634538" y="5232400"/>
          <p14:tracePt t="56700" x="9634538" y="5224463"/>
          <p14:tracePt t="56716" x="9634538" y="5214938"/>
          <p14:tracePt t="56732" x="9626600" y="5205413"/>
          <p14:tracePt t="56800" x="9626600" y="5197475"/>
          <p14:tracePt t="56812" x="9626600" y="5187950"/>
          <p14:tracePt t="56828" x="9626600" y="5180013"/>
          <p14:tracePt t="56832" x="9626600" y="5170488"/>
          <p14:tracePt t="56844" x="9626600" y="5160963"/>
          <p14:tracePt t="56860" x="9634538" y="5153025"/>
          <p14:tracePt t="56876" x="9634538" y="5133975"/>
          <p14:tracePt t="56892" x="9634538" y="5089525"/>
          <p14:tracePt t="56908" x="9634538" y="5010150"/>
          <p14:tracePt t="56924" x="9634538" y="4956175"/>
          <p14:tracePt t="56940" x="9634538" y="4840288"/>
          <p14:tracePt t="56956" x="9599613" y="4633913"/>
          <p14:tracePt t="56972" x="9555163" y="4394200"/>
          <p14:tracePt t="56988" x="9518650" y="4143375"/>
          <p14:tracePt t="57004" x="9483725" y="3973513"/>
          <p14:tracePt t="57020" x="9439275" y="3848100"/>
          <p14:tracePt t="57036" x="9367838" y="3705225"/>
          <p14:tracePt t="57052" x="9277350" y="3527425"/>
          <p14:tracePt t="57068" x="9197975" y="3330575"/>
          <p14:tracePt t="57084" x="9153525" y="3160713"/>
          <p14:tracePt t="57100" x="9099550" y="3036888"/>
          <p14:tracePt t="57116" x="9072563" y="3000375"/>
          <p14:tracePt t="57132" x="9063038" y="2982913"/>
          <p14:tracePt t="57148" x="9063038" y="2973388"/>
          <p14:tracePt t="57164" x="9045575" y="2955925"/>
          <p14:tracePt t="57167" x="9037638" y="2946400"/>
          <p14:tracePt t="57196" x="9010650" y="2919413"/>
          <p14:tracePt t="57212" x="8974138" y="2901950"/>
          <p14:tracePt t="57228" x="8929688" y="2884488"/>
          <p14:tracePt t="57244" x="8912225" y="2874963"/>
          <p14:tracePt t="57260" x="8894763" y="2867025"/>
          <p14:tracePt t="57276" x="8885238" y="2857500"/>
          <p14:tracePt t="57292" x="8858250" y="2840038"/>
          <p14:tracePt t="57310" x="8848725" y="2822575"/>
          <p14:tracePt t="57358" x="8840788" y="2822575"/>
          <p14:tracePt t="57374" x="8831263" y="2822575"/>
          <p14:tracePt t="57378" x="8823325" y="2822575"/>
          <p14:tracePt t="57406" x="8813800" y="2830513"/>
          <p14:tracePt t="57411" x="8804275" y="2830513"/>
          <p14:tracePt t="57438" x="8786813" y="2840038"/>
          <p14:tracePt t="57443" x="8786813" y="2847975"/>
          <p14:tracePt t="57518" x="8786813" y="2857500"/>
          <p14:tracePt t="57522" x="8786813" y="2867025"/>
          <p14:tracePt t="57534" x="8786813" y="2874963"/>
          <p14:tracePt t="57550" x="8786813" y="2884488"/>
          <p14:tracePt t="57614" x="8777288" y="2894013"/>
          <p14:tracePt t="57694" x="8777288" y="2884488"/>
          <p14:tracePt t="57710" x="8777288" y="2874963"/>
          <p14:tracePt t="57726" x="8777288" y="2867025"/>
          <p14:tracePt t="57730" x="8796338" y="2867025"/>
          <p14:tracePt t="57742" x="8804275" y="2857500"/>
          <p14:tracePt t="57758" x="8831263" y="2847975"/>
          <p14:tracePt t="57774" x="8840788" y="2847975"/>
          <p14:tracePt t="57787" x="8867775" y="2830513"/>
          <p14:tracePt t="57803" x="8902700" y="2830513"/>
          <p14:tracePt t="57819" x="8947150" y="2822575"/>
          <p14:tracePt t="57835" x="9010650" y="2822575"/>
          <p14:tracePt t="57851" x="9099550" y="2813050"/>
          <p14:tracePt t="57867" x="9232900" y="2813050"/>
          <p14:tracePt t="57883" x="9375775" y="2813050"/>
          <p14:tracePt t="57899" x="9501188" y="2813050"/>
          <p14:tracePt t="57915" x="9617075" y="2813050"/>
          <p14:tracePt t="57931" x="9688513" y="2813050"/>
          <p14:tracePt t="57947" x="9752013" y="2813050"/>
          <p14:tracePt t="57963" x="9804400" y="2813050"/>
          <p14:tracePt t="57979" x="9840913" y="2813050"/>
          <p14:tracePt t="57995" x="9875838" y="2813050"/>
          <p14:tracePt t="58011" x="9912350" y="2813050"/>
          <p14:tracePt t="58027" x="9956800" y="2813050"/>
          <p14:tracePt t="58043" x="9991725" y="2813050"/>
          <p14:tracePt t="58059" x="10018713" y="2822575"/>
          <p14:tracePt t="58075" x="10037763" y="2830513"/>
          <p14:tracePt t="58091" x="10045700" y="2830513"/>
          <p14:tracePt t="58107" x="10063163" y="2830513"/>
          <p14:tracePt t="58123" x="10099675" y="2847975"/>
          <p14:tracePt t="58139" x="10126663" y="2847975"/>
          <p14:tracePt t="58155" x="10161588" y="2857500"/>
          <p14:tracePt t="58171" x="10206038" y="2857500"/>
          <p14:tracePt t="58187" x="10233025" y="2857500"/>
          <p14:tracePt t="58222" x="10242550" y="2874963"/>
          <p14:tracePt t="58226" x="10252075" y="2884488"/>
          <p14:tracePt t="58238" x="10260013" y="2884488"/>
          <p14:tracePt t="58251" x="10269538" y="2884488"/>
          <p14:tracePt t="58267" x="10277475" y="2884488"/>
          <p14:tracePt t="58283" x="10296525" y="2884488"/>
          <p14:tracePt t="58350" x="10296525" y="2894013"/>
          <p14:tracePt t="58481" x="10287000" y="2894013"/>
          <p14:tracePt t="58494" x="10269538" y="2894013"/>
          <p14:tracePt t="58498" x="10252075" y="2894013"/>
          <p14:tracePt t="58510" x="10242550" y="2894013"/>
          <p14:tracePt t="58522" x="10206038" y="2884488"/>
          <p14:tracePt t="58538" x="10171113" y="2884488"/>
          <p14:tracePt t="58554" x="10063163" y="2867025"/>
          <p14:tracePt t="58571" x="9939338" y="2867025"/>
          <p14:tracePt t="58586" x="9796463" y="2857500"/>
          <p14:tracePt t="58602" x="9644063" y="2857500"/>
          <p14:tracePt t="58618" x="9501188" y="2857500"/>
          <p14:tracePt t="58634" x="9358313" y="2857500"/>
          <p14:tracePt t="58650" x="9215438" y="2857500"/>
          <p14:tracePt t="58666" x="9126538" y="2857500"/>
          <p14:tracePt t="58682" x="9045575" y="2857500"/>
          <p14:tracePt t="58698" x="8991600" y="2857500"/>
          <p14:tracePt t="58714" x="8947150" y="2857500"/>
          <p14:tracePt t="58730" x="8894763" y="2857500"/>
          <p14:tracePt t="58746" x="8831263" y="2857500"/>
          <p14:tracePt t="58762" x="8786813" y="2857500"/>
          <p14:tracePt t="58778" x="8777288" y="2857500"/>
          <p14:tracePt t="58810" x="8759825" y="2857500"/>
          <p14:tracePt t="58826" x="8751888" y="2857500"/>
          <p14:tracePt t="58842" x="8732838" y="2867025"/>
          <p14:tracePt t="58858" x="8697913" y="2884488"/>
          <p14:tracePt t="58875" x="8680450" y="2894013"/>
          <p14:tracePt t="58890" x="8670925" y="2901950"/>
          <p14:tracePt t="58906" x="8661400" y="2901950"/>
          <p14:tracePt t="59059" x="8680450" y="2901950"/>
          <p14:tracePt t="59072" x="8688388" y="2901950"/>
          <p14:tracePt t="59077" x="8697913" y="2901950"/>
          <p14:tracePt t="59088" x="8705850" y="2901950"/>
          <p14:tracePt t="59098" x="8715375" y="2894013"/>
          <p14:tracePt t="59114" x="8751888" y="2884488"/>
          <p14:tracePt t="59130" x="8813800" y="2874963"/>
          <p14:tracePt t="59146" x="8885238" y="2840038"/>
          <p14:tracePt t="59162" x="8929688" y="2840038"/>
          <p14:tracePt t="59178" x="8991600" y="2840038"/>
          <p14:tracePt t="59194" x="9055100" y="2840038"/>
          <p14:tracePt t="59210" x="9117013" y="2840038"/>
          <p14:tracePt t="59226" x="9188450" y="2840038"/>
          <p14:tracePt t="59242" x="9269413" y="2840038"/>
          <p14:tracePt t="59258" x="9340850" y="2840038"/>
          <p14:tracePt t="59274" x="9420225" y="2840038"/>
          <p14:tracePt t="59290" x="9474200" y="2840038"/>
          <p14:tracePt t="59306" x="9537700" y="2840038"/>
          <p14:tracePt t="59322" x="9599613" y="2840038"/>
          <p14:tracePt t="59338" x="9680575" y="2840038"/>
          <p14:tracePt t="59354" x="9752013" y="2840038"/>
          <p14:tracePt t="59370" x="9823450" y="2840038"/>
          <p14:tracePt t="59386" x="9875838" y="2840038"/>
          <p14:tracePt t="59402" x="9929813" y="2840038"/>
          <p14:tracePt t="59418" x="9974263" y="2840038"/>
          <p14:tracePt t="59434" x="10010775" y="2840038"/>
          <p14:tracePt t="59450" x="10055225" y="2857500"/>
          <p14:tracePt t="59466" x="10072688" y="2857500"/>
          <p14:tracePt t="59482" x="10072688" y="2867025"/>
          <p14:tracePt t="59498" x="10099675" y="2867025"/>
          <p14:tracePt t="59513" x="10126663" y="2874963"/>
          <p14:tracePt t="59530" x="10153650" y="2874963"/>
          <p14:tracePt t="59545" x="10180638" y="2874963"/>
          <p14:tracePt t="59584" x="10198100" y="2884488"/>
          <p14:tracePt t="59593" x="10198100" y="2894013"/>
          <p14:tracePt t="59616" x="10206038" y="2894013"/>
          <p14:tracePt t="59632" x="10215563" y="2894013"/>
          <p14:tracePt t="59651" x="10225088" y="2901950"/>
          <p14:tracePt t="59664" x="10233025" y="2901950"/>
          <p14:tracePt t="59679" x="10252075" y="2911475"/>
          <p14:tracePt t="59689" x="10260013" y="2911475"/>
          <p14:tracePt t="59705" x="10296525" y="2911475"/>
          <p14:tracePt t="60083" x="10287000" y="2911475"/>
          <p14:tracePt t="60096" x="10277475" y="2911475"/>
          <p14:tracePt t="60100" x="10260013" y="2911475"/>
          <p14:tracePt t="60177" x="10252075" y="2911475"/>
          <p14:tracePt t="60182" x="10242550" y="2911475"/>
          <p14:tracePt t="60194" x="10233025" y="2911475"/>
          <p14:tracePt t="60201" x="10225088" y="2911475"/>
          <p14:tracePt t="60217" x="10198100" y="2911475"/>
          <p14:tracePt t="60233" x="10144125" y="2911475"/>
          <p14:tracePt t="60249" x="10082213" y="2911475"/>
          <p14:tracePt t="60265" x="9966325" y="2901950"/>
          <p14:tracePt t="60281" x="9831388" y="2874963"/>
          <p14:tracePt t="60297" x="9582150" y="2867025"/>
          <p14:tracePt t="60313" x="9331325" y="2867025"/>
          <p14:tracePt t="60329" x="9117013" y="2867025"/>
          <p14:tracePt t="60345" x="9001125" y="2867025"/>
          <p14:tracePt t="60361" x="8947150" y="2867025"/>
          <p14:tracePt t="60402" x="8939213" y="2867025"/>
          <p14:tracePt t="60418" x="8929688" y="2874963"/>
          <p14:tracePt t="60434" x="8920163" y="2874963"/>
          <p14:tracePt t="60450" x="8902700" y="2874963"/>
          <p14:tracePt t="60457" x="8885238" y="2874963"/>
          <p14:tracePt t="60473" x="8840788" y="2894013"/>
          <p14:tracePt t="60489" x="8804275" y="2901950"/>
          <p14:tracePt t="60505" x="8751888" y="2919413"/>
          <p14:tracePt t="60520" x="8705850" y="2919413"/>
          <p14:tracePt t="60537" x="8688388" y="2919413"/>
          <p14:tracePt t="60658" x="8697913" y="2919413"/>
          <p14:tracePt t="60662" x="8697913" y="2911475"/>
          <p14:tracePt t="60674" x="8724900" y="2894013"/>
          <p14:tracePt t="60681" x="8732838" y="2884488"/>
          <p14:tracePt t="60696" x="8732838" y="2857500"/>
          <p14:tracePt t="60712" x="8732838" y="2830513"/>
          <p14:tracePt t="60728" x="8732838" y="2822575"/>
          <p14:tracePt t="60744" x="8732838" y="2803525"/>
          <p14:tracePt t="60776" x="8732838" y="2786063"/>
          <p14:tracePt t="60792" x="8751888" y="2776538"/>
          <p14:tracePt t="60808" x="8777288" y="2759075"/>
          <p14:tracePt t="60824" x="8804275" y="2759075"/>
          <p14:tracePt t="60840" x="8867775" y="2751138"/>
          <p14:tracePt t="60856" x="8939213" y="2724150"/>
          <p14:tracePt t="60872" x="8991600" y="2697163"/>
          <p14:tracePt t="60888" x="9099550" y="2670175"/>
          <p14:tracePt t="60904" x="9232900" y="2652713"/>
          <p14:tracePt t="60920" x="9367838" y="2633663"/>
          <p14:tracePt t="60936" x="9483725" y="2633663"/>
          <p14:tracePt t="60952" x="9599613" y="2633663"/>
          <p14:tracePt t="60968" x="9715500" y="2633663"/>
          <p14:tracePt t="60984" x="9875838" y="2633663"/>
          <p14:tracePt t="61000" x="10018713" y="2633663"/>
          <p14:tracePt t="61016" x="10144125" y="2652713"/>
          <p14:tracePt t="61032" x="10225088" y="2660650"/>
          <p14:tracePt t="61048" x="10242550" y="2679700"/>
          <p14:tracePt t="61064" x="10242550" y="2687638"/>
          <p14:tracePt t="61081" x="10252075" y="2697163"/>
          <p14:tracePt t="61122" x="10252075" y="2705100"/>
          <p14:tracePt t="61138" x="10252075" y="2714625"/>
          <p14:tracePt t="61144" x="10260013" y="2724150"/>
          <p14:tracePt t="61160" x="10296525" y="2768600"/>
          <p14:tracePt t="61176" x="10323513" y="2813050"/>
          <p14:tracePt t="61192" x="10340975" y="2847975"/>
          <p14:tracePt t="61208" x="10358438" y="2874963"/>
          <p14:tracePt t="61586" x="10367963" y="2874963"/>
          <p14:tracePt t="61590" x="10375900" y="2874963"/>
          <p14:tracePt t="61604" x="10385425" y="2884488"/>
          <p14:tracePt t="62012" x="10394950" y="2884488"/>
          <p14:tracePt t="62060" x="10394950" y="2874963"/>
          <p14:tracePt t="62140" x="10394950" y="2867025"/>
          <p14:tracePt t="62332" x="10385425" y="2857500"/>
          <p14:tracePt t="62575" x="10394950" y="2857500"/>
          <p14:tracePt t="62588" x="10429875" y="2884488"/>
          <p14:tracePt t="62592" x="10466388" y="2938463"/>
          <p14:tracePt t="62604" x="10510838" y="2990850"/>
          <p14:tracePt t="62615" x="10537825" y="3017838"/>
          <p14:tracePt t="62630" x="10545763" y="3027363"/>
          <p14:tracePt t="62647" x="10555288" y="3036888"/>
          <p14:tracePt t="62812" x="10563225" y="3036888"/>
          <p14:tracePt t="62816" x="10572750" y="3036888"/>
          <p14:tracePt t="62831" x="10590213" y="3036888"/>
          <p14:tracePt t="62844" x="10609263" y="3036888"/>
          <p14:tracePt t="62854" x="10617200" y="3036888"/>
          <p14:tracePt t="62870" x="10634663" y="3054350"/>
          <p14:tracePt t="62886" x="10653713" y="3054350"/>
          <p14:tracePt t="62902" x="10706100" y="3062288"/>
          <p14:tracePt t="62918" x="10796588" y="3071813"/>
          <p14:tracePt t="62934" x="10858500" y="3081338"/>
          <p14:tracePt t="62950" x="10902950" y="3081338"/>
          <p14:tracePt t="62966" x="10912475" y="3081338"/>
          <p14:tracePt t="63004" x="10920413" y="3071813"/>
          <p14:tracePt t="63014" x="10929938" y="3062288"/>
          <p14:tracePt t="63036" x="10929938" y="3044825"/>
          <p14:tracePt t="63051" x="10929938" y="3036888"/>
          <p14:tracePt t="63062" x="10929938" y="3017838"/>
          <p14:tracePt t="63087" x="10939463" y="3009900"/>
          <p14:tracePt t="63100" x="10947400" y="3000375"/>
          <p14:tracePt t="63110" x="10956925" y="3000375"/>
          <p14:tracePt t="63126" x="10966450" y="3000375"/>
          <p14:tracePt t="63150" x="10974388" y="3000375"/>
          <p14:tracePt t="63182" x="10991850" y="3000375"/>
          <p14:tracePt t="63186" x="11001375" y="3000375"/>
          <p14:tracePt t="63198" x="11010900" y="2990850"/>
          <p14:tracePt t="63206" x="11028363" y="2982913"/>
          <p14:tracePt t="63222" x="11045825" y="2973388"/>
          <p14:tracePt t="63238" x="11055350" y="2973388"/>
          <p14:tracePt t="63254" x="11072813" y="2965450"/>
          <p14:tracePt t="63526" x="11082338" y="2955925"/>
          <p14:tracePt t="63542" x="11099800" y="2955925"/>
          <p14:tracePt t="63546" x="11117263" y="2955925"/>
          <p14:tracePt t="63558" x="11134725" y="2955925"/>
          <p14:tracePt t="63574" x="11161713" y="2946400"/>
          <p14:tracePt t="63606" x="11171238" y="2938463"/>
          <p14:tracePt t="63622" x="11180763" y="2928938"/>
          <p14:tracePt t="63638" x="11188700" y="2919413"/>
          <p14:tracePt t="63702" x="11198225" y="2919413"/>
          <p14:tracePt t="63722" x="11206163" y="2911475"/>
          <p14:tracePt t="63734" x="11215688" y="2911475"/>
          <p14:tracePt t="63830" x="11233150" y="2901950"/>
          <p14:tracePt t="63834" x="11242675" y="2901950"/>
          <p14:tracePt t="63910" x="11242675" y="2894013"/>
          <p14:tracePt t="67133" x="11206163" y="2911475"/>
          <p14:tracePt t="67138" x="11144250" y="2928938"/>
          <p14:tracePt t="67150" x="11028363" y="2955925"/>
          <p14:tracePt t="67155" x="10902950" y="2973388"/>
          <p14:tracePt t="67170" x="10671175" y="3036888"/>
          <p14:tracePt t="67186" x="10501313" y="3081338"/>
          <p14:tracePt t="67202" x="10439400" y="3108325"/>
          <p14:tracePt t="67218" x="10402888" y="3108325"/>
          <p14:tracePt t="67234" x="10331450" y="3116263"/>
          <p14:tracePt t="67250" x="10206038" y="3125788"/>
          <p14:tracePt t="67267" x="10188575" y="3125788"/>
          <p14:tracePt t="67282" x="10161588" y="3108325"/>
          <p14:tracePt t="67299" x="10082213" y="3062288"/>
          <p14:tracePt t="67314" x="10018713" y="3027363"/>
          <p14:tracePt t="67330" x="9902825" y="2955925"/>
          <p14:tracePt t="67346" x="9698038" y="2884488"/>
          <p14:tracePt t="67362" x="9466263" y="2803525"/>
          <p14:tracePt t="67378" x="9259888" y="2741613"/>
          <p14:tracePt t="67394" x="9117013" y="2660650"/>
          <p14:tracePt t="67410" x="9001125" y="2562225"/>
          <p14:tracePt t="67426" x="8885238" y="2438400"/>
          <p14:tracePt t="67442" x="8751888" y="2303463"/>
          <p14:tracePt t="67458" x="8680450" y="2251075"/>
          <p14:tracePt t="67474" x="8653463" y="2251075"/>
          <p14:tracePt t="67490" x="8634413" y="2251075"/>
          <p14:tracePt t="67506" x="8626475" y="2251075"/>
          <p14:tracePt t="67662" x="8626475" y="2241550"/>
          <p14:tracePt t="67666" x="8626475" y="2224088"/>
          <p14:tracePt t="67678" x="8626475" y="2179638"/>
          <p14:tracePt t="67683" x="8616950" y="2133600"/>
          <p14:tracePt t="67698" x="8582025" y="2009775"/>
          <p14:tracePt t="67714" x="8572500" y="1901825"/>
          <p14:tracePt t="67730" x="8572500" y="1822450"/>
          <p14:tracePt t="67746" x="8555038" y="1741488"/>
          <p14:tracePt t="67762" x="8510588" y="1660525"/>
          <p14:tracePt t="67778" x="8491538" y="1625600"/>
          <p14:tracePt t="67794" x="8474075" y="1589088"/>
          <p14:tracePt t="67810" x="8466138" y="1536700"/>
          <p14:tracePt t="67826" x="8447088" y="1473200"/>
          <p14:tracePt t="67842" x="8439150" y="1446213"/>
          <p14:tracePt t="67858" x="8429625" y="1411288"/>
          <p14:tracePt t="67874" x="8402638" y="1357313"/>
          <p14:tracePt t="67890" x="8394700" y="1357313"/>
          <p14:tracePt t="67906" x="8394700" y="1339850"/>
          <p14:tracePt t="67922" x="8394700" y="1312863"/>
          <p14:tracePt t="67938" x="8375650" y="1285875"/>
          <p14:tracePt t="67955" x="8313738" y="1250950"/>
          <p14:tracePt t="67969" x="8251825" y="1196975"/>
          <p14:tracePt t="67985" x="8197850" y="1179513"/>
          <p14:tracePt t="68002" x="8161338" y="1160463"/>
          <p14:tracePt t="68017" x="8153400" y="1152525"/>
          <p14:tracePt t="68033" x="8153400" y="1133475"/>
          <p14:tracePt t="68049" x="8153400" y="1116013"/>
          <p14:tracePt t="68065" x="8161338" y="1108075"/>
          <p14:tracePt t="68081" x="8161338" y="1098550"/>
          <p14:tracePt t="68097" x="8161338" y="1081088"/>
          <p14:tracePt t="68113" x="8161338" y="1062038"/>
          <p14:tracePt t="68129" x="8161338" y="1044575"/>
          <p14:tracePt t="68145" x="8161338" y="1027113"/>
          <p14:tracePt t="68190" x="8161338" y="1017588"/>
          <p14:tracePt t="68222" x="8161338" y="1009650"/>
          <p14:tracePt t="68238" x="8161338" y="990600"/>
          <p14:tracePt t="68243" x="8161338" y="982663"/>
          <p14:tracePt t="68270" x="8161338" y="973138"/>
          <p14:tracePt t="68287" x="8161338" y="965200"/>
          <p14:tracePt t="68366" x="8161338" y="955675"/>
          <p14:tracePt t="68496" x="8153400" y="946150"/>
          <p14:tracePt t="68512" x="8143875" y="946150"/>
          <p14:tracePt t="68516" x="8134350" y="946150"/>
          <p14:tracePt t="68529" x="8116888" y="946150"/>
          <p14:tracePt t="68545" x="8072438" y="990600"/>
          <p14:tracePt t="68561" x="8054975" y="1027113"/>
          <p14:tracePt t="68577" x="8037513" y="1089025"/>
          <p14:tracePt t="68593" x="8010525" y="1187450"/>
          <p14:tracePt t="68609" x="7991475" y="1250950"/>
          <p14:tracePt t="68625" x="7983538" y="1357313"/>
          <p14:tracePt t="68641" x="7974013" y="1490663"/>
          <p14:tracePt t="68657" x="7947025" y="1608138"/>
          <p14:tracePt t="68673" x="7929563" y="1731963"/>
          <p14:tracePt t="68689" x="7912100" y="1847850"/>
          <p14:tracePt t="68705" x="7912100" y="1982788"/>
          <p14:tracePt t="68721" x="7912100" y="2125663"/>
          <p14:tracePt t="68737" x="7902575" y="2241550"/>
          <p14:tracePt t="68753" x="7894638" y="2374900"/>
          <p14:tracePt t="68769" x="7875588" y="2517775"/>
          <p14:tracePt t="68785" x="7867650" y="2652713"/>
          <p14:tracePt t="68801" x="7867650" y="2786063"/>
          <p14:tracePt t="68804" x="7867650" y="2840038"/>
          <p14:tracePt t="68817" x="7867650" y="2911475"/>
          <p14:tracePt t="68833" x="7867650" y="3017838"/>
          <p14:tracePt t="68849" x="7867650" y="3160713"/>
          <p14:tracePt t="68865" x="7867650" y="3303588"/>
          <p14:tracePt t="68881" x="7858125" y="3438525"/>
          <p14:tracePt t="68897" x="7848600" y="3554413"/>
          <p14:tracePt t="68913" x="7848600" y="3679825"/>
          <p14:tracePt t="68929" x="7848600" y="3813175"/>
          <p14:tracePt t="68945" x="7875588" y="3965575"/>
          <p14:tracePt t="68960" x="7929563" y="4152900"/>
          <p14:tracePt t="68976" x="7974013" y="4357688"/>
          <p14:tracePt t="68992" x="7991475" y="4518025"/>
          <p14:tracePt t="69008" x="7991475" y="4608513"/>
          <p14:tracePt t="69024" x="7991475" y="4687888"/>
          <p14:tracePt t="69041" x="7991475" y="4803775"/>
          <p14:tracePt t="69057" x="7991475" y="4946650"/>
          <p14:tracePt t="69072" x="7991475" y="5116513"/>
          <p14:tracePt t="69088" x="7991475" y="5286375"/>
          <p14:tracePt t="69105" x="7991475" y="5438775"/>
          <p14:tracePt t="69120" x="7974013" y="5537200"/>
          <p14:tracePt t="69136" x="7974013" y="5581650"/>
          <p14:tracePt t="69152" x="7974013" y="5599113"/>
          <p14:tracePt t="69168" x="7974013" y="5608638"/>
          <p14:tracePt t="69184" x="7974013" y="5626100"/>
          <p14:tracePt t="69200" x="7974013" y="5634038"/>
          <p14:tracePt t="69216" x="7983538" y="5653088"/>
          <p14:tracePt t="69232" x="7983538" y="5670550"/>
          <p14:tracePt t="69248" x="7983538" y="5688013"/>
          <p14:tracePt t="69264" x="7991475" y="5715000"/>
          <p14:tracePt t="69280" x="8018463" y="5751513"/>
          <p14:tracePt t="69296" x="8054975" y="5803900"/>
          <p14:tracePt t="69314" x="8081963" y="5857875"/>
          <p14:tracePt t="69317" x="8089900" y="5867400"/>
          <p14:tracePt t="69328" x="8099425" y="5884863"/>
          <p14:tracePt t="69344" x="8116888" y="5894388"/>
          <p14:tracePt t="69376" x="8126413" y="5894388"/>
          <p14:tracePt t="69380" x="8134350" y="5894388"/>
          <p14:tracePt t="69392" x="8143875" y="5894388"/>
          <p14:tracePt t="69408" x="8161338" y="5884863"/>
          <p14:tracePt t="69424" x="8170863" y="5875338"/>
          <p14:tracePt t="69440" x="8224838" y="5857875"/>
          <p14:tracePt t="69456" x="8286750" y="5840413"/>
          <p14:tracePt t="69472" x="8375650" y="5840413"/>
          <p14:tracePt t="69488" x="8528050" y="5830888"/>
          <p14:tracePt t="69504" x="8705850" y="5786438"/>
          <p14:tracePt t="69520" x="8885238" y="5759450"/>
          <p14:tracePt t="69536" x="9090025" y="5741988"/>
          <p14:tracePt t="69552" x="9331325" y="5715000"/>
          <p14:tracePt t="69568" x="9572625" y="5680075"/>
          <p14:tracePt t="69584" x="9786938" y="5670550"/>
          <p14:tracePt t="69600" x="9947275" y="5670550"/>
          <p14:tracePt t="69616" x="10028238" y="5670550"/>
          <p14:tracePt t="69632" x="10072688" y="5670550"/>
          <p14:tracePt t="69648" x="10153650" y="5680075"/>
          <p14:tracePt t="69664" x="10215563" y="5688013"/>
          <p14:tracePt t="69680" x="10358438" y="5688013"/>
          <p14:tracePt t="69696" x="10599738" y="5688013"/>
          <p14:tracePt t="69712" x="10804525" y="5688013"/>
          <p14:tracePt t="69728" x="10991850" y="5688013"/>
          <p14:tracePt t="69744" x="11063288" y="5688013"/>
          <p14:tracePt t="69761" x="11072813" y="5688013"/>
          <p14:tracePt t="69776" x="11082338" y="5688013"/>
          <p14:tracePt t="69792" x="11099800" y="5688013"/>
          <p14:tracePt t="69808" x="11117263" y="5688013"/>
          <p14:tracePt t="69811" x="11134725" y="5680075"/>
          <p14:tracePt t="69824" x="11144250" y="5680075"/>
          <p14:tracePt t="69840" x="11161713" y="5670550"/>
          <p14:tracePt t="69954" x="11161713" y="5661025"/>
          <p14:tracePt t="69970" x="11161713" y="5653088"/>
          <p14:tracePt t="69974" x="11161713" y="5643563"/>
          <p14:tracePt t="69986" x="11161713" y="5634038"/>
          <p14:tracePt t="70002" x="11153775" y="5634038"/>
          <p14:tracePt t="70050" x="11134725" y="5626100"/>
          <p14:tracePt t="70054" x="11126788" y="5626100"/>
          <p14:tracePt t="70070" x="11109325" y="5626100"/>
          <p14:tracePt t="70082" x="11099800" y="5616575"/>
          <p14:tracePt t="70096" x="11090275" y="5616575"/>
          <p14:tracePt t="70114" x="11082338" y="5616575"/>
          <p14:tracePt t="70474" x="11090275" y="5608638"/>
          <p14:tracePt t="70478" x="11099800" y="5599113"/>
          <p14:tracePt t="70506" x="11099800" y="5589588"/>
          <p14:tracePt t="70525" x="11099800" y="5581650"/>
          <p14:tracePt t="70802" x="11063288" y="5572125"/>
          <p14:tracePt t="70818" x="11037888" y="5572125"/>
          <p14:tracePt t="70822" x="11010900" y="5562600"/>
          <p14:tracePt t="70834" x="10974388" y="5545138"/>
          <p14:tracePt t="70847" x="10920413" y="5500688"/>
          <p14:tracePt t="70864" x="10777538" y="5384800"/>
          <p14:tracePt t="70879" x="10653713" y="5276850"/>
          <p14:tracePt t="70895" x="10466388" y="5126038"/>
          <p14:tracePt t="70911" x="10252075" y="4902200"/>
          <p14:tracePt t="70927" x="10001250" y="4608513"/>
          <p14:tracePt t="70943" x="9715500" y="4268788"/>
          <p14:tracePt t="70959" x="9367838" y="3822700"/>
          <p14:tracePt t="70975" x="9045575" y="3394075"/>
          <p14:tracePt t="70991" x="8823325" y="3098800"/>
          <p14:tracePt t="71007" x="8724900" y="2857500"/>
          <p14:tracePt t="71023" x="8643938" y="2608263"/>
          <p14:tracePt t="71039" x="8599488" y="2428875"/>
          <p14:tracePt t="71055" x="8555038" y="2322513"/>
          <p14:tracePt t="71071" x="8510588" y="2214563"/>
          <p14:tracePt t="71087" x="8474075" y="2098675"/>
          <p14:tracePt t="71102" x="8367713" y="1955800"/>
          <p14:tracePt t="71119" x="8286750" y="1803400"/>
          <p14:tracePt t="71134" x="8232775" y="1660525"/>
          <p14:tracePt t="71150" x="8215313" y="1633538"/>
          <p14:tracePt t="71166" x="8180388" y="1544638"/>
          <p14:tracePt t="71183" x="8134350" y="1446213"/>
          <p14:tracePt t="71198" x="8108950" y="1347788"/>
          <p14:tracePt t="71215" x="8081963" y="1258888"/>
          <p14:tracePt t="71230" x="8072438" y="1160463"/>
          <p14:tracePt t="71246" x="8054975" y="1054100"/>
          <p14:tracePt t="71262" x="8010525" y="938213"/>
          <p14:tracePt t="71278" x="7947025" y="795338"/>
          <p14:tracePt t="71294" x="7885113" y="714375"/>
          <p14:tracePt t="71312" x="7867650" y="687388"/>
          <p14:tracePt t="71342" x="7867650" y="669925"/>
          <p14:tracePt t="71362" x="7875588" y="660400"/>
          <p14:tracePt t="71411" x="7885113" y="660400"/>
          <p14:tracePt t="71416" x="7885113" y="652463"/>
          <p14:tracePt t="71428" x="7894638" y="652463"/>
          <p14:tracePt t="71438" x="7902575" y="652463"/>
          <p14:tracePt t="71454" x="7929563" y="652463"/>
          <p14:tracePt t="71470" x="7929563" y="642938"/>
          <p14:tracePt t="71502" x="7947025" y="642938"/>
          <p14:tracePt t="71518" x="7956550" y="642938"/>
          <p14:tracePt t="71534" x="7974013" y="642938"/>
          <p14:tracePt t="71550" x="7991475" y="652463"/>
          <p14:tracePt t="71566" x="8001000" y="679450"/>
          <p14:tracePt t="71582" x="8001000" y="704850"/>
          <p14:tracePt t="71598" x="8001000" y="731838"/>
          <p14:tracePt t="71614" x="8001000" y="768350"/>
          <p14:tracePt t="71630" x="8001000" y="822325"/>
          <p14:tracePt t="71646" x="8001000" y="857250"/>
          <p14:tracePt t="71662" x="8001000" y="874713"/>
          <p14:tracePt t="71678" x="8001000" y="884238"/>
          <p14:tracePt t="71908" x="8010525" y="884238"/>
          <p14:tracePt t="71940" x="8018463" y="884238"/>
          <p14:tracePt t="71971" x="8027988" y="874713"/>
          <p14:tracePt t="71976" x="8027988" y="866775"/>
          <p14:tracePt t="71988" x="8037513" y="866775"/>
          <p14:tracePt t="72004" x="8037513" y="857250"/>
          <p14:tracePt t="72487" x="8037513" y="866775"/>
          <p14:tracePt t="72500" x="8037513" y="874713"/>
          <p14:tracePt t="72504" x="8037513" y="884238"/>
          <p14:tracePt t="72532" x="8037513" y="893763"/>
          <p14:tracePt t="72548" x="8037513" y="901700"/>
          <p14:tracePt t="72564" x="8037513" y="919163"/>
          <p14:tracePt t="72580" x="8037513" y="938213"/>
          <p14:tracePt t="72584" x="8037513" y="946150"/>
          <p14:tracePt t="72596" x="8037513" y="973138"/>
          <p14:tracePt t="72605" x="8037513" y="990600"/>
          <p14:tracePt t="72621" x="8037513" y="1044575"/>
          <p14:tracePt t="72637" x="8037513" y="1098550"/>
          <p14:tracePt t="72653" x="8037513" y="1143000"/>
          <p14:tracePt t="72669" x="8037513" y="1179513"/>
          <p14:tracePt t="72685" x="8037513" y="1214438"/>
          <p14:tracePt t="72701" x="8027988" y="1258888"/>
          <p14:tracePt t="72717" x="8027988" y="1312863"/>
          <p14:tracePt t="72733" x="8027988" y="1347788"/>
          <p14:tracePt t="72749" x="8027988" y="1393825"/>
          <p14:tracePt t="72765" x="8001000" y="1428750"/>
          <p14:tracePt t="72781" x="7991475" y="1473200"/>
          <p14:tracePt t="72797" x="7991475" y="1517650"/>
          <p14:tracePt t="72813" x="7983538" y="1589088"/>
          <p14:tracePt t="72829" x="7983538" y="1643063"/>
          <p14:tracePt t="72845" x="7983538" y="1687513"/>
          <p14:tracePt t="72861" x="7983538" y="1724025"/>
          <p14:tracePt t="72877" x="7983538" y="1768475"/>
          <p14:tracePt t="72893" x="7983538" y="1812925"/>
          <p14:tracePt t="72909" x="7983538" y="1866900"/>
          <p14:tracePt t="72925" x="7983538" y="1928813"/>
          <p14:tracePt t="72941" x="7983538" y="1973263"/>
          <p14:tracePt t="72957" x="7983538" y="2027238"/>
          <p14:tracePt t="72973" x="7983538" y="2089150"/>
          <p14:tracePt t="72989" x="7983538" y="2125663"/>
          <p14:tracePt t="73005" x="7983538" y="2160588"/>
          <p14:tracePt t="73021" x="7983538" y="2214563"/>
          <p14:tracePt t="73037" x="7991475" y="2295525"/>
          <p14:tracePt t="73053" x="8001000" y="2384425"/>
          <p14:tracePt t="73070" x="8001000" y="2446338"/>
          <p14:tracePt t="73085" x="8001000" y="2509838"/>
          <p14:tracePt t="73101" x="8001000" y="2562225"/>
          <p14:tracePt t="73117" x="7983538" y="2633663"/>
          <p14:tracePt t="73133" x="7974013" y="2679700"/>
          <p14:tracePt t="73149" x="7974013" y="2751138"/>
          <p14:tracePt t="73165" x="7974013" y="2830513"/>
          <p14:tracePt t="73181" x="7974013" y="2901950"/>
          <p14:tracePt t="73197" x="7974013" y="2973388"/>
          <p14:tracePt t="73213" x="7974013" y="3044825"/>
          <p14:tracePt t="73229" x="7974013" y="3108325"/>
          <p14:tracePt t="73245" x="7974013" y="3170238"/>
          <p14:tracePt t="73261" x="7974013" y="3251200"/>
          <p14:tracePt t="73276" x="7974013" y="3330575"/>
          <p14:tracePt t="73292" x="7974013" y="3411538"/>
          <p14:tracePt t="73308" x="7974013" y="3500438"/>
          <p14:tracePt t="73324" x="7974013" y="3554413"/>
          <p14:tracePt t="73340" x="7974013" y="3643313"/>
          <p14:tracePt t="73357" x="7974013" y="3759200"/>
          <p14:tracePt t="73372" x="7974013" y="3848100"/>
          <p14:tracePt t="73388" x="7974013" y="3965575"/>
          <p14:tracePt t="73404" x="7974013" y="4062413"/>
          <p14:tracePt t="73420" x="7974013" y="4133850"/>
          <p14:tracePt t="73436" x="7974013" y="4214813"/>
          <p14:tracePt t="73452" x="7974013" y="4276725"/>
          <p14:tracePt t="73468" x="7974013" y="4348163"/>
          <p14:tracePt t="73484" x="7974013" y="4419600"/>
          <p14:tracePt t="73500" x="7974013" y="4491038"/>
          <p14:tracePt t="73516" x="7974013" y="4598988"/>
          <p14:tracePt t="73532" x="8037513" y="4724400"/>
          <p14:tracePt t="73548" x="8072438" y="4857750"/>
          <p14:tracePt t="73564" x="8099425" y="4965700"/>
          <p14:tracePt t="73580" x="8099425" y="5045075"/>
          <p14:tracePt t="73596" x="8108950" y="5108575"/>
          <p14:tracePt t="73612" x="8108950" y="5133975"/>
          <p14:tracePt t="73628" x="8108950" y="5170488"/>
          <p14:tracePt t="73644" x="8108950" y="5187950"/>
          <p14:tracePt t="73660" x="8116888" y="5214938"/>
          <p14:tracePt t="73676" x="8126413" y="5241925"/>
          <p14:tracePt t="73692" x="8126413" y="5259388"/>
          <p14:tracePt t="73708" x="8126413" y="5268913"/>
          <p14:tracePt t="73724" x="8126413" y="5295900"/>
          <p14:tracePt t="73740" x="8134350" y="5330825"/>
          <p14:tracePt t="73756" x="8161338" y="5411788"/>
          <p14:tracePt t="73772" x="8180388" y="5456238"/>
          <p14:tracePt t="73788" x="8197850" y="5518150"/>
          <p14:tracePt t="73804" x="8197850" y="5554663"/>
          <p14:tracePt t="73820" x="8197850" y="5572125"/>
          <p14:tracePt t="73836" x="8197850" y="5581650"/>
          <p14:tracePt t="73990" x="8197850" y="5589588"/>
          <p14:tracePt t="74202" x="8215313" y="5589588"/>
          <p14:tracePt t="74217" x="8242300" y="5589588"/>
          <p14:tracePt t="74246" x="8269288" y="5589588"/>
          <p14:tracePt t="74250" x="8286750" y="5589588"/>
          <p14:tracePt t="74262" x="8304213" y="5589588"/>
          <p14:tracePt t="74268" x="8331200" y="5589588"/>
          <p14:tracePt t="74284" x="8402638" y="5599113"/>
          <p14:tracePt t="74300" x="8456613" y="5599113"/>
          <p14:tracePt t="74316" x="8555038" y="5599113"/>
          <p14:tracePt t="74331" x="8715375" y="5599113"/>
          <p14:tracePt t="74348" x="8848725" y="5599113"/>
          <p14:tracePt t="74363" x="9018588" y="5599113"/>
          <p14:tracePt t="74380" x="9188450" y="5599113"/>
          <p14:tracePt t="74395" x="9394825" y="5599113"/>
          <p14:tracePt t="74411" x="9572625" y="5599113"/>
          <p14:tracePt t="74427" x="9804400" y="5581650"/>
          <p14:tracePt t="74443" x="10090150" y="5545138"/>
          <p14:tracePt t="74459" x="10323513" y="5500688"/>
          <p14:tracePt t="74475" x="10412413" y="5483225"/>
          <p14:tracePt t="74491" x="10439400" y="5483225"/>
          <p14:tracePt t="74507" x="10447338" y="5483225"/>
          <p14:tracePt t="74523" x="10456863" y="5483225"/>
          <p14:tracePt t="74539" x="10474325" y="5483225"/>
          <p14:tracePt t="74571" x="10491788" y="5483225"/>
          <p14:tracePt t="74587" x="10501313" y="5483225"/>
          <p14:tracePt t="74603" x="10528300" y="5491163"/>
          <p14:tracePt t="74619" x="10555288" y="5500688"/>
          <p14:tracePt t="74635" x="10599738" y="5510213"/>
          <p14:tracePt t="74651" x="10609263" y="5518150"/>
          <p14:tracePt t="74683" x="10626725" y="5518150"/>
          <p14:tracePt t="74699" x="10644188" y="5510213"/>
          <p14:tracePt t="74715" x="10661650" y="5491163"/>
          <p14:tracePt t="74731" x="10698163" y="5483225"/>
          <p14:tracePt t="74747" x="10725150" y="5483225"/>
          <p14:tracePt t="74763" x="10742613" y="5483225"/>
          <p14:tracePt t="74779" x="10769600" y="5483225"/>
          <p14:tracePt t="74795" x="10777538" y="5483225"/>
          <p14:tracePt t="74856" x="10787063" y="5483225"/>
          <p14:tracePt t="76860" x="10796588" y="5483225"/>
          <p14:tracePt t="76876" x="10804525" y="5465763"/>
          <p14:tracePt t="76880" x="10814050" y="5456238"/>
          <p14:tracePt t="78920" x="10804525" y="5456238"/>
          <p14:tracePt t="78936" x="10777538" y="5456238"/>
          <p14:tracePt t="79032" x="10769600" y="5446713"/>
          <p14:tracePt t="79036" x="10752138" y="5429250"/>
          <p14:tracePt t="79048" x="10742613" y="5402263"/>
          <p14:tracePt t="79063" x="10698163" y="5340350"/>
          <p14:tracePt t="79079" x="10617200" y="5286375"/>
          <p14:tracePt t="79095" x="10491788" y="5197475"/>
          <p14:tracePt t="79112" x="10420350" y="5153025"/>
          <p14:tracePt t="79127" x="10385425" y="5126038"/>
          <p14:tracePt t="79143" x="10331450" y="5099050"/>
          <p14:tracePt t="79159" x="10323513" y="5089525"/>
          <p14:tracePt t="79272" x="10340975" y="5081588"/>
          <p14:tracePt t="79288" x="10358438" y="5081588"/>
          <p14:tracePt t="79701" x="10348913" y="5081588"/>
          <p14:tracePt t="79714" x="10331450" y="5081588"/>
          <p14:tracePt t="79718" x="10304463" y="5081588"/>
          <p14:tracePt t="79735" x="10252075" y="5081588"/>
          <p14:tracePt t="79750" x="10225088" y="5072063"/>
          <p14:tracePt t="79766" x="10206038" y="5072063"/>
          <p14:tracePt t="79798" x="10188575" y="5072063"/>
          <p14:tracePt t="79858" x="10180638" y="5072063"/>
          <p14:tracePt t="79954" x="10180638" y="5081588"/>
          <p14:tracePt t="79958" x="10180638" y="5089525"/>
          <p14:tracePt t="80097" x="10180638" y="5099050"/>
          <p14:tracePt t="80102" x="10180638" y="5108575"/>
          <p14:tracePt t="80114" x="10161588" y="5108575"/>
          <p14:tracePt t="80129" x="10134600" y="5108575"/>
          <p14:tracePt t="80134" x="10126663" y="5108575"/>
          <p14:tracePt t="80150" x="10090150" y="5116513"/>
          <p14:tracePt t="80166" x="10045700" y="5133975"/>
          <p14:tracePt t="80182" x="10010775" y="5143500"/>
          <p14:tracePt t="80198" x="9974263" y="5160963"/>
          <p14:tracePt t="80214" x="9966325" y="5170488"/>
          <p14:tracePt t="80230" x="9956800" y="5180013"/>
          <p14:tracePt t="80274" x="9947275" y="5187950"/>
          <p14:tracePt t="80279" x="9939338" y="5197475"/>
          <p14:tracePt t="80294" x="9929813" y="5205413"/>
          <p14:tracePt t="80310" x="9912350" y="5224463"/>
          <p14:tracePt t="80342" x="9912350" y="5232400"/>
          <p14:tracePt t="80370" x="9912350" y="5241925"/>
          <p14:tracePt t="80530" x="9902825" y="5241925"/>
          <p14:tracePt t="80534" x="9894888" y="5241925"/>
          <p14:tracePt t="80545" x="9875838" y="5241925"/>
          <p14:tracePt t="80550" x="9848850" y="5241925"/>
          <p14:tracePt t="80566" x="9796463" y="5205413"/>
          <p14:tracePt t="80582" x="9752013" y="5170488"/>
          <p14:tracePt t="80598" x="9688513" y="5133975"/>
          <p14:tracePt t="80614" x="9634538" y="5062538"/>
          <p14:tracePt t="80630" x="9590088" y="4965700"/>
          <p14:tracePt t="80646" x="9528175" y="4822825"/>
          <p14:tracePt t="80661" x="9466263" y="4643438"/>
          <p14:tracePt t="80677" x="9429750" y="4394200"/>
          <p14:tracePt t="80693" x="9420225" y="4143375"/>
          <p14:tracePt t="80709" x="9447213" y="3894138"/>
          <p14:tracePt t="80725" x="9456738" y="3679825"/>
          <p14:tracePt t="80741" x="9456738" y="3438525"/>
          <p14:tracePt t="80757" x="9420225" y="3197225"/>
          <p14:tracePt t="80773" x="9313863" y="2955925"/>
          <p14:tracePt t="80789" x="9126538" y="2751138"/>
          <p14:tracePt t="80805" x="8912225" y="2554288"/>
          <p14:tracePt t="80821" x="8742363" y="2374900"/>
          <p14:tracePt t="80837" x="8653463" y="2214563"/>
          <p14:tracePt t="80853" x="8589963" y="2116138"/>
          <p14:tracePt t="80869" x="8537575" y="2044700"/>
          <p14:tracePt t="80885" x="8491538" y="1973263"/>
          <p14:tracePt t="80901" x="8474075" y="1955800"/>
          <p14:tracePt t="80917" x="8466138" y="1938338"/>
          <p14:tracePt t="80933" x="8447088" y="1919288"/>
          <p14:tracePt t="80949" x="8420100" y="1901825"/>
          <p14:tracePt t="80965" x="8402638" y="1857375"/>
          <p14:tracePt t="80968" x="8402638" y="1839913"/>
          <p14:tracePt t="80981" x="8402638" y="1812925"/>
          <p14:tracePt t="80997" x="8385175" y="1776413"/>
          <p14:tracePt t="81013" x="8385175" y="1741488"/>
          <p14:tracePt t="81029" x="8375650" y="1687513"/>
          <p14:tracePt t="81045" x="8375650" y="1643063"/>
          <p14:tracePt t="81061" x="8402638" y="1589088"/>
          <p14:tracePt t="81077" x="8420100" y="1554163"/>
          <p14:tracePt t="81094" x="8420100" y="1473200"/>
          <p14:tracePt t="81109" x="8420100" y="1411288"/>
          <p14:tracePt t="81125" x="8420100" y="1347788"/>
          <p14:tracePt t="81141" x="8358188" y="1258888"/>
          <p14:tracePt t="81157" x="8304213" y="1187450"/>
          <p14:tracePt t="81173" x="8277225" y="1160463"/>
          <p14:tracePt t="81189" x="8269288" y="1133475"/>
          <p14:tracePt t="81205" x="8251825" y="1116013"/>
          <p14:tracePt t="81221" x="8232775" y="1089025"/>
          <p14:tracePt t="81237" x="8215313" y="1062038"/>
          <p14:tracePt t="81253" x="8197850" y="1044575"/>
          <p14:tracePt t="81269" x="8197850" y="1027113"/>
          <p14:tracePt t="81285" x="8170863" y="1000125"/>
          <p14:tracePt t="81301" x="8153400" y="955675"/>
          <p14:tracePt t="81317" x="8126413" y="928688"/>
          <p14:tracePt t="81333" x="8081963" y="884238"/>
          <p14:tracePt t="81349" x="8062913" y="866775"/>
          <p14:tracePt t="81365" x="8054975" y="857250"/>
          <p14:tracePt t="81428" x="8054975" y="847725"/>
          <p14:tracePt t="81444" x="8045450" y="839788"/>
          <p14:tracePt t="81539" x="8037513" y="839788"/>
          <p14:tracePt t="81544" x="8010525" y="839788"/>
          <p14:tracePt t="81557" x="8001000" y="857250"/>
          <p14:tracePt t="81573" x="7966075" y="893763"/>
          <p14:tracePt t="81589" x="7920038" y="946150"/>
          <p14:tracePt t="81605" x="7912100" y="990600"/>
          <p14:tracePt t="81621" x="7902575" y="1044575"/>
          <p14:tracePt t="81637" x="7894638" y="1081088"/>
          <p14:tracePt t="81653" x="7894638" y="1125538"/>
          <p14:tracePt t="81669" x="7875588" y="1179513"/>
          <p14:tracePt t="81685" x="7867650" y="1214438"/>
          <p14:tracePt t="81701" x="7848600" y="1268413"/>
          <p14:tracePt t="81717" x="7848600" y="1322388"/>
          <p14:tracePt t="81733" x="7858125" y="1401763"/>
          <p14:tracePt t="81749" x="7875588" y="1465263"/>
          <p14:tracePt t="81765" x="7894638" y="1571625"/>
          <p14:tracePt t="81780" x="7912100" y="1724025"/>
          <p14:tracePt t="81796" x="7912100" y="1839913"/>
          <p14:tracePt t="81812" x="7885113" y="1965325"/>
          <p14:tracePt t="81828" x="7840663" y="2081213"/>
          <p14:tracePt t="81845" x="7813675" y="2179638"/>
          <p14:tracePt t="81860" x="7804150" y="2286000"/>
          <p14:tracePt t="81876" x="7804150" y="2374900"/>
          <p14:tracePt t="81892" x="7804150" y="2490788"/>
          <p14:tracePt t="81908" x="7823200" y="2598738"/>
          <p14:tracePt t="81924" x="7831138" y="2714625"/>
          <p14:tracePt t="81940" x="7831138" y="2830513"/>
          <p14:tracePt t="81956" x="7848600" y="2965450"/>
          <p14:tracePt t="81972" x="7894638" y="3098800"/>
          <p14:tracePt t="81975" x="7929563" y="3179763"/>
          <p14:tracePt t="81988" x="7939088" y="3241675"/>
          <p14:tracePt t="82004" x="7991475" y="3367088"/>
          <p14:tracePt t="82020" x="8018463" y="3473450"/>
          <p14:tracePt t="82036" x="8037513" y="3562350"/>
          <p14:tracePt t="82052" x="8037513" y="3625850"/>
          <p14:tracePt t="82068" x="8037513" y="3679825"/>
          <p14:tracePt t="82084" x="8037513" y="3741738"/>
          <p14:tracePt t="82100" x="8037513" y="3822700"/>
          <p14:tracePt t="82116" x="8045450" y="3929063"/>
          <p14:tracePt t="82132" x="8081963" y="4062413"/>
          <p14:tracePt t="82148" x="8108950" y="4197350"/>
          <p14:tracePt t="82164" x="8134350" y="4348163"/>
          <p14:tracePt t="82180" x="8134350" y="4446588"/>
          <p14:tracePt t="82197" x="8143875" y="4500563"/>
          <p14:tracePt t="82212" x="8153400" y="4545013"/>
          <p14:tracePt t="82228" x="8180388" y="4589463"/>
          <p14:tracePt t="82245" x="8197850" y="4643438"/>
          <p14:tracePt t="82260" x="8197850" y="4660900"/>
          <p14:tracePt t="82276" x="8197850" y="4679950"/>
          <p14:tracePt t="82292" x="8188325" y="4687888"/>
          <p14:tracePt t="82308" x="8180388" y="4714875"/>
          <p14:tracePt t="82324" x="8180388" y="4759325"/>
          <p14:tracePt t="82340" x="8180388" y="4822825"/>
          <p14:tracePt t="82356" x="8180388" y="4875213"/>
          <p14:tracePt t="82372" x="8205788" y="4956175"/>
          <p14:tracePt t="82388" x="8224838" y="5054600"/>
          <p14:tracePt t="82405" x="8224838" y="5116513"/>
          <p14:tracePt t="82420" x="8224838" y="5133975"/>
          <p14:tracePt t="82436" x="8224838" y="5187950"/>
          <p14:tracePt t="82453" x="8224838" y="5224463"/>
          <p14:tracePt t="82468" x="8224838" y="5232400"/>
          <p14:tracePt t="82484" x="8224838" y="5241925"/>
          <p14:tracePt t="82502" x="8224838" y="5268913"/>
          <p14:tracePt t="82518" x="8205788" y="5303838"/>
          <p14:tracePt t="82533" x="8197850" y="5313363"/>
          <p14:tracePt t="82549" x="8180388" y="5375275"/>
          <p14:tracePt t="82564" x="8161338" y="5419725"/>
          <p14:tracePt t="82580" x="8143875" y="5456238"/>
          <p14:tracePt t="82596" x="8126413" y="5465763"/>
          <p14:tracePt t="82612" x="8126413" y="5483225"/>
          <p14:tracePt t="82678" x="8126413" y="5491163"/>
          <p14:tracePt t="82694" x="8116888" y="5491163"/>
          <p14:tracePt t="82726" x="8116888" y="5500688"/>
          <p14:tracePt t="82806" x="8116888" y="5510213"/>
          <p14:tracePt t="82822" x="8116888" y="5518150"/>
          <p14:tracePt t="82838" x="8134350" y="5518150"/>
          <p14:tracePt t="82842" x="8153400" y="5518150"/>
          <p14:tracePt t="82854" x="8197850" y="5518150"/>
          <p14:tracePt t="82868" x="8232775" y="5518150"/>
          <p14:tracePt t="82884" x="8277225" y="5518150"/>
          <p14:tracePt t="82899" x="8296275" y="5518150"/>
          <p14:tracePt t="82915" x="8340725" y="5518150"/>
          <p14:tracePt t="82932" x="8385175" y="5518150"/>
          <p14:tracePt t="82947" x="8439150" y="5518150"/>
          <p14:tracePt t="82963" x="8483600" y="5518150"/>
          <p14:tracePt t="82979" x="8537575" y="5518150"/>
          <p14:tracePt t="82995" x="8609013" y="5518150"/>
          <p14:tracePt t="83011" x="8688388" y="5518150"/>
          <p14:tracePt t="83014" x="8715375" y="5518150"/>
          <p14:tracePt t="83027" x="8732838" y="5518150"/>
          <p14:tracePt t="83043" x="8777288" y="5518150"/>
          <p14:tracePt t="83059" x="8796338" y="5527675"/>
          <p14:tracePt t="83075" x="8823325" y="5537200"/>
          <p14:tracePt t="83091" x="8858250" y="5537200"/>
          <p14:tracePt t="83107" x="8912225" y="5537200"/>
          <p14:tracePt t="83123" x="8974138" y="5537200"/>
          <p14:tracePt t="83139" x="9055100" y="5537200"/>
          <p14:tracePt t="83155" x="9126538" y="5537200"/>
          <p14:tracePt t="83171" x="9251950" y="5537200"/>
          <p14:tracePt t="83187" x="9394825" y="5537200"/>
          <p14:tracePt t="83203" x="9501188" y="5537200"/>
          <p14:tracePt t="83219" x="9563100" y="5545138"/>
          <p14:tracePt t="83235" x="9617075" y="5554663"/>
          <p14:tracePt t="83251" x="9680575" y="5562600"/>
          <p14:tracePt t="83267" x="9742488" y="5562600"/>
          <p14:tracePt t="83283" x="9813925" y="5562600"/>
          <p14:tracePt t="83299" x="9929813" y="5562600"/>
          <p14:tracePt t="83318" x="10082213" y="5562600"/>
          <p14:tracePt t="83331" x="10126663" y="5562600"/>
          <p14:tracePt t="83347" x="10242550" y="5562600"/>
          <p14:tracePt t="83363" x="10313988" y="5562600"/>
          <p14:tracePt t="83379" x="10358438" y="5562600"/>
          <p14:tracePt t="83395" x="10394950" y="5562600"/>
          <p14:tracePt t="83411" x="10447338" y="5562600"/>
          <p14:tracePt t="83427" x="10518775" y="5562600"/>
          <p14:tracePt t="83443" x="10563225" y="5562600"/>
          <p14:tracePt t="83459" x="10609263" y="5562600"/>
          <p14:tracePt t="83475" x="10634663" y="5562600"/>
          <p14:tracePt t="83491" x="10661650" y="5562600"/>
          <p14:tracePt t="83507" x="10680700" y="5562600"/>
          <p14:tracePt t="83523" x="10688638" y="5562600"/>
          <p14:tracePt t="83539" x="10698163" y="5562600"/>
          <p14:tracePt t="83558" x="10706100" y="5562600"/>
          <p14:tracePt t="83571" x="10715625" y="5562600"/>
          <p14:tracePt t="83587" x="10733088" y="5562600"/>
          <p14:tracePt t="83603" x="10752138" y="5562600"/>
          <p14:tracePt t="83619" x="10769600" y="5562600"/>
          <p14:tracePt t="83635" x="10777538" y="5562600"/>
          <p14:tracePt t="83651" x="10787063" y="5562600"/>
          <p14:tracePt t="83667" x="10796588" y="5562600"/>
          <p14:tracePt t="83683" x="10814050" y="5562600"/>
          <p14:tracePt t="83699" x="10823575" y="5562600"/>
          <p14:tracePt t="83715" x="10831513" y="5562600"/>
          <p14:tracePt t="84136" x="10831513" y="5554663"/>
          <p14:tracePt t="84140" x="10831513" y="5545138"/>
          <p14:tracePt t="84152" x="10831513" y="5537200"/>
          <p14:tracePt t="84162" x="10831513" y="5527675"/>
          <p14:tracePt t="84184" x="10823575" y="5518150"/>
          <p14:tracePt t="84216" x="10823575" y="5510213"/>
          <p14:tracePt t="84220" x="10814050" y="5510213"/>
          <p14:tracePt t="84232" x="10814050" y="5500688"/>
          <p14:tracePt t="84248" x="10814050" y="5491163"/>
          <p14:tracePt t="84263" x="10814050" y="5483225"/>
          <p14:tracePt t="84280" x="10804525" y="5483225"/>
          <p14:tracePt t="84290" x="10796588" y="5473700"/>
          <p14:tracePt t="84488" x="10787063" y="5473700"/>
          <p14:tracePt t="84492" x="10777538" y="5473700"/>
          <p14:tracePt t="84555" x="10769600" y="5473700"/>
          <p14:tracePt t="84568" x="10760075" y="5473700"/>
          <p14:tracePt t="84616" x="10760075" y="5483225"/>
          <p14:tracePt t="84712" x="10760075" y="5491163"/>
          <p14:tracePt t="84728" x="10760075" y="5500688"/>
          <p14:tracePt t="84792" x="10752138" y="5500688"/>
          <p14:tracePt t="84872" x="10742613" y="5500688"/>
          <p14:tracePt t="84920" x="10725150" y="5500688"/>
          <p14:tracePt t="84936" x="10715625" y="5500688"/>
          <p14:tracePt t="84940" x="10688638" y="5510213"/>
          <p14:tracePt t="84951" x="10680700" y="5510213"/>
          <p14:tracePt t="84962" x="10653713" y="5510213"/>
          <p14:tracePt t="84977" x="10609263" y="5518150"/>
          <p14:tracePt t="84994" x="10545763" y="5518150"/>
          <p14:tracePt t="85009" x="10466388" y="5518150"/>
          <p14:tracePt t="85026" x="10313988" y="5518150"/>
          <p14:tracePt t="85041" x="10180638" y="5510213"/>
          <p14:tracePt t="85057" x="10055225" y="5483225"/>
          <p14:tracePt t="85073" x="9920288" y="5465763"/>
          <p14:tracePt t="85089" x="9804400" y="5446713"/>
          <p14:tracePt t="85106" x="9752013" y="5438775"/>
          <p14:tracePt t="85121" x="9725025" y="5438775"/>
          <p14:tracePt t="85137" x="9705975" y="5438775"/>
          <p14:tracePt t="85176" x="9698038" y="5438775"/>
          <p14:tracePt t="85185" x="9688513" y="5438775"/>
          <p14:tracePt t="85201" x="9661525" y="5438775"/>
          <p14:tracePt t="85217" x="9634538" y="5438775"/>
          <p14:tracePt t="85233" x="9555163" y="5438775"/>
          <p14:tracePt t="85249" x="9491663" y="5438775"/>
          <p14:tracePt t="85265" x="9429750" y="5438775"/>
          <p14:tracePt t="85281" x="9402763" y="5438775"/>
          <p14:tracePt t="85297" x="9375775" y="5438775"/>
          <p14:tracePt t="85313" x="9348788" y="5438775"/>
          <p14:tracePt t="85329" x="9296400" y="5446713"/>
          <p14:tracePt t="85345" x="9259888" y="5465763"/>
          <p14:tracePt t="85361" x="9215438" y="5483225"/>
          <p14:tracePt t="85377" x="9170988" y="5491163"/>
          <p14:tracePt t="85393" x="9109075" y="5510213"/>
          <p14:tracePt t="85409" x="9037638" y="5518150"/>
          <p14:tracePt t="85425" x="8966200" y="5537200"/>
          <p14:tracePt t="85441" x="8912225" y="5554663"/>
          <p14:tracePt t="85457" x="8858250" y="5562600"/>
          <p14:tracePt t="85473" x="8786813" y="5581650"/>
          <p14:tracePt t="85489" x="8759825" y="5581650"/>
          <p14:tracePt t="85506" x="8751888" y="5581650"/>
          <p14:tracePt t="85530" x="8732838" y="5581650"/>
          <p14:tracePt t="85537" x="8724900" y="5581650"/>
          <p14:tracePt t="85553" x="8661400" y="5572125"/>
          <p14:tracePt t="85569" x="8599488" y="5545138"/>
          <p14:tracePt t="85585" x="8491538" y="5537200"/>
          <p14:tracePt t="85601" x="8375650" y="5527675"/>
          <p14:tracePt t="85617" x="8304213" y="5527675"/>
          <p14:tracePt t="85633" x="8286750" y="5510213"/>
          <p14:tracePt t="85649" x="8259763" y="5483225"/>
          <p14:tracePt t="85665" x="8232775" y="5473700"/>
          <p14:tracePt t="85681" x="8197850" y="5473700"/>
          <p14:tracePt t="85697" x="8134350" y="5473700"/>
          <p14:tracePt t="85713" x="8062913" y="5473700"/>
          <p14:tracePt t="85729" x="8001000" y="5473700"/>
          <p14:tracePt t="85745" x="7983538" y="5473700"/>
          <p14:tracePt t="85777" x="7974013" y="5473700"/>
          <p14:tracePt t="85793" x="7966075" y="5465763"/>
          <p14:tracePt t="85818" x="7966075" y="5456238"/>
          <p14:tracePt t="85914" x="7966075" y="5446713"/>
          <p14:tracePt t="85918" x="7974013" y="5446713"/>
          <p14:tracePt t="85933" x="7991475" y="5446713"/>
          <p14:tracePt t="85946" x="8001000" y="5446713"/>
          <p14:tracePt t="85953" x="8018463" y="5446713"/>
          <p14:tracePt t="85969" x="8062913" y="5446713"/>
          <p14:tracePt t="85985" x="8108950" y="5446713"/>
          <p14:tracePt t="86001" x="8153400" y="5446713"/>
          <p14:tracePt t="86016" x="8242300" y="5446713"/>
          <p14:tracePt t="86033" x="8331200" y="5446713"/>
          <p14:tracePt t="86048" x="8375650" y="5446713"/>
          <p14:tracePt t="86064" x="8402638" y="5446713"/>
          <p14:tracePt t="86081" x="8420100" y="5446713"/>
          <p14:tracePt t="86096" x="8447088" y="5446713"/>
          <p14:tracePt t="86112" x="8474075" y="5446713"/>
          <p14:tracePt t="86128" x="8518525" y="5446713"/>
          <p14:tracePt t="86144" x="8589963" y="5446713"/>
          <p14:tracePt t="86160" x="8688388" y="5446713"/>
          <p14:tracePt t="86176" x="8777288" y="5446713"/>
          <p14:tracePt t="86192" x="8867775" y="5446713"/>
          <p14:tracePt t="86208" x="8902700" y="5446713"/>
          <p14:tracePt t="86224" x="8947150" y="5446713"/>
          <p14:tracePt t="86240" x="9010650" y="5446713"/>
          <p14:tracePt t="86256" x="9072563" y="5446713"/>
          <p14:tracePt t="86272" x="9126538" y="5446713"/>
          <p14:tracePt t="86288" x="9188450" y="5446713"/>
          <p14:tracePt t="86304" x="9232900" y="5446713"/>
          <p14:tracePt t="86320" x="9277350" y="5446713"/>
          <p14:tracePt t="86336" x="9323388" y="5446713"/>
          <p14:tracePt t="86352" x="9402763" y="5446713"/>
          <p14:tracePt t="86368" x="9474200" y="5446713"/>
          <p14:tracePt t="86384" x="9545638" y="5446713"/>
          <p14:tracePt t="86400" x="9617075" y="5446713"/>
          <p14:tracePt t="86416" x="9688513" y="5446713"/>
          <p14:tracePt t="86432" x="9769475" y="5446713"/>
          <p14:tracePt t="86448" x="9867900" y="5446713"/>
          <p14:tracePt t="86464" x="9974263" y="5446713"/>
          <p14:tracePt t="86480" x="10082213" y="5456238"/>
          <p14:tracePt t="86496" x="10171113" y="5473700"/>
          <p14:tracePt t="86512" x="10252075" y="5483225"/>
          <p14:tracePt t="86528" x="10340975" y="5510213"/>
          <p14:tracePt t="86544" x="10429875" y="5527675"/>
          <p14:tracePt t="86560" x="10501313" y="5527675"/>
          <p14:tracePt t="86576" x="10545763" y="5527675"/>
          <p14:tracePt t="86592" x="10555288" y="5527675"/>
          <p14:tracePt t="86624" x="10563225" y="5527675"/>
          <p14:tracePt t="86640" x="10582275" y="5527675"/>
          <p14:tracePt t="86657" x="10617200" y="5527675"/>
          <p14:tracePt t="86672" x="10671175" y="5527675"/>
          <p14:tracePt t="86688" x="10706100" y="5527675"/>
          <p14:tracePt t="86704" x="10733088" y="5527675"/>
          <p14:tracePt t="86746" x="10742613" y="5527675"/>
          <p14:tracePt t="86762" x="10752138" y="5527675"/>
          <p14:tracePt t="86782" x="10760075" y="5527675"/>
          <p14:tracePt t="86874" x="10769600" y="5527675"/>
          <p14:tracePt t="86956" x="10777538" y="5518150"/>
          <p14:tracePt t="88614" x="10777538" y="5510213"/>
          <p14:tracePt t="88633" x="10760075" y="5491163"/>
          <p14:tracePt t="88646" x="10742613" y="5491163"/>
          <p14:tracePt t="88650" x="10715625" y="5473700"/>
          <p14:tracePt t="88662" x="10698163" y="5465763"/>
          <p14:tracePt t="88670" x="10671175" y="5465763"/>
          <p14:tracePt t="88686" x="10634663" y="5446713"/>
          <p14:tracePt t="88702" x="10609263" y="5429250"/>
          <p14:tracePt t="88718" x="10555288" y="5419725"/>
          <p14:tracePt t="88734" x="10474325" y="5411788"/>
          <p14:tracePt t="88750" x="10304463" y="5411788"/>
          <p14:tracePt t="88766" x="10082213" y="5411788"/>
          <p14:tracePt t="88782" x="9885363" y="5411788"/>
          <p14:tracePt t="88798" x="9705975" y="5411788"/>
          <p14:tracePt t="88814" x="9582150" y="5411788"/>
          <p14:tracePt t="88830" x="9501188" y="5411788"/>
          <p14:tracePt t="88846" x="9456738" y="5438775"/>
          <p14:tracePt t="88863" x="9412288" y="5465763"/>
          <p14:tracePt t="88878" x="9367838" y="5510213"/>
          <p14:tracePt t="88894" x="9296400" y="5589588"/>
          <p14:tracePt t="88910" x="9224963" y="5653088"/>
          <p14:tracePt t="88926" x="9126538" y="5715000"/>
          <p14:tracePt t="88942" x="8983663" y="5768975"/>
          <p14:tracePt t="88958" x="8813800" y="5803900"/>
          <p14:tracePt t="88974" x="8680450" y="5813425"/>
          <p14:tracePt t="88990" x="8589963" y="5813425"/>
          <p14:tracePt t="89006" x="8528050" y="5813425"/>
          <p14:tracePt t="89022" x="8491538" y="5813425"/>
          <p14:tracePt t="89080" x="8483600" y="5813425"/>
          <p14:tracePt t="89096" x="8474075" y="5813425"/>
          <p14:tracePt t="89100" x="8439150" y="5795963"/>
          <p14:tracePt t="89112" x="8412163" y="5776913"/>
          <p14:tracePt t="89118" x="8394700" y="5776913"/>
          <p14:tracePt t="89134" x="8323263" y="5741988"/>
          <p14:tracePt t="89150" x="8269288" y="5741988"/>
          <p14:tracePt t="89166" x="8188325" y="5724525"/>
          <p14:tracePt t="89182" x="8170863" y="5724525"/>
          <p14:tracePt t="89197" x="8161338" y="5724525"/>
          <p14:tracePt t="89230" x="8153400" y="5724525"/>
          <p14:tracePt t="89288" x="8153400" y="5715000"/>
          <p14:tracePt t="89292" x="8153400" y="5705475"/>
          <p14:tracePt t="89304" x="8143875" y="5697538"/>
          <p14:tracePt t="89309" x="8134350" y="5688013"/>
          <p14:tracePt t="89336" x="8134350" y="5670550"/>
          <p14:tracePt t="89341" x="8134350" y="5661025"/>
          <p14:tracePt t="89416" x="8134350" y="5653088"/>
          <p14:tracePt t="89432" x="8134350" y="5643563"/>
          <p14:tracePt t="89451" x="8134350" y="5634038"/>
          <p14:tracePt t="89464" x="8134350" y="5626100"/>
          <p14:tracePt t="89469" x="8134350" y="5616575"/>
          <p14:tracePt t="89485" x="8134350" y="5599113"/>
          <p14:tracePt t="89501" x="8134350" y="5562600"/>
          <p14:tracePt t="89518" x="8153400" y="5527675"/>
          <p14:tracePt t="89533" x="8180388" y="5473700"/>
          <p14:tracePt t="89549" x="8197850" y="5411788"/>
          <p14:tracePt t="89565" x="8197850" y="5268913"/>
          <p14:tracePt t="89581" x="8197850" y="5045075"/>
          <p14:tracePt t="89597" x="8197850" y="4714875"/>
          <p14:tracePt t="89613" x="8170863" y="4143375"/>
          <p14:tracePt t="89629" x="8010525" y="3482975"/>
          <p14:tracePt t="89645" x="7705725" y="2795588"/>
          <p14:tracePt t="89661" x="7545388" y="2259013"/>
          <p14:tracePt t="89677" x="7500938" y="1946275"/>
          <p14:tracePt t="89693" x="7500938" y="1633538"/>
          <p14:tracePt t="89709" x="7500938" y="1330325"/>
          <p14:tracePt t="89725" x="7500938" y="1054100"/>
          <p14:tracePt t="89741" x="7491413" y="803275"/>
          <p14:tracePt t="89757" x="7456488" y="608013"/>
          <p14:tracePt t="89773" x="7375525" y="419100"/>
          <p14:tracePt t="89789" x="7331075" y="295275"/>
          <p14:tracePt t="89805" x="7313613" y="204788"/>
          <p14:tracePt t="89821" x="7313613" y="115888"/>
          <p14:tracePt t="89837" x="7313613" y="26988"/>
          <p14:tracePt t="89853" x="7313613" y="0"/>
          <p14:tracePt t="89885" x="7304088" y="0"/>
          <p14:tracePt t="89944" x="7313613" y="0"/>
          <p14:tracePt t="89976" x="7323138" y="0"/>
          <p14:tracePt t="90008" x="7331075" y="0"/>
          <p14:tracePt t="90027" x="7340600" y="9525"/>
          <p14:tracePt t="90040" x="7340600" y="17463"/>
          <p14:tracePt t="90056" x="7348538" y="26988"/>
          <p14:tracePt t="90061" x="7348538" y="36513"/>
          <p14:tracePt t="90077" x="7348538" y="44450"/>
          <p14:tracePt t="90093" x="7358063" y="61913"/>
          <p14:tracePt t="90109" x="7358063" y="71438"/>
          <p14:tracePt t="90125" x="7358063" y="98425"/>
          <p14:tracePt t="90141" x="7367588" y="142875"/>
          <p14:tracePt t="90157" x="7367588" y="196850"/>
          <p14:tracePt t="90173" x="7402513" y="330200"/>
          <p14:tracePt t="90189" x="7483475" y="554038"/>
          <p14:tracePt t="90204" x="7661275" y="901700"/>
          <p14:tracePt t="90221" x="7912100" y="1384300"/>
          <p14:tracePt t="90236" x="8116888" y="1847850"/>
          <p14:tracePt t="90252" x="8188325" y="2098675"/>
          <p14:tracePt t="90268" x="8215313" y="2179638"/>
          <p14:tracePt t="90284" x="8215313" y="2187575"/>
          <p14:tracePt t="90317" x="8215313" y="2197100"/>
          <p14:tracePt t="90344" x="8205788" y="2197100"/>
          <p14:tracePt t="90348" x="8197850" y="2197100"/>
          <p14:tracePt t="90364" x="8143875" y="2170113"/>
          <p14:tracePt t="90380" x="8108950" y="2160588"/>
          <p14:tracePt t="90396" x="8072438" y="2133600"/>
          <p14:tracePt t="90412" x="8027988" y="2081213"/>
          <p14:tracePt t="90428" x="7956550" y="2017713"/>
          <p14:tracePt t="90444" x="7894638" y="1928813"/>
          <p14:tracePt t="90460" x="7848600" y="1866900"/>
          <p14:tracePt t="90477" x="7804150" y="1785938"/>
          <p14:tracePt t="90493" x="7786688" y="1687513"/>
          <p14:tracePt t="90509" x="7759700" y="1571625"/>
          <p14:tracePt t="90525" x="7759700" y="1438275"/>
          <p14:tracePt t="90541" x="7759700" y="1295400"/>
          <p14:tracePt t="90557" x="7759700" y="1133475"/>
          <p14:tracePt t="90573" x="7759700" y="1062038"/>
          <p14:tracePt t="90590" x="7777163" y="1027113"/>
          <p14:tracePt t="90605" x="7796213" y="1009650"/>
          <p14:tracePt t="90621" x="7804150" y="1009650"/>
          <p14:tracePt t="90637" x="7813675" y="1000125"/>
          <p14:tracePt t="90653" x="7823200" y="990600"/>
          <p14:tracePt t="90669" x="7831138" y="990600"/>
          <p14:tracePt t="90718" x="7848600" y="1000125"/>
          <p14:tracePt t="90730" x="7867650" y="1009650"/>
          <p14:tracePt t="90735" x="7867650" y="1017588"/>
          <p14:tracePt t="90749" x="7885113" y="1036638"/>
          <p14:tracePt t="91602" x="7885113" y="1054100"/>
          <p14:tracePt t="91606" x="7885113" y="1062038"/>
          <p14:tracePt t="91618" x="7885113" y="1081088"/>
          <p14:tracePt t="91627" x="7885113" y="1089025"/>
          <p14:tracePt t="91643" x="7885113" y="1098550"/>
          <p14:tracePt t="91659" x="7885113" y="1108075"/>
          <p14:tracePt t="91675" x="7894638" y="1143000"/>
          <p14:tracePt t="91691" x="7894638" y="1160463"/>
          <p14:tracePt t="91707" x="7894638" y="1169988"/>
          <p14:tracePt t="91723" x="7894638" y="1179513"/>
          <p14:tracePt t="93582" x="7894638" y="1196975"/>
          <p14:tracePt t="93587" x="7894638" y="1204913"/>
          <p14:tracePt t="93609" x="7894638" y="1295400"/>
          <p14:tracePt t="93613" x="7894638" y="1401763"/>
          <p14:tracePt t="93626" x="7875588" y="1509713"/>
          <p14:tracePt t="93641" x="7858125" y="1866900"/>
          <p14:tracePt t="93657" x="7769225" y="2509838"/>
          <p14:tracePt t="93673" x="7661275" y="3187700"/>
          <p14:tracePt t="93689" x="7589838" y="3795713"/>
          <p14:tracePt t="93705" x="7537450" y="4259263"/>
          <p14:tracePt t="93721" x="7518400" y="4518025"/>
          <p14:tracePt t="93737" x="7518400" y="4687888"/>
          <p14:tracePt t="93753" x="7518400" y="4776788"/>
          <p14:tracePt t="93769" x="7518400" y="4830763"/>
          <p14:tracePt t="93785" x="7518400" y="4857750"/>
          <p14:tracePt t="93824" x="7510463" y="4857750"/>
          <p14:tracePt t="93840" x="7500938" y="4857750"/>
          <p14:tracePt t="93856" x="7473950" y="4875213"/>
          <p14:tracePt t="93865" x="7456488" y="4894263"/>
          <p14:tracePt t="93881" x="7375525" y="4965700"/>
          <p14:tracePt t="93897" x="7232650" y="5126038"/>
          <p14:tracePt t="93913" x="7054850" y="5322888"/>
          <p14:tracePt t="93929" x="6823075" y="5626100"/>
          <p14:tracePt t="93945" x="6626225" y="5884863"/>
          <p14:tracePt t="93961" x="6537325" y="5983288"/>
          <p14:tracePt t="93977" x="6518275" y="5983288"/>
          <p14:tracePt t="93993" x="6510338" y="5973763"/>
          <p14:tracePt t="94009" x="6510338" y="5929313"/>
          <p14:tracePt t="94025" x="6510338" y="5911850"/>
          <p14:tracePt t="94064" x="6500813" y="5902325"/>
          <p14:tracePt t="96300" x="6500813" y="5894388"/>
          <p14:tracePt t="96304" x="6500813" y="5884863"/>
          <p14:tracePt t="96316" x="6491288" y="5867400"/>
          <p14:tracePt t="96327" x="6473825" y="5848350"/>
          <p14:tracePt t="96343" x="6473825" y="5822950"/>
          <p14:tracePt t="96359" x="6473825" y="5786438"/>
          <p14:tracePt t="96375" x="6473825" y="5732463"/>
          <p14:tracePt t="96391" x="6473825" y="5643563"/>
          <p14:tracePt t="96407" x="6527800" y="5491163"/>
          <p14:tracePt t="96423" x="6634163" y="5303838"/>
          <p14:tracePt t="96439" x="6751638" y="5170488"/>
          <p14:tracePt t="96455" x="6911975" y="5045075"/>
          <p14:tracePt t="96471" x="7062788" y="4983163"/>
          <p14:tracePt t="96487" x="7126288" y="4983163"/>
          <p14:tracePt t="96503" x="7126288" y="5037138"/>
          <p14:tracePt t="96519" x="7126288" y="5133975"/>
          <p14:tracePt t="96535" x="7126288" y="5143500"/>
          <p14:tracePt t="96770" x="7143750" y="5143500"/>
          <p14:tracePt t="96782" x="7170738" y="5133975"/>
          <p14:tracePt t="96786" x="7188200" y="5116513"/>
          <p14:tracePt t="96798" x="7188200" y="5108575"/>
          <p14:tracePt t="96806" x="7188200" y="5081588"/>
          <p14:tracePt t="96822" x="7143750" y="5037138"/>
          <p14:tracePt t="96839" x="7062788" y="5027613"/>
          <p14:tracePt t="96855" x="7054850" y="5027613"/>
          <p14:tracePt t="96894" x="7045325" y="5027613"/>
          <p14:tracePt t="96910" x="7045325" y="5010150"/>
          <p14:tracePt t="96918" x="7045325" y="5000625"/>
          <p14:tracePt t="96974" x="7037388" y="5000625"/>
          <p14:tracePt t="102154" x="7010400" y="5000625"/>
          <p14:tracePt t="102158" x="7000875" y="5010150"/>
          <p14:tracePt t="102170" x="6473825" y="5170488"/>
          <p14:tracePt t="102177" x="5867400" y="5348288"/>
          <p14:tracePt t="102193" x="5251450" y="5518150"/>
          <p14:tracePt t="102209" x="5268913" y="5518150"/>
          <p14:tracePt t="102225" x="5348288" y="5510213"/>
          <p14:tracePt t="102241" x="5545138" y="5438775"/>
          <p14:tracePt t="102257" x="5715000" y="5367338"/>
          <p14:tracePt t="102273" x="5732463" y="5348288"/>
          <p14:tracePt t="102305" x="5751513" y="5322888"/>
          <p14:tracePt t="102321" x="5795963" y="5295900"/>
          <p14:tracePt t="102337" x="5946775" y="5214938"/>
          <p14:tracePt t="102353" x="6188075" y="5108575"/>
          <p14:tracePt t="102369" x="6357938" y="5018088"/>
          <p14:tracePt t="102385" x="6375400" y="5000625"/>
          <p14:tracePt t="102401" x="6411913" y="4973638"/>
          <p14:tracePt t="102417" x="6465888" y="4938713"/>
          <p14:tracePt t="102433" x="6465888" y="4929188"/>
          <p14:tracePt t="102506" x="6483350" y="4919663"/>
          <p14:tracePt t="102510" x="6518275" y="4894263"/>
          <p14:tracePt t="102522" x="6545263" y="4857750"/>
          <p14:tracePt t="102529" x="6626225" y="4803775"/>
          <p14:tracePt t="102545" x="6902450" y="4643438"/>
          <p14:tracePt t="102561" x="7331075" y="4473575"/>
          <p14:tracePt t="102577" x="7732713" y="4303713"/>
          <p14:tracePt t="102593" x="8143875" y="4089400"/>
          <p14:tracePt t="102609" x="8367713" y="3884613"/>
          <p14:tracePt t="102625" x="8545513" y="3679825"/>
          <p14:tracePt t="102641" x="8643938" y="3562350"/>
          <p14:tracePt t="102658" x="8724900" y="3500438"/>
          <p14:tracePt t="102673" x="8732838" y="3482975"/>
          <p14:tracePt t="102705" x="8732838" y="3473450"/>
          <p14:tracePt t="102721" x="8732838" y="3465513"/>
          <p14:tracePt t="102737" x="8742363" y="3446463"/>
          <p14:tracePt t="102842" x="8732838" y="3438525"/>
          <p14:tracePt t="102857" x="8697913" y="3438525"/>
          <p14:tracePt t="102862" x="8680450" y="3438525"/>
          <p14:tracePt t="102874" x="8653463" y="3438525"/>
          <p14:tracePt t="102881" x="8616950" y="3438525"/>
          <p14:tracePt t="102897" x="8537575" y="3446463"/>
          <p14:tracePt t="102913" x="8466138" y="3482975"/>
          <p14:tracePt t="102929" x="8394700" y="3517900"/>
          <p14:tracePt t="102945" x="8358188" y="3544888"/>
          <p14:tracePt t="102977" x="8331200" y="3562350"/>
          <p14:tracePt t="102993" x="8277225" y="3589338"/>
          <p14:tracePt t="103009" x="8232775" y="3616325"/>
          <p14:tracePt t="103025" x="8188325" y="3643313"/>
          <p14:tracePt t="103040" x="8143875" y="3679825"/>
          <p14:tracePt t="103056" x="8134350" y="3679825"/>
          <p14:tracePt t="103098" x="8134350" y="3687763"/>
          <p14:tracePt t="103114" x="8134350" y="3697288"/>
          <p14:tracePt t="103146" x="8134350" y="3705225"/>
          <p14:tracePt t="103150" x="8134350" y="3714750"/>
          <p14:tracePt t="103165" x="8126413" y="3724275"/>
          <p14:tracePt t="103178" x="8116888" y="3732213"/>
          <p14:tracePt t="103194" x="8108950" y="3741738"/>
          <p14:tracePt t="103200" x="8108950" y="3751263"/>
          <p14:tracePt t="103217" x="8099425" y="3768725"/>
          <p14:tracePt t="103232" x="8099425" y="3786188"/>
          <p14:tracePt t="103248" x="8099425" y="3795713"/>
          <p14:tracePt t="103264" x="8099425" y="3803650"/>
          <p14:tracePt t="104188" x="8099425" y="3813175"/>
          <p14:tracePt t="104646" x="8126413" y="3830638"/>
          <p14:tracePt t="104650" x="8126413" y="3840163"/>
          <p14:tracePt t="104662" x="8153400" y="3857625"/>
          <p14:tracePt t="104671" x="8161338" y="3857625"/>
          <p14:tracePt t="104687" x="8232775" y="3867150"/>
          <p14:tracePt t="104703" x="8286750" y="3867150"/>
          <p14:tracePt t="104719" x="8375650" y="3867150"/>
          <p14:tracePt t="104735" x="8501063" y="3867150"/>
          <p14:tracePt t="104751" x="8653463" y="3840163"/>
          <p14:tracePt t="104767" x="8777288" y="3759200"/>
          <p14:tracePt t="104783" x="8831263" y="3714750"/>
          <p14:tracePt t="104799" x="8858250" y="3633788"/>
          <p14:tracePt t="104815" x="8947150" y="3517900"/>
          <p14:tracePt t="104831" x="9055100" y="3322638"/>
          <p14:tracePt t="104847" x="9180513" y="3098800"/>
          <p14:tracePt t="104863" x="9296400" y="2894013"/>
          <p14:tracePt t="104879" x="9375775" y="2705100"/>
          <p14:tracePt t="104895" x="9429750" y="2598738"/>
          <p14:tracePt t="104911" x="9439275" y="2517775"/>
          <p14:tracePt t="104927" x="9439275" y="2455863"/>
          <p14:tracePt t="104943" x="9439275" y="2401888"/>
          <p14:tracePt t="104959" x="9439275" y="2330450"/>
          <p14:tracePt t="104975" x="9420225" y="2268538"/>
          <p14:tracePt t="104991" x="9402763" y="2187575"/>
          <p14:tracePt t="105007" x="9385300" y="2081213"/>
          <p14:tracePt t="105023" x="9375775" y="2017713"/>
          <p14:tracePt t="105039" x="9367838" y="1973263"/>
          <p14:tracePt t="105055" x="9348788" y="1919288"/>
          <p14:tracePt t="105071" x="9323388" y="1874838"/>
          <p14:tracePt t="105087" x="9304338" y="1812925"/>
          <p14:tracePt t="105103" x="9304338" y="1751013"/>
          <p14:tracePt t="105119" x="9304338" y="1660525"/>
          <p14:tracePt t="105135" x="9304338" y="1581150"/>
          <p14:tracePt t="105151" x="9304338" y="1473200"/>
          <p14:tracePt t="105167" x="9304338" y="1384300"/>
          <p14:tracePt t="105183" x="9313863" y="1303338"/>
          <p14:tracePt t="105198" x="9313863" y="1285875"/>
          <p14:tracePt t="105215" x="9313863" y="1231900"/>
          <p14:tracePt t="105230" x="9313863" y="1196975"/>
          <p14:tracePt t="105246" x="9313863" y="1152525"/>
          <p14:tracePt t="105262" x="9313863" y="1089025"/>
          <p14:tracePt t="105279" x="9313863" y="1054100"/>
          <p14:tracePt t="105294" x="9313863" y="1017588"/>
          <p14:tracePt t="105312" x="9313863" y="990600"/>
          <p14:tracePt t="105326" x="9313863" y="973138"/>
          <p14:tracePt t="105342" x="9313863" y="965200"/>
          <p14:tracePt t="105358" x="9323388" y="946150"/>
          <p14:tracePt t="105374" x="9323388" y="911225"/>
          <p14:tracePt t="105390" x="9340850" y="874713"/>
          <p14:tracePt t="105406" x="9358313" y="866775"/>
          <p14:tracePt t="105422" x="9367838" y="857250"/>
          <p14:tracePt t="105438" x="9385300" y="839788"/>
          <p14:tracePt t="105454" x="9394825" y="830263"/>
          <p14:tracePt t="105486" x="9402763" y="830263"/>
          <p14:tracePt t="105502" x="9402763" y="822325"/>
          <p14:tracePt t="105518" x="9412288" y="812800"/>
          <p14:tracePt t="105534" x="9420225" y="812800"/>
          <p14:tracePt t="105673" x="9420225" y="822325"/>
          <p14:tracePt t="105686" x="9420225" y="830263"/>
          <p14:tracePt t="105690" x="9420225" y="839788"/>
          <p14:tracePt t="105718" x="9420225" y="847725"/>
          <p14:tracePt t="105722" x="9420225" y="857250"/>
          <p14:tracePt t="105738" x="9420225" y="866775"/>
          <p14:tracePt t="105750" x="9420225" y="884238"/>
          <p14:tracePt t="105765" x="9420225" y="893763"/>
          <p14:tracePt t="105774" x="9420225" y="901700"/>
          <p14:tracePt t="105790" x="9420225" y="928688"/>
          <p14:tracePt t="105806" x="9420225" y="946150"/>
          <p14:tracePt t="105822" x="9439275" y="965200"/>
          <p14:tracePt t="105838" x="9447213" y="973138"/>
          <p14:tracePt t="105854" x="9447213" y="982663"/>
          <p14:tracePt t="105886" x="9447213" y="990600"/>
          <p14:tracePt t="105902" x="9447213" y="1000125"/>
          <p14:tracePt t="105918" x="9447213" y="1009650"/>
          <p14:tracePt t="105934" x="9447213" y="1027113"/>
          <p14:tracePt t="105950" x="9456738" y="1036638"/>
          <p14:tracePt t="106006" x="9456738" y="1044575"/>
          <p14:tracePt t="106022" x="9456738" y="1054100"/>
          <p14:tracePt t="106038" x="9456738" y="1062038"/>
          <p14:tracePt t="106054" x="9456738" y="1071563"/>
          <p14:tracePt t="106058" x="9456738" y="1081088"/>
          <p14:tracePt t="106072" x="9456738" y="1089025"/>
          <p14:tracePt t="106088" x="9456738" y="1098550"/>
          <p14:tracePt t="106094" x="9456738" y="1108075"/>
          <p14:tracePt t="106110" x="9466263" y="1125538"/>
          <p14:tracePt t="106126" x="9466263" y="1143000"/>
          <p14:tracePt t="106142" x="9466263" y="1160463"/>
          <p14:tracePt t="106158" x="9466263" y="1169988"/>
          <p14:tracePt t="106174" x="9466263" y="1187450"/>
          <p14:tracePt t="106205" x="9466263" y="1214438"/>
          <p14:tracePt t="106222" x="9466263" y="1231900"/>
          <p14:tracePt t="106237" x="9466263" y="1268413"/>
          <p14:tracePt t="106253" x="9466263" y="1295400"/>
          <p14:tracePt t="106270" x="9466263" y="1312863"/>
          <p14:tracePt t="106285" x="9474200" y="1347788"/>
          <p14:tracePt t="106301" x="9474200" y="1374775"/>
          <p14:tracePt t="106318" x="9474200" y="1393825"/>
          <p14:tracePt t="106333" x="9474200" y="1419225"/>
          <p14:tracePt t="106349" x="9483725" y="1455738"/>
          <p14:tracePt t="106365" x="9491663" y="1490663"/>
          <p14:tracePt t="106381" x="9491663" y="1527175"/>
          <p14:tracePt t="106397" x="9491663" y="1554163"/>
          <p14:tracePt t="106413" x="9491663" y="1571625"/>
          <p14:tracePt t="106429" x="9491663" y="1598613"/>
          <p14:tracePt t="106445" x="9491663" y="1643063"/>
          <p14:tracePt t="106461" x="9491663" y="1687513"/>
          <p14:tracePt t="106477" x="9491663" y="1731963"/>
          <p14:tracePt t="106493" x="9491663" y="1785938"/>
          <p14:tracePt t="106509" x="9491663" y="1830388"/>
          <p14:tracePt t="106525" x="9491663" y="1893888"/>
          <p14:tracePt t="106541" x="9491663" y="1938338"/>
          <p14:tracePt t="106557" x="9491663" y="1982788"/>
          <p14:tracePt t="106573" x="9491663" y="2017713"/>
          <p14:tracePt t="106589" x="9491663" y="2044700"/>
          <p14:tracePt t="106605" x="9491663" y="2089150"/>
          <p14:tracePt t="106621" x="9491663" y="2125663"/>
          <p14:tracePt t="106637" x="9491663" y="2152650"/>
          <p14:tracePt t="106653" x="9491663" y="2179638"/>
          <p14:tracePt t="106670" x="9491663" y="2214563"/>
          <p14:tracePt t="106685" x="9491663" y="2286000"/>
          <p14:tracePt t="106701" x="9491663" y="2347913"/>
          <p14:tracePt t="106717" x="9491663" y="2401888"/>
          <p14:tracePt t="106733" x="9491663" y="2446338"/>
          <p14:tracePt t="106749" x="9491663" y="2527300"/>
          <p14:tracePt t="106765" x="9491663" y="2581275"/>
          <p14:tracePt t="106781" x="9501188" y="2652713"/>
          <p14:tracePt t="106797" x="9501188" y="2724150"/>
          <p14:tracePt t="106813" x="9501188" y="2776538"/>
          <p14:tracePt t="106829" x="9501188" y="2830513"/>
          <p14:tracePt t="106845" x="9501188" y="2901950"/>
          <p14:tracePt t="106861" x="9501188" y="2965450"/>
          <p14:tracePt t="106877" x="9501188" y="3017838"/>
          <p14:tracePt t="106893" x="9501188" y="3081338"/>
          <p14:tracePt t="106909" x="9501188" y="3143250"/>
          <p14:tracePt t="106925" x="9501188" y="3197225"/>
          <p14:tracePt t="106941" x="9510713" y="3251200"/>
          <p14:tracePt t="106957" x="9528175" y="3303588"/>
          <p14:tracePt t="106973" x="9537700" y="3348038"/>
          <p14:tracePt t="106989" x="9537700" y="3402013"/>
          <p14:tracePt t="107005" x="9537700" y="3455988"/>
          <p14:tracePt t="107021" x="9537700" y="3536950"/>
          <p14:tracePt t="107037" x="9537700" y="3633788"/>
          <p14:tracePt t="107053" x="9537700" y="3697288"/>
          <p14:tracePt t="107069" x="9545638" y="3786188"/>
          <p14:tracePt t="107085" x="9555163" y="3848100"/>
          <p14:tracePt t="107101" x="9563100" y="3894138"/>
          <p14:tracePt t="107118" x="9582150" y="3965575"/>
          <p14:tracePt t="107133" x="9590088" y="4000500"/>
          <p14:tracePt t="107149" x="9599613" y="4037013"/>
          <p14:tracePt t="107165" x="9609138" y="4089400"/>
          <p14:tracePt t="107181" x="9609138" y="4125913"/>
          <p14:tracePt t="107197" x="9609138" y="4179888"/>
          <p14:tracePt t="107213" x="9609138" y="4251325"/>
          <p14:tracePt t="107229" x="9609138" y="4295775"/>
          <p14:tracePt t="107245" x="9609138" y="4348163"/>
          <p14:tracePt t="107261" x="9609138" y="4384675"/>
          <p14:tracePt t="107276" x="9609138" y="4429125"/>
          <p14:tracePt t="107293" x="9626600" y="4491038"/>
          <p14:tracePt t="107308" x="9626600" y="4554538"/>
          <p14:tracePt t="107324" x="9626600" y="4572000"/>
          <p14:tracePt t="107340" x="9626600" y="4589463"/>
          <p14:tracePt t="107356" x="9626600" y="4598988"/>
          <p14:tracePt t="107373" x="9626600" y="4643438"/>
          <p14:tracePt t="107388" x="9626600" y="4697413"/>
          <p14:tracePt t="107404" x="9626600" y="4724400"/>
          <p14:tracePt t="107420" x="9626600" y="4768850"/>
          <p14:tracePt t="107436" x="9626600" y="4786313"/>
          <p14:tracePt t="107452" x="9634538" y="4795838"/>
          <p14:tracePt t="107468" x="9634538" y="4803775"/>
          <p14:tracePt t="107484" x="9634538" y="4813300"/>
          <p14:tracePt t="107544" x="9644063" y="4830763"/>
          <p14:tracePt t="107562" x="9644063" y="4840288"/>
          <p14:tracePt t="107566" x="9644063" y="4848225"/>
          <p14:tracePt t="107581" x="9644063" y="4875213"/>
          <p14:tracePt t="107597" x="9644063" y="4894263"/>
          <p14:tracePt t="107629" x="9644063" y="4919663"/>
          <p14:tracePt t="107661" x="9644063" y="4929188"/>
          <p14:tracePt t="107677" x="9644063" y="4946650"/>
          <p14:tracePt t="107708" x="9644063" y="4956175"/>
          <p14:tracePt t="107754" x="9644063" y="4965700"/>
          <p14:tracePt t="107770" x="9644063" y="4973638"/>
          <p14:tracePt t="107786" x="9644063" y="4983163"/>
          <p14:tracePt t="107791" x="9644063" y="4991100"/>
          <p14:tracePt t="107818" x="9644063" y="5000625"/>
          <p14:tracePt t="107834" x="9644063" y="5010150"/>
          <p14:tracePt t="107839" x="9644063" y="5018088"/>
          <p14:tracePt t="107866" x="9644063" y="5027613"/>
          <p14:tracePt t="107882" x="9644063" y="5037138"/>
          <p14:tracePt t="107962" x="9644063" y="5045075"/>
          <p14:tracePt t="107966" x="9644063" y="5054600"/>
          <p14:tracePt t="107994" x="9644063" y="5062538"/>
          <p14:tracePt t="107999" x="9644063" y="5072063"/>
          <p14:tracePt t="108026" x="9644063" y="5089525"/>
          <p14:tracePt t="108498" x="9644063" y="5099050"/>
          <p14:tracePt t="108674" x="9644063" y="5108575"/>
          <p14:tracePt t="110742" x="9644063" y="5116513"/>
          <p14:tracePt t="110792" x="9644063" y="5133975"/>
          <p14:tracePt t="110808" x="9644063" y="5143500"/>
          <p14:tracePt t="110824" x="9644063" y="5160963"/>
          <p14:tracePt t="111152" x="9634538" y="5160963"/>
          <p14:tracePt t="111168" x="9634538" y="5153025"/>
          <p14:tracePt t="111172" x="9634538" y="5143500"/>
          <p14:tracePt t="111184" x="9626600" y="5126038"/>
          <p14:tracePt t="111193" x="9617075" y="5089525"/>
          <p14:tracePt t="111209" x="9609138" y="5037138"/>
          <p14:tracePt t="111225" x="9582150" y="4929188"/>
          <p14:tracePt t="111241" x="9518650" y="4776788"/>
          <p14:tracePt t="111257" x="9402763" y="4608513"/>
          <p14:tracePt t="111273" x="9215438" y="4429125"/>
          <p14:tracePt t="111289" x="9028113" y="4303713"/>
          <p14:tracePt t="111305" x="8894763" y="4241800"/>
          <p14:tracePt t="111321" x="8769350" y="4187825"/>
          <p14:tracePt t="111337" x="8653463" y="4125913"/>
          <p14:tracePt t="111353" x="8582025" y="4071938"/>
          <p14:tracePt t="111369" x="8528050" y="4010025"/>
          <p14:tracePt t="111385" x="8466138" y="3929063"/>
          <p14:tracePt t="111401" x="8402638" y="3867150"/>
          <p14:tracePt t="111417" x="8331200" y="3795713"/>
          <p14:tracePt t="111433" x="8259763" y="3724275"/>
          <p14:tracePt t="111448" x="8197850" y="3660775"/>
          <p14:tracePt t="111464" x="8153400" y="3589338"/>
          <p14:tracePt t="111480" x="8126413" y="3509963"/>
          <p14:tracePt t="111496" x="8108950" y="3402013"/>
          <p14:tracePt t="111512" x="8062913" y="3251200"/>
          <p14:tracePt t="111528" x="8045450" y="3116263"/>
          <p14:tracePt t="111544" x="8045450" y="3017838"/>
          <p14:tracePt t="111560" x="8037513" y="2919413"/>
          <p14:tracePt t="111577" x="8027988" y="2822575"/>
          <p14:tracePt t="111592" x="8001000" y="2697163"/>
          <p14:tracePt t="111608" x="7983538" y="2562225"/>
          <p14:tracePt t="111624" x="7966075" y="2393950"/>
          <p14:tracePt t="111640" x="7966075" y="2214563"/>
          <p14:tracePt t="111656" x="8001000" y="2036763"/>
          <p14:tracePt t="111672" x="8027988" y="1901825"/>
          <p14:tracePt t="111688" x="8045450" y="1785938"/>
          <p14:tracePt t="111704" x="8062913" y="1704975"/>
          <p14:tracePt t="111720" x="8072438" y="1625600"/>
          <p14:tracePt t="111736" x="8081963" y="1571625"/>
          <p14:tracePt t="111752" x="8081963" y="1482725"/>
          <p14:tracePt t="111768" x="8081963" y="1411288"/>
          <p14:tracePt t="111785" x="8081963" y="1330325"/>
          <p14:tracePt t="111800" x="8081963" y="1276350"/>
          <p14:tracePt t="111816" x="8108950" y="1214438"/>
          <p14:tracePt t="111832" x="8126413" y="1169988"/>
          <p14:tracePt t="111848" x="8134350" y="1143000"/>
          <p14:tracePt t="111864" x="8134350" y="1116013"/>
          <p14:tracePt t="111880" x="8134350" y="1098550"/>
          <p14:tracePt t="111936" x="8134350" y="1116013"/>
          <p14:tracePt t="111940" x="8134350" y="1152525"/>
          <p14:tracePt t="111952" x="8134350" y="1187450"/>
          <p14:tracePt t="111960" x="8134350" y="1250950"/>
          <p14:tracePt t="111976" x="8126413" y="1473200"/>
          <p14:tracePt t="111992" x="8099425" y="1741488"/>
          <p14:tracePt t="112008" x="8054975" y="2017713"/>
          <p14:tracePt t="112024" x="8018463" y="2276475"/>
          <p14:tracePt t="112040" x="7991475" y="2490788"/>
          <p14:tracePt t="112056" x="7991475" y="2679700"/>
          <p14:tracePt t="112072" x="7983538" y="2867025"/>
          <p14:tracePt t="112088" x="7956550" y="3027363"/>
          <p14:tracePt t="112104" x="7920038" y="3179763"/>
          <p14:tracePt t="112120" x="7912100" y="3348038"/>
          <p14:tracePt t="112136" x="7902575" y="3527425"/>
          <p14:tracePt t="112152" x="7885113" y="3562350"/>
          <p14:tracePt t="112168" x="7875588" y="3616325"/>
          <p14:tracePt t="112184" x="7875588" y="3633788"/>
          <p14:tracePt t="112200" x="7875588" y="3652838"/>
          <p14:tracePt t="112216" x="7875588" y="3697288"/>
          <p14:tracePt t="112232" x="7875588" y="3714750"/>
          <p14:tracePt t="112248" x="7875588" y="3724275"/>
          <p14:tracePt t="112264" x="7875588" y="3732213"/>
          <p14:tracePt t="112296" x="7875588" y="3741738"/>
          <p14:tracePt t="112312" x="7875588" y="3768725"/>
          <p14:tracePt t="112344" x="7875588" y="3776663"/>
          <p14:tracePt t="112360" x="7867650" y="3776663"/>
          <p14:tracePt t="112385" x="7848600" y="3776663"/>
          <p14:tracePt t="112392" x="7840663" y="3776663"/>
          <p14:tracePt t="112408" x="7831138" y="3768725"/>
          <p14:tracePt t="112424" x="7823200" y="3759200"/>
          <p14:tracePt t="112594" x="7831138" y="3768725"/>
          <p14:tracePt t="112598" x="7840663" y="3776663"/>
          <p14:tracePt t="112610" x="7840663" y="3795713"/>
          <p14:tracePt t="112616" x="7858125" y="3803650"/>
          <p14:tracePt t="112632" x="7867650" y="3830638"/>
          <p14:tracePt t="112648" x="7831138" y="3857625"/>
          <p14:tracePt t="112664" x="7688263" y="3902075"/>
          <p14:tracePt t="112679" x="7439025" y="3911600"/>
          <p14:tracePt t="112695" x="7126288" y="3938588"/>
          <p14:tracePt t="112711" x="6653213" y="4000500"/>
          <p14:tracePt t="112727" x="5983288" y="4081463"/>
          <p14:tracePt t="112743" x="5153025" y="4143375"/>
          <p14:tracePt t="112759" x="4224338" y="4143375"/>
          <p14:tracePt t="112775" x="3482975" y="4179888"/>
          <p14:tracePt t="112791" x="3098800" y="4205288"/>
          <p14:tracePt t="112807" x="2928938" y="4205288"/>
          <p14:tracePt t="112823" x="2803525" y="4205288"/>
          <p14:tracePt t="112839" x="2759075" y="4205288"/>
          <p14:tracePt t="112855" x="2724150" y="4205288"/>
          <p14:tracePt t="112871" x="2679700" y="4179888"/>
          <p14:tracePt t="112888" x="2589213" y="4133850"/>
          <p14:tracePt t="112903" x="2536825" y="4089400"/>
          <p14:tracePt t="112919" x="2482850" y="4054475"/>
          <p14:tracePt t="112935" x="2438400" y="4027488"/>
          <p14:tracePt t="112951" x="2401888" y="4027488"/>
          <p14:tracePt t="112967" x="2347913" y="4027488"/>
          <p14:tracePt t="112983" x="2286000" y="4027488"/>
          <p14:tracePt t="112999" x="2143125" y="4037013"/>
          <p14:tracePt t="113015" x="2009775" y="4044950"/>
          <p14:tracePt t="113031" x="1911350" y="4081463"/>
          <p14:tracePt t="113047" x="1884363" y="4098925"/>
          <p14:tracePt t="113063" x="1866900" y="4108450"/>
          <p14:tracePt t="113079" x="1866900" y="4116388"/>
          <p14:tracePt t="113095" x="1866900" y="4125913"/>
          <p14:tracePt t="113111" x="1866900" y="4133850"/>
          <p14:tracePt t="113127" x="1839913" y="4152900"/>
          <p14:tracePt t="113143" x="1812925" y="4160838"/>
          <p14:tracePt t="113159" x="1803400" y="4170363"/>
          <p14:tracePt t="115377" x="1822450" y="4170363"/>
          <p14:tracePt t="115390" x="1839913" y="4170363"/>
          <p14:tracePt t="115397" x="1857375" y="4152900"/>
          <p14:tracePt t="115413" x="1874838" y="4143375"/>
          <p14:tracePt t="115429" x="1893888" y="4143375"/>
          <p14:tracePt t="115445" x="1901825" y="4133850"/>
          <p14:tracePt t="115461" x="1919288" y="4108450"/>
          <p14:tracePt t="115477" x="1965325" y="4081463"/>
          <p14:tracePt t="115493" x="2027238" y="4037013"/>
          <p14:tracePt t="115509" x="2036763" y="4017963"/>
          <p14:tracePt t="115525" x="2036763" y="3983038"/>
          <p14:tracePt t="115541" x="2036763" y="3946525"/>
          <p14:tracePt t="115557" x="2036763" y="3919538"/>
          <p14:tracePt t="115573" x="2017713" y="3875088"/>
          <p14:tracePt t="115589" x="2017713" y="3840163"/>
          <p14:tracePt t="115605" x="2000250" y="3803650"/>
          <p14:tracePt t="115621" x="1973263" y="3724275"/>
          <p14:tracePt t="115637" x="1938338" y="3660775"/>
          <p14:tracePt t="115653" x="1911350" y="3616325"/>
          <p14:tracePt t="115669" x="1911350" y="3598863"/>
          <p14:tracePt t="115685" x="1911350" y="3589338"/>
          <p14:tracePt t="115717" x="1911350" y="3581400"/>
          <p14:tracePt t="115744" x="1901825" y="3581400"/>
          <p14:tracePt t="115808" x="1893888" y="3581400"/>
          <p14:tracePt t="115824" x="1884363" y="3581400"/>
          <p14:tracePt t="115828" x="1866900" y="3571875"/>
          <p14:tracePt t="115840" x="1866900" y="3562350"/>
          <p14:tracePt t="115844" x="1857375" y="3562350"/>
          <p14:tracePt t="115920" x="1847850" y="3562350"/>
          <p14:tracePt t="115968" x="1839913" y="3562350"/>
          <p14:tracePt t="115984" x="1830388" y="3562350"/>
          <p14:tracePt t="115988" x="1830388" y="3571875"/>
          <p14:tracePt t="115999" x="1812925" y="3581400"/>
          <p14:tracePt t="116004" x="1803400" y="3589338"/>
          <p14:tracePt t="116020" x="1803400" y="3598863"/>
          <p14:tracePt t="116036" x="1803400" y="3608388"/>
          <p14:tracePt t="116052" x="1803400" y="3616325"/>
          <p14:tracePt t="116095" x="1803400" y="3625850"/>
          <p14:tracePt t="116112" x="1803400" y="3633788"/>
          <p14:tracePt t="116148" x="1795463" y="3652838"/>
          <p14:tracePt t="116160" x="1785938" y="3652838"/>
          <p14:tracePt t="116164" x="1776413" y="3670300"/>
          <p14:tracePt t="116180" x="1758950" y="3679825"/>
          <p14:tracePt t="116197" x="1731963" y="3697288"/>
          <p14:tracePt t="116212" x="1704975" y="3714750"/>
          <p14:tracePt t="116228" x="1652588" y="3732213"/>
          <p14:tracePt t="116244" x="1608138" y="3768725"/>
          <p14:tracePt t="116260" x="1598613" y="3768725"/>
          <p14:tracePt t="116276" x="1581150" y="3776663"/>
          <p14:tracePt t="116308" x="1581150" y="3786188"/>
          <p14:tracePt t="116336" x="1589088" y="3786188"/>
          <p14:tracePt t="116352" x="1598613" y="3786188"/>
          <p14:tracePt t="116356" x="1616075" y="3776663"/>
          <p14:tracePt t="116372" x="1625600" y="3768725"/>
          <p14:tracePt t="116388" x="1660525" y="3741738"/>
          <p14:tracePt t="116404" x="1687513" y="3697288"/>
          <p14:tracePt t="116420" x="1724025" y="3660775"/>
          <p14:tracePt t="116436" x="1751013" y="3616325"/>
          <p14:tracePt t="116452" x="1795463" y="3554413"/>
          <p14:tracePt t="116468" x="1822450" y="3527425"/>
          <p14:tracePt t="116484" x="1866900" y="3517900"/>
          <p14:tracePt t="116500" x="1911350" y="3517900"/>
          <p14:tracePt t="116516" x="1938338" y="3517900"/>
          <p14:tracePt t="116532" x="1982788" y="3527425"/>
          <p14:tracePt t="116548" x="2027238" y="3554413"/>
          <p14:tracePt t="116564" x="2044700" y="3562350"/>
          <p14:tracePt t="116580" x="2071688" y="3598863"/>
          <p14:tracePt t="116596" x="2081213" y="3625850"/>
          <p14:tracePt t="116628" x="2081213" y="3633788"/>
          <p14:tracePt t="116645" x="2071688" y="3643313"/>
          <p14:tracePt t="116660" x="2071688" y="3652838"/>
          <p14:tracePt t="116836" x="2071688" y="3643313"/>
          <p14:tracePt t="116848" x="2071688" y="3633788"/>
          <p14:tracePt t="116864" x="2081213" y="3625850"/>
          <p14:tracePt t="116870" x="2081213" y="3616325"/>
          <p14:tracePt t="116883" x="2089150" y="3616325"/>
          <p14:tracePt t="116899" x="2098675" y="3608388"/>
          <p14:tracePt t="116915" x="2098675" y="3598863"/>
          <p14:tracePt t="116978" x="2108200" y="3598863"/>
          <p14:tracePt t="117025" x="2116138" y="3598863"/>
          <p14:tracePt t="117030" x="2116138" y="3608388"/>
          <p14:tracePt t="117046" x="2108200" y="3643313"/>
          <p14:tracePt t="117059" x="2098675" y="3652838"/>
          <p14:tracePt t="117075" x="2089150" y="3697288"/>
          <p14:tracePt t="117091" x="2089150" y="3741738"/>
          <p14:tracePt t="117107" x="2089150" y="3751263"/>
          <p14:tracePt t="117123" x="2089150" y="3759200"/>
          <p14:tracePt t="117234" x="2089150" y="3768725"/>
          <p14:tracePt t="117610" x="2089150" y="3776663"/>
          <p14:tracePt t="117626" x="2081213" y="3776663"/>
          <p14:tracePt t="117630" x="2071688" y="3776663"/>
          <p14:tracePt t="117658" x="2062163" y="3786188"/>
          <p14:tracePt t="117662" x="2054225" y="3786188"/>
          <p14:tracePt t="117674" x="2044700" y="3786188"/>
          <p14:tracePt t="117690" x="2044700" y="3795713"/>
          <p14:tracePt t="117699" x="2036763" y="3803650"/>
          <p14:tracePt t="117715" x="2017713" y="3803650"/>
          <p14:tracePt t="117731" x="2000250" y="3813175"/>
          <p14:tracePt t="117850" x="1990725" y="3813175"/>
          <p14:tracePt t="117934" x="2009775" y="3795713"/>
          <p14:tracePt t="117946" x="2017713" y="3786188"/>
          <p14:tracePt t="117962" x="2036763" y="3759200"/>
          <p14:tracePt t="117966" x="2044700" y="3759200"/>
          <p14:tracePt t="117978" x="2054225" y="3751263"/>
          <p14:tracePt t="117987" x="2071688" y="3732213"/>
          <p14:tracePt t="118030" x="2081213" y="3732213"/>
          <p14:tracePt t="118042" x="2098675" y="3732213"/>
          <p14:tracePt t="118046" x="2108200" y="3724275"/>
          <p14:tracePt t="118058" x="2125663" y="3714750"/>
          <p14:tracePt t="118066" x="2143125" y="3714750"/>
          <p14:tracePt t="118082" x="2197100" y="3687763"/>
          <p14:tracePt t="118098" x="2251075" y="3670300"/>
          <p14:tracePt t="118114" x="2286000" y="3660775"/>
          <p14:tracePt t="118130" x="2322513" y="3633788"/>
          <p14:tracePt t="118146" x="2357438" y="3625850"/>
          <p14:tracePt t="118162" x="2374900" y="3608388"/>
          <p14:tracePt t="118178" x="2393950" y="3598863"/>
          <p14:tracePt t="118194" x="2419350" y="3589338"/>
          <p14:tracePt t="118210" x="2455863" y="3589338"/>
          <p14:tracePt t="118226" x="2500313" y="3589338"/>
          <p14:tracePt t="118242" x="2527300" y="3589338"/>
          <p14:tracePt t="118815" x="2527300" y="3598863"/>
          <p14:tracePt t="118828" x="2527300" y="3608388"/>
          <p14:tracePt t="118834" x="2527300" y="3616325"/>
          <p14:tracePt t="118860" x="2527300" y="3625850"/>
          <p14:tracePt t="118866" x="2527300" y="3633788"/>
          <p14:tracePt t="118882" x="2517775" y="3652838"/>
          <p14:tracePt t="118898" x="2509838" y="3660775"/>
          <p14:tracePt t="118914" x="2500313" y="3679825"/>
          <p14:tracePt t="118956" x="2500313" y="3687763"/>
          <p14:tracePt t="118972" x="2490788" y="3697288"/>
          <p14:tracePt t="118988" x="2482850" y="3705225"/>
          <p14:tracePt t="119004" x="2473325" y="3714750"/>
          <p14:tracePt t="119340" x="2473325" y="3705225"/>
          <p14:tracePt t="119356" x="2473325" y="3697288"/>
          <p14:tracePt t="119388" x="2473325" y="3687763"/>
          <p14:tracePt t="119404" x="2473325" y="3679825"/>
          <p14:tracePt t="119436" x="2473325" y="3660775"/>
          <p14:tracePt t="119452" x="2473325" y="3652838"/>
          <p14:tracePt t="120888" x="2473325" y="3643313"/>
          <p14:tracePt t="120904" x="2465388" y="3643313"/>
          <p14:tracePt t="120984" x="2455863" y="3652838"/>
          <p14:tracePt t="121016" x="2446338" y="3652838"/>
          <p14:tracePt t="122820" x="2455863" y="3660775"/>
          <p14:tracePt t="122824" x="2465388" y="3670300"/>
          <p14:tracePt t="122836" x="2473325" y="3679825"/>
          <p14:tracePt t="122846" x="2482850" y="3687763"/>
          <p14:tracePt t="122862" x="2527300" y="3714750"/>
          <p14:tracePt t="122878" x="2598738" y="3732213"/>
          <p14:tracePt t="122894" x="2732088" y="3768725"/>
          <p14:tracePt t="122910" x="2946400" y="3813175"/>
          <p14:tracePt t="122926" x="3205163" y="3840163"/>
          <p14:tracePt t="122942" x="3455988" y="3840163"/>
          <p14:tracePt t="122958" x="3687763" y="3840163"/>
          <p14:tracePt t="122974" x="3911600" y="3840163"/>
          <p14:tracePt t="122990" x="4133850" y="3822700"/>
          <p14:tracePt t="123006" x="4303713" y="3803650"/>
          <p14:tracePt t="123022" x="4411663" y="3776663"/>
          <p14:tracePt t="123038" x="4465638" y="3768725"/>
          <p14:tracePt t="123054" x="4483100" y="3759200"/>
          <p14:tracePt t="123070" x="4491038" y="3741738"/>
          <p14:tracePt t="123086" x="4491038" y="3687763"/>
          <p14:tracePt t="123102" x="4465638" y="3625850"/>
          <p14:tracePt t="123118" x="4357688" y="3517900"/>
          <p14:tracePt t="123134" x="4241800" y="3411538"/>
          <p14:tracePt t="123150" x="4081463" y="3340100"/>
          <p14:tracePt t="123165" x="3938588" y="3295650"/>
          <p14:tracePt t="123181" x="3776663" y="3268663"/>
          <p14:tracePt t="123197" x="3652838" y="3259138"/>
          <p14:tracePt t="123213" x="3562350" y="3259138"/>
          <p14:tracePt t="123229" x="3429000" y="3286125"/>
          <p14:tracePt t="123245" x="3224213" y="3340100"/>
          <p14:tracePt t="123261" x="3000375" y="3419475"/>
          <p14:tracePt t="123277" x="2741613" y="3500438"/>
          <p14:tracePt t="123293" x="2517775" y="3562350"/>
          <p14:tracePt t="123309" x="2393950" y="3616325"/>
          <p14:tracePt t="123325" x="2374900" y="3625850"/>
          <p14:tracePt t="123341" x="2366963" y="3643313"/>
          <p14:tracePt t="123357" x="2322513" y="3670300"/>
          <p14:tracePt t="123373" x="2251075" y="3741738"/>
          <p14:tracePt t="123389" x="2214563" y="3776663"/>
          <p14:tracePt t="123405" x="2179638" y="3822700"/>
          <p14:tracePt t="123421" x="2170113" y="3848100"/>
          <p14:tracePt t="123437" x="2170113" y="3894138"/>
          <p14:tracePt t="123453" x="2170113" y="3938588"/>
          <p14:tracePt t="123469" x="2179638" y="3973513"/>
          <p14:tracePt t="123485" x="2197100" y="4010025"/>
          <p14:tracePt t="123501" x="2251075" y="4062413"/>
          <p14:tracePt t="123517" x="2322513" y="4098925"/>
          <p14:tracePt t="123533" x="2366963" y="4133850"/>
          <p14:tracePt t="123550" x="2509838" y="4170363"/>
          <p14:tracePt t="123565" x="2714625" y="4197350"/>
          <p14:tracePt t="123581" x="2946400" y="4214813"/>
          <p14:tracePt t="123597" x="3187700" y="4232275"/>
          <p14:tracePt t="123613" x="3411538" y="4232275"/>
          <p14:tracePt t="123629" x="3589338" y="4232275"/>
          <p14:tracePt t="123645" x="3759200" y="4224338"/>
          <p14:tracePt t="123661" x="3894138" y="4197350"/>
          <p14:tracePt t="123677" x="4017963" y="4152900"/>
          <p14:tracePt t="123693" x="4125913" y="4116388"/>
          <p14:tracePt t="123709" x="4187825" y="4089400"/>
          <p14:tracePt t="123725" x="4232275" y="4062413"/>
          <p14:tracePt t="123741" x="4241800" y="4044950"/>
          <p14:tracePt t="123757" x="4268788" y="4017963"/>
          <p14:tracePt t="123773" x="4268788" y="3990975"/>
          <p14:tracePt t="124958" x="4259263" y="3983038"/>
          <p14:tracePt t="125270" x="4241800" y="3983038"/>
          <p14:tracePt t="125274" x="4232275" y="3983038"/>
          <p14:tracePt t="125286" x="4205288" y="3983038"/>
          <p14:tracePt t="125292" x="4179888" y="3983038"/>
          <p14:tracePt t="125308" x="4027488" y="3973513"/>
          <p14:tracePt t="125325" x="3965575" y="3973513"/>
          <p14:tracePt t="125340" x="3894138" y="3956050"/>
          <p14:tracePt t="125356" x="3768725" y="3902075"/>
          <p14:tracePt t="125372" x="3571875" y="3840163"/>
          <p14:tracePt t="125387" x="3419475" y="3795713"/>
          <p14:tracePt t="125403" x="3295650" y="3759200"/>
          <p14:tracePt t="125419" x="3160713" y="3732213"/>
          <p14:tracePt t="125436" x="3000375" y="3697288"/>
          <p14:tracePt t="125452" x="2884488" y="3679825"/>
          <p14:tracePt t="125467" x="2795588" y="3679825"/>
          <p14:tracePt t="125483" x="2724150" y="3679825"/>
          <p14:tracePt t="125499" x="2705100" y="3679825"/>
          <p14:tracePt t="125515" x="2670175" y="3679825"/>
          <p14:tracePt t="125531" x="2660650" y="3679825"/>
          <p14:tracePt t="125547" x="2652713" y="3679825"/>
          <p14:tracePt t="129352" x="2687638" y="3679825"/>
          <p14:tracePt t="129356" x="2697163" y="3687763"/>
          <p14:tracePt t="129368" x="2732088" y="3687763"/>
          <p14:tracePt t="129384" x="2795588" y="3687763"/>
          <p14:tracePt t="129400" x="2857500" y="3687763"/>
          <p14:tracePt t="129416" x="2911475" y="3687763"/>
          <p14:tracePt t="129432" x="2990850" y="3687763"/>
          <p14:tracePt t="129448" x="3081338" y="3687763"/>
          <p14:tracePt t="129464" x="3143250" y="3687763"/>
          <p14:tracePt t="129467" x="3170238" y="3679825"/>
          <p14:tracePt t="129481" x="3187700" y="3670300"/>
          <p14:tracePt t="129496" x="3224213" y="3670300"/>
          <p14:tracePt t="129512" x="3232150" y="3670300"/>
          <p14:tracePt t="129576" x="3241675" y="3670300"/>
          <p14:tracePt t="129592" x="3241675" y="3679825"/>
          <p14:tracePt t="129596" x="3241675" y="3687763"/>
          <p14:tracePt t="129611" x="3241675" y="3697288"/>
          <p14:tracePt t="129624" x="3241675" y="3714750"/>
          <p14:tracePt t="129640" x="3241675" y="3732213"/>
          <p14:tracePt t="129656" x="3241675" y="3751263"/>
          <p14:tracePt t="129672" x="3241675" y="3768725"/>
          <p14:tracePt t="129688" x="3241675" y="3776663"/>
          <p14:tracePt t="129705" x="3251200" y="3786188"/>
          <p14:tracePt t="129800" x="3259138" y="3795713"/>
          <p14:tracePt t="129832" x="3259138" y="3786188"/>
          <p14:tracePt t="130346" x="3241675" y="3803650"/>
          <p14:tracePt t="130350" x="3241675" y="3813175"/>
          <p14:tracePt t="130362" x="3232150" y="3830638"/>
          <p14:tracePt t="130378" x="3214688" y="3848100"/>
          <p14:tracePt t="130394" x="3214688" y="3867150"/>
          <p14:tracePt t="130407" x="3197225" y="3884613"/>
          <p14:tracePt t="130423" x="3187700" y="3902075"/>
          <p14:tracePt t="130439" x="3170238" y="3929063"/>
          <p14:tracePt t="130455" x="3152775" y="3946525"/>
          <p14:tracePt t="130471" x="3152775" y="3973513"/>
          <p14:tracePt t="130475" x="3152775" y="3983038"/>
          <p14:tracePt t="130487" x="3152775" y="4000500"/>
          <p14:tracePt t="130554" x="3152775" y="4010025"/>
          <p14:tracePt t="130570" x="3152775" y="4017963"/>
          <p14:tracePt t="130589" x="3152775" y="4027488"/>
          <p14:tracePt t="130666" x="3152775" y="4037013"/>
          <p14:tracePt t="130698" x="3152775" y="4044950"/>
          <p14:tracePt t="130722" x="3152775" y="4054475"/>
          <p14:tracePt t="130726" x="3152775" y="4062413"/>
          <p14:tracePt t="130738" x="3152775" y="4081463"/>
          <p14:tracePt t="130742" x="3152775" y="4089400"/>
          <p14:tracePt t="130758" x="3152775" y="4108450"/>
          <p14:tracePt t="130774" x="3152775" y="4125913"/>
          <p14:tracePt t="130818" x="3152775" y="4133850"/>
          <p14:tracePt t="130882" x="3152775" y="4143375"/>
          <p14:tracePt t="130914" x="3160713" y="4143375"/>
          <p14:tracePt t="130918" x="3160713" y="4133850"/>
          <p14:tracePt t="130930" x="3170238" y="4133850"/>
          <p14:tracePt t="131434" x="3170238" y="4143375"/>
          <p14:tracePt t="131438" x="3170238" y="4152900"/>
          <p14:tracePt t="131453" x="3170238" y="4170363"/>
          <p14:tracePt t="131466" x="3160713" y="4170363"/>
          <p14:tracePt t="131530" x="3160713" y="4179888"/>
          <p14:tracePt t="131546" x="3179763" y="4179888"/>
          <p14:tracePt t="131550" x="3187700" y="4179888"/>
          <p14:tracePt t="131562" x="3205163" y="4179888"/>
          <p14:tracePt t="131574" x="3232150" y="4179888"/>
          <p14:tracePt t="131590" x="3286125" y="4179888"/>
          <p14:tracePt t="131606" x="3313113" y="4160838"/>
          <p14:tracePt t="131622" x="3340100" y="4152900"/>
          <p14:tracePt t="131654" x="3348038" y="4143375"/>
          <p14:tracePt t="131706" x="3340100" y="4143375"/>
          <p14:tracePt t="131710" x="3322638" y="4143375"/>
          <p14:tracePt t="131728" x="3286125" y="4143375"/>
          <p14:tracePt t="131740" x="3259138" y="4143375"/>
          <p14:tracePt t="131750" x="3214688" y="4143375"/>
          <p14:tracePt t="131765" x="3160713" y="4143375"/>
          <p14:tracePt t="131782" x="3098800" y="4143375"/>
          <p14:tracePt t="131797" x="3054350" y="4152900"/>
          <p14:tracePt t="131813" x="2982913" y="4179888"/>
          <p14:tracePt t="132100" x="2973388" y="4160838"/>
          <p14:tracePt t="132104" x="2973388" y="4152900"/>
          <p14:tracePt t="132117" x="2955925" y="4143375"/>
          <p14:tracePt t="132133" x="2894013" y="4098925"/>
          <p14:tracePt t="132149" x="2822575" y="4037013"/>
          <p14:tracePt t="132165" x="2768600" y="3983038"/>
          <p14:tracePt t="132181" x="2741613" y="3956050"/>
          <p14:tracePt t="132197" x="2714625" y="3919538"/>
          <p14:tracePt t="132213" x="2687638" y="3857625"/>
          <p14:tracePt t="132229" x="2687638" y="3822700"/>
          <p14:tracePt t="132245" x="2687638" y="3786188"/>
          <p14:tracePt t="132261" x="2687638" y="3732213"/>
          <p14:tracePt t="132277" x="2687638" y="3714750"/>
          <p14:tracePt t="132293" x="2687638" y="3697288"/>
          <p14:tracePt t="132309" x="2687638" y="3687763"/>
          <p14:tracePt t="132325" x="2687638" y="3679825"/>
          <p14:tracePt t="132436" x="2679700" y="3679825"/>
          <p14:tracePt t="132468" x="2670175" y="3679825"/>
          <p14:tracePt t="132484" x="2670175" y="3687763"/>
          <p14:tracePt t="132724" x="2670175" y="3670300"/>
          <p14:tracePt t="132740" x="2670175" y="3660775"/>
          <p14:tracePt t="132744" x="2670175" y="3643313"/>
          <p14:tracePt t="132760" x="2670175" y="3633788"/>
          <p14:tracePt t="132772" x="2670175" y="3625850"/>
          <p14:tracePt t="132788" x="2670175" y="3598863"/>
          <p14:tracePt t="132804" x="2670175" y="3581400"/>
          <p14:tracePt t="132821" x="2643188" y="3544888"/>
          <p14:tracePt t="132836" x="2616200" y="3517900"/>
          <p14:tracePt t="132852" x="2589213" y="3473450"/>
          <p14:tracePt t="132868" x="2562225" y="3465513"/>
          <p14:tracePt t="132884" x="2517775" y="3446463"/>
          <p14:tracePt t="132900" x="2465388" y="3438525"/>
          <p14:tracePt t="132916" x="2446338" y="3438525"/>
          <p14:tracePt t="132932" x="2438400" y="3438525"/>
          <p14:tracePt t="132952" x="2428875" y="3438525"/>
          <p14:tracePt t="132964" x="2419350" y="3438525"/>
          <p14:tracePt t="133012" x="2411413" y="3438525"/>
          <p14:tracePt t="133028" x="2401888" y="3438525"/>
          <p14:tracePt t="133123" x="2393950" y="3438525"/>
          <p14:tracePt t="133128" x="2384425" y="3438525"/>
          <p14:tracePt t="133144" x="2366963" y="3446463"/>
          <p14:tracePt t="133156" x="2347913" y="3455988"/>
          <p14:tracePt t="133172" x="2330450" y="3473450"/>
          <p14:tracePt t="133188" x="2312988" y="3482975"/>
          <p14:tracePt t="133204" x="2303463" y="3490913"/>
          <p14:tracePt t="133220" x="2276475" y="3500438"/>
          <p14:tracePt t="133236" x="2268538" y="3517900"/>
          <p14:tracePt t="133252" x="2259013" y="3527425"/>
          <p14:tracePt t="133269" x="2241550" y="3527425"/>
          <p14:tracePt t="133285" x="2224088" y="3527425"/>
          <p14:tracePt t="133301" x="2197100" y="3527425"/>
          <p14:tracePt t="133318" x="2179638" y="3527425"/>
          <p14:tracePt t="133333" x="2125663" y="3517900"/>
          <p14:tracePt t="133349" x="2062163" y="3490913"/>
          <p14:tracePt t="133365" x="2009775" y="3473450"/>
          <p14:tracePt t="133381" x="1973263" y="3455988"/>
          <p14:tracePt t="133396" x="1973263" y="3446463"/>
          <p14:tracePt t="133412" x="1955800" y="3438525"/>
          <p14:tracePt t="133445" x="1946275" y="3438525"/>
          <p14:tracePt t="133460" x="1938338" y="3438525"/>
          <p14:tracePt t="133510" x="1938338" y="3429000"/>
          <p14:tracePt t="133526" x="1938338" y="3419475"/>
          <p14:tracePt t="133542" x="1928813" y="3419475"/>
          <p14:tracePt t="133546" x="1919288" y="3411538"/>
          <p14:tracePt t="133558" x="1901825" y="3402013"/>
          <p14:tracePt t="133572" x="1884363" y="3394075"/>
          <p14:tracePt t="133588" x="1839913" y="3357563"/>
          <p14:tracePt t="133604" x="1785938" y="3340100"/>
          <p14:tracePt t="133620" x="1741488" y="3322638"/>
          <p14:tracePt t="133636" x="1724025" y="3322638"/>
          <p14:tracePt t="133652" x="1704975" y="3322638"/>
          <p14:tracePt t="133702" x="1687513" y="3322638"/>
          <p14:tracePt t="133718" x="1679575" y="3322638"/>
          <p14:tracePt t="133722" x="1660525" y="3340100"/>
          <p14:tracePt t="133734" x="1660525" y="3348038"/>
          <p14:tracePt t="133748" x="1660525" y="3357563"/>
          <p14:tracePt t="133764" x="1643063" y="3384550"/>
          <p14:tracePt t="133780" x="1643063" y="3402013"/>
          <p14:tracePt t="133796" x="1633538" y="3419475"/>
          <p14:tracePt t="133812" x="1598613" y="3455988"/>
          <p14:tracePt t="133828" x="1571625" y="3482975"/>
          <p14:tracePt t="133844" x="1544638" y="3509963"/>
          <p14:tracePt t="133860" x="1536700" y="3527425"/>
          <p14:tracePt t="133876" x="1527175" y="3536950"/>
          <p14:tracePt t="133891" x="1527175" y="3554413"/>
          <p14:tracePt t="133910" x="1527175" y="3562350"/>
          <p14:tracePt t="133926" x="1527175" y="3571875"/>
          <p14:tracePt t="133942" x="1527175" y="3581400"/>
          <p14:tracePt t="133955" x="1527175" y="3589338"/>
          <p14:tracePt t="133971" x="1527175" y="3616325"/>
          <p14:tracePt t="133987" x="1527175" y="3633788"/>
          <p14:tracePt t="134003" x="1527175" y="3652838"/>
          <p14:tracePt t="134019" x="1527175" y="3660775"/>
          <p14:tracePt t="134035" x="1527175" y="3670300"/>
          <p14:tracePt t="134051" x="1527175" y="3679825"/>
          <p14:tracePt t="134067" x="1527175" y="3705225"/>
          <p14:tracePt t="134083" x="1544638" y="3732213"/>
          <p14:tracePt t="134099" x="1571625" y="3741738"/>
          <p14:tracePt t="134115" x="1581150" y="3751263"/>
          <p14:tracePt t="134131" x="1589088" y="3751263"/>
          <p14:tracePt t="134147" x="1608138" y="3751263"/>
          <p14:tracePt t="134163" x="1616075" y="3751263"/>
          <p14:tracePt t="134179" x="1633538" y="3751263"/>
          <p14:tracePt t="134195" x="1670050" y="3751263"/>
          <p14:tracePt t="134211" x="1724025" y="3751263"/>
          <p14:tracePt t="134227" x="1776413" y="3751263"/>
          <p14:tracePt t="134243" x="1812925" y="3751263"/>
          <p14:tracePt t="134259" x="1839913" y="3751263"/>
          <p14:tracePt t="134275" x="1857375" y="3751263"/>
          <p14:tracePt t="134291" x="1901825" y="3751263"/>
          <p14:tracePt t="134307" x="1955800" y="3751263"/>
          <p14:tracePt t="134323" x="2054225" y="3741738"/>
          <p14:tracePt t="134339" x="2170113" y="3732213"/>
          <p14:tracePt t="134355" x="2286000" y="3714750"/>
          <p14:tracePt t="134371" x="2366963" y="3697288"/>
          <p14:tracePt t="134387" x="2393950" y="3687763"/>
          <p14:tracePt t="134403" x="2393950" y="3679825"/>
          <p14:tracePt t="134419" x="2393950" y="3670300"/>
          <p14:tracePt t="134435" x="2393950" y="3643313"/>
          <p14:tracePt t="134451" x="2393950" y="3608388"/>
          <p14:tracePt t="134467" x="2393950" y="3562350"/>
          <p14:tracePt t="134483" x="2384425" y="3536950"/>
          <p14:tracePt t="134499" x="2357438" y="3490913"/>
          <p14:tracePt t="134515" x="2322513" y="3446463"/>
          <p14:tracePt t="134531" x="2286000" y="3402013"/>
          <p14:tracePt t="134547" x="2268538" y="3375025"/>
          <p14:tracePt t="134551" x="2268538" y="3367088"/>
          <p14:tracePt t="134563" x="2259013" y="3357563"/>
          <p14:tracePt t="134579" x="2232025" y="3330575"/>
          <p14:tracePt t="134595" x="2214563" y="3313113"/>
          <p14:tracePt t="134611" x="2170113" y="3303588"/>
          <p14:tracePt t="134627" x="2089150" y="3295650"/>
          <p14:tracePt t="134643" x="2017713" y="3286125"/>
          <p14:tracePt t="134659" x="1965325" y="3286125"/>
          <p14:tracePt t="134661" x="1919288" y="3286125"/>
          <p14:tracePt t="134675" x="1884363" y="3286125"/>
          <p14:tracePt t="134691" x="1839913" y="3286125"/>
          <p14:tracePt t="134707" x="1812925" y="3286125"/>
          <p14:tracePt t="134723" x="1776413" y="3286125"/>
          <p14:tracePt t="134739" x="1741488" y="3303588"/>
          <p14:tracePt t="134755" x="1714500" y="3313113"/>
          <p14:tracePt t="134771" x="1697038" y="3348038"/>
          <p14:tracePt t="134787" x="1687513" y="3348038"/>
          <p14:tracePt t="134819" x="1670050" y="3367088"/>
          <p14:tracePt t="134851" x="1643063" y="3402013"/>
          <p14:tracePt t="134867" x="1625600" y="3419475"/>
          <p14:tracePt t="134883" x="1616075" y="3438525"/>
          <p14:tracePt t="134898" x="1616075" y="3446463"/>
          <p14:tracePt t="134914" x="1608138" y="3465513"/>
          <p14:tracePt t="134946" x="1608138" y="3482975"/>
          <p14:tracePt t="134962" x="1608138" y="3500438"/>
          <p14:tracePt t="134978" x="1608138" y="3527425"/>
          <p14:tracePt t="134994" x="1608138" y="3544888"/>
          <p14:tracePt t="135010" x="1616075" y="3562350"/>
          <p14:tracePt t="135026" x="1625600" y="3581400"/>
          <p14:tracePt t="135042" x="1643063" y="3608388"/>
          <p14:tracePt t="135058" x="1660525" y="3633788"/>
          <p14:tracePt t="135074" x="1660525" y="3652838"/>
          <p14:tracePt t="135090" x="1687513" y="3670300"/>
          <p14:tracePt t="135106" x="1704975" y="3687763"/>
          <p14:tracePt t="135122" x="1731963" y="3714750"/>
          <p14:tracePt t="135138" x="1758950" y="3732213"/>
          <p14:tracePt t="135154" x="1803400" y="3759200"/>
          <p14:tracePt t="135170" x="1839913" y="3776663"/>
          <p14:tracePt t="135186" x="1866900" y="3776663"/>
          <p14:tracePt t="135202" x="1919288" y="3795713"/>
          <p14:tracePt t="135218" x="1965325" y="3795713"/>
          <p14:tracePt t="135234" x="2000250" y="3795713"/>
          <p14:tracePt t="135250" x="2027238" y="3795713"/>
          <p14:tracePt t="135266" x="2044700" y="3795713"/>
          <p14:tracePt t="135298" x="2054225" y="3786188"/>
          <p14:tracePt t="135314" x="2071688" y="3768725"/>
          <p14:tracePt t="135330" x="2089150" y="3751263"/>
          <p14:tracePt t="135346" x="2108200" y="3724275"/>
          <p14:tracePt t="135362" x="2116138" y="3714750"/>
          <p14:tracePt t="135378" x="2125663" y="3705225"/>
          <p14:tracePt t="135410" x="2133600" y="3705225"/>
          <p14:tracePt t="135432" x="2133600" y="3697288"/>
          <p14:tracePt t="135448" x="2133600" y="3687763"/>
          <p14:tracePt t="135458" x="2133600" y="3679825"/>
          <p14:tracePt t="135474" x="2133600" y="3670300"/>
          <p14:tracePt t="135496" x="2133600" y="3660775"/>
          <p14:tracePt t="135506" x="2133600" y="3652838"/>
          <p14:tracePt t="135528" x="2143125" y="3652838"/>
          <p14:tracePt t="136901" x="2116138" y="3633788"/>
          <p14:tracePt t="137330" x="2116138" y="3643313"/>
          <p14:tracePt t="137334" x="2116138" y="3652838"/>
          <p14:tracePt t="137350" x="2116138" y="3670300"/>
          <p14:tracePt t="137362" x="2125663" y="3679825"/>
          <p14:tracePt t="137410" x="2125663" y="3687763"/>
          <p14:tracePt t="137414" x="2133600" y="3697288"/>
          <p14:tracePt t="137426" x="2143125" y="3705225"/>
          <p14:tracePt t="137441" x="2152650" y="3724275"/>
          <p14:tracePt t="137457" x="2160588" y="3732213"/>
          <p14:tracePt t="137473" x="2170113" y="3741738"/>
          <p14:tracePt t="137538" x="2170113" y="3751263"/>
          <p14:tracePt t="137542" x="2170113" y="3759200"/>
          <p14:tracePt t="137570" x="2170113" y="3776663"/>
          <p14:tracePt t="137574" x="2179638" y="3786188"/>
          <p14:tracePt t="137588" x="2187575" y="3786188"/>
          <p14:tracePt t="137636" x="2187575" y="3795713"/>
          <p14:tracePt t="137684" x="2187575" y="3803650"/>
          <p14:tracePt t="137716" x="2187575" y="3813175"/>
          <p14:tracePt t="137732" x="2187575" y="3822700"/>
          <p14:tracePt t="137748" x="2187575" y="3840163"/>
          <p14:tracePt t="137752" x="2187575" y="3848100"/>
          <p14:tracePt t="137764" x="2187575" y="3857625"/>
          <p14:tracePt t="137776" x="2187575" y="3867150"/>
          <p14:tracePt t="137988" x="2187575" y="3857625"/>
          <p14:tracePt t="137992" x="2187575" y="3848100"/>
          <p14:tracePt t="138444" x="2179638" y="3840163"/>
          <p14:tracePt t="138449" x="2170113" y="3840163"/>
          <p14:tracePt t="138464" x="2160588" y="3848100"/>
          <p14:tracePt t="138479" x="2152650" y="3848100"/>
          <p14:tracePt t="138495" x="2143125" y="3857625"/>
          <p14:tracePt t="139478" x="2133600" y="3857625"/>
          <p14:tracePt t="139702" x="2170113" y="3857625"/>
          <p14:tracePt t="139706" x="2187575" y="3867150"/>
          <p14:tracePt t="139718" x="2232025" y="3867150"/>
          <p14:tracePt t="139726" x="2276475" y="3867150"/>
          <p14:tracePt t="139742" x="2286000" y="3867150"/>
          <p14:tracePt t="139758" x="2330450" y="3822700"/>
          <p14:tracePt t="139774" x="2374900" y="3795713"/>
          <p14:tracePt t="139790" x="2384425" y="3768725"/>
          <p14:tracePt t="139806" x="2384425" y="3732213"/>
          <p14:tracePt t="139822" x="2393950" y="3697288"/>
          <p14:tracePt t="139838" x="2393950" y="3687763"/>
          <p14:tracePt t="139854" x="2393950" y="3670300"/>
          <p14:tracePt t="139886" x="2393950" y="3660775"/>
          <p14:tracePt t="139902" x="2393950" y="3643313"/>
          <p14:tracePt t="139918" x="2401888" y="3633788"/>
          <p14:tracePt t="139934" x="2411413" y="3616325"/>
          <p14:tracePt t="139951" x="2411413" y="3598863"/>
          <p14:tracePt t="139966" x="2419350" y="3581400"/>
          <p14:tracePt t="139982" x="2419350" y="3571875"/>
          <p14:tracePt t="139998" x="2419350" y="3554413"/>
          <p14:tracePt t="140014" x="2419350" y="3527425"/>
          <p14:tracePt t="140030" x="2419350" y="3517900"/>
          <p14:tracePt t="140046" x="2419350" y="3490913"/>
          <p14:tracePt t="140078" x="2393950" y="3473450"/>
          <p14:tracePt t="140110" x="2384425" y="3465513"/>
          <p14:tracePt t="140150" x="2374900" y="3465513"/>
          <p14:tracePt t="140185" x="2366963" y="3465513"/>
          <p14:tracePt t="140198" x="2357438" y="3473450"/>
          <p14:tracePt t="140202" x="2347913" y="3473450"/>
          <p14:tracePt t="140214" x="2347913" y="3482975"/>
          <p14:tracePt t="140221" x="2339975" y="3490913"/>
          <p14:tracePt t="140238" x="2330450" y="3509963"/>
          <p14:tracePt t="140253" x="2330450" y="3536950"/>
          <p14:tracePt t="140269" x="2330450" y="3562350"/>
          <p14:tracePt t="140285" x="2330450" y="3581400"/>
          <p14:tracePt t="140301" x="2330450" y="3598863"/>
          <p14:tracePt t="140317" x="2330450" y="3625850"/>
          <p14:tracePt t="140333" x="2357438" y="3643313"/>
          <p14:tracePt t="140349" x="2366963" y="3652838"/>
          <p14:tracePt t="140366" x="2401888" y="3660775"/>
          <p14:tracePt t="140382" x="2428875" y="3660775"/>
          <p14:tracePt t="140397" x="2455863" y="3660775"/>
          <p14:tracePt t="140413" x="2500313" y="3660775"/>
          <p14:tracePt t="140429" x="2544763" y="3643313"/>
          <p14:tracePt t="140445" x="2581275" y="3625850"/>
          <p14:tracePt t="140461" x="2589213" y="3608388"/>
          <p14:tracePt t="140477" x="2598738" y="3589338"/>
          <p14:tracePt t="140493" x="2598738" y="3571875"/>
          <p14:tracePt t="140509" x="2598738" y="3562350"/>
          <p14:tracePt t="140525" x="2598738" y="3554413"/>
          <p14:tracePt t="140541" x="2589213" y="3536950"/>
          <p14:tracePt t="140557" x="2589213" y="3527425"/>
          <p14:tracePt t="140573" x="2562225" y="3509963"/>
          <p14:tracePt t="140589" x="2527300" y="3490913"/>
          <p14:tracePt t="140605" x="2490788" y="3482975"/>
          <p14:tracePt t="140621" x="2455863" y="3482975"/>
          <p14:tracePt t="140637" x="2446338" y="3482975"/>
          <p14:tracePt t="140653" x="2438400" y="3473450"/>
          <p14:tracePt t="140685" x="2428875" y="3465513"/>
          <p14:tracePt t="140701" x="2419350" y="3465513"/>
          <p14:tracePt t="140717" x="2401888" y="3465513"/>
          <p14:tracePt t="140733" x="2384425" y="3482975"/>
          <p14:tracePt t="140749" x="2366963" y="3500438"/>
          <p14:tracePt t="140765" x="2357438" y="3517900"/>
          <p14:tracePt t="140781" x="2339975" y="3536950"/>
          <p14:tracePt t="140797" x="2322513" y="3554413"/>
          <p14:tracePt t="140813" x="2312988" y="3562350"/>
          <p14:tracePt t="140829" x="2303463" y="3581400"/>
          <p14:tracePt t="140845" x="2303463" y="3589338"/>
          <p14:tracePt t="140861" x="2303463" y="3616325"/>
          <p14:tracePt t="140877" x="2303463" y="3643313"/>
          <p14:tracePt t="140893" x="2312988" y="3652838"/>
          <p14:tracePt t="140925" x="2312988" y="3660775"/>
          <p14:tracePt t="140952" x="2322513" y="3660775"/>
          <p14:tracePt t="140968" x="2330450" y="3660775"/>
          <p14:tracePt t="140984" x="2339975" y="3660775"/>
          <p14:tracePt t="140989" x="2347913" y="3660775"/>
          <p14:tracePt t="141005" x="2374900" y="3660775"/>
          <p14:tracePt t="141021" x="2401888" y="3660775"/>
          <p14:tracePt t="141037" x="2438400" y="3660775"/>
          <p14:tracePt t="141054" x="2446338" y="3660775"/>
          <p14:tracePt t="141069" x="2455863" y="3643313"/>
          <p14:tracePt t="141101" x="2465388" y="3633788"/>
          <p14:tracePt t="141117" x="2465388" y="3616325"/>
          <p14:tracePt t="141133" x="2465388" y="3598863"/>
          <p14:tracePt t="141149" x="2465388" y="3581400"/>
          <p14:tracePt t="141165" x="2465388" y="3571875"/>
          <p14:tracePt t="141181" x="2465388" y="3554413"/>
          <p14:tracePt t="141197" x="2465388" y="3536950"/>
          <p14:tracePt t="141213" x="2465388" y="3527425"/>
          <p14:tracePt t="141229" x="2446338" y="3509963"/>
          <p14:tracePt t="141245" x="2438400" y="3490913"/>
          <p14:tracePt t="141261" x="2428875" y="3490913"/>
          <p14:tracePt t="141276" x="2411413" y="3490913"/>
          <p14:tracePt t="141293" x="2393950" y="3490913"/>
          <p14:tracePt t="141308" x="2357438" y="3490913"/>
          <p14:tracePt t="141325" x="2339975" y="3490913"/>
          <p14:tracePt t="141340" x="2312988" y="3490913"/>
          <p14:tracePt t="141356" x="2295525" y="3490913"/>
          <p14:tracePt t="141372" x="2268538" y="3490913"/>
          <p14:tracePt t="141404" x="2259013" y="3500438"/>
          <p14:tracePt t="141420" x="2259013" y="3509963"/>
          <p14:tracePt t="141436" x="2259013" y="3527425"/>
          <p14:tracePt t="141452" x="2251075" y="3544888"/>
          <p14:tracePt t="141469" x="2251075" y="3571875"/>
          <p14:tracePt t="141484" x="2251075" y="3589338"/>
          <p14:tracePt t="141501" x="2251075" y="3625850"/>
          <p14:tracePt t="141516" x="2251075" y="3643313"/>
          <p14:tracePt t="141532" x="2268538" y="3670300"/>
          <p14:tracePt t="141548" x="2303463" y="3687763"/>
          <p14:tracePt t="141564" x="2322513" y="3697288"/>
          <p14:tracePt t="141580" x="2330450" y="3705225"/>
          <p14:tracePt t="141596" x="2339975" y="3705225"/>
          <p14:tracePt t="141624" x="2347913" y="3705225"/>
          <p14:tracePt t="141628" x="2357438" y="3705225"/>
          <p14:tracePt t="141644" x="2374900" y="3705225"/>
          <p14:tracePt t="141660" x="2419350" y="3705225"/>
          <p14:tracePt t="141676" x="2446338" y="3687763"/>
          <p14:tracePt t="141692" x="2473325" y="3670300"/>
          <p14:tracePt t="141724" x="2473325" y="3660775"/>
          <p14:tracePt t="141740" x="2473325" y="3643313"/>
          <p14:tracePt t="141786" x="2473325" y="3633788"/>
          <p14:tracePt t="141791" x="2465388" y="3616325"/>
          <p14:tracePt t="141818" x="2446338" y="3616325"/>
          <p14:tracePt t="141823" x="2446338" y="3608388"/>
          <p14:tracePt t="141837" x="2428875" y="3598863"/>
          <p14:tracePt t="141852" x="2393950" y="3589338"/>
          <p14:tracePt t="141885" x="2374900" y="3589338"/>
          <p14:tracePt t="141900" x="2366963" y="3589338"/>
          <p14:tracePt t="141917" x="2357438" y="3598863"/>
          <p14:tracePt t="141932" x="2347913" y="3598863"/>
          <p14:tracePt t="141948" x="2347913" y="3608388"/>
          <p14:tracePt t="141964" x="2330450" y="3633788"/>
          <p14:tracePt t="141980" x="2330450" y="3652838"/>
          <p14:tracePt t="141997" x="2322513" y="3660775"/>
          <p14:tracePt t="142012" x="2312988" y="3679825"/>
          <p14:tracePt t="142028" x="2312988" y="3697288"/>
          <p14:tracePt t="142044" x="2312988" y="3705225"/>
          <p14:tracePt t="142060" x="2312988" y="3724275"/>
          <p14:tracePt t="142076" x="2322513" y="3741738"/>
          <p14:tracePt t="142092" x="2347913" y="3751263"/>
          <p14:tracePt t="142108" x="2357438" y="3751263"/>
          <p14:tracePt t="142124" x="2393950" y="3751263"/>
          <p14:tracePt t="142140" x="2419350" y="3751263"/>
          <p14:tracePt t="142157" x="2465388" y="3741738"/>
          <p14:tracePt t="142172" x="2482850" y="3724275"/>
          <p14:tracePt t="142188" x="2527300" y="3697288"/>
          <p14:tracePt t="142204" x="2544763" y="3670300"/>
          <p14:tracePt t="142220" x="2554288" y="3660775"/>
          <p14:tracePt t="142236" x="2554288" y="3633788"/>
          <p14:tracePt t="142252" x="2554288" y="3625850"/>
          <p14:tracePt t="142268" x="2554288" y="3608388"/>
          <p14:tracePt t="142284" x="2536825" y="3581400"/>
          <p14:tracePt t="142300" x="2517775" y="3581400"/>
          <p14:tracePt t="142316" x="2509838" y="3581400"/>
          <p14:tracePt t="142332" x="2482850" y="3571875"/>
          <p14:tracePt t="142347" x="2465388" y="3571875"/>
          <p14:tracePt t="142363" x="2455863" y="3571875"/>
          <p14:tracePt t="142379" x="2428875" y="3571875"/>
          <p14:tracePt t="142395" x="2401888" y="3571875"/>
          <p14:tracePt t="142411" x="2384425" y="3571875"/>
          <p14:tracePt t="142427" x="2374900" y="3571875"/>
          <p14:tracePt t="142443" x="2366963" y="3589338"/>
          <p14:tracePt t="142459" x="2366963" y="3608388"/>
          <p14:tracePt t="142475" x="2366963" y="3616325"/>
          <p14:tracePt t="142491" x="2366963" y="3643313"/>
          <p14:tracePt t="142507" x="2374900" y="3670300"/>
          <p14:tracePt t="142523" x="2401888" y="3697288"/>
          <p14:tracePt t="142539" x="2455863" y="3732213"/>
          <p14:tracePt t="142555" x="2500313" y="3741738"/>
          <p14:tracePt t="142571" x="2544763" y="3751263"/>
          <p14:tracePt t="142589" x="2608263" y="3759200"/>
          <p14:tracePt t="142606" x="2633663" y="3759200"/>
          <p14:tracePt t="142619" x="2652713" y="3759200"/>
          <p14:tracePt t="142635" x="2714625" y="3759200"/>
          <p14:tracePt t="142651" x="2786063" y="3751263"/>
          <p14:tracePt t="142667" x="2965450" y="3724275"/>
          <p14:tracePt t="142683" x="3224213" y="3687763"/>
          <p14:tracePt t="142699" x="3625850" y="3643313"/>
          <p14:tracePt t="142715" x="4224338" y="3598863"/>
          <p14:tracePt t="142731" x="4848225" y="3562350"/>
          <p14:tracePt t="142747" x="5527675" y="3527425"/>
          <p14:tracePt t="142763" x="6348413" y="3411538"/>
          <p14:tracePt t="142779" x="7116763" y="3241675"/>
          <p14:tracePt t="142795" x="7732713" y="3044825"/>
          <p14:tracePt t="142811" x="8286750" y="2786063"/>
          <p14:tracePt t="142827" x="8634413" y="2571750"/>
          <p14:tracePt t="142843" x="8848725" y="2411413"/>
          <p14:tracePt t="142859" x="8966200" y="2259013"/>
          <p14:tracePt t="142875" x="9028113" y="2133600"/>
          <p14:tracePt t="142891" x="9037638" y="2027238"/>
          <p14:tracePt t="142907" x="9001125" y="1982788"/>
          <p14:tracePt t="142923" x="8991600" y="1955800"/>
          <p14:tracePt t="142939" x="8991600" y="1946275"/>
          <p14:tracePt t="142955" x="8991600" y="1938338"/>
          <p14:tracePt t="142971" x="8991600" y="1911350"/>
          <p14:tracePt t="143034" x="8991600" y="1893888"/>
          <p14:tracePt t="143038" x="8974138" y="1884363"/>
          <p14:tracePt t="143130" x="8974138" y="1901825"/>
          <p14:tracePt t="143146" x="8974138" y="1928813"/>
          <p14:tracePt t="143162" x="8974138" y="1938338"/>
          <p14:tracePt t="143178" x="8983663" y="1946275"/>
          <p14:tracePt t="143194" x="9001125" y="1946275"/>
          <p14:tracePt t="143199" x="9010650" y="1946275"/>
          <p14:tracePt t="143211" x="9018588" y="1946275"/>
          <p14:tracePt t="143227" x="9037638" y="1946275"/>
          <p14:tracePt t="143660" x="9045575" y="1946275"/>
          <p14:tracePt t="143676" x="9045575" y="1955800"/>
          <p14:tracePt t="143681" x="9045575" y="1973263"/>
          <p14:tracePt t="143692" x="8991600" y="2000250"/>
          <p14:tracePt t="143707" x="8902700" y="2027238"/>
          <p14:tracePt t="143723" x="8680450" y="2071688"/>
          <p14:tracePt t="143739" x="8375650" y="2116138"/>
          <p14:tracePt t="143755" x="7929563" y="2187575"/>
          <p14:tracePt t="143771" x="7572375" y="2241550"/>
          <p14:tracePt t="143787" x="7251700" y="2339975"/>
          <p14:tracePt t="143803" x="6946900" y="2411413"/>
          <p14:tracePt t="143819" x="6626225" y="2482850"/>
          <p14:tracePt t="143835" x="6330950" y="2589213"/>
          <p14:tracePt t="143851" x="6054725" y="2679700"/>
          <p14:tracePt t="143867" x="5848350" y="2776538"/>
          <p14:tracePt t="143883" x="5680075" y="2874963"/>
          <p14:tracePt t="143899" x="5527675" y="2965450"/>
          <p14:tracePt t="143915" x="5384800" y="3054350"/>
          <p14:tracePt t="143931" x="5224463" y="3133725"/>
          <p14:tracePt t="143947" x="5126038" y="3187700"/>
          <p14:tracePt t="143963" x="5037138" y="3251200"/>
          <p14:tracePt t="143979" x="4956175" y="3295650"/>
          <p14:tracePt t="143994" x="4902200" y="3330575"/>
          <p14:tracePt t="144010" x="4830763" y="3367088"/>
          <p14:tracePt t="144027" x="4679950" y="3411538"/>
          <p14:tracePt t="144042" x="4633913" y="3419475"/>
          <p14:tracePt t="144058" x="4510088" y="3455988"/>
          <p14:tracePt t="144074" x="4402138" y="3490913"/>
          <p14:tracePt t="144090" x="4313238" y="3527425"/>
          <p14:tracePt t="144106" x="4214813" y="3562350"/>
          <p14:tracePt t="144122" x="4089400" y="3633788"/>
          <p14:tracePt t="144125" x="4044950" y="3660775"/>
          <p14:tracePt t="144139" x="3929063" y="3724275"/>
          <p14:tracePt t="144154" x="3875088" y="3751263"/>
          <p14:tracePt t="144170" x="3776663" y="3803650"/>
          <p14:tracePt t="144186" x="3670300" y="3840163"/>
          <p14:tracePt t="144202" x="3589338" y="3875088"/>
          <p14:tracePt t="144218" x="3527425" y="3919538"/>
          <p14:tracePt t="144234" x="3500438" y="3956050"/>
          <p14:tracePt t="144250" x="3482975" y="4000500"/>
          <p14:tracePt t="144266" x="3482975" y="4044950"/>
          <p14:tracePt t="144282" x="3482975" y="4089400"/>
          <p14:tracePt t="144298" x="3482975" y="4133850"/>
          <p14:tracePt t="144314" x="3473450" y="4197350"/>
          <p14:tracePt t="144330" x="3465513" y="4259263"/>
          <p14:tracePt t="144346" x="3446463" y="4295775"/>
          <p14:tracePt t="144362" x="3438525" y="4330700"/>
          <p14:tracePt t="144378" x="3438525" y="4348163"/>
          <p14:tracePt t="144394" x="3429000" y="4357688"/>
          <p14:tracePt t="144411" x="3384550" y="4384675"/>
          <p14:tracePt t="144426" x="3367088" y="4384675"/>
          <p14:tracePt t="144441" x="3313113" y="4394200"/>
          <p14:tracePt t="144458" x="3251200" y="4411663"/>
          <p14:tracePt t="144474" x="3170238" y="4411663"/>
          <p14:tracePt t="144489" x="3108325" y="4411663"/>
          <p14:tracePt t="144505" x="3036888" y="4411663"/>
          <p14:tracePt t="144522" x="2990850" y="4394200"/>
          <p14:tracePt t="144537" x="2955925" y="4367213"/>
          <p14:tracePt t="144553" x="2946400" y="4340225"/>
          <p14:tracePt t="144569" x="2928938" y="4303713"/>
          <p14:tracePt t="144585" x="2919413" y="4276725"/>
          <p14:tracePt t="144601" x="2894013" y="4251325"/>
          <p14:tracePt t="144617" x="2867025" y="4232275"/>
          <p14:tracePt t="144620" x="2867025" y="4224338"/>
          <p14:tracePt t="144633" x="2840038" y="4205288"/>
          <p14:tracePt t="144649" x="2822575" y="4179888"/>
          <p14:tracePt t="144665" x="2803525" y="4133850"/>
          <p14:tracePt t="144681" x="2768600" y="4089400"/>
          <p14:tracePt t="144697" x="2741613" y="4037013"/>
          <p14:tracePt t="144713" x="2705100" y="3990975"/>
          <p14:tracePt t="144729" x="2705100" y="3946525"/>
          <p14:tracePt t="144745" x="2705100" y="3919538"/>
          <p14:tracePt t="144761" x="2705100" y="3894138"/>
          <p14:tracePt t="144777" x="2705100" y="3875088"/>
          <p14:tracePt t="144793" x="2705100" y="3867150"/>
          <p14:tracePt t="144809" x="2705100" y="3848100"/>
          <p14:tracePt t="144825" x="2705100" y="3822700"/>
          <p14:tracePt t="144841" x="2705100" y="3813175"/>
          <p14:tracePt t="144857" x="2697163" y="3803650"/>
          <p14:tracePt t="144873" x="2679700" y="3786188"/>
          <p14:tracePt t="144889" x="2660650" y="3768725"/>
          <p14:tracePt t="144905" x="2633663" y="3759200"/>
          <p14:tracePt t="144937" x="2625725" y="3759200"/>
          <p14:tracePt t="144953" x="2598738" y="3759200"/>
          <p14:tracePt t="144969" x="2581275" y="3759200"/>
          <p14:tracePt t="144985" x="2562225" y="3759200"/>
          <p14:tracePt t="145001" x="2544763" y="3759200"/>
          <p14:tracePt t="145017" x="2536825" y="3759200"/>
          <p14:tracePt t="145102" x="2544763" y="3759200"/>
          <p14:tracePt t="145118" x="2571750" y="3768725"/>
          <p14:tracePt t="145122" x="2616200" y="3776663"/>
          <p14:tracePt t="145134" x="2643188" y="3776663"/>
          <p14:tracePt t="145145" x="2670175" y="3786188"/>
          <p14:tracePt t="145161" x="2803525" y="3795713"/>
          <p14:tracePt t="145177" x="3000375" y="3795713"/>
          <p14:tracePt t="145193" x="3340100" y="3795713"/>
          <p14:tracePt t="145209" x="3973513" y="3732213"/>
          <p14:tracePt t="145225" x="4786313" y="3598863"/>
          <p14:tracePt t="145241" x="5643563" y="3438525"/>
          <p14:tracePt t="145257" x="6419850" y="3251200"/>
          <p14:tracePt t="145273" x="7027863" y="3098800"/>
          <p14:tracePt t="145289" x="7491413" y="2955925"/>
          <p14:tracePt t="145305" x="7991475" y="2830513"/>
          <p14:tracePt t="145321" x="8456613" y="2687638"/>
          <p14:tracePt t="145337" x="8848725" y="2554288"/>
          <p14:tracePt t="145353" x="9082088" y="2465388"/>
          <p14:tracePt t="145369" x="9180513" y="2401888"/>
          <p14:tracePt t="145385" x="9197975" y="2374900"/>
          <p14:tracePt t="145401" x="9224963" y="2303463"/>
          <p14:tracePt t="145417" x="9242425" y="2251075"/>
          <p14:tracePt t="145433" x="9269413" y="2214563"/>
          <p14:tracePt t="145449" x="9277350" y="2160588"/>
          <p14:tracePt t="145465" x="9277350" y="2081213"/>
          <p14:tracePt t="145481" x="9277350" y="2036763"/>
          <p14:tracePt t="145497" x="9286875" y="2017713"/>
          <p14:tracePt t="145514" x="9286875" y="2009775"/>
          <p14:tracePt t="145846" x="9286875" y="2000250"/>
          <p14:tracePt t="145862" x="9296400" y="1982788"/>
          <p14:tracePt t="145868" x="9296400" y="1973263"/>
          <p14:tracePt t="145881" x="9296400" y="1955800"/>
          <p14:tracePt t="145897" x="9304338" y="1911350"/>
          <p14:tracePt t="145913" x="9313863" y="1839913"/>
          <p14:tracePt t="145929" x="9313863" y="1768475"/>
          <p14:tracePt t="145944" x="9313863" y="1724025"/>
          <p14:tracePt t="145961" x="9313863" y="1554163"/>
          <p14:tracePt t="145976" x="9313863" y="1482725"/>
          <p14:tracePt t="145992" x="9313863" y="1374775"/>
          <p14:tracePt t="146009" x="9331325" y="1322388"/>
          <p14:tracePt t="146024" x="9340850" y="1312863"/>
          <p14:tracePt t="146086" x="9348788" y="1330325"/>
          <p14:tracePt t="146090" x="9367838" y="1357313"/>
          <p14:tracePt t="146105" x="9394825" y="1411288"/>
          <p14:tracePt t="146120" x="9420225" y="1438275"/>
          <p14:tracePt t="146136" x="9501188" y="1527175"/>
          <p14:tracePt t="146139" x="9537700" y="1562100"/>
          <p14:tracePt t="146153" x="9582150" y="1660525"/>
          <p14:tracePt t="146169" x="9599613" y="1714500"/>
          <p14:tracePt t="146200" x="9599613" y="1731963"/>
          <p14:tracePt t="146217" x="9599613" y="1768475"/>
          <p14:tracePt t="146232" x="9599613" y="1776413"/>
          <p14:tracePt t="146248" x="9599613" y="1785938"/>
          <p14:tracePt t="146264" x="9599613" y="1803400"/>
          <p14:tracePt t="146280" x="9582150" y="1822450"/>
          <p14:tracePt t="146296" x="9582150" y="1830388"/>
          <p14:tracePt t="146312" x="9582150" y="1847850"/>
          <p14:tracePt t="146328" x="9582150" y="1866900"/>
          <p14:tracePt t="146344" x="9582150" y="1884363"/>
          <p14:tracePt t="146360" x="9582150" y="1901825"/>
          <p14:tracePt t="146376" x="9582150" y="1919288"/>
          <p14:tracePt t="146392" x="9582150" y="1928813"/>
          <p14:tracePt t="146456" x="9563100" y="1946275"/>
          <p14:tracePt t="146460" x="9555163" y="1955800"/>
          <p14:tracePt t="146476" x="9537700" y="1982788"/>
          <p14:tracePt t="146488" x="9528175" y="1990725"/>
          <p14:tracePt t="146504" x="9510713" y="2009775"/>
          <p14:tracePt t="146520" x="9501188" y="2017713"/>
          <p14:tracePt t="146824" x="9491663" y="2017713"/>
          <p14:tracePt t="146840" x="9483725" y="2017713"/>
          <p14:tracePt t="146845" x="9456738" y="2017713"/>
          <p14:tracePt t="146856" x="9420225" y="2009775"/>
          <p14:tracePt t="146872" x="9367838" y="2009775"/>
          <p14:tracePt t="146887" x="9251950" y="2000250"/>
          <p14:tracePt t="146903" x="9082088" y="1973263"/>
          <p14:tracePt t="146919" x="8894763" y="1955800"/>
          <p14:tracePt t="146935" x="8715375" y="1928813"/>
          <p14:tracePt t="146951" x="8555038" y="1928813"/>
          <p14:tracePt t="146967" x="8456613" y="1928813"/>
          <p14:tracePt t="146983" x="8402638" y="1928813"/>
          <p14:tracePt t="146999" x="8367713" y="1928813"/>
          <p14:tracePt t="147015" x="8304213" y="1928813"/>
          <p14:tracePt t="147031" x="8232775" y="1919288"/>
          <p14:tracePt t="147047" x="8205788" y="1919288"/>
          <p14:tracePt t="147128" x="8188325" y="1919288"/>
          <p14:tracePt t="147132" x="8180388" y="1919288"/>
          <p14:tracePt t="147145" x="8170863" y="1911350"/>
          <p14:tracePt t="147160" x="8143875" y="1911350"/>
          <p14:tracePt t="147175" x="8126413" y="1911350"/>
          <p14:tracePt t="147191" x="8126413" y="1901825"/>
          <p14:tracePt t="147207" x="8116888" y="1893888"/>
          <p14:tracePt t="147224" x="8108950" y="1893888"/>
          <p14:tracePt t="147239" x="8108950" y="1884363"/>
          <p14:tracePt t="147256" x="8089900" y="1874838"/>
          <p14:tracePt t="147287" x="8089900" y="1839913"/>
          <p14:tracePt t="147303" x="8089900" y="1785938"/>
          <p14:tracePt t="147322" x="8089900" y="1714500"/>
          <p14:tracePt t="147335" x="8089900" y="1652588"/>
          <p14:tracePt t="147351" x="8089900" y="1598613"/>
          <p14:tracePt t="147368" x="8072438" y="1554163"/>
          <p14:tracePt t="147384" x="8062913" y="1490663"/>
          <p14:tracePt t="147399" x="8062913" y="1419225"/>
          <p14:tracePt t="147415" x="8062913" y="1357313"/>
          <p14:tracePt t="147431" x="8054975" y="1295400"/>
          <p14:tracePt t="147447" x="8045450" y="1258888"/>
          <p14:tracePt t="147463" x="8045450" y="1241425"/>
          <p14:tracePt t="147528" x="8045450" y="1231900"/>
          <p14:tracePt t="147544" x="8037513" y="1231900"/>
          <p14:tracePt t="147549" x="8018463" y="1231900"/>
          <p14:tracePt t="147560" x="8001000" y="1250950"/>
          <p14:tracePt t="147576" x="7947025" y="1322388"/>
          <p14:tracePt t="147592" x="7939088" y="1374775"/>
          <p14:tracePt t="147607" x="7929563" y="1455738"/>
          <p14:tracePt t="147623" x="7947025" y="1536700"/>
          <p14:tracePt t="147639" x="7974013" y="1608138"/>
          <p14:tracePt t="147655" x="7991475" y="1679575"/>
          <p14:tracePt t="147671" x="8001000" y="1741488"/>
          <p14:tracePt t="147687" x="8010525" y="1803400"/>
          <p14:tracePt t="147704" x="8010525" y="1893888"/>
          <p14:tracePt t="147719" x="8010525" y="2000250"/>
          <p14:tracePt t="147735" x="8027988" y="2108200"/>
          <p14:tracePt t="147750" x="8037513" y="2152650"/>
          <p14:tracePt t="147766" x="8062913" y="2259013"/>
          <p14:tracePt t="147783" x="8072438" y="2303463"/>
          <p14:tracePt t="147798" x="8081963" y="2347913"/>
          <p14:tracePt t="147814" x="8081963" y="2384425"/>
          <p14:tracePt t="147830" x="8081963" y="2446338"/>
          <p14:tracePt t="147846" x="8081963" y="2490788"/>
          <p14:tracePt t="147862" x="8081963" y="2536825"/>
          <p14:tracePt t="147878" x="8081963" y="2581275"/>
          <p14:tracePt t="147894" x="8081963" y="2598738"/>
          <p14:tracePt t="147910" x="8081963" y="2616200"/>
          <p14:tracePt t="147930" x="8081963" y="2625725"/>
          <p14:tracePt t="147942" x="8081963" y="2633663"/>
          <p14:tracePt t="147958" x="8081963" y="2652713"/>
          <p14:tracePt t="147974" x="8081963" y="2670175"/>
          <p14:tracePt t="147990" x="8081963" y="2679700"/>
          <p14:tracePt t="148362" x="8072438" y="2687638"/>
          <p14:tracePt t="148366" x="8062913" y="2687638"/>
          <p14:tracePt t="148378" x="8054975" y="2670175"/>
          <p14:tracePt t="148390" x="8054975" y="2652713"/>
          <p14:tracePt t="148458" x="8045450" y="2652713"/>
          <p14:tracePt t="148762" x="8045450" y="2670175"/>
          <p14:tracePt t="148766" x="8054975" y="2679700"/>
          <p14:tracePt t="148778" x="8081963" y="2705100"/>
          <p14:tracePt t="148789" x="8099425" y="2724150"/>
          <p14:tracePt t="148805" x="8134350" y="2786063"/>
          <p14:tracePt t="148821" x="8143875" y="2840038"/>
          <p14:tracePt t="148837" x="8072438" y="2946400"/>
          <p14:tracePt t="148853" x="7956550" y="3081338"/>
          <p14:tracePt t="148869" x="7796213" y="3187700"/>
          <p14:tracePt t="148885" x="7537450" y="3367088"/>
          <p14:tracePt t="148901" x="7277100" y="3536950"/>
          <p14:tracePt t="148917" x="6938963" y="3714750"/>
          <p14:tracePt t="148933" x="6715125" y="3848100"/>
          <p14:tracePt t="148949" x="6500813" y="3965575"/>
          <p14:tracePt t="148965" x="6348413" y="4037013"/>
          <p14:tracePt t="148981" x="6232525" y="4081463"/>
          <p14:tracePt t="148997" x="6232525" y="4089400"/>
          <p14:tracePt t="149114" x="6224588" y="4098925"/>
          <p14:tracePt t="149130" x="6215063" y="4098925"/>
          <p14:tracePt t="149134" x="6215063" y="4108450"/>
          <p14:tracePt t="149154" x="6215063" y="4116388"/>
          <p14:tracePt t="149158" x="6215063" y="4125913"/>
          <p14:tracePt t="149173" x="6205538" y="4152900"/>
          <p14:tracePt t="149189" x="6205538" y="4187825"/>
          <p14:tracePt t="149205" x="6205538" y="4224338"/>
          <p14:tracePt t="149221" x="6224588" y="4268788"/>
          <p14:tracePt t="149237" x="6232525" y="4295775"/>
          <p14:tracePt t="149253" x="6242050" y="4330700"/>
          <p14:tracePt t="149459" x="6242050" y="4322763"/>
          <p14:tracePt t="149464" x="6242050" y="4313238"/>
          <p14:tracePt t="149492" x="6242050" y="4295775"/>
          <p14:tracePt t="149508" x="6242050" y="4286250"/>
          <p14:tracePt t="149524" x="6242050" y="4268788"/>
          <p14:tracePt t="150862" x="6242050" y="4259263"/>
          <p14:tracePt t="150878" x="6215063" y="4268788"/>
          <p14:tracePt t="150882" x="6197600" y="4268788"/>
          <p14:tracePt t="150894" x="6188075" y="4286250"/>
          <p14:tracePt t="150899" x="6180138" y="4286250"/>
          <p14:tracePt t="150915" x="6170613" y="4286250"/>
          <p14:tracePt t="150958" x="6180138" y="4286250"/>
          <p14:tracePt t="150962" x="6188075" y="4286250"/>
          <p14:tracePt t="150974" x="6205538" y="4286250"/>
          <p14:tracePt t="150979" x="6224588" y="4286250"/>
          <p14:tracePt t="150998" x="6259513" y="4268788"/>
          <p14:tracePt t="151011" x="6303963" y="4251325"/>
          <p14:tracePt t="151027" x="6456363" y="4143375"/>
          <p14:tracePt t="151043" x="6653213" y="3990975"/>
          <p14:tracePt t="151059" x="7027863" y="3732213"/>
          <p14:tracePt t="151075" x="7545388" y="3402013"/>
          <p14:tracePt t="151091" x="8045450" y="3044825"/>
          <p14:tracePt t="151107" x="8501063" y="2687638"/>
          <p14:tracePt t="151123" x="8732838" y="2490788"/>
          <p14:tracePt t="151139" x="8858250" y="2347913"/>
          <p14:tracePt t="151155" x="8875713" y="2259013"/>
          <p14:tracePt t="151171" x="8813800" y="2152650"/>
          <p14:tracePt t="151175" x="8796338" y="2133600"/>
          <p14:tracePt t="151187" x="8751888" y="2098675"/>
          <p14:tracePt t="151203" x="8705850" y="2081213"/>
          <p14:tracePt t="151219" x="8688388" y="2054225"/>
          <p14:tracePt t="151235" x="8688388" y="2027238"/>
          <p14:tracePt t="151251" x="8688388" y="1990725"/>
          <p14:tracePt t="151285" x="8724900" y="1965325"/>
          <p14:tracePt t="151299" x="8751888" y="1965325"/>
          <p14:tracePt t="151317" x="8867775" y="1919288"/>
          <p14:tracePt t="151331" x="8902700" y="1911350"/>
          <p14:tracePt t="151347" x="8929688" y="1901825"/>
          <p14:tracePt t="151366" x="8947150" y="1893888"/>
          <p14:tracePt t="151379" x="8956675" y="1893888"/>
          <p14:tracePt t="151624" x="8983663" y="1901825"/>
          <p14:tracePt t="151628" x="9028113" y="1911350"/>
          <p14:tracePt t="151640" x="9055100" y="1928813"/>
          <p14:tracePt t="151651" x="9099550" y="1938338"/>
          <p14:tracePt t="151667" x="9180513" y="1955800"/>
          <p14:tracePt t="151683" x="9197975" y="1955800"/>
          <p14:tracePt t="151699" x="9215438" y="1955800"/>
          <p14:tracePt t="151715" x="9259888" y="1955800"/>
          <p14:tracePt t="151731" x="9304338" y="1955800"/>
          <p14:tracePt t="151747" x="9348788" y="1955800"/>
          <p14:tracePt t="151763" x="9367838" y="1955800"/>
          <p14:tracePt t="151779" x="9375775" y="1955800"/>
          <p14:tracePt t="151795" x="9412288" y="1955800"/>
          <p14:tracePt t="151811" x="9439275" y="1955800"/>
          <p14:tracePt t="151827" x="9491663" y="1955800"/>
          <p14:tracePt t="151843" x="9528175" y="1955800"/>
          <p14:tracePt t="151992" x="9537700" y="1955800"/>
          <p14:tracePt t="152012" x="9545638" y="1965325"/>
          <p14:tracePt t="152024" x="9563100" y="1965325"/>
          <p14:tracePt t="152040" x="9572625" y="1973263"/>
          <p14:tracePt t="152044" x="9582150" y="1973263"/>
          <p14:tracePt t="152059" x="9590088" y="1973263"/>
          <p14:tracePt t="152072" x="9609138" y="1973263"/>
          <p14:tracePt t="152082" x="9617075" y="1973263"/>
          <p14:tracePt t="152098" x="9626600" y="1965325"/>
          <p14:tracePt t="152114" x="9634538" y="1938338"/>
          <p14:tracePt t="152616" x="9634538" y="1928813"/>
          <p14:tracePt t="152632" x="9626600" y="1938338"/>
          <p14:tracePt t="152636" x="9617075" y="1938338"/>
          <p14:tracePt t="152648" x="9617075" y="1946275"/>
          <p14:tracePt t="152680" x="9609138" y="1955800"/>
          <p14:tracePt t="152712" x="9599613" y="1955800"/>
          <p14:tracePt t="152731" x="9590088" y="1965325"/>
          <p14:tracePt t="152744" x="9582150" y="1973263"/>
          <p14:tracePt t="153802" x="9563100" y="1990725"/>
          <p14:tracePt t="153806" x="9555163" y="2000250"/>
          <p14:tracePt t="153818" x="9545638" y="2000250"/>
          <p14:tracePt t="153825" x="9537700" y="2000250"/>
          <p14:tracePt t="153882" x="9528175" y="2000250"/>
          <p14:tracePt t="153886" x="9510713" y="2000250"/>
          <p14:tracePt t="153898" x="9501188" y="2000250"/>
          <p14:tracePt t="153905" x="9491663" y="2000250"/>
          <p14:tracePt t="153921" x="9483725" y="2000250"/>
          <p14:tracePt t="153937" x="9466263" y="2000250"/>
          <p14:tracePt t="153978" x="9447213" y="2000250"/>
          <p14:tracePt t="153985" x="9439275" y="2000250"/>
          <p14:tracePt t="154000" x="9429750" y="2000250"/>
          <p14:tracePt t="154016" x="9420225" y="2000250"/>
          <p14:tracePt t="154548" x="9412288" y="2000250"/>
          <p14:tracePt t="154564" x="9412288" y="1990725"/>
          <p14:tracePt t="154628" x="9412288" y="1982788"/>
          <p14:tracePt t="154644" x="9420225" y="1982788"/>
          <p14:tracePt t="154648" x="9429750" y="1982788"/>
          <p14:tracePt t="154660" x="9439275" y="1982788"/>
          <p14:tracePt t="154672" x="9447213" y="1982788"/>
          <p14:tracePt t="154692" x="9456738" y="1982788"/>
          <p14:tracePt t="154708" x="9456738" y="1973263"/>
          <p14:tracePt t="154724" x="9466263" y="1973263"/>
          <p14:tracePt t="154740" x="9474200" y="1965325"/>
          <p14:tracePt t="154852" x="9466263" y="1965325"/>
          <p14:tracePt t="154856" x="9439275" y="1965325"/>
          <p14:tracePt t="154868" x="9420225" y="1965325"/>
          <p14:tracePt t="154880" x="9412288" y="1973263"/>
          <p14:tracePt t="154896" x="9385300" y="1990725"/>
          <p14:tracePt t="154932" x="9385300" y="2000250"/>
          <p14:tracePt t="154944" x="9385300" y="2009775"/>
          <p14:tracePt t="154960" x="9367838" y="2027238"/>
          <p14:tracePt t="154976" x="9340850" y="2044700"/>
          <p14:tracePt t="154992" x="9323388" y="2054225"/>
          <p14:tracePt t="155008" x="9313863" y="2054225"/>
          <p14:tracePt t="155124" x="9313863" y="2044700"/>
          <p14:tracePt t="155140" x="9323388" y="2044700"/>
          <p14:tracePt t="155156" x="9331325" y="2036763"/>
          <p14:tracePt t="155211" x="9348788" y="2036763"/>
          <p14:tracePt t="155228" x="9375775" y="2036763"/>
          <p14:tracePt t="155244" x="9394825" y="2036763"/>
          <p14:tracePt t="155260" x="9402763" y="2036763"/>
          <p14:tracePt t="155264" x="9412288" y="2027238"/>
          <p14:tracePt t="155279" x="9429750" y="2027238"/>
          <p14:tracePt t="155297" x="9439275" y="2017713"/>
          <p14:tracePt t="155313" x="9439275" y="2009775"/>
          <p14:tracePt t="155327" x="9447213" y="2000250"/>
          <p14:tracePt t="155359" x="9447213" y="1990725"/>
          <p14:tracePt t="155375" x="9447213" y="1982788"/>
          <p14:tracePt t="155436" x="9456738" y="1982788"/>
          <p14:tracePt t="155468" x="9466263" y="1982788"/>
          <p14:tracePt t="155516" x="9474200" y="1973263"/>
          <p14:tracePt t="155532" x="9474200" y="1965325"/>
          <p14:tracePt t="155548" x="9474200" y="1955800"/>
          <p14:tracePt t="155564" x="9474200" y="1946275"/>
          <p14:tracePt t="155580" x="9474200" y="1928813"/>
          <p14:tracePt t="155596" x="9474200" y="1911350"/>
          <p14:tracePt t="155601" x="9474200" y="1901825"/>
          <p14:tracePt t="155628" x="9474200" y="1884363"/>
          <p14:tracePt t="155643" x="9474200" y="1857375"/>
          <p14:tracePt t="155649" x="9474200" y="1847850"/>
          <p14:tracePt t="155663" x="9474200" y="1822450"/>
          <p14:tracePt t="155679" x="9474200" y="1785938"/>
          <p14:tracePt t="155695" x="9474200" y="1758950"/>
          <p14:tracePt t="155711" x="9456738" y="1724025"/>
          <p14:tracePt t="155728" x="9439275" y="1714500"/>
          <p14:tracePt t="155743" x="9420225" y="1697038"/>
          <p14:tracePt t="155759" x="9367838" y="1660525"/>
          <p14:tracePt t="155775" x="9286875" y="1652588"/>
          <p14:tracePt t="155791" x="9215438" y="1633538"/>
          <p14:tracePt t="155807" x="9126538" y="1616075"/>
          <p14:tracePt t="155823" x="9018588" y="1608138"/>
          <p14:tracePt t="155839" x="8947150" y="1608138"/>
          <p14:tracePt t="155855" x="8894763" y="1608138"/>
          <p14:tracePt t="155871" x="8831263" y="1608138"/>
          <p14:tracePt t="155887" x="8786813" y="1608138"/>
          <p14:tracePt t="155903" x="8751888" y="1608138"/>
          <p14:tracePt t="155919" x="8724900" y="1625600"/>
          <p14:tracePt t="155935" x="8705850" y="1643063"/>
          <p14:tracePt t="155967" x="8688388" y="1643063"/>
          <p14:tracePt t="155983" x="8616950" y="1670050"/>
          <p14:tracePt t="155999" x="8555038" y="1697038"/>
          <p14:tracePt t="156015" x="8447088" y="1714500"/>
          <p14:tracePt t="156031" x="8367713" y="1724025"/>
          <p14:tracePt t="156047" x="8331200" y="1731963"/>
          <p14:tracePt t="156063" x="8323263" y="1731963"/>
          <p14:tracePt t="156079" x="8323263" y="1741488"/>
          <p14:tracePt t="156111" x="8313738" y="1751013"/>
          <p14:tracePt t="156126" x="8251825" y="1803400"/>
          <p14:tracePt t="156142" x="8215313" y="1822450"/>
          <p14:tracePt t="156158" x="8180388" y="1847850"/>
          <p14:tracePt t="156175" x="8180388" y="1857375"/>
          <p14:tracePt t="156191" x="8161338" y="1884363"/>
          <p14:tracePt t="156207" x="8143875" y="1919288"/>
          <p14:tracePt t="156222" x="8116888" y="1965325"/>
          <p14:tracePt t="156238" x="8099425" y="2009775"/>
          <p14:tracePt t="156242" x="8099425" y="2036763"/>
          <p14:tracePt t="156255" x="8099425" y="2054225"/>
          <p14:tracePt t="156270" x="8108950" y="2098675"/>
          <p14:tracePt t="156286" x="8180388" y="2125663"/>
          <p14:tracePt t="156302" x="8242300" y="2179638"/>
          <p14:tracePt t="156318" x="8296275" y="2197100"/>
          <p14:tracePt t="156334" x="8331200" y="2214563"/>
          <p14:tracePt t="156350" x="8385175" y="2224088"/>
          <p14:tracePt t="156366" x="8420100" y="2232025"/>
          <p14:tracePt t="156382" x="8474075" y="2241550"/>
          <p14:tracePt t="156400" x="8562975" y="2241550"/>
          <p14:tracePt t="156414" x="8626475" y="2241550"/>
          <p14:tracePt t="156430" x="8705850" y="2241550"/>
          <p14:tracePt t="156446" x="8786813" y="2241550"/>
          <p14:tracePt t="156462" x="8875713" y="2241550"/>
          <p14:tracePt t="156478" x="8974138" y="2232025"/>
          <p14:tracePt t="156494" x="9045575" y="2232025"/>
          <p14:tracePt t="156510" x="9161463" y="2232025"/>
          <p14:tracePt t="156526" x="9286875" y="2232025"/>
          <p14:tracePt t="156542" x="9439275" y="2232025"/>
          <p14:tracePt t="156558" x="9563100" y="2224088"/>
          <p14:tracePt t="156574" x="9680575" y="2224088"/>
          <p14:tracePt t="156590" x="9769475" y="2224088"/>
          <p14:tracePt t="156606" x="9894888" y="2197100"/>
          <p14:tracePt t="156622" x="10010775" y="2197100"/>
          <p14:tracePt t="156638" x="10082213" y="2187575"/>
          <p14:tracePt t="156654" x="10153650" y="2170113"/>
          <p14:tracePt t="156670" x="10206038" y="2170113"/>
          <p14:tracePt t="156686" x="10277475" y="2170113"/>
          <p14:tracePt t="156702" x="10367963" y="2170113"/>
          <p14:tracePt t="156718" x="10456863" y="2170113"/>
          <p14:tracePt t="156734" x="10537825" y="2170113"/>
          <p14:tracePt t="156737" x="10555288" y="2170113"/>
          <p14:tracePt t="156750" x="10563225" y="2170113"/>
          <p14:tracePt t="156766" x="10599738" y="2152650"/>
          <p14:tracePt t="156782" x="10617200" y="2152650"/>
          <p14:tracePt t="156798" x="10661650" y="2152650"/>
          <p14:tracePt t="156814" x="10742613" y="2143125"/>
          <p14:tracePt t="156830" x="10796588" y="2125663"/>
          <p14:tracePt t="156846" x="10848975" y="2116138"/>
          <p14:tracePt t="156862" x="10868025" y="2108200"/>
          <p14:tracePt t="156878" x="10868025" y="2098675"/>
          <p14:tracePt t="156894" x="10868025" y="2089150"/>
          <p14:tracePt t="156910" x="10858500" y="2062163"/>
          <p14:tracePt t="156926" x="10848975" y="2054225"/>
          <p14:tracePt t="156942" x="10841038" y="2036763"/>
          <p14:tracePt t="156958" x="10814050" y="2000250"/>
          <p14:tracePt t="156974" x="10796588" y="1965325"/>
          <p14:tracePt t="156990" x="10787063" y="1946275"/>
          <p14:tracePt t="157006" x="10706100" y="1911350"/>
          <p14:tracePt t="157022" x="10617200" y="1874838"/>
          <p14:tracePt t="157038" x="10501313" y="1830388"/>
          <p14:tracePt t="157054" x="10358438" y="1795463"/>
          <p14:tracePt t="157070" x="10233025" y="1785938"/>
          <p14:tracePt t="157086" x="10144125" y="1785938"/>
          <p14:tracePt t="157102" x="10082213" y="1785938"/>
          <p14:tracePt t="157118" x="10037763" y="1785938"/>
          <p14:tracePt t="157134" x="10001250" y="1803400"/>
          <p14:tracePt t="157150" x="9929813" y="1822450"/>
          <p14:tracePt t="157166" x="9894888" y="1830388"/>
          <p14:tracePt t="157182" x="9831388" y="1857375"/>
          <p14:tracePt t="157198" x="9752013" y="1866900"/>
          <p14:tracePt t="157214" x="9715500" y="1874838"/>
          <p14:tracePt t="157230" x="9680575" y="1884363"/>
          <p14:tracePt t="157245" x="9634538" y="1893888"/>
          <p14:tracePt t="157261" x="9599613" y="1911350"/>
          <p14:tracePt t="157265" x="9582150" y="1911350"/>
          <p14:tracePt t="157278" x="9555163" y="1919288"/>
          <p14:tracePt t="157294" x="9518650" y="1919288"/>
          <p14:tracePt t="157309" x="9491663" y="1928813"/>
          <p14:tracePt t="157325" x="9483725" y="1928813"/>
          <p14:tracePt t="157341" x="9474200" y="1928813"/>
          <p14:tracePt t="157424" x="9474200" y="1938338"/>
          <p14:tracePt t="157504" x="9474200" y="1946275"/>
          <p14:tracePt t="157568" x="9483725" y="1946275"/>
          <p14:tracePt t="157632" x="9491663" y="1946275"/>
          <p14:tracePt t="157648" x="9501188" y="1955800"/>
          <p14:tracePt t="158432" x="9474200" y="1973263"/>
          <p14:tracePt t="158448" x="9447213" y="1982788"/>
          <p14:tracePt t="158464" x="9420225" y="2000250"/>
          <p14:tracePt t="158468" x="9420225" y="2009775"/>
          <p14:tracePt t="158480" x="9412288" y="2009775"/>
          <p14:tracePt t="158496" x="9394825" y="2009775"/>
          <p14:tracePt t="158508" x="9385300" y="2017713"/>
          <p14:tracePt t="158524" x="9331325" y="2017713"/>
          <p14:tracePt t="158540" x="9251950" y="2017713"/>
          <p14:tracePt t="158556" x="9180513" y="2017713"/>
          <p14:tracePt t="158572" x="9134475" y="2017713"/>
          <p14:tracePt t="158588" x="9072563" y="2009775"/>
          <p14:tracePt t="158604" x="9028113" y="2000250"/>
          <p14:tracePt t="158620" x="8974138" y="1990725"/>
          <p14:tracePt t="158636" x="8912225" y="1982788"/>
          <p14:tracePt t="158653" x="8840788" y="1982788"/>
          <p14:tracePt t="158668" x="8786813" y="1982788"/>
          <p14:tracePt t="158684" x="8697913" y="1965325"/>
          <p14:tracePt t="158700" x="8537575" y="1938338"/>
          <p14:tracePt t="158716" x="8348663" y="1928813"/>
          <p14:tracePt t="158732" x="8205788" y="1928813"/>
          <p14:tracePt t="158748" x="8126413" y="1928813"/>
          <p14:tracePt t="158780" x="8108950" y="1928813"/>
          <p14:tracePt t="158796" x="8099425" y="1928813"/>
          <p14:tracePt t="158812" x="8062913" y="1928813"/>
          <p14:tracePt t="158828" x="8037513" y="1928813"/>
          <p14:tracePt t="158844" x="8018463" y="1928813"/>
          <p14:tracePt t="158860" x="8001000" y="1928813"/>
          <p14:tracePt t="158876" x="7983538" y="1928813"/>
          <p14:tracePt t="158908" x="7956550" y="1928813"/>
          <p14:tracePt t="158924" x="7939088" y="1928813"/>
          <p14:tracePt t="158940" x="7920038" y="1928813"/>
          <p14:tracePt t="159122" x="7929563" y="1928813"/>
          <p14:tracePt t="159126" x="7939088" y="1928813"/>
          <p14:tracePt t="159138" x="7966075" y="1928813"/>
          <p14:tracePt t="159148" x="7983538" y="1928813"/>
          <p14:tracePt t="159164" x="8054975" y="1928813"/>
          <p14:tracePt t="159180" x="8099425" y="1928813"/>
          <p14:tracePt t="159196" x="8143875" y="1928813"/>
          <p14:tracePt t="159212" x="8180388" y="1928813"/>
          <p14:tracePt t="159228" x="8259763" y="1938338"/>
          <p14:tracePt t="159244" x="8304213" y="1938338"/>
          <p14:tracePt t="159260" x="8385175" y="1955800"/>
          <p14:tracePt t="159276" x="8510588" y="1955800"/>
          <p14:tracePt t="159292" x="8626475" y="1955800"/>
          <p14:tracePt t="159308" x="8705850" y="1955800"/>
          <p14:tracePt t="159325" x="8742363" y="1955800"/>
          <p14:tracePt t="159340" x="8796338" y="1965325"/>
          <p14:tracePt t="159356" x="8885238" y="1973263"/>
          <p14:tracePt t="159371" x="8974138" y="1973263"/>
          <p14:tracePt t="159387" x="9018588" y="1973263"/>
          <p14:tracePt t="159419" x="9028113" y="1973263"/>
          <p14:tracePt t="159435" x="9037638" y="1973263"/>
          <p14:tracePt t="159451" x="9072563" y="1973263"/>
          <p14:tracePt t="159467" x="9153525" y="1973263"/>
          <p14:tracePt t="159483" x="9197975" y="1973263"/>
          <p14:tracePt t="159499" x="9242425" y="1973263"/>
          <p14:tracePt t="159570" x="9259888" y="1973263"/>
          <p14:tracePt t="159586" x="9277350" y="1973263"/>
          <p14:tracePt t="159602" x="9296400" y="1955800"/>
          <p14:tracePt t="159606" x="9304338" y="1955800"/>
          <p14:tracePt t="159618" x="9304338" y="1946275"/>
          <p14:tracePt t="159634" x="9313863" y="1938338"/>
          <p14:tracePt t="159666" x="9323388" y="1928813"/>
          <p14:tracePt t="159682" x="9323388" y="1919288"/>
          <p14:tracePt t="159698" x="9340850" y="1911350"/>
          <p14:tracePt t="159730" x="9340850" y="1893888"/>
          <p14:tracePt t="159734" x="9340850" y="1884363"/>
          <p14:tracePt t="159746" x="9340850" y="1866900"/>
          <p14:tracePt t="159756" x="9340850" y="1857375"/>
          <p14:tracePt t="159771" x="9340850" y="1839913"/>
          <p14:tracePt t="159787" x="9340850" y="1830388"/>
          <p14:tracePt t="159803" x="9340850" y="1822450"/>
          <p14:tracePt t="159819" x="9348788" y="1812925"/>
          <p14:tracePt t="159835" x="9358313" y="1812925"/>
          <p14:tracePt t="159874" x="9367838" y="1812925"/>
          <p14:tracePt t="159893" x="9385300" y="1812925"/>
          <p14:tracePt t="159905" x="9402763" y="1812925"/>
          <p14:tracePt t="159910" x="9420225" y="1822450"/>
          <p14:tracePt t="159922" x="9447213" y="1847850"/>
          <p14:tracePt t="159931" x="9456738" y="1857375"/>
          <p14:tracePt t="159947" x="9474200" y="1884363"/>
          <p14:tracePt t="159963" x="9474200" y="1928813"/>
          <p14:tracePt t="159979" x="9474200" y="1955800"/>
          <p14:tracePt t="159995" x="9483725" y="1990725"/>
          <p14:tracePt t="160011" x="9483725" y="2000250"/>
          <p14:tracePt t="160027" x="9483725" y="2017713"/>
          <p14:tracePt t="160132" x="9491663" y="2027238"/>
          <p14:tracePt t="160444" x="9501188" y="2017713"/>
          <p14:tracePt t="160460" x="9501188" y="2009775"/>
          <p14:tracePt t="160465" x="9501188" y="2000250"/>
          <p14:tracePt t="160476" x="9501188" y="1990725"/>
          <p14:tracePt t="160491" x="9501188" y="1965325"/>
          <p14:tracePt t="160507" x="9501188" y="1928813"/>
          <p14:tracePt t="160524" x="9501188" y="1884363"/>
          <p14:tracePt t="160539" x="9501188" y="1847850"/>
          <p14:tracePt t="160555" x="9501188" y="1822450"/>
          <p14:tracePt t="160571" x="9501188" y="1803400"/>
          <p14:tracePt t="160587" x="9501188" y="1795463"/>
          <p14:tracePt t="160603" x="9501188" y="1785938"/>
          <p14:tracePt t="160619" x="9501188" y="1768475"/>
          <p14:tracePt t="160635" x="9501188" y="1758950"/>
          <p14:tracePt t="160651" x="9501188" y="1724025"/>
          <p14:tracePt t="160667" x="9501188" y="1704975"/>
          <p14:tracePt t="160682" x="9501188" y="1697038"/>
          <p14:tracePt t="160699" x="9501188" y="1687513"/>
          <p14:tracePt t="160715" x="9501188" y="1679575"/>
          <p14:tracePt t="160731" x="9501188" y="1660525"/>
          <p14:tracePt t="160747" x="9518650" y="1643063"/>
          <p14:tracePt t="160762" x="9518650" y="1633538"/>
          <p14:tracePt t="160847" x="9518650" y="1643063"/>
          <p14:tracePt t="160860" x="9518650" y="1660525"/>
          <p14:tracePt t="160865" x="9518650" y="1670050"/>
          <p14:tracePt t="160876" x="9518650" y="1679575"/>
          <p14:tracePt t="160891" x="9510713" y="1687513"/>
          <p14:tracePt t="160907" x="9510713" y="1704975"/>
          <p14:tracePt t="160923" x="9501188" y="1714500"/>
          <p14:tracePt t="160939" x="9501188" y="1731963"/>
          <p14:tracePt t="160955" x="9501188" y="1776413"/>
          <p14:tracePt t="160970" x="9501188" y="1795463"/>
          <p14:tracePt t="160986" x="9501188" y="1822450"/>
          <p14:tracePt t="161003" x="9501188" y="1839913"/>
          <p14:tracePt t="161018" x="9501188" y="1847850"/>
          <p14:tracePt t="161051" x="9501188" y="1884363"/>
          <p14:tracePt t="161066" x="9501188" y="1911350"/>
          <p14:tracePt t="161082" x="9501188" y="1928813"/>
          <p14:tracePt t="161099" x="9501188" y="1946275"/>
          <p14:tracePt t="161115" x="9528175" y="2000250"/>
          <p14:tracePt t="161164" x="9528175" y="2009775"/>
          <p14:tracePt t="161260" x="9528175" y="2017713"/>
          <p14:tracePt t="162413" x="9537700" y="2017713"/>
          <p14:tracePt t="164452" x="9545638" y="2017713"/>
          <p14:tracePt t="164532" x="9545638" y="2009775"/>
          <p14:tracePt t="165411" x="9545638" y="2000250"/>
          <p14:tracePt t="165428" x="9545638" y="1982788"/>
          <p14:tracePt t="165433" x="9545638" y="1973263"/>
          <p14:tracePt t="165446" x="9545638" y="1965325"/>
          <p14:tracePt t="165462" x="9545638" y="1946275"/>
          <p14:tracePt t="165478" x="9545638" y="1928813"/>
          <p14:tracePt t="165494" x="9545638" y="1919288"/>
          <p14:tracePt t="165510" x="9545638" y="1901825"/>
          <p14:tracePt t="165527" x="9545638" y="1884363"/>
          <p14:tracePt t="165542" x="9545638" y="1874838"/>
          <p14:tracePt t="165558" x="9537700" y="1847850"/>
          <p14:tracePt t="165574" x="9518650" y="1839913"/>
          <p14:tracePt t="165590" x="9510713" y="1812925"/>
          <p14:tracePt t="165606" x="9491663" y="1812925"/>
          <p14:tracePt t="165622" x="9474200" y="1795463"/>
          <p14:tracePt t="165638" x="9466263" y="1795463"/>
          <p14:tracePt t="165654" x="9439275" y="1795463"/>
          <p14:tracePt t="165670" x="9420225" y="1795463"/>
          <p14:tracePt t="165686" x="9348788" y="1795463"/>
          <p14:tracePt t="165701" x="9304338" y="1812925"/>
          <p14:tracePt t="165717" x="9269413" y="1822450"/>
          <p14:tracePt t="165734" x="9205913" y="1847850"/>
          <p14:tracePt t="165750" x="9144000" y="1857375"/>
          <p14:tracePt t="165766" x="9082088" y="1857375"/>
          <p14:tracePt t="165782" x="9010650" y="1857375"/>
          <p14:tracePt t="165797" x="8956675" y="1857375"/>
          <p14:tracePt t="165813" x="8894763" y="1857375"/>
          <p14:tracePt t="165829" x="8813800" y="1857375"/>
          <p14:tracePt t="165845" x="8670925" y="1857375"/>
          <p14:tracePt t="165861" x="8510588" y="1866900"/>
          <p14:tracePt t="165878" x="8420100" y="1866900"/>
          <p14:tracePt t="165893" x="8358188" y="1866900"/>
          <p14:tracePt t="165909" x="8313738" y="1866900"/>
          <p14:tracePt t="165925" x="8277225" y="1866900"/>
          <p14:tracePt t="165941" x="8251825" y="1866900"/>
          <p14:tracePt t="165957" x="8224838" y="1866900"/>
          <p14:tracePt t="166102" x="8232775" y="1866900"/>
          <p14:tracePt t="166106" x="8242300" y="1866900"/>
          <p14:tracePt t="166118" x="8259763" y="1874838"/>
          <p14:tracePt t="166133" x="8304213" y="1874838"/>
          <p14:tracePt t="166149" x="8375650" y="1874838"/>
          <p14:tracePt t="166165" x="8420100" y="1874838"/>
          <p14:tracePt t="166182" x="8501063" y="1874838"/>
          <p14:tracePt t="166197" x="8661400" y="1874838"/>
          <p14:tracePt t="166213" x="8769350" y="1874838"/>
          <p14:tracePt t="166230" x="8858250" y="1874838"/>
          <p14:tracePt t="166245" x="8920163" y="1874838"/>
          <p14:tracePt t="166262" x="8939213" y="1874838"/>
          <p14:tracePt t="166277" x="8956675" y="1893888"/>
          <p14:tracePt t="166293" x="8966200" y="1911350"/>
          <p14:tracePt t="166309" x="8966200" y="1938338"/>
          <p14:tracePt t="166325" x="9010650" y="1982788"/>
          <p14:tracePt t="166341" x="9090025" y="2009775"/>
          <p14:tracePt t="166357" x="9180513" y="2017713"/>
          <p14:tracePt t="166361" x="9215438" y="2017713"/>
          <p14:tracePt t="166374" x="9224963" y="2017713"/>
          <p14:tracePt t="166389" x="9232900" y="2017713"/>
          <p14:tracePt t="166454" x="9251950" y="2017713"/>
          <p14:tracePt t="166459" x="9259888" y="2017713"/>
          <p14:tracePt t="166534" x="9269413" y="2017713"/>
          <p14:tracePt t="166550" x="9277350" y="2017713"/>
          <p14:tracePt t="166555" x="9286875" y="2027238"/>
          <p14:tracePt t="166566" x="9304338" y="2036763"/>
          <p14:tracePt t="166582" x="9331325" y="2044700"/>
          <p14:tracePt t="166598" x="9348788" y="2044700"/>
          <p14:tracePt t="166630" x="9358313" y="2044700"/>
          <p14:tracePt t="166666" x="9367838" y="2044700"/>
          <p14:tracePt t="166678" x="9375775" y="2044700"/>
          <p14:tracePt t="166873" x="9385300" y="2044700"/>
          <p14:tracePt t="166886" x="9394825" y="2044700"/>
          <p14:tracePt t="166891" x="9402763" y="2044700"/>
          <p14:tracePt t="166918" x="9412288" y="2044700"/>
          <p14:tracePt t="166934" x="9420225" y="2044700"/>
          <p14:tracePt t="166950" x="9429750" y="2044700"/>
          <p14:tracePt t="167062" x="9439275" y="2044700"/>
          <p14:tracePt t="167066" x="9447213" y="2044700"/>
          <p14:tracePt t="167078" x="9466263" y="2044700"/>
          <p14:tracePt t="167092" x="9474200" y="2044700"/>
          <p14:tracePt t="167224" x="9466263" y="2044700"/>
          <p14:tracePt t="167228" x="9456738" y="2044700"/>
          <p14:tracePt t="167240" x="9456738" y="2036763"/>
          <p14:tracePt t="167252" x="9447213" y="2036763"/>
          <p14:tracePt t="167268" x="9420225" y="2036763"/>
          <p14:tracePt t="167284" x="9375775" y="2036763"/>
          <p14:tracePt t="167300" x="9304338" y="2036763"/>
          <p14:tracePt t="167317" x="9224963" y="2036763"/>
          <p14:tracePt t="167332" x="9188450" y="2036763"/>
          <p14:tracePt t="167348" x="9144000" y="2036763"/>
          <p14:tracePt t="167351" x="9117013" y="2036763"/>
          <p14:tracePt t="167364" x="9099550" y="2036763"/>
          <p14:tracePt t="167380" x="9055100" y="2036763"/>
          <p14:tracePt t="167396" x="9018588" y="2036763"/>
          <p14:tracePt t="167412" x="8947150" y="2036763"/>
          <p14:tracePt t="167428" x="8875713" y="2036763"/>
          <p14:tracePt t="167444" x="8804275" y="2036763"/>
          <p14:tracePt t="167460" x="8732838" y="2036763"/>
          <p14:tracePt t="167476" x="8653463" y="2036763"/>
          <p14:tracePt t="167492" x="8626475" y="2036763"/>
          <p14:tracePt t="167508" x="8589963" y="2036763"/>
          <p14:tracePt t="167524" x="8572500" y="2036763"/>
          <p14:tracePt t="167540" x="8555038" y="2036763"/>
          <p14:tracePt t="167556" x="8537575" y="2036763"/>
          <p14:tracePt t="167572" x="8518525" y="2036763"/>
          <p14:tracePt t="167588" x="8491538" y="2036763"/>
          <p14:tracePt t="167604" x="8466138" y="2036763"/>
          <p14:tracePt t="167620" x="8439150" y="2036763"/>
          <p14:tracePt t="167636" x="8402638" y="2036763"/>
          <p14:tracePt t="167652" x="8358188" y="2044700"/>
          <p14:tracePt t="167668" x="8313738" y="2044700"/>
          <p14:tracePt t="167684" x="8269288" y="2054225"/>
          <p14:tracePt t="167700" x="8232775" y="2054225"/>
          <p14:tracePt t="167716" x="8188325" y="2054225"/>
          <p14:tracePt t="167752" x="8180388" y="2054225"/>
          <p14:tracePt t="167764" x="8170863" y="2054225"/>
          <p14:tracePt t="167780" x="8153400" y="2054225"/>
          <p14:tracePt t="167796" x="8126413" y="2071688"/>
          <p14:tracePt t="167864" x="8116888" y="2071688"/>
          <p14:tracePt t="167884" x="8099425" y="2071688"/>
          <p14:tracePt t="167899" x="8089900" y="2071688"/>
          <p14:tracePt t="167992" x="8081963" y="2071688"/>
          <p14:tracePt t="168120" x="8081963" y="2062163"/>
          <p14:tracePt t="168152" x="8089900" y="2062163"/>
          <p14:tracePt t="168168" x="8099425" y="2062163"/>
          <p14:tracePt t="168172" x="8108950" y="2062163"/>
          <p14:tracePt t="168188" x="8126413" y="2054225"/>
          <p14:tracePt t="168200" x="8134350" y="2054225"/>
          <p14:tracePt t="168211" x="8143875" y="2054225"/>
          <p14:tracePt t="168227" x="8161338" y="2054225"/>
          <p14:tracePt t="168243" x="8180388" y="2054225"/>
          <p14:tracePt t="168259" x="8197850" y="2054225"/>
          <p14:tracePt t="168275" x="8215313" y="2054225"/>
          <p14:tracePt t="168291" x="8224838" y="2054225"/>
          <p14:tracePt t="168307" x="8232775" y="2054225"/>
          <p14:tracePt t="168323" x="8251825" y="2044700"/>
          <p14:tracePt t="168339" x="8277225" y="2044700"/>
          <p14:tracePt t="168355" x="8296275" y="2044700"/>
          <p14:tracePt t="168371" x="8323263" y="2044700"/>
          <p14:tracePt t="168387" x="8348663" y="2036763"/>
          <p14:tracePt t="168403" x="8402638" y="2036763"/>
          <p14:tracePt t="168419" x="8456613" y="2036763"/>
          <p14:tracePt t="168435" x="8518525" y="2036763"/>
          <p14:tracePt t="168451" x="8680450" y="2036763"/>
          <p14:tracePt t="168467" x="8823325" y="2036763"/>
          <p14:tracePt t="168483" x="8912225" y="2036763"/>
          <p14:tracePt t="168499" x="8939213" y="2036763"/>
          <p14:tracePt t="168515" x="8956675" y="2036763"/>
          <p14:tracePt t="168531" x="8983663" y="2036763"/>
          <p14:tracePt t="168547" x="9028113" y="2036763"/>
          <p14:tracePt t="168563" x="9082088" y="2036763"/>
          <p14:tracePt t="168579" x="9170988" y="2036763"/>
          <p14:tracePt t="168595" x="9205913" y="2017713"/>
          <p14:tracePt t="168682" x="9224963" y="2017713"/>
          <p14:tracePt t="168686" x="9232900" y="2017713"/>
          <p14:tracePt t="168698" x="9242425" y="2017713"/>
          <p14:tracePt t="168707" x="9251950" y="2017713"/>
          <p14:tracePt t="168762" x="9269413" y="2017713"/>
          <p14:tracePt t="168766" x="9286875" y="2017713"/>
          <p14:tracePt t="168778" x="9313863" y="2017713"/>
          <p14:tracePt t="168787" x="9331325" y="2017713"/>
          <p14:tracePt t="168803" x="9402763" y="2009775"/>
          <p14:tracePt t="168819" x="9439275" y="2009775"/>
          <p14:tracePt t="168836" x="9439275" y="2000250"/>
          <p14:tracePt t="169002" x="9447213" y="2000250"/>
          <p14:tracePt t="169006" x="9456738" y="2000250"/>
          <p14:tracePt t="169018" x="9466263" y="2000250"/>
          <p14:tracePt t="169027" x="9474200" y="2000250"/>
          <p14:tracePt t="169042" x="9491663" y="2000250"/>
          <p14:tracePt t="169074" x="9501188" y="2000250"/>
          <p14:tracePt t="169417" x="9491663" y="2000250"/>
          <p14:tracePt t="169434" x="9483725" y="2000250"/>
          <p14:tracePt t="169450" x="9466263" y="2000250"/>
          <p14:tracePt t="169454" x="9447213" y="2000250"/>
          <p14:tracePt t="169466" x="9439275" y="2000250"/>
          <p14:tracePt t="169474" x="9420225" y="1990725"/>
          <p14:tracePt t="169490" x="9385300" y="1990725"/>
          <p14:tracePt t="169506" x="9340850" y="1990725"/>
          <p14:tracePt t="169522" x="9277350" y="1990725"/>
          <p14:tracePt t="169538" x="9205913" y="1990725"/>
          <p14:tracePt t="169554" x="9117013" y="1990725"/>
          <p14:tracePt t="169570" x="9018588" y="1990725"/>
          <p14:tracePt t="169586" x="8920163" y="1990725"/>
          <p14:tracePt t="169602" x="8804275" y="1990725"/>
          <p14:tracePt t="169618" x="8697913" y="1990725"/>
          <p14:tracePt t="169634" x="8589963" y="1973263"/>
          <p14:tracePt t="169650" x="8518525" y="1973263"/>
          <p14:tracePt t="169666" x="8429625" y="1965325"/>
          <p14:tracePt t="169682" x="8331200" y="1955800"/>
          <p14:tracePt t="169698" x="8269288" y="1955800"/>
          <p14:tracePt t="169714" x="8224838" y="1955800"/>
          <p14:tracePt t="169730" x="8188325" y="1955800"/>
          <p14:tracePt t="169746" x="8170863" y="1955800"/>
          <p14:tracePt t="169762" x="8153400" y="1946275"/>
          <p14:tracePt t="169778" x="8126413" y="1946275"/>
          <p14:tracePt t="169850" x="8116888" y="1938338"/>
          <p14:tracePt t="170452" x="8116888" y="1946275"/>
          <p14:tracePt t="170860" x="8116888" y="1982788"/>
          <p14:tracePt t="170876" x="8108950" y="2000250"/>
          <p14:tracePt t="170880" x="8099425" y="2017713"/>
          <p14:tracePt t="170891" x="8089900" y="2027238"/>
          <p14:tracePt t="170897" x="8072438" y="2044700"/>
          <p14:tracePt t="170913" x="8010525" y="2098675"/>
          <p14:tracePt t="170929" x="7939088" y="2143125"/>
          <p14:tracePt t="170945" x="7885113" y="2179638"/>
          <p14:tracePt t="170961" x="7769225" y="2241550"/>
          <p14:tracePt t="170976" x="7589838" y="2303463"/>
          <p14:tracePt t="170992" x="7304088" y="2428875"/>
          <p14:tracePt t="171008" x="6956425" y="2581275"/>
          <p14:tracePt t="171024" x="6589713" y="2724150"/>
          <p14:tracePt t="171040" x="6251575" y="2847975"/>
          <p14:tracePt t="171057" x="5956300" y="2928938"/>
          <p14:tracePt t="171072" x="5626100" y="3036888"/>
          <p14:tracePt t="171090" x="5276850" y="3133725"/>
          <p14:tracePt t="171104" x="5010150" y="3214688"/>
          <p14:tracePt t="171120" x="4803775" y="3286125"/>
          <p14:tracePt t="171136" x="4625975" y="3330575"/>
          <p14:tracePt t="171152" x="4500563" y="3357563"/>
          <p14:tracePt t="171168" x="4419600" y="3384550"/>
          <p14:tracePt t="171184" x="4357688" y="3394075"/>
          <p14:tracePt t="171201" x="4313238" y="3394075"/>
          <p14:tracePt t="171216" x="4286250" y="3419475"/>
          <p14:tracePt t="171232" x="4276725" y="3419475"/>
          <p14:tracePt t="171248" x="4259263" y="3429000"/>
          <p14:tracePt t="171264" x="4241800" y="3438525"/>
          <p14:tracePt t="171280" x="4224338" y="3438525"/>
          <p14:tracePt t="171324" x="4205288" y="3438525"/>
          <p14:tracePt t="171328" x="4187825" y="3446463"/>
          <p14:tracePt t="171345" x="4160838" y="3465513"/>
          <p14:tracePt t="171360" x="4108450" y="3482975"/>
          <p14:tracePt t="171376" x="4010025" y="3544888"/>
          <p14:tracePt t="171392" x="3911600" y="3571875"/>
          <p14:tracePt t="171408" x="3848100" y="3598863"/>
          <p14:tracePt t="171424" x="3795713" y="3625850"/>
          <p14:tracePt t="171440" x="3786188" y="3633788"/>
          <p14:tracePt t="171456" x="3776663" y="3633788"/>
          <p14:tracePt t="171472" x="3759200" y="3643313"/>
          <p14:tracePt t="171516" x="3751263" y="3643313"/>
          <p14:tracePt t="171520" x="3741738" y="3652838"/>
          <p14:tracePt t="171536" x="3724275" y="3660775"/>
          <p14:tracePt t="171552" x="3705225" y="3660775"/>
          <p14:tracePt t="171568" x="3697288" y="3660775"/>
          <p14:tracePt t="171630" x="3697288" y="3670300"/>
          <p14:tracePt t="171646" x="3687763" y="3679825"/>
          <p14:tracePt t="171742" x="3679825" y="3679825"/>
          <p14:tracePt t="171758" x="3670300" y="3679825"/>
          <p14:tracePt t="171763" x="3660775" y="3679825"/>
          <p14:tracePt t="171806" x="3643313" y="3679825"/>
          <p14:tracePt t="171810" x="3633788" y="3679825"/>
          <p14:tracePt t="171906" x="3616325" y="3679825"/>
          <p14:tracePt t="171918" x="3616325" y="3687763"/>
          <p14:tracePt t="171922" x="3589338" y="3687763"/>
          <p14:tracePt t="171936" x="3571875" y="3697288"/>
          <p14:tracePt t="171952" x="3490913" y="3705225"/>
          <p14:tracePt t="171968" x="3303588" y="3705225"/>
          <p14:tracePt t="171984" x="3116263" y="3705225"/>
          <p14:tracePt t="172000" x="2955925" y="3714750"/>
          <p14:tracePt t="172015" x="2813050" y="3714750"/>
          <p14:tracePt t="172031" x="2697163" y="3714750"/>
          <p14:tracePt t="172048" x="2660650" y="3714750"/>
          <p14:tracePt t="172064" x="2643188" y="3714750"/>
          <p14:tracePt t="172079" x="2633663" y="3714750"/>
          <p14:tracePt t="172095" x="2625725" y="3714750"/>
          <p14:tracePt t="172111" x="2589213" y="3714750"/>
          <p14:tracePt t="172127" x="2554288" y="3714750"/>
          <p14:tracePt t="172144" x="2536825" y="3714750"/>
          <p14:tracePt t="172159" x="2509838" y="3714750"/>
          <p14:tracePt t="172176" x="2482850" y="3714750"/>
          <p14:tracePt t="172193" x="2446338" y="3714750"/>
          <p14:tracePt t="172207" x="2438400" y="3714750"/>
          <p14:tracePt t="172223" x="2428875" y="3714750"/>
          <p14:tracePt t="172239" x="2419350" y="3714750"/>
          <p14:tracePt t="172462" x="2419350" y="3705225"/>
          <p14:tracePt t="172466" x="2419350" y="3697288"/>
          <p14:tracePt t="172493" x="2428875" y="3697288"/>
          <p14:tracePt t="172498" x="2446338" y="3679825"/>
          <p14:tracePt t="172511" x="2465388" y="3670300"/>
          <p14:tracePt t="172527" x="2482850" y="3660775"/>
          <p14:tracePt t="172543" x="2490788" y="3652838"/>
          <p14:tracePt t="172559" x="2517775" y="3625850"/>
          <p14:tracePt t="172575" x="2527300" y="3616325"/>
          <p14:tracePt t="172591" x="2527300" y="3598863"/>
          <p14:tracePt t="172607" x="2527300" y="3589338"/>
          <p14:tracePt t="172623" x="2527300" y="3571875"/>
          <p14:tracePt t="172639" x="2527300" y="3554413"/>
          <p14:tracePt t="172655" x="2527300" y="3544888"/>
          <p14:tracePt t="172671" x="2527300" y="3527425"/>
          <p14:tracePt t="172687" x="2517775" y="3527425"/>
          <p14:tracePt t="172703" x="2500313" y="3517900"/>
          <p14:tracePt t="172719" x="2482850" y="3509963"/>
          <p14:tracePt t="172735" x="2473325" y="3509963"/>
          <p14:tracePt t="172751" x="2465388" y="3509963"/>
          <p14:tracePt t="172767" x="2455863" y="3509963"/>
          <p14:tracePt t="172783" x="2446338" y="3509963"/>
          <p14:tracePt t="172799" x="2438400" y="3509963"/>
          <p14:tracePt t="172815" x="2428875" y="3509963"/>
          <p14:tracePt t="172831" x="2411413" y="3517900"/>
          <p14:tracePt t="172848" x="2401888" y="3517900"/>
          <p14:tracePt t="172878" x="2384425" y="3536950"/>
          <p14:tracePt t="172883" x="2374900" y="3544888"/>
          <p14:tracePt t="172910" x="2374900" y="3554413"/>
          <p14:tracePt t="172914" x="2374900" y="3562350"/>
          <p14:tracePt t="172927" x="2374900" y="3571875"/>
          <p14:tracePt t="172943" x="2374900" y="3581400"/>
          <p14:tracePt t="172959" x="2374900" y="3589338"/>
          <p14:tracePt t="172975" x="2374900" y="3608388"/>
          <p14:tracePt t="172991" x="2384425" y="3616325"/>
          <p14:tracePt t="173007" x="2401888" y="3625850"/>
          <p14:tracePt t="173023" x="2411413" y="3633788"/>
          <p14:tracePt t="173039" x="2428875" y="3643313"/>
          <p14:tracePt t="173055" x="2455863" y="3643313"/>
          <p14:tracePt t="173071" x="2490788" y="3660775"/>
          <p14:tracePt t="173087" x="2509838" y="3660775"/>
          <p14:tracePt t="173103" x="2527300" y="3660775"/>
          <p14:tracePt t="173119" x="2544763" y="3660775"/>
          <p14:tracePt t="173135" x="2562225" y="3660775"/>
          <p14:tracePt t="173151" x="2581275" y="3652838"/>
          <p14:tracePt t="173167" x="2581275" y="3643313"/>
          <p14:tracePt t="173183" x="2581275" y="3625850"/>
          <p14:tracePt t="173199" x="2581275" y="3616325"/>
          <p14:tracePt t="173215" x="2581275" y="3589338"/>
          <p14:tracePt t="173231" x="2581275" y="3581400"/>
          <p14:tracePt t="173247" x="2581275" y="3562350"/>
          <p14:tracePt t="173280" x="2581275" y="3536950"/>
          <p14:tracePt t="173296" x="2581275" y="3527425"/>
          <p14:tracePt t="173312" x="2571750" y="3517900"/>
          <p14:tracePt t="174016" x="2571750" y="3527425"/>
          <p14:tracePt t="174272" x="2571750" y="3536950"/>
          <p14:tracePt t="174698" x="2581275" y="3544888"/>
          <p14:tracePt t="174702" x="2589213" y="3554413"/>
          <p14:tracePt t="175202" x="2608263" y="3562350"/>
          <p14:tracePt t="175206" x="2616200" y="3562350"/>
          <p14:tracePt t="175218" x="2660650" y="3562350"/>
          <p14:tracePt t="175229" x="2732088" y="3562350"/>
          <p14:tracePt t="175245" x="3098800" y="3527425"/>
          <p14:tracePt t="175260" x="3402013" y="3509963"/>
          <p14:tracePt t="175276" x="3527425" y="3465513"/>
          <p14:tracePt t="175292" x="3598863" y="3429000"/>
          <p14:tracePt t="175309" x="3660775" y="3402013"/>
          <p14:tracePt t="175325" x="3786188" y="3367088"/>
          <p14:tracePt t="175341" x="4116388" y="3286125"/>
          <p14:tracePt t="175356" x="4803775" y="3125788"/>
          <p14:tracePt t="175372" x="5483225" y="2982913"/>
          <p14:tracePt t="175388" x="6232525" y="2813050"/>
          <p14:tracePt t="175404" x="6875463" y="2705100"/>
          <p14:tracePt t="175420" x="7439025" y="2608263"/>
          <p14:tracePt t="175436" x="7804150" y="2554288"/>
          <p14:tracePt t="175452" x="8037513" y="2509838"/>
          <p14:tracePt t="175468" x="8215313" y="2455863"/>
          <p14:tracePt t="175484" x="8367713" y="2384425"/>
          <p14:tracePt t="175500" x="8545513" y="2339975"/>
          <p14:tracePt t="175516" x="8724900" y="2286000"/>
          <p14:tracePt t="175532" x="8902700" y="2241550"/>
          <p14:tracePt t="175548" x="9037638" y="2214563"/>
          <p14:tracePt t="175564" x="9134475" y="2179638"/>
          <p14:tracePt t="175580" x="9224963" y="2170113"/>
          <p14:tracePt t="175596" x="9367838" y="2170113"/>
          <p14:tracePt t="175612" x="9537700" y="2170113"/>
          <p14:tracePt t="175628" x="9742488" y="2170113"/>
          <p14:tracePt t="175644" x="9939338" y="2170113"/>
          <p14:tracePt t="175660" x="10109200" y="2170113"/>
          <p14:tracePt t="175676" x="10180638" y="2170113"/>
          <p14:tracePt t="175692" x="10252075" y="2179638"/>
          <p14:tracePt t="175708" x="10296525" y="2179638"/>
          <p14:tracePt t="175724" x="10313988" y="2187575"/>
          <p14:tracePt t="175756" x="10323513" y="2187575"/>
          <p14:tracePt t="175826" x="10313988" y="2187575"/>
          <p14:tracePt t="175842" x="10287000" y="2187575"/>
          <p14:tracePt t="175846" x="10269538" y="2187575"/>
          <p14:tracePt t="175858" x="10242550" y="2187575"/>
          <p14:tracePt t="175868" x="10225088" y="2187575"/>
          <p14:tracePt t="175884" x="10161588" y="2187575"/>
          <p14:tracePt t="175900" x="10126663" y="2187575"/>
          <p14:tracePt t="175916" x="10063163" y="2197100"/>
          <p14:tracePt t="175932" x="10037763" y="2197100"/>
          <p14:tracePt t="175948" x="10010775" y="2205038"/>
          <p14:tracePt t="175964" x="9974263" y="2205038"/>
          <p14:tracePt t="175980" x="9947275" y="2241550"/>
          <p14:tracePt t="175996" x="9894888" y="2286000"/>
          <p14:tracePt t="176012" x="9831388" y="2330450"/>
          <p14:tracePt t="176028" x="9742488" y="2401888"/>
          <p14:tracePt t="176044" x="9680575" y="2465388"/>
          <p14:tracePt t="176060" x="9634538" y="2554288"/>
          <p14:tracePt t="176076" x="9590088" y="2652713"/>
          <p14:tracePt t="176092" x="9563100" y="2776538"/>
          <p14:tracePt t="176108" x="9555163" y="2894013"/>
          <p14:tracePt t="176124" x="9555163" y="3017838"/>
          <p14:tracePt t="176140" x="9555163" y="3170238"/>
          <p14:tracePt t="176157" x="9555163" y="3313113"/>
          <p14:tracePt t="176172" x="9555163" y="3429000"/>
          <p14:tracePt t="176188" x="9582150" y="3527425"/>
          <p14:tracePt t="176204" x="9609138" y="3562350"/>
          <p14:tracePt t="176220" x="9617075" y="3616325"/>
          <p14:tracePt t="176236" x="9617075" y="3679825"/>
          <p14:tracePt t="176252" x="9617075" y="3732213"/>
          <p14:tracePt t="176268" x="9617075" y="3786188"/>
          <p14:tracePt t="176284" x="9617075" y="3803650"/>
          <p14:tracePt t="176300" x="9599613" y="3830638"/>
          <p14:tracePt t="176316" x="9582150" y="3840163"/>
          <p14:tracePt t="176372" x="9572625" y="3848100"/>
          <p14:tracePt t="176388" x="9572625" y="3857625"/>
          <p14:tracePt t="176408" x="9572625" y="3884613"/>
          <p14:tracePt t="176423" x="9572625" y="3902075"/>
          <p14:tracePt t="176436" x="9563100" y="3902075"/>
          <p14:tracePt t="176596" x="9555163" y="3902075"/>
          <p14:tracePt t="177614" x="9545638" y="3902075"/>
          <p14:tracePt t="177630" x="9537700" y="3919538"/>
          <p14:tracePt t="177634" x="9537700" y="3929063"/>
          <p14:tracePt t="177646" x="9537700" y="3938588"/>
          <p14:tracePt t="177658" x="9537700" y="3946525"/>
          <p14:tracePt t="177678" x="9537700" y="3956050"/>
          <p14:tracePt t="177690" x="9537700" y="3965575"/>
          <p14:tracePt t="177706" x="9528175" y="3973513"/>
          <p14:tracePt t="177722" x="9518650" y="3983038"/>
          <p14:tracePt t="177774" x="9510713" y="3990975"/>
          <p14:tracePt t="177870" x="9510713" y="4000500"/>
          <p14:tracePt t="177874" x="9510713" y="4010025"/>
          <p14:tracePt t="177886" x="9510713" y="4017963"/>
          <p14:tracePt t="177898" x="9510713" y="4027488"/>
          <p14:tracePt t="177982" x="9510713" y="4037013"/>
          <p14:tracePt t="178030" x="9510713" y="4027488"/>
          <p14:tracePt t="178034" x="9510713" y="4017963"/>
          <p14:tracePt t="178046" x="9510713" y="4010025"/>
          <p14:tracePt t="178058" x="9510713" y="4000500"/>
          <p14:tracePt t="178074" x="9501188" y="3973513"/>
          <p14:tracePt t="178090" x="9491663" y="3929063"/>
          <p14:tracePt t="178106" x="9474200" y="3875088"/>
          <p14:tracePt t="178122" x="9474200" y="3822700"/>
          <p14:tracePt t="178138" x="9447213" y="3751263"/>
          <p14:tracePt t="178154" x="9420225" y="3697288"/>
          <p14:tracePt t="178170" x="9412288" y="3625850"/>
          <p14:tracePt t="178186" x="9402763" y="3562350"/>
          <p14:tracePt t="178202" x="9402763" y="3509963"/>
          <p14:tracePt t="178218" x="9402763" y="3438525"/>
          <p14:tracePt t="178234" x="9429750" y="3357563"/>
          <p14:tracePt t="178250" x="9439275" y="3286125"/>
          <p14:tracePt t="178266" x="9439275" y="3205163"/>
          <p14:tracePt t="178282" x="9439275" y="3152775"/>
          <p14:tracePt t="178298" x="9429750" y="3071813"/>
          <p14:tracePt t="178314" x="9429750" y="3009900"/>
          <p14:tracePt t="178330" x="9429750" y="2938463"/>
          <p14:tracePt t="178346" x="9420225" y="2847975"/>
          <p14:tracePt t="178362" x="9412288" y="2786063"/>
          <p14:tracePt t="178378" x="9394825" y="2732088"/>
          <p14:tracePt t="178394" x="9375775" y="2687638"/>
          <p14:tracePt t="178411" x="9375775" y="2652713"/>
          <p14:tracePt t="178426" x="9375775" y="2616200"/>
          <p14:tracePt t="178441" x="9375775" y="2589213"/>
          <p14:tracePt t="178458" x="9394825" y="2554288"/>
          <p14:tracePt t="178474" x="9402763" y="2517775"/>
          <p14:tracePt t="178489" x="9402763" y="2490788"/>
          <p14:tracePt t="178505" x="9402763" y="2465388"/>
          <p14:tracePt t="178521" x="9402763" y="2446338"/>
          <p14:tracePt t="178537" x="9420225" y="2419350"/>
          <p14:tracePt t="178553" x="9420225" y="2411413"/>
          <p14:tracePt t="178569" x="9420225" y="2393950"/>
          <p14:tracePt t="178585" x="9420225" y="2384425"/>
          <p14:tracePt t="178601" x="9429750" y="2374900"/>
          <p14:tracePt t="178633" x="9439275" y="2366963"/>
          <p14:tracePt t="178649" x="9456738" y="2347913"/>
          <p14:tracePt t="178694" x="9466263" y="2339975"/>
          <p14:tracePt t="178714" x="9474200" y="2339975"/>
          <p14:tracePt t="178726" x="9474200" y="2347913"/>
          <p14:tracePt t="178731" x="9483725" y="2366963"/>
          <p14:tracePt t="178745" x="9491663" y="2401888"/>
          <p14:tracePt t="178761" x="9491663" y="2438400"/>
          <p14:tracePt t="178777" x="9491663" y="2482850"/>
          <p14:tracePt t="178793" x="9501188" y="2554288"/>
          <p14:tracePt t="178809" x="9510713" y="2616200"/>
          <p14:tracePt t="178825" x="9518650" y="2660650"/>
          <p14:tracePt t="178841" x="9518650" y="2714625"/>
          <p14:tracePt t="178857" x="9518650" y="2751138"/>
          <p14:tracePt t="178873" x="9518650" y="2813050"/>
          <p14:tracePt t="178889" x="9518650" y="2840038"/>
          <p14:tracePt t="178905" x="9510713" y="2901950"/>
          <p14:tracePt t="178921" x="9510713" y="2946400"/>
          <p14:tracePt t="178937" x="9510713" y="2990850"/>
          <p14:tracePt t="178953" x="9491663" y="3054350"/>
          <p14:tracePt t="178956" x="9474200" y="3081338"/>
          <p14:tracePt t="178969" x="9474200" y="3098800"/>
          <p14:tracePt t="178985" x="9456738" y="3160713"/>
          <p14:tracePt t="179001" x="9447213" y="3205163"/>
          <p14:tracePt t="179017" x="9439275" y="3268663"/>
          <p14:tracePt t="179033" x="9439275" y="3330575"/>
          <p14:tracePt t="179049" x="9439275" y="3357563"/>
          <p14:tracePt t="179066" x="9439275" y="3402013"/>
          <p14:tracePt t="179081" x="9439275" y="3446463"/>
          <p14:tracePt t="179097" x="9439275" y="3500438"/>
          <p14:tracePt t="179113" x="9429750" y="3536950"/>
          <p14:tracePt t="179129" x="9429750" y="3562350"/>
          <p14:tracePt t="179145" x="9429750" y="3589338"/>
          <p14:tracePt t="179161" x="9429750" y="3616325"/>
          <p14:tracePt t="179177" x="9429750" y="3643313"/>
          <p14:tracePt t="179193" x="9429750" y="3697288"/>
          <p14:tracePt t="179209" x="9429750" y="3741738"/>
          <p14:tracePt t="179225" x="9429750" y="3786188"/>
          <p14:tracePt t="179241" x="9429750" y="3822700"/>
          <p14:tracePt t="179257" x="9429750" y="3848100"/>
          <p14:tracePt t="179273" x="9429750" y="3867150"/>
          <p14:tracePt t="179289" x="9429750" y="3884613"/>
          <p14:tracePt t="179305" x="9429750" y="3902075"/>
          <p14:tracePt t="179321" x="9429750" y="3929063"/>
          <p14:tracePt t="179337" x="9429750" y="3956050"/>
          <p14:tracePt t="179353" x="9429750" y="3973513"/>
          <p14:tracePt t="179369" x="9429750" y="3983038"/>
          <p14:tracePt t="179385" x="9429750" y="4000500"/>
          <p14:tracePt t="179401" x="9429750" y="4010025"/>
          <p14:tracePt t="179417" x="9429750" y="4017963"/>
          <p14:tracePt t="179433" x="9429750" y="4037013"/>
          <p14:tracePt t="179480" x="9447213" y="4037013"/>
          <p14:tracePt t="179484" x="9456738" y="4037013"/>
          <p14:tracePt t="179496" x="9456738" y="4027488"/>
          <p14:tracePt t="179514" x="9466263" y="4027488"/>
          <p14:tracePt t="179544" x="9474200" y="4010025"/>
          <p14:tracePt t="179549" x="9474200" y="4000500"/>
          <p14:tracePt t="179576" x="9483725" y="3990975"/>
          <p14:tracePt t="179592" x="9483725" y="3983038"/>
          <p14:tracePt t="179624" x="9483725" y="3973513"/>
          <p14:tracePt t="179628" x="9483725" y="3965575"/>
          <p14:tracePt t="179644" x="9491663" y="3956050"/>
          <p14:tracePt t="179656" x="9491663" y="3946525"/>
          <p14:tracePt t="179676" x="9491663" y="3938588"/>
          <p14:tracePt t="179688" x="9491663" y="3929063"/>
          <p14:tracePt t="179704" x="9491663" y="3919538"/>
          <p14:tracePt t="179720" x="9501188" y="3911600"/>
          <p14:tracePt t="179751" x="9501188" y="3902075"/>
          <p14:tracePt t="179767" x="9501188" y="3894138"/>
          <p14:tracePt t="179816" x="9501188" y="3884613"/>
          <p14:tracePt t="179832" x="9510713" y="3875088"/>
          <p14:tracePt t="179864" x="9518650" y="3867150"/>
          <p14:tracePt t="180168" x="9528175" y="3857625"/>
          <p14:tracePt t="180184" x="9537700" y="3848100"/>
          <p14:tracePt t="180200" x="9537700" y="3840163"/>
          <p14:tracePt t="180205" x="9545638" y="3830638"/>
          <p14:tracePt t="180216" x="9555163" y="3830638"/>
          <p14:tracePt t="180232" x="9555163" y="3776663"/>
          <p14:tracePt t="180248" x="9555163" y="3732213"/>
          <p14:tracePt t="180264" x="9572625" y="3660775"/>
          <p14:tracePt t="180280" x="9582150" y="3571875"/>
          <p14:tracePt t="180296" x="9590088" y="3455988"/>
          <p14:tracePt t="180312" x="9590088" y="3375025"/>
          <p14:tracePt t="180328" x="9590088" y="3313113"/>
          <p14:tracePt t="180344" x="9563100" y="3232150"/>
          <p14:tracePt t="180360" x="9528175" y="3125788"/>
          <p14:tracePt t="180376" x="9510713" y="3062288"/>
          <p14:tracePt t="180392" x="9474200" y="2938463"/>
          <p14:tracePt t="180408" x="9466263" y="2857500"/>
          <p14:tracePt t="180424" x="9447213" y="2768600"/>
          <p14:tracePt t="180440" x="9429750" y="2705100"/>
          <p14:tracePt t="180456" x="9412288" y="2633663"/>
          <p14:tracePt t="180472" x="9412288" y="2581275"/>
          <p14:tracePt t="180488" x="9412288" y="2536825"/>
          <p14:tracePt t="180491" x="9412288" y="2517775"/>
          <p14:tracePt t="180504" x="9412288" y="2490788"/>
          <p14:tracePt t="180520" x="9412288" y="2455863"/>
          <p14:tracePt t="180536" x="9412288" y="2419350"/>
          <p14:tracePt t="180552" x="9412288" y="2366963"/>
          <p14:tracePt t="180568" x="9412288" y="2339975"/>
          <p14:tracePt t="180584" x="9420225" y="2312988"/>
          <p14:tracePt t="180600" x="9429750" y="2295525"/>
          <p14:tracePt t="180616" x="9439275" y="2286000"/>
          <p14:tracePt t="180734" x="9439275" y="2303463"/>
          <p14:tracePt t="180746" x="9420225" y="2322513"/>
          <p14:tracePt t="180750" x="9412288" y="2339975"/>
          <p14:tracePt t="180762" x="9402763" y="2347913"/>
          <p14:tracePt t="180775" x="9402763" y="2374900"/>
          <p14:tracePt t="180791" x="9402763" y="2393950"/>
          <p14:tracePt t="180807" x="9402763" y="2438400"/>
          <p14:tracePt t="180823" x="9385300" y="2465388"/>
          <p14:tracePt t="180839" x="9385300" y="2500313"/>
          <p14:tracePt t="180855" x="9385300" y="2571750"/>
          <p14:tracePt t="180872" x="9375775" y="2643188"/>
          <p14:tracePt t="180887" x="9375775" y="2714625"/>
          <p14:tracePt t="180903" x="9367838" y="2822575"/>
          <p14:tracePt t="180919" x="9367838" y="2928938"/>
          <p14:tracePt t="180935" x="9367838" y="3017838"/>
          <p14:tracePt t="180951" x="9367838" y="3108325"/>
          <p14:tracePt t="180967" x="9367838" y="3179763"/>
          <p14:tracePt t="180983" x="9367838" y="3232150"/>
          <p14:tracePt t="180999" x="9367838" y="3322638"/>
          <p14:tracePt t="181002" x="9367838" y="3367088"/>
          <p14:tracePt t="181015" x="9367838" y="3411538"/>
          <p14:tracePt t="181031" x="9367838" y="3527425"/>
          <p14:tracePt t="181047" x="9375775" y="3660775"/>
          <p14:tracePt t="181063" x="9385300" y="3751263"/>
          <p14:tracePt t="181079" x="9385300" y="3840163"/>
          <p14:tracePt t="181095" x="9385300" y="3919538"/>
          <p14:tracePt t="181111" x="9385300" y="3983038"/>
          <p14:tracePt t="181127" x="9385300" y="4044950"/>
          <p14:tracePt t="181143" x="9385300" y="4152900"/>
          <p14:tracePt t="181159" x="9385300" y="4268788"/>
          <p14:tracePt t="181175" x="9385300" y="4384675"/>
          <p14:tracePt t="181191" x="9375775" y="4473575"/>
          <p14:tracePt t="181207" x="9358313" y="4518025"/>
          <p14:tracePt t="181223" x="9348788" y="4562475"/>
          <p14:tracePt t="181239" x="9331325" y="4589463"/>
          <p14:tracePt t="181255" x="9323388" y="4625975"/>
          <p14:tracePt t="181273" x="9323388" y="4670425"/>
          <p14:tracePt t="181287" x="9323388" y="4687888"/>
          <p14:tracePt t="181303" x="9323388" y="4741863"/>
          <p14:tracePt t="181322" x="9323388" y="4830763"/>
          <p14:tracePt t="181335" x="9323388" y="4867275"/>
          <p14:tracePt t="181351" x="9323388" y="4929188"/>
          <p14:tracePt t="181367" x="9323388" y="4956175"/>
          <p14:tracePt t="181383" x="9323388" y="4991100"/>
          <p14:tracePt t="181399" x="9323388" y="5045075"/>
          <p14:tracePt t="181415" x="9323388" y="5089525"/>
          <p14:tracePt t="181431" x="9323388" y="5160963"/>
          <p14:tracePt t="181447" x="9323388" y="5205413"/>
          <p14:tracePt t="181463" x="9323388" y="5251450"/>
          <p14:tracePt t="181479" x="9331325" y="5295900"/>
          <p14:tracePt t="181495" x="9348788" y="5322888"/>
          <p14:tracePt t="181498" x="9348788" y="5348288"/>
          <p14:tracePt t="181511" x="9358313" y="5384800"/>
          <p14:tracePt t="181527" x="9375775" y="5429250"/>
          <p14:tracePt t="181543" x="9394825" y="5483225"/>
          <p14:tracePt t="181559" x="9394825" y="5500688"/>
          <p14:tracePt t="181575" x="9394825" y="5527675"/>
          <p14:tracePt t="181591" x="9420225" y="5554663"/>
          <p14:tracePt t="181607" x="9420225" y="5572125"/>
          <p14:tracePt t="181623" x="9429750" y="5608638"/>
          <p14:tracePt t="181639" x="9439275" y="5616575"/>
          <p14:tracePt t="181654" x="9456738" y="5634038"/>
          <p14:tracePt t="181670" x="9466263" y="5661025"/>
          <p14:tracePt t="181686" x="9474200" y="5670550"/>
          <p14:tracePt t="181703" x="9491663" y="5688013"/>
          <p14:tracePt t="181719" x="9501188" y="5697538"/>
          <p14:tracePt t="181734" x="9510713" y="5697538"/>
          <p14:tracePt t="181750" x="9537700" y="5697538"/>
          <p14:tracePt t="181766" x="9555163" y="5680075"/>
          <p14:tracePt t="181782" x="9572625" y="5661025"/>
          <p14:tracePt t="181814" x="9582150" y="5653088"/>
          <p14:tracePt t="181830" x="9609138" y="5643563"/>
          <p14:tracePt t="181846" x="9617075" y="5643563"/>
          <p14:tracePt t="181862" x="9634538" y="5634038"/>
          <p14:tracePt t="181878" x="9634538" y="5626100"/>
          <p14:tracePt t="181894" x="9644063" y="5616575"/>
          <p14:tracePt t="181926" x="9653588" y="5616575"/>
          <p14:tracePt t="181942" x="9680575" y="5599113"/>
          <p14:tracePt t="181975" x="9688513" y="5599113"/>
          <p14:tracePt t="181990" x="9705975" y="5581650"/>
          <p14:tracePt t="182012" x="9705975" y="5572125"/>
          <p14:tracePt t="182028" x="9715500" y="5572125"/>
          <p14:tracePt t="182044" x="9715500" y="5554663"/>
          <p14:tracePt t="182060" x="9715500" y="5545138"/>
          <p14:tracePt t="182070" x="9715500" y="5527675"/>
          <p14:tracePt t="182086" x="9715500" y="5510213"/>
          <p14:tracePt t="182102" x="9715500" y="5483225"/>
          <p14:tracePt t="182118" x="9715500" y="5438775"/>
          <p14:tracePt t="182134" x="9705975" y="5367338"/>
          <p14:tracePt t="182150" x="9671050" y="5241925"/>
          <p14:tracePt t="182166" x="9644063" y="5133975"/>
          <p14:tracePt t="182182" x="9609138" y="4983163"/>
          <p14:tracePt t="182198" x="9582150" y="4803775"/>
          <p14:tracePt t="182214" x="9563100" y="4660900"/>
          <p14:tracePt t="182230" x="9563100" y="4545013"/>
          <p14:tracePt t="182246" x="9555163" y="4438650"/>
          <p14:tracePt t="182262" x="9555163" y="4348163"/>
          <p14:tracePt t="182278" x="9555163" y="4259263"/>
          <p14:tracePt t="182294" x="9555163" y="4170363"/>
          <p14:tracePt t="182310" x="9555163" y="4098925"/>
          <p14:tracePt t="182326" x="9563100" y="4027488"/>
          <p14:tracePt t="182342" x="9563100" y="3929063"/>
          <p14:tracePt t="182358" x="9563100" y="3830638"/>
          <p14:tracePt t="182374" x="9563100" y="3679825"/>
          <p14:tracePt t="182390" x="9572625" y="3536950"/>
          <p14:tracePt t="182406" x="9590088" y="3402013"/>
          <p14:tracePt t="182423" x="9590088" y="3286125"/>
          <p14:tracePt t="182438" x="9590088" y="3170238"/>
          <p14:tracePt t="182454" x="9590088" y="3108325"/>
          <p14:tracePt t="182470" x="9590088" y="3044825"/>
          <p14:tracePt t="182486" x="9599613" y="2965450"/>
          <p14:tracePt t="182502" x="9617075" y="2884488"/>
          <p14:tracePt t="182518" x="9626600" y="2813050"/>
          <p14:tracePt t="182534" x="9644063" y="2732088"/>
          <p14:tracePt t="182550" x="9671050" y="2652713"/>
          <p14:tracePt t="182566" x="9680575" y="2581275"/>
          <p14:tracePt t="182582" x="9680575" y="2527300"/>
          <p14:tracePt t="182598" x="9688513" y="2490788"/>
          <p14:tracePt t="182614" x="9688513" y="2455863"/>
          <p14:tracePt t="182630" x="9688513" y="2438400"/>
          <p14:tracePt t="182646" x="9688513" y="2401888"/>
          <p14:tracePt t="182662" x="9688513" y="2374900"/>
          <p14:tracePt t="182678" x="9688513" y="2357438"/>
          <p14:tracePt t="182694" x="9680575" y="2330450"/>
          <p14:tracePt t="182709" x="9671050" y="2312988"/>
          <p14:tracePt t="182726" x="9653588" y="2295525"/>
          <p14:tracePt t="182741" x="9653588" y="2286000"/>
          <p14:tracePt t="182757" x="9653588" y="2276475"/>
          <p14:tracePt t="182789" x="9653588" y="2268538"/>
          <p14:tracePt t="182812" x="9653588" y="2259013"/>
          <p14:tracePt t="182859" x="9634538" y="2259013"/>
          <p14:tracePt t="182876" x="9626600" y="2251075"/>
          <p14:tracePt t="182880" x="9609138" y="2241550"/>
          <p14:tracePt t="182895" x="9599613" y="2241550"/>
          <p14:tracePt t="182908" x="9590088" y="2241550"/>
          <p14:tracePt t="182917" x="9572625" y="2241550"/>
          <p14:tracePt t="182933" x="9555163" y="2241550"/>
          <p14:tracePt t="182949" x="9537700" y="2241550"/>
          <p14:tracePt t="182965" x="9518650" y="2241550"/>
          <p14:tracePt t="182981" x="9491663" y="2241550"/>
          <p14:tracePt t="182997" x="9491663" y="2251075"/>
          <p14:tracePt t="183013" x="9474200" y="2251075"/>
          <p14:tracePt t="183029" x="9456738" y="2268538"/>
          <p14:tracePt t="183045" x="9447213" y="2268538"/>
          <p14:tracePt t="183061" x="9439275" y="2276475"/>
          <p14:tracePt t="183132" x="9429750" y="2286000"/>
          <p14:tracePt t="183180" x="9429750" y="2295525"/>
          <p14:tracePt t="183196" x="9420225" y="2312988"/>
          <p14:tracePt t="183212" x="9420225" y="2322513"/>
          <p14:tracePt t="183216" x="9420225" y="2339975"/>
          <p14:tracePt t="183228" x="9420225" y="2347913"/>
          <p14:tracePt t="183237" x="9412288" y="2357438"/>
          <p14:tracePt t="183253" x="9412288" y="2393950"/>
          <p14:tracePt t="183269" x="9412288" y="2419350"/>
          <p14:tracePt t="183285" x="9412288" y="2446338"/>
          <p14:tracePt t="183301" x="9412288" y="2482850"/>
          <p14:tracePt t="183317" x="9402763" y="2536825"/>
          <p14:tracePt t="183333" x="9394825" y="2571750"/>
          <p14:tracePt t="183349" x="9367838" y="2616200"/>
          <p14:tracePt t="183365" x="9367838" y="2633663"/>
          <p14:tracePt t="183381" x="9367838" y="2679700"/>
          <p14:tracePt t="183397" x="9367838" y="2741613"/>
          <p14:tracePt t="183413" x="9367838" y="2795588"/>
          <p14:tracePt t="183429" x="9367838" y="2874963"/>
          <p14:tracePt t="183445" x="9367838" y="2938463"/>
          <p14:tracePt t="183461" x="9367838" y="3000375"/>
          <p14:tracePt t="183477" x="9375775" y="3089275"/>
          <p14:tracePt t="183493" x="9375775" y="3160713"/>
          <p14:tracePt t="183509" x="9375775" y="3205163"/>
          <p14:tracePt t="183526" x="9375775" y="3224213"/>
          <p14:tracePt t="183541" x="9375775" y="3251200"/>
          <p14:tracePt t="183557" x="9375775" y="3276600"/>
          <p14:tracePt t="183573" x="9375775" y="3303588"/>
          <p14:tracePt t="183589" x="9375775" y="3330575"/>
          <p14:tracePt t="183605" x="9375775" y="3348038"/>
          <p14:tracePt t="183621" x="9375775" y="3367088"/>
          <p14:tracePt t="183662" x="9375775" y="3375025"/>
          <p14:tracePt t="183678" x="9375775" y="3384550"/>
          <p14:tracePt t="183694" x="9385300" y="3394075"/>
          <p14:tracePt t="183701" x="9385300" y="3402013"/>
          <p14:tracePt t="183717" x="9385300" y="3411538"/>
          <p14:tracePt t="183733" x="9385300" y="3419475"/>
          <p14:tracePt t="183749" x="9385300" y="3429000"/>
          <p14:tracePt t="184046" x="9394825" y="3429000"/>
          <p14:tracePt t="184050" x="9402763" y="3429000"/>
          <p14:tracePt t="184334" x="9402763" y="3419475"/>
          <p14:tracePt t="184353" x="9402763" y="3411538"/>
          <p14:tracePt t="184381" x="9402763" y="3402013"/>
          <p14:tracePt t="184386" x="9402763" y="3394075"/>
          <p14:tracePt t="184398" x="9402763" y="3384550"/>
          <p14:tracePt t="184590" x="9402763" y="3375025"/>
          <p14:tracePt t="184594" x="9402763" y="3367088"/>
          <p14:tracePt t="184622" x="9402763" y="3357563"/>
          <p14:tracePt t="184936" x="9412288" y="3357563"/>
          <p14:tracePt t="184955" x="9412288" y="3367088"/>
          <p14:tracePt t="184967" x="9412288" y="3375025"/>
          <p14:tracePt t="184972" x="9412288" y="3402013"/>
          <p14:tracePt t="184983" x="9412288" y="3419475"/>
          <p14:tracePt t="184995" x="9412288" y="3438525"/>
          <p14:tracePt t="185011" x="9420225" y="3473450"/>
          <p14:tracePt t="185027" x="9429750" y="3509963"/>
          <p14:tracePt t="185043" x="9429750" y="3527425"/>
          <p14:tracePt t="185059" x="9439275" y="3562350"/>
          <p14:tracePt t="185075" x="9439275" y="3598863"/>
          <p14:tracePt t="185091" x="9456738" y="3625850"/>
          <p14:tracePt t="185107" x="9474200" y="3670300"/>
          <p14:tracePt t="185123" x="9483725" y="3705225"/>
          <p14:tracePt t="185139" x="9483725" y="3741738"/>
          <p14:tracePt t="185155" x="9501188" y="3768725"/>
          <p14:tracePt t="185171" x="9510713" y="3795713"/>
          <p14:tracePt t="185187" x="9510713" y="3813175"/>
          <p14:tracePt t="185203" x="9518650" y="3822700"/>
          <p14:tracePt t="185219" x="9528175" y="3830638"/>
          <p14:tracePt t="185256" x="9537700" y="3830638"/>
          <p14:tracePt t="185267" x="9545638" y="3840163"/>
          <p14:tracePt t="185283" x="9555163" y="3840163"/>
          <p14:tracePt t="185368" x="9563100" y="3840163"/>
          <p14:tracePt t="185480" x="9555163" y="3840163"/>
          <p14:tracePt t="185484" x="9510713" y="3848100"/>
          <p14:tracePt t="185496" x="9466263" y="3848100"/>
          <p14:tracePt t="185507" x="9420225" y="3848100"/>
          <p14:tracePt t="185523" x="9367838" y="3848100"/>
          <p14:tracePt t="185539" x="9269413" y="3848100"/>
          <p14:tracePt t="185555" x="9082088" y="3848100"/>
          <p14:tracePt t="185571" x="8742363" y="3848100"/>
          <p14:tracePt t="185587" x="8367713" y="3848100"/>
          <p14:tracePt t="185603" x="8081963" y="3875088"/>
          <p14:tracePt t="185619" x="7929563" y="3894138"/>
          <p14:tracePt t="185739" x="7929563" y="3884613"/>
          <p14:tracePt t="185752" x="7929563" y="3875088"/>
          <p14:tracePt t="185768" x="7929563" y="3867150"/>
          <p14:tracePt t="185772" x="7920038" y="3867150"/>
          <p14:tracePt t="185852" x="7929563" y="3867150"/>
          <p14:tracePt t="185864" x="7939088" y="3857625"/>
          <p14:tracePt t="185868" x="7947025" y="3857625"/>
          <p14:tracePt t="185880" x="7956550" y="3857625"/>
          <p14:tracePt t="185915" x="7974013" y="3857625"/>
          <p14:tracePt t="185928" x="7983538" y="3857625"/>
          <p14:tracePt t="185932" x="8001000" y="3857625"/>
          <p14:tracePt t="185944" x="8010525" y="3857625"/>
          <p14:tracePt t="185954" x="8037513" y="3848100"/>
          <p14:tracePt t="185971" x="8081963" y="3848100"/>
          <p14:tracePt t="185987" x="8099425" y="3848100"/>
          <p14:tracePt t="186040" x="8108950" y="3848100"/>
          <p14:tracePt t="186056" x="8116888" y="3840163"/>
          <p14:tracePt t="186088" x="8116888" y="3830638"/>
          <p14:tracePt t="186722" x="8108950" y="3840163"/>
          <p14:tracePt t="187554" x="8108950" y="3830638"/>
          <p14:tracePt t="187650" x="8108950" y="3822700"/>
          <p14:tracePt t="187668" x="8099425" y="3822700"/>
          <p14:tracePt t="187672" x="8081963" y="3822700"/>
          <p14:tracePt t="187684" x="8072438" y="3822700"/>
          <p14:tracePt t="187697" x="8037513" y="3822700"/>
          <p14:tracePt t="187713" x="7974013" y="3822700"/>
          <p14:tracePt t="187729" x="7858125" y="3830638"/>
          <p14:tracePt t="187745" x="7518400" y="3830638"/>
          <p14:tracePt t="187761" x="6938963" y="3830638"/>
          <p14:tracePt t="187777" x="6296025" y="3830638"/>
          <p14:tracePt t="187793" x="5653088" y="3830638"/>
          <p14:tracePt t="187809" x="5126038" y="3830638"/>
          <p14:tracePt t="187825" x="4894263" y="3840163"/>
          <p14:tracePt t="187841" x="4830763" y="3840163"/>
          <p14:tracePt t="187857" x="4822825" y="3840163"/>
          <p14:tracePt t="187873" x="4813300" y="3840163"/>
          <p14:tracePt t="187889" x="4795838" y="3840163"/>
          <p14:tracePt t="187905" x="4759325" y="3822700"/>
          <p14:tracePt t="187921" x="4741863" y="3813175"/>
          <p14:tracePt t="187937" x="4714875" y="3795713"/>
          <p14:tracePt t="187953" x="4705350" y="3768725"/>
          <p14:tracePt t="187969" x="4687888" y="3741738"/>
          <p14:tracePt t="187985" x="4679950" y="3732213"/>
          <p14:tracePt t="188001" x="4670425" y="3724275"/>
          <p14:tracePt t="188016" x="4608513" y="3724275"/>
          <p14:tracePt t="188033" x="4589463" y="3724275"/>
          <p14:tracePt t="188048" x="4581525" y="3724275"/>
          <p14:tracePt t="188084" x="4572000" y="3724275"/>
          <p14:tracePt t="188088" x="4572000" y="3741738"/>
          <p14:tracePt t="188100" x="4581525" y="3751263"/>
          <p14:tracePt t="188112" x="4608513" y="3786188"/>
          <p14:tracePt t="188128" x="4652963" y="3830638"/>
          <p14:tracePt t="188145" x="4732338" y="3884613"/>
          <p14:tracePt t="188160" x="4822825" y="3946525"/>
          <p14:tracePt t="188176" x="4973638" y="4017963"/>
          <p14:tracePt t="188193" x="5197475" y="4089400"/>
          <p14:tracePt t="188208" x="5545138" y="4152900"/>
          <p14:tracePt t="188224" x="6018213" y="4170363"/>
          <p14:tracePt t="188240" x="6661150" y="4170363"/>
          <p14:tracePt t="188256" x="7473950" y="4062413"/>
          <p14:tracePt t="188272" x="8296275" y="3911600"/>
          <p14:tracePt t="188288" x="9045575" y="3741738"/>
          <p14:tracePt t="188304" x="9688513" y="3544888"/>
          <p14:tracePt t="188320" x="9956800" y="3446463"/>
          <p14:tracePt t="188336" x="9966325" y="3438525"/>
          <p14:tracePt t="188352" x="9966325" y="3429000"/>
          <p14:tracePt t="188368" x="9920288" y="3429000"/>
          <p14:tracePt t="188384" x="9902825" y="3429000"/>
          <p14:tracePt t="188420" x="9894888" y="3438525"/>
          <p14:tracePt t="188424" x="9885363" y="3438525"/>
          <p14:tracePt t="188436" x="9858375" y="3446463"/>
          <p14:tracePt t="188448" x="9840913" y="3446463"/>
          <p14:tracePt t="188464" x="9823450" y="3455988"/>
          <p14:tracePt t="188484" x="9823450" y="3465513"/>
          <p14:tracePt t="188516" x="9823450" y="3473450"/>
          <p14:tracePt t="188599" x="9823450" y="3482975"/>
          <p14:tracePt t="188612" x="9823450" y="3490913"/>
          <p14:tracePt t="188616" x="9813925" y="3490913"/>
          <p14:tracePt t="188628" x="9796463" y="3517900"/>
          <p14:tracePt t="188641" x="9777413" y="3536950"/>
          <p14:tracePt t="188656" x="9752013" y="3562350"/>
          <p14:tracePt t="188672" x="9732963" y="3616325"/>
          <p14:tracePt t="188688" x="9705975" y="3643313"/>
          <p14:tracePt t="188704" x="9698038" y="3670300"/>
          <p14:tracePt t="188720" x="9698038" y="3679825"/>
          <p14:tracePt t="188736" x="9698038" y="3687763"/>
          <p14:tracePt t="188772" x="9688513" y="3687763"/>
          <p14:tracePt t="188776" x="9680575" y="3697288"/>
          <p14:tracePt t="188788" x="9671050" y="3697288"/>
          <p14:tracePt t="188800" x="9671050" y="3705225"/>
          <p14:tracePt t="188816" x="9653588" y="3705225"/>
          <p14:tracePt t="188832" x="9634538" y="3705225"/>
          <p14:tracePt t="188848" x="9582150" y="3724275"/>
          <p14:tracePt t="188864" x="9572625" y="3724275"/>
          <p14:tracePt t="188880" x="9555163" y="3732213"/>
          <p14:tracePt t="188896" x="9537700" y="3741738"/>
          <p14:tracePt t="189108" x="9518650" y="3751263"/>
          <p14:tracePt t="189112" x="9510713" y="3759200"/>
          <p14:tracePt t="189140" x="9483725" y="3759200"/>
          <p14:tracePt t="189144" x="9466263" y="3759200"/>
          <p14:tracePt t="189158" x="9439275" y="3759200"/>
          <p14:tracePt t="189167" x="9420225" y="3759200"/>
          <p14:tracePt t="189183" x="9358313" y="3759200"/>
          <p14:tracePt t="189200" x="9304338" y="3751263"/>
          <p14:tracePt t="189215" x="9259888" y="3732213"/>
          <p14:tracePt t="189231" x="9232900" y="3724275"/>
          <p14:tracePt t="189247" x="9188450" y="3724275"/>
          <p14:tracePt t="189263" x="9134475" y="3724275"/>
          <p14:tracePt t="189279" x="9099550" y="3724275"/>
          <p14:tracePt t="189296" x="9082088" y="3732213"/>
          <p14:tracePt t="189313" x="9037638" y="3732213"/>
          <p14:tracePt t="189327" x="9028113" y="3732213"/>
          <p14:tracePt t="189359" x="9018588" y="3732213"/>
          <p14:tracePt t="189375" x="9001125" y="3732213"/>
          <p14:tracePt t="189391" x="8983663" y="3732213"/>
          <p14:tracePt t="189407" x="8920163" y="3732213"/>
          <p14:tracePt t="189423" x="8885238" y="3732213"/>
          <p14:tracePt t="189494" x="8875713" y="3732213"/>
          <p14:tracePt t="189670" x="8875713" y="3724275"/>
          <p14:tracePt t="189674" x="8875713" y="3714750"/>
          <p14:tracePt t="189718" x="8885238" y="3687763"/>
          <p14:tracePt t="189734" x="8894763" y="3679825"/>
          <p14:tracePt t="190752" x="8920163" y="3697288"/>
          <p14:tracePt t="190756" x="8929688" y="3697288"/>
          <p14:tracePt t="190768" x="8947150" y="3714750"/>
          <p14:tracePt t="190783" x="8974138" y="3724275"/>
          <p14:tracePt t="190798" x="8991600" y="3724275"/>
          <p14:tracePt t="190848" x="8991600" y="3714750"/>
          <p14:tracePt t="190852" x="8991600" y="3687763"/>
          <p14:tracePt t="190864" x="8983663" y="3643313"/>
          <p14:tracePt t="190879" x="8939213" y="3581400"/>
          <p14:tracePt t="190894" x="8929688" y="3562350"/>
          <p14:tracePt t="190910" x="8912225" y="3500438"/>
          <p14:tracePt t="190926" x="8912225" y="3465513"/>
          <p14:tracePt t="190942" x="8894763" y="3411538"/>
          <p14:tracePt t="190958" x="8875713" y="3367088"/>
          <p14:tracePt t="190974" x="8848725" y="3313113"/>
          <p14:tracePt t="190990" x="8823325" y="3268663"/>
          <p14:tracePt t="191006" x="8796338" y="3232150"/>
          <p14:tracePt t="191022" x="8796338" y="3214688"/>
          <p14:tracePt t="191038" x="8796338" y="3197225"/>
          <p14:tracePt t="191054" x="8786813" y="3187700"/>
          <p14:tracePt t="191070" x="8769350" y="3152775"/>
          <p14:tracePt t="191086" x="8751888" y="3098800"/>
          <p14:tracePt t="191088" x="8742363" y="3054350"/>
          <p14:tracePt t="191103" x="8724900" y="2973388"/>
          <p14:tracePt t="191118" x="8715375" y="2965450"/>
          <p14:tracePt t="191134" x="8715375" y="2938463"/>
          <p14:tracePt t="191150" x="8715375" y="2928938"/>
          <p14:tracePt t="191312" x="8715375" y="2919413"/>
          <p14:tracePt t="191360" x="8715375" y="2911475"/>
          <p14:tracePt t="191488" x="8724900" y="2919413"/>
          <p14:tracePt t="191492" x="8724900" y="2928938"/>
          <p14:tracePt t="191568" x="8732838" y="2938463"/>
          <p14:tracePt t="191584" x="8742363" y="2938463"/>
          <p14:tracePt t="191600" x="8759825" y="2946400"/>
          <p14:tracePt t="191605" x="8769350" y="2946400"/>
          <p14:tracePt t="191632" x="8777288" y="2946400"/>
          <p14:tracePt t="191648" x="8786813" y="2946400"/>
          <p14:tracePt t="191652" x="8796338" y="2946400"/>
          <p14:tracePt t="191664" x="8813800" y="2946400"/>
          <p14:tracePt t="191677" x="8823325" y="2946400"/>
          <p14:tracePt t="191693" x="8867775" y="2946400"/>
          <p14:tracePt t="191709" x="8902700" y="2946400"/>
          <p14:tracePt t="191725" x="8920163" y="2946400"/>
          <p14:tracePt t="191760" x="8929688" y="2946400"/>
          <p14:tracePt t="191764" x="8939213" y="2946400"/>
          <p14:tracePt t="191794" x="8947150" y="2946400"/>
          <p14:tracePt t="191826" x="8956675" y="2946400"/>
          <p14:tracePt t="191845" x="8966200" y="2946400"/>
          <p14:tracePt t="191858" x="8974138" y="2946400"/>
          <p14:tracePt t="191862" x="8983663" y="2946400"/>
          <p14:tracePt t="191874" x="8991600" y="2946400"/>
          <p14:tracePt t="191885" x="9010650" y="2946400"/>
          <p14:tracePt t="191901" x="9063038" y="2946400"/>
          <p14:tracePt t="191917" x="9134475" y="2946400"/>
          <p14:tracePt t="191933" x="9232900" y="2946400"/>
          <p14:tracePt t="191949" x="9394825" y="2911475"/>
          <p14:tracePt t="191965" x="9617075" y="2874963"/>
          <p14:tracePt t="191981" x="9875838" y="2830513"/>
          <p14:tracePt t="191997" x="10117138" y="2768600"/>
          <p14:tracePt t="192013" x="10296525" y="2751138"/>
          <p14:tracePt t="192029" x="10313988" y="2751138"/>
          <p14:tracePt t="192114" x="10323513" y="2751138"/>
          <p14:tracePt t="192149" x="10323513" y="2759075"/>
          <p14:tracePt t="192162" x="10323513" y="2768600"/>
          <p14:tracePt t="192229" x="10323513" y="2776538"/>
          <p14:tracePt t="192242" x="10323513" y="2786063"/>
          <p14:tracePt t="192290" x="10323513" y="2795588"/>
          <p14:tracePt t="192294" x="10323513" y="2803525"/>
          <p14:tracePt t="192305" x="10323513" y="2813050"/>
          <p14:tracePt t="192316" x="10313988" y="2830513"/>
          <p14:tracePt t="192333" x="10304463" y="2847975"/>
          <p14:tracePt t="192348" x="10260013" y="2874963"/>
          <p14:tracePt t="192364" x="10206038" y="2884488"/>
          <p14:tracePt t="192380" x="10099675" y="2919413"/>
          <p14:tracePt t="192396" x="9939338" y="2928938"/>
          <p14:tracePt t="192412" x="9777413" y="2928938"/>
          <p14:tracePt t="192428" x="9653588" y="2928938"/>
          <p14:tracePt t="192444" x="9572625" y="2928938"/>
          <p14:tracePt t="192460" x="9510713" y="2894013"/>
          <p14:tracePt t="192476" x="9439275" y="2857500"/>
          <p14:tracePt t="192492" x="9358313" y="2830513"/>
          <p14:tracePt t="192508" x="9296400" y="2813050"/>
          <p14:tracePt t="192524" x="9232900" y="2795588"/>
          <p14:tracePt t="192540" x="9170988" y="2786063"/>
          <p14:tracePt t="192556" x="9126538" y="2786063"/>
          <p14:tracePt t="192572" x="9099550" y="2786063"/>
          <p14:tracePt t="192588" x="9055100" y="2786063"/>
          <p14:tracePt t="192605" x="9010650" y="2786063"/>
          <p14:tracePt t="192620" x="8966200" y="2786063"/>
          <p14:tracePt t="192636" x="8939213" y="2786063"/>
          <p14:tracePt t="192652" x="8912225" y="2786063"/>
          <p14:tracePt t="192684" x="8894763" y="2786063"/>
          <p14:tracePt t="192700" x="8858250" y="2795588"/>
          <p14:tracePt t="192716" x="8823325" y="2803525"/>
          <p14:tracePt t="192732" x="8796338" y="2822575"/>
          <p14:tracePt t="192818" x="8796338" y="2830513"/>
          <p14:tracePt t="192882" x="8796338" y="2840038"/>
          <p14:tracePt t="192914" x="8796338" y="2847975"/>
          <p14:tracePt t="192918" x="8804275" y="2847975"/>
          <p14:tracePt t="193571" x="8813800" y="2857500"/>
          <p14:tracePt t="193604" x="8823325" y="2857500"/>
          <p14:tracePt t="193732" x="8831263" y="2857500"/>
          <p14:tracePt t="193736" x="8840788" y="2857500"/>
          <p14:tracePt t="193747" x="8848725" y="2867025"/>
          <p14:tracePt t="193764" x="8858250" y="2867025"/>
          <p14:tracePt t="193972" x="8858250" y="2874963"/>
          <p14:tracePt t="193988" x="8858250" y="2884488"/>
          <p14:tracePt t="194372" x="8858250" y="2874963"/>
          <p14:tracePt t="194388" x="8858250" y="2867025"/>
          <p14:tracePt t="194392" x="8858250" y="2847975"/>
          <p14:tracePt t="194420" x="8858250" y="2830513"/>
          <p14:tracePt t="194425" x="8858250" y="2822575"/>
          <p14:tracePt t="194436" x="8858250" y="2803525"/>
          <p14:tracePt t="194443" x="8858250" y="2795588"/>
          <p14:tracePt t="194458" x="8885238" y="2732088"/>
          <p14:tracePt t="194474" x="8885238" y="2705100"/>
          <p14:tracePt t="194490" x="8885238" y="2643188"/>
          <p14:tracePt t="194506" x="8867775" y="2598738"/>
          <p14:tracePt t="194522" x="8840788" y="2581275"/>
          <p14:tracePt t="194538" x="8831263" y="2571750"/>
          <p14:tracePt t="194570" x="8813800" y="2544763"/>
          <p14:tracePt t="194586" x="8777288" y="2509838"/>
          <p14:tracePt t="194602" x="8742363" y="2473325"/>
          <p14:tracePt t="194619" x="8732838" y="2465388"/>
          <p14:tracePt t="194634" x="8724900" y="2455863"/>
          <p14:tracePt t="194684" x="8715375" y="2455863"/>
          <p14:tracePt t="194753" x="8724900" y="2455863"/>
          <p14:tracePt t="194766" x="8751888" y="2455863"/>
          <p14:tracePt t="194770" x="8777288" y="2455863"/>
          <p14:tracePt t="194782" x="8796338" y="2455863"/>
          <p14:tracePt t="194794" x="8831263" y="2455863"/>
          <p14:tracePt t="194810" x="8902700" y="2455863"/>
          <p14:tracePt t="194826" x="8966200" y="2438400"/>
          <p14:tracePt t="194842" x="9018588" y="2419350"/>
          <p14:tracePt t="194859" x="9028113" y="2411413"/>
          <p14:tracePt t="194878" x="9037638" y="2401888"/>
          <p14:tracePt t="194910" x="9045575" y="2411413"/>
          <p14:tracePt t="194915" x="9055100" y="2411413"/>
          <p14:tracePt t="194926" x="9063038" y="2428875"/>
          <p14:tracePt t="194938" x="9072563" y="2446338"/>
          <p14:tracePt t="194954" x="9099550" y="2473325"/>
          <p14:tracePt t="194970" x="9109075" y="2517775"/>
          <p14:tracePt t="194986" x="9109075" y="2562225"/>
          <p14:tracePt t="195002" x="9109075" y="2616200"/>
          <p14:tracePt t="195018" x="9109075" y="2660650"/>
          <p14:tracePt t="195034" x="9109075" y="2697163"/>
          <p14:tracePt t="195050" x="9109075" y="2786063"/>
          <p14:tracePt t="195066" x="9109075" y="2894013"/>
          <p14:tracePt t="195082" x="9109075" y="2973388"/>
          <p14:tracePt t="195098" x="9109075" y="3071813"/>
          <p14:tracePt t="195114" x="9090025" y="3143250"/>
          <p14:tracePt t="195118" x="9090025" y="3179763"/>
          <p14:tracePt t="195130" x="9090025" y="3214688"/>
          <p14:tracePt t="195146" x="9109075" y="3268663"/>
          <p14:tracePt t="195162" x="9161463" y="3330575"/>
          <p14:tracePt t="195178" x="9197975" y="3357563"/>
          <p14:tracePt t="195194" x="9224963" y="3394075"/>
          <p14:tracePt t="195326" x="9215438" y="3384550"/>
          <p14:tracePt t="195330" x="9205913" y="3375025"/>
          <p14:tracePt t="195342" x="9205913" y="3357563"/>
          <p14:tracePt t="195354" x="9205913" y="3348038"/>
          <p14:tracePt t="195370" x="9205913" y="3322638"/>
          <p14:tracePt t="195386" x="9205913" y="3303588"/>
          <p14:tracePt t="195402" x="9180513" y="3259138"/>
          <p14:tracePt t="195418" x="9144000" y="3205163"/>
          <p14:tracePt t="195434" x="9099550" y="3133725"/>
          <p14:tracePt t="195450" x="9037638" y="3062288"/>
          <p14:tracePt t="195465" x="8983663" y="3009900"/>
          <p14:tracePt t="195482" x="8912225" y="2946400"/>
          <p14:tracePt t="195498" x="8867775" y="2901950"/>
          <p14:tracePt t="195515" x="8858250" y="2884488"/>
          <p14:tracePt t="195530" x="8848725" y="2867025"/>
          <p14:tracePt t="195562" x="8848725" y="2847975"/>
          <p14:tracePt t="195577" x="8840788" y="2847975"/>
          <p14:tracePt t="195822" x="8831263" y="2847975"/>
          <p14:tracePt t="195838" x="8831263" y="2857500"/>
          <p14:tracePt t="195857" x="8831263" y="2867025"/>
          <p14:tracePt t="195870" x="8831263" y="2874963"/>
          <p14:tracePt t="195886" x="8831263" y="2884488"/>
          <p14:tracePt t="195890" x="8823325" y="2901950"/>
          <p14:tracePt t="196736" x="8813800" y="2911475"/>
          <p14:tracePt t="196752" x="8804275" y="2911475"/>
          <p14:tracePt t="196756" x="8796338" y="2911475"/>
          <p14:tracePt t="196768" x="8786813" y="2911475"/>
          <p14:tracePt t="196776" x="8777288" y="2911475"/>
          <p14:tracePt t="196792" x="8769350" y="2911475"/>
          <p14:tracePt t="196816" x="8751888" y="2911475"/>
          <p14:tracePt t="196824" x="8732838" y="2911475"/>
          <p14:tracePt t="196840" x="8705850" y="2911475"/>
          <p14:tracePt t="196856" x="8653463" y="2911475"/>
          <p14:tracePt t="196872" x="8609013" y="2911475"/>
          <p14:tracePt t="196888" x="8572500" y="2911475"/>
          <p14:tracePt t="196904" x="8537575" y="2911475"/>
          <p14:tracePt t="196920" x="8528050" y="2901950"/>
          <p14:tracePt t="196936" x="8518525" y="2901950"/>
          <p14:tracePt t="196952" x="8510588" y="2901950"/>
          <p14:tracePt t="196968" x="8491538" y="2901950"/>
          <p14:tracePt t="196984" x="8456613" y="2901950"/>
          <p14:tracePt t="197000" x="8412163" y="2901950"/>
          <p14:tracePt t="197043" x="8394700" y="2901950"/>
          <p14:tracePt t="197056" x="8385175" y="2901950"/>
          <p14:tracePt t="197064" x="8358188" y="2901950"/>
          <p14:tracePt t="197080" x="8340725" y="2901950"/>
          <p14:tracePt t="197096" x="8304213" y="2911475"/>
          <p14:tracePt t="197112" x="8286750" y="2911475"/>
          <p14:tracePt t="197128" x="8277225" y="2911475"/>
          <p14:tracePt t="197152" x="8259763" y="2911475"/>
          <p14:tracePt t="197160" x="8251825" y="2911475"/>
          <p14:tracePt t="197176" x="8224838" y="2911475"/>
          <p14:tracePt t="197192" x="8205788" y="2911475"/>
          <p14:tracePt t="197208" x="8180388" y="2919413"/>
          <p14:tracePt t="197296" x="8170863" y="2919413"/>
          <p14:tracePt t="197408" x="8161338" y="2919413"/>
          <p14:tracePt t="197424" x="8153400" y="2919413"/>
          <p14:tracePt t="197428" x="8143875" y="2919413"/>
          <p14:tracePt t="197456" x="8134350" y="2919413"/>
          <p14:tracePt t="198074" x="8143875" y="2919413"/>
          <p14:tracePt t="198090" x="8153400" y="2919413"/>
          <p14:tracePt t="198094" x="8161338" y="2919413"/>
          <p14:tracePt t="198123" x="8170863" y="2919413"/>
          <p14:tracePt t="198138" x="8170863" y="2911475"/>
          <p14:tracePt t="198282" x="8180388" y="2911475"/>
          <p14:tracePt t="198298" x="8188325" y="2911475"/>
          <p14:tracePt t="198362" x="8197850" y="2911475"/>
          <p14:tracePt t="198378" x="8205788" y="2911475"/>
          <p14:tracePt t="198538" x="8215313" y="2911475"/>
          <p14:tracePt t="198542" x="8224838" y="2911475"/>
          <p14:tracePt t="200454" x="8232775" y="2911475"/>
          <p14:tracePt t="200470" x="8251825" y="2938463"/>
          <p14:tracePt t="200475" x="8259763" y="2938463"/>
          <p14:tracePt t="200486" x="8259763" y="2965450"/>
          <p14:tracePt t="200502" x="8259763" y="3000375"/>
          <p14:tracePt t="200517" x="8232775" y="3054350"/>
          <p14:tracePt t="200534" x="8010525" y="3187700"/>
          <p14:tracePt t="200549" x="7688263" y="3340100"/>
          <p14:tracePt t="200565" x="7500938" y="3429000"/>
          <p14:tracePt t="200581" x="7331075" y="3517900"/>
          <p14:tracePt t="200598" x="7170738" y="3608388"/>
          <p14:tracePt t="200614" x="7027863" y="3697288"/>
          <p14:tracePt t="200630" x="6867525" y="3759200"/>
          <p14:tracePt t="200646" x="6680200" y="3840163"/>
          <p14:tracePt t="200661" x="6518275" y="3929063"/>
          <p14:tracePt t="200678" x="6394450" y="4017963"/>
          <p14:tracePt t="200693" x="6269038" y="4089400"/>
          <p14:tracePt t="200710" x="6143625" y="4125913"/>
          <p14:tracePt t="200725" x="6018213" y="4143375"/>
          <p14:tracePt t="200741" x="6010275" y="4152900"/>
          <p14:tracePt t="200870" x="6000750" y="4152900"/>
          <p14:tracePt t="200890" x="5991225" y="4152900"/>
          <p14:tracePt t="200920" x="5983288" y="4152900"/>
          <p14:tracePt t="200936" x="5973763" y="4152900"/>
          <p14:tracePt t="200952" x="5965825" y="4152900"/>
          <p14:tracePt t="200956" x="5956300" y="4152900"/>
          <p14:tracePt t="200968" x="5946775" y="4143375"/>
          <p14:tracePt t="200980" x="5938838" y="4133850"/>
          <p14:tracePt t="201032" x="5929313" y="4125913"/>
          <p14:tracePt t="201064" x="5919788" y="4116388"/>
          <p14:tracePt t="201816" x="5911850" y="4116388"/>
          <p14:tracePt t="201820" x="5902325" y="4116388"/>
          <p14:tracePt t="201832" x="5867400" y="4116388"/>
          <p14:tracePt t="201844" x="5857875" y="4116388"/>
          <p14:tracePt t="201860" x="5822950" y="4116388"/>
          <p14:tracePt t="201875" x="5803900" y="4116388"/>
          <p14:tracePt t="201892" x="5786438" y="4116388"/>
          <p14:tracePt t="201907" x="5759450" y="4108450"/>
          <p14:tracePt t="201923" x="5715000" y="4108450"/>
          <p14:tracePt t="201939" x="5653088" y="4108450"/>
          <p14:tracePt t="201955" x="5572125" y="4108450"/>
          <p14:tracePt t="201972" x="5500688" y="4108450"/>
          <p14:tracePt t="201987" x="5419725" y="4108450"/>
          <p14:tracePt t="202003" x="5357813" y="4098925"/>
          <p14:tracePt t="202019" x="5340350" y="4089400"/>
          <p14:tracePt t="202136" x="5330825" y="4089400"/>
          <p14:tracePt t="202140" x="5303838" y="4089400"/>
          <p14:tracePt t="202152" x="5286375" y="4089400"/>
          <p14:tracePt t="202866" x="5276850" y="4089400"/>
          <p14:tracePt t="202882" x="5259388" y="4089400"/>
          <p14:tracePt t="202887" x="5241925" y="4098925"/>
          <p14:tracePt t="202898" x="5224463" y="4108450"/>
          <p14:tracePt t="202915" x="5205413" y="4143375"/>
          <p14:tracePt t="202931" x="5187950" y="4152900"/>
          <p14:tracePt t="202947" x="5170488" y="4152900"/>
          <p14:tracePt t="202978" x="5153025" y="4170363"/>
          <p14:tracePt t="202994" x="5116513" y="4170363"/>
          <p14:tracePt t="203010" x="5062538" y="4170363"/>
          <p14:tracePt t="203026" x="5027613" y="4170363"/>
          <p14:tracePt t="203042" x="4983163" y="4133850"/>
          <p14:tracePt t="203059" x="4956175" y="4125913"/>
          <p14:tracePt t="203074" x="4938713" y="4108450"/>
          <p14:tracePt t="203234" x="4929188" y="4098925"/>
          <p14:tracePt t="203270" x="4938713" y="4098925"/>
          <p14:tracePt t="204158" x="4956175" y="4098925"/>
          <p14:tracePt t="204163" x="4965700" y="4098925"/>
          <p14:tracePt t="204177" x="5000625" y="4098925"/>
          <p14:tracePt t="204193" x="5108575" y="4098925"/>
          <p14:tracePt t="204209" x="5276850" y="4081463"/>
          <p14:tracePt t="204225" x="5537200" y="4071938"/>
          <p14:tracePt t="204242" x="5919788" y="4062413"/>
          <p14:tracePt t="204257" x="6419850" y="4000500"/>
          <p14:tracePt t="204273" x="6894513" y="3919538"/>
          <p14:tracePt t="204289" x="7304088" y="3848100"/>
          <p14:tracePt t="204305" x="7653338" y="3776663"/>
          <p14:tracePt t="204321" x="7956550" y="3705225"/>
          <p14:tracePt t="204337" x="8224838" y="3625850"/>
          <p14:tracePt t="204353" x="8483600" y="3554413"/>
          <p14:tracePt t="204369" x="8653463" y="3482975"/>
          <p14:tracePt t="204385" x="8661400" y="3473450"/>
          <p14:tracePt t="204401" x="8670925" y="3465513"/>
          <p14:tracePt t="204417" x="8670925" y="3429000"/>
          <p14:tracePt t="204433" x="8653463" y="3402013"/>
          <p14:tracePt t="204449" x="8653463" y="3384550"/>
          <p14:tracePt t="204465" x="8643938" y="3348038"/>
          <p14:tracePt t="204481" x="8643938" y="3322638"/>
          <p14:tracePt t="204497" x="8643938" y="3286125"/>
          <p14:tracePt t="204513" x="8670925" y="3232150"/>
          <p14:tracePt t="204529" x="8688388" y="3197225"/>
          <p14:tracePt t="204545" x="8705850" y="3160713"/>
          <p14:tracePt t="204561" x="8724900" y="3160713"/>
          <p14:tracePt t="204577" x="8759825" y="3143250"/>
          <p14:tracePt t="204593" x="8777288" y="3133725"/>
          <p14:tracePt t="204609" x="8796338" y="3125788"/>
          <p14:tracePt t="204942" x="8796338" y="3108325"/>
          <p14:tracePt t="204957" x="8769350" y="3081338"/>
          <p14:tracePt t="204963" x="8724900" y="3071813"/>
          <p14:tracePt t="204977" x="8634413" y="3027363"/>
          <p14:tracePt t="204993" x="8572500" y="2973388"/>
          <p14:tracePt t="205009" x="8510588" y="2901950"/>
          <p14:tracePt t="205025" x="8466138" y="2867025"/>
          <p14:tracePt t="205041" x="8412163" y="2786063"/>
          <p14:tracePt t="205058" x="8375650" y="2724150"/>
          <p14:tracePt t="205073" x="8348663" y="2670175"/>
          <p14:tracePt t="205090" x="8313738" y="2625725"/>
          <p14:tracePt t="205105" x="8304213" y="2589213"/>
          <p14:tracePt t="205121" x="8286750" y="2571750"/>
          <p14:tracePt t="205137" x="8259763" y="2544763"/>
          <p14:tracePt t="205153" x="8259763" y="2527300"/>
          <p14:tracePt t="205169" x="8251825" y="2517775"/>
          <p14:tracePt t="205185" x="8242300" y="2500313"/>
          <p14:tracePt t="205201" x="8215313" y="2490788"/>
          <p14:tracePt t="205217" x="8205788" y="2482850"/>
          <p14:tracePt t="205233" x="8205788" y="2465388"/>
          <p14:tracePt t="205249" x="8205788" y="2446338"/>
          <p14:tracePt t="205265" x="8188325" y="2419350"/>
          <p14:tracePt t="205281" x="8188325" y="2401888"/>
          <p14:tracePt t="205297" x="8188325" y="2366963"/>
          <p14:tracePt t="205314" x="8188325" y="2339975"/>
          <p14:tracePt t="205329" x="8188325" y="2303463"/>
          <p14:tracePt t="205345" x="8188325" y="2276475"/>
          <p14:tracePt t="205361" x="8188325" y="2251075"/>
          <p14:tracePt t="205377" x="8188325" y="2232025"/>
          <p14:tracePt t="205393" x="8188325" y="2224088"/>
          <p14:tracePt t="205566" x="8188325" y="2214563"/>
          <p14:tracePt t="205598" x="8180388" y="2214563"/>
          <p14:tracePt t="205646" x="8170863" y="2214563"/>
          <p14:tracePt t="205694" x="8161338" y="2214563"/>
          <p14:tracePt t="205758" x="8153400" y="2214563"/>
          <p14:tracePt t="205774" x="8153400" y="2224088"/>
          <p14:tracePt t="205790" x="8143875" y="2224088"/>
          <p14:tracePt t="205795" x="8134350" y="2224088"/>
          <p14:tracePt t="205808" x="8134350" y="2232025"/>
          <p14:tracePt t="205824" x="8116888" y="2232025"/>
          <p14:tracePt t="205856" x="8108950" y="2241550"/>
          <p14:tracePt t="205872" x="8099425" y="2241550"/>
          <p14:tracePt t="205888" x="8089900" y="2251075"/>
          <p14:tracePt t="205904" x="8072438" y="2259013"/>
          <p14:tracePt t="205920" x="8062913" y="2268538"/>
          <p14:tracePt t="205936" x="8054975" y="2286000"/>
          <p14:tracePt t="205952" x="8045450" y="2303463"/>
          <p14:tracePt t="205968" x="8037513" y="2312988"/>
          <p14:tracePt t="206230" x="8027988" y="2312988"/>
          <p14:tracePt t="206262" x="8027988" y="2286000"/>
          <p14:tracePt t="206266" x="8027988" y="2276475"/>
          <p14:tracePt t="206293" x="8037513" y="2268538"/>
          <p14:tracePt t="206648" x="8045450" y="2268538"/>
          <p14:tracePt t="206652" x="8062913" y="2276475"/>
          <p14:tracePt t="206744" x="8072438" y="2276475"/>
          <p14:tracePt t="206760" x="8081963" y="2276475"/>
          <p14:tracePt t="206808" x="8089900" y="2276475"/>
          <p14:tracePt t="206824" x="8099425" y="2276475"/>
          <p14:tracePt t="206840" x="8108950" y="2276475"/>
          <p14:tracePt t="206844" x="8116888" y="2276475"/>
          <p14:tracePt t="206856" x="8126413" y="2276475"/>
          <p14:tracePt t="206863" x="8134350" y="2276475"/>
          <p14:tracePt t="206879" x="8161338" y="2276475"/>
          <p14:tracePt t="206895" x="8170863" y="2276475"/>
          <p14:tracePt t="206911" x="8188325" y="2276475"/>
          <p14:tracePt t="206927" x="8205788" y="2276475"/>
          <p14:tracePt t="206959" x="8232775" y="2276475"/>
          <p14:tracePt t="206991" x="8242300" y="2276475"/>
          <p14:tracePt t="207007" x="8251825" y="2276475"/>
          <p14:tracePt t="207032" x="8259763" y="2276475"/>
          <p14:tracePt t="207039" x="8269288" y="2276475"/>
          <p14:tracePt t="207064" x="8286750" y="2276475"/>
          <p14:tracePt t="207071" x="8296275" y="2276475"/>
          <p14:tracePt t="207095" x="8313738" y="2276475"/>
          <p14:tracePt t="207103" x="8323263" y="2286000"/>
          <p14:tracePt t="207128" x="8340725" y="2286000"/>
          <p14:tracePt t="207135" x="8348663" y="2286000"/>
          <p14:tracePt t="207151" x="8358188" y="2286000"/>
          <p14:tracePt t="207166" x="8367713" y="2286000"/>
          <p14:tracePt t="207183" x="8375650" y="2286000"/>
          <p14:tracePt t="207199" x="8385175" y="2286000"/>
          <p14:tracePt t="207224" x="8402638" y="2295525"/>
          <p14:tracePt t="207230" x="8412163" y="2295525"/>
          <p14:tracePt t="207247" x="8429625" y="2295525"/>
          <p14:tracePt t="207262" x="8447088" y="2295525"/>
          <p14:tracePt t="207278" x="8466138" y="2295525"/>
          <p14:tracePt t="207312" x="8474075" y="2295525"/>
          <p14:tracePt t="207336" x="8483600" y="2303463"/>
          <p14:tracePt t="207342" x="8491538" y="2303463"/>
          <p14:tracePt t="207400" x="8501063" y="2303463"/>
          <p14:tracePt t="207416" x="8510588" y="2303463"/>
          <p14:tracePt t="207420" x="8518525" y="2303463"/>
          <p14:tracePt t="207480" x="8528050" y="2303463"/>
          <p14:tracePt t="207496" x="8537575" y="2303463"/>
          <p14:tracePt t="207591" x="8545513" y="2303463"/>
          <p14:tracePt t="207656" x="8555038" y="2303463"/>
          <p14:tracePt t="207688" x="8562975" y="2303463"/>
          <p14:tracePt t="207751" x="8572500" y="2303463"/>
          <p14:tracePt t="207800" x="8582025" y="2303463"/>
          <p14:tracePt t="207816" x="8589963" y="2303463"/>
          <p14:tracePt t="207832" x="8599488" y="2303463"/>
          <p14:tracePt t="207848" x="8609013" y="2303463"/>
          <p14:tracePt t="207880" x="8616950" y="2303463"/>
          <p14:tracePt t="207884" x="8626475" y="2303463"/>
          <p14:tracePt t="207896" x="8634413" y="2303463"/>
          <p14:tracePt t="207912" x="8653463" y="2303463"/>
          <p14:tracePt t="207918" x="8661400" y="2303463"/>
          <p14:tracePt t="207934" x="8680450" y="2303463"/>
          <p14:tracePt t="207978" x="8688388" y="2303463"/>
          <p14:tracePt t="207983" x="8697913" y="2303463"/>
          <p14:tracePt t="208010" x="8705850" y="2303463"/>
          <p14:tracePt t="208015" x="8715375" y="2303463"/>
          <p14:tracePt t="208030" x="8742363" y="2303463"/>
          <p14:tracePt t="208046" x="8759825" y="2303463"/>
          <p14:tracePt t="208062" x="8777288" y="2303463"/>
          <p14:tracePt t="208078" x="8786813" y="2303463"/>
          <p14:tracePt t="208094" x="8804275" y="2303463"/>
          <p14:tracePt t="208110" x="8813800" y="2303463"/>
          <p14:tracePt t="208126" x="8840788" y="2303463"/>
          <p14:tracePt t="208142" x="8848725" y="2303463"/>
          <p14:tracePt t="208158" x="8858250" y="2303463"/>
          <p14:tracePt t="208174" x="8875713" y="2303463"/>
          <p14:tracePt t="208189" x="8902700" y="2303463"/>
          <p14:tracePt t="208206" x="8920163" y="2303463"/>
          <p14:tracePt t="208222" x="8939213" y="2303463"/>
          <p14:tracePt t="208238" x="8947150" y="2303463"/>
          <p14:tracePt t="208282" x="8956675" y="2303463"/>
          <p14:tracePt t="208286" x="8966200" y="2303463"/>
          <p14:tracePt t="208301" x="8991600" y="2303463"/>
          <p14:tracePt t="208318" x="9018588" y="2303463"/>
          <p14:tracePt t="208349" x="9028113" y="2303463"/>
          <p14:tracePt t="208365" x="9045575" y="2303463"/>
          <p14:tracePt t="208397" x="9072563" y="2303463"/>
          <p14:tracePt t="208537" x="9082088" y="2303463"/>
          <p14:tracePt t="208553" x="9090025" y="2303463"/>
          <p14:tracePt t="208574" x="9099550" y="2303463"/>
          <p14:tracePt t="208586" x="9109075" y="2303463"/>
          <p14:tracePt t="208730" x="9117013" y="2303463"/>
          <p14:tracePt t="209226" x="9126538" y="2303463"/>
          <p14:tracePt t="209230" x="9134475" y="2303463"/>
          <p14:tracePt t="209245" x="9161463" y="2312988"/>
          <p14:tracePt t="209261" x="9170988" y="2312988"/>
          <p14:tracePt t="209277" x="9197975" y="2312988"/>
          <p14:tracePt t="209499" x="9205913" y="2312988"/>
          <p14:tracePt t="209564" x="9215438" y="2312988"/>
          <p14:tracePt t="209596" x="9232900" y="2312988"/>
          <p14:tracePt t="209600" x="9242425" y="2312988"/>
          <p14:tracePt t="209628" x="9251950" y="2312988"/>
          <p14:tracePt t="209708" x="9259888" y="2312988"/>
          <p14:tracePt t="209712" x="9269413" y="2312988"/>
          <p14:tracePt t="209948" x="9277350" y="2312988"/>
          <p14:tracePt t="210044" x="9286875" y="2312988"/>
          <p14:tracePt t="210064" x="9296400" y="2312988"/>
          <p14:tracePt t="210732" x="9304338" y="2312988"/>
          <p14:tracePt t="211405" x="9313863" y="2312988"/>
          <p14:tracePt t="211410" x="9323388" y="2312988"/>
          <p14:tracePt t="211678" x="9331325" y="2303463"/>
          <p14:tracePt t="212046" x="9340850" y="2295525"/>
          <p14:tracePt t="212066" x="9348788" y="2295525"/>
          <p14:tracePt t="214380" x="9367838" y="2286000"/>
          <p14:tracePt t="217262" x="9358313" y="2295525"/>
          <p14:tracePt t="217274" x="9348788" y="2303463"/>
          <p14:tracePt t="217310" x="9340850" y="2303463"/>
          <p14:tracePt t="217354" x="9331325" y="2312988"/>
          <p14:tracePt t="217418" x="9331325" y="2322513"/>
          <p14:tracePt t="217714" x="9331325" y="2312988"/>
          <p14:tracePt t="217778" x="9340850" y="2303463"/>
          <p14:tracePt t="217794" x="9340850" y="2295525"/>
          <p14:tracePt t="217892" x="9348788" y="2295525"/>
          <p14:tracePt t="217940" x="9358313" y="2286000"/>
          <p14:tracePt t="218168" x="9358313" y="2295525"/>
          <p14:tracePt t="218180" x="9358313" y="2303463"/>
          <p14:tracePt t="218185" x="9358313" y="2312988"/>
          <p14:tracePt t="218200" x="9358313" y="2322513"/>
          <p14:tracePt t="218212" x="9358313" y="2330450"/>
          <p14:tracePt t="218229" x="9358313" y="2347913"/>
          <p14:tracePt t="218244" x="9358313" y="2357438"/>
          <p14:tracePt t="218260" x="9348788" y="2384425"/>
          <p14:tracePt t="218276" x="9348788" y="2411413"/>
          <p14:tracePt t="218292" x="9348788" y="2428875"/>
          <p14:tracePt t="218308" x="9348788" y="2455863"/>
          <p14:tracePt t="218324" x="9348788" y="2500313"/>
          <p14:tracePt t="218340" x="9348788" y="2517775"/>
          <p14:tracePt t="218356" x="9348788" y="2562225"/>
          <p14:tracePt t="218372" x="9340850" y="2598738"/>
          <p14:tracePt t="218388" x="9340850" y="2608263"/>
          <p14:tracePt t="218404" x="9340850" y="2616200"/>
          <p14:tracePt t="218420" x="9340850" y="2625725"/>
          <p14:tracePt t="218436" x="9340850" y="2643188"/>
          <p14:tracePt t="218452" x="9340850" y="2660650"/>
          <p14:tracePt t="218468" x="9331325" y="2679700"/>
          <p14:tracePt t="218484" x="9331325" y="2724150"/>
          <p14:tracePt t="218500" x="9331325" y="2741613"/>
          <p14:tracePt t="218516" x="9331325" y="2759075"/>
          <p14:tracePt t="218532" x="9331325" y="2776538"/>
          <p14:tracePt t="218548" x="9331325" y="2795588"/>
          <p14:tracePt t="218564" x="9331325" y="2803525"/>
          <p14:tracePt t="218596" x="9331325" y="2813050"/>
          <p14:tracePt t="218612" x="9331325" y="2822575"/>
          <p14:tracePt t="218628" x="9331325" y="2840038"/>
          <p14:tracePt t="218692" x="9331325" y="2857500"/>
          <p14:tracePt t="218696" x="9331325" y="2867025"/>
          <p14:tracePt t="218724" x="9340850" y="2884488"/>
          <p14:tracePt t="218756" x="9340850" y="2894013"/>
          <p14:tracePt t="218788" x="9340850" y="2901950"/>
          <p14:tracePt t="219598" x="9340850" y="2911475"/>
          <p14:tracePt t="221826" x="9323388" y="2911475"/>
          <p14:tracePt t="221830" x="9313863" y="2911475"/>
          <p14:tracePt t="221846" x="9296400" y="2911475"/>
          <p14:tracePt t="221862" x="9286875" y="2911475"/>
          <p14:tracePt t="221874" x="9277350" y="2911475"/>
          <p14:tracePt t="221889" x="9259888" y="2911475"/>
          <p14:tracePt t="221938" x="9251950" y="2911475"/>
          <p14:tracePt t="223710" x="9242425" y="2911475"/>
          <p14:tracePt t="223727" x="9232900" y="2911475"/>
          <p14:tracePt t="223743" x="9224963" y="2911475"/>
          <p14:tracePt t="223759" x="9215438" y="2911475"/>
          <p14:tracePt t="223775" x="9197975" y="2911475"/>
          <p14:tracePt t="223791" x="9170988" y="2901950"/>
          <p14:tracePt t="223807" x="9134475" y="2901950"/>
          <p14:tracePt t="223823" x="9082088" y="2884488"/>
          <p14:tracePt t="223839" x="9010650" y="2884488"/>
          <p14:tracePt t="223855" x="8858250" y="2857500"/>
          <p14:tracePt t="223871" x="8643938" y="2813050"/>
          <p14:tracePt t="223887" x="8412163" y="2751138"/>
          <p14:tracePt t="223903" x="8089900" y="2660650"/>
          <p14:tracePt t="223919" x="7786688" y="2562225"/>
          <p14:tracePt t="223935" x="7537450" y="2490788"/>
          <p14:tracePt t="223938" x="7446963" y="2446338"/>
          <p14:tracePt t="223951" x="7385050" y="2411413"/>
          <p14:tracePt t="223967" x="7286625" y="2374900"/>
          <p14:tracePt t="223983" x="7242175" y="2330450"/>
          <p14:tracePt t="224000" x="7170738" y="2312988"/>
          <p14:tracePt t="224015" x="7116763" y="2295525"/>
          <p14:tracePt t="224031" x="7045325" y="2295525"/>
          <p14:tracePt t="224047" x="6991350" y="2286000"/>
          <p14:tracePt t="224063" x="6919913" y="2268538"/>
          <p14:tracePt t="224079" x="6894513" y="2268538"/>
          <p14:tracePt t="224095" x="6875463" y="2259013"/>
          <p14:tracePt t="224111" x="6840538" y="2259013"/>
          <p14:tracePt t="224127" x="6769100" y="2259013"/>
          <p14:tracePt t="224142" x="6697663" y="2259013"/>
          <p14:tracePt t="224159" x="6608763" y="2259013"/>
          <p14:tracePt t="224174" x="6562725" y="2259013"/>
          <p14:tracePt t="224191" x="6554788" y="2259013"/>
          <p14:tracePt t="224207" x="6545263" y="2259013"/>
          <p14:tracePt t="224238" x="6537325" y="2259013"/>
          <p14:tracePt t="224254" x="6518275" y="2251075"/>
          <p14:tracePt t="224270" x="6510338" y="2251075"/>
          <p14:tracePt t="224286" x="6500813" y="2241550"/>
          <p14:tracePt t="225200" x="6510338" y="2241550"/>
          <p14:tracePt t="225216" x="6518275" y="2241550"/>
          <p14:tracePt t="225232" x="6527800" y="2241550"/>
          <p14:tracePt t="225264" x="6537325" y="2241550"/>
          <p14:tracePt t="225268" x="6545263" y="2241550"/>
          <p14:tracePt t="225568" x="6554788" y="2251075"/>
          <p14:tracePt t="225572" x="6554788" y="2259013"/>
          <p14:tracePt t="225584" x="6562725" y="2268538"/>
          <p14:tracePt t="225597" x="6572250" y="2268538"/>
          <p14:tracePt t="225636" x="6554788" y="2268538"/>
          <p14:tracePt t="225648" x="6537325" y="2268538"/>
          <p14:tracePt t="225653" x="6491288" y="2241550"/>
          <p14:tracePt t="225664" x="6438900" y="2214563"/>
          <p14:tracePt t="225677" x="6419850" y="2205038"/>
          <p14:tracePt t="225693" x="6323013" y="2125663"/>
          <p14:tracePt t="225709" x="6251575" y="2089150"/>
          <p14:tracePt t="225725" x="6170613" y="2044700"/>
          <p14:tracePt t="225741" x="6134100" y="2027238"/>
          <p14:tracePt t="225773" x="6126163" y="2017713"/>
          <p14:tracePt t="225789" x="6126163" y="2009775"/>
          <p14:tracePt t="225805" x="6108700" y="1990725"/>
          <p14:tracePt t="226097" x="6108700" y="1982788"/>
          <p14:tracePt t="226102" x="6116638" y="1982788"/>
          <p14:tracePt t="226114" x="6116638" y="1973263"/>
          <p14:tracePt t="226770" x="6116638" y="1965325"/>
          <p14:tracePt t="226786" x="6153150" y="1990725"/>
          <p14:tracePt t="226790" x="6161088" y="1990725"/>
          <p14:tracePt t="226802" x="6188075" y="2027238"/>
          <p14:tracePt t="226812" x="6215063" y="2044700"/>
          <p14:tracePt t="226828" x="6242050" y="2081213"/>
          <p14:tracePt t="226844" x="6269038" y="2125663"/>
          <p14:tracePt t="226860" x="6303963" y="2179638"/>
          <p14:tracePt t="226876" x="6303963" y="2187575"/>
          <p14:tracePt t="226892" x="6303963" y="2214563"/>
          <p14:tracePt t="226962" x="6303963" y="2224088"/>
          <p14:tracePt t="226966" x="6303963" y="2232025"/>
          <p14:tracePt t="227010" x="6303963" y="2241550"/>
          <p14:tracePt t="227058" x="6303963" y="2251075"/>
          <p14:tracePt t="227077" x="6303963" y="2268538"/>
          <p14:tracePt t="227093" x="6303963" y="2276475"/>
          <p14:tracePt t="227220" x="6313488" y="2276475"/>
          <p14:tracePt t="227236" x="6313488" y="2268538"/>
          <p14:tracePt t="227240" x="6313488" y="2241550"/>
          <p14:tracePt t="227252" x="6313488" y="2214563"/>
          <p14:tracePt t="227260" x="6313488" y="2179638"/>
          <p14:tracePt t="227276" x="6269038" y="2108200"/>
          <p14:tracePt t="227292" x="6224588" y="2054225"/>
          <p14:tracePt t="227309" x="6197600" y="2009775"/>
          <p14:tracePt t="227324" x="6161088" y="1990725"/>
          <p14:tracePt t="227340" x="6134100" y="1965325"/>
          <p14:tracePt t="227356" x="6126163" y="1955800"/>
          <p14:tracePt t="227371" x="6116638" y="1946275"/>
          <p14:tracePt t="227412" x="6108700" y="1938338"/>
          <p14:tracePt t="227431" x="6089650" y="1928813"/>
          <p14:tracePt t="227444" x="6081713" y="1928813"/>
          <p14:tracePt t="227451" x="6062663" y="1919288"/>
          <p14:tracePt t="227467" x="6018213" y="1893888"/>
          <p14:tracePt t="227483" x="5965825" y="1884363"/>
          <p14:tracePt t="227499" x="5902325" y="1866900"/>
          <p14:tracePt t="227516" x="5875338" y="1857375"/>
          <p14:tracePt t="227531" x="5840413" y="1857375"/>
          <p14:tracePt t="227547" x="5822950" y="1857375"/>
          <p14:tracePt t="227563" x="5795963" y="1857375"/>
          <p14:tracePt t="227579" x="5786438" y="1857375"/>
          <p14:tracePt t="227595" x="5776913" y="1857375"/>
          <p14:tracePt t="227611" x="5759450" y="1857375"/>
          <p14:tracePt t="227627" x="5751513" y="1866900"/>
          <p14:tracePt t="227643" x="5741988" y="1874838"/>
          <p14:tracePt t="227659" x="5732463" y="1874838"/>
          <p14:tracePt t="227675" x="5724525" y="1911350"/>
          <p14:tracePt t="227707" x="5724525" y="1938338"/>
          <p14:tracePt t="227723" x="5724525" y="1955800"/>
          <p14:tracePt t="227739" x="5732463" y="1973263"/>
          <p14:tracePt t="227755" x="5768975" y="2000250"/>
          <p14:tracePt t="227771" x="5795963" y="2009775"/>
          <p14:tracePt t="227787" x="5830888" y="2017713"/>
          <p14:tracePt t="227803" x="5867400" y="2017713"/>
          <p14:tracePt t="227819" x="5902325" y="2027238"/>
          <p14:tracePt t="227835" x="5938838" y="2036763"/>
          <p14:tracePt t="227851" x="5973763" y="2036763"/>
          <p14:tracePt t="227867" x="6000750" y="2036763"/>
          <p14:tracePt t="227883" x="6037263" y="2036763"/>
          <p14:tracePt t="227899" x="6062663" y="2036763"/>
          <p14:tracePt t="227915" x="6108700" y="2036763"/>
          <p14:tracePt t="227931" x="6153150" y="2027238"/>
          <p14:tracePt t="227947" x="6188075" y="2009775"/>
          <p14:tracePt t="227963" x="6197600" y="2009775"/>
          <p14:tracePt t="227979" x="6205538" y="1990725"/>
          <p14:tracePt t="227995" x="6205538" y="1973263"/>
          <p14:tracePt t="228011" x="6224588" y="1955800"/>
          <p14:tracePt t="228027" x="6224588" y="1928813"/>
          <p14:tracePt t="228043" x="6224588" y="1919288"/>
          <p14:tracePt t="228059" x="6224588" y="1901825"/>
          <p14:tracePt t="228091" x="6224588" y="1893888"/>
          <p14:tracePt t="228107" x="6215063" y="1884363"/>
          <p14:tracePt t="228123" x="6161088" y="1884363"/>
          <p14:tracePt t="228139" x="6072188" y="1884363"/>
          <p14:tracePt t="228155" x="5991225" y="1901825"/>
          <p14:tracePt t="228171" x="5884863" y="1946275"/>
          <p14:tracePt t="228187" x="5732463" y="2000250"/>
          <p14:tracePt t="228203" x="5608638" y="2036763"/>
          <p14:tracePt t="228219" x="5527675" y="2062163"/>
          <p14:tracePt t="228235" x="5483225" y="2081213"/>
          <p14:tracePt t="228251" x="5446713" y="2089150"/>
          <p14:tracePt t="228283" x="5446713" y="2098675"/>
          <p14:tracePt t="228299" x="5438775" y="2098675"/>
          <p14:tracePt t="228356" x="5429250" y="2098675"/>
          <p14:tracePt t="228404" x="5411788" y="2098675"/>
          <p14:tracePt t="228408" x="5402263" y="2098675"/>
          <p14:tracePt t="228420" x="5394325" y="2098675"/>
          <p14:tracePt t="228427" x="5384800" y="2098675"/>
          <p14:tracePt t="228564" x="5375275" y="2089150"/>
          <p14:tracePt t="228580" x="5367338" y="2089150"/>
          <p14:tracePt t="228584" x="5357813" y="2081213"/>
          <p14:tracePt t="228596" x="5340350" y="2081213"/>
          <p14:tracePt t="228602" x="5330825" y="2081213"/>
          <p14:tracePt t="228618" x="5313363" y="2081213"/>
          <p14:tracePt t="228730" x="5357813" y="2081213"/>
          <p14:tracePt t="228742" x="5384800" y="2081213"/>
          <p14:tracePt t="228746" x="5419725" y="2081213"/>
          <p14:tracePt t="228762" x="5483225" y="2081213"/>
          <p14:tracePt t="228778" x="5527675" y="2081213"/>
          <p14:tracePt t="228794" x="5572125" y="2081213"/>
          <p14:tracePt t="228810" x="5626100" y="2081213"/>
          <p14:tracePt t="228826" x="5697538" y="2081213"/>
          <p14:tracePt t="228842" x="5751513" y="2044700"/>
          <p14:tracePt t="228858" x="5813425" y="2027238"/>
          <p14:tracePt t="228874" x="5867400" y="2027238"/>
          <p14:tracePt t="228890" x="5884863" y="2017713"/>
          <p14:tracePt t="228906" x="5911850" y="2017713"/>
          <p14:tracePt t="228922" x="5946775" y="2009775"/>
          <p14:tracePt t="228982" x="5956300" y="2009775"/>
          <p14:tracePt t="228998" x="5973763" y="2009775"/>
          <p14:tracePt t="229003" x="5991225" y="2009775"/>
          <p14:tracePt t="229018" x="6018213" y="2009775"/>
          <p14:tracePt t="229034" x="6037263" y="2009775"/>
          <p14:tracePt t="229050" x="6062663" y="2009775"/>
          <p14:tracePt t="229066" x="6072188" y="2009775"/>
          <p14:tracePt t="229126" x="6081713" y="2009775"/>
          <p14:tracePt t="229158" x="6089650" y="2000250"/>
          <p14:tracePt t="229438" x="6089650" y="2009775"/>
          <p14:tracePt t="229442" x="6089650" y="2017713"/>
          <p14:tracePt t="229454" x="6089650" y="2036763"/>
          <p14:tracePt t="229466" x="6089650" y="2062163"/>
          <p14:tracePt t="229482" x="6081713" y="2170113"/>
          <p14:tracePt t="229498" x="6027738" y="2374900"/>
          <p14:tracePt t="229513" x="5983288" y="2616200"/>
          <p14:tracePt t="229529" x="5911850" y="2867025"/>
          <p14:tracePt t="229533" x="5867400" y="3000375"/>
          <p14:tracePt t="229546" x="5822950" y="3098800"/>
          <p14:tracePt t="229563" x="5741988" y="3295650"/>
          <p14:tracePt t="229577" x="5688013" y="3465513"/>
          <p14:tracePt t="229593" x="5643563" y="3562350"/>
          <p14:tracePt t="229609" x="5608638" y="3643313"/>
          <p14:tracePt t="229625" x="5589588" y="3687763"/>
          <p14:tracePt t="229641" x="5572125" y="3732213"/>
          <p14:tracePt t="229657" x="5562600" y="3741738"/>
          <p14:tracePt t="229673" x="5545138" y="3759200"/>
          <p14:tracePt t="229705" x="5527675" y="3759200"/>
          <p14:tracePt t="229721" x="5473700" y="3759200"/>
          <p14:tracePt t="229737" x="5411788" y="3759200"/>
          <p14:tracePt t="229753" x="5322888" y="3759200"/>
          <p14:tracePt t="229769" x="5205413" y="3768725"/>
          <p14:tracePt t="229785" x="5054600" y="3776663"/>
          <p14:tracePt t="229801" x="4991100" y="3786188"/>
          <p14:tracePt t="229817" x="4973638" y="3786188"/>
          <p14:tracePt t="229849" x="4965700" y="3786188"/>
          <p14:tracePt t="229865" x="4946650" y="3786188"/>
          <p14:tracePt t="229897" x="4938713" y="3786188"/>
          <p14:tracePt t="229913" x="4929188" y="3786188"/>
          <p14:tracePt t="229929" x="4929188" y="3768725"/>
          <p14:tracePt t="229945" x="4929188" y="3759200"/>
          <p14:tracePt t="229961" x="4929188" y="3741738"/>
          <p14:tracePt t="229977" x="4929188" y="3724275"/>
          <p14:tracePt t="229993" x="4929188" y="3714750"/>
          <p14:tracePt t="230009" x="4929188" y="3705225"/>
          <p14:tracePt t="230025" x="4929188" y="3697288"/>
          <p14:tracePt t="230041" x="4911725" y="3679825"/>
          <p14:tracePt t="230057" x="4902200" y="3660775"/>
          <p14:tracePt t="230073" x="4875213" y="3643313"/>
          <p14:tracePt t="230089" x="4867275" y="3616325"/>
          <p14:tracePt t="230105" x="4867275" y="3589338"/>
          <p14:tracePt t="230121" x="4867275" y="3544888"/>
          <p14:tracePt t="230137" x="4867275" y="3500438"/>
          <p14:tracePt t="230153" x="4875213" y="3465513"/>
          <p14:tracePt t="230169" x="4875213" y="3446463"/>
          <p14:tracePt t="230185" x="4875213" y="3429000"/>
          <p14:tracePt t="230201" x="4840288" y="3402013"/>
          <p14:tracePt t="230218" x="4813300" y="3375025"/>
          <p14:tracePt t="230233" x="4786313" y="3367088"/>
          <p14:tracePt t="230249" x="4759325" y="3348038"/>
          <p14:tracePt t="230265" x="4732338" y="3340100"/>
          <p14:tracePt t="230281" x="4697413" y="3322638"/>
          <p14:tracePt t="230297" x="4652963" y="3313113"/>
          <p14:tracePt t="230313" x="4625975" y="3303588"/>
          <p14:tracePt t="230329" x="4581525" y="3286125"/>
          <p14:tracePt t="230345" x="4562475" y="3286125"/>
          <p14:tracePt t="230361" x="4527550" y="3286125"/>
          <p14:tracePt t="230377" x="4483100" y="3286125"/>
          <p14:tracePt t="230393" x="4438650" y="3286125"/>
          <p14:tracePt t="230409" x="4394200" y="3286125"/>
          <p14:tracePt t="230425" x="4367213" y="3286125"/>
          <p14:tracePt t="230441" x="4340225" y="3286125"/>
          <p14:tracePt t="230457" x="4313238" y="3286125"/>
          <p14:tracePt t="230488" x="4303713" y="3295650"/>
          <p14:tracePt t="230505" x="4295775" y="3303588"/>
          <p14:tracePt t="230521" x="4295775" y="3330575"/>
          <p14:tracePt t="230536" x="4295775" y="3348038"/>
          <p14:tracePt t="230553" x="4295775" y="3375025"/>
          <p14:tracePt t="230569" x="4286250" y="3384550"/>
          <p14:tracePt t="230584" x="4276725" y="3402013"/>
          <p14:tracePt t="230600" x="4276725" y="3419475"/>
          <p14:tracePt t="230616" x="4295775" y="3465513"/>
          <p14:tracePt t="230633" x="4313238" y="3490913"/>
          <p14:tracePt t="230648" x="4313238" y="3509963"/>
          <p14:tracePt t="230666" x="4322763" y="3517900"/>
          <p14:tracePt t="230680" x="4322763" y="3536950"/>
          <p14:tracePt t="230696" x="4330700" y="3554413"/>
          <p14:tracePt t="230712" x="4348163" y="3571875"/>
          <p14:tracePt t="230728" x="4367213" y="3581400"/>
          <p14:tracePt t="230744" x="4375150" y="3598863"/>
          <p14:tracePt t="230760" x="4384675" y="3598863"/>
          <p14:tracePt t="230776" x="4419600" y="3616325"/>
          <p14:tracePt t="230792" x="4438650" y="3616325"/>
          <p14:tracePt t="230808" x="4465638" y="3625850"/>
          <p14:tracePt t="230824" x="4483100" y="3625850"/>
          <p14:tracePt t="230840" x="4510088" y="3643313"/>
          <p14:tracePt t="230856" x="4527550" y="3643313"/>
          <p14:tracePt t="230872" x="4545013" y="3643313"/>
          <p14:tracePt t="230888" x="4562475" y="3643313"/>
          <p14:tracePt t="230904" x="4581525" y="3660775"/>
          <p14:tracePt t="230920" x="4616450" y="3660775"/>
          <p14:tracePt t="230936" x="4670425" y="3660775"/>
          <p14:tracePt t="230952" x="4759325" y="3652838"/>
          <p14:tracePt t="230968" x="4786313" y="3652838"/>
          <p14:tracePt t="230984" x="4848225" y="3633788"/>
          <p14:tracePt t="231000" x="4875213" y="3616325"/>
          <p14:tracePt t="231016" x="4894263" y="3598863"/>
          <p14:tracePt t="231032" x="4911725" y="3589338"/>
          <p14:tracePt t="231048" x="4938713" y="3562350"/>
          <p14:tracePt t="231064" x="4965700" y="3536950"/>
          <p14:tracePt t="231080" x="4983163" y="3517900"/>
          <p14:tracePt t="231096" x="5010150" y="3500438"/>
          <p14:tracePt t="231112" x="5018088" y="3490913"/>
          <p14:tracePt t="231128" x="5037138" y="3490913"/>
          <p14:tracePt t="231144" x="5081588" y="3490913"/>
          <p14:tracePt t="231160" x="5126038" y="3490913"/>
          <p14:tracePt t="231176" x="5232400" y="3490913"/>
          <p14:tracePt t="231192" x="5384800" y="3490913"/>
          <p14:tracePt t="231208" x="5616575" y="3490913"/>
          <p14:tracePt t="231224" x="5902325" y="3490913"/>
          <p14:tracePt t="231240" x="6296025" y="3490913"/>
          <p14:tracePt t="231256" x="6804025" y="3473450"/>
          <p14:tracePt t="231272" x="7331075" y="3411538"/>
          <p14:tracePt t="231288" x="7858125" y="3330575"/>
          <p14:tracePt t="231304" x="8323263" y="3268663"/>
          <p14:tracePt t="231320" x="8653463" y="3214688"/>
          <p14:tracePt t="231337" x="8840788" y="3170238"/>
          <p14:tracePt t="231352" x="8902700" y="3143250"/>
          <p14:tracePt t="231368" x="8902700" y="3125788"/>
          <p14:tracePt t="231384" x="8902700" y="3098800"/>
          <p14:tracePt t="231400" x="8920163" y="3071813"/>
          <p14:tracePt t="231416" x="8983663" y="3036888"/>
          <p14:tracePt t="231432" x="9055100" y="3000375"/>
          <p14:tracePt t="231448" x="9090025" y="2973388"/>
          <p14:tracePt t="231464" x="9099550" y="2973388"/>
          <p14:tracePt t="231480" x="9099550" y="2965450"/>
          <p14:tracePt t="231496" x="9099550" y="2955925"/>
          <p14:tracePt t="231536" x="9090025" y="2946400"/>
          <p14:tracePt t="231553" x="9090025" y="2938463"/>
          <p14:tracePt t="231568" x="9082088" y="2938463"/>
          <p14:tracePt t="231576" x="9072563" y="2938463"/>
          <p14:tracePt t="231592" x="9055100" y="2938463"/>
          <p14:tracePt t="231608" x="9045575" y="2928938"/>
          <p14:tracePt t="231639" x="9037638" y="2928938"/>
          <p14:tracePt t="231655" x="9028113" y="2928938"/>
          <p14:tracePt t="231698" x="9018588" y="2928938"/>
          <p14:tracePt t="231714" x="9010650" y="2928938"/>
          <p14:tracePt t="231730" x="9001125" y="2928938"/>
          <p14:tracePt t="231734" x="8991600" y="2928938"/>
          <p14:tracePt t="231746" x="8983663" y="2928938"/>
          <p14:tracePt t="231762" x="8974138" y="2928938"/>
          <p14:tracePt t="231768" x="8966200" y="2928938"/>
          <p14:tracePt t="231783" x="8939213" y="2928938"/>
          <p14:tracePt t="231799" x="8929688" y="2928938"/>
          <p14:tracePt t="231815" x="8912225" y="2928938"/>
          <p14:tracePt t="231831" x="8902700" y="2928938"/>
          <p14:tracePt t="231863" x="8885238" y="2928938"/>
          <p14:tracePt t="231879" x="8875713" y="2928938"/>
          <p14:tracePt t="231895" x="8858250" y="2928938"/>
          <p14:tracePt t="231927" x="8848725" y="2919413"/>
          <p14:tracePt t="232130" x="8840788" y="2911475"/>
          <p14:tracePt t="232134" x="8831263" y="2911475"/>
          <p14:tracePt t="232162" x="8823325" y="2911475"/>
          <p14:tracePt t="232166" x="8813800" y="2901950"/>
          <p14:tracePt t="232178" x="8813800" y="2894013"/>
          <p14:tracePt t="232210" x="8804275" y="2894013"/>
          <p14:tracePt t="232225" x="8796338" y="2894013"/>
          <p14:tracePt t="232242" x="8786813" y="2894013"/>
          <p14:tracePt t="232594" x="8796338" y="2894013"/>
          <p14:tracePt t="232610" x="8804275" y="2894013"/>
          <p14:tracePt t="232690" x="8813800" y="2901950"/>
          <p14:tracePt t="232930" x="8804275" y="2901950"/>
          <p14:tracePt t="232946" x="8786813" y="2901950"/>
          <p14:tracePt t="232962" x="8769350" y="2901950"/>
          <p14:tracePt t="232967" x="8759825" y="2901950"/>
          <p14:tracePt t="232982" x="8732838" y="2901950"/>
          <p14:tracePt t="232998" x="8715375" y="2901950"/>
          <p14:tracePt t="233014" x="8680450" y="2901950"/>
          <p14:tracePt t="233046" x="8661400" y="2901950"/>
          <p14:tracePt t="233062" x="8634413" y="2901950"/>
          <p14:tracePt t="233078" x="8589963" y="2901950"/>
          <p14:tracePt t="233094" x="8572500" y="2901950"/>
          <p14:tracePt t="233127" x="8545513" y="2901950"/>
          <p14:tracePt t="233142" x="8528050" y="2901950"/>
          <p14:tracePt t="233159" x="8456613" y="2901950"/>
          <p14:tracePt t="233175" x="8439150" y="2901950"/>
          <p14:tracePt t="233190" x="8420100" y="2901950"/>
          <p14:tracePt t="233206" x="8375650" y="2901950"/>
          <p14:tracePt t="233222" x="8331200" y="2901950"/>
          <p14:tracePt t="233238" x="8313738" y="2901950"/>
          <p14:tracePt t="233254" x="8296275" y="2901950"/>
          <p14:tracePt t="233270" x="8286750" y="2901950"/>
          <p14:tracePt t="233286" x="8269288" y="2901950"/>
          <p14:tracePt t="233303" x="8232775" y="2901950"/>
          <p14:tracePt t="233319" x="8215313" y="2901950"/>
          <p14:tracePt t="233335" x="8197850" y="2901950"/>
          <p14:tracePt t="233350" x="8188325" y="2901950"/>
          <p14:tracePt t="233366" x="8170863" y="2901950"/>
          <p14:tracePt t="233427" x="8161338" y="2901950"/>
          <p14:tracePt t="233432" x="8153400" y="2901950"/>
          <p14:tracePt t="233460" x="8134350" y="2901950"/>
          <p14:tracePt t="233476" x="8126413" y="2901950"/>
          <p14:tracePt t="233481" x="8108950" y="2901950"/>
          <p14:tracePt t="233496" x="8089900" y="2901950"/>
          <p14:tracePt t="234710" x="8099425" y="2901950"/>
          <p14:tracePt t="234774" x="8108950" y="2901950"/>
          <p14:tracePt t="235150" x="8116888" y="2901950"/>
          <p14:tracePt t="235446" x="8126413" y="2901950"/>
          <p14:tracePt t="235450" x="8143875" y="2901950"/>
          <p14:tracePt t="235462" x="8153400" y="2884488"/>
          <p14:tracePt t="235477" x="8170863" y="2813050"/>
          <p14:tracePt t="235493" x="8180388" y="2786063"/>
          <p14:tracePt t="235509" x="8188325" y="2714625"/>
          <p14:tracePt t="235524" x="8188325" y="2652713"/>
          <p14:tracePt t="235541" x="8188325" y="2633663"/>
          <p14:tracePt t="235557" x="8188325" y="2625725"/>
          <p14:tracePt t="235572" x="8188325" y="2608263"/>
          <p14:tracePt t="235598" x="8188325" y="2581275"/>
          <p14:tracePt t="235604" x="8197850" y="2581275"/>
          <p14:tracePt t="235646" x="8205788" y="2571750"/>
          <p14:tracePt t="235650" x="8215313" y="2571750"/>
          <p14:tracePt t="235662" x="8215313" y="2562225"/>
          <p14:tracePt t="235678" x="8215313" y="2554288"/>
          <p14:tracePt t="235684" x="8215313" y="2527300"/>
          <p14:tracePt t="235700" x="8215313" y="2500313"/>
          <p14:tracePt t="235716" x="8215313" y="2482850"/>
          <p14:tracePt t="235732" x="8224838" y="2455863"/>
          <p14:tracePt t="235748" x="8224838" y="2419350"/>
          <p14:tracePt t="235764" x="8224838" y="2393950"/>
          <p14:tracePt t="235781" x="8224838" y="2384425"/>
          <p14:tracePt t="235796" x="8224838" y="2374900"/>
          <p14:tracePt t="235840" x="8224838" y="2366963"/>
          <p14:tracePt t="235860" x="8224838" y="2357438"/>
          <p14:tracePt t="235872" x="8215313" y="2347913"/>
          <p14:tracePt t="235904" x="8205788" y="2339975"/>
          <p14:tracePt t="235920" x="8197850" y="2330450"/>
          <p14:tracePt t="235940" x="8197850" y="2322513"/>
          <p14:tracePt t="235952" x="8188325" y="2312988"/>
          <p14:tracePt t="235956" x="8180388" y="2312988"/>
          <p14:tracePt t="235984" x="8170863" y="2312988"/>
          <p14:tracePt t="235988" x="8153400" y="2303463"/>
          <p14:tracePt t="236032" x="8143875" y="2303463"/>
          <p14:tracePt t="236037" x="8134350" y="2303463"/>
          <p14:tracePt t="236052" x="8126413" y="2303463"/>
          <p14:tracePt t="236080" x="8116888" y="2303463"/>
          <p14:tracePt t="236112" x="8116888" y="2295525"/>
          <p14:tracePt t="236440" x="8116888" y="2286000"/>
          <p14:tracePt t="236535" x="8126413" y="2276475"/>
          <p14:tracePt t="236664" x="8134350" y="2268538"/>
          <p14:tracePt t="237088" x="8126413" y="2268538"/>
          <p14:tracePt t="237092" x="8116888" y="2268538"/>
          <p14:tracePt t="237136" x="8108950" y="2268538"/>
          <p14:tracePt t="237232" x="8099425" y="2268538"/>
          <p14:tracePt t="237248" x="8089900" y="2259013"/>
          <p14:tracePt t="237253" x="8081963" y="2259013"/>
          <p14:tracePt t="237906" x="8089900" y="2259013"/>
          <p14:tracePt t="237922" x="8099425" y="2259013"/>
          <p14:tracePt t="237926" x="8108950" y="2259013"/>
          <p14:tracePt t="237938" x="8116888" y="2259013"/>
          <p14:tracePt t="238066" x="8126413" y="2268538"/>
          <p14:tracePt t="238162" x="8134350" y="2268538"/>
          <p14:tracePt t="238210" x="8143875" y="2268538"/>
          <p14:tracePt t="238242" x="8153400" y="2268538"/>
          <p14:tracePt t="238274" x="8161338" y="2268538"/>
          <p14:tracePt t="238306" x="8170863" y="2268538"/>
          <p14:tracePt t="238322" x="8180388" y="2276475"/>
          <p14:tracePt t="238402" x="8188325" y="2276475"/>
          <p14:tracePt t="238406" x="8197850" y="2276475"/>
          <p14:tracePt t="238422" x="8215313" y="2276475"/>
          <p14:tracePt t="238450" x="8224838" y="2276475"/>
          <p14:tracePt t="238482" x="8242300" y="2276475"/>
          <p14:tracePt t="238498" x="8251825" y="2276475"/>
          <p14:tracePt t="238514" x="8259763" y="2276475"/>
          <p14:tracePt t="238530" x="8277225" y="2276475"/>
          <p14:tracePt t="238546" x="8304213" y="2276475"/>
          <p14:tracePt t="238562" x="8313738" y="2276475"/>
          <p14:tracePt t="238578" x="8331200" y="2276475"/>
          <p14:tracePt t="238583" x="8340725" y="2276475"/>
          <p14:tracePt t="238594" x="8348663" y="2276475"/>
          <p14:tracePt t="238609" x="8367713" y="2276475"/>
          <p14:tracePt t="238625" x="8385175" y="2276475"/>
          <p14:tracePt t="238642" x="8402638" y="2276475"/>
          <p14:tracePt t="238659" x="8420100" y="2276475"/>
          <p14:tracePt t="238673" x="8439150" y="2276475"/>
          <p14:tracePt t="238690" x="8456613" y="2276475"/>
          <p14:tracePt t="238705" x="8466138" y="2276475"/>
          <p14:tracePt t="238721" x="8483600" y="2276475"/>
          <p14:tracePt t="238737" x="8501063" y="2276475"/>
          <p14:tracePt t="238769" x="8510588" y="2276475"/>
          <p14:tracePt t="238785" x="8518525" y="2276475"/>
          <p14:tracePt t="238801" x="8528050" y="2276475"/>
          <p14:tracePt t="238817" x="8545513" y="2276475"/>
          <p14:tracePt t="238833" x="8562975" y="2276475"/>
          <p14:tracePt t="238849" x="8589963" y="2286000"/>
          <p14:tracePt t="238865" x="8609013" y="2286000"/>
          <p14:tracePt t="238881" x="8616950" y="2286000"/>
          <p14:tracePt t="238897" x="8643938" y="2286000"/>
          <p14:tracePt t="238913" x="8661400" y="2286000"/>
          <p14:tracePt t="238945" x="8670925" y="2286000"/>
          <p14:tracePt t="238961" x="8688388" y="2286000"/>
          <p14:tracePt t="238977" x="8705850" y="2286000"/>
          <p14:tracePt t="238993" x="8742363" y="2286000"/>
          <p14:tracePt t="239009" x="8786813" y="2286000"/>
          <p14:tracePt t="239024" x="8804275" y="2286000"/>
          <p14:tracePt t="239041" x="8823325" y="2286000"/>
          <p14:tracePt t="239072" x="8831263" y="2286000"/>
          <p14:tracePt t="239088" x="8867775" y="2303463"/>
          <p14:tracePt t="239104" x="8894763" y="2303463"/>
          <p14:tracePt t="239120" x="8939213" y="2303463"/>
          <p14:tracePt t="239136" x="8983663" y="2303463"/>
          <p14:tracePt t="239188" x="8991600" y="2303463"/>
          <p14:tracePt t="239204" x="9001125" y="2303463"/>
          <p14:tracePt t="239208" x="9010650" y="2303463"/>
          <p14:tracePt t="239220" x="9018588" y="2303463"/>
          <p14:tracePt t="239232" x="9028113" y="2303463"/>
          <p14:tracePt t="239248" x="9037638" y="2303463"/>
          <p14:tracePt t="239264" x="9055100" y="2303463"/>
          <p14:tracePt t="239280" x="9063038" y="2303463"/>
          <p14:tracePt t="239296" x="9072563" y="2303463"/>
          <p14:tracePt t="239316" x="9082088" y="2303463"/>
          <p14:tracePt t="239330" x="9090025" y="2303463"/>
          <p14:tracePt t="239345" x="9099550" y="2303463"/>
          <p14:tracePt t="239360" x="9117013" y="2303463"/>
          <p14:tracePt t="239376" x="9134475" y="2303463"/>
          <p14:tracePt t="239392" x="9153525" y="2303463"/>
          <p14:tracePt t="239444" x="9161463" y="2303463"/>
          <p14:tracePt t="239448" x="9180513" y="2295525"/>
          <p14:tracePt t="239476" x="9188450" y="2295525"/>
          <p14:tracePt t="239492" x="9197975" y="2295525"/>
          <p14:tracePt t="239512" x="9205913" y="2295525"/>
          <p14:tracePt t="239524" x="9215438" y="2295525"/>
          <p14:tracePt t="239540" x="9224963" y="2295525"/>
          <p14:tracePt t="239544" x="9232900" y="2295525"/>
          <p14:tracePt t="239572" x="9242425" y="2295525"/>
          <p14:tracePt t="239576" x="9251950" y="2295525"/>
          <p14:tracePt t="239607" x="9259888" y="2295525"/>
          <p14:tracePt t="239620" x="9269413" y="2295525"/>
          <p14:tracePt t="239636" x="9286875" y="2295525"/>
          <p14:tracePt t="239640" x="9296400" y="2295525"/>
          <p14:tracePt t="239668" x="9304338" y="2295525"/>
          <p14:tracePt t="239700" x="9313863" y="2295525"/>
          <p14:tracePt t="239748" x="9313863" y="2286000"/>
          <p14:tracePt t="239908" x="9323388" y="2286000"/>
          <p14:tracePt t="240264" x="9313863" y="2286000"/>
          <p14:tracePt t="240278" x="9304338" y="2286000"/>
          <p14:tracePt t="240282" x="9296400" y="2286000"/>
          <p14:tracePt t="240293" x="9277350" y="2286000"/>
          <p14:tracePt t="240303" x="9269413" y="2286000"/>
          <p14:tracePt t="240319" x="9259888" y="2286000"/>
          <p14:tracePt t="240335" x="9242425" y="2286000"/>
          <p14:tracePt t="240351" x="9224963" y="2286000"/>
          <p14:tracePt t="240367" x="9197975" y="2286000"/>
          <p14:tracePt t="240383" x="9170988" y="2286000"/>
          <p14:tracePt t="240399" x="9144000" y="2286000"/>
          <p14:tracePt t="240415" x="9117013" y="2286000"/>
          <p14:tracePt t="240431" x="9055100" y="2286000"/>
          <p14:tracePt t="240448" x="9001125" y="2286000"/>
          <p14:tracePt t="240463" x="8956675" y="2286000"/>
          <p14:tracePt t="240479" x="8902700" y="2286000"/>
          <p14:tracePt t="240495" x="8840788" y="2286000"/>
          <p14:tracePt t="240511" x="8769350" y="2286000"/>
          <p14:tracePt t="240527" x="8742363" y="2286000"/>
          <p14:tracePt t="240543" x="8688388" y="2286000"/>
          <p14:tracePt t="240559" x="8653463" y="2286000"/>
          <p14:tracePt t="240575" x="8626475" y="2276475"/>
          <p14:tracePt t="240591" x="8582025" y="2276475"/>
          <p14:tracePt t="240607" x="8510588" y="2268538"/>
          <p14:tracePt t="240623" x="8439150" y="2259013"/>
          <p14:tracePt t="240639" x="8394700" y="2259013"/>
          <p14:tracePt t="240655" x="8358188" y="2259013"/>
          <p14:tracePt t="240671" x="8323263" y="2259013"/>
          <p14:tracePt t="240687" x="8304213" y="2259013"/>
          <p14:tracePt t="240703" x="8259763" y="2259013"/>
          <p14:tracePt t="240719" x="8215313" y="2259013"/>
          <p14:tracePt t="240735" x="8180388" y="2259013"/>
          <p14:tracePt t="240751" x="8153400" y="2259013"/>
          <p14:tracePt t="240767" x="8134350" y="2259013"/>
          <p14:tracePt t="240806" x="8126413" y="2259013"/>
          <p14:tracePt t="240886" x="8116888" y="2259013"/>
          <p14:tracePt t="241030" x="8126413" y="2259013"/>
          <p14:tracePt t="241034" x="8134350" y="2259013"/>
          <p14:tracePt t="241062" x="8143875" y="2259013"/>
          <p14:tracePt t="241066" x="8153400" y="2259013"/>
          <p14:tracePt t="241078" x="8161338" y="2259013"/>
          <p14:tracePt t="241087" x="8180388" y="2259013"/>
          <p14:tracePt t="241103" x="8197850" y="2259013"/>
          <p14:tracePt t="241119" x="8232775" y="2259013"/>
          <p14:tracePt t="241135" x="8277225" y="2259013"/>
          <p14:tracePt t="241151" x="8331200" y="2259013"/>
          <p14:tracePt t="241167" x="8385175" y="2259013"/>
          <p14:tracePt t="241182" x="8474075" y="2259013"/>
          <p14:tracePt t="241198" x="8562975" y="2259013"/>
          <p14:tracePt t="241215" x="8626475" y="2259013"/>
          <p14:tracePt t="241230" x="8680450" y="2259013"/>
          <p14:tracePt t="241246" x="8697913" y="2259013"/>
          <p14:tracePt t="241262" x="8705850" y="2259013"/>
          <p14:tracePt t="241278" x="8751888" y="2259013"/>
          <p14:tracePt t="241294" x="8813800" y="2259013"/>
          <p14:tracePt t="241310" x="8867775" y="2259013"/>
          <p14:tracePt t="241326" x="8902700" y="2259013"/>
          <p14:tracePt t="241342" x="8920163" y="2259013"/>
          <p14:tracePt t="241358" x="8947150" y="2259013"/>
          <p14:tracePt t="241374" x="8966200" y="2259013"/>
          <p14:tracePt t="241390" x="9001125" y="2259013"/>
          <p14:tracePt t="241406" x="9055100" y="2259013"/>
          <p14:tracePt t="241422" x="9082088" y="2259013"/>
          <p14:tracePt t="241438" x="9090025" y="2259013"/>
          <p14:tracePt t="241494" x="9099550" y="2259013"/>
          <p14:tracePt t="241498" x="9109075" y="2259013"/>
          <p14:tracePt t="241513" x="9126538" y="2259013"/>
          <p14:tracePt t="241526" x="9144000" y="2259013"/>
          <p14:tracePt t="241534" x="9153525" y="2259013"/>
          <p14:tracePt t="241550" x="9170988" y="2259013"/>
          <p14:tracePt t="241566" x="9180513" y="2259013"/>
          <p14:tracePt t="241606" x="9197975" y="2268538"/>
          <p14:tracePt t="241614" x="9205913" y="2268538"/>
          <p14:tracePt t="241638" x="9205913" y="2276475"/>
          <p14:tracePt t="241718" x="9215438" y="2276475"/>
          <p14:tracePt t="241722" x="9232900" y="2276475"/>
          <p14:tracePt t="241734" x="9242425" y="2276475"/>
          <p14:tracePt t="241742" x="9251950" y="2276475"/>
          <p14:tracePt t="241758" x="9269413" y="2276475"/>
          <p14:tracePt t="241774" x="9277350" y="2276475"/>
          <p14:tracePt t="241912" x="9286875" y="2276475"/>
          <p14:tracePt t="241928" x="9296400" y="2276475"/>
          <p14:tracePt t="241932" x="9304338" y="2276475"/>
          <p14:tracePt t="241960" x="9313863" y="2276475"/>
          <p14:tracePt t="242296" x="9323388" y="2276475"/>
          <p14:tracePt t="242312" x="9340850" y="2276475"/>
          <p14:tracePt t="242328" x="9348788" y="2276475"/>
          <p14:tracePt t="242344" x="9358313" y="2276475"/>
          <p14:tracePt t="242424" x="9367838" y="2276475"/>
          <p14:tracePt t="242428" x="9375775" y="2276475"/>
          <p14:tracePt t="245872" x="9375775" y="2295525"/>
          <p14:tracePt t="245876" x="9375775" y="2303463"/>
          <p14:tracePt t="245888" x="9375775" y="2330450"/>
          <p14:tracePt t="245904" x="9375775" y="2357438"/>
          <p14:tracePt t="245914" x="9375775" y="2366963"/>
          <p14:tracePt t="245930" x="9375775" y="2401888"/>
          <p14:tracePt t="245946" x="9375775" y="2455863"/>
          <p14:tracePt t="245963" x="9375775" y="2500313"/>
          <p14:tracePt t="245978" x="9375775" y="2527300"/>
          <p14:tracePt t="245994" x="9375775" y="2554288"/>
          <p14:tracePt t="246010" x="9375775" y="2562225"/>
          <p14:tracePt t="246026" x="9375775" y="2571750"/>
          <p14:tracePt t="246042" x="9375775" y="2581275"/>
          <p14:tracePt t="246074" x="9375775" y="2598738"/>
          <p14:tracePt t="246090" x="9375775" y="2616200"/>
          <p14:tracePt t="246106" x="9375775" y="2643188"/>
          <p14:tracePt t="246122" x="9375775" y="2660650"/>
          <p14:tracePt t="246138" x="9375775" y="2687638"/>
          <p14:tracePt t="246154" x="9375775" y="2705100"/>
          <p14:tracePt t="246170" x="9367838" y="2724150"/>
          <p14:tracePt t="246186" x="9367838" y="2741613"/>
          <p14:tracePt t="246202" x="9367838" y="2759075"/>
          <p14:tracePt t="246218" x="9367838" y="2776538"/>
          <p14:tracePt t="246234" x="9367838" y="2786063"/>
          <p14:tracePt t="246250" x="9367838" y="2795588"/>
          <p14:tracePt t="246266" x="9367838" y="2813050"/>
          <p14:tracePt t="246336" x="9375775" y="2822575"/>
          <p14:tracePt t="246340" x="9375775" y="2830513"/>
          <p14:tracePt t="246368" x="9375775" y="2840038"/>
          <p14:tracePt t="246416" x="9375775" y="2847975"/>
          <p14:tracePt t="246802" x="9375775" y="2857500"/>
          <p14:tracePt t="246850" x="9367838" y="2867025"/>
          <p14:tracePt t="246930" x="9358313" y="2867025"/>
          <p14:tracePt t="246945" x="9348788" y="2867025"/>
          <p14:tracePt t="246978" x="9340850" y="2867025"/>
          <p14:tracePt t="246982" x="9331325" y="2867025"/>
          <p14:tracePt t="246994" x="9323388" y="2874963"/>
          <p14:tracePt t="247354" x="9313863" y="2874963"/>
          <p14:tracePt t="247386" x="9304338" y="2867025"/>
          <p14:tracePt t="247406" x="9286875" y="2857500"/>
          <p14:tracePt t="247418" x="9277350" y="2847975"/>
          <p14:tracePt t="247423" x="9269413" y="2847975"/>
          <p14:tracePt t="247450" x="9251950" y="2847975"/>
          <p14:tracePt t="247466" x="9242425" y="2847975"/>
          <p14:tracePt t="247471" x="9232900" y="2847975"/>
          <p14:tracePt t="247482" x="9224963" y="2847975"/>
          <p14:tracePt t="247497" x="9215438" y="2847975"/>
          <p14:tracePt t="247514" x="9197975" y="2847975"/>
          <p14:tracePt t="247529" x="9188450" y="2847975"/>
          <p14:tracePt t="247562" x="9170988" y="2847975"/>
          <p14:tracePt t="247578" x="9161463" y="2847975"/>
          <p14:tracePt t="247583" x="9144000" y="2847975"/>
          <p14:tracePt t="247594" x="9117013" y="2847975"/>
          <p14:tracePt t="247609" x="9072563" y="2847975"/>
          <p14:tracePt t="247625" x="9010650" y="2847975"/>
          <p14:tracePt t="247641" x="8956675" y="2847975"/>
          <p14:tracePt t="247657" x="8939213" y="2847975"/>
          <p14:tracePt t="247690" x="8929688" y="2847975"/>
          <p14:tracePt t="247722" x="8920163" y="2847975"/>
          <p14:tracePt t="247738" x="8912225" y="2847975"/>
          <p14:tracePt t="247754" x="8894763" y="2847975"/>
          <p14:tracePt t="247770" x="8885238" y="2847975"/>
          <p14:tracePt t="247818" x="8875713" y="2847975"/>
          <p14:tracePt t="247834" x="8867775" y="2847975"/>
          <p14:tracePt t="247839" x="8848725" y="2847975"/>
          <p14:tracePt t="248090" x="8840788" y="2857500"/>
          <p14:tracePt t="248804" x="8831263" y="2867025"/>
          <p14:tracePt t="248964" x="8831263" y="2857500"/>
          <p14:tracePt t="248980" x="8823325" y="2847975"/>
          <p14:tracePt t="248985" x="8813800" y="2822575"/>
          <p14:tracePt t="249001" x="8796338" y="2803525"/>
          <p14:tracePt t="249015" x="8751888" y="2795588"/>
          <p14:tracePt t="249031" x="8697913" y="2759075"/>
          <p14:tracePt t="249047" x="8643938" y="2751138"/>
          <p14:tracePt t="249063" x="8582025" y="2732088"/>
          <p14:tracePt t="249079" x="8537575" y="2724150"/>
          <p14:tracePt t="249096" x="8510588" y="2705100"/>
          <p14:tracePt t="249111" x="8491538" y="2705100"/>
          <p14:tracePt t="249127" x="8466138" y="2705100"/>
          <p14:tracePt t="249143" x="8429625" y="2705100"/>
          <p14:tracePt t="249160" x="8412163" y="2705100"/>
          <p14:tracePt t="249175" x="8385175" y="2705100"/>
          <p14:tracePt t="249191" x="8375650" y="2697163"/>
          <p14:tracePt t="249207" x="8367713" y="2687638"/>
          <p14:tracePt t="249224" x="8331200" y="2687638"/>
          <p14:tracePt t="249239" x="8259763" y="2687638"/>
          <p14:tracePt t="249256" x="8197850" y="2687638"/>
          <p14:tracePt t="249271" x="8180388" y="2687638"/>
          <p14:tracePt t="249332" x="8170863" y="2697163"/>
          <p14:tracePt t="249337" x="8161338" y="2697163"/>
          <p14:tracePt t="249352" x="8134350" y="2724150"/>
          <p14:tracePt t="249383" x="8108950" y="2741613"/>
          <p14:tracePt t="249399" x="8089900" y="2751138"/>
          <p14:tracePt t="249431" x="8081963" y="2759075"/>
          <p14:tracePt t="249460" x="8072438" y="2768600"/>
          <p14:tracePt t="249480" x="8072438" y="2776538"/>
          <p14:tracePt t="249492" x="8072438" y="2786063"/>
          <p14:tracePt t="249497" x="8072438" y="2795588"/>
          <p14:tracePt t="249511" x="8072438" y="2803525"/>
          <p14:tracePt t="249527" x="8072438" y="2813050"/>
          <p14:tracePt t="249543" x="8072438" y="2830513"/>
          <p14:tracePt t="249559" x="8072438" y="2847975"/>
          <p14:tracePt t="249591" x="8081963" y="2867025"/>
          <p14:tracePt t="249619" x="8089900" y="2874963"/>
          <p14:tracePt t="249625" x="8089900" y="2894013"/>
          <p14:tracePt t="249639" x="8099425" y="2901950"/>
          <p14:tracePt t="249655" x="8108950" y="2911475"/>
          <p14:tracePt t="249671" x="8116888" y="2928938"/>
          <p14:tracePt t="249687" x="8126413" y="2938463"/>
          <p14:tracePt t="249702" x="8126413" y="2955925"/>
          <p14:tracePt t="249718" x="8143875" y="2973388"/>
          <p14:tracePt t="249734" x="8153400" y="2982913"/>
          <p14:tracePt t="249750" x="8161338" y="2982913"/>
          <p14:tracePt t="249766" x="8170863" y="2990850"/>
          <p14:tracePt t="249782" x="8188325" y="3009900"/>
          <p14:tracePt t="249799" x="8197850" y="3009900"/>
          <p14:tracePt t="249814" x="8242300" y="3009900"/>
          <p14:tracePt t="249830" x="8277225" y="3009900"/>
          <p14:tracePt t="249846" x="8304213" y="3009900"/>
          <p14:tracePt t="249862" x="8340725" y="3009900"/>
          <p14:tracePt t="249878" x="8348663" y="3009900"/>
          <p14:tracePt t="249894" x="8367713" y="3009900"/>
          <p14:tracePt t="249910" x="8385175" y="3009900"/>
          <p14:tracePt t="249926" x="8420100" y="3009900"/>
          <p14:tracePt t="249942" x="8447088" y="3009900"/>
          <p14:tracePt t="249958" x="8483600" y="3009900"/>
          <p14:tracePt t="249975" x="8491538" y="3009900"/>
          <p14:tracePt t="249990" x="8501063" y="3009900"/>
          <p14:tracePt t="250006" x="8510588" y="3009900"/>
          <p14:tracePt t="250023" x="8537575" y="3009900"/>
          <p14:tracePt t="250038" x="8582025" y="2965450"/>
          <p14:tracePt t="250054" x="8599488" y="2965450"/>
          <p14:tracePt t="250070" x="8634413" y="2965450"/>
          <p14:tracePt t="250086" x="8643938" y="2955925"/>
          <p14:tracePt t="250102" x="8643938" y="2946400"/>
          <p14:tracePt t="250118" x="8661400" y="2938463"/>
          <p14:tracePt t="250134" x="8680450" y="2928938"/>
          <p14:tracePt t="250150" x="8715375" y="2901950"/>
          <p14:tracePt t="250166" x="8751888" y="2894013"/>
          <p14:tracePt t="250182" x="8769350" y="2874963"/>
          <p14:tracePt t="250214" x="8777288" y="2867025"/>
          <p14:tracePt t="250230" x="8777288" y="2847975"/>
          <p14:tracePt t="250246" x="8777288" y="2830513"/>
          <p14:tracePt t="250250" x="8777288" y="2822575"/>
          <p14:tracePt t="250262" x="8777288" y="2813050"/>
          <p14:tracePt t="250278" x="8777288" y="2803525"/>
          <p14:tracePt t="250294" x="8786813" y="2795588"/>
          <p14:tracePt t="250310" x="8786813" y="2776538"/>
          <p14:tracePt t="250326" x="8786813" y="2768600"/>
          <p14:tracePt t="250342" x="8786813" y="2751138"/>
          <p14:tracePt t="250358" x="8786813" y="2741613"/>
          <p14:tracePt t="250374" x="8786813" y="2724150"/>
          <p14:tracePt t="250390" x="8769350" y="2714625"/>
          <p14:tracePt t="250406" x="8742363" y="2687638"/>
          <p14:tracePt t="250422" x="8715375" y="2679700"/>
          <p14:tracePt t="250438" x="8670925" y="2660650"/>
          <p14:tracePt t="250454" x="8653463" y="2660650"/>
          <p14:tracePt t="250470" x="8643938" y="2660650"/>
          <p14:tracePt t="250486" x="8634413" y="2652713"/>
          <p14:tracePt t="250502" x="8626475" y="2652713"/>
          <p14:tracePt t="250518" x="8616950" y="2652713"/>
          <p14:tracePt t="250534" x="8589963" y="2652713"/>
          <p14:tracePt t="250550" x="8572500" y="2652713"/>
          <p14:tracePt t="250566" x="8537575" y="2652713"/>
          <p14:tracePt t="250582" x="8491538" y="2652713"/>
          <p14:tracePt t="250598" x="8447088" y="2652713"/>
          <p14:tracePt t="250614" x="8429625" y="2660650"/>
          <p14:tracePt t="250630" x="8402638" y="2660650"/>
          <p14:tracePt t="250663" x="8394700" y="2660650"/>
          <p14:tracePt t="250678" x="8367713" y="2670175"/>
          <p14:tracePt t="250693" x="8340725" y="2697163"/>
          <p14:tracePt t="250709" x="8323263" y="2705100"/>
          <p14:tracePt t="250742" x="8296275" y="2705100"/>
          <p14:tracePt t="250758" x="8277225" y="2714625"/>
          <p14:tracePt t="250773" x="8269288" y="2724150"/>
          <p14:tracePt t="250789" x="8259763" y="2724150"/>
          <p14:tracePt t="250805" x="8232775" y="2741613"/>
          <p14:tracePt t="250821" x="8215313" y="2751138"/>
          <p14:tracePt t="250837" x="8205788" y="2751138"/>
          <p14:tracePt t="250853" x="8188325" y="2768600"/>
          <p14:tracePt t="250869" x="8170863" y="2776538"/>
          <p14:tracePt t="250885" x="8161338" y="2776538"/>
          <p14:tracePt t="250901" x="8126413" y="2803525"/>
          <p14:tracePt t="250917" x="8116888" y="2803525"/>
          <p14:tracePt t="250933" x="8108950" y="2840038"/>
          <p14:tracePt t="250950" x="8108950" y="2857500"/>
          <p14:tracePt t="250965" x="8108950" y="2867025"/>
          <p14:tracePt t="250981" x="8108950" y="2874963"/>
          <p14:tracePt t="250997" x="8108950" y="2884488"/>
          <p14:tracePt t="251013" x="8108950" y="2894013"/>
          <p14:tracePt t="251029" x="8108950" y="2901950"/>
          <p14:tracePt t="251045" x="8108950" y="2919413"/>
          <p14:tracePt t="251062" x="8108950" y="2928938"/>
          <p14:tracePt t="251077" x="8116888" y="2955925"/>
          <p14:tracePt t="251093" x="8134350" y="2973388"/>
          <p14:tracePt t="251109" x="8153400" y="2990850"/>
          <p14:tracePt t="251126" x="8161338" y="3000375"/>
          <p14:tracePt t="251141" x="8180388" y="3017838"/>
          <p14:tracePt t="251157" x="8197850" y="3036888"/>
          <p14:tracePt t="251173" x="8197850" y="3044825"/>
          <p14:tracePt t="251189" x="8215313" y="3062288"/>
          <p14:tracePt t="251205" x="8242300" y="3081338"/>
          <p14:tracePt t="251221" x="8259763" y="3089275"/>
          <p14:tracePt t="251237" x="8277225" y="3098800"/>
          <p14:tracePt t="251253" x="8286750" y="3098800"/>
          <p14:tracePt t="251269" x="8304213" y="3098800"/>
          <p14:tracePt t="251285" x="8323263" y="3098800"/>
          <p14:tracePt t="251301" x="8358188" y="3098800"/>
          <p14:tracePt t="251317" x="8402638" y="3098800"/>
          <p14:tracePt t="251333" x="8447088" y="3108325"/>
          <p14:tracePt t="251349" x="8491538" y="3108325"/>
          <p14:tracePt t="251365" x="8510588" y="3108325"/>
          <p14:tracePt t="251381" x="8528050" y="3108325"/>
          <p14:tracePt t="251397" x="8545513" y="3108325"/>
          <p14:tracePt t="251413" x="8562975" y="3108325"/>
          <p14:tracePt t="251429" x="8609013" y="3108325"/>
          <p14:tracePt t="251445" x="8661400" y="3081338"/>
          <p14:tracePt t="251461" x="8742363" y="3044825"/>
          <p14:tracePt t="251477" x="8786813" y="3009900"/>
          <p14:tracePt t="251493" x="8813800" y="3009900"/>
          <p14:tracePt t="251509" x="8831263" y="2982913"/>
          <p14:tracePt t="251541" x="8840788" y="2982913"/>
          <p14:tracePt t="251557" x="8848725" y="2982913"/>
          <p14:tracePt t="251573" x="8867775" y="2982913"/>
          <p14:tracePt t="251592" x="8875713" y="2973388"/>
          <p14:tracePt t="251605" x="8885238" y="2965450"/>
          <p14:tracePt t="251624" x="8885238" y="2955925"/>
          <p14:tracePt t="251637" x="8885238" y="2946400"/>
          <p14:tracePt t="251653" x="8894763" y="2928938"/>
          <p14:tracePt t="251669" x="8902700" y="2911475"/>
          <p14:tracePt t="251685" x="8912225" y="2894013"/>
          <p14:tracePt t="251717" x="8912225" y="2884488"/>
          <p14:tracePt t="251736" x="8912225" y="2874963"/>
          <p14:tracePt t="251772" x="8894763" y="2874963"/>
          <p14:tracePt t="251784" x="8885238" y="2884488"/>
          <p14:tracePt t="251788" x="8875713" y="2894013"/>
          <p14:tracePt t="251800" x="8867775" y="2894013"/>
          <p14:tracePt t="251820" x="8858250" y="2901950"/>
          <p14:tracePt t="251832" x="8848725" y="2911475"/>
          <p14:tracePt t="251848" x="8840788" y="2911475"/>
          <p14:tracePt t="251860" x="8823325" y="2928938"/>
          <p14:tracePt t="251880" x="8813800" y="2928938"/>
          <p14:tracePt t="251896" x="8813800" y="2938463"/>
          <p14:tracePt t="252356" x="8804275" y="2928938"/>
          <p14:tracePt t="252368" x="8796338" y="2928938"/>
          <p14:tracePt t="252384" x="8769350" y="2928938"/>
          <p14:tracePt t="252400" x="8742363" y="2928938"/>
          <p14:tracePt t="252404" x="8724900" y="2928938"/>
          <p14:tracePt t="252420" x="8661400" y="2938463"/>
          <p14:tracePt t="252436" x="8599488" y="2955925"/>
          <p14:tracePt t="252452" x="8562975" y="2955925"/>
          <p14:tracePt t="252468" x="8474075" y="2965450"/>
          <p14:tracePt t="252484" x="8394700" y="2965450"/>
          <p14:tracePt t="252500" x="8358188" y="2965450"/>
          <p14:tracePt t="252516" x="8348663" y="2965450"/>
          <p14:tracePt t="252532" x="8331200" y="2965450"/>
          <p14:tracePt t="252548" x="8304213" y="2965450"/>
          <p14:tracePt t="252564" x="8286750" y="2965450"/>
          <p14:tracePt t="252580" x="8242300" y="2938463"/>
          <p14:tracePt t="252612" x="8232775" y="2938463"/>
          <p14:tracePt t="252640" x="8215313" y="2919413"/>
          <p14:tracePt t="252645" x="8205788" y="2911475"/>
          <p14:tracePt t="252754" x="8197850" y="2911475"/>
          <p14:tracePt t="252770" x="8188325" y="2911475"/>
          <p14:tracePt t="252775" x="8180388" y="2911475"/>
          <p14:tracePt t="252787" x="8170863" y="2911475"/>
          <p14:tracePt t="252806" x="8161338" y="2911475"/>
          <p14:tracePt t="252820" x="8153400" y="2911475"/>
          <p14:tracePt t="252835" x="8134350" y="2911475"/>
          <p14:tracePt t="252851" x="8126413" y="2911475"/>
          <p14:tracePt t="252868" x="8108950" y="2911475"/>
          <p14:tracePt t="252885" x="8099425" y="2911475"/>
          <p14:tracePt t="252899" x="8089900" y="2911475"/>
          <p14:tracePt t="255166" x="8099425" y="2911475"/>
          <p14:tracePt t="255390" x="8108950" y="2911475"/>
          <p14:tracePt t="255406" x="8116888" y="2911475"/>
          <p14:tracePt t="255454" x="8126413" y="2911475"/>
          <p14:tracePt t="255662" x="8134350" y="2911475"/>
          <p14:tracePt t="256960" x="8143875" y="2911475"/>
          <p14:tracePt t="256976" x="8161338" y="2911475"/>
          <p14:tracePt t="256992" x="8188325" y="2911475"/>
          <p14:tracePt t="256997" x="8197850" y="2911475"/>
          <p14:tracePt t="257008" x="8215313" y="2919413"/>
          <p14:tracePt t="257024" x="8313738" y="2938463"/>
          <p14:tracePt t="257040" x="8412163" y="2946400"/>
          <p14:tracePt t="257056" x="8491538" y="2955925"/>
          <p14:tracePt t="257072" x="8537575" y="2965450"/>
          <p14:tracePt t="257088" x="8572500" y="2965450"/>
          <p14:tracePt t="257104" x="8589963" y="2973388"/>
          <p14:tracePt t="257136" x="8599488" y="2973388"/>
          <p14:tracePt t="257151" x="8670925" y="2973388"/>
          <p14:tracePt t="257167" x="8751888" y="2973388"/>
          <p14:tracePt t="257183" x="8804275" y="2973388"/>
          <p14:tracePt t="257199" x="8823325" y="2973388"/>
          <p14:tracePt t="257215" x="8867775" y="2973388"/>
          <p14:tracePt t="257231" x="8939213" y="2973388"/>
          <p14:tracePt t="257247" x="8991600" y="2973388"/>
          <p14:tracePt t="257263" x="9063038" y="2973388"/>
          <p14:tracePt t="257279" x="9205913" y="2973388"/>
          <p14:tracePt t="257296" x="9385300" y="2965450"/>
          <p14:tracePt t="257311" x="9545638" y="2955925"/>
          <p14:tracePt t="257315" x="9599613" y="2938463"/>
          <p14:tracePt t="257330" x="9661525" y="2919413"/>
          <p14:tracePt t="257344" x="9680575" y="2919413"/>
          <p14:tracePt t="257359" x="9698038" y="2911475"/>
          <p14:tracePt t="257375" x="9715500" y="2894013"/>
          <p14:tracePt t="257391" x="9752013" y="2867025"/>
          <p14:tracePt t="257407" x="9786938" y="2847975"/>
          <p14:tracePt t="257423" x="9804400" y="2830513"/>
          <p14:tracePt t="257439" x="9840913" y="2813050"/>
          <p14:tracePt t="257455" x="9858375" y="2803525"/>
          <p14:tracePt t="257471" x="9902825" y="2776538"/>
          <p14:tracePt t="257487" x="9939338" y="2759075"/>
          <p14:tracePt t="257503" x="9974263" y="2751138"/>
          <p14:tracePt t="257535" x="9983788" y="2732088"/>
          <p14:tracePt t="257551" x="10028238" y="2714625"/>
          <p14:tracePt t="257567" x="10090150" y="2705100"/>
          <p14:tracePt t="257583" x="10198100" y="2687638"/>
          <p14:tracePt t="257599" x="10260013" y="2670175"/>
          <p14:tracePt t="257615" x="10287000" y="2660650"/>
          <p14:tracePt t="257631" x="10296525" y="2652713"/>
          <p14:tracePt t="257647" x="10296525" y="2625725"/>
          <p14:tracePt t="257663" x="10296525" y="2598738"/>
          <p14:tracePt t="257679" x="10277475" y="2562225"/>
          <p14:tracePt t="257695" x="10252075" y="2517775"/>
          <p14:tracePt t="257711" x="10225088" y="2490788"/>
          <p14:tracePt t="257727" x="10198100" y="2473325"/>
          <p14:tracePt t="257743" x="10188575" y="2465388"/>
          <p14:tracePt t="257759" x="10180638" y="2455863"/>
          <p14:tracePt t="257775" x="10180638" y="2428875"/>
          <p14:tracePt t="257791" x="10171113" y="2419350"/>
          <p14:tracePt t="257807" x="10171113" y="2411413"/>
          <p14:tracePt t="257823" x="10153650" y="2393950"/>
          <p14:tracePt t="257839" x="10126663" y="2366963"/>
          <p14:tracePt t="257842" x="10126663" y="2357438"/>
          <p14:tracePt t="257855" x="10117138" y="2357438"/>
          <p14:tracePt t="257871" x="10109200" y="2357438"/>
          <p14:tracePt t="257938" x="10099675" y="2357438"/>
          <p14:tracePt t="257986" x="10090150" y="2357438"/>
          <p14:tracePt t="257990" x="10082213" y="2357438"/>
          <p14:tracePt t="258018" x="10072688" y="2357438"/>
          <p14:tracePt t="258034" x="10063163" y="2357438"/>
          <p14:tracePt t="258066" x="10063163" y="2374900"/>
          <p14:tracePt t="258070" x="10045700" y="2374900"/>
          <p14:tracePt t="258082" x="10037763" y="2393950"/>
          <p14:tracePt t="258095" x="10037763" y="2401888"/>
          <p14:tracePt t="258111" x="10028238" y="2411413"/>
          <p14:tracePt t="258127" x="10001250" y="2428875"/>
          <p14:tracePt t="258143" x="10001250" y="2455863"/>
          <p14:tracePt t="258159" x="10001250" y="2482850"/>
          <p14:tracePt t="258175" x="9991725" y="2509838"/>
          <p14:tracePt t="258190" x="9983788" y="2509838"/>
          <p14:tracePt t="258206" x="9974263" y="2536825"/>
          <p14:tracePt t="258222" x="9966325" y="2544763"/>
          <p14:tracePt t="258238" x="9956800" y="2581275"/>
          <p14:tracePt t="258254" x="9956800" y="2598738"/>
          <p14:tracePt t="258270" x="9956800" y="2633663"/>
          <p14:tracePt t="258286" x="9956800" y="2660650"/>
          <p14:tracePt t="258302" x="9947275" y="2687638"/>
          <p14:tracePt t="258318" x="9939338" y="2714625"/>
          <p14:tracePt t="258334" x="9920288" y="2751138"/>
          <p14:tracePt t="258338" x="9920288" y="2759075"/>
          <p14:tracePt t="258350" x="9920288" y="2776538"/>
          <p14:tracePt t="258366" x="9902825" y="2822575"/>
          <p14:tracePt t="258382" x="9902825" y="2847975"/>
          <p14:tracePt t="258398" x="9902825" y="2874963"/>
          <p14:tracePt t="258414" x="9894888" y="2911475"/>
          <p14:tracePt t="258430" x="9885363" y="2919413"/>
          <p14:tracePt t="258447" x="9867900" y="2938463"/>
          <p14:tracePt t="258462" x="9858375" y="2955925"/>
          <p14:tracePt t="258478" x="9848850" y="2982913"/>
          <p14:tracePt t="258494" x="9840913" y="3009900"/>
          <p14:tracePt t="258510" x="9831388" y="3027363"/>
          <p14:tracePt t="258526" x="9823450" y="3054350"/>
          <p14:tracePt t="258542" x="9813925" y="3125788"/>
          <p14:tracePt t="258558" x="9796463" y="3187700"/>
          <p14:tracePt t="258574" x="9796463" y="3232150"/>
          <p14:tracePt t="258590" x="9796463" y="3295650"/>
          <p14:tracePt t="258606" x="9796463" y="3348038"/>
          <p14:tracePt t="258622" x="9796463" y="3411538"/>
          <p14:tracePt t="258638" x="9786938" y="3455988"/>
          <p14:tracePt t="258654" x="9777413" y="3490913"/>
          <p14:tracePt t="258670" x="9777413" y="3536950"/>
          <p14:tracePt t="258686" x="9777413" y="3571875"/>
          <p14:tracePt t="258702" x="9777413" y="3633788"/>
          <p14:tracePt t="258718" x="9796463" y="3714750"/>
          <p14:tracePt t="258734" x="9804400" y="3768725"/>
          <p14:tracePt t="258750" x="9804400" y="3813175"/>
          <p14:tracePt t="258766" x="9804400" y="3840163"/>
          <p14:tracePt t="258782" x="9804400" y="3867150"/>
          <p14:tracePt t="258798" x="9804400" y="3884613"/>
          <p14:tracePt t="258814" x="9804400" y="3911600"/>
          <p14:tracePt t="258830" x="9804400" y="3929063"/>
          <p14:tracePt t="258846" x="9804400" y="3973513"/>
          <p14:tracePt t="258862" x="9804400" y="4017963"/>
          <p14:tracePt t="258878" x="9804400" y="4081463"/>
          <p14:tracePt t="258894" x="9804400" y="4116388"/>
          <p14:tracePt t="258910" x="9804400" y="4133850"/>
          <p14:tracePt t="258926" x="9804400" y="4152900"/>
          <p14:tracePt t="258942" x="9813925" y="4160838"/>
          <p14:tracePt t="259012" x="9840913" y="4160838"/>
          <p14:tracePt t="259028" x="9858375" y="4152900"/>
          <p14:tracePt t="259032" x="9858375" y="4125913"/>
          <p14:tracePt t="259044" x="9858375" y="4108450"/>
          <p14:tracePt t="259054" x="9858375" y="4062413"/>
          <p14:tracePt t="259070" x="9858375" y="4010025"/>
          <p14:tracePt t="259086" x="9823450" y="3884613"/>
          <p14:tracePt t="259102" x="9769475" y="3732213"/>
          <p14:tracePt t="259118" x="9705975" y="3554413"/>
          <p14:tracePt t="259133" x="9609138" y="3357563"/>
          <p14:tracePt t="259150" x="9537700" y="3160713"/>
          <p14:tracePt t="259165" x="9501188" y="3000375"/>
          <p14:tracePt t="259181" x="9491663" y="2911475"/>
          <p14:tracePt t="259197" x="9501188" y="2830513"/>
          <p14:tracePt t="259214" x="9518650" y="2768600"/>
          <p14:tracePt t="259229" x="9528175" y="2697163"/>
          <p14:tracePt t="259245" x="9528175" y="2643188"/>
          <p14:tracePt t="259261" x="9555163" y="2598738"/>
          <p14:tracePt t="259277" x="9582150" y="2571750"/>
          <p14:tracePt t="259293" x="9626600" y="2536825"/>
          <p14:tracePt t="259309" x="9680575" y="2490788"/>
          <p14:tracePt t="259325" x="9705975" y="2438400"/>
          <p14:tracePt t="259341" x="9725025" y="2384425"/>
          <p14:tracePt t="259358" x="9752013" y="2347913"/>
          <p14:tracePt t="259373" x="9769475" y="2322513"/>
          <p14:tracePt t="259389" x="9804400" y="2295525"/>
          <p14:tracePt t="259405" x="9831388" y="2276475"/>
          <p14:tracePt t="259421" x="9867900" y="2251075"/>
          <p14:tracePt t="259437" x="9894888" y="2232025"/>
          <p14:tracePt t="259453" x="9920288" y="2224088"/>
          <p14:tracePt t="259469" x="9983788" y="2224088"/>
          <p14:tracePt t="259485" x="10028238" y="2224088"/>
          <p14:tracePt t="259501" x="10082213" y="2224088"/>
          <p14:tracePt t="259517" x="10099675" y="2224088"/>
          <p14:tracePt t="259533" x="10126663" y="2224088"/>
          <p14:tracePt t="259549" x="10153650" y="2224088"/>
          <p14:tracePt t="259565" x="10180638" y="2224088"/>
          <p14:tracePt t="259581" x="10206038" y="2224088"/>
          <p14:tracePt t="259597" x="10242550" y="2224088"/>
          <p14:tracePt t="259613" x="10287000" y="2224088"/>
          <p14:tracePt t="259629" x="10348913" y="2241550"/>
          <p14:tracePt t="259645" x="10402888" y="2241550"/>
          <p14:tracePt t="259661" x="10447338" y="2251075"/>
          <p14:tracePt t="259677" x="10474325" y="2251075"/>
          <p14:tracePt t="259693" x="10491788" y="2251075"/>
          <p14:tracePt t="259709" x="10510838" y="2251075"/>
          <p14:tracePt t="259725" x="10537825" y="2268538"/>
          <p14:tracePt t="259741" x="10590213" y="2295525"/>
          <p14:tracePt t="259757" x="10626725" y="2303463"/>
          <p14:tracePt t="259773" x="10644188" y="2312988"/>
          <p14:tracePt t="259828" x="10653713" y="2322513"/>
          <p14:tracePt t="259832" x="10653713" y="2330450"/>
          <p14:tracePt t="259844" x="10653713" y="2347913"/>
          <p14:tracePt t="259860" x="10653713" y="2374900"/>
          <p14:tracePt t="259876" x="10653713" y="2384425"/>
          <p14:tracePt t="259956" x="10653713" y="2393950"/>
          <p14:tracePt t="260270" x="10644188" y="2393950"/>
          <p14:tracePt t="260950" x="10634663" y="2384425"/>
          <p14:tracePt t="260966" x="10626725" y="2384425"/>
          <p14:tracePt t="261030" x="10617200" y="2384425"/>
          <p14:tracePt t="261142" x="10617200" y="2374900"/>
          <p14:tracePt t="261302" x="10617200" y="2357438"/>
          <p14:tracePt t="261334" x="10617200" y="2347913"/>
          <p14:tracePt t="262594" x="10609263" y="2339975"/>
          <p14:tracePt t="262610" x="10599738" y="2339975"/>
          <p14:tracePt t="262614" x="10590213" y="2339975"/>
          <p14:tracePt t="262674" x="10582275" y="2347913"/>
          <p14:tracePt t="262693" x="10590213" y="2357438"/>
          <p14:tracePt t="263202" x="10582275" y="2357438"/>
          <p14:tracePt t="263206" x="10572750" y="2357438"/>
          <p14:tracePt t="263546" x="10563225" y="2357438"/>
          <p14:tracePt t="263562" x="10555288" y="2357438"/>
          <p14:tracePt t="263567" x="10545763" y="2357438"/>
          <p14:tracePt t="263594" x="10537825" y="2357438"/>
          <p14:tracePt t="263599" x="10528300" y="2357438"/>
          <p14:tracePt t="263610" x="10510838" y="2357438"/>
          <p14:tracePt t="263625" x="10483850" y="2347913"/>
          <p14:tracePt t="263641" x="10466388" y="2347913"/>
          <p14:tracePt t="263657" x="10439400" y="2339975"/>
          <p14:tracePt t="263673" x="10429875" y="2339975"/>
          <p14:tracePt t="263689" x="10420350" y="2339975"/>
          <p14:tracePt t="263705" x="10402888" y="2339975"/>
          <p14:tracePt t="263721" x="10385425" y="2339975"/>
          <p14:tracePt t="263737" x="10358438" y="2339975"/>
          <p14:tracePt t="263753" x="10304463" y="2339975"/>
          <p14:tracePt t="263769" x="10277475" y="2339975"/>
          <p14:tracePt t="263785" x="10225088" y="2339975"/>
          <p14:tracePt t="263801" x="10180638" y="2339975"/>
          <p14:tracePt t="263817" x="10171113" y="2339975"/>
          <p14:tracePt t="263870" x="10153650" y="2339975"/>
          <p14:tracePt t="263882" x="10153650" y="2347913"/>
          <p14:tracePt t="263887" x="10144125" y="2357438"/>
          <p14:tracePt t="263898" x="10134600" y="2357438"/>
          <p14:tracePt t="263914" x="10126663" y="2357438"/>
          <p14:tracePt t="263929" x="10099675" y="2357438"/>
          <p14:tracePt t="263945" x="10063163" y="2374900"/>
          <p14:tracePt t="263961" x="10037763" y="2384425"/>
          <p14:tracePt t="263977" x="10001250" y="2384425"/>
          <p14:tracePt t="263994" x="9974263" y="2401888"/>
          <p14:tracePt t="264026" x="9974263" y="2411413"/>
          <p14:tracePt t="264063" x="9966325" y="2419350"/>
          <p14:tracePt t="264092" x="9956800" y="2428875"/>
          <p14:tracePt t="264140" x="9956800" y="2438400"/>
          <p14:tracePt t="264156" x="9947275" y="2446338"/>
          <p14:tracePt t="264191" x="9947275" y="2455863"/>
          <p14:tracePt t="264204" x="9947275" y="2473325"/>
          <p14:tracePt t="264220" x="9947275" y="2482850"/>
          <p14:tracePt t="264224" x="9947275" y="2490788"/>
          <p14:tracePt t="264252" x="9947275" y="2500313"/>
          <p14:tracePt t="264284" x="9947275" y="2509838"/>
          <p14:tracePt t="264288" x="9947275" y="2517775"/>
          <p14:tracePt t="264300" x="9947275" y="2527300"/>
          <p14:tracePt t="264313" x="9947275" y="2536825"/>
          <p14:tracePt t="264329" x="9939338" y="2554288"/>
          <p14:tracePt t="264361" x="9939338" y="2562225"/>
          <p14:tracePt t="264377" x="9939338" y="2571750"/>
          <p14:tracePt t="264396" x="9939338" y="2581275"/>
          <p14:tracePt t="264409" x="9939338" y="2589213"/>
          <p14:tracePt t="264425" x="9929813" y="2608263"/>
          <p14:tracePt t="264441" x="9912350" y="2616200"/>
          <p14:tracePt t="264457" x="9912350" y="2625725"/>
          <p14:tracePt t="264473" x="9894888" y="2652713"/>
          <p14:tracePt t="264489" x="9894888" y="2670175"/>
          <p14:tracePt t="264505" x="9885363" y="2697163"/>
          <p14:tracePt t="264521" x="9885363" y="2724150"/>
          <p14:tracePt t="264536" x="9875838" y="2759075"/>
          <p14:tracePt t="264553" x="9867900" y="2786063"/>
          <p14:tracePt t="264568" x="9840913" y="2822575"/>
          <p14:tracePt t="264585" x="9831388" y="2847975"/>
          <p14:tracePt t="264600" x="9823450" y="2884488"/>
          <p14:tracePt t="264616" x="9823450" y="2928938"/>
          <p14:tracePt t="264633" x="9823450" y="2965450"/>
          <p14:tracePt t="264649" x="9804400" y="3000375"/>
          <p14:tracePt t="264668" x="9796463" y="3062288"/>
          <p14:tracePt t="264680" x="9786938" y="3098800"/>
          <p14:tracePt t="264696" x="9786938" y="3116263"/>
          <p14:tracePt t="264712" x="9786938" y="3143250"/>
          <p14:tracePt t="264728" x="9786938" y="3187700"/>
          <p14:tracePt t="264744" x="9786938" y="3224213"/>
          <p14:tracePt t="264760" x="9786938" y="3268663"/>
          <p14:tracePt t="264776" x="9786938" y="3303588"/>
          <p14:tracePt t="264792" x="9786938" y="3330575"/>
          <p14:tracePt t="264808" x="9786938" y="3384550"/>
          <p14:tracePt t="264824" x="9786938" y="3438525"/>
          <p14:tracePt t="264840" x="9786938" y="3482975"/>
          <p14:tracePt t="264856" x="9786938" y="3517900"/>
          <p14:tracePt t="264872" x="9786938" y="3562350"/>
          <p14:tracePt t="264888" x="9786938" y="3608388"/>
          <p14:tracePt t="264904" x="9786938" y="3660775"/>
          <p14:tracePt t="264907" x="9786938" y="3670300"/>
          <p14:tracePt t="264920" x="9786938" y="3679825"/>
          <p14:tracePt t="264936" x="9786938" y="3697288"/>
          <p14:tracePt t="264952" x="9786938" y="3724275"/>
          <p14:tracePt t="264968" x="9786938" y="3751263"/>
          <p14:tracePt t="264984" x="9786938" y="3776663"/>
          <p14:tracePt t="265000" x="9786938" y="3795713"/>
          <p14:tracePt t="265016" x="9786938" y="3830638"/>
          <p14:tracePt t="265032" x="9769475" y="3867150"/>
          <p14:tracePt t="265048" x="9769475" y="3919538"/>
          <p14:tracePt t="265064" x="9769475" y="3965575"/>
          <p14:tracePt t="265080" x="9769475" y="4017963"/>
          <p14:tracePt t="265096" x="9769475" y="4054475"/>
          <p14:tracePt t="265112" x="9769475" y="4071938"/>
          <p14:tracePt t="265128" x="9769475" y="4125913"/>
          <p14:tracePt t="265144" x="9769475" y="4152900"/>
          <p14:tracePt t="265160" x="9769475" y="4197350"/>
          <p14:tracePt t="265176" x="9777413" y="4251325"/>
          <p14:tracePt t="265192" x="9796463" y="4276725"/>
          <p14:tracePt t="265208" x="9804400" y="4313238"/>
          <p14:tracePt t="265224" x="9804400" y="4322763"/>
          <p14:tracePt t="265240" x="9804400" y="4340225"/>
          <p14:tracePt t="265256" x="9804400" y="4357688"/>
          <p14:tracePt t="265272" x="9804400" y="4384675"/>
          <p14:tracePt t="265288" x="9804400" y="4411663"/>
          <p14:tracePt t="265304" x="9813925" y="4429125"/>
          <p14:tracePt t="265321" x="9813925" y="4446588"/>
          <p14:tracePt t="265336" x="9813925" y="4465638"/>
          <p14:tracePt t="265353" x="9813925" y="4483100"/>
          <p14:tracePt t="265368" x="9823450" y="4483100"/>
          <p14:tracePt t="265384" x="9831388" y="4491038"/>
          <p14:tracePt t="265452" x="9840913" y="4491038"/>
          <p14:tracePt t="265459" x="9848850" y="4483100"/>
          <p14:tracePt t="265467" x="9848850" y="4473575"/>
          <p14:tracePt t="265484" x="9848850" y="4456113"/>
          <p14:tracePt t="265501" x="9848850" y="4446588"/>
          <p14:tracePt t="265512" x="9848850" y="4429125"/>
          <p14:tracePt t="265528" x="9867900" y="4411663"/>
          <p14:tracePt t="265544" x="9875838" y="4384675"/>
          <p14:tracePt t="265560" x="9920288" y="4348163"/>
          <p14:tracePt t="265576" x="9939338" y="4303713"/>
          <p14:tracePt t="265592" x="9939338" y="4259263"/>
          <p14:tracePt t="265608" x="9966325" y="4187825"/>
          <p14:tracePt t="265623" x="9991725" y="4108450"/>
          <p14:tracePt t="265639" x="10010775" y="4062413"/>
          <p14:tracePt t="265655" x="10028238" y="4000500"/>
          <p14:tracePt t="265672" x="10072688" y="3919538"/>
          <p14:tracePt t="265688" x="10109200" y="3848100"/>
          <p14:tracePt t="265703" x="10117138" y="3786188"/>
          <p14:tracePt t="265719" x="10134600" y="3705225"/>
          <p14:tracePt t="265736" x="10134600" y="3616325"/>
          <p14:tracePt t="265752" x="10134600" y="3509963"/>
          <p14:tracePt t="265768" x="10134600" y="3419475"/>
          <p14:tracePt t="265783" x="10126663" y="3375025"/>
          <p14:tracePt t="265799" x="10109200" y="3330575"/>
          <p14:tracePt t="265815" x="10090150" y="3295650"/>
          <p14:tracePt t="265831" x="10082213" y="3259138"/>
          <p14:tracePt t="265847" x="10082213" y="3224213"/>
          <p14:tracePt t="265863" x="10082213" y="3197225"/>
          <p14:tracePt t="265879" x="10082213" y="3179763"/>
          <p14:tracePt t="265895" x="10082213" y="3160713"/>
          <p14:tracePt t="265911" x="10082213" y="3133725"/>
          <p14:tracePt t="265927" x="10045700" y="3108325"/>
          <p14:tracePt t="265943" x="10045700" y="3081338"/>
          <p14:tracePt t="265959" x="10028238" y="3062288"/>
          <p14:tracePt t="265975" x="10018713" y="3044825"/>
          <p14:tracePt t="266007" x="10018713" y="3027363"/>
          <p14:tracePt t="266030" x="10018713" y="3017838"/>
          <p14:tracePt t="266039" x="10018713" y="3009900"/>
          <p14:tracePt t="266062" x="10018713" y="2990850"/>
          <p14:tracePt t="266094" x="10018713" y="2982913"/>
          <p14:tracePt t="266174" x="10018713" y="2973388"/>
          <p14:tracePt t="266630" x="10010775" y="2973388"/>
          <p14:tracePt t="266646" x="10001250" y="2973388"/>
          <p14:tracePt t="266726" x="10001250" y="2965450"/>
          <p14:tracePt t="266730" x="10001250" y="2938463"/>
          <p14:tracePt t="266742" x="10018713" y="2911475"/>
          <p14:tracePt t="266758" x="10063163" y="2867025"/>
          <p14:tracePt t="266774" x="10090150" y="2830513"/>
          <p14:tracePt t="266790" x="10109200" y="2803525"/>
          <p14:tracePt t="266806" x="10109200" y="2776538"/>
          <p14:tracePt t="266838" x="10109200" y="2759075"/>
          <p14:tracePt t="266855" x="10126663" y="2751138"/>
          <p14:tracePt t="266871" x="10144125" y="2732088"/>
          <p14:tracePt t="266886" x="10171113" y="2714625"/>
          <p14:tracePt t="266902" x="10180638" y="2705100"/>
          <p14:tracePt t="266918" x="10188575" y="2705100"/>
          <p14:tracePt t="267032" x="10198100" y="2697163"/>
          <p14:tracePt t="267064" x="10215563" y="2697163"/>
          <p14:tracePt t="267068" x="10225088" y="2697163"/>
          <p14:tracePt t="267096" x="10242550" y="2697163"/>
          <p14:tracePt t="267112" x="10269538" y="2697163"/>
          <p14:tracePt t="267128" x="10287000" y="2697163"/>
          <p14:tracePt t="267133" x="10296525" y="2697163"/>
          <p14:tracePt t="267148" x="10313988" y="2697163"/>
          <p14:tracePt t="267160" x="10323513" y="2687638"/>
          <p14:tracePt t="267175" x="10385425" y="2670175"/>
          <p14:tracePt t="267191" x="10447338" y="2652713"/>
          <p14:tracePt t="267206" x="10491788" y="2643188"/>
          <p14:tracePt t="267223" x="10582275" y="2598738"/>
          <p14:tracePt t="267239" x="10599738" y="2562225"/>
          <p14:tracePt t="267255" x="10599738" y="2536825"/>
          <p14:tracePt t="267287" x="10599738" y="2509838"/>
          <p14:tracePt t="267303" x="10599738" y="2482850"/>
          <p14:tracePt t="267318" x="10599738" y="2465388"/>
          <p14:tracePt t="267334" x="10599738" y="2428875"/>
          <p14:tracePt t="267351" x="10572750" y="2401888"/>
          <p14:tracePt t="267366" x="10572750" y="2374900"/>
          <p14:tracePt t="267382" x="10537825" y="2347913"/>
          <p14:tracePt t="267398" x="10518775" y="2312988"/>
          <p14:tracePt t="267414" x="10510838" y="2312988"/>
          <p14:tracePt t="267436" x="10501313" y="2303463"/>
          <p14:tracePt t="267480" x="10491788" y="2303463"/>
          <p14:tracePt t="267484" x="10483850" y="2303463"/>
          <p14:tracePt t="267496" x="10456863" y="2303463"/>
          <p14:tracePt t="267510" x="10447338" y="2303463"/>
          <p14:tracePt t="267527" x="10429875" y="2303463"/>
          <p14:tracePt t="267544" x="10420350" y="2303463"/>
          <p14:tracePt t="267640" x="10412413" y="2303463"/>
          <p14:tracePt t="267752" x="10402888" y="2303463"/>
          <p14:tracePt t="267768" x="10385425" y="2303463"/>
          <p14:tracePt t="267772" x="10367963" y="2330450"/>
          <p14:tracePt t="267784" x="10323513" y="2357438"/>
          <p14:tracePt t="267797" x="10252075" y="2393950"/>
          <p14:tracePt t="267813" x="10028238" y="2482850"/>
          <p14:tracePt t="267829" x="9626600" y="2598738"/>
          <p14:tracePt t="267845" x="9055100" y="2732088"/>
          <p14:tracePt t="267861" x="8429625" y="2874963"/>
          <p14:tracePt t="267877" x="7894638" y="3036888"/>
          <p14:tracePt t="267893" x="7483475" y="3152775"/>
          <p14:tracePt t="267909" x="7232650" y="3286125"/>
          <p14:tracePt t="267925" x="7143750" y="3357563"/>
          <p14:tracePt t="267941" x="7081838" y="3411538"/>
          <p14:tracePt t="267944" x="7027863" y="3438525"/>
          <p14:tracePt t="267957" x="6973888" y="3473450"/>
          <p14:tracePt t="267973" x="6848475" y="3554413"/>
          <p14:tracePt t="267989" x="6724650" y="3633788"/>
          <p14:tracePt t="268005" x="6599238" y="3687763"/>
          <p14:tracePt t="268021" x="6483350" y="3724275"/>
          <p14:tracePt t="268037" x="6375400" y="3741738"/>
          <p14:tracePt t="268053" x="6259513" y="3751263"/>
          <p14:tracePt t="268069" x="6116638" y="3768725"/>
          <p14:tracePt t="268085" x="5956300" y="3786188"/>
          <p14:tracePt t="268101" x="5848350" y="3795713"/>
          <p14:tracePt t="268117" x="5813425" y="3803650"/>
          <p14:tracePt t="268133" x="5803900" y="3803650"/>
          <p14:tracePt t="268184" x="5795963" y="3803650"/>
          <p14:tracePt t="268200" x="5795963" y="3795713"/>
          <p14:tracePt t="268204" x="5776913" y="3786188"/>
          <p14:tracePt t="268216" x="5768975" y="3776663"/>
          <p14:tracePt t="268248" x="5759450" y="3759200"/>
          <p14:tracePt t="268264" x="5759450" y="3751263"/>
          <p14:tracePt t="268268" x="5759450" y="3741738"/>
          <p14:tracePt t="268280" x="5759450" y="3732213"/>
          <p14:tracePt t="268332" x="5759450" y="3724275"/>
          <p14:tracePt t="268344" x="5759450" y="3714750"/>
          <p14:tracePt t="268349" x="5759450" y="3705225"/>
          <p14:tracePt t="268360" x="5759450" y="3697288"/>
          <p14:tracePt t="268392" x="5776913" y="3697288"/>
          <p14:tracePt t="268396" x="5803900" y="3660775"/>
          <p14:tracePt t="268408" x="5822950" y="3643313"/>
          <p14:tracePt t="268421" x="5830888" y="3616325"/>
          <p14:tracePt t="268437" x="5857875" y="3598863"/>
          <p14:tracePt t="268440" x="5857875" y="3589338"/>
          <p14:tracePt t="268453" x="5875338" y="3581400"/>
          <p14:tracePt t="268469" x="5894388" y="3571875"/>
          <p14:tracePt t="268485" x="5894388" y="3562350"/>
          <p14:tracePt t="268501" x="5894388" y="3554413"/>
          <p14:tracePt t="268517" x="5894388" y="3536950"/>
          <p14:tracePt t="268617" x="5894388" y="3527425"/>
          <p14:tracePt t="268622" x="5894388" y="3517900"/>
          <p14:tracePt t="268650" x="5894388" y="3509963"/>
          <p14:tracePt t="268729" x="5884863" y="3509963"/>
          <p14:tracePt t="268746" x="5875338" y="3509963"/>
          <p14:tracePt t="268750" x="5867400" y="3509963"/>
          <p14:tracePt t="268777" x="5848350" y="3517900"/>
          <p14:tracePt t="268782" x="5840413" y="3517900"/>
          <p14:tracePt t="268794" x="5840413" y="3527425"/>
          <p14:tracePt t="268810" x="5840413" y="3536950"/>
          <p14:tracePt t="268821" x="5840413" y="3544888"/>
          <p14:tracePt t="268837" x="5840413" y="3554413"/>
          <p14:tracePt t="268852" x="5840413" y="3571875"/>
          <p14:tracePt t="268868" x="5840413" y="3581400"/>
          <p14:tracePt t="268884" x="5840413" y="3598863"/>
          <p14:tracePt t="268900" x="5840413" y="3616325"/>
          <p14:tracePt t="268916" x="5848350" y="3625850"/>
          <p14:tracePt t="268932" x="5857875" y="3643313"/>
          <p14:tracePt t="268948" x="5884863" y="3660775"/>
          <p14:tracePt t="268964" x="5929313" y="3679825"/>
          <p14:tracePt t="268980" x="5983288" y="3714750"/>
          <p14:tracePt t="268996" x="6018213" y="3714750"/>
          <p14:tracePt t="269012" x="6072188" y="3732213"/>
          <p14:tracePt t="269028" x="6134100" y="3732213"/>
          <p14:tracePt t="269044" x="6197600" y="3732213"/>
          <p14:tracePt t="269060" x="6357938" y="3732213"/>
          <p14:tracePt t="269076" x="6581775" y="3732213"/>
          <p14:tracePt t="269092" x="6884988" y="3732213"/>
          <p14:tracePt t="269108" x="7277100" y="3705225"/>
          <p14:tracePt t="269124" x="7634288" y="3652838"/>
          <p14:tracePt t="269140" x="7974013" y="3589338"/>
          <p14:tracePt t="269156" x="8251825" y="3527425"/>
          <p14:tracePt t="269172" x="8491538" y="3455988"/>
          <p14:tracePt t="269188" x="8670925" y="3384550"/>
          <p14:tracePt t="269204" x="8867775" y="3295650"/>
          <p14:tracePt t="269220" x="9055100" y="3214688"/>
          <p14:tracePt t="269236" x="9205913" y="3170238"/>
          <p14:tracePt t="269252" x="9323388" y="3143250"/>
          <p14:tracePt t="269268" x="9474200" y="3098800"/>
          <p14:tracePt t="269284" x="9609138" y="3071813"/>
          <p14:tracePt t="269300" x="9644063" y="3071813"/>
          <p14:tracePt t="269316" x="9698038" y="3062288"/>
          <p14:tracePt t="269333" x="9752013" y="3044825"/>
          <p14:tracePt t="269349" x="9777413" y="3036888"/>
          <p14:tracePt t="269364" x="9831388" y="3009900"/>
          <p14:tracePt t="269380" x="9858375" y="3000375"/>
          <p14:tracePt t="269396" x="9867900" y="2990850"/>
          <p14:tracePt t="269412" x="9885363" y="2982913"/>
          <p14:tracePt t="269428" x="9912350" y="2982913"/>
          <p14:tracePt t="269444" x="9991725" y="2982913"/>
          <p14:tracePt t="269460" x="10082213" y="2965450"/>
          <p14:tracePt t="269476" x="10153650" y="2946400"/>
          <p14:tracePt t="269492" x="10188575" y="2946400"/>
          <p14:tracePt t="269562" x="10206038" y="2946400"/>
          <p14:tracePt t="269566" x="10215563" y="2946400"/>
          <p14:tracePt t="269578" x="10225088" y="2946400"/>
          <p14:tracePt t="269588" x="10233025" y="2946400"/>
          <p14:tracePt t="269658" x="10242550" y="2946400"/>
          <p14:tracePt t="269690" x="10252075" y="2946400"/>
          <p14:tracePt t="269738" x="10260013" y="2946400"/>
          <p14:tracePt t="269802" x="10269538" y="2946400"/>
          <p14:tracePt t="269806" x="10277475" y="2946400"/>
          <p14:tracePt t="269818" x="10287000" y="2946400"/>
          <p14:tracePt t="269828" x="10296525" y="2946400"/>
          <p14:tracePt t="269844" x="10313988" y="2946400"/>
          <p14:tracePt t="269898" x="10323513" y="2946400"/>
          <p14:tracePt t="269902" x="10331450" y="2946400"/>
          <p14:tracePt t="270508" x="10331450" y="2938463"/>
          <p14:tracePt t="270524" x="10331450" y="2928938"/>
          <p14:tracePt t="271300" x="10323513" y="2919413"/>
          <p14:tracePt t="271685" x="10323513" y="2911475"/>
          <p14:tracePt t="272621" x="10331450" y="2911475"/>
          <p14:tracePt t="272626" x="10331450" y="2901950"/>
          <p14:tracePt t="272654" x="10331450" y="2894013"/>
          <p14:tracePt t="272670" x="10331450" y="2884488"/>
          <p14:tracePt t="272686" x="10331450" y="2874963"/>
          <p14:tracePt t="272734" x="10331450" y="2867025"/>
          <p14:tracePt t="272784" x="10340975" y="2857500"/>
          <p14:tracePt t="272896" x="10340975" y="2847975"/>
          <p14:tracePt t="273024" x="10331450" y="2847975"/>
          <p14:tracePt t="273152" x="10323513" y="2847975"/>
          <p14:tracePt t="273168" x="10304463" y="2847975"/>
          <p14:tracePt t="273184" x="10296525" y="2857500"/>
          <p14:tracePt t="273200" x="10287000" y="2867025"/>
          <p14:tracePt t="273248" x="10277475" y="2874963"/>
          <p14:tracePt t="273252" x="10277475" y="2884488"/>
          <p14:tracePt t="273312" x="10277475" y="2901950"/>
          <p14:tracePt t="273408" x="10277475" y="2911475"/>
          <p14:tracePt t="273440" x="10277475" y="2919413"/>
          <p14:tracePt t="273456" x="10296525" y="2919413"/>
          <p14:tracePt t="273461" x="10304463" y="2919413"/>
          <p14:tracePt t="273520" x="10313988" y="2911475"/>
          <p14:tracePt t="273536" x="10323513" y="2911475"/>
          <p14:tracePt t="273541" x="10323513" y="2901950"/>
          <p14:tracePt t="273584" x="10323513" y="2894013"/>
          <p14:tracePt t="273992" x="10323513" y="2884488"/>
          <p14:tracePt t="274008" x="10313988" y="2884488"/>
          <p14:tracePt t="274338" x="10313988" y="2894013"/>
          <p14:tracePt t="274738" x="10313988" y="2901950"/>
          <p14:tracePt t="274754" x="10296525" y="2911475"/>
          <p14:tracePt t="274758" x="10287000" y="2919413"/>
          <p14:tracePt t="274770" x="10287000" y="2928938"/>
          <p14:tracePt t="275314" x="10277475" y="2919413"/>
          <p14:tracePt t="275330" x="10269538" y="2919413"/>
          <p14:tracePt t="275346" x="10260013" y="2919413"/>
          <p14:tracePt t="275351" x="10242550" y="2919413"/>
          <p14:tracePt t="275362" x="10242550" y="2911475"/>
          <p14:tracePt t="275378" x="10225088" y="2911475"/>
          <p14:tracePt t="275394" x="10198100" y="2911475"/>
          <p14:tracePt t="275406" x="10180638" y="2901950"/>
          <p14:tracePt t="275422" x="10134600" y="2901950"/>
          <p14:tracePt t="275438" x="10063163" y="2901950"/>
          <p14:tracePt t="275454" x="9991725" y="2901950"/>
          <p14:tracePt t="275470" x="9885363" y="2901950"/>
          <p14:tracePt t="275486" x="9742488" y="2901950"/>
          <p14:tracePt t="275502" x="9626600" y="2901950"/>
          <p14:tracePt t="275518" x="9528175" y="2901950"/>
          <p14:tracePt t="275523" x="9466263" y="2901950"/>
          <p14:tracePt t="275534" x="9412288" y="2894013"/>
          <p14:tracePt t="275551" x="9304338" y="2894013"/>
          <p14:tracePt t="275566" x="9188450" y="2894013"/>
          <p14:tracePt t="275582" x="9055100" y="2894013"/>
          <p14:tracePt t="275598" x="8939213" y="2894013"/>
          <p14:tracePt t="275614" x="8823325" y="2894013"/>
          <p14:tracePt t="275630" x="8680450" y="2894013"/>
          <p14:tracePt t="275646" x="8537575" y="2894013"/>
          <p14:tracePt t="275662" x="8466138" y="2894013"/>
          <p14:tracePt t="275678" x="8412163" y="2894013"/>
          <p14:tracePt t="275694" x="8385175" y="2894013"/>
          <p14:tracePt t="275710" x="8348663" y="2894013"/>
          <p14:tracePt t="275726" x="8323263" y="2894013"/>
          <p14:tracePt t="275742" x="8286750" y="2894013"/>
          <p14:tracePt t="275758" x="8277225" y="2901950"/>
          <p14:tracePt t="275774" x="8251825" y="2901950"/>
          <p14:tracePt t="275790" x="8224838" y="2919413"/>
          <p14:tracePt t="275844" x="8205788" y="2919413"/>
          <p14:tracePt t="275848" x="8188325" y="2919413"/>
          <p14:tracePt t="275860" x="8161338" y="2928938"/>
          <p14:tracePt t="275870" x="8153400" y="2946400"/>
          <p14:tracePt t="275886" x="8116888" y="2955925"/>
          <p14:tracePt t="275902" x="8108950" y="2965450"/>
          <p14:tracePt t="276148" x="8116888" y="2965450"/>
          <p14:tracePt t="276164" x="8116888" y="2955925"/>
          <p14:tracePt t="276180" x="8116888" y="2946400"/>
          <p14:tracePt t="276596" x="8143875" y="2928938"/>
          <p14:tracePt t="276612" x="8153400" y="2928938"/>
          <p14:tracePt t="277076" x="8161338" y="2919413"/>
          <p14:tracePt t="277140" x="8170863" y="2919413"/>
          <p14:tracePt t="277188" x="8180388" y="2919413"/>
          <p14:tracePt t="277192" x="8188325" y="2928938"/>
          <p14:tracePt t="277222" x="8188325" y="2938463"/>
          <p14:tracePt t="277286" x="8197850" y="2938463"/>
          <p14:tracePt t="277318" x="8205788" y="2946400"/>
          <p14:tracePt t="277350" x="8205788" y="2955925"/>
          <p14:tracePt t="277354" x="8215313" y="2955925"/>
          <p14:tracePt t="277366" x="8224838" y="2955925"/>
          <p14:tracePt t="277372" x="8242300" y="2965450"/>
          <p14:tracePt t="277388" x="8286750" y="2982913"/>
          <p14:tracePt t="277404" x="8313738" y="2990850"/>
          <p14:tracePt t="277420" x="8323263" y="2990850"/>
          <p14:tracePt t="277436" x="8331200" y="3009900"/>
          <p14:tracePt t="277452" x="8367713" y="3027363"/>
          <p14:tracePt t="277468" x="8420100" y="3044825"/>
          <p14:tracePt t="277484" x="8474075" y="3062288"/>
          <p14:tracePt t="277500" x="8501063" y="3071813"/>
          <p14:tracePt t="277516" x="8537575" y="3071813"/>
          <p14:tracePt t="277548" x="8537575" y="3081338"/>
          <p14:tracePt t="277574" x="8537575" y="3089275"/>
          <p14:tracePt t="277590" x="8537575" y="3098800"/>
          <p14:tracePt t="277606" x="8537575" y="3116263"/>
          <p14:tracePt t="277622" x="8537575" y="3125788"/>
          <p14:tracePt t="277638" x="8537575" y="3133725"/>
          <p14:tracePt t="277654" x="8537575" y="3143250"/>
          <p14:tracePt t="277660" x="8537575" y="3152775"/>
          <p14:tracePt t="277750" x="8537575" y="3160713"/>
          <p14:tracePt t="277782" x="8545513" y="3160713"/>
          <p14:tracePt t="277786" x="8555038" y="3160713"/>
          <p14:tracePt t="277797" x="8562975" y="3160713"/>
          <p14:tracePt t="277805" x="8572500" y="3160713"/>
          <p14:tracePt t="277990" x="8582025" y="3160713"/>
          <p14:tracePt t="278022" x="8582025" y="3152775"/>
          <p14:tracePt t="278038" x="8582025" y="3143250"/>
          <p14:tracePt t="278134" x="8589963" y="3133725"/>
          <p14:tracePt t="278150" x="8599488" y="3133725"/>
          <p14:tracePt t="278154" x="8609013" y="3133725"/>
          <p14:tracePt t="278566" x="8609013" y="3143250"/>
          <p14:tracePt t="278585" x="8609013" y="3152775"/>
          <p14:tracePt t="278598" x="8609013" y="3160713"/>
          <p14:tracePt t="278603" x="8599488" y="3160713"/>
          <p14:tracePt t="278619" x="8589963" y="3170238"/>
          <p14:tracePt t="278635" x="8589963" y="3179763"/>
          <p14:tracePt t="278651" x="8582025" y="3179763"/>
          <p14:tracePt t="278678" x="8562975" y="3187700"/>
          <p14:tracePt t="278694" x="8555038" y="3197225"/>
          <p14:tracePt t="278699" x="8545513" y="3197225"/>
          <p14:tracePt t="278728" x="8537575" y="3197225"/>
          <p14:tracePt t="278733" x="8518525" y="3205163"/>
          <p14:tracePt t="278759" x="8510588" y="3205163"/>
          <p14:tracePt t="278765" x="8501063" y="3205163"/>
          <p14:tracePt t="278779" x="8483600" y="3214688"/>
          <p14:tracePt t="278795" x="8474075" y="3214688"/>
          <p14:tracePt t="278811" x="8466138" y="3224213"/>
          <p14:tracePt t="278843" x="8439150" y="3224213"/>
          <p14:tracePt t="278860" x="8429625" y="3232150"/>
          <p14:tracePt t="279048" x="8420100" y="3232150"/>
          <p14:tracePt t="279112" x="8402638" y="3241675"/>
          <p14:tracePt t="279117" x="8394700" y="3241675"/>
          <p14:tracePt t="279160" x="8385175" y="3241675"/>
          <p14:tracePt t="279164" x="8375650" y="3251200"/>
          <p14:tracePt t="279192" x="8367713" y="3251200"/>
          <p14:tracePt t="279197" x="8358188" y="3259138"/>
          <p14:tracePt t="279224" x="8348663" y="3268663"/>
          <p14:tracePt t="279229" x="8340725" y="3268663"/>
          <p14:tracePt t="279243" x="8331200" y="3268663"/>
          <p14:tracePt t="279259" x="8323263" y="3268663"/>
          <p14:tracePt t="279275" x="8304213" y="3276600"/>
          <p14:tracePt t="279304" x="8296275" y="3286125"/>
          <p14:tracePt t="279368" x="8286750" y="3286125"/>
          <p14:tracePt t="279388" x="8304213" y="3286125"/>
          <p14:tracePt t="279400" x="8323263" y="3286125"/>
          <p14:tracePt t="279405" x="8331200" y="3286125"/>
          <p14:tracePt t="279419" x="8394700" y="3286125"/>
          <p14:tracePt t="279435" x="8447088" y="3276600"/>
          <p14:tracePt t="279451" x="8528050" y="3241675"/>
          <p14:tracePt t="279467" x="8599488" y="3214688"/>
          <p14:tracePt t="279483" x="8670925" y="3179763"/>
          <p14:tracePt t="279499" x="8759825" y="3160713"/>
          <p14:tracePt t="279515" x="8929688" y="3125788"/>
          <p14:tracePt t="279531" x="9126538" y="3089275"/>
          <p14:tracePt t="279547" x="9323388" y="3071813"/>
          <p14:tracePt t="279564" x="9439275" y="3044825"/>
          <p14:tracePt t="279579" x="9501188" y="3036888"/>
          <p14:tracePt t="279595" x="9537700" y="3027363"/>
          <p14:tracePt t="279611" x="9563100" y="3027363"/>
          <p14:tracePt t="279627" x="9609138" y="3027363"/>
          <p14:tracePt t="279643" x="9653588" y="3017838"/>
          <p14:tracePt t="279659" x="9725025" y="3000375"/>
          <p14:tracePt t="279675" x="9796463" y="3000375"/>
          <p14:tracePt t="279691" x="9848850" y="3000375"/>
          <p14:tracePt t="279707" x="9894888" y="2982913"/>
          <p14:tracePt t="279723" x="9929813" y="2973388"/>
          <p14:tracePt t="279739" x="9947275" y="2973388"/>
          <p14:tracePt t="279755" x="9966325" y="2973388"/>
          <p14:tracePt t="279771" x="9983788" y="2973388"/>
          <p14:tracePt t="279787" x="10010775" y="2973388"/>
          <p14:tracePt t="279803" x="10028238" y="2973388"/>
          <p14:tracePt t="279819" x="10045700" y="2965450"/>
          <p14:tracePt t="279835" x="10055225" y="2965450"/>
          <p14:tracePt t="279851" x="10072688" y="2955925"/>
          <p14:tracePt t="279867" x="10090150" y="2955925"/>
          <p14:tracePt t="279883" x="10126663" y="2955925"/>
          <p14:tracePt t="279899" x="10171113" y="2955925"/>
          <p14:tracePt t="279914" x="10188575" y="2955925"/>
          <p14:tracePt t="279931" x="10233025" y="2955925"/>
          <p14:tracePt t="279946" x="10242550" y="2946400"/>
          <p14:tracePt t="282182" x="10242550" y="2955925"/>
          <p14:tracePt t="282187" x="10242550" y="2965450"/>
          <p14:tracePt t="282201" x="10242550" y="2990850"/>
          <p14:tracePt t="282262" x="10233025" y="3000375"/>
          <p14:tracePt t="282470" x="10233025" y="2990850"/>
          <p14:tracePt t="282646" x="10242550" y="2990850"/>
          <p14:tracePt t="282662" x="10269538" y="3009900"/>
          <p14:tracePt t="282667" x="10296525" y="3036888"/>
          <p14:tracePt t="282686" x="10304463" y="3036888"/>
          <p14:tracePt t="282695" x="10313988" y="3044825"/>
          <p14:tracePt t="282750" x="10304463" y="3027363"/>
          <p14:tracePt t="282754" x="10296525" y="3000375"/>
          <p14:tracePt t="282766" x="10277475" y="2973388"/>
          <p14:tracePt t="282775" x="10252075" y="2919413"/>
          <p14:tracePt t="282791" x="10215563" y="2874963"/>
          <p14:tracePt t="282807" x="10109200" y="2768600"/>
          <p14:tracePt t="282823" x="9885363" y="2652713"/>
          <p14:tracePt t="282839" x="9626600" y="2536825"/>
          <p14:tracePt t="282856" x="9439275" y="2465388"/>
          <p14:tracePt t="282872" x="9323388" y="2428875"/>
          <p14:tracePt t="282887" x="9242425" y="2401888"/>
          <p14:tracePt t="282903" x="9153525" y="2366963"/>
          <p14:tracePt t="282919" x="9090025" y="2347913"/>
          <p14:tracePt t="282935" x="9037638" y="2347913"/>
          <p14:tracePt t="282951" x="8956675" y="2339975"/>
          <p14:tracePt t="282967" x="8848725" y="2312988"/>
          <p14:tracePt t="282983" x="8769350" y="2303463"/>
          <p14:tracePt t="282999" x="8724900" y="2303463"/>
          <p14:tracePt t="283015" x="8715375" y="2303463"/>
          <p14:tracePt t="283031" x="8688388" y="2303463"/>
          <p14:tracePt t="283047" x="8653463" y="2303463"/>
          <p14:tracePt t="283063" x="8582025" y="2303463"/>
          <p14:tracePt t="283079" x="8545513" y="2303463"/>
          <p14:tracePt t="283095" x="8528050" y="2303463"/>
          <p14:tracePt t="283127" x="8518525" y="2303463"/>
          <p14:tracePt t="283153" x="8501063" y="2303463"/>
          <p14:tracePt t="283166" x="8474075" y="2312988"/>
          <p14:tracePt t="283175" x="8456613" y="2322513"/>
          <p14:tracePt t="283191" x="8412163" y="2322513"/>
          <p14:tracePt t="283207" x="8375650" y="2322513"/>
          <p14:tracePt t="283223" x="8348663" y="2312988"/>
          <p14:tracePt t="283239" x="8313738" y="2295525"/>
          <p14:tracePt t="283255" x="8277225" y="2295525"/>
          <p14:tracePt t="283271" x="8232775" y="2295525"/>
          <p14:tracePt t="283287" x="8215313" y="2295525"/>
          <p14:tracePt t="283392" x="8205788" y="2295525"/>
          <p14:tracePt t="283396" x="8197850" y="2286000"/>
          <p14:tracePt t="283472" x="8188325" y="2286000"/>
          <p14:tracePt t="283488" x="8170863" y="2276475"/>
          <p14:tracePt t="283504" x="8161338" y="2276475"/>
          <p14:tracePt t="283508" x="8153400" y="2276475"/>
          <p14:tracePt t="283520" x="8143875" y="2276475"/>
          <p14:tracePt t="283527" x="8126413" y="2276475"/>
          <p14:tracePt t="283568" x="8116888" y="2276475"/>
          <p14:tracePt t="283648" x="8108950" y="2276475"/>
          <p14:tracePt t="283763" x="8116888" y="2276475"/>
          <p14:tracePt t="283776" x="8126413" y="2276475"/>
          <p14:tracePt t="283782" x="8143875" y="2276475"/>
          <p14:tracePt t="283798" x="8188325" y="2276475"/>
          <p14:tracePt t="283814" x="8251825" y="2276475"/>
          <p14:tracePt t="283830" x="8331200" y="2276475"/>
          <p14:tracePt t="283846" x="8420100" y="2268538"/>
          <p14:tracePt t="283862" x="8510588" y="2259013"/>
          <p14:tracePt t="283878" x="8555038" y="2251075"/>
          <p14:tracePt t="283894" x="8609013" y="2251075"/>
          <p14:tracePt t="283910" x="8680450" y="2251075"/>
          <p14:tracePt t="283926" x="8732838" y="2251075"/>
          <p14:tracePt t="283942" x="8804275" y="2241550"/>
          <p14:tracePt t="283958" x="8894763" y="2232025"/>
          <p14:tracePt t="283974" x="8974138" y="2224088"/>
          <p14:tracePt t="283990" x="9010650" y="2224088"/>
          <p14:tracePt t="284006" x="9063038" y="2224088"/>
          <p14:tracePt t="284022" x="9109075" y="2214563"/>
          <p14:tracePt t="284038" x="9153525" y="2205038"/>
          <p14:tracePt t="284054" x="9205913" y="2197100"/>
          <p14:tracePt t="284070" x="9215438" y="2197100"/>
          <p14:tracePt t="284176" x="9224963" y="2197100"/>
          <p14:tracePt t="284256" x="9232900" y="2197100"/>
          <p14:tracePt t="284260" x="9242425" y="2197100"/>
          <p14:tracePt t="284272" x="9251950" y="2197100"/>
          <p14:tracePt t="284278" x="9259888" y="2205038"/>
          <p14:tracePt t="284384" x="9277350" y="2205038"/>
          <p14:tracePt t="284400" x="9286875" y="2214563"/>
          <p14:tracePt t="284404" x="9304338" y="2214563"/>
          <p14:tracePt t="284416" x="9304338" y="2224088"/>
          <p14:tracePt t="284480" x="9313863" y="2224088"/>
          <p14:tracePt t="284484" x="9323388" y="2232025"/>
          <p14:tracePt t="284640" x="9331325" y="2241550"/>
          <p14:tracePt t="284672" x="9340850" y="2241550"/>
          <p14:tracePt t="284882" x="9340850" y="2251075"/>
          <p14:tracePt t="284962" x="9340850" y="2259013"/>
          <p14:tracePt t="284977" x="9340850" y="2276475"/>
          <p14:tracePt t="285025" x="9340850" y="2286000"/>
          <p14:tracePt t="285834" x="9348788" y="2295525"/>
          <p14:tracePt t="286172" x="9358313" y="2295525"/>
          <p14:tracePt t="286652" x="9367838" y="2286000"/>
          <p14:tracePt t="286912" x="9340850" y="2286000"/>
          <p14:tracePt t="286924" x="9331325" y="2286000"/>
          <p14:tracePt t="286928" x="9286875" y="2286000"/>
          <p14:tracePt t="286940" x="9259888" y="2286000"/>
          <p14:tracePt t="286947" x="9242425" y="2286000"/>
          <p14:tracePt t="286963" x="9188450" y="2286000"/>
          <p14:tracePt t="286980" x="9117013" y="2286000"/>
          <p14:tracePt t="286995" x="9072563" y="2286000"/>
          <p14:tracePt t="287011" x="9028113" y="2286000"/>
          <p14:tracePt t="287027" x="8983663" y="2286000"/>
          <p14:tracePt t="287043" x="8920163" y="2286000"/>
          <p14:tracePt t="287059" x="8848725" y="2286000"/>
          <p14:tracePt t="287075" x="8786813" y="2286000"/>
          <p14:tracePt t="287091" x="8724900" y="2286000"/>
          <p14:tracePt t="287107" x="8670925" y="2286000"/>
          <p14:tracePt t="287123" x="8616950" y="2286000"/>
          <p14:tracePt t="287139" x="8582025" y="2286000"/>
          <p14:tracePt t="287155" x="8537575" y="2286000"/>
          <p14:tracePt t="287171" x="8483600" y="2286000"/>
          <p14:tracePt t="287187" x="8439150" y="2286000"/>
          <p14:tracePt t="287203" x="8394700" y="2286000"/>
          <p14:tracePt t="287219" x="8375650" y="2286000"/>
          <p14:tracePt t="287260" x="8367713" y="2286000"/>
          <p14:tracePt t="287276" x="8358188" y="2286000"/>
          <p14:tracePt t="287292" x="8340725" y="2286000"/>
          <p14:tracePt t="287299" x="8331200" y="2286000"/>
          <p14:tracePt t="287315" x="8296275" y="2286000"/>
          <p14:tracePt t="287332" x="8277225" y="2276475"/>
          <p14:tracePt t="287348" x="8259763" y="2276475"/>
          <p14:tracePt t="287363" x="8251825" y="2276475"/>
          <p14:tracePt t="287379" x="8232775" y="2276475"/>
          <p14:tracePt t="287395" x="8224838" y="2276475"/>
          <p14:tracePt t="287411" x="8215313" y="2276475"/>
          <p14:tracePt t="287427" x="8205788" y="2286000"/>
          <p14:tracePt t="287532" x="8215313" y="2286000"/>
          <p14:tracePt t="287536" x="8224838" y="2286000"/>
          <p14:tracePt t="287548" x="8242300" y="2295525"/>
          <p14:tracePt t="287555" x="8277225" y="2295525"/>
          <p14:tracePt t="287571" x="8331200" y="2295525"/>
          <p14:tracePt t="287587" x="8385175" y="2295525"/>
          <p14:tracePt t="287603" x="8483600" y="2295525"/>
          <p14:tracePt t="287619" x="8634413" y="2295525"/>
          <p14:tracePt t="287635" x="8804275" y="2295525"/>
          <p14:tracePt t="287651" x="9001125" y="2295525"/>
          <p14:tracePt t="287667" x="9215438" y="2295525"/>
          <p14:tracePt t="287683" x="9375775" y="2295525"/>
          <p14:tracePt t="287699" x="9394825" y="2295525"/>
          <p14:tracePt t="287758" x="9402763" y="2286000"/>
          <p14:tracePt t="287790" x="9402763" y="2276475"/>
          <p14:tracePt t="287918" x="9375775" y="2276475"/>
          <p14:tracePt t="287982" x="9367838" y="2268538"/>
          <p14:tracePt t="288046" x="9358313" y="2268538"/>
          <p14:tracePt t="288142" x="9348788" y="2268538"/>
          <p14:tracePt t="288738" x="9358313" y="2268538"/>
          <p14:tracePt t="288750" x="9367838" y="2268538"/>
          <p14:tracePt t="288766" x="9375775" y="2268538"/>
          <p14:tracePt t="288782" x="9385300" y="2268538"/>
          <p14:tracePt t="288830" x="9394825" y="2268538"/>
          <p14:tracePt t="288846" x="9402763" y="2268538"/>
          <p14:tracePt t="288878" x="9412288" y="2268538"/>
          <p14:tracePt t="288882" x="9420225" y="2268538"/>
          <p14:tracePt t="288898" x="9429750" y="2268538"/>
          <p14:tracePt t="288910" x="9439275" y="2268538"/>
          <p14:tracePt t="288926" x="9447213" y="2268538"/>
          <p14:tracePt t="288958" x="9456738" y="2268538"/>
          <p14:tracePt t="288974" x="9466263" y="2268538"/>
          <p14:tracePt t="288989" x="9483725" y="2268538"/>
          <p14:tracePt t="289006" x="9510713" y="2268538"/>
          <p14:tracePt t="289022" x="9528175" y="2268538"/>
          <p14:tracePt t="289027" x="9537700" y="2268538"/>
          <p14:tracePt t="289043" x="9545638" y="2268538"/>
          <p14:tracePt t="289057" x="9555163" y="2268538"/>
          <p14:tracePt t="289074" x="9563100" y="2268538"/>
          <p14:tracePt t="289090" x="9572625" y="2259013"/>
          <p14:tracePt t="289136" x="9590088" y="2259013"/>
          <p14:tracePt t="289152" x="9609138" y="2251075"/>
          <p14:tracePt t="289157" x="9617075" y="2251075"/>
          <p14:tracePt t="289169" x="9626600" y="2251075"/>
          <p14:tracePt t="289185" x="9634538" y="2251075"/>
          <p14:tracePt t="289201" x="9644063" y="2251075"/>
          <p14:tracePt t="289217" x="9653588" y="2251075"/>
          <p14:tracePt t="289520" x="9661525" y="2251075"/>
          <p14:tracePt t="289536" x="9671050" y="2251075"/>
          <p14:tracePt t="289552" x="9680575" y="2251075"/>
          <p14:tracePt t="289684" x="9688513" y="2251075"/>
          <p14:tracePt t="294932" x="9680575" y="2251075"/>
          <p14:tracePt t="294948" x="9661525" y="2251075"/>
          <p14:tracePt t="294964" x="9644063" y="2251075"/>
          <p14:tracePt t="294968" x="9634538" y="2251075"/>
          <p14:tracePt t="294983" x="9626600" y="2251075"/>
          <p14:tracePt t="294996" x="9617075" y="2251075"/>
          <p14:tracePt t="295004" x="9609138" y="2251075"/>
          <p14:tracePt t="295020" x="9599613" y="2251075"/>
          <p14:tracePt t="295036" x="9582150" y="2251075"/>
          <p14:tracePt t="295052" x="9545638" y="2251075"/>
          <p14:tracePt t="295068" x="9510713" y="2241550"/>
          <p14:tracePt t="295084" x="9466263" y="2232025"/>
          <p14:tracePt t="295100" x="9412288" y="2232025"/>
          <p14:tracePt t="295116" x="9367838" y="2232025"/>
          <p14:tracePt t="295132" x="9323388" y="2232025"/>
          <p14:tracePt t="295148" x="9286875" y="2232025"/>
          <p14:tracePt t="295164" x="9215438" y="2232025"/>
          <p14:tracePt t="295180" x="9144000" y="2232025"/>
          <p14:tracePt t="295196" x="9055100" y="2241550"/>
          <p14:tracePt t="295212" x="8983663" y="2251075"/>
          <p14:tracePt t="295228" x="8894763" y="2251075"/>
          <p14:tracePt t="295244" x="8804275" y="2268538"/>
          <p14:tracePt t="295260" x="8715375" y="2276475"/>
          <p14:tracePt t="295276" x="8634413" y="2286000"/>
          <p14:tracePt t="295292" x="8572500" y="2295525"/>
          <p14:tracePt t="295308" x="8501063" y="2303463"/>
          <p14:tracePt t="295324" x="8439150" y="2303463"/>
          <p14:tracePt t="295341" x="8367713" y="2303463"/>
          <p14:tracePt t="295356" x="8277225" y="2303463"/>
          <p14:tracePt t="295372" x="8197850" y="2303463"/>
          <p14:tracePt t="295387" x="8170863" y="2312988"/>
          <p14:tracePt t="295404" x="8161338" y="2312988"/>
          <p14:tracePt t="295419" x="8143875" y="2312988"/>
          <p14:tracePt t="295670" x="8143875" y="2322513"/>
          <p14:tracePt t="295686" x="8153400" y="2322513"/>
          <p14:tracePt t="295690" x="8161338" y="2322513"/>
          <p14:tracePt t="295702" x="8180388" y="2330450"/>
          <p14:tracePt t="295717" x="8188325" y="2330450"/>
          <p14:tracePt t="295723" x="8205788" y="2330450"/>
          <p14:tracePt t="295739" x="8242300" y="2330450"/>
          <p14:tracePt t="295755" x="8323263" y="2330450"/>
          <p14:tracePt t="295771" x="8385175" y="2330450"/>
          <p14:tracePt t="295787" x="8518525" y="2330450"/>
          <p14:tracePt t="295803" x="8670925" y="2330450"/>
          <p14:tracePt t="295819" x="8858250" y="2330450"/>
          <p14:tracePt t="295835" x="9018588" y="2330450"/>
          <p14:tracePt t="295851" x="9109075" y="2330450"/>
          <p14:tracePt t="295867" x="9197975" y="2330450"/>
          <p14:tracePt t="295883" x="9286875" y="2330450"/>
          <p14:tracePt t="295899" x="9348788" y="2330450"/>
          <p14:tracePt t="295915" x="9394825" y="2330450"/>
          <p14:tracePt t="295931" x="9447213" y="2339975"/>
          <p14:tracePt t="295947" x="9474200" y="2347913"/>
          <p14:tracePt t="295963" x="9491663" y="2357438"/>
          <p14:tracePt t="295979" x="9518650" y="2357438"/>
          <p14:tracePt t="295995" x="9563100" y="2357438"/>
          <p14:tracePt t="296012" x="9609138" y="2357438"/>
          <p14:tracePt t="296027" x="9671050" y="2357438"/>
          <p14:tracePt t="296043" x="9732963" y="2357438"/>
          <p14:tracePt t="296059" x="9796463" y="2357438"/>
          <p14:tracePt t="296294" x="9796463" y="2347913"/>
          <p14:tracePt t="296326" x="9786938" y="2347913"/>
          <p14:tracePt t="296330" x="9777413" y="2330450"/>
          <p14:tracePt t="296342" x="9769475" y="2330450"/>
          <p14:tracePt t="296390" x="9759950" y="2322513"/>
          <p14:tracePt t="296394" x="9759950" y="2312988"/>
          <p14:tracePt t="296406" x="9752013" y="2312988"/>
          <p14:tracePt t="296454" x="9742488" y="2303463"/>
          <p14:tracePt t="296459" x="9742488" y="2295525"/>
          <p14:tracePt t="296926" x="9732963" y="2295525"/>
          <p14:tracePt t="296942" x="9725025" y="2295525"/>
          <p14:tracePt t="297006" x="9732963" y="2295525"/>
          <p14:tracePt t="297022" x="9742488" y="2295525"/>
          <p14:tracePt t="297026" x="9752013" y="2295525"/>
          <p14:tracePt t="297038" x="9769475" y="2295525"/>
          <p14:tracePt t="297050" x="9777413" y="2295525"/>
          <p14:tracePt t="297070" x="9786938" y="2295525"/>
          <p14:tracePt t="297086" x="9796463" y="2295525"/>
          <p14:tracePt t="297105" x="9823450" y="2295525"/>
          <p14:tracePt t="297118" x="9840913" y="2295525"/>
          <p14:tracePt t="297130" x="9858375" y="2295525"/>
          <p14:tracePt t="297146" x="9902825" y="2295525"/>
          <p14:tracePt t="297162" x="9929813" y="2295525"/>
          <p14:tracePt t="297178" x="9947275" y="2295525"/>
          <p14:tracePt t="297194" x="9966325" y="2295525"/>
          <p14:tracePt t="297210" x="9974263" y="2295525"/>
          <p14:tracePt t="297226" x="10001250" y="2295525"/>
          <p14:tracePt t="297242" x="10018713" y="2295525"/>
          <p14:tracePt t="297258" x="10063163" y="2295525"/>
          <p14:tracePt t="297274" x="10099675" y="2295525"/>
          <p14:tracePt t="297290" x="10126663" y="2295525"/>
          <p14:tracePt t="297306" x="10134600" y="2295525"/>
          <p14:tracePt t="297322" x="10153650" y="2295525"/>
          <p14:tracePt t="297338" x="10161588" y="2295525"/>
          <p14:tracePt t="297354" x="10171113" y="2295525"/>
          <p14:tracePt t="297386" x="10188575" y="2295525"/>
          <p14:tracePt t="297402" x="10215563" y="2295525"/>
          <p14:tracePt t="297418" x="10252075" y="2295525"/>
          <p14:tracePt t="297434" x="10287000" y="2286000"/>
          <p14:tracePt t="299050" x="10296525" y="2286000"/>
          <p14:tracePt t="299612" x="10296525" y="2303463"/>
          <p14:tracePt t="299644" x="10296525" y="2312988"/>
          <p14:tracePt t="299661" x="10296525" y="2322513"/>
          <p14:tracePt t="299665" x="10296525" y="2330450"/>
          <p14:tracePt t="299675" x="10296525" y="2339975"/>
          <p14:tracePt t="299688" x="10296525" y="2347913"/>
          <p14:tracePt t="299703" x="10296525" y="2384425"/>
          <p14:tracePt t="299720" x="10287000" y="2411413"/>
          <p14:tracePt t="299735" x="10277475" y="2438400"/>
          <p14:tracePt t="299752" x="10277475" y="2465388"/>
          <p14:tracePt t="299768" x="10269538" y="2517775"/>
          <p14:tracePt t="299783" x="10252075" y="2554288"/>
          <p14:tracePt t="299799" x="10252075" y="2581275"/>
          <p14:tracePt t="299815" x="10252075" y="2598738"/>
          <p14:tracePt t="299831" x="10252075" y="2616200"/>
          <p14:tracePt t="299847" x="10242550" y="2625725"/>
          <p14:tracePt t="299863" x="10242550" y="2633663"/>
          <p14:tracePt t="299879" x="10242550" y="2660650"/>
          <p14:tracePt t="299895" x="10242550" y="2687638"/>
          <p14:tracePt t="299911" x="10242550" y="2705100"/>
          <p14:tracePt t="299927" x="10242550" y="2724150"/>
          <p14:tracePt t="299943" x="10242550" y="2751138"/>
          <p14:tracePt t="299959" x="10242550" y="2768600"/>
          <p14:tracePt t="299975" x="10242550" y="2795588"/>
          <p14:tracePt t="299991" x="10252075" y="2822575"/>
          <p14:tracePt t="300007" x="10252075" y="2830513"/>
          <p14:tracePt t="300023" x="10260013" y="2840038"/>
          <p14:tracePt t="300055" x="10269538" y="2840038"/>
          <p14:tracePt t="300071" x="10269538" y="2847975"/>
          <p14:tracePt t="300108" x="10277475" y="2847975"/>
          <p14:tracePt t="300123" x="10287000" y="2847975"/>
          <p14:tracePt t="300492" x="10287000" y="2857500"/>
          <p14:tracePt t="300668" x="10277475" y="2857500"/>
          <p14:tracePt t="300672" x="10269538" y="2857500"/>
          <p14:tracePt t="300684" x="10252075" y="2857500"/>
          <p14:tracePt t="300700" x="10225088" y="2857500"/>
          <p14:tracePt t="300711" x="10206038" y="2857500"/>
          <p14:tracePt t="300727" x="10171113" y="2857500"/>
          <p14:tracePt t="300742" x="10126663" y="2847975"/>
          <p14:tracePt t="300758" x="10099675" y="2847975"/>
          <p14:tracePt t="300774" x="10063163" y="2840038"/>
          <p14:tracePt t="300790" x="10028238" y="2840038"/>
          <p14:tracePt t="300806" x="9966325" y="2840038"/>
          <p14:tracePt t="300822" x="9902825" y="2840038"/>
          <p14:tracePt t="300838" x="9823450" y="2840038"/>
          <p14:tracePt t="300854" x="9759950" y="2840038"/>
          <p14:tracePt t="300870" x="9698038" y="2857500"/>
          <p14:tracePt t="300887" x="9644063" y="2867025"/>
          <p14:tracePt t="300902" x="9609138" y="2867025"/>
          <p14:tracePt t="300918" x="9582150" y="2867025"/>
          <p14:tracePt t="300934" x="9545638" y="2867025"/>
          <p14:tracePt t="300950" x="9491663" y="2874963"/>
          <p14:tracePt t="300966" x="9420225" y="2874963"/>
          <p14:tracePt t="300982" x="9348788" y="2884488"/>
          <p14:tracePt t="300998" x="9277350" y="2901950"/>
          <p14:tracePt t="301014" x="9242425" y="2911475"/>
          <p14:tracePt t="301030" x="9232900" y="2911475"/>
          <p14:tracePt t="301046" x="9215438" y="2911475"/>
          <p14:tracePt t="301062" x="9188450" y="2911475"/>
          <p14:tracePt t="301078" x="9144000" y="2911475"/>
          <p14:tracePt t="301094" x="9090025" y="2911475"/>
          <p14:tracePt t="301110" x="9037638" y="2919413"/>
          <p14:tracePt t="301127" x="9010650" y="2919413"/>
          <p14:tracePt t="301142" x="8974138" y="2928938"/>
          <p14:tracePt t="301158" x="8912225" y="2928938"/>
          <p14:tracePt t="301174" x="8867775" y="2928938"/>
          <p14:tracePt t="301190" x="8840788" y="2928938"/>
          <p14:tracePt t="301206" x="8804275" y="2928938"/>
          <p14:tracePt t="301222" x="8742363" y="2928938"/>
          <p14:tracePt t="301238" x="8715375" y="2938463"/>
          <p14:tracePt t="301254" x="8688388" y="2946400"/>
          <p14:tracePt t="301270" x="8680450" y="2946400"/>
          <p14:tracePt t="301286" x="8670925" y="2946400"/>
          <p14:tracePt t="301302" x="8643938" y="2946400"/>
          <p14:tracePt t="301318" x="8589963" y="2946400"/>
          <p14:tracePt t="301334" x="8528050" y="2946400"/>
          <p14:tracePt t="301350" x="8412163" y="2946400"/>
          <p14:tracePt t="301366" x="8331200" y="2946400"/>
          <p14:tracePt t="301382" x="8296275" y="2946400"/>
          <p14:tracePt t="301398" x="8277225" y="2946400"/>
          <p14:tracePt t="301414" x="8259763" y="2946400"/>
          <p14:tracePt t="301430" x="8242300" y="2946400"/>
          <p14:tracePt t="301446" x="8232775" y="2946400"/>
          <p14:tracePt t="301462" x="8224838" y="2938463"/>
          <p14:tracePt t="301478" x="8215313" y="2938463"/>
          <p14:tracePt t="301494" x="8197850" y="2938463"/>
          <p14:tracePt t="301510" x="8180388" y="2938463"/>
          <p14:tracePt t="301526" x="8161338" y="2938463"/>
          <p14:tracePt t="301542" x="8153400" y="2938463"/>
          <p14:tracePt t="301558" x="8143875" y="2938463"/>
          <p14:tracePt t="301575" x="8134350" y="2938463"/>
          <p14:tracePt t="301606" x="8126413" y="2938463"/>
          <p14:tracePt t="301629" x="8116888" y="2938463"/>
          <p14:tracePt t="301638" x="8108950" y="2938463"/>
          <p14:tracePt t="301654" x="8089900" y="2938463"/>
          <p14:tracePt t="301838" x="8089900" y="2928938"/>
          <p14:tracePt t="301902" x="8089900" y="2919413"/>
          <p14:tracePt t="301950" x="8099425" y="2919413"/>
          <p14:tracePt t="301966" x="8108950" y="2919413"/>
          <p14:tracePt t="301985" x="8116888" y="2919413"/>
          <p14:tracePt t="301998" x="8126413" y="2919413"/>
          <p14:tracePt t="302029" x="8143875" y="2919413"/>
          <p14:tracePt t="302034" x="8153400" y="2919413"/>
          <p14:tracePt t="302062" x="8161338" y="2919413"/>
          <p14:tracePt t="302094" x="8170863" y="2919413"/>
          <p14:tracePt t="302126" x="8188325" y="2919413"/>
          <p14:tracePt t="302131" x="8197850" y="2919413"/>
          <p14:tracePt t="302142" x="8224838" y="2919413"/>
          <p14:tracePt t="302149" x="8232775" y="2919413"/>
          <p14:tracePt t="302165" x="8304213" y="2919413"/>
          <p14:tracePt t="302181" x="8375650" y="2928938"/>
          <p14:tracePt t="302197" x="8491538" y="2928938"/>
          <p14:tracePt t="302213" x="8634413" y="2928938"/>
          <p14:tracePt t="302230" x="8786813" y="2928938"/>
          <p14:tracePt t="302245" x="8902700" y="2919413"/>
          <p14:tracePt t="302261" x="8991600" y="2911475"/>
          <p14:tracePt t="302277" x="9099550" y="2911475"/>
          <p14:tracePt t="302293" x="9242425" y="2911475"/>
          <p14:tracePt t="302309" x="9385300" y="2911475"/>
          <p14:tracePt t="302325" x="9528175" y="2901950"/>
          <p14:tracePt t="302341" x="9653588" y="2884488"/>
          <p14:tracePt t="302357" x="9705975" y="2874963"/>
          <p14:tracePt t="302373" x="9759950" y="2874963"/>
          <p14:tracePt t="302389" x="9804400" y="2874963"/>
          <p14:tracePt t="302405" x="9867900" y="2874963"/>
          <p14:tracePt t="302421" x="9966325" y="2874963"/>
          <p14:tracePt t="302437" x="10072688" y="2874963"/>
          <p14:tracePt t="302453" x="10161588" y="2874963"/>
          <p14:tracePt t="302496" x="10171113" y="2874963"/>
          <p14:tracePt t="302512" x="10188575" y="2874963"/>
          <p14:tracePt t="302528" x="10198100" y="2874963"/>
          <p14:tracePt t="302533" x="10215563" y="2874963"/>
          <p14:tracePt t="302549" x="10242550" y="2874963"/>
          <p14:tracePt t="302565" x="10260013" y="2874963"/>
          <p14:tracePt t="302581" x="10277475" y="2867025"/>
          <p14:tracePt t="302656" x="10287000" y="2857500"/>
          <p14:tracePt t="302704" x="10296525" y="2857500"/>
          <p14:tracePt t="302816" x="10277475" y="2857500"/>
          <p14:tracePt t="302831" x="10269538" y="2857500"/>
          <p14:tracePt t="302836" x="10260013" y="2857500"/>
          <p14:tracePt t="302848" x="10252075" y="2867025"/>
          <p14:tracePt t="302852" x="10242550" y="2867025"/>
          <p14:tracePt t="302868" x="10215563" y="2874963"/>
          <p14:tracePt t="302884" x="10215563" y="2884488"/>
          <p14:tracePt t="302900" x="10215563" y="2894013"/>
          <p14:tracePt t="302916" x="10215563" y="2919413"/>
          <p14:tracePt t="302933" x="10215563" y="2938463"/>
          <p14:tracePt t="302948" x="10269538" y="2955925"/>
          <p14:tracePt t="302964" x="10296525" y="2955925"/>
          <p14:tracePt t="302980" x="10323513" y="2955925"/>
          <p14:tracePt t="303012" x="10323513" y="2946400"/>
          <p14:tracePt t="303028" x="10323513" y="2938463"/>
          <p14:tracePt t="303044" x="10323513" y="2919413"/>
          <p14:tracePt t="303080" x="10313988" y="2919413"/>
          <p14:tracePt t="303416" x="10304463" y="2919413"/>
          <p14:tracePt t="303436" x="10296525" y="2919413"/>
          <p14:tracePt t="303448" x="10277475" y="2919413"/>
          <p14:tracePt t="303453" x="10260013" y="2911475"/>
          <p14:tracePt t="303464" x="10252075" y="2911475"/>
          <p14:tracePt t="303476" x="10233025" y="2911475"/>
          <p14:tracePt t="303492" x="10188575" y="2911475"/>
          <p14:tracePt t="303508" x="10109200" y="2911475"/>
          <p14:tracePt t="303524" x="10045700" y="2911475"/>
          <p14:tracePt t="303540" x="9831388" y="2911475"/>
          <p14:tracePt t="303556" x="9537700" y="2911475"/>
          <p14:tracePt t="303572" x="9205913" y="2911475"/>
          <p14:tracePt t="303588" x="8939213" y="2911475"/>
          <p14:tracePt t="303604" x="8751888" y="2911475"/>
          <p14:tracePt t="303620" x="8643938" y="2911475"/>
          <p14:tracePt t="303636" x="8582025" y="2911475"/>
          <p14:tracePt t="303652" x="8518525" y="2911475"/>
          <p14:tracePt t="303668" x="8439150" y="2901950"/>
          <p14:tracePt t="303684" x="8323263" y="2894013"/>
          <p14:tracePt t="303700" x="8205788" y="2894013"/>
          <p14:tracePt t="303716" x="8188325" y="2894013"/>
          <p14:tracePt t="303826" x="8180388" y="2884488"/>
          <p14:tracePt t="304054" x="8161338" y="2874963"/>
          <p14:tracePt t="304066" x="8153400" y="2867025"/>
          <p14:tracePt t="304071" x="8153400" y="2857500"/>
          <p14:tracePt t="304083" x="8153400" y="2847975"/>
          <p14:tracePt t="304099" x="8153400" y="2830513"/>
          <p14:tracePt t="304115" x="8153400" y="2813050"/>
          <p14:tracePt t="304131" x="8153400" y="2795588"/>
          <p14:tracePt t="304147" x="8170863" y="2768600"/>
          <p14:tracePt t="304163" x="8197850" y="2724150"/>
          <p14:tracePt t="304179" x="8232775" y="2670175"/>
          <p14:tracePt t="304195" x="8251825" y="2625725"/>
          <p14:tracePt t="304211" x="8259763" y="2589213"/>
          <p14:tracePt t="304227" x="8269288" y="2536825"/>
          <p14:tracePt t="304243" x="8269288" y="2490788"/>
          <p14:tracePt t="304259" x="8269288" y="2446338"/>
          <p14:tracePt t="304275" x="8251825" y="2393950"/>
          <p14:tracePt t="304342" x="8259763" y="2401888"/>
          <p14:tracePt t="304354" x="8269288" y="2401888"/>
          <p14:tracePt t="304358" x="8269288" y="2411413"/>
          <p14:tracePt t="304371" x="8277225" y="2428875"/>
          <p14:tracePt t="304387" x="8286750" y="2455863"/>
          <p14:tracePt t="304403" x="8296275" y="2482850"/>
          <p14:tracePt t="304419" x="8296275" y="2490788"/>
          <p14:tracePt t="304435" x="8296275" y="2500313"/>
          <p14:tracePt t="304451" x="8296275" y="2517775"/>
          <p14:tracePt t="304467" x="8296275" y="2554288"/>
          <p14:tracePt t="304484" x="8296275" y="2571750"/>
          <p14:tracePt t="304499" x="8296275" y="2598738"/>
          <p14:tracePt t="304515" x="8296275" y="2625725"/>
          <p14:tracePt t="304531" x="8277225" y="2687638"/>
          <p14:tracePt t="304547" x="8251825" y="2732088"/>
          <p14:tracePt t="304563" x="8232775" y="2786063"/>
          <p14:tracePt t="304579" x="8224838" y="2857500"/>
          <p14:tracePt t="304595" x="8224838" y="2955925"/>
          <p14:tracePt t="304611" x="8224838" y="3062288"/>
          <p14:tracePt t="304627" x="8188325" y="3152775"/>
          <p14:tracePt t="304643" x="8161338" y="3214688"/>
          <p14:tracePt t="304659" x="8126413" y="3241675"/>
          <p14:tracePt t="304675" x="8072438" y="3286125"/>
          <p14:tracePt t="304691" x="8010525" y="3322638"/>
          <p14:tracePt t="304707" x="7912100" y="3357563"/>
          <p14:tracePt t="304723" x="7804150" y="3419475"/>
          <p14:tracePt t="304739" x="7742238" y="3455988"/>
          <p14:tracePt t="304755" x="7732713" y="3465513"/>
          <p14:tracePt t="304771" x="7732713" y="3473450"/>
          <p14:tracePt t="304787" x="7724775" y="3500438"/>
          <p14:tracePt t="304803" x="7688263" y="3527425"/>
          <p14:tracePt t="304819" x="7634288" y="3562350"/>
          <p14:tracePt t="304835" x="7634288" y="3608388"/>
          <p14:tracePt t="304837" x="7616825" y="3633788"/>
          <p14:tracePt t="304851" x="7599363" y="3652838"/>
          <p14:tracePt t="304867" x="7545388" y="3714750"/>
          <p14:tracePt t="304882" x="7500938" y="3759200"/>
          <p14:tracePt t="304899" x="7456488" y="3803650"/>
          <p14:tracePt t="304914" x="7419975" y="3848100"/>
          <p14:tracePt t="304931" x="7402513" y="3884613"/>
          <p14:tracePt t="304947" x="7375525" y="3919538"/>
          <p14:tracePt t="304963" x="7375525" y="3929063"/>
          <p14:tracePt t="304978" x="7385050" y="3956050"/>
          <p14:tracePt t="304994" x="7412038" y="3983038"/>
          <p14:tracePt t="305010" x="7412038" y="3990975"/>
          <p14:tracePt t="305026" x="7412038" y="4000500"/>
          <p14:tracePt t="305716" x="7412038" y="4017963"/>
          <p14:tracePt t="305720" x="7412038" y="4027488"/>
          <p14:tracePt t="305732" x="7402513" y="4044950"/>
          <p14:tracePt t="305746" x="7394575" y="4054475"/>
          <p14:tracePt t="305762" x="7375525" y="4071938"/>
          <p14:tracePt t="305778" x="7367588" y="4089400"/>
          <p14:tracePt t="305794" x="7367588" y="4108450"/>
          <p14:tracePt t="305810" x="7358063" y="4133850"/>
          <p14:tracePt t="305826" x="7348538" y="4152900"/>
          <p14:tracePt t="305842" x="7340600" y="4170363"/>
          <p14:tracePt t="305845" x="7331075" y="4197350"/>
          <p14:tracePt t="305858" x="7331075" y="4214813"/>
          <p14:tracePt t="305874" x="7313613" y="4251325"/>
          <p14:tracePt t="305890" x="7296150" y="4276725"/>
          <p14:tracePt t="305906" x="7277100" y="4295775"/>
          <p14:tracePt t="305921" x="7269163" y="4295775"/>
          <p14:tracePt t="306100" x="7259638" y="4303713"/>
          <p14:tracePt t="306116" x="7242175" y="4303713"/>
          <p14:tracePt t="306120" x="7215188" y="4303713"/>
          <p14:tracePt t="306132" x="7170738" y="4295775"/>
          <p14:tracePt t="306145" x="7099300" y="4286250"/>
          <p14:tracePt t="306161" x="6867525" y="4268788"/>
          <p14:tracePt t="306177" x="6599238" y="4232275"/>
          <p14:tracePt t="306193" x="6215063" y="4160838"/>
          <p14:tracePt t="306209" x="5661025" y="4108450"/>
          <p14:tracePt t="306225" x="5241925" y="4081463"/>
          <p14:tracePt t="306243" x="4830763" y="4071938"/>
          <p14:tracePt t="306257" x="4741863" y="4071938"/>
          <p14:tracePt t="306273" x="4679950" y="4071938"/>
          <p14:tracePt t="306292" x="4670425" y="4062413"/>
          <p14:tracePt t="306324" x="4670425" y="4054475"/>
          <p14:tracePt t="306340" x="4652963" y="4037013"/>
          <p14:tracePt t="306346" x="4625975" y="4037013"/>
          <p14:tracePt t="306356" x="4581525" y="4037013"/>
          <p14:tracePt t="306369" x="4572000" y="4037013"/>
          <p14:tracePt t="306385" x="4554538" y="4027488"/>
          <p14:tracePt t="306401" x="4545013" y="4017963"/>
          <p14:tracePt t="306417" x="4537075" y="4010025"/>
          <p14:tracePt t="306433" x="4537075" y="4000500"/>
          <p14:tracePt t="306449" x="4537075" y="3983038"/>
          <p14:tracePt t="306481" x="4527550" y="3983038"/>
          <p14:tracePt t="306519" x="4545013" y="3973513"/>
          <p14:tracePt t="306548" x="4554538" y="3965575"/>
          <p14:tracePt t="306580" x="4572000" y="3965575"/>
          <p14:tracePt t="306584" x="4581525" y="3965575"/>
          <p14:tracePt t="306596" x="4598988" y="3965575"/>
          <p14:tracePt t="306609" x="4608513" y="3965575"/>
          <p14:tracePt t="306625" x="4652963" y="3938588"/>
          <p14:tracePt t="306641" x="4660900" y="3929063"/>
          <p14:tracePt t="306658" x="4670425" y="3929063"/>
          <p14:tracePt t="306690" x="4670425" y="3902075"/>
          <p14:tracePt t="306705" x="4660900" y="3884613"/>
          <p14:tracePt t="306721" x="4643438" y="3875088"/>
          <p14:tracePt t="306737" x="4625975" y="3857625"/>
          <p14:tracePt t="306753" x="4608513" y="3848100"/>
          <p14:tracePt t="306769" x="4589463" y="3840163"/>
          <p14:tracePt t="306785" x="4581525" y="3830638"/>
          <p14:tracePt t="306801" x="4545013" y="3795713"/>
          <p14:tracePt t="306817" x="4510088" y="3768725"/>
          <p14:tracePt t="306833" x="4465638" y="3705225"/>
          <p14:tracePt t="306849" x="4384675" y="3652838"/>
          <p14:tracePt t="306865" x="4330700" y="3633788"/>
          <p14:tracePt t="306881" x="4232275" y="3589338"/>
          <p14:tracePt t="306897" x="4089400" y="3517900"/>
          <p14:tracePt t="306913" x="3911600" y="3429000"/>
          <p14:tracePt t="306929" x="3714750" y="3375025"/>
          <p14:tracePt t="306945" x="3589338" y="3367088"/>
          <p14:tracePt t="306961" x="3500438" y="3367088"/>
          <p14:tracePt t="306977" x="3446463" y="3367088"/>
          <p14:tracePt t="306993" x="3394075" y="3357563"/>
          <p14:tracePt t="307009" x="3357563" y="3357563"/>
          <p14:tracePt t="307024" x="3303588" y="3357563"/>
          <p14:tracePt t="307041" x="3241675" y="3357563"/>
          <p14:tracePt t="307056" x="3133725" y="3357563"/>
          <p14:tracePt t="307072" x="3017838" y="3357563"/>
          <p14:tracePt t="307088" x="2928938" y="3348038"/>
          <p14:tracePt t="307104" x="2919413" y="3348038"/>
          <p14:tracePt t="307136" x="2901950" y="3348038"/>
          <p14:tracePt t="307152" x="2884488" y="3348038"/>
          <p14:tracePt t="307168" x="2813050" y="3348038"/>
          <p14:tracePt t="307184" x="2751138" y="3348038"/>
          <p14:tracePt t="307200" x="2670175" y="3357563"/>
          <p14:tracePt t="307216" x="2608263" y="3367088"/>
          <p14:tracePt t="307232" x="2544763" y="3394075"/>
          <p14:tracePt t="307248" x="2490788" y="3394075"/>
          <p14:tracePt t="307264" x="2446338" y="3394075"/>
          <p14:tracePt t="307280" x="2384425" y="3411538"/>
          <p14:tracePt t="307296" x="2339975" y="3419475"/>
          <p14:tracePt t="307312" x="2330450" y="3438525"/>
          <p14:tracePt t="307328" x="2312988" y="3446463"/>
          <p14:tracePt t="307345" x="2312988" y="3465513"/>
          <p14:tracePt t="307362" x="2303463" y="3509963"/>
          <p14:tracePt t="307376" x="2295525" y="3527425"/>
          <p14:tracePt t="307392" x="2295525" y="3571875"/>
          <p14:tracePt t="307408" x="2295525" y="3598863"/>
          <p14:tracePt t="307424" x="2303463" y="3625850"/>
          <p14:tracePt t="307440" x="2374900" y="3670300"/>
          <p14:tracePt t="307456" x="2473325" y="3697288"/>
          <p14:tracePt t="307472" x="2608263" y="3714750"/>
          <p14:tracePt t="307488" x="2751138" y="3714750"/>
          <p14:tracePt t="307504" x="2911475" y="3714750"/>
          <p14:tracePt t="307520" x="3062288" y="3724275"/>
          <p14:tracePt t="307536" x="3224213" y="3732213"/>
          <p14:tracePt t="307552" x="3357563" y="3732213"/>
          <p14:tracePt t="307568" x="3473450" y="3732213"/>
          <p14:tracePt t="307584" x="3589338" y="3759200"/>
          <p14:tracePt t="307600" x="3724275" y="3776663"/>
          <p14:tracePt t="307616" x="3911600" y="3786188"/>
          <p14:tracePt t="307632" x="4170363" y="3786188"/>
          <p14:tracePt t="307648" x="4483100" y="3786188"/>
          <p14:tracePt t="307664" x="4884738" y="3768725"/>
          <p14:tracePt t="307680" x="5170488" y="3751263"/>
          <p14:tracePt t="307696" x="5384800" y="3697288"/>
          <p14:tracePt t="307712" x="5572125" y="3679825"/>
          <p14:tracePt t="307728" x="5724525" y="3670300"/>
          <p14:tracePt t="307744" x="5822950" y="3670300"/>
          <p14:tracePt t="307760" x="5884863" y="3670300"/>
          <p14:tracePt t="307776" x="5919788" y="3670300"/>
          <p14:tracePt t="307792" x="5938838" y="3670300"/>
          <p14:tracePt t="307824" x="5946775" y="3660775"/>
          <p14:tracePt t="307840" x="5946775" y="3652838"/>
          <p14:tracePt t="307856" x="5956300" y="3643313"/>
          <p14:tracePt t="307872" x="5956300" y="3625850"/>
          <p14:tracePt t="307875" x="5956300" y="3616325"/>
          <p14:tracePt t="307888" x="5965825" y="3598863"/>
          <p14:tracePt t="307904" x="5973763" y="3571875"/>
          <p14:tracePt t="307920" x="6000750" y="3544888"/>
          <p14:tracePt t="307936" x="6018213" y="3527425"/>
          <p14:tracePt t="307968" x="6018213" y="3517900"/>
          <p14:tracePt t="307984" x="6000750" y="3482975"/>
          <p14:tracePt t="308000" x="5983288" y="3473450"/>
          <p14:tracePt t="308016" x="5929313" y="3446463"/>
          <p14:tracePt t="308032" x="5875338" y="3429000"/>
          <p14:tracePt t="308048" x="5776913" y="3402013"/>
          <p14:tracePt t="308064" x="5705475" y="3394075"/>
          <p14:tracePt t="308080" x="5572125" y="3384550"/>
          <p14:tracePt t="308096" x="5438775" y="3384550"/>
          <p14:tracePt t="308111" x="5224463" y="3367088"/>
          <p14:tracePt t="308127" x="4946650" y="3367088"/>
          <p14:tracePt t="308143" x="4786313" y="3367088"/>
          <p14:tracePt t="308159" x="4776788" y="3367088"/>
          <p14:tracePt t="308176" x="4768850" y="3367088"/>
          <p14:tracePt t="308192" x="4751388" y="3367088"/>
          <p14:tracePt t="308207" x="4687888" y="3367088"/>
          <p14:tracePt t="308223" x="4608513" y="3367088"/>
          <p14:tracePt t="308239" x="4510088" y="3367088"/>
          <p14:tracePt t="308255" x="4411663" y="3384550"/>
          <p14:tracePt t="308271" x="4330700" y="3402013"/>
          <p14:tracePt t="308287" x="4268788" y="3402013"/>
          <p14:tracePt t="308303" x="4259263" y="3402013"/>
          <p14:tracePt t="308368" x="4251325" y="3402013"/>
          <p14:tracePt t="308372" x="4232275" y="3411538"/>
          <p14:tracePt t="308384" x="4224338" y="3411538"/>
          <p14:tracePt t="308400" x="4214813" y="3419475"/>
          <p14:tracePt t="308416" x="4205288" y="3419475"/>
          <p14:tracePt t="308431" x="4197350" y="3419475"/>
          <p14:tracePt t="308447" x="4143375" y="3429000"/>
          <p14:tracePt t="308464" x="4081463" y="3438525"/>
          <p14:tracePt t="308479" x="4054475" y="3446463"/>
          <p14:tracePt t="308495" x="4010025" y="3455988"/>
          <p14:tracePt t="308511" x="4000500" y="3455988"/>
          <p14:tracePt t="308527" x="3973513" y="3465513"/>
          <p14:tracePt t="308543" x="3929063" y="3465513"/>
          <p14:tracePt t="308559" x="3867150" y="3465513"/>
          <p14:tracePt t="308575" x="3830638" y="3465513"/>
          <p14:tracePt t="308592" x="3751263" y="3465513"/>
          <p14:tracePt t="308608" x="3670300" y="3465513"/>
          <p14:tracePt t="308624" x="3500438" y="3465513"/>
          <p14:tracePt t="308639" x="3276600" y="3465513"/>
          <p14:tracePt t="308656" x="3062288" y="3465513"/>
          <p14:tracePt t="308671" x="2901950" y="3465513"/>
          <p14:tracePt t="308688" x="2786063" y="3465513"/>
          <p14:tracePt t="308704" x="2679700" y="3465513"/>
          <p14:tracePt t="308720" x="2554288" y="3465513"/>
          <p14:tracePt t="308735" x="2347913" y="3473450"/>
          <p14:tracePt t="308751" x="2081213" y="3482975"/>
          <p14:tracePt t="308767" x="1946275" y="3517900"/>
          <p14:tracePt t="308783" x="1938338" y="3527425"/>
          <p14:tracePt t="308896" x="1955800" y="3527425"/>
          <p14:tracePt t="308900" x="1965325" y="3527425"/>
          <p14:tracePt t="308912" x="1990725" y="3527425"/>
          <p14:tracePt t="308928" x="2054225" y="3527425"/>
          <p14:tracePt t="308944" x="2116138" y="3527425"/>
          <p14:tracePt t="308960" x="2197100" y="3527425"/>
          <p14:tracePt t="308976" x="2241550" y="3527425"/>
          <p14:tracePt t="308992" x="2312988" y="3527425"/>
          <p14:tracePt t="309008" x="2401888" y="3527425"/>
          <p14:tracePt t="309023" x="2687638" y="3527425"/>
          <p14:tracePt t="309039" x="3170238" y="3517900"/>
          <p14:tracePt t="309055" x="3652838" y="3490913"/>
          <p14:tracePt t="309071" x="3848100" y="3490913"/>
          <p14:tracePt t="309086" x="3857625" y="3490913"/>
          <p14:tracePt t="309136" x="3822700" y="3490913"/>
          <p14:tracePt t="309141" x="3795713" y="3490913"/>
          <p14:tracePt t="309152" x="3751263" y="3490913"/>
          <p14:tracePt t="309167" x="3616325" y="3490913"/>
          <p14:tracePt t="309183" x="3419475" y="3490913"/>
          <p14:tracePt t="309199" x="3160713" y="3490913"/>
          <p14:tracePt t="309215" x="2955925" y="3490913"/>
          <p14:tracePt t="309231" x="2840038" y="3490913"/>
          <p14:tracePt t="309247" x="2776538" y="3490913"/>
          <p14:tracePt t="309263" x="2768600" y="3490913"/>
          <p14:tracePt t="309312" x="2795588" y="3490913"/>
          <p14:tracePt t="309317" x="2813050" y="3490913"/>
          <p14:tracePt t="309328" x="2857500" y="3490913"/>
          <p14:tracePt t="309343" x="2990850" y="3490913"/>
          <p14:tracePt t="309359" x="3160713" y="3490913"/>
          <p14:tracePt t="309375" x="3340100" y="3473450"/>
          <p14:tracePt t="309391" x="3419475" y="3455988"/>
          <p14:tracePt t="309456" x="3446463" y="3455988"/>
          <p14:tracePt t="309460" x="3455988" y="3455988"/>
          <p14:tracePt t="309472" x="3490913" y="3455988"/>
          <p14:tracePt t="309487" x="3625850" y="3455988"/>
          <p14:tracePt t="309503" x="3759200" y="3465513"/>
          <p14:tracePt t="309519" x="3884613" y="3465513"/>
          <p14:tracePt t="309535" x="3990975" y="3473450"/>
          <p14:tracePt t="309551" x="4037013" y="3482975"/>
          <p14:tracePt t="309567" x="4081463" y="3482975"/>
          <p14:tracePt t="309583" x="4160838" y="3482975"/>
          <p14:tracePt t="309599" x="4286250" y="3482975"/>
          <p14:tracePt t="309614" x="4375150" y="3482975"/>
          <p14:tracePt t="309630" x="4572000" y="3465513"/>
          <p14:tracePt t="309646" x="4670425" y="3446463"/>
          <p14:tracePt t="309662" x="4679950" y="3438525"/>
          <p14:tracePt t="309678" x="4697413" y="3438525"/>
          <p14:tracePt t="309694" x="4751388" y="3438525"/>
          <p14:tracePt t="309710" x="4848225" y="3446463"/>
          <p14:tracePt t="309726" x="4929188" y="3446463"/>
          <p14:tracePt t="309742" x="5072063" y="3446463"/>
          <p14:tracePt t="309758" x="5187950" y="3446463"/>
          <p14:tracePt t="309774" x="5259388" y="3455988"/>
          <p14:tracePt t="309790" x="5313363" y="3465513"/>
          <p14:tracePt t="309806" x="5384800" y="3473450"/>
          <p14:tracePt t="309822" x="5491163" y="3482975"/>
          <p14:tracePt t="309838" x="5608638" y="3482975"/>
          <p14:tracePt t="309854" x="5741988" y="3482975"/>
          <p14:tracePt t="309870" x="5803900" y="3482975"/>
          <p14:tracePt t="309873" x="5813425" y="3482975"/>
          <p14:tracePt t="309886" x="5822950" y="3482975"/>
          <p14:tracePt t="309938" x="5830888" y="3482975"/>
          <p14:tracePt t="309942" x="5848350" y="3482975"/>
          <p14:tracePt t="309953" x="5867400" y="3482975"/>
          <p14:tracePt t="309966" x="5884863" y="3482975"/>
          <p14:tracePt t="309982" x="5938838" y="3482975"/>
          <p14:tracePt t="309998" x="6000750" y="3482975"/>
          <p14:tracePt t="310014" x="6027738" y="3490913"/>
          <p14:tracePt t="310050" x="6037263" y="3490913"/>
          <p14:tracePt t="310062" x="6045200" y="3490913"/>
          <p14:tracePt t="310078" x="6081713" y="3490913"/>
          <p14:tracePt t="310094" x="6116638" y="3490913"/>
          <p14:tracePt t="310110" x="6153150" y="3490913"/>
          <p14:tracePt t="310146" x="6161088" y="3500438"/>
          <p14:tracePt t="310274" x="6161088" y="3509963"/>
          <p14:tracePt t="310309" x="6170613" y="3509963"/>
          <p14:tracePt t="310322" x="6180138" y="3509963"/>
          <p14:tracePt t="311220" x="6170613" y="3527425"/>
          <p14:tracePt t="311224" x="6170613" y="3536950"/>
          <p14:tracePt t="311236" x="6143625" y="3536950"/>
          <p14:tracePt t="311252" x="6116638" y="3544888"/>
          <p14:tracePt t="311268" x="6099175" y="3554413"/>
          <p14:tracePt t="311277" x="6089650" y="3562350"/>
          <p14:tracePt t="311293" x="6054725" y="3581400"/>
          <p14:tracePt t="311308" x="6000750" y="3589338"/>
          <p14:tracePt t="311325" x="5919788" y="3608388"/>
          <p14:tracePt t="311341" x="5768975" y="3625850"/>
          <p14:tracePt t="311360" x="5545138" y="3660775"/>
          <p14:tracePt t="311372" x="5286375" y="3679825"/>
          <p14:tracePt t="311388" x="5072063" y="3679825"/>
          <p14:tracePt t="311404" x="4884738" y="3679825"/>
          <p14:tracePt t="311420" x="4751388" y="3670300"/>
          <p14:tracePt t="311436" x="4643438" y="3652838"/>
          <p14:tracePt t="311452" x="4608513" y="3643313"/>
          <p14:tracePt t="311469" x="4589463" y="3643313"/>
          <p14:tracePt t="311500" x="4572000" y="3643313"/>
          <p14:tracePt t="311516" x="4562475" y="3643313"/>
          <p14:tracePt t="311652" x="4554538" y="3643313"/>
          <p14:tracePt t="311684" x="4554538" y="3660775"/>
          <p14:tracePt t="311700" x="4554538" y="3670300"/>
          <p14:tracePt t="311716" x="4554538" y="3679825"/>
          <p14:tracePt t="311720" x="4554538" y="3687763"/>
          <p14:tracePt t="311732" x="4554538" y="3705225"/>
          <p14:tracePt t="311748" x="4554538" y="3714750"/>
          <p14:tracePt t="311756" x="4562475" y="3724275"/>
          <p14:tracePt t="311780" x="4562475" y="3732213"/>
          <p14:tracePt t="311788" x="4562475" y="3741738"/>
          <p14:tracePt t="311804" x="4581525" y="3759200"/>
          <p14:tracePt t="311820" x="4581525" y="3776663"/>
          <p14:tracePt t="311836" x="4581525" y="3795713"/>
          <p14:tracePt t="311852" x="4581525" y="3803650"/>
          <p14:tracePt t="311868" x="4572000" y="3830638"/>
          <p14:tracePt t="311884" x="4562475" y="3884613"/>
          <p14:tracePt t="311900" x="4562475" y="3938588"/>
          <p14:tracePt t="311916" x="4554538" y="4010025"/>
          <p14:tracePt t="311932" x="4554538" y="4027488"/>
          <p14:tracePt t="311948" x="4554538" y="4044950"/>
          <p14:tracePt t="311964" x="4545013" y="4062413"/>
          <p14:tracePt t="311980" x="4527550" y="4089400"/>
          <p14:tracePt t="311996" x="4518025" y="4116388"/>
          <p14:tracePt t="312012" x="4518025" y="4143375"/>
          <p14:tracePt t="312028" x="4510088" y="4160838"/>
          <p14:tracePt t="312068" x="4500563" y="4170363"/>
          <p14:tracePt t="312084" x="4491038" y="4179888"/>
          <p14:tracePt t="312100" x="4483100" y="4179888"/>
          <p14:tracePt t="312108" x="4473575" y="4179888"/>
          <p14:tracePt t="312124" x="4456113" y="4187825"/>
          <p14:tracePt t="312140" x="4411663" y="4187825"/>
          <p14:tracePt t="312156" x="4295775" y="4187825"/>
          <p14:tracePt t="312172" x="4197350" y="4187825"/>
          <p14:tracePt t="312188" x="4179888" y="4187825"/>
          <p14:tracePt t="312204" x="4143375" y="4187825"/>
          <p14:tracePt t="312220" x="4108450" y="4179888"/>
          <p14:tracePt t="312236" x="4071938" y="4170363"/>
          <p14:tracePt t="312252" x="4054475" y="4160838"/>
          <p14:tracePt t="312268" x="4027488" y="4160838"/>
          <p14:tracePt t="312284" x="3990975" y="4160838"/>
          <p14:tracePt t="312300" x="3919538" y="4160838"/>
          <p14:tracePt t="312316" x="3857625" y="4160838"/>
          <p14:tracePt t="312331" x="3830638" y="4160838"/>
          <p14:tracePt t="312347" x="3768725" y="4160838"/>
          <p14:tracePt t="312364" x="3732213" y="4160838"/>
          <p14:tracePt t="312395" x="3724275" y="4160838"/>
          <p14:tracePt t="312470" x="3714750" y="4160838"/>
          <p14:tracePt t="312502" x="3714750" y="4152900"/>
          <p14:tracePt t="312630" x="3714750" y="4143375"/>
          <p14:tracePt t="312646" x="3705225" y="4143375"/>
          <p14:tracePt t="312650" x="3697288" y="4143375"/>
          <p14:tracePt t="312662" x="3697288" y="4133850"/>
          <p14:tracePt t="312667" x="3679825" y="4133850"/>
          <p14:tracePt t="312726" x="3670300" y="4125913"/>
          <p14:tracePt t="312730" x="3660775" y="4125913"/>
          <p14:tracePt t="312742" x="3643313" y="4116388"/>
          <p14:tracePt t="312747" x="3633788" y="4116388"/>
          <p14:tracePt t="312763" x="3598863" y="4116388"/>
          <p14:tracePt t="312779" x="3589338" y="4108450"/>
          <p14:tracePt t="312886" x="3589338" y="4098925"/>
          <p14:tracePt t="312890" x="3598863" y="4089400"/>
          <p14:tracePt t="312902" x="3608388" y="4081463"/>
          <p14:tracePt t="312918" x="3616325" y="4062413"/>
          <p14:tracePt t="312923" x="3625850" y="4062413"/>
          <p14:tracePt t="312950" x="3633788" y="4054475"/>
          <p14:tracePt t="313190" x="3633788" y="4044950"/>
          <p14:tracePt t="316334" x="3643313" y="4044950"/>
          <p14:tracePt t="316350" x="3652838" y="4044950"/>
          <p14:tracePt t="316366" x="3660775" y="4044950"/>
          <p14:tracePt t="316370" x="3697288" y="4044950"/>
          <p14:tracePt t="316382" x="3714750" y="4044950"/>
          <p14:tracePt t="316392" x="3741738" y="4044950"/>
          <p14:tracePt t="316408" x="3822700" y="4037013"/>
          <p14:tracePt t="316424" x="3875088" y="4027488"/>
          <p14:tracePt t="316440" x="3956050" y="4010025"/>
          <p14:tracePt t="316456" x="4037013" y="3983038"/>
          <p14:tracePt t="316473" x="4133850" y="3956050"/>
          <p14:tracePt t="316488" x="4214813" y="3929063"/>
          <p14:tracePt t="316504" x="4322763" y="3884613"/>
          <p14:tracePt t="316520" x="4438650" y="3840163"/>
          <p14:tracePt t="316536" x="4589463" y="3751263"/>
          <p14:tracePt t="316552" x="4679950" y="3679825"/>
          <p14:tracePt t="316567" x="4768850" y="3598863"/>
          <p14:tracePt t="316583" x="4840288" y="3509963"/>
          <p14:tracePt t="316599" x="4857750" y="3473450"/>
          <p14:tracePt t="316616" x="4857750" y="3455988"/>
          <p14:tracePt t="316631" x="4857750" y="3429000"/>
          <p14:tracePt t="316670" x="4857750" y="3419475"/>
          <p14:tracePt t="316686" x="4857750" y="3411538"/>
          <p14:tracePt t="316750" x="4848225" y="3411538"/>
          <p14:tracePt t="316769" x="4867275" y="3429000"/>
          <p14:tracePt t="316782" x="4894263" y="3438525"/>
          <p14:tracePt t="316786" x="4919663" y="3446463"/>
          <p14:tracePt t="316798" x="4938713" y="3465513"/>
          <p14:tracePt t="316807" x="4965700" y="3473450"/>
          <p14:tracePt t="316823" x="5143500" y="3536950"/>
          <p14:tracePt t="316839" x="5411788" y="3581400"/>
          <p14:tracePt t="316855" x="5670550" y="3608388"/>
          <p14:tracePt t="316871" x="5857875" y="3608388"/>
          <p14:tracePt t="316887" x="5983288" y="3608388"/>
          <p14:tracePt t="316903" x="6108700" y="3598863"/>
          <p14:tracePt t="316919" x="6259513" y="3562350"/>
          <p14:tracePt t="316935" x="6419850" y="3509963"/>
          <p14:tracePt t="316951" x="6581775" y="3465513"/>
          <p14:tracePt t="316967" x="6653213" y="3446463"/>
          <p14:tracePt t="316983" x="6670675" y="3438525"/>
          <p14:tracePt t="317006" x="6670675" y="3429000"/>
          <p14:tracePt t="317102" x="6688138" y="3429000"/>
          <p14:tracePt t="317118" x="6705600" y="3429000"/>
          <p14:tracePt t="317122" x="6715125" y="3429000"/>
          <p14:tracePt t="317134" x="6724650" y="3429000"/>
          <p14:tracePt t="317143" x="6742113" y="3429000"/>
          <p14:tracePt t="317159" x="6777038" y="3429000"/>
          <p14:tracePt t="317175" x="6804025" y="3419475"/>
          <p14:tracePt t="317191" x="6831013" y="3419475"/>
          <p14:tracePt t="317265" x="6823075" y="3419475"/>
          <p14:tracePt t="317278" x="6813550" y="3419475"/>
          <p14:tracePt t="317326" x="6804025" y="3419475"/>
          <p14:tracePt t="317342" x="6796088" y="3429000"/>
          <p14:tracePt t="317346" x="6769100" y="3429000"/>
          <p14:tracePt t="317358" x="6769100" y="3438525"/>
          <p14:tracePt t="317367" x="6759575" y="3446463"/>
          <p14:tracePt t="317383" x="6742113" y="3455988"/>
          <p14:tracePt t="317399" x="6715125" y="3482975"/>
          <p14:tracePt t="317415" x="6705600" y="3490913"/>
          <p14:tracePt t="317431" x="6705600" y="3509963"/>
          <p14:tracePt t="317447" x="6705600" y="3527425"/>
          <p14:tracePt t="317463" x="6705600" y="3554413"/>
          <p14:tracePt t="317479" x="6705600" y="3589338"/>
          <p14:tracePt t="317495" x="6724650" y="3633788"/>
          <p14:tracePt t="317511" x="6759575" y="3679825"/>
          <p14:tracePt t="317527" x="6848475" y="3741738"/>
          <p14:tracePt t="317543" x="6911975" y="3759200"/>
          <p14:tracePt t="317559" x="6973888" y="3786188"/>
          <p14:tracePt t="317576" x="7010400" y="3795713"/>
          <p14:tracePt t="317591" x="7062788" y="3803650"/>
          <p14:tracePt t="317607" x="7116763" y="3813175"/>
          <p14:tracePt t="317623" x="7170738" y="3813175"/>
          <p14:tracePt t="317639" x="7251700" y="3813175"/>
          <p14:tracePt t="317654" x="7313613" y="3795713"/>
          <p14:tracePt t="317671" x="7340600" y="3786188"/>
          <p14:tracePt t="317687" x="7348538" y="3776663"/>
          <p14:tracePt t="317702" x="7358063" y="3768725"/>
          <p14:tracePt t="317718" x="7358063" y="3751263"/>
          <p14:tracePt t="317734" x="7358063" y="3741738"/>
          <p14:tracePt t="317766" x="7358063" y="3714750"/>
          <p14:tracePt t="317798" x="7358063" y="3705225"/>
          <p14:tracePt t="318954" x="7348538" y="3724275"/>
          <p14:tracePt t="318958" x="7348538" y="3732213"/>
          <p14:tracePt t="318970" x="7340600" y="3759200"/>
          <p14:tracePt t="318981" x="7331075" y="3795713"/>
          <p14:tracePt t="318997" x="7331075" y="3857625"/>
          <p14:tracePt t="319013" x="7323138" y="3938588"/>
          <p14:tracePt t="319029" x="7313613" y="4027488"/>
          <p14:tracePt t="319045" x="7313613" y="4152900"/>
          <p14:tracePt t="319061" x="7313613" y="4286250"/>
          <p14:tracePt t="319077" x="7323138" y="4402138"/>
          <p14:tracePt t="319093" x="7340600" y="4483100"/>
          <p14:tracePt t="319109" x="7358063" y="4537075"/>
          <p14:tracePt t="319125" x="7358063" y="4554538"/>
          <p14:tracePt t="319141" x="7358063" y="4562475"/>
          <p14:tracePt t="319157" x="7358063" y="4581525"/>
          <p14:tracePt t="319173" x="7358063" y="4589463"/>
          <p14:tracePt t="319189" x="7358063" y="4598988"/>
          <p14:tracePt t="319205" x="7358063" y="4616450"/>
          <p14:tracePt t="319221" x="7367588" y="4643438"/>
          <p14:tracePt t="319237" x="7385050" y="4652963"/>
          <p14:tracePt t="319269" x="7394575" y="4670425"/>
          <p14:tracePt t="319290" x="7402513" y="4679950"/>
          <p14:tracePt t="329690" x="7412038" y="4679950"/>
          <p14:tracePt t="329694" x="7419975" y="4679950"/>
          <p14:tracePt t="329707" x="7446963" y="4687888"/>
          <p14:tracePt t="329723" x="7456488" y="4687888"/>
          <p14:tracePt t="329739" x="7473950" y="4660900"/>
          <p14:tracePt t="329755" x="7491413" y="4589463"/>
          <p14:tracePt t="329771" x="7554913" y="4411663"/>
          <p14:tracePt t="329787" x="7599363" y="4179888"/>
          <p14:tracePt t="329789" x="7608888" y="4071938"/>
          <p14:tracePt t="329803" x="7634288" y="3983038"/>
          <p14:tracePt t="329819" x="7697788" y="3768725"/>
          <p14:tracePt t="329835" x="7831138" y="3509963"/>
          <p14:tracePt t="329852" x="7966075" y="3251200"/>
          <p14:tracePt t="329867" x="8116888" y="3009900"/>
          <p14:tracePt t="329883" x="8224838" y="2768600"/>
          <p14:tracePt t="329899" x="8296275" y="2509838"/>
          <p14:tracePt t="329915" x="8304213" y="2393950"/>
          <p14:tracePt t="330108" x="8313738" y="2384425"/>
          <p14:tracePt t="330124" x="8323263" y="2384425"/>
          <p14:tracePt t="330129" x="8367713" y="2384425"/>
          <p14:tracePt t="330141" x="8394700" y="2393950"/>
          <p14:tracePt t="330155" x="8510588" y="2428875"/>
          <p14:tracePt t="330172" x="8643938" y="2438400"/>
          <p14:tracePt t="330187" x="8715375" y="2455863"/>
          <p14:tracePt t="330203" x="8724900" y="2455863"/>
          <p14:tracePt t="330220" x="8732838" y="2455863"/>
          <p14:tracePt t="330236" x="8751888" y="2455863"/>
          <p14:tracePt t="330251" x="8759825" y="2455863"/>
          <p14:tracePt t="330267" x="8777288" y="2455863"/>
          <p14:tracePt t="330300" x="8786813" y="2455863"/>
          <p14:tracePt t="330316" x="8786813" y="2473325"/>
          <p14:tracePt t="330332" x="8796338" y="2490788"/>
          <p14:tracePt t="330347" x="8796338" y="2517775"/>
          <p14:tracePt t="330364" x="8813800" y="2554288"/>
          <p14:tracePt t="330379" x="8813800" y="2571750"/>
          <p14:tracePt t="330395" x="8813800" y="2589213"/>
          <p14:tracePt t="330412" x="8823325" y="2589213"/>
          <p14:tracePt t="330428" x="8831263" y="2598738"/>
          <p14:tracePt t="330443" x="8858250" y="2598738"/>
          <p14:tracePt t="330460" x="8920163" y="2598738"/>
          <p14:tracePt t="330475" x="8947150" y="2589213"/>
          <p14:tracePt t="330491" x="8956675" y="2562225"/>
          <p14:tracePt t="330507" x="8956675" y="2554288"/>
          <p14:tracePt t="330924" x="8947150" y="2562225"/>
          <p14:tracePt t="330928" x="8947150" y="2571750"/>
          <p14:tracePt t="330940" x="8929688" y="2598738"/>
          <p14:tracePt t="330954" x="8929688" y="2608263"/>
          <p14:tracePt t="330970" x="8902700" y="2652713"/>
          <p14:tracePt t="330987" x="8848725" y="2724150"/>
          <p14:tracePt t="331003" x="8796338" y="2786063"/>
          <p14:tracePt t="331018" x="8742363" y="2840038"/>
          <p14:tracePt t="331034" x="8609013" y="2973388"/>
          <p14:tracePt t="331050" x="8456613" y="3108325"/>
          <p14:tracePt t="331053" x="8402638" y="3160713"/>
          <p14:tracePt t="331066" x="8358188" y="3205163"/>
          <p14:tracePt t="331082" x="8323263" y="3251200"/>
          <p14:tracePt t="331099" x="8277225" y="3286125"/>
          <p14:tracePt t="331115" x="8259763" y="3295650"/>
          <p14:tracePt t="331131" x="8232775" y="3313113"/>
          <p14:tracePt t="331147" x="8215313" y="3322638"/>
          <p14:tracePt t="331163" x="8134350" y="3348038"/>
          <p14:tracePt t="331178" x="8108950" y="3357563"/>
          <p14:tracePt t="331194" x="7939088" y="3394075"/>
          <p14:tracePt t="331210" x="7688263" y="3429000"/>
          <p14:tracePt t="331226" x="7466013" y="3465513"/>
          <p14:tracePt t="331242" x="7242175" y="3509963"/>
          <p14:tracePt t="331258" x="7010400" y="3571875"/>
          <p14:tracePt t="331274" x="6751638" y="3625850"/>
          <p14:tracePt t="331290" x="6456363" y="3705225"/>
          <p14:tracePt t="331306" x="6081713" y="3786188"/>
          <p14:tracePt t="331322" x="5813425" y="3884613"/>
          <p14:tracePt t="331338" x="5608638" y="3946525"/>
          <p14:tracePt t="331354" x="5429250" y="4010025"/>
          <p14:tracePt t="331370" x="5295900" y="4027488"/>
          <p14:tracePt t="331386" x="5187950" y="4054475"/>
          <p14:tracePt t="331401" x="5143500" y="4062413"/>
          <p14:tracePt t="331418" x="5116513" y="4098925"/>
          <p14:tracePt t="331434" x="5108575" y="4133850"/>
          <p14:tracePt t="331450" x="5099050" y="4133850"/>
          <p14:tracePt t="331466" x="5099050" y="4143375"/>
          <p14:tracePt t="331481" x="5054600" y="4170363"/>
          <p14:tracePt t="331497" x="4983163" y="4197350"/>
          <p14:tracePt t="331513" x="4929188" y="4241800"/>
          <p14:tracePt t="331529" x="4919663" y="4259263"/>
          <p14:tracePt t="331545" x="4911725" y="4268788"/>
          <p14:tracePt t="331578" x="4919663" y="4268788"/>
          <p14:tracePt t="331593" x="4973638" y="4268788"/>
          <p14:tracePt t="331609" x="5045075" y="4268788"/>
          <p14:tracePt t="331625" x="5133975" y="4268788"/>
          <p14:tracePt t="331641" x="5197475" y="4268788"/>
          <p14:tracePt t="331657" x="5259388" y="4268788"/>
          <p14:tracePt t="331673" x="5367338" y="4268788"/>
          <p14:tracePt t="331689" x="5537200" y="4268788"/>
          <p14:tracePt t="331705" x="5786438" y="4268788"/>
          <p14:tracePt t="331721" x="6054725" y="4268788"/>
          <p14:tracePt t="331737" x="6402388" y="4268788"/>
          <p14:tracePt t="331753" x="6831013" y="4241800"/>
          <p14:tracePt t="331769" x="7277100" y="4160838"/>
          <p14:tracePt t="331785" x="7581900" y="4125913"/>
          <p14:tracePt t="331801" x="7777163" y="4089400"/>
          <p14:tracePt t="331818" x="7902575" y="4054475"/>
          <p14:tracePt t="331833" x="8018463" y="3990975"/>
          <p14:tracePt t="331849" x="8143875" y="3919538"/>
          <p14:tracePt t="331865" x="8313738" y="3830638"/>
          <p14:tracePt t="331881" x="8420100" y="3759200"/>
          <p14:tracePt t="331897" x="8456613" y="3697288"/>
          <p14:tracePt t="331913" x="8483600" y="3652838"/>
          <p14:tracePt t="331929" x="8483600" y="3643313"/>
          <p14:tracePt t="331945" x="8491538" y="3643313"/>
          <p14:tracePt t="331961" x="8501063" y="3643313"/>
          <p14:tracePt t="331977" x="8501063" y="3633788"/>
          <p14:tracePt t="331993" x="8510588" y="3625850"/>
          <p14:tracePt t="332158" x="8518525" y="3625850"/>
          <p14:tracePt t="332162" x="8537575" y="3616325"/>
          <p14:tracePt t="332174" x="8545513" y="3608388"/>
          <p14:tracePt t="332185" x="8562975" y="3581400"/>
          <p14:tracePt t="332201" x="8589963" y="3527425"/>
          <p14:tracePt t="332217" x="8616950" y="3455988"/>
          <p14:tracePt t="332233" x="8634413" y="3411538"/>
          <p14:tracePt t="332249" x="8661400" y="3340100"/>
          <p14:tracePt t="332266" x="8661400" y="3322638"/>
          <p14:tracePt t="332281" x="8661400" y="3303588"/>
          <p14:tracePt t="332297" x="8661400" y="3286125"/>
          <p14:tracePt t="332313" x="8661400" y="3268663"/>
          <p14:tracePt t="332329" x="8661400" y="3251200"/>
          <p14:tracePt t="332345" x="8688388" y="3214688"/>
          <p14:tracePt t="332361" x="8697913" y="3197225"/>
          <p14:tracePt t="332377" x="8715375" y="3187700"/>
          <p14:tracePt t="332393" x="8715375" y="3170238"/>
          <p14:tracePt t="332409" x="8715375" y="3143250"/>
          <p14:tracePt t="332425" x="8715375" y="3133725"/>
          <p14:tracePt t="332441" x="8715375" y="3108325"/>
          <p14:tracePt t="332457" x="8705850" y="3071813"/>
          <p14:tracePt t="332473" x="8705850" y="3044825"/>
          <p14:tracePt t="332489" x="8705850" y="3009900"/>
          <p14:tracePt t="332505" x="8705850" y="2982913"/>
          <p14:tracePt t="332537" x="8705850" y="2965450"/>
          <p14:tracePt t="332553" x="8705850" y="2946400"/>
          <p14:tracePt t="332568" x="8705850" y="2919413"/>
          <p14:tracePt t="332585" x="8715375" y="2901950"/>
          <p14:tracePt t="332600" x="8715375" y="2867025"/>
          <p14:tracePt t="332616" x="8715375" y="2847975"/>
          <p14:tracePt t="332632" x="8715375" y="2830513"/>
          <p14:tracePt t="332648" x="8715375" y="2822575"/>
          <p14:tracePt t="332664" x="8715375" y="2803525"/>
          <p14:tracePt t="332680" x="8724900" y="2786063"/>
          <p14:tracePt t="332696" x="8742363" y="2768600"/>
          <p14:tracePt t="332814" x="8742363" y="2776538"/>
          <p14:tracePt t="332818" x="8742363" y="2786063"/>
          <p14:tracePt t="332830" x="8742363" y="2795588"/>
          <p14:tracePt t="332840" x="8742363" y="2813050"/>
          <p14:tracePt t="332856" x="8742363" y="2840038"/>
          <p14:tracePt t="332872" x="8742363" y="2867025"/>
          <p14:tracePt t="332888" x="8742363" y="2901950"/>
          <p14:tracePt t="332904" x="8732838" y="2955925"/>
          <p14:tracePt t="332921" x="8732838" y="3000375"/>
          <p14:tracePt t="332936" x="8732838" y="3054350"/>
          <p14:tracePt t="332952" x="8732838" y="3108325"/>
          <p14:tracePt t="332968" x="8724900" y="3160713"/>
          <p14:tracePt t="332984" x="8724900" y="3241675"/>
          <p14:tracePt t="333000" x="8724900" y="3295650"/>
          <p14:tracePt t="333016" x="8724900" y="3384550"/>
          <p14:tracePt t="333032" x="8724900" y="3509963"/>
          <p14:tracePt t="333048" x="8724900" y="3643313"/>
          <p14:tracePt t="333064" x="8732838" y="3786188"/>
          <p14:tracePt t="333080" x="8742363" y="3919538"/>
          <p14:tracePt t="333096" x="8742363" y="4037013"/>
          <p14:tracePt t="333112" x="8769350" y="4160838"/>
          <p14:tracePt t="333128" x="8786813" y="4286250"/>
          <p14:tracePt t="333144" x="8823325" y="4429125"/>
          <p14:tracePt t="333160" x="8848725" y="4545013"/>
          <p14:tracePt t="333176" x="8867775" y="4670425"/>
          <p14:tracePt t="333192" x="8902700" y="4803775"/>
          <p14:tracePt t="333208" x="8920163" y="4919663"/>
          <p14:tracePt t="333224" x="8939213" y="5045075"/>
          <p14:tracePt t="333240" x="8966200" y="5133975"/>
          <p14:tracePt t="333256" x="8974138" y="5205413"/>
          <p14:tracePt t="333272" x="8974138" y="5241925"/>
          <p14:tracePt t="333288" x="8974138" y="5286375"/>
          <p14:tracePt t="333304" x="8974138" y="5357813"/>
          <p14:tracePt t="333320" x="8974138" y="5429250"/>
          <p14:tracePt t="333336" x="8983663" y="5500688"/>
          <p14:tracePt t="333352" x="8991600" y="5589588"/>
          <p14:tracePt t="333369" x="9010650" y="5661025"/>
          <p14:tracePt t="333384" x="9018588" y="5661025"/>
          <p14:tracePt t="333472" x="9028113" y="5653088"/>
          <p14:tracePt t="333488" x="9028113" y="5643563"/>
          <p14:tracePt t="333504" x="9045575" y="5626100"/>
          <p14:tracePt t="333508" x="9055100" y="5626100"/>
          <p14:tracePt t="333520" x="9055100" y="5581650"/>
          <p14:tracePt t="333528" x="9072563" y="5554663"/>
          <p14:tracePt t="333544" x="9090025" y="5518150"/>
          <p14:tracePt t="333560" x="9117013" y="5465763"/>
          <p14:tracePt t="333575" x="9117013" y="5394325"/>
          <p14:tracePt t="333592" x="9134475" y="5259388"/>
          <p14:tracePt t="333608" x="9153525" y="5089525"/>
          <p14:tracePt t="333624" x="9180513" y="4911725"/>
          <p14:tracePt t="333639" x="9224963" y="4679950"/>
          <p14:tracePt t="333655" x="9259888" y="4438650"/>
          <p14:tracePt t="333671" x="9286875" y="4214813"/>
          <p14:tracePt t="333687" x="9286875" y="4044950"/>
          <p14:tracePt t="333703" x="9286875" y="3857625"/>
          <p14:tracePt t="333719" x="9286875" y="3687763"/>
          <p14:tracePt t="333735" x="9286875" y="3571875"/>
          <p14:tracePt t="333751" x="9304338" y="3465513"/>
          <p14:tracePt t="333767" x="9331325" y="3384550"/>
          <p14:tracePt t="333783" x="9331325" y="3348038"/>
          <p14:tracePt t="333799" x="9331325" y="3340100"/>
          <p14:tracePt t="333815" x="9340850" y="3330575"/>
          <p14:tracePt t="333831" x="9348788" y="3322638"/>
          <p14:tracePt t="333863" x="9367838" y="3313113"/>
          <p14:tracePt t="333936" x="9375775" y="3313113"/>
          <p14:tracePt t="333952" x="9385300" y="3330575"/>
          <p14:tracePt t="333956" x="9394825" y="3340100"/>
          <p14:tracePt t="333968" x="9402763" y="3367088"/>
          <p14:tracePt t="333975" x="9402763" y="3375025"/>
          <p14:tracePt t="333991" x="9402763" y="3419475"/>
          <p14:tracePt t="334007" x="9412288" y="3455988"/>
          <p14:tracePt t="334023" x="9412288" y="3482975"/>
          <p14:tracePt t="334039" x="9429750" y="3554413"/>
          <p14:tracePt t="334055" x="9447213" y="3598863"/>
          <p14:tracePt t="334071" x="9474200" y="3679825"/>
          <p14:tracePt t="334087" x="9483725" y="3732213"/>
          <p14:tracePt t="334103" x="9483725" y="3751263"/>
          <p14:tracePt t="334128" x="9483725" y="3759200"/>
          <p14:tracePt t="334271" x="9483725" y="3768725"/>
          <p14:tracePt t="334288" x="9483725" y="3786188"/>
          <p14:tracePt t="334292" x="9483725" y="3795713"/>
          <p14:tracePt t="334306" x="9483725" y="3830638"/>
          <p14:tracePt t="334311" x="9483725" y="3848100"/>
          <p14:tracePt t="334327" x="9483725" y="3919538"/>
          <p14:tracePt t="334343" x="9483725" y="3990975"/>
          <p14:tracePt t="334360" x="9501188" y="4098925"/>
          <p14:tracePt t="334375" x="9528175" y="4276725"/>
          <p14:tracePt t="334391" x="9537700" y="4465638"/>
          <p14:tracePt t="334407" x="9537700" y="4633913"/>
          <p14:tracePt t="334423" x="9555163" y="4840288"/>
          <p14:tracePt t="334439" x="9572625" y="5027613"/>
          <p14:tracePt t="334455" x="9590088" y="5187950"/>
          <p14:tracePt t="334471" x="9609138" y="5303838"/>
          <p14:tracePt t="334487" x="9617075" y="5340350"/>
          <p14:tracePt t="334658" x="9626600" y="5348288"/>
          <p14:tracePt t="334690" x="9644063" y="5340350"/>
          <p14:tracePt t="334694" x="9653588" y="5330825"/>
          <p14:tracePt t="334706" x="9661525" y="5303838"/>
          <p14:tracePt t="334710" x="9671050" y="5295900"/>
          <p14:tracePt t="334727" x="9698038" y="5241925"/>
          <p14:tracePt t="334742" x="9715500" y="5180013"/>
          <p14:tracePt t="334758" x="9725025" y="5116513"/>
          <p14:tracePt t="334774" x="9759950" y="4946650"/>
          <p14:tracePt t="334790" x="9848850" y="4643438"/>
          <p14:tracePt t="334806" x="10055225" y="4179888"/>
          <p14:tracePt t="334822" x="10323513" y="3697288"/>
          <p14:tracePt t="334838" x="10466388" y="3438525"/>
          <p14:tracePt t="334854" x="10545763" y="3268663"/>
          <p14:tracePt t="334870" x="10563225" y="3187700"/>
          <p14:tracePt t="334886" x="10563225" y="3152775"/>
          <p14:tracePt t="334902" x="10545763" y="3116263"/>
          <p14:tracePt t="334918" x="10528300" y="3062288"/>
          <p14:tracePt t="334934" x="10528300" y="3036888"/>
          <p14:tracePt t="334950" x="10528300" y="3027363"/>
          <p14:tracePt t="334966" x="10528300" y="3017838"/>
          <p14:tracePt t="335010" x="10528300" y="3009900"/>
          <p14:tracePt t="335015" x="10528300" y="3000375"/>
          <p14:tracePt t="335030" x="10555288" y="2955925"/>
          <p14:tracePt t="335046" x="10555288" y="2938463"/>
          <p14:tracePt t="335078" x="10555288" y="2928938"/>
          <p14:tracePt t="335138" x="10545763" y="2928938"/>
          <p14:tracePt t="335154" x="10545763" y="2938463"/>
          <p14:tracePt t="335170" x="10537825" y="2955925"/>
          <p14:tracePt t="335175" x="10537825" y="2982913"/>
          <p14:tracePt t="335190" x="10518775" y="3036888"/>
          <p14:tracePt t="335206" x="10510838" y="3116263"/>
          <p14:tracePt t="335222" x="10501313" y="3170238"/>
          <p14:tracePt t="335238" x="10501313" y="3286125"/>
          <p14:tracePt t="335254" x="10501313" y="3473450"/>
          <p14:tracePt t="335270" x="10501313" y="3670300"/>
          <p14:tracePt t="335286" x="10501313" y="3867150"/>
          <p14:tracePt t="335302" x="10501313" y="4017963"/>
          <p14:tracePt t="335318" x="10501313" y="4187825"/>
          <p14:tracePt t="335334" x="10501313" y="4384675"/>
          <p14:tracePt t="335350" x="10501313" y="4589463"/>
          <p14:tracePt t="335366" x="10501313" y="4759325"/>
          <p14:tracePt t="335382" x="10501313" y="4857750"/>
          <p14:tracePt t="335398" x="10501313" y="4938713"/>
          <p14:tracePt t="335414" x="10501313" y="4956175"/>
          <p14:tracePt t="335430" x="10501313" y="4983163"/>
          <p14:tracePt t="335446" x="10501313" y="4991100"/>
          <p14:tracePt t="335490" x="10501313" y="5000625"/>
          <p14:tracePt t="335494" x="10501313" y="5010150"/>
          <p14:tracePt t="335510" x="10501313" y="5027613"/>
          <p14:tracePt t="335526" x="10501313" y="5045075"/>
          <p14:tracePt t="335542" x="10501313" y="5054600"/>
          <p14:tracePt t="335574" x="10501313" y="5062538"/>
          <p14:tracePt t="335590" x="10501313" y="5072063"/>
          <p14:tracePt t="335666" x="10501313" y="5062538"/>
          <p14:tracePt t="335670" x="10501313" y="5037138"/>
          <p14:tracePt t="335685" x="10501313" y="4973638"/>
          <p14:tracePt t="335702" x="10501313" y="4830763"/>
          <p14:tracePt t="335718" x="10466388" y="4598988"/>
          <p14:tracePt t="335733" x="10375900" y="4286250"/>
          <p14:tracePt t="335749" x="10269538" y="3929063"/>
          <p14:tracePt t="335765" x="10134600" y="3509963"/>
          <p14:tracePt t="335781" x="10010775" y="3125788"/>
          <p14:tracePt t="335797" x="9920288" y="2857500"/>
          <p14:tracePt t="335813" x="9885363" y="2759075"/>
          <p14:tracePt t="335831" x="9823450" y="2419350"/>
          <p14:tracePt t="335845" x="9796463" y="2322513"/>
          <p14:tracePt t="335861" x="9742488" y="2152650"/>
          <p14:tracePt t="335877" x="9715500" y="2081213"/>
          <p14:tracePt t="335893" x="9698038" y="2036763"/>
          <p14:tracePt t="335909" x="9680575" y="2036763"/>
          <p14:tracePt t="335925" x="9661525" y="2017713"/>
          <p14:tracePt t="335941" x="9661525" y="2009775"/>
          <p14:tracePt t="335973" x="9661525" y="1990725"/>
          <p14:tracePt t="335989" x="9661525" y="1973263"/>
          <p14:tracePt t="336005" x="9661525" y="1946275"/>
          <p14:tracePt t="336021" x="9661525" y="1928813"/>
          <p14:tracePt t="336037" x="9661525" y="1911350"/>
          <p14:tracePt t="336053" x="9653588" y="1901825"/>
          <p14:tracePt t="336069" x="9644063" y="1874838"/>
          <p14:tracePt t="336101" x="9644063" y="1866900"/>
          <p14:tracePt t="336168" x="9644063" y="1884363"/>
          <p14:tracePt t="336196" x="9644063" y="1901825"/>
          <p14:tracePt t="336200" x="9644063" y="1911350"/>
          <p14:tracePt t="336213" x="9644063" y="1928813"/>
          <p14:tracePt t="336229" x="9634538" y="1955800"/>
          <p14:tracePt t="336245" x="9626600" y="1982788"/>
          <p14:tracePt t="336261" x="9617075" y="2000250"/>
          <p14:tracePt t="336279" x="9609138" y="2027238"/>
          <p14:tracePt t="336293" x="9609138" y="2036763"/>
          <p14:tracePt t="336309" x="9609138" y="2081213"/>
          <p14:tracePt t="336325" x="9609138" y="2125663"/>
          <p14:tracePt t="336372" x="9609138" y="2143125"/>
          <p14:tracePt t="336388" x="9609138" y="2160588"/>
          <p14:tracePt t="336393" x="9609138" y="2179638"/>
          <p14:tracePt t="336405" x="9609138" y="2197100"/>
          <p14:tracePt t="336421" x="9609138" y="2224088"/>
          <p14:tracePt t="336437" x="9609138" y="2232025"/>
          <p14:tracePt t="337358" x="9609138" y="2251075"/>
          <p14:tracePt t="337362" x="9609138" y="2259013"/>
          <p14:tracePt t="337374" x="9582150" y="2295525"/>
          <p14:tracePt t="337380" x="9545638" y="2347913"/>
          <p14:tracePt t="337396" x="9447213" y="2571750"/>
          <p14:tracePt t="337412" x="9296400" y="2813050"/>
          <p14:tracePt t="337428" x="9063038" y="3036888"/>
          <p14:tracePt t="337444" x="8609013" y="3295650"/>
          <p14:tracePt t="337460" x="7920038" y="3536950"/>
          <p14:tracePt t="337476" x="7134225" y="3759200"/>
          <p14:tracePt t="337492" x="6500813" y="3938588"/>
          <p14:tracePt t="337508" x="5938838" y="4108450"/>
          <p14:tracePt t="337524" x="5510213" y="4214813"/>
          <p14:tracePt t="337540" x="5232400" y="4286250"/>
          <p14:tracePt t="337556" x="5054600" y="4330700"/>
          <p14:tracePt t="337572" x="4938713" y="4367213"/>
          <p14:tracePt t="337588" x="4786313" y="4394200"/>
          <p14:tracePt t="337604" x="4643438" y="4419600"/>
          <p14:tracePt t="337620" x="4446588" y="4446588"/>
          <p14:tracePt t="337636" x="4251325" y="4465638"/>
          <p14:tracePt t="337652" x="4089400" y="4483100"/>
          <p14:tracePt t="337668" x="4000500" y="4491038"/>
          <p14:tracePt t="337684" x="3875088" y="4518025"/>
          <p14:tracePt t="337700" x="3776663" y="4545013"/>
          <p14:tracePt t="337716" x="3670300" y="4581525"/>
          <p14:tracePt t="337732" x="3562350" y="4598988"/>
          <p14:tracePt t="337764" x="3394075" y="4616450"/>
          <p14:tracePt t="337780" x="3062288" y="4643438"/>
          <p14:tracePt t="337795" x="2901950" y="4643438"/>
          <p14:tracePt t="337811" x="2830513" y="4643438"/>
          <p14:tracePt t="337827" x="2803525" y="4643438"/>
          <p14:tracePt t="337844" x="2741613" y="4643438"/>
          <p14:tracePt t="337859" x="2679700" y="4643438"/>
          <p14:tracePt t="337875" x="2608263" y="4660900"/>
          <p14:tracePt t="337891" x="2544763" y="4732338"/>
          <p14:tracePt t="337908" x="2527300" y="4759325"/>
          <p14:tracePt t="337923" x="2527300" y="4803775"/>
          <p14:tracePt t="337955" x="2527300" y="4813300"/>
          <p14:tracePt t="337990" x="2527300" y="4822825"/>
          <p14:tracePt t="338054" x="2517775" y="4822825"/>
          <p14:tracePt t="338070" x="2509838" y="4822825"/>
          <p14:tracePt t="338074" x="2500313" y="4822825"/>
          <p14:tracePt t="338086" x="2473325" y="4822825"/>
          <p14:tracePt t="338099" x="2465388" y="4822825"/>
          <p14:tracePt t="338115" x="2384425" y="4822825"/>
          <p14:tracePt t="338131" x="2312988" y="4822825"/>
          <p14:tracePt t="338135" x="2286000" y="4822825"/>
          <p14:tracePt t="338147" x="2259013" y="4822825"/>
          <p14:tracePt t="338163" x="2224088" y="4822825"/>
          <p14:tracePt t="338214" x="2214563" y="4822825"/>
          <p14:tracePt t="338262" x="2224088" y="4830763"/>
          <p14:tracePt t="338278" x="2232025" y="4830763"/>
          <p14:tracePt t="338282" x="2241550" y="4830763"/>
          <p14:tracePt t="338294" x="2259013" y="4830763"/>
          <p14:tracePt t="338307" x="2276475" y="4830763"/>
          <p14:tracePt t="338323" x="2295525" y="4830763"/>
          <p14:tracePt t="338339" x="2303463" y="4830763"/>
          <p14:tracePt t="338355" x="2322513" y="4830763"/>
          <p14:tracePt t="338371" x="2322513" y="4822825"/>
          <p14:tracePt t="338387" x="2312988" y="4803775"/>
          <p14:tracePt t="338403" x="2286000" y="4795838"/>
          <p14:tracePt t="338419" x="2224088" y="4786313"/>
          <p14:tracePt t="338435" x="2170113" y="4786313"/>
          <p14:tracePt t="338451" x="2116138" y="4776788"/>
          <p14:tracePt t="338467" x="2081213" y="4776788"/>
          <p14:tracePt t="338485" x="2054225" y="4776788"/>
          <p14:tracePt t="338499" x="2036763" y="4776788"/>
          <p14:tracePt t="338515" x="2017713" y="4776788"/>
          <p14:tracePt t="338568" x="2009775" y="4776788"/>
          <p14:tracePt t="338572" x="2000250" y="4776788"/>
          <p14:tracePt t="338583" x="1990725" y="4776788"/>
          <p14:tracePt t="338595" x="1973263" y="4776788"/>
          <p14:tracePt t="338611" x="1928813" y="4776788"/>
          <p14:tracePt t="338627" x="1901825" y="4776788"/>
          <p14:tracePt t="338643" x="1874838" y="4776788"/>
          <p14:tracePt t="338659" x="1866900" y="4776788"/>
          <p14:tracePt t="338712" x="1857375" y="4786313"/>
          <p14:tracePt t="338716" x="1847850" y="4786313"/>
          <p14:tracePt t="338728" x="1847850" y="4795838"/>
          <p14:tracePt t="338739" x="1822450" y="4813300"/>
          <p14:tracePt t="338755" x="1803400" y="4822825"/>
          <p14:tracePt t="338787" x="1795463" y="4830763"/>
          <p14:tracePt t="338856" x="1785938" y="4830763"/>
          <p14:tracePt t="338983" x="1795463" y="4830763"/>
          <p14:tracePt t="339000" x="1803400" y="4830763"/>
          <p14:tracePt t="339192" x="1822450" y="4840288"/>
          <p14:tracePt t="339196" x="1830388" y="4840288"/>
          <p14:tracePt t="339239" x="1839913" y="4848225"/>
          <p14:tracePt t="339256" x="1839913" y="4857750"/>
          <p14:tracePt t="339320" x="1847850" y="4867275"/>
          <p14:tracePt t="339324" x="1847850" y="4875213"/>
          <p14:tracePt t="339336" x="1857375" y="4875213"/>
          <p14:tracePt t="339352" x="1874838" y="4894263"/>
          <p14:tracePt t="339362" x="1874838" y="4902200"/>
          <p14:tracePt t="339378" x="1893888" y="4919663"/>
          <p14:tracePt t="339394" x="1919288" y="4929188"/>
          <p14:tracePt t="339410" x="1938338" y="4929188"/>
          <p14:tracePt t="339624" x="1946275" y="4929188"/>
          <p14:tracePt t="339656" x="1955800" y="4929188"/>
          <p14:tracePt t="339672" x="1965325" y="4911725"/>
          <p14:tracePt t="339687" x="1965325" y="4894263"/>
          <p14:tracePt t="339704" x="1965325" y="4884738"/>
          <p14:tracePt t="339708" x="1965325" y="4875213"/>
          <p14:tracePt t="339720" x="1965325" y="4867275"/>
          <p14:tracePt t="339730" x="1965325" y="4857750"/>
          <p14:tracePt t="339746" x="1965325" y="4840288"/>
          <p14:tracePt t="339762" x="1965325" y="4830763"/>
          <p14:tracePt t="339778" x="1965325" y="4803775"/>
          <p14:tracePt t="339794" x="1955800" y="4786313"/>
          <p14:tracePt t="339810" x="1955800" y="4768850"/>
          <p14:tracePt t="339826" x="1946275" y="4741863"/>
          <p14:tracePt t="339842" x="1946275" y="4724400"/>
          <p14:tracePt t="339858" x="1919288" y="4705350"/>
          <p14:tracePt t="339874" x="1911350" y="4697413"/>
          <p14:tracePt t="339944" x="1901825" y="4687888"/>
          <p14:tracePt t="339960" x="1893888" y="4687888"/>
          <p14:tracePt t="339976" x="1884363" y="4697413"/>
          <p14:tracePt t="339980" x="1874838" y="4697413"/>
          <p14:tracePt t="339992" x="1866900" y="4714875"/>
          <p14:tracePt t="340001" x="1857375" y="4732338"/>
          <p14:tracePt t="340026" x="1857375" y="4741863"/>
          <p14:tracePt t="340033" x="1857375" y="4751388"/>
          <p14:tracePt t="340049" x="1857375" y="4776788"/>
          <p14:tracePt t="340065" x="1857375" y="4786313"/>
          <p14:tracePt t="340081" x="1857375" y="4795838"/>
          <p14:tracePt t="340097" x="1857375" y="4813300"/>
          <p14:tracePt t="340113" x="1874838" y="4830763"/>
          <p14:tracePt t="340129" x="1911350" y="4840288"/>
          <p14:tracePt t="340145" x="1965325" y="4848225"/>
          <p14:tracePt t="340161" x="2009775" y="4848225"/>
          <p14:tracePt t="340177" x="2027238" y="4848225"/>
          <p14:tracePt t="340194" x="2054225" y="4848225"/>
          <p14:tracePt t="340209" x="2062163" y="4848225"/>
          <p14:tracePt t="340225" x="2081213" y="4848225"/>
          <p14:tracePt t="340242" x="2098675" y="4848225"/>
          <p14:tracePt t="340257" x="2133600" y="4848225"/>
          <p14:tracePt t="340273" x="2170113" y="4848225"/>
          <p14:tracePt t="340290" x="2187575" y="4848225"/>
          <p14:tracePt t="340305" x="2197100" y="4848225"/>
          <p14:tracePt t="340321" x="2224088" y="4848225"/>
          <p14:tracePt t="340337" x="2268538" y="4848225"/>
          <p14:tracePt t="340353" x="2322513" y="4848225"/>
          <p14:tracePt t="340369" x="2366963" y="4848225"/>
          <p14:tracePt t="340385" x="2411413" y="4848225"/>
          <p14:tracePt t="340401" x="2473325" y="4848225"/>
          <p14:tracePt t="340417" x="2517775" y="4848225"/>
          <p14:tracePt t="340433" x="2562225" y="4848225"/>
          <p14:tracePt t="340449" x="2608263" y="4848225"/>
          <p14:tracePt t="340465" x="2670175" y="4848225"/>
          <p14:tracePt t="340481" x="2759075" y="4848225"/>
          <p14:tracePt t="340497" x="2840038" y="4848225"/>
          <p14:tracePt t="340513" x="2884488" y="4848225"/>
          <p14:tracePt t="340529" x="2955925" y="4848225"/>
          <p14:tracePt t="340545" x="3017838" y="4848225"/>
          <p14:tracePt t="340561" x="3081338" y="4848225"/>
          <p14:tracePt t="340577" x="3152775" y="4840288"/>
          <p14:tracePt t="340593" x="3205163" y="4830763"/>
          <p14:tracePt t="340609" x="3241675" y="4822825"/>
          <p14:tracePt t="340625" x="3276600" y="4803775"/>
          <p14:tracePt t="340641" x="3357563" y="4803775"/>
          <p14:tracePt t="340657" x="3402013" y="4803775"/>
          <p14:tracePt t="340673" x="3429000" y="4803775"/>
          <p14:tracePt t="340689" x="3455988" y="4803775"/>
          <p14:tracePt t="340705" x="3490913" y="4822825"/>
          <p14:tracePt t="340721" x="3517900" y="4822825"/>
          <p14:tracePt t="340737" x="3554413" y="4822825"/>
          <p14:tracePt t="340753" x="3608388" y="4822825"/>
          <p14:tracePt t="340769" x="3652838" y="4822825"/>
          <p14:tracePt t="340785" x="3705225" y="4822825"/>
          <p14:tracePt t="340801" x="3751263" y="4822825"/>
          <p14:tracePt t="340817" x="3795713" y="4840288"/>
          <p14:tracePt t="340833" x="3822700" y="4848225"/>
          <p14:tracePt t="340849" x="3830638" y="4848225"/>
          <p14:tracePt t="340865" x="3867150" y="4857750"/>
          <p14:tracePt t="340881" x="3911600" y="4857750"/>
          <p14:tracePt t="340897" x="3973513" y="4875213"/>
          <p14:tracePt t="340913" x="4037013" y="4875213"/>
          <p14:tracePt t="340929" x="4098925" y="4875213"/>
          <p14:tracePt t="340945" x="4133850" y="4875213"/>
          <p14:tracePt t="340961" x="4152900" y="4875213"/>
          <p14:tracePt t="340977" x="4187825" y="4875213"/>
          <p14:tracePt t="340993" x="4241800" y="4875213"/>
          <p14:tracePt t="341008" x="4295775" y="4894263"/>
          <p14:tracePt t="341025" x="4357688" y="4894263"/>
          <p14:tracePt t="341040" x="4419600" y="4894263"/>
          <p14:tracePt t="341056" x="4473575" y="4894263"/>
          <p14:tracePt t="341072" x="4491038" y="4894263"/>
          <p14:tracePt t="341088" x="4527550" y="4902200"/>
          <p14:tracePt t="341104" x="4572000" y="4902200"/>
          <p14:tracePt t="341120" x="4616450" y="4902200"/>
          <p14:tracePt t="341136" x="4670425" y="4902200"/>
          <p14:tracePt t="341152" x="4705350" y="4902200"/>
          <p14:tracePt t="341168" x="4732338" y="4902200"/>
          <p14:tracePt t="341185" x="4751388" y="4902200"/>
          <p14:tracePt t="341200" x="4768850" y="4902200"/>
          <p14:tracePt t="341216" x="4813300" y="4902200"/>
          <p14:tracePt t="341232" x="4857750" y="4894263"/>
          <p14:tracePt t="341248" x="4973638" y="4894263"/>
          <p14:tracePt t="341264" x="5072063" y="4894263"/>
          <p14:tracePt t="341280" x="5116513" y="4894263"/>
          <p14:tracePt t="341296" x="5126038" y="4894263"/>
          <p14:tracePt t="341312" x="5133975" y="4894263"/>
          <p14:tracePt t="341328" x="5153025" y="4894263"/>
          <p14:tracePt t="341344" x="5241925" y="4894263"/>
          <p14:tracePt t="341362" x="5303838" y="4884738"/>
          <p14:tracePt t="341376" x="5348288" y="4875213"/>
          <p14:tracePt t="341393" x="5375275" y="4867275"/>
          <p14:tracePt t="341450" x="5384800" y="4848225"/>
          <p14:tracePt t="341454" x="5394325" y="4840288"/>
          <p14:tracePt t="341469" x="5402263" y="4830763"/>
          <p14:tracePt t="341482" x="5411788" y="4830763"/>
          <p14:tracePt t="341500" x="5419725" y="4822825"/>
          <p14:tracePt t="341548" x="5419725" y="4813300"/>
          <p14:tracePt t="341564" x="5446713" y="4795838"/>
          <p14:tracePt t="341579" x="5456238" y="4786313"/>
          <p14:tracePt t="341584" x="5456238" y="4776788"/>
          <p14:tracePt t="341596" x="5465763" y="4768850"/>
          <p14:tracePt t="341600" x="5473700" y="4751388"/>
          <p14:tracePt t="341616" x="5473700" y="4741863"/>
          <p14:tracePt t="341632" x="5473700" y="4714875"/>
          <p14:tracePt t="341648" x="5473700" y="4687888"/>
          <p14:tracePt t="341665" x="5465763" y="4660900"/>
          <p14:tracePt t="341680" x="5446713" y="4633913"/>
          <p14:tracePt t="341696" x="5446713" y="4616450"/>
          <p14:tracePt t="341712" x="5419725" y="4589463"/>
          <p14:tracePt t="341728" x="5411788" y="4562475"/>
          <p14:tracePt t="341744" x="5394325" y="4554538"/>
          <p14:tracePt t="341760" x="5384800" y="4545013"/>
          <p14:tracePt t="341776" x="5367338" y="4537075"/>
          <p14:tracePt t="341792" x="5340350" y="4510088"/>
          <p14:tracePt t="341808" x="5322888" y="4491038"/>
          <p14:tracePt t="341824" x="5295900" y="4491038"/>
          <p14:tracePt t="341840" x="5259388" y="4473575"/>
          <p14:tracePt t="341856" x="5205413" y="4465638"/>
          <p14:tracePt t="341872" x="5160963" y="4465638"/>
          <p14:tracePt t="341888" x="5133975" y="4465638"/>
          <p14:tracePt t="341904" x="5108575" y="4446588"/>
          <p14:tracePt t="341920" x="5089525" y="4446588"/>
          <p14:tracePt t="341936" x="5045075" y="4419600"/>
          <p14:tracePt t="341952" x="4965700" y="4419600"/>
          <p14:tracePt t="341968" x="4902200" y="4419600"/>
          <p14:tracePt t="341984" x="4776788" y="4419600"/>
          <p14:tracePt t="342000" x="4598988" y="4419600"/>
          <p14:tracePt t="342016" x="4446588" y="4419600"/>
          <p14:tracePt t="342031" x="4295775" y="4419600"/>
          <p14:tracePt t="342049" x="4125913" y="4419600"/>
          <p14:tracePt t="342063" x="3973513" y="4419600"/>
          <p14:tracePt t="342079" x="3813175" y="4419600"/>
          <p14:tracePt t="342096" x="3598863" y="4419600"/>
          <p14:tracePt t="342111" x="3268663" y="4419600"/>
          <p14:tracePt t="342127" x="2982913" y="4419600"/>
          <p14:tracePt t="342143" x="2813050" y="4429125"/>
          <p14:tracePt t="342159" x="2751138" y="4429125"/>
          <p14:tracePt t="342175" x="2732088" y="4438650"/>
          <p14:tracePt t="342191" x="2714625" y="4438650"/>
          <p14:tracePt t="342207" x="2687638" y="4446588"/>
          <p14:tracePt t="342223" x="2625725" y="4465638"/>
          <p14:tracePt t="342239" x="2581275" y="4483100"/>
          <p14:tracePt t="342255" x="2536825" y="4500563"/>
          <p14:tracePt t="342271" x="2509838" y="4500563"/>
          <p14:tracePt t="342287" x="2500313" y="4510088"/>
          <p14:tracePt t="342303" x="2482850" y="4510088"/>
          <p14:tracePt t="342319" x="2455863" y="4518025"/>
          <p14:tracePt t="342335" x="2401888" y="4527550"/>
          <p14:tracePt t="342351" x="2330450" y="4545013"/>
          <p14:tracePt t="342368" x="2295525" y="4545013"/>
          <p14:tracePt t="342383" x="2268538" y="4554538"/>
          <p14:tracePt t="342399" x="2224088" y="4554538"/>
          <p14:tracePt t="342415" x="2152650" y="4554538"/>
          <p14:tracePt t="342431" x="2108200" y="4554538"/>
          <p14:tracePt t="342447" x="2062163" y="4554538"/>
          <p14:tracePt t="342463" x="2044700" y="4554538"/>
          <p14:tracePt t="342479" x="2036763" y="4562475"/>
          <p14:tracePt t="342511" x="2009775" y="4572000"/>
          <p14:tracePt t="342527" x="1973263" y="4581525"/>
          <p14:tracePt t="342543" x="1965325" y="4589463"/>
          <p14:tracePt t="342559" x="1946275" y="4589463"/>
          <p14:tracePt t="342591" x="1938338" y="4598988"/>
          <p14:tracePt t="342607" x="1928813" y="4598988"/>
          <p14:tracePt t="342623" x="1919288" y="4608513"/>
          <p14:tracePt t="342639" x="1911350" y="4608513"/>
          <p14:tracePt t="342671" x="1893888" y="4616450"/>
          <p14:tracePt t="342764" x="1884363" y="4625975"/>
          <p14:tracePt t="342768" x="1874838" y="4625975"/>
          <p14:tracePt t="342783" x="1866900" y="4633913"/>
          <p14:tracePt t="342800" x="1857375" y="4633913"/>
          <p14:tracePt t="342815" x="1847850" y="4643438"/>
          <p14:tracePt t="342860" x="1847850" y="4652963"/>
          <p14:tracePt t="342924" x="1847850" y="4660900"/>
          <p14:tracePt t="343022" x="1847850" y="4670425"/>
          <p14:tracePt t="343054" x="1847850" y="4679950"/>
          <p14:tracePt t="343070" x="1847850" y="4687888"/>
          <p14:tracePt t="343118" x="1847850" y="4697413"/>
          <p14:tracePt t="343294" x="1857375" y="4705350"/>
          <p14:tracePt t="343310" x="1866900" y="4714875"/>
          <p14:tracePt t="343315" x="1874838" y="4724400"/>
          <p14:tracePt t="343342" x="1884363" y="4732338"/>
          <p14:tracePt t="343422" x="1893888" y="4741863"/>
          <p14:tracePt t="343486" x="1901825" y="4741863"/>
          <p14:tracePt t="343490" x="1911350" y="4741863"/>
          <p14:tracePt t="343502" x="1928813" y="4741863"/>
          <p14:tracePt t="343534" x="1938338" y="4741863"/>
          <p14:tracePt t="343538" x="1946275" y="4741863"/>
          <p14:tracePt t="343566" x="1955800" y="4741863"/>
          <p14:tracePt t="343570" x="1965325" y="4741863"/>
          <p14:tracePt t="343582" x="1973263" y="4741863"/>
          <p14:tracePt t="343598" x="1990725" y="4741863"/>
          <p14:tracePt t="343614" x="2009775" y="4741863"/>
          <p14:tracePt t="343630" x="2036763" y="4751388"/>
          <p14:tracePt t="343646" x="2071688" y="4759325"/>
          <p14:tracePt t="343662" x="2081213" y="4759325"/>
          <p14:tracePt t="343678" x="2098675" y="4759325"/>
          <p14:tracePt t="343694" x="2125663" y="4759325"/>
          <p14:tracePt t="343710" x="2143125" y="4759325"/>
          <p14:tracePt t="343713" x="2152650" y="4759325"/>
          <p14:tracePt t="343726" x="2160588" y="4759325"/>
          <p14:tracePt t="343742" x="2170113" y="4759325"/>
          <p14:tracePt t="343838" x="2179638" y="4759325"/>
          <p14:tracePt t="343902" x="2187575" y="4759325"/>
          <p14:tracePt t="343918" x="2197100" y="4768850"/>
          <p14:tracePt t="343923" x="2214563" y="4776788"/>
          <p14:tracePt t="343934" x="2224088" y="4776788"/>
          <p14:tracePt t="343950" x="2232025" y="4786313"/>
          <p14:tracePt t="344110" x="2251075" y="4795838"/>
          <p14:tracePt t="344114" x="2259013" y="4795838"/>
          <p14:tracePt t="344126" x="2268538" y="4803775"/>
          <p14:tracePt t="344142" x="2286000" y="4813300"/>
          <p14:tracePt t="344158" x="2347913" y="4822825"/>
          <p14:tracePt t="344174" x="2428875" y="4840288"/>
          <p14:tracePt t="344190" x="2482850" y="4848225"/>
          <p14:tracePt t="344205" x="2616200" y="4867275"/>
          <p14:tracePt t="344222" x="2803525" y="4875213"/>
          <p14:tracePt t="344225" x="2884488" y="4875213"/>
          <p14:tracePt t="344239" x="2973388" y="4894263"/>
          <p14:tracePt t="344254" x="3089275" y="4894263"/>
          <p14:tracePt t="344269" x="3179763" y="4902200"/>
          <p14:tracePt t="344285" x="3224213" y="4902200"/>
          <p14:tracePt t="344303" x="3251200" y="4902200"/>
          <p14:tracePt t="344317" x="3268663" y="4902200"/>
          <p14:tracePt t="344333" x="3295650" y="4902200"/>
          <p14:tracePt t="344382" x="3303588" y="4902200"/>
          <p14:tracePt t="344387" x="3313113" y="4902200"/>
          <p14:tracePt t="344398" x="3322638" y="4902200"/>
          <p14:tracePt t="344413" x="3340100" y="4902200"/>
          <p14:tracePt t="344429" x="3367088" y="4875213"/>
          <p14:tracePt t="344461" x="3367088" y="4857750"/>
          <p14:tracePt t="344477" x="3367088" y="4830763"/>
          <p14:tracePt t="344493" x="3322638" y="4822825"/>
          <p14:tracePt t="344509" x="3303588" y="4822825"/>
          <p14:tracePt t="344525" x="3241675" y="4813300"/>
          <p14:tracePt t="344541" x="3187700" y="4813300"/>
          <p14:tracePt t="344557" x="3125788" y="4813300"/>
          <p14:tracePt t="344573" x="3054350" y="4813300"/>
          <p14:tracePt t="344589" x="3036888" y="4813300"/>
          <p14:tracePt t="344605" x="3000375" y="4813300"/>
          <p14:tracePt t="344621" x="2955925" y="4830763"/>
          <p14:tracePt t="344637" x="2919413" y="4875213"/>
          <p14:tracePt t="344653" x="2884488" y="4902200"/>
          <p14:tracePt t="344669" x="2874963" y="4946650"/>
          <p14:tracePt t="344685" x="2874963" y="4965700"/>
          <p14:tracePt t="344701" x="2884488" y="5018088"/>
          <p14:tracePt t="344717" x="2938463" y="5089525"/>
          <p14:tracePt t="344720" x="2973388" y="5126038"/>
          <p14:tracePt t="344733" x="3027363" y="5160963"/>
          <p14:tracePt t="344749" x="3125788" y="5214938"/>
          <p14:tracePt t="344765" x="3251200" y="5268913"/>
          <p14:tracePt t="344781" x="3375025" y="5303838"/>
          <p14:tracePt t="344783" x="3419475" y="5303838"/>
          <p14:tracePt t="344797" x="3465513" y="5303838"/>
          <p14:tracePt t="344813" x="3536950" y="5303838"/>
          <p14:tracePt t="344829" x="3625850" y="5251450"/>
          <p14:tracePt t="344845" x="3697288" y="5205413"/>
          <p14:tracePt t="344861" x="3724275" y="5160963"/>
          <p14:tracePt t="344877" x="3724275" y="5143500"/>
          <p14:tracePt t="344893" x="3724275" y="5116513"/>
          <p14:tracePt t="344909" x="3705225" y="5089525"/>
          <p14:tracePt t="344925" x="3697288" y="5089525"/>
          <p14:tracePt t="345008" x="3687763" y="5089525"/>
          <p14:tracePt t="345024" x="3687763" y="5099050"/>
          <p14:tracePt t="345040" x="3697288" y="5108575"/>
          <p14:tracePt t="345044" x="3705225" y="5116513"/>
          <p14:tracePt t="345056" x="3705225" y="5126038"/>
          <p14:tracePt t="345069" x="3714750" y="5126038"/>
          <p14:tracePt t="345085" x="3732213" y="5133975"/>
          <p14:tracePt t="345101" x="3795713" y="5153025"/>
          <p14:tracePt t="345117" x="3848100" y="5153025"/>
          <p14:tracePt t="345133" x="3884613" y="5153025"/>
          <p14:tracePt t="345149" x="3919538" y="5153025"/>
          <p14:tracePt t="345165" x="3946525" y="5153025"/>
          <p14:tracePt t="345181" x="3983038" y="5153025"/>
          <p14:tracePt t="345213" x="4000500" y="5153025"/>
          <p14:tracePt t="345229" x="4027488" y="5143500"/>
          <p14:tracePt t="345245" x="4062413" y="5143500"/>
          <p14:tracePt t="345248" x="4081463" y="5143500"/>
          <p14:tracePt t="345261" x="4116388" y="5143500"/>
          <p14:tracePt t="345277" x="4152900" y="5143500"/>
          <p14:tracePt t="345293" x="4197350" y="5143500"/>
          <p14:tracePt t="345309" x="4251325" y="5143500"/>
          <p14:tracePt t="345324" x="4303713" y="5143500"/>
          <p14:tracePt t="345340" x="4375150" y="5143500"/>
          <p14:tracePt t="345359" x="4598988" y="5126038"/>
          <p14:tracePt t="345372" x="4705350" y="5126038"/>
          <p14:tracePt t="345388" x="4919663" y="5108575"/>
          <p14:tracePt t="345405" x="5160963" y="5072063"/>
          <p14:tracePt t="345420" x="5438775" y="5010150"/>
          <p14:tracePt t="345436" x="5741988" y="4946650"/>
          <p14:tracePt t="345452" x="6072188" y="4902200"/>
          <p14:tracePt t="345468" x="6330950" y="4848225"/>
          <p14:tracePt t="345484" x="6554788" y="4803775"/>
          <p14:tracePt t="345500" x="6715125" y="4759325"/>
          <p14:tracePt t="345516" x="6742113" y="4741863"/>
          <p14:tracePt t="345532" x="6777038" y="4714875"/>
          <p14:tracePt t="345548" x="6786563" y="4687888"/>
          <p14:tracePt t="345564" x="6796088" y="4633913"/>
          <p14:tracePt t="345580" x="6804025" y="4554538"/>
          <p14:tracePt t="345596" x="6804025" y="4510088"/>
          <p14:tracePt t="345612" x="6804025" y="4465638"/>
          <p14:tracePt t="345628" x="6777038" y="4411663"/>
          <p14:tracePt t="345644" x="6759575" y="4367213"/>
          <p14:tracePt t="345660" x="6732588" y="4348163"/>
          <p14:tracePt t="345676" x="6715125" y="4330700"/>
          <p14:tracePt t="345712" x="6705600" y="4313238"/>
          <p14:tracePt t="345724" x="6705600" y="4303713"/>
          <p14:tracePt t="345740" x="6680200" y="4286250"/>
          <p14:tracePt t="345756" x="6653213" y="4268788"/>
          <p14:tracePt t="345759" x="6626225" y="4259263"/>
          <p14:tracePt t="345772" x="6616700" y="4259263"/>
          <p14:tracePt t="345788" x="6589713" y="4251325"/>
          <p14:tracePt t="345804" x="6562725" y="4251325"/>
          <p14:tracePt t="345820" x="6545263" y="4232275"/>
          <p14:tracePt t="345836" x="6518275" y="4232275"/>
          <p14:tracePt t="345852" x="6491288" y="4224338"/>
          <p14:tracePt t="345868" x="6465888" y="4214813"/>
          <p14:tracePt t="345884" x="6446838" y="4214813"/>
          <p14:tracePt t="345900" x="6419850" y="4214813"/>
          <p14:tracePt t="345916" x="6375400" y="4214813"/>
          <p14:tracePt t="345932" x="6286500" y="4214813"/>
          <p14:tracePt t="345948" x="6232525" y="4214813"/>
          <p14:tracePt t="345964" x="6205538" y="4214813"/>
          <p14:tracePt t="345980" x="6180138" y="4224338"/>
          <p14:tracePt t="345996" x="6161088" y="4224338"/>
          <p14:tracePt t="346012" x="6143625" y="4241800"/>
          <p14:tracePt t="346028" x="6089650" y="4276725"/>
          <p14:tracePt t="346044" x="6062663" y="4295775"/>
          <p14:tracePt t="346060" x="5991225" y="4303713"/>
          <p14:tracePt t="346076" x="5946775" y="4340225"/>
          <p14:tracePt t="346092" x="5929313" y="4367213"/>
          <p14:tracePt t="346108" x="5919788" y="4375150"/>
          <p14:tracePt t="346124" x="5919788" y="4394200"/>
          <p14:tracePt t="346140" x="5902325" y="4465638"/>
          <p14:tracePt t="346156" x="5894388" y="4518025"/>
          <p14:tracePt t="346172" x="5875338" y="4562475"/>
          <p14:tracePt t="346188" x="5857875" y="4616450"/>
          <p14:tracePt t="346220" x="5857875" y="4643438"/>
          <p14:tracePt t="346236" x="5857875" y="4697413"/>
          <p14:tracePt t="346252" x="5902325" y="4776788"/>
          <p14:tracePt t="346268" x="5929313" y="4840288"/>
          <p14:tracePt t="346284" x="5965825" y="4919663"/>
          <p14:tracePt t="346300" x="5983288" y="4938713"/>
          <p14:tracePt t="346316" x="6037263" y="4991100"/>
          <p14:tracePt t="346332" x="6081713" y="5018088"/>
          <p14:tracePt t="346348" x="6126163" y="5018088"/>
          <p14:tracePt t="346365" x="6170613" y="5018088"/>
          <p14:tracePt t="346380" x="6205538" y="5018088"/>
          <p14:tracePt t="346395" x="6286500" y="4956175"/>
          <p14:tracePt t="346411" x="6340475" y="4894263"/>
          <p14:tracePt t="346427" x="6446838" y="4759325"/>
          <p14:tracePt t="346443" x="6581775" y="4589463"/>
          <p14:tracePt t="346460" x="6680200" y="4411663"/>
          <p14:tracePt t="346475" x="6742113" y="4197350"/>
          <p14:tracePt t="346491" x="6777038" y="4000500"/>
          <p14:tracePt t="346508" x="6769100" y="3840163"/>
          <p14:tracePt t="346523" x="6715125" y="3714750"/>
          <p14:tracePt t="346539" x="6688138" y="3670300"/>
          <p14:tracePt t="346555" x="6688138" y="3660775"/>
          <p14:tracePt t="346571" x="6688138" y="3652838"/>
          <p14:tracePt t="346587" x="6688138" y="3616325"/>
          <p14:tracePt t="346603" x="6697663" y="3598863"/>
          <p14:tracePt t="346619" x="6705600" y="3581400"/>
          <p14:tracePt t="346635" x="6715125" y="3554413"/>
          <p14:tracePt t="346651" x="6742113" y="3536950"/>
          <p14:tracePt t="346667" x="6769100" y="3527425"/>
          <p14:tracePt t="346699" x="6777038" y="3527425"/>
          <p14:tracePt t="346818" x="6786563" y="3527425"/>
          <p14:tracePt t="346850" x="6786563" y="3544888"/>
          <p14:tracePt t="346854" x="6777038" y="3554413"/>
          <p14:tracePt t="346866" x="6777038" y="3571875"/>
          <p14:tracePt t="346875" x="6769100" y="3598863"/>
          <p14:tracePt t="346891" x="6751638" y="3652838"/>
          <p14:tracePt t="346907" x="6705600" y="3751263"/>
          <p14:tracePt t="346923" x="6680200" y="3822700"/>
          <p14:tracePt t="346939" x="6616700" y="3946525"/>
          <p14:tracePt t="346955" x="6572250" y="4071938"/>
          <p14:tracePt t="346971" x="6518275" y="4179888"/>
          <p14:tracePt t="346987" x="6491288" y="4251325"/>
          <p14:tracePt t="347003" x="6456363" y="4295775"/>
          <p14:tracePt t="347019" x="6429375" y="4357688"/>
          <p14:tracePt t="347035" x="6402388" y="4394200"/>
          <p14:tracePt t="347051" x="6384925" y="4456113"/>
          <p14:tracePt t="347067" x="6375400" y="4491038"/>
          <p14:tracePt t="347083" x="6375400" y="4537075"/>
          <p14:tracePt t="347099" x="6375400" y="4589463"/>
          <p14:tracePt t="347115" x="6375400" y="4643438"/>
          <p14:tracePt t="347131" x="6375400" y="4679950"/>
          <p14:tracePt t="347147" x="6375400" y="4697413"/>
          <p14:tracePt t="347164" x="6375400" y="4714875"/>
          <p14:tracePt t="347179" x="6375400" y="4732338"/>
          <p14:tracePt t="347195" x="6375400" y="4741863"/>
          <p14:tracePt t="347442" x="6375400" y="4732338"/>
          <p14:tracePt t="347446" x="6375400" y="4724400"/>
          <p14:tracePt t="347458" x="6375400" y="4705350"/>
          <p14:tracePt t="347467" x="6375400" y="4687888"/>
          <p14:tracePt t="347482" x="6375400" y="4625975"/>
          <p14:tracePt t="347498" x="6384925" y="4554538"/>
          <p14:tracePt t="347514" x="6402388" y="4465638"/>
          <p14:tracePt t="347530" x="6456363" y="4313238"/>
          <p14:tracePt t="347546" x="6527800" y="4133850"/>
          <p14:tracePt t="347562" x="6616700" y="3946525"/>
          <p14:tracePt t="347578" x="6697663" y="3795713"/>
          <p14:tracePt t="347594" x="6759575" y="3652838"/>
          <p14:tracePt t="347611" x="6823075" y="3554413"/>
          <p14:tracePt t="347626" x="6858000" y="3509963"/>
          <p14:tracePt t="347642" x="6884988" y="3490913"/>
          <p14:tracePt t="347908" x="6875463" y="3490913"/>
          <p14:tracePt t="347912" x="6867525" y="3500438"/>
          <p14:tracePt t="347927" x="6858000" y="3517900"/>
          <p14:tracePt t="347940" x="6858000" y="3527425"/>
          <p14:tracePt t="347946" x="6848475" y="3544888"/>
          <p14:tracePt t="347962" x="6840538" y="3589338"/>
          <p14:tracePt t="347978" x="6813550" y="3643313"/>
          <p14:tracePt t="347994" x="6769100" y="3724275"/>
          <p14:tracePt t="348010" x="6705600" y="3848100"/>
          <p14:tracePt t="348026" x="6634163" y="4017963"/>
          <p14:tracePt t="348042" x="6554788" y="4214813"/>
          <p14:tracePt t="348058" x="6518275" y="4348163"/>
          <p14:tracePt t="348074" x="6473825" y="4456113"/>
          <p14:tracePt t="348090" x="6446838" y="4527550"/>
          <p14:tracePt t="348106" x="6438900" y="4545013"/>
          <p14:tracePt t="348122" x="6429375" y="4554538"/>
          <p14:tracePt t="348436" x="6419850" y="4562475"/>
          <p14:tracePt t="348451" x="6411913" y="4562475"/>
          <p14:tracePt t="348456" x="6411913" y="4572000"/>
          <p14:tracePt t="348467" x="6411913" y="4581525"/>
          <p14:tracePt t="348474" x="6402388" y="4589463"/>
          <p14:tracePt t="348489" x="6402388" y="4616450"/>
          <p14:tracePt t="348505" x="6402388" y="4633913"/>
          <p14:tracePt t="348580" x="6419850" y="4616450"/>
          <p14:tracePt t="348584" x="6429375" y="4616450"/>
          <p14:tracePt t="348596" x="6446838" y="4589463"/>
          <p14:tracePt t="348601" x="6465888" y="4562475"/>
          <p14:tracePt t="348617" x="6527800" y="4491038"/>
          <p14:tracePt t="348633" x="6581775" y="4419600"/>
          <p14:tracePt t="348649" x="6697663" y="4313238"/>
          <p14:tracePt t="348665" x="6804025" y="4179888"/>
          <p14:tracePt t="348681" x="6858000" y="4071938"/>
          <p14:tracePt t="348697" x="6884988" y="3990975"/>
          <p14:tracePt t="348713" x="6884988" y="3946525"/>
          <p14:tracePt t="348729" x="6884988" y="3919538"/>
          <p14:tracePt t="348745" x="6884988" y="3911600"/>
          <p14:tracePt t="348761" x="6884988" y="3894138"/>
          <p14:tracePt t="348777" x="6884988" y="3875088"/>
          <p14:tracePt t="348793" x="6884988" y="3848100"/>
          <p14:tracePt t="348852" x="6884988" y="3840163"/>
          <p14:tracePt t="348868" x="6884988" y="3830638"/>
          <p14:tracePt t="348872" x="6902450" y="3822700"/>
          <p14:tracePt t="348884" x="6911975" y="3813175"/>
          <p14:tracePt t="348900" x="6919913" y="3786188"/>
          <p14:tracePt t="348905" x="6929438" y="3776663"/>
          <p14:tracePt t="348932" x="6929438" y="3768725"/>
          <p14:tracePt t="348966" x="6929438" y="3759200"/>
          <p14:tracePt t="348982" x="6946900" y="3751263"/>
          <p14:tracePt t="348987" x="6956425" y="3741738"/>
          <p14:tracePt t="349002" x="6965950" y="3732213"/>
          <p14:tracePt t="349017" x="6973888" y="3714750"/>
          <p14:tracePt t="349254" x="6973888" y="3705225"/>
          <p14:tracePt t="349258" x="6991350" y="3697288"/>
          <p14:tracePt t="349286" x="7000875" y="3687763"/>
          <p14:tracePt t="349302" x="7010400" y="3679825"/>
          <p14:tracePt t="349307" x="7018338" y="3679825"/>
          <p14:tracePt t="349321" x="7018338" y="3670300"/>
          <p14:tracePt t="349890" x="7018338" y="3679825"/>
          <p14:tracePt t="349902" x="7018338" y="3687763"/>
          <p14:tracePt t="349906" x="7000875" y="3687763"/>
          <p14:tracePt t="349918" x="6991350" y="3705225"/>
          <p14:tracePt t="349928" x="6983413" y="3714750"/>
          <p14:tracePt t="349944" x="6965950" y="3732213"/>
          <p14:tracePt t="349960" x="6938963" y="3759200"/>
          <p14:tracePt t="349976" x="6911975" y="3822700"/>
          <p14:tracePt t="349992" x="6858000" y="3938588"/>
          <p14:tracePt t="350008" x="6804025" y="4089400"/>
          <p14:tracePt t="350024" x="6759575" y="4268788"/>
          <p14:tracePt t="350040" x="6705600" y="4456113"/>
          <p14:tracePt t="350056" x="6661150" y="4608513"/>
          <p14:tracePt t="350072" x="6643688" y="4633913"/>
          <p14:tracePt t="350088" x="6626225" y="4660900"/>
          <p14:tracePt t="350104" x="6626225" y="4670425"/>
          <p14:tracePt t="350120" x="6608763" y="4679950"/>
          <p14:tracePt t="350366" x="6616700" y="4679950"/>
          <p14:tracePt t="350370" x="6616700" y="4660900"/>
          <p14:tracePt t="350382" x="6616700" y="4643438"/>
          <p14:tracePt t="350392" x="6626225" y="4643438"/>
          <p14:tracePt t="350408" x="6634163" y="4625975"/>
          <p14:tracePt t="350424" x="6653213" y="4608513"/>
          <p14:tracePt t="350440" x="6670675" y="4581525"/>
          <p14:tracePt t="350456" x="6680200" y="4572000"/>
          <p14:tracePt t="350473" x="6680200" y="4562475"/>
          <p14:tracePt t="350488" x="6688138" y="4537075"/>
          <p14:tracePt t="351682" x="6680200" y="4581525"/>
          <p14:tracePt t="351686" x="6680200" y="4608513"/>
          <p14:tracePt t="351698" x="6670675" y="4670425"/>
          <p14:tracePt t="351702" x="6670675" y="4697413"/>
          <p14:tracePt t="351718" x="6661150" y="4751388"/>
          <p14:tracePt t="351734" x="6653213" y="4759325"/>
          <p14:tracePt t="351778" x="6653213" y="4768850"/>
          <p14:tracePt t="351782" x="6653213" y="4776788"/>
          <p14:tracePt t="351798" x="6653213" y="4822825"/>
          <p14:tracePt t="351814" x="6653213" y="4884738"/>
          <p14:tracePt t="351830" x="6653213" y="4946650"/>
          <p14:tracePt t="351846" x="6653213" y="5037138"/>
          <p14:tracePt t="351862" x="6653213" y="5081588"/>
          <p14:tracePt t="351878" x="6653213" y="5108575"/>
          <p14:tracePt t="351894" x="6643688" y="5160963"/>
          <p14:tracePt t="351910" x="6608763" y="5214938"/>
          <p14:tracePt t="351926" x="6581775" y="5251450"/>
          <p14:tracePt t="351942" x="6581775" y="5259388"/>
          <p14:tracePt t="352034" x="6572250" y="5259388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79954" y="1798992"/>
            <a:ext cx="336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cs typeface="Times New Roman" panose="02020603050405020304" pitchFamily="18" charset="0"/>
              </a:rPr>
              <a:t>Aplicación del Teorema de Steiner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279954" y="1136134"/>
            <a:ext cx="26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EJERCICIO N° 2</a:t>
            </a:r>
            <a:endParaRPr lang="en-US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5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954" y="2903207"/>
            <a:ext cx="5092821" cy="11539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954" y="4324654"/>
            <a:ext cx="6375821" cy="5267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5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954" y="5306089"/>
            <a:ext cx="5405047" cy="6121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5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9693" y="843989"/>
            <a:ext cx="3674806" cy="52832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5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8837" y="631996"/>
            <a:ext cx="2358897" cy="2434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0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14"/>
    </mc:Choice>
    <mc:Fallback xmlns="">
      <p:transition spd="slow" advTm="183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976" x="6581775" y="5259388"/>
          <p14:tracePt t="5988" x="6626225" y="5251450"/>
          <p14:tracePt t="5992" x="6661150" y="5232400"/>
          <p14:tracePt t="6004" x="6724650" y="5205413"/>
          <p14:tracePt t="6017" x="6786563" y="5160963"/>
          <p14:tracePt t="6033" x="6884988" y="5081588"/>
          <p14:tracePt t="6037" x="6956425" y="5018088"/>
          <p14:tracePt t="6050" x="7010400" y="4956175"/>
          <p14:tracePt t="6065" x="7143750" y="4822825"/>
          <p14:tracePt t="6081" x="7304088" y="4687888"/>
          <p14:tracePt t="6097" x="7456488" y="4589463"/>
          <p14:tracePt t="6115" x="7653338" y="4456113"/>
          <p14:tracePt t="6145" x="7688263" y="4429125"/>
          <p14:tracePt t="6161" x="7724775" y="4394200"/>
          <p14:tracePt t="6177" x="7742238" y="4384675"/>
          <p14:tracePt t="6193" x="7751763" y="4357688"/>
          <p14:tracePt t="6225" x="7759700" y="4340225"/>
          <p14:tracePt t="6241" x="7759700" y="4330700"/>
          <p14:tracePt t="6276" x="7759700" y="4322763"/>
          <p14:tracePt t="10952" x="7786688" y="4322763"/>
          <p14:tracePt t="10956" x="7796213" y="4322763"/>
          <p14:tracePt t="10968" x="7912100" y="4276725"/>
          <p14:tracePt t="10973" x="8027988" y="4232275"/>
          <p14:tracePt t="10989" x="8313738" y="4116388"/>
          <p14:tracePt t="11005" x="8501063" y="4037013"/>
          <p14:tracePt t="11021" x="8643938" y="3983038"/>
          <p14:tracePt t="11037" x="8742363" y="3946525"/>
          <p14:tracePt t="11053" x="8786813" y="3919538"/>
          <p14:tracePt t="11069" x="8848725" y="3857625"/>
          <p14:tracePt t="11085" x="8929688" y="3830638"/>
          <p14:tracePt t="11101" x="9082088" y="3795713"/>
          <p14:tracePt t="11116" x="9205913" y="3741738"/>
          <p14:tracePt t="11133" x="9304338" y="3697288"/>
          <p14:tracePt t="11148" x="9402763" y="3652838"/>
          <p14:tracePt t="11165" x="9474200" y="3616325"/>
          <p14:tracePt t="11181" x="9474200" y="3608388"/>
          <p14:tracePt t="11197" x="9510713" y="3562350"/>
          <p14:tracePt t="11212" x="9545638" y="3490913"/>
          <p14:tracePt t="11229" x="9563100" y="3438525"/>
          <p14:tracePt t="11244" x="9563100" y="3375025"/>
          <p14:tracePt t="11260" x="9563100" y="3330575"/>
          <p14:tracePt t="11276" x="9563100" y="3295650"/>
          <p14:tracePt t="11308" x="9563100" y="3286125"/>
          <p14:tracePt t="11325" x="9572625" y="3259138"/>
          <p14:tracePt t="11340" x="9590088" y="3224213"/>
          <p14:tracePt t="11356" x="9590088" y="3205163"/>
          <p14:tracePt t="11372" x="9590088" y="3179763"/>
          <p14:tracePt t="11388" x="9599613" y="3160713"/>
          <p14:tracePt t="11404" x="9609138" y="3152775"/>
          <p14:tracePt t="11420" x="9617075" y="3125788"/>
          <p14:tracePt t="11452" x="9626600" y="3125788"/>
          <p14:tracePt t="12008" x="9634538" y="3125788"/>
          <p14:tracePt t="12072" x="9644063" y="3125788"/>
          <p14:tracePt t="12154" x="9644063" y="3133725"/>
          <p14:tracePt t="15144" x="9653588" y="3133725"/>
          <p14:tracePt t="15180" x="9644063" y="3143250"/>
          <p14:tracePt t="15192" x="9626600" y="3143250"/>
          <p14:tracePt t="15208" x="9599613" y="3143250"/>
          <p14:tracePt t="15213" x="9572625" y="3160713"/>
          <p14:tracePt t="15225" x="9563100" y="3160713"/>
          <p14:tracePt t="15241" x="9518650" y="3170238"/>
          <p14:tracePt t="15257" x="9483725" y="3179763"/>
          <p14:tracePt t="15273" x="9420225" y="3179763"/>
          <p14:tracePt t="15289" x="9367838" y="3179763"/>
          <p14:tracePt t="15305" x="9277350" y="3179763"/>
          <p14:tracePt t="15321" x="9161463" y="3179763"/>
          <p14:tracePt t="15337" x="9063038" y="3179763"/>
          <p14:tracePt t="15353" x="8974138" y="3179763"/>
          <p14:tracePt t="15369" x="8885238" y="3179763"/>
          <p14:tracePt t="15385" x="8813800" y="3179763"/>
          <p14:tracePt t="15401" x="8769350" y="3179763"/>
          <p14:tracePt t="15433" x="8751888" y="3179763"/>
          <p14:tracePt t="15448" x="8732838" y="3179763"/>
          <p14:tracePt t="15465" x="8724900" y="3179763"/>
          <p14:tracePt t="15480" x="8705850" y="3179763"/>
          <p14:tracePt t="15544" x="8688388" y="3179763"/>
          <p14:tracePt t="15560" x="8670925" y="3179763"/>
          <p14:tracePt t="15565" x="8661400" y="3179763"/>
          <p14:tracePt t="15576" x="8661400" y="3187700"/>
          <p14:tracePt t="15592" x="8653463" y="3187700"/>
          <p14:tracePt t="15608" x="8643938" y="3187700"/>
          <p14:tracePt t="15624" x="8634413" y="3187700"/>
          <p14:tracePt t="15641" x="8609013" y="3187700"/>
          <p14:tracePt t="15656" x="8582025" y="3187700"/>
          <p14:tracePt t="15659" x="8562975" y="3187700"/>
          <p14:tracePt t="15736" x="8545513" y="3187700"/>
          <p14:tracePt t="15740" x="8537575" y="3187700"/>
          <p14:tracePt t="15768" x="8528050" y="3187700"/>
          <p14:tracePt t="15947" x="8537575" y="3187700"/>
          <p14:tracePt t="15960" x="8545513" y="3187700"/>
          <p14:tracePt t="15976" x="8555038" y="3187700"/>
          <p14:tracePt t="15981" x="8572500" y="3187700"/>
          <p14:tracePt t="15996" x="8599488" y="3187700"/>
          <p14:tracePt t="16012" x="8616950" y="3187700"/>
          <p14:tracePt t="16024" x="8616950" y="3179763"/>
          <p14:tracePt t="16040" x="8643938" y="3179763"/>
          <p14:tracePt t="16056" x="8661400" y="3179763"/>
          <p14:tracePt t="16072" x="8670925" y="3179763"/>
          <p14:tracePt t="16088" x="8688388" y="3179763"/>
          <p14:tracePt t="16104" x="8715375" y="3179763"/>
          <p14:tracePt t="16120" x="8751888" y="3179763"/>
          <p14:tracePt t="16136" x="8777288" y="3179763"/>
          <p14:tracePt t="16153" x="8804275" y="3179763"/>
          <p14:tracePt t="16168" x="8848725" y="3179763"/>
          <p14:tracePt t="16184" x="8894763" y="3179763"/>
          <p14:tracePt t="16187" x="8920163" y="3179763"/>
          <p14:tracePt t="16201" x="8991600" y="3179763"/>
          <p14:tracePt t="16216" x="9037638" y="3179763"/>
          <p14:tracePt t="16232" x="9099550" y="3179763"/>
          <p14:tracePt t="16248" x="9232900" y="3179763"/>
          <p14:tracePt t="16264" x="9348788" y="3179763"/>
          <p14:tracePt t="16280" x="9412288" y="3179763"/>
          <p14:tracePt t="16297" x="9501188" y="3179763"/>
          <p14:tracePt t="16312" x="9518650" y="3179763"/>
          <p14:tracePt t="16328" x="9609138" y="3179763"/>
          <p14:tracePt t="16345" x="9813925" y="3179763"/>
          <p14:tracePt t="16360" x="9885363" y="3179763"/>
          <p14:tracePt t="16376" x="10045700" y="3170238"/>
          <p14:tracePt t="16392" x="10161588" y="3170238"/>
          <p14:tracePt t="16408" x="10188575" y="3170238"/>
          <p14:tracePt t="16424" x="10198100" y="3170238"/>
          <p14:tracePt t="16440" x="10225088" y="3170238"/>
          <p14:tracePt t="16456" x="10277475" y="3170238"/>
          <p14:tracePt t="16471" x="10340975" y="3170238"/>
          <p14:tracePt t="16487" x="10412413" y="3170238"/>
          <p14:tracePt t="16504" x="10466388" y="3160713"/>
          <p14:tracePt t="16520" x="10483850" y="3152775"/>
          <p14:tracePt t="16570" x="10501313" y="3152775"/>
          <p14:tracePt t="16574" x="10510838" y="3152775"/>
          <p14:tracePt t="16586" x="10528300" y="3143250"/>
          <p14:tracePt t="16599" x="10537825" y="3143250"/>
          <p14:tracePt t="16615" x="10563225" y="3143250"/>
          <p14:tracePt t="16814" x="10555288" y="3143250"/>
          <p14:tracePt t="16826" x="10537825" y="3160713"/>
          <p14:tracePt t="16830" x="10528300" y="3160713"/>
          <p14:tracePt t="16842" x="10518775" y="3160713"/>
          <p14:tracePt t="16855" x="10501313" y="3160713"/>
          <p14:tracePt t="16871" x="10466388" y="3170238"/>
          <p14:tracePt t="16887" x="10420350" y="3170238"/>
          <p14:tracePt t="16903" x="10402888" y="3170238"/>
          <p14:tracePt t="16919" x="10385425" y="3170238"/>
          <p14:tracePt t="16935" x="10375900" y="3170238"/>
          <p14:tracePt t="16951" x="10348913" y="3170238"/>
          <p14:tracePt t="16967" x="10287000" y="3160713"/>
          <p14:tracePt t="16983" x="10233025" y="3143250"/>
          <p14:tracePt t="16999" x="10171113" y="3108325"/>
          <p14:tracePt t="17015" x="10028238" y="3036888"/>
          <p14:tracePt t="17033" x="9804400" y="2884488"/>
          <p14:tracePt t="17047" x="9759950" y="2840038"/>
          <p14:tracePt t="17063" x="9705975" y="2732088"/>
          <p14:tracePt t="17079" x="9653588" y="2581275"/>
          <p14:tracePt t="17095" x="9609138" y="2411413"/>
          <p14:tracePt t="17111" x="9582150" y="2259013"/>
          <p14:tracePt t="17127" x="9582150" y="2143125"/>
          <p14:tracePt t="17143" x="9572625" y="2036763"/>
          <p14:tracePt t="17159" x="9572625" y="1946275"/>
          <p14:tracePt t="17175" x="9563100" y="1857375"/>
          <p14:tracePt t="17191" x="9555163" y="1768475"/>
          <p14:tracePt t="17207" x="9545638" y="1687513"/>
          <p14:tracePt t="17210" x="9545638" y="1670050"/>
          <p14:tracePt t="17223" x="9545638" y="1643063"/>
          <p14:tracePt t="17239" x="9545638" y="1633538"/>
          <p14:tracePt t="17255" x="9545638" y="1625600"/>
          <p14:tracePt t="17271" x="9545638" y="1616075"/>
          <p14:tracePt t="17290" x="9555163" y="1608138"/>
          <p14:tracePt t="17303" x="9555163" y="1598613"/>
          <p14:tracePt t="17319" x="9563100" y="1598613"/>
          <p14:tracePt t="17335" x="9572625" y="1598613"/>
          <p14:tracePt t="17351" x="9582150" y="1598613"/>
          <p14:tracePt t="17652" x="9590088" y="1598613"/>
          <p14:tracePt t="17668" x="9590088" y="1608138"/>
          <p14:tracePt t="17672" x="9582150" y="1616075"/>
          <p14:tracePt t="17687" x="9582150" y="1633538"/>
          <p14:tracePt t="17703" x="9572625" y="1660525"/>
          <p14:tracePt t="17719" x="9572625" y="1679575"/>
          <p14:tracePt t="17735" x="9563100" y="1697038"/>
          <p14:tracePt t="17751" x="9563100" y="1724025"/>
          <p14:tracePt t="17767" x="9563100" y="1751013"/>
          <p14:tracePt t="17783" x="9563100" y="1785938"/>
          <p14:tracePt t="17799" x="9555163" y="1839913"/>
          <p14:tracePt t="17815" x="9555163" y="1919288"/>
          <p14:tracePt t="17831" x="9555163" y="1990725"/>
          <p14:tracePt t="17847" x="9555163" y="2081213"/>
          <p14:tracePt t="17863" x="9555163" y="2170113"/>
          <p14:tracePt t="17879" x="9555163" y="2232025"/>
          <p14:tracePt t="17895" x="9555163" y="2322513"/>
          <p14:tracePt t="17911" x="9555163" y="2438400"/>
          <p14:tracePt t="17927" x="9555163" y="2581275"/>
          <p14:tracePt t="17943" x="9555163" y="2732088"/>
          <p14:tracePt t="17959" x="9582150" y="2911475"/>
          <p14:tracePt t="17975" x="9590088" y="3071813"/>
          <p14:tracePt t="17990" x="9590088" y="3143250"/>
          <p14:tracePt t="18007" x="9590088" y="3251200"/>
          <p14:tracePt t="18023" x="9582150" y="3384550"/>
          <p14:tracePt t="18038" x="9572625" y="3419475"/>
          <p14:tracePt t="18054" x="9563100" y="3490913"/>
          <p14:tracePt t="18070" x="9555163" y="3536950"/>
          <p14:tracePt t="18087" x="9537700" y="3625850"/>
          <p14:tracePt t="18103" x="9518650" y="3687763"/>
          <p14:tracePt t="18119" x="9518650" y="3776663"/>
          <p14:tracePt t="18135" x="9518650" y="3813175"/>
          <p14:tracePt t="18151" x="9518650" y="3875088"/>
          <p14:tracePt t="18166" x="9518650" y="3902075"/>
          <p14:tracePt t="18182" x="9518650" y="3965575"/>
          <p14:tracePt t="18198" x="9518650" y="4027488"/>
          <p14:tracePt t="18214" x="9518650" y="4054475"/>
          <p14:tracePt t="18244" x="9518650" y="4062413"/>
          <p14:tracePt t="18580" x="9518650" y="4054475"/>
          <p14:tracePt t="18584" x="9518650" y="4044950"/>
          <p14:tracePt t="18597" x="9518650" y="4037013"/>
          <p14:tracePt t="18613" x="9528175" y="3965575"/>
          <p14:tracePt t="18629" x="9528175" y="3929063"/>
          <p14:tracePt t="18645" x="9537700" y="3867150"/>
          <p14:tracePt t="18661" x="9545638" y="3795713"/>
          <p14:tracePt t="18677" x="9555163" y="3741738"/>
          <p14:tracePt t="18695" x="9555163" y="3652838"/>
          <p14:tracePt t="18709" x="9555163" y="3643313"/>
          <p14:tracePt t="18725" x="9555163" y="3616325"/>
          <p14:tracePt t="18741" x="9555163" y="3598863"/>
          <p14:tracePt t="18757" x="9555163" y="3581400"/>
          <p14:tracePt t="18773" x="9555163" y="3554413"/>
          <p14:tracePt t="18789" x="9555163" y="3544888"/>
          <p14:tracePt t="18806" x="9555163" y="3527425"/>
          <p14:tracePt t="18821" x="9555163" y="3509963"/>
          <p14:tracePt t="18837" x="9555163" y="3482975"/>
          <p14:tracePt t="18853" x="9582150" y="3455988"/>
          <p14:tracePt t="18869" x="9582150" y="3446463"/>
          <p14:tracePt t="18885" x="9599613" y="3419475"/>
          <p14:tracePt t="18901" x="9599613" y="3411538"/>
          <p14:tracePt t="18917" x="9609138" y="3402013"/>
          <p14:tracePt t="18933" x="9609138" y="3384550"/>
          <p14:tracePt t="18949" x="9609138" y="3367088"/>
          <p14:tracePt t="18965" x="9609138" y="3348038"/>
          <p14:tracePt t="18981" x="9609138" y="3340100"/>
          <p14:tracePt t="19060" x="9609138" y="3322638"/>
          <p14:tracePt t="19064" x="9609138" y="3313113"/>
          <p14:tracePt t="19077" x="9609138" y="3295650"/>
          <p14:tracePt t="19093" x="9626600" y="3286125"/>
          <p14:tracePt t="19109" x="9634538" y="3259138"/>
          <p14:tracePt t="19126" x="9634538" y="3241675"/>
          <p14:tracePt t="19141" x="9644063" y="3232150"/>
          <p14:tracePt t="19190" x="9644063" y="3224213"/>
          <p14:tracePt t="19206" x="9644063" y="3214688"/>
          <p14:tracePt t="19222" x="9644063" y="3197225"/>
          <p14:tracePt t="19227" x="9653588" y="3197225"/>
          <p14:tracePt t="19239" x="9653588" y="3187700"/>
          <p14:tracePt t="19255" x="9653588" y="3179763"/>
          <p14:tracePt t="19286" x="9653588" y="3170238"/>
          <p14:tracePt t="19302" x="9653588" y="3160713"/>
          <p14:tracePt t="21466" x="9653588" y="3152775"/>
          <p14:tracePt t="21482" x="9661525" y="3152775"/>
          <p14:tracePt t="21498" x="9661525" y="3170238"/>
          <p14:tracePt t="21502" x="9671050" y="3170238"/>
          <p14:tracePt t="21514" x="9671050" y="3179763"/>
          <p14:tracePt t="21523" x="9671050" y="3187700"/>
          <p14:tracePt t="21539" x="9671050" y="3205163"/>
          <p14:tracePt t="21555" x="9671050" y="3224213"/>
          <p14:tracePt t="21571" x="9653588" y="3241675"/>
          <p14:tracePt t="21587" x="9599613" y="3259138"/>
          <p14:tracePt t="21603" x="9537700" y="3303588"/>
          <p14:tracePt t="21619" x="9456738" y="3348038"/>
          <p14:tracePt t="21635" x="9375775" y="3394075"/>
          <p14:tracePt t="21651" x="9286875" y="3429000"/>
          <p14:tracePt t="21667" x="9153525" y="3465513"/>
          <p14:tracePt t="21683" x="8920163" y="3500438"/>
          <p14:tracePt t="21698" x="8688388" y="3554413"/>
          <p14:tracePt t="21715" x="8510588" y="3571875"/>
          <p14:tracePt t="21730" x="8402638" y="3589338"/>
          <p14:tracePt t="21746" x="8340725" y="3598863"/>
          <p14:tracePt t="21763" x="8286750" y="3625850"/>
          <p14:tracePt t="21779" x="8205788" y="3633788"/>
          <p14:tracePt t="21794" x="8126413" y="3652838"/>
          <p14:tracePt t="21810" x="8045450" y="3670300"/>
          <p14:tracePt t="21826" x="7939088" y="3679825"/>
          <p14:tracePt t="21843" x="7813675" y="3687763"/>
          <p14:tracePt t="21859" x="7705725" y="3697288"/>
          <p14:tracePt t="21874" x="7616825" y="3714750"/>
          <p14:tracePt t="21890" x="7545388" y="3724275"/>
          <p14:tracePt t="21906" x="7456488" y="3751263"/>
          <p14:tracePt t="21922" x="7358063" y="3776663"/>
          <p14:tracePt t="21938" x="7251700" y="3813175"/>
          <p14:tracePt t="21954" x="7116763" y="3830638"/>
          <p14:tracePt t="21970" x="6991350" y="3848100"/>
          <p14:tracePt t="21986" x="6919913" y="3857625"/>
          <p14:tracePt t="22002" x="6884988" y="3867150"/>
          <p14:tracePt t="22018" x="6848475" y="3867150"/>
          <p14:tracePt t="22034" x="6823075" y="3875088"/>
          <p14:tracePt t="22050" x="6813550" y="3884613"/>
          <p14:tracePt t="22748" x="6804025" y="3884613"/>
          <p14:tracePt t="22764" x="6777038" y="3884613"/>
          <p14:tracePt t="22768" x="6769100" y="3884613"/>
          <p14:tracePt t="22780" x="6732588" y="3884613"/>
          <p14:tracePt t="22786" x="6688138" y="3884613"/>
          <p14:tracePt t="22802" x="6599238" y="3884613"/>
          <p14:tracePt t="22818" x="6537325" y="3884613"/>
          <p14:tracePt t="22834" x="6446838" y="3884613"/>
          <p14:tracePt t="22850" x="6330950" y="3884613"/>
          <p14:tracePt t="22866" x="6188075" y="3867150"/>
          <p14:tracePt t="22882" x="6062663" y="3857625"/>
          <p14:tracePt t="22898" x="5973763" y="3848100"/>
          <p14:tracePt t="22913" x="5911850" y="3830638"/>
          <p14:tracePt t="22929" x="5840413" y="3822700"/>
          <p14:tracePt t="22945" x="5822950" y="3822700"/>
          <p14:tracePt t="22962" x="5786438" y="3813175"/>
          <p14:tracePt t="22978" x="5776913" y="3813175"/>
          <p14:tracePt t="22993" x="5768975" y="3813175"/>
          <p14:tracePt t="23025" x="5741988" y="3813175"/>
          <p14:tracePt t="23068" x="5732463" y="3813175"/>
          <p14:tracePt t="23164" x="5724525" y="3813175"/>
          <p14:tracePt t="23180" x="5715000" y="3813175"/>
          <p14:tracePt t="23184" x="5705475" y="3813175"/>
          <p14:tracePt t="23196" x="5705475" y="3803650"/>
          <p14:tracePt t="24680" x="5705475" y="3795713"/>
          <p14:tracePt t="24684" x="5715000" y="3795713"/>
          <p14:tracePt t="24696" x="5724525" y="3786188"/>
          <p14:tracePt t="24704" x="5732463" y="3768725"/>
          <p14:tracePt t="24720" x="5741988" y="3768725"/>
          <p14:tracePt t="24823" x="5724525" y="3768725"/>
          <p14:tracePt t="24828" x="5715000" y="3768725"/>
          <p14:tracePt t="24840" x="5705475" y="3776663"/>
          <p14:tracePt t="24848" x="5680075" y="3786188"/>
          <p14:tracePt t="24864" x="5643563" y="3786188"/>
          <p14:tracePt t="24880" x="5626100" y="3786188"/>
          <p14:tracePt t="24896" x="5599113" y="3795713"/>
          <p14:tracePt t="24928" x="5599113" y="3803650"/>
          <p14:tracePt t="24944" x="5572125" y="3813175"/>
          <p14:tracePt t="24960" x="5554663" y="3822700"/>
          <p14:tracePt t="24976" x="5527675" y="3840163"/>
          <p14:tracePt t="24992" x="5510213" y="3857625"/>
          <p14:tracePt t="25007" x="5500688" y="3867150"/>
          <p14:tracePt t="25025" x="5491163" y="3884613"/>
          <p14:tracePt t="25039" x="5483225" y="3884613"/>
          <p14:tracePt t="26676" x="5483225" y="3894138"/>
          <p14:tracePt t="26692" x="5446713" y="3894138"/>
          <p14:tracePt t="26696" x="5438775" y="3894138"/>
          <p14:tracePt t="26708" x="5402263" y="3894138"/>
          <p14:tracePt t="26718" x="5375275" y="3894138"/>
          <p14:tracePt t="26734" x="5268913" y="3894138"/>
          <p14:tracePt t="26750" x="5180013" y="3894138"/>
          <p14:tracePt t="26766" x="5133975" y="3894138"/>
          <p14:tracePt t="26782" x="5081588" y="3894138"/>
          <p14:tracePt t="26798" x="5010150" y="3894138"/>
          <p14:tracePt t="26814" x="4965700" y="3894138"/>
          <p14:tracePt t="26830" x="4894263" y="3894138"/>
          <p14:tracePt t="26846" x="4822825" y="3894138"/>
          <p14:tracePt t="26862" x="4705350" y="3894138"/>
          <p14:tracePt t="26878" x="4616450" y="3894138"/>
          <p14:tracePt t="26894" x="4598988" y="3894138"/>
          <p14:tracePt t="26910" x="4589463" y="3894138"/>
          <p14:tracePt t="26996" x="4581525" y="3894138"/>
          <p14:tracePt t="27028" x="4589463" y="3894138"/>
          <p14:tracePt t="27044" x="4589463" y="3902075"/>
          <p14:tracePt t="27356" x="4581525" y="3919538"/>
          <p14:tracePt t="27360" x="4572000" y="3919538"/>
          <p14:tracePt t="27373" x="4554538" y="3919538"/>
          <p14:tracePt t="27389" x="4527550" y="3929063"/>
          <p14:tracePt t="27405" x="4510088" y="3938588"/>
          <p14:tracePt t="27421" x="4483100" y="3938588"/>
          <p14:tracePt t="27437" x="4465638" y="3946525"/>
          <p14:tracePt t="27453" x="4446588" y="3946525"/>
          <p14:tracePt t="27469" x="4429125" y="3956050"/>
          <p14:tracePt t="27485" x="4402138" y="3965575"/>
          <p14:tracePt t="27501" x="4384675" y="3965575"/>
          <p14:tracePt t="27517" x="4375150" y="3973513"/>
          <p14:tracePt t="27563" x="4367213" y="3973513"/>
          <p14:tracePt t="27596" x="4357688" y="3973513"/>
          <p14:tracePt t="27660" x="4348163" y="3973513"/>
          <p14:tracePt t="27676" x="4330700" y="3973513"/>
          <p14:tracePt t="27692" x="4313238" y="3973513"/>
          <p14:tracePt t="27696" x="4295775" y="3965575"/>
          <p14:tracePt t="27709" x="4276725" y="3956050"/>
          <p14:tracePt t="27725" x="4224338" y="3911600"/>
          <p14:tracePt t="27741" x="4187825" y="3875088"/>
          <p14:tracePt t="27757" x="4133850" y="3813175"/>
          <p14:tracePt t="27773" x="4044950" y="3741738"/>
          <p14:tracePt t="27789" x="3973513" y="3679825"/>
          <p14:tracePt t="27805" x="3902075" y="3643313"/>
          <p14:tracePt t="27821" x="3768725" y="3562350"/>
          <p14:tracePt t="27824" x="3724275" y="3527425"/>
          <p14:tracePt t="27838" x="3670300" y="3500438"/>
          <p14:tracePt t="27853" x="3598863" y="3446463"/>
          <p14:tracePt t="27869" x="3527425" y="3411538"/>
          <p14:tracePt t="27885" x="3438525" y="3367088"/>
          <p14:tracePt t="27901" x="3357563" y="3322638"/>
          <p14:tracePt t="27917" x="3276600" y="3295650"/>
          <p14:tracePt t="27933" x="3214688" y="3286125"/>
          <p14:tracePt t="27949" x="3179763" y="3276600"/>
          <p14:tracePt t="27965" x="3160713" y="3268663"/>
          <p14:tracePt t="27981" x="3133725" y="3251200"/>
          <p14:tracePt t="27997" x="3089275" y="3251200"/>
          <p14:tracePt t="28013" x="3027363" y="3251200"/>
          <p14:tracePt t="28029" x="2965450" y="3251200"/>
          <p14:tracePt t="28045" x="2911475" y="3251200"/>
          <p14:tracePt t="28061" x="2857500" y="3251200"/>
          <p14:tracePt t="28077" x="2822575" y="3251200"/>
          <p14:tracePt t="28094" x="2786063" y="3251200"/>
          <p14:tracePt t="28109" x="2724150" y="3251200"/>
          <p14:tracePt t="28125" x="2633663" y="3251200"/>
          <p14:tracePt t="28141" x="2490788" y="3251200"/>
          <p14:tracePt t="28157" x="2374900" y="3251200"/>
          <p14:tracePt t="28173" x="2241550" y="3251200"/>
          <p14:tracePt t="28189" x="2197100" y="3251200"/>
          <p14:tracePt t="28238" x="2187575" y="3251200"/>
          <p14:tracePt t="28270" x="2170113" y="3251200"/>
          <p14:tracePt t="28274" x="2160588" y="3268663"/>
          <p14:tracePt t="28286" x="2152650" y="3286125"/>
          <p14:tracePt t="28301" x="2143125" y="3303588"/>
          <p14:tracePt t="28334" x="2143125" y="3330575"/>
          <p14:tracePt t="28349" x="2143125" y="3340100"/>
          <p14:tracePt t="28365" x="2143125" y="3357563"/>
          <p14:tracePt t="28381" x="2143125" y="3375025"/>
          <p14:tracePt t="28397" x="2143125" y="3394075"/>
          <p14:tracePt t="28430" x="2143125" y="3402013"/>
          <p14:tracePt t="28494" x="2143125" y="3411538"/>
          <p14:tracePt t="28558" x="2143125" y="3419475"/>
          <p14:tracePt t="28574" x="2143125" y="3438525"/>
          <p14:tracePt t="28590" x="2143125" y="3446463"/>
          <p14:tracePt t="28606" x="2143125" y="3455988"/>
          <p14:tracePt t="28610" x="2143125" y="3465513"/>
          <p14:tracePt t="28622" x="2143125" y="3482975"/>
          <p14:tracePt t="28638" x="2143125" y="3500438"/>
          <p14:tracePt t="28654" x="2143125" y="3517900"/>
          <p14:tracePt t="28669" x="2160588" y="3527425"/>
          <p14:tracePt t="28685" x="2160588" y="3536950"/>
          <p14:tracePt t="28701" x="2160588" y="3571875"/>
          <p14:tracePt t="28733" x="2187575" y="3608388"/>
          <p14:tracePt t="28748" x="2187575" y="3616325"/>
          <p14:tracePt t="28765" x="2224088" y="3660775"/>
          <p14:tracePt t="28781" x="2259013" y="3679825"/>
          <p14:tracePt t="28797" x="2286000" y="3732213"/>
          <p14:tracePt t="28813" x="2312988" y="3751263"/>
          <p14:tracePt t="28829" x="2357438" y="3768725"/>
          <p14:tracePt t="28844" x="2366963" y="3768725"/>
          <p14:tracePt t="28860" x="2419350" y="3786188"/>
          <p14:tracePt t="28876" x="2465388" y="3786188"/>
          <p14:tracePt t="28892" x="2500313" y="3786188"/>
          <p14:tracePt t="28908" x="2554288" y="3786188"/>
          <p14:tracePt t="28924" x="2625725" y="3776663"/>
          <p14:tracePt t="28940" x="2670175" y="3759200"/>
          <p14:tracePt t="28956" x="2714625" y="3759200"/>
          <p14:tracePt t="28972" x="2741613" y="3732213"/>
          <p14:tracePt t="28988" x="2751138" y="3687763"/>
          <p14:tracePt t="29004" x="2759075" y="3625850"/>
          <p14:tracePt t="29022" x="2741613" y="3554413"/>
          <p14:tracePt t="29037" x="2697163" y="3490913"/>
          <p14:tracePt t="29052" x="2679700" y="3473450"/>
          <p14:tracePt t="29068" x="2633663" y="3419475"/>
          <p14:tracePt t="29084" x="2608263" y="3375025"/>
          <p14:tracePt t="29100" x="2581275" y="3340100"/>
          <p14:tracePt t="29116" x="2562225" y="3303588"/>
          <p14:tracePt t="29132" x="2536825" y="3276600"/>
          <p14:tracePt t="29148" x="2517775" y="3251200"/>
          <p14:tracePt t="29164" x="2482850" y="3224213"/>
          <p14:tracePt t="29180" x="2465388" y="3214688"/>
          <p14:tracePt t="29196" x="2428875" y="3187700"/>
          <p14:tracePt t="29212" x="2384425" y="3170238"/>
          <p14:tracePt t="29227" x="2322513" y="3143250"/>
          <p14:tracePt t="29244" x="2276475" y="3125788"/>
          <p14:tracePt t="29259" x="2241550" y="3116263"/>
          <p14:tracePt t="29276" x="2214563" y="3116263"/>
          <p14:tracePt t="29292" x="2179638" y="3116263"/>
          <p14:tracePt t="29307" x="2160588" y="3116263"/>
          <p14:tracePt t="29323" x="2116138" y="3125788"/>
          <p14:tracePt t="29339" x="2089150" y="3152775"/>
          <p14:tracePt t="29342" x="2081213" y="3160713"/>
          <p14:tracePt t="29355" x="2071688" y="3170238"/>
          <p14:tracePt t="29371" x="2054225" y="3187700"/>
          <p14:tracePt t="29387" x="2044700" y="3205163"/>
          <p14:tracePt t="29403" x="2027238" y="3241675"/>
          <p14:tracePt t="29419" x="2017713" y="3286125"/>
          <p14:tracePt t="29437" x="1982788" y="3357563"/>
          <p14:tracePt t="29451" x="1973263" y="3367088"/>
          <p14:tracePt t="29467" x="1955800" y="3419475"/>
          <p14:tracePt t="29483" x="1938338" y="3465513"/>
          <p14:tracePt t="29499" x="1928813" y="3517900"/>
          <p14:tracePt t="29515" x="1901825" y="3581400"/>
          <p14:tracePt t="29531" x="1893888" y="3633788"/>
          <p14:tracePt t="29547" x="1884363" y="3679825"/>
          <p14:tracePt t="29563" x="1884363" y="3741738"/>
          <p14:tracePt t="29579" x="1884363" y="3803650"/>
          <p14:tracePt t="29595" x="1893888" y="3857625"/>
          <p14:tracePt t="29611" x="1928813" y="3911600"/>
          <p14:tracePt t="29627" x="2009775" y="3990975"/>
          <p14:tracePt t="29643" x="2054225" y="4044950"/>
          <p14:tracePt t="29659" x="2125663" y="4081463"/>
          <p14:tracePt t="29675" x="2187575" y="4116388"/>
          <p14:tracePt t="29691" x="2276475" y="4160838"/>
          <p14:tracePt t="29707" x="2330450" y="4187825"/>
          <p14:tracePt t="29723" x="2446338" y="4251325"/>
          <p14:tracePt t="29739" x="2581275" y="4286250"/>
          <p14:tracePt t="29755" x="2714625" y="4330700"/>
          <p14:tracePt t="29771" x="2840038" y="4367213"/>
          <p14:tracePt t="29787" x="2946400" y="4384675"/>
          <p14:tracePt t="29803" x="3062288" y="4384675"/>
          <p14:tracePt t="29819" x="3179763" y="4384675"/>
          <p14:tracePt t="29835" x="3295650" y="4384675"/>
          <p14:tracePt t="29851" x="3384550" y="4384675"/>
          <p14:tracePt t="29867" x="3438525" y="4384675"/>
          <p14:tracePt t="29883" x="3482975" y="4367213"/>
          <p14:tracePt t="29899" x="3544888" y="4330700"/>
          <p14:tracePt t="29915" x="3608388" y="4276725"/>
          <p14:tracePt t="29931" x="3670300" y="4205288"/>
          <p14:tracePt t="29947" x="3732213" y="4108450"/>
          <p14:tracePt t="29963" x="3776663" y="3990975"/>
          <p14:tracePt t="29979" x="3813175" y="3848100"/>
          <p14:tracePt t="29995" x="3813175" y="3732213"/>
          <p14:tracePt t="30011" x="3776663" y="3581400"/>
          <p14:tracePt t="30027" x="3697288" y="3438525"/>
          <p14:tracePt t="30043" x="3643313" y="3214688"/>
          <p14:tracePt t="30059" x="3571875" y="3062288"/>
          <p14:tracePt t="30075" x="3509963" y="2919413"/>
          <p14:tracePt t="30091" x="3446463" y="2813050"/>
          <p14:tracePt t="30107" x="3402013" y="2724150"/>
          <p14:tracePt t="30123" x="3375025" y="2705100"/>
          <p14:tracePt t="30139" x="3348038" y="2687638"/>
          <p14:tracePt t="30155" x="3330575" y="2679700"/>
          <p14:tracePt t="30171" x="3322638" y="2679700"/>
          <p14:tracePt t="30203" x="3303588" y="2679700"/>
          <p14:tracePt t="30219" x="3268663" y="2679700"/>
          <p14:tracePt t="30235" x="3241675" y="2679700"/>
          <p14:tracePt t="30251" x="3232150" y="2697163"/>
          <p14:tracePt t="30267" x="3224213" y="2697163"/>
          <p14:tracePt t="30283" x="3224213" y="2705100"/>
          <p14:tracePt t="30320" x="3224213" y="2714625"/>
          <p14:tracePt t="30352" x="3214688" y="2724150"/>
          <p14:tracePt t="30368" x="3214688" y="2732088"/>
          <p14:tracePt t="30624" x="3205163" y="2741613"/>
          <p14:tracePt t="30639" x="3197225" y="2759075"/>
          <p14:tracePt t="30644" x="3187700" y="2759075"/>
          <p14:tracePt t="30672" x="3179763" y="2786063"/>
          <p14:tracePt t="30688" x="3179763" y="2813050"/>
          <p14:tracePt t="30692" x="3170238" y="2822575"/>
          <p14:tracePt t="30704" x="3160713" y="2847975"/>
          <p14:tracePt t="30714" x="3143250" y="2884488"/>
          <p14:tracePt t="30730" x="3089275" y="2946400"/>
          <p14:tracePt t="30746" x="3036888" y="3000375"/>
          <p14:tracePt t="30762" x="2965450" y="3044825"/>
          <p14:tracePt t="30778" x="2884488" y="3089275"/>
          <p14:tracePt t="30794" x="2776538" y="3152775"/>
          <p14:tracePt t="30810" x="2697163" y="3187700"/>
          <p14:tracePt t="30826" x="2625725" y="3214688"/>
          <p14:tracePt t="30842" x="2589213" y="3232150"/>
          <p14:tracePt t="30858" x="2571750" y="3241675"/>
          <p14:tracePt t="30874" x="2562225" y="3251200"/>
          <p14:tracePt t="30890" x="2527300" y="3251200"/>
          <p14:tracePt t="30906" x="2473325" y="3259138"/>
          <p14:tracePt t="30922" x="2465388" y="3259138"/>
          <p14:tracePt t="30938" x="2455863" y="3259138"/>
          <p14:tracePt t="30954" x="2428875" y="3259138"/>
          <p14:tracePt t="30986" x="2411413" y="3259138"/>
          <p14:tracePt t="31002" x="2384425" y="3259138"/>
          <p14:tracePt t="31019" x="2347913" y="3268663"/>
          <p14:tracePt t="31034" x="2330450" y="3268663"/>
          <p14:tracePt t="31050" x="2303463" y="3268663"/>
          <p14:tracePt t="31066" x="2268538" y="3276600"/>
          <p14:tracePt t="31082" x="2224088" y="3295650"/>
          <p14:tracePt t="31098" x="2187575" y="3303588"/>
          <p14:tracePt t="31114" x="2133600" y="3330575"/>
          <p14:tracePt t="31130" x="2062163" y="3348038"/>
          <p14:tracePt t="31146" x="2044700" y="3348038"/>
          <p14:tracePt t="31162" x="2027238" y="3348038"/>
          <p14:tracePt t="31234" x="2017713" y="3357563"/>
          <p14:tracePt t="31238" x="2009775" y="3367088"/>
          <p14:tracePt t="31362" x="2000250" y="3367088"/>
          <p14:tracePt t="31378" x="1990725" y="3367088"/>
          <p14:tracePt t="31393" x="1990725" y="3375025"/>
          <p14:tracePt t="31426" x="1982788" y="3384550"/>
          <p14:tracePt t="31570" x="1973263" y="3384550"/>
          <p14:tracePt t="31602" x="1955800" y="3384550"/>
          <p14:tracePt t="31618" x="1946275" y="3384550"/>
          <p14:tracePt t="31650" x="1938338" y="3384550"/>
          <p14:tracePt t="31682" x="1928813" y="3384550"/>
          <p14:tracePt t="31746" x="1928813" y="3394075"/>
          <p14:tracePt t="31762" x="1928813" y="3402013"/>
          <p14:tracePt t="31794" x="1938338" y="3402013"/>
          <p14:tracePt t="31798" x="1946275" y="3402013"/>
          <p14:tracePt t="31814" x="1965325" y="3402013"/>
          <p14:tracePt t="31826" x="1973263" y="3402013"/>
          <p14:tracePt t="31833" x="1982788" y="3402013"/>
          <p14:tracePt t="31849" x="1990725" y="3402013"/>
          <p14:tracePt t="31865" x="2000250" y="3402013"/>
          <p14:tracePt t="31881" x="2009775" y="3411538"/>
          <p14:tracePt t="31906" x="2017713" y="3419475"/>
          <p14:tracePt t="31970" x="2027238" y="3419475"/>
          <p14:tracePt t="32006" x="2036763" y="3429000"/>
          <p14:tracePt t="32034" x="2044700" y="3429000"/>
          <p14:tracePt t="32038" x="2044700" y="3438525"/>
          <p14:tracePt t="32082" x="2054225" y="3446463"/>
          <p14:tracePt t="32098" x="2062163" y="3446463"/>
          <p14:tracePt t="32178" x="2071688" y="3446463"/>
          <p14:tracePt t="32194" x="2081213" y="3446463"/>
          <p14:tracePt t="32214" x="2089150" y="3446463"/>
          <p14:tracePt t="32258" x="2098675" y="3446463"/>
          <p14:tracePt t="32306" x="2108200" y="3446463"/>
          <p14:tracePt t="32370" x="2125663" y="3446463"/>
          <p14:tracePt t="32732" x="2133600" y="3446463"/>
          <p14:tracePt t="32764" x="2143125" y="3446463"/>
          <p14:tracePt t="33332" x="2143125" y="3438525"/>
          <p14:tracePt t="33636" x="2133600" y="3438525"/>
          <p14:tracePt t="33748" x="2133600" y="3446463"/>
          <p14:tracePt t="33860" x="2125663" y="3446463"/>
          <p14:tracePt t="33876" x="2116138" y="3455988"/>
          <p14:tracePt t="33892" x="2098675" y="3465513"/>
          <p14:tracePt t="33897" x="2089150" y="3465513"/>
          <p14:tracePt t="33913" x="2071688" y="3465513"/>
          <p14:tracePt t="33927" x="2062163" y="3465513"/>
          <p14:tracePt t="33943" x="2044700" y="3482975"/>
          <p14:tracePt t="34718" x="2044700" y="3490913"/>
          <p14:tracePt t="34722" x="2044700" y="3500438"/>
          <p14:tracePt t="34734" x="2054225" y="3517900"/>
          <p14:tracePt t="34742" x="2062163" y="3527425"/>
          <p14:tracePt t="34758" x="2071688" y="3544888"/>
          <p14:tracePt t="34774" x="2089150" y="3562350"/>
          <p14:tracePt t="34790" x="2108200" y="3562350"/>
          <p14:tracePt t="34822" x="2143125" y="3562350"/>
          <p14:tracePt t="34838" x="2160588" y="3562350"/>
          <p14:tracePt t="34854" x="2170113" y="3562350"/>
          <p14:tracePt t="34870" x="2187575" y="3562350"/>
          <p14:tracePt t="34886" x="2197100" y="3562350"/>
          <p14:tracePt t="34929" x="2205038" y="3562350"/>
          <p14:tracePt t="34942" x="2214563" y="3571875"/>
          <p14:tracePt t="34950" x="2224088" y="3571875"/>
          <p14:tracePt t="34974" x="2232025" y="3581400"/>
          <p14:tracePt t="35712" x="2251075" y="3598863"/>
          <p14:tracePt t="35716" x="2259013" y="3598863"/>
          <p14:tracePt t="35731" x="2268538" y="3598863"/>
          <p14:tracePt t="35744" x="2276475" y="3608388"/>
          <p14:tracePt t="35749" x="2286000" y="3608388"/>
          <p14:tracePt t="35776" x="2295525" y="3608388"/>
          <p14:tracePt t="35781" x="2303463" y="3616325"/>
          <p14:tracePt t="35808" x="2312988" y="3616325"/>
          <p14:tracePt t="35813" x="2322513" y="3616325"/>
          <p14:tracePt t="35829" x="2357438" y="3625850"/>
          <p14:tracePt t="35845" x="2401888" y="3633788"/>
          <p14:tracePt t="35861" x="2438400" y="3633788"/>
          <p14:tracePt t="35877" x="2473325" y="3633788"/>
          <p14:tracePt t="35893" x="2527300" y="3633788"/>
          <p14:tracePt t="35909" x="2589213" y="3633788"/>
          <p14:tracePt t="35925" x="2652713" y="3633788"/>
          <p14:tracePt t="35941" x="2714625" y="3643313"/>
          <p14:tracePt t="35957" x="2776538" y="3652838"/>
          <p14:tracePt t="35973" x="2840038" y="3670300"/>
          <p14:tracePt t="35989" x="2884488" y="3679825"/>
          <p14:tracePt t="36005" x="2946400" y="3697288"/>
          <p14:tracePt t="36021" x="3027363" y="3714750"/>
          <p14:tracePt t="36037" x="3152775" y="3732213"/>
          <p14:tracePt t="36053" x="3276600" y="3776663"/>
          <p14:tracePt t="36069" x="3367088" y="3803650"/>
          <p14:tracePt t="36085" x="3446463" y="3813175"/>
          <p14:tracePt t="36102" x="3509963" y="3813175"/>
          <p14:tracePt t="36117" x="3571875" y="3813175"/>
          <p14:tracePt t="36133" x="3608388" y="3813175"/>
          <p14:tracePt t="36149" x="3643313" y="3813175"/>
          <p14:tracePt t="36584" x="3625850" y="3822700"/>
          <p14:tracePt t="36600" x="3581400" y="3840163"/>
          <p14:tracePt t="36604" x="3571875" y="3840163"/>
          <p14:tracePt t="36616" x="3562350" y="3840163"/>
          <p14:tracePt t="36629" x="3554413" y="3840163"/>
          <p14:tracePt t="36645" x="3517900" y="3822700"/>
          <p14:tracePt t="36661" x="3482975" y="3795713"/>
          <p14:tracePt t="36677" x="3402013" y="3714750"/>
          <p14:tracePt t="36692" x="3330575" y="3643313"/>
          <p14:tracePt t="36709" x="3268663" y="3598863"/>
          <p14:tracePt t="36724" x="3152775" y="3500438"/>
          <p14:tracePt t="36740" x="3071813" y="3446463"/>
          <p14:tracePt t="36758" x="3017838" y="3394075"/>
          <p14:tracePt t="36772" x="2982913" y="3357563"/>
          <p14:tracePt t="36788" x="2965450" y="3357563"/>
          <p14:tracePt t="36804" x="2928938" y="3348038"/>
          <p14:tracePt t="36820" x="2901950" y="3340100"/>
          <p14:tracePt t="36836" x="2857500" y="3340100"/>
          <p14:tracePt t="36852" x="2776538" y="3330575"/>
          <p14:tracePt t="36868" x="2732088" y="3313113"/>
          <p14:tracePt t="36884" x="2697163" y="3303588"/>
          <p14:tracePt t="36900" x="2608263" y="3295650"/>
          <p14:tracePt t="36916" x="2536825" y="3276600"/>
          <p14:tracePt t="36932" x="2500313" y="3259138"/>
          <p14:tracePt t="36948" x="2473325" y="3232150"/>
          <p14:tracePt t="36964" x="2411413" y="3205163"/>
          <p14:tracePt t="36980" x="2339975" y="3170238"/>
          <p14:tracePt t="36996" x="2303463" y="3133725"/>
          <p14:tracePt t="37012" x="2251075" y="3089275"/>
          <p14:tracePt t="37028" x="2205038" y="3054350"/>
          <p14:tracePt t="37044" x="2160588" y="3027363"/>
          <p14:tracePt t="37060" x="2116138" y="3000375"/>
          <p14:tracePt t="37076" x="2098675" y="2990850"/>
          <p14:tracePt t="37092" x="2081213" y="2990850"/>
          <p14:tracePt t="37124" x="2062163" y="2990850"/>
          <p14:tracePt t="37140" x="2044700" y="2990850"/>
          <p14:tracePt t="37172" x="2027238" y="2990850"/>
          <p14:tracePt t="37188" x="2027238" y="3000375"/>
          <p14:tracePt t="37204" x="2027238" y="3017838"/>
          <p14:tracePt t="37220" x="2071688" y="3081338"/>
          <p14:tracePt t="37236" x="2125663" y="3116263"/>
          <p14:tracePt t="37252" x="2259013" y="3179763"/>
          <p14:tracePt t="37268" x="2428875" y="3214688"/>
          <p14:tracePt t="37284" x="2687638" y="3251200"/>
          <p14:tracePt t="37300" x="3098800" y="3259138"/>
          <p14:tracePt t="37316" x="3803650" y="3251200"/>
          <p14:tracePt t="37332" x="5153025" y="3098800"/>
          <p14:tracePt t="37348" x="6715125" y="2911475"/>
          <p14:tracePt t="37364" x="8108950" y="2697163"/>
          <p14:tracePt t="37380" x="9205913" y="2571750"/>
          <p14:tracePt t="37396" x="9831388" y="2446338"/>
          <p14:tracePt t="37412" x="10037763" y="2419350"/>
          <p14:tracePt t="37428" x="10045700" y="2401888"/>
          <p14:tracePt t="37450" x="10045700" y="2384425"/>
          <p14:tracePt t="37461" x="10028238" y="2357438"/>
          <p14:tracePt t="37476" x="9991725" y="2330450"/>
          <p14:tracePt t="37492" x="9966325" y="2295525"/>
          <p14:tracePt t="37508" x="9947275" y="2259013"/>
          <p14:tracePt t="37524" x="9939338" y="2224088"/>
          <p14:tracePt t="37540" x="9912350" y="2179638"/>
          <p14:tracePt t="37556" x="9858375" y="2116138"/>
          <p14:tracePt t="37572" x="9823450" y="2071688"/>
          <p14:tracePt t="37588" x="9786938" y="2027238"/>
          <p14:tracePt t="37604" x="9732963" y="1982788"/>
          <p14:tracePt t="37620" x="9715500" y="1946275"/>
          <p14:tracePt t="37636" x="9671050" y="1911350"/>
          <p14:tracePt t="37652" x="9609138" y="1874838"/>
          <p14:tracePt t="37667" x="9491663" y="1847850"/>
          <p14:tracePt t="37683" x="9385300" y="1822450"/>
          <p14:tracePt t="37699" x="9340850" y="1795463"/>
          <p14:tracePt t="37715" x="9313863" y="1785938"/>
          <p14:tracePt t="37731" x="9232900" y="1785938"/>
          <p14:tracePt t="37747" x="9170988" y="1785938"/>
          <p14:tracePt t="37764" x="9063038" y="1785938"/>
          <p14:tracePt t="37779" x="8983663" y="1785938"/>
          <p14:tracePt t="37795" x="8920163" y="1785938"/>
          <p14:tracePt t="37811" x="8894763" y="1785938"/>
          <p14:tracePt t="37827" x="8858250" y="1785938"/>
          <p14:tracePt t="37844" x="8831263" y="1785938"/>
          <p14:tracePt t="37860" x="8769350" y="1795463"/>
          <p14:tracePt t="37875" x="8670925" y="1812925"/>
          <p14:tracePt t="37891" x="8626475" y="1822450"/>
          <p14:tracePt t="37908" x="8545513" y="1847850"/>
          <p14:tracePt t="37923" x="8491538" y="1857375"/>
          <p14:tracePt t="37939" x="8429625" y="1866900"/>
          <p14:tracePt t="37955" x="8412163" y="1884363"/>
          <p14:tracePt t="37971" x="8367713" y="1901825"/>
          <p14:tracePt t="37987" x="8331200" y="1928813"/>
          <p14:tracePt t="38003" x="8323263" y="1946275"/>
          <p14:tracePt t="38019" x="8323263" y="1973263"/>
          <p14:tracePt t="38035" x="8323263" y="2000250"/>
          <p14:tracePt t="38051" x="8323263" y="2027238"/>
          <p14:tracePt t="38067" x="8323263" y="2044700"/>
          <p14:tracePt t="38083" x="8331200" y="2071688"/>
          <p14:tracePt t="38099" x="8358188" y="2116138"/>
          <p14:tracePt t="38115" x="8394700" y="2152650"/>
          <p14:tracePt t="38131" x="8420100" y="2170113"/>
          <p14:tracePt t="38147" x="8483600" y="2197100"/>
          <p14:tracePt t="38163" x="8545513" y="2205038"/>
          <p14:tracePt t="38179" x="8626475" y="2214563"/>
          <p14:tracePt t="38195" x="8697913" y="2214563"/>
          <p14:tracePt t="38211" x="8769350" y="2214563"/>
          <p14:tracePt t="38227" x="8912225" y="2214563"/>
          <p14:tracePt t="38243" x="9126538" y="2214563"/>
          <p14:tracePt t="38259" x="9313863" y="2205038"/>
          <p14:tracePt t="38275" x="9510713" y="2205038"/>
          <p14:tracePt t="38291" x="9680575" y="2205038"/>
          <p14:tracePt t="38307" x="9813925" y="2205038"/>
          <p14:tracePt t="38324" x="9902825" y="2205038"/>
          <p14:tracePt t="38339" x="10037763" y="2214563"/>
          <p14:tracePt t="38355" x="10206038" y="2224088"/>
          <p14:tracePt t="38371" x="10394950" y="2224088"/>
          <p14:tracePt t="38387" x="10582275" y="2224088"/>
          <p14:tracePt t="38403" x="10725150" y="2205038"/>
          <p14:tracePt t="38419" x="10814050" y="2197100"/>
          <p14:tracePt t="38435" x="10848975" y="2197100"/>
          <p14:tracePt t="38524" x="10848975" y="2187575"/>
          <p14:tracePt t="38528" x="10848975" y="2179638"/>
          <p14:tracePt t="38635" x="10823575" y="2179638"/>
          <p14:tracePt t="38640" x="10796588" y="2179638"/>
          <p14:tracePt t="38652" x="10760075" y="2179638"/>
          <p14:tracePt t="38659" x="10715625" y="2197100"/>
          <p14:tracePt t="38675" x="10644188" y="2214563"/>
          <p14:tracePt t="38691" x="10555288" y="2232025"/>
          <p14:tracePt t="38707" x="10447338" y="2259013"/>
          <p14:tracePt t="38722" x="10358438" y="2276475"/>
          <p14:tracePt t="38739" x="10277475" y="2286000"/>
          <p14:tracePt t="38755" x="10188575" y="2303463"/>
          <p14:tracePt t="38771" x="10090150" y="2322513"/>
          <p14:tracePt t="38787" x="9956800" y="2366963"/>
          <p14:tracePt t="38802" x="9813925" y="2419350"/>
          <p14:tracePt t="38818" x="9680575" y="2490788"/>
          <p14:tracePt t="38834" x="9537700" y="2554288"/>
          <p14:tracePt t="38850" x="9367838" y="2633663"/>
          <p14:tracePt t="38867" x="9170988" y="2724150"/>
          <p14:tracePt t="38882" x="8939213" y="2822575"/>
          <p14:tracePt t="38898" x="8643938" y="2884488"/>
          <p14:tracePt t="38914" x="8331200" y="2955925"/>
          <p14:tracePt t="38930" x="8037513" y="3027363"/>
          <p14:tracePt t="38946" x="7777163" y="3098800"/>
          <p14:tracePt t="38962" x="7554913" y="3160713"/>
          <p14:tracePt t="38979" x="7323138" y="3205163"/>
          <p14:tracePt t="38994" x="7081838" y="3286125"/>
          <p14:tracePt t="39011" x="6840538" y="3384550"/>
          <p14:tracePt t="39028" x="6608763" y="3455988"/>
          <p14:tracePt t="39042" x="6313488" y="3527425"/>
          <p14:tracePt t="39058" x="5946775" y="3589338"/>
          <p14:tracePt t="39074" x="5483225" y="3714750"/>
          <p14:tracePt t="39090" x="4929188" y="3867150"/>
          <p14:tracePt t="39106" x="4375150" y="4037013"/>
          <p14:tracePt t="39122" x="3990975" y="4152900"/>
          <p14:tracePt t="39138" x="3751263" y="4241800"/>
          <p14:tracePt t="39154" x="3598863" y="4313238"/>
          <p14:tracePt t="39170" x="3554413" y="4348163"/>
          <p14:tracePt t="39186" x="3517900" y="4419600"/>
          <p14:tracePt t="39202" x="3517900" y="4456113"/>
          <p14:tracePt t="39218" x="3517900" y="4473575"/>
          <p14:tracePt t="39500" x="3509963" y="4465638"/>
          <p14:tracePt t="39516" x="3509963" y="4446588"/>
          <p14:tracePt t="39520" x="3509963" y="4438650"/>
          <p14:tracePt t="39548" x="3527425" y="4438650"/>
          <p14:tracePt t="39552" x="3536950" y="4438650"/>
          <p14:tracePt t="39564" x="3544888" y="4438650"/>
          <p14:tracePt t="39570" x="3554413" y="4429125"/>
          <p14:tracePt t="39586" x="3554413" y="4411663"/>
          <p14:tracePt t="39602" x="3554413" y="4394200"/>
          <p14:tracePt t="39618" x="3527425" y="4384675"/>
          <p14:tracePt t="39634" x="3517900" y="4384675"/>
          <p14:tracePt t="39650" x="3509963" y="4375150"/>
          <p14:tracePt t="39666" x="3509963" y="4367213"/>
          <p14:tracePt t="39682" x="3509963" y="4348163"/>
          <p14:tracePt t="39698" x="3509963" y="4330700"/>
          <p14:tracePt t="39714" x="3500438" y="4313238"/>
          <p14:tracePt t="40326" x="3490913" y="4313238"/>
          <p14:tracePt t="40330" x="3482975" y="4313238"/>
          <p14:tracePt t="40342" x="3446463" y="4313238"/>
          <p14:tracePt t="40353" x="3411538" y="4313238"/>
          <p14:tracePt t="40369" x="3367088" y="4313238"/>
          <p14:tracePt t="40438" x="3357563" y="4313238"/>
          <p14:tracePt t="40442" x="3367088" y="4322763"/>
          <p14:tracePt t="40454" x="3367088" y="4348163"/>
          <p14:tracePt t="40465" x="3367088" y="4357688"/>
          <p14:tracePt t="40481" x="3375025" y="4367213"/>
          <p14:tracePt t="40513" x="3375025" y="4375150"/>
          <p14:tracePt t="40529" x="3375025" y="4384675"/>
          <p14:tracePt t="40545" x="3367088" y="4394200"/>
          <p14:tracePt t="40561" x="3348038" y="4394200"/>
          <p14:tracePt t="40577" x="3340100" y="4394200"/>
          <p14:tracePt t="40987" x="3313113" y="4384675"/>
          <p14:tracePt t="40998" x="3295650" y="4367213"/>
          <p14:tracePt t="41002" x="3259138" y="4340225"/>
          <p14:tracePt t="41014" x="3224213" y="4313238"/>
          <p14:tracePt t="41025" x="3170238" y="4276725"/>
          <p14:tracePt t="41040" x="3098800" y="4224338"/>
          <p14:tracePt t="41056" x="3027363" y="4152900"/>
          <p14:tracePt t="41072" x="2946400" y="4081463"/>
          <p14:tracePt t="41088" x="2874963" y="4000500"/>
          <p14:tracePt t="41104" x="2803525" y="3911600"/>
          <p14:tracePt t="41120" x="2724150" y="3848100"/>
          <p14:tracePt t="41136" x="2679700" y="3795713"/>
          <p14:tracePt t="41152" x="2643188" y="3768725"/>
          <p14:tracePt t="41168" x="2633663" y="3751263"/>
          <p14:tracePt t="41184" x="2633663" y="3741738"/>
          <p14:tracePt t="41200" x="2625725" y="3724275"/>
          <p14:tracePt t="41232" x="2616200" y="3705225"/>
          <p14:tracePt t="41264" x="2608263" y="3679825"/>
          <p14:tracePt t="41280" x="2598738" y="3670300"/>
          <p14:tracePt t="41296" x="2589213" y="3652838"/>
          <p14:tracePt t="41312" x="2571750" y="3625850"/>
          <p14:tracePt t="41328" x="2554288" y="3608388"/>
          <p14:tracePt t="41344" x="2544763" y="3581400"/>
          <p14:tracePt t="41360" x="2527300" y="3562350"/>
          <p14:tracePt t="41376" x="2517775" y="3544888"/>
          <p14:tracePt t="41392" x="2500313" y="3527425"/>
          <p14:tracePt t="41408" x="2500313" y="3517900"/>
          <p14:tracePt t="41424" x="2500313" y="3509963"/>
          <p14:tracePt t="41480" x="2490788" y="3500438"/>
          <p14:tracePt t="41624" x="2473325" y="3500438"/>
          <p14:tracePt t="41628" x="2465388" y="3500438"/>
          <p14:tracePt t="41640" x="2455863" y="3500438"/>
          <p14:tracePt t="41688" x="2455863" y="3509963"/>
          <p14:tracePt t="41704" x="2446338" y="3517900"/>
          <p14:tracePt t="41720" x="2438400" y="3527425"/>
          <p14:tracePt t="41724" x="2438400" y="3536950"/>
          <p14:tracePt t="41768" x="2438400" y="3544888"/>
          <p14:tracePt t="41816" x="2438400" y="3554413"/>
          <p14:tracePt t="41832" x="2438400" y="3562350"/>
          <p14:tracePt t="41896" x="2438400" y="3571875"/>
          <p14:tracePt t="42040" x="2446338" y="3571875"/>
          <p14:tracePt t="42088" x="2455863" y="3562350"/>
          <p14:tracePt t="42092" x="2465388" y="3554413"/>
          <p14:tracePt t="42108" x="2465388" y="3544888"/>
          <p14:tracePt t="42136" x="2465388" y="3536950"/>
          <p14:tracePt t="42184" x="2465388" y="3527425"/>
          <p14:tracePt t="42188" x="2465388" y="3517900"/>
          <p14:tracePt t="42200" x="2465388" y="3509963"/>
          <p14:tracePt t="42216" x="2465388" y="3500438"/>
          <p14:tracePt t="42223" x="2465388" y="3490913"/>
          <p14:tracePt t="42239" x="2465388" y="3482975"/>
          <p14:tracePt t="42255" x="2465388" y="3465513"/>
          <p14:tracePt t="42271" x="2465388" y="3446463"/>
          <p14:tracePt t="42287" x="2455863" y="3429000"/>
          <p14:tracePt t="42303" x="2446338" y="3411538"/>
          <p14:tracePt t="42320" x="2438400" y="3394075"/>
          <p14:tracePt t="42335" x="2428875" y="3375025"/>
          <p14:tracePt t="42351" x="2419350" y="3340100"/>
          <p14:tracePt t="42383" x="2411413" y="3330575"/>
          <p14:tracePt t="42399" x="2401888" y="3322638"/>
          <p14:tracePt t="42488" x="2393950" y="3313113"/>
          <p14:tracePt t="42552" x="2384425" y="3303588"/>
          <p14:tracePt t="42914" x="2384425" y="3295650"/>
          <p14:tracePt t="43010" x="2384425" y="3286125"/>
          <p14:tracePt t="43138" x="2374900" y="3295650"/>
          <p14:tracePt t="43154" x="2366963" y="3295650"/>
          <p14:tracePt t="43170" x="2357438" y="3303588"/>
          <p14:tracePt t="43174" x="2357438" y="3313113"/>
          <p14:tracePt t="43202" x="2347913" y="3313113"/>
          <p14:tracePt t="43426" x="2347913" y="3322638"/>
          <p14:tracePt t="43994" x="2347913" y="3313113"/>
          <p14:tracePt t="44014" x="2357438" y="3313113"/>
          <p14:tracePt t="44025" x="2366963" y="3313113"/>
          <p14:tracePt t="44031" x="2374900" y="3313113"/>
          <p14:tracePt t="44046" x="2401888" y="3313113"/>
          <p14:tracePt t="44062" x="2482850" y="3313113"/>
          <p14:tracePt t="44079" x="2554288" y="3313113"/>
          <p14:tracePt t="44094" x="2840038" y="3313113"/>
          <p14:tracePt t="44109" x="3411538" y="3259138"/>
          <p14:tracePt t="44126" x="4224338" y="3152775"/>
          <p14:tracePt t="44141" x="5322888" y="3027363"/>
          <p14:tracePt t="44157" x="5894388" y="2938463"/>
          <p14:tracePt t="44173" x="6911975" y="2795588"/>
          <p14:tracePt t="44189" x="7759700" y="2660650"/>
          <p14:tracePt t="44205" x="8340725" y="2581275"/>
          <p14:tracePt t="44221" x="8616950" y="2527300"/>
          <p14:tracePt t="44237" x="8715375" y="2500313"/>
          <p14:tracePt t="44253" x="8715375" y="2473325"/>
          <p14:tracePt t="44269" x="8715375" y="2455863"/>
          <p14:tracePt t="44285" x="8715375" y="2419350"/>
          <p14:tracePt t="44301" x="8705850" y="2384425"/>
          <p14:tracePt t="44317" x="8680450" y="2347913"/>
          <p14:tracePt t="44333" x="8680450" y="2330450"/>
          <p14:tracePt t="44349" x="8680450" y="2286000"/>
          <p14:tracePt t="44365" x="8697913" y="2232025"/>
          <p14:tracePt t="44381" x="8769350" y="2170113"/>
          <p14:tracePt t="44397" x="8823325" y="2108200"/>
          <p14:tracePt t="44413" x="8831263" y="2062163"/>
          <p14:tracePt t="44429" x="8831263" y="2027238"/>
          <p14:tracePt t="44445" x="8831263" y="2017713"/>
          <p14:tracePt t="44461" x="8831263" y="1990725"/>
          <p14:tracePt t="44477" x="8786813" y="1982788"/>
          <p14:tracePt t="44493" x="8759825" y="1982788"/>
          <p14:tracePt t="44509" x="8688388" y="1973263"/>
          <p14:tracePt t="44525" x="8616950" y="1973263"/>
          <p14:tracePt t="44528" x="8582025" y="1973263"/>
          <p14:tracePt t="44541" x="8555038" y="1973263"/>
          <p14:tracePt t="44557" x="8474075" y="1973263"/>
          <p14:tracePt t="44574" x="8447088" y="1973263"/>
          <p14:tracePt t="44589" x="8429625" y="1973263"/>
          <p14:tracePt t="44606" x="8394700" y="1973263"/>
          <p14:tracePt t="44621" x="8375650" y="1973263"/>
          <p14:tracePt t="44637" x="8323263" y="1973263"/>
          <p14:tracePt t="44653" x="8286750" y="1973263"/>
          <p14:tracePt t="44669" x="8269288" y="1973263"/>
          <p14:tracePt t="44685" x="8251825" y="1973263"/>
          <p14:tracePt t="44701" x="8224838" y="1973263"/>
          <p14:tracePt t="44717" x="8215313" y="1973263"/>
          <p14:tracePt t="44733" x="8205788" y="1973263"/>
          <p14:tracePt t="44764" x="8188325" y="1973263"/>
          <p14:tracePt t="44768" x="8180388" y="1973263"/>
          <p14:tracePt t="44784" x="8161338" y="1973263"/>
          <p14:tracePt t="44797" x="8153400" y="1973263"/>
          <p14:tracePt t="44813" x="8134350" y="1982788"/>
          <p14:tracePt t="44829" x="8108950" y="1990725"/>
          <p14:tracePt t="44845" x="8108950" y="2000250"/>
          <p14:tracePt t="44876" x="8099425" y="2000250"/>
          <p14:tracePt t="44924" x="8116888" y="2000250"/>
          <p14:tracePt t="44940" x="8126413" y="2000250"/>
          <p14:tracePt t="44956" x="8134350" y="2000250"/>
          <p14:tracePt t="44992" x="8143875" y="2000250"/>
          <p14:tracePt t="45004" x="8161338" y="2000250"/>
          <p14:tracePt t="45009" x="8188325" y="2000250"/>
          <p14:tracePt t="45021" x="8224838" y="2000250"/>
          <p14:tracePt t="45037" x="8286750" y="2000250"/>
          <p14:tracePt t="45040" x="8304213" y="2000250"/>
          <p14:tracePt t="45053" x="8348663" y="1990725"/>
          <p14:tracePt t="45069" x="8420100" y="1982788"/>
          <p14:tracePt t="45085" x="8474075" y="1982788"/>
          <p14:tracePt t="45101" x="8528050" y="1982788"/>
          <p14:tracePt t="45117" x="8616950" y="1982788"/>
          <p14:tracePt t="45133" x="8670925" y="1982788"/>
          <p14:tracePt t="45149" x="8751888" y="1982788"/>
          <p14:tracePt t="45165" x="8840788" y="1982788"/>
          <p14:tracePt t="45182" x="8920163" y="1982788"/>
          <p14:tracePt t="45196" x="9010650" y="1973263"/>
          <p14:tracePt t="45213" x="9072563" y="1973263"/>
          <p14:tracePt t="45228" x="9134475" y="1973263"/>
          <p14:tracePt t="45244" x="9224963" y="1973263"/>
          <p14:tracePt t="45260" x="9323388" y="1973263"/>
          <p14:tracePt t="45276" x="9402763" y="1965325"/>
          <p14:tracePt t="45292" x="9491663" y="1965325"/>
          <p14:tracePt t="45308" x="9572625" y="1965325"/>
          <p14:tracePt t="45324" x="9653588" y="1965325"/>
          <p14:tracePt t="45340" x="9759950" y="1965325"/>
          <p14:tracePt t="45356" x="9867900" y="1946275"/>
          <p14:tracePt t="45372" x="9929813" y="1938338"/>
          <p14:tracePt t="45388" x="9974263" y="1938338"/>
          <p14:tracePt t="45404" x="10018713" y="1938338"/>
          <p14:tracePt t="45420" x="10082213" y="1938338"/>
          <p14:tracePt t="45436" x="10144125" y="1938338"/>
          <p14:tracePt t="45452" x="10171113" y="1938338"/>
          <p14:tracePt t="45468" x="10215563" y="1938338"/>
          <p14:tracePt t="45484" x="10252075" y="1938338"/>
          <p14:tracePt t="45500" x="10313988" y="1938338"/>
          <p14:tracePt t="45516" x="10367963" y="1938338"/>
          <p14:tracePt t="45532" x="10429875" y="1938338"/>
          <p14:tracePt t="45535" x="10474325" y="1938338"/>
          <p14:tracePt t="45548" x="10510838" y="1938338"/>
          <p14:tracePt t="45564" x="10572750" y="1938338"/>
          <p14:tracePt t="45580" x="10634663" y="1938338"/>
          <p14:tracePt t="45596" x="10680700" y="1938338"/>
          <p14:tracePt t="45612" x="10752138" y="1938338"/>
          <p14:tracePt t="45628" x="10814050" y="1938338"/>
          <p14:tracePt t="45644" x="10875963" y="1928813"/>
          <p14:tracePt t="45660" x="10929938" y="1928813"/>
          <p14:tracePt t="45677" x="11001375" y="1919288"/>
          <p14:tracePt t="45693" x="11010900" y="1911350"/>
          <p14:tracePt t="45709" x="11018838" y="1911350"/>
          <p14:tracePt t="45725" x="11045825" y="1911350"/>
          <p14:tracePt t="45741" x="11072813" y="1911350"/>
          <p14:tracePt t="45757" x="11099800" y="1901825"/>
          <p14:tracePt t="45772" x="11109325" y="1901825"/>
          <p14:tracePt t="45822" x="11134725" y="1901825"/>
          <p14:tracePt t="45838" x="11153775" y="1901825"/>
          <p14:tracePt t="45854" x="11171238" y="1901825"/>
          <p14:tracePt t="45858" x="11180763" y="1901825"/>
          <p14:tracePt t="45918" x="11188700" y="1901825"/>
          <p14:tracePt t="45934" x="11198225" y="1901825"/>
          <p14:tracePt t="45938" x="11198225" y="1911350"/>
          <p14:tracePt t="45950" x="11215688" y="1919288"/>
          <p14:tracePt t="45964" x="11225213" y="1919288"/>
          <p14:tracePt t="45980" x="11252200" y="1938338"/>
          <p14:tracePt t="46046" x="11252200" y="1946275"/>
          <p14:tracePt t="46062" x="11242675" y="1946275"/>
          <p14:tracePt t="46078" x="11225213" y="1946275"/>
          <p14:tracePt t="46082" x="11215688" y="1946275"/>
          <p14:tracePt t="46094" x="11206163" y="1946275"/>
          <p14:tracePt t="46108" x="11188700" y="1946275"/>
          <p14:tracePt t="46124" x="11161713" y="1946275"/>
          <p14:tracePt t="46140" x="11126788" y="1946275"/>
          <p14:tracePt t="46156" x="11072813" y="1965325"/>
          <p14:tracePt t="46172" x="11028363" y="1965325"/>
          <p14:tracePt t="46188" x="10956925" y="1973263"/>
          <p14:tracePt t="46204" x="10912475" y="1982788"/>
          <p14:tracePt t="46220" x="10868025" y="1982788"/>
          <p14:tracePt t="46236" x="10814050" y="1982788"/>
          <p14:tracePt t="46252" x="10760075" y="1982788"/>
          <p14:tracePt t="46268" x="10671175" y="1990725"/>
          <p14:tracePt t="46284" x="10599738" y="1990725"/>
          <p14:tracePt t="46300" x="10545763" y="1990725"/>
          <p14:tracePt t="46317" x="10358438" y="1990725"/>
          <p14:tracePt t="46333" x="10242550" y="1990725"/>
          <p14:tracePt t="46347" x="10188575" y="1990725"/>
          <p14:tracePt t="46363" x="10055225" y="1990725"/>
          <p14:tracePt t="46379" x="9885363" y="1990725"/>
          <p14:tracePt t="46395" x="9634538" y="2009775"/>
          <p14:tracePt t="46411" x="9340850" y="2017713"/>
          <p14:tracePt t="46427" x="9010650" y="2027238"/>
          <p14:tracePt t="46443" x="8751888" y="2044700"/>
          <p14:tracePt t="46459" x="8653463" y="2054225"/>
          <p14:tracePt t="46475" x="8634413" y="2054225"/>
          <p14:tracePt t="46491" x="8616950" y="2054225"/>
          <p14:tracePt t="46507" x="8582025" y="2054225"/>
          <p14:tracePt t="46523" x="8528050" y="2054225"/>
          <p14:tracePt t="46539" x="8412163" y="2054225"/>
          <p14:tracePt t="46555" x="8296275" y="2054225"/>
          <p14:tracePt t="46558" x="8251825" y="2054225"/>
          <p14:tracePt t="46571" x="8215313" y="2062163"/>
          <p14:tracePt t="46587" x="8197850" y="2062163"/>
          <p14:tracePt t="46622" x="8188325" y="2062163"/>
          <p14:tracePt t="46638" x="8180388" y="2062163"/>
          <p14:tracePt t="46642" x="8170863" y="2062163"/>
          <p14:tracePt t="46654" x="8134350" y="2071688"/>
          <p14:tracePt t="46667" x="8116888" y="2071688"/>
          <p14:tracePt t="46683" x="8099425" y="2071688"/>
          <p14:tracePt t="46699" x="8072438" y="2071688"/>
          <p14:tracePt t="46782" x="8081963" y="2071688"/>
          <p14:tracePt t="46798" x="8089900" y="2062163"/>
          <p14:tracePt t="46802" x="8099425" y="2062163"/>
          <p14:tracePt t="46814" x="8108950" y="2062163"/>
          <p14:tracePt t="46827" x="8143875" y="2062163"/>
          <p14:tracePt t="46843" x="8197850" y="2054225"/>
          <p14:tracePt t="46859" x="8242300" y="2054225"/>
          <p14:tracePt t="46875" x="8296275" y="2054225"/>
          <p14:tracePt t="46891" x="8331200" y="2044700"/>
          <p14:tracePt t="46942" x="8340725" y="2044700"/>
          <p14:tracePt t="46946" x="8358188" y="2044700"/>
          <p14:tracePt t="46957" x="8375650" y="2044700"/>
          <p14:tracePt t="46971" x="8385175" y="2044700"/>
          <p14:tracePt t="46989" x="8412163" y="2044700"/>
          <p14:tracePt t="47003" x="8447088" y="2044700"/>
          <p14:tracePt t="47019" x="8491538" y="2044700"/>
          <p14:tracePt t="47037" x="8572500" y="2044700"/>
          <p14:tracePt t="47051" x="8599488" y="2044700"/>
          <p14:tracePt t="47067" x="8680450" y="2044700"/>
          <p14:tracePt t="47070" x="8705850" y="2044700"/>
          <p14:tracePt t="47083" x="8732838" y="2044700"/>
          <p14:tracePt t="47099" x="8813800" y="2044700"/>
          <p14:tracePt t="47115" x="8947150" y="2044700"/>
          <p14:tracePt t="47131" x="9090025" y="2044700"/>
          <p14:tracePt t="47147" x="9197975" y="2044700"/>
          <p14:tracePt t="47163" x="9269413" y="2044700"/>
          <p14:tracePt t="47179" x="9331325" y="2044700"/>
          <p14:tracePt t="47195" x="9394825" y="2044700"/>
          <p14:tracePt t="47211" x="9501188" y="2044700"/>
          <p14:tracePt t="47227" x="9626600" y="2044700"/>
          <p14:tracePt t="47242" x="9769475" y="2044700"/>
          <p14:tracePt t="47258" x="9894888" y="2044700"/>
          <p14:tracePt t="47274" x="9991725" y="2044700"/>
          <p14:tracePt t="47291" x="10072688" y="2044700"/>
          <p14:tracePt t="47306" x="10117138" y="2044700"/>
          <p14:tracePt t="47323" x="10161588" y="2044700"/>
          <p14:tracePt t="47339" x="10225088" y="2044700"/>
          <p14:tracePt t="47354" x="10269538" y="2044700"/>
          <p14:tracePt t="47370" x="10304463" y="2044700"/>
          <p14:tracePt t="47387" x="10348913" y="2044700"/>
          <p14:tracePt t="47402" x="10402888" y="2044700"/>
          <p14:tracePt t="47418" x="10447338" y="2044700"/>
          <p14:tracePt t="47435" x="10483850" y="2044700"/>
          <p14:tracePt t="47450" x="10518775" y="2044700"/>
          <p14:tracePt t="47467" x="10545763" y="2044700"/>
          <p14:tracePt t="47483" x="10590213" y="2044700"/>
          <p14:tracePt t="47560" x="10617200" y="2044700"/>
          <p14:tracePt t="47576" x="10634663" y="2036763"/>
          <p14:tracePt t="47581" x="10653713" y="2036763"/>
          <p14:tracePt t="47595" x="10661650" y="2036763"/>
          <p14:tracePt t="47688" x="10653713" y="2036763"/>
          <p14:tracePt t="47692" x="10644188" y="2036763"/>
          <p14:tracePt t="47976" x="10617200" y="2036763"/>
          <p14:tracePt t="47980" x="10609263" y="2044700"/>
          <p14:tracePt t="47995" x="10537825" y="2071688"/>
          <p14:tracePt t="48010" x="10456863" y="2108200"/>
          <p14:tracePt t="48026" x="10215563" y="2152650"/>
          <p14:tracePt t="48043" x="9725025" y="2160588"/>
          <p14:tracePt t="48058" x="8823325" y="2160588"/>
          <p14:tracePt t="48074" x="7804150" y="2187575"/>
          <p14:tracePt t="48077" x="7394575" y="2187575"/>
          <p14:tracePt t="48091" x="6858000" y="2197100"/>
          <p14:tracePt t="48106" x="6724650" y="2197100"/>
          <p14:tracePt t="48122" x="6616700" y="2214563"/>
          <p14:tracePt t="48139" x="6562725" y="2232025"/>
          <p14:tracePt t="48154" x="6527800" y="2241550"/>
          <p14:tracePt t="48170" x="6367463" y="2286000"/>
          <p14:tracePt t="48186" x="6116638" y="2357438"/>
          <p14:tracePt t="48202" x="5822950" y="2438400"/>
          <p14:tracePt t="48218" x="5500688" y="2536825"/>
          <p14:tracePt t="48234" x="5197475" y="2608263"/>
          <p14:tracePt t="48249" x="4929188" y="2679700"/>
          <p14:tracePt t="48266" x="4660900" y="2741613"/>
          <p14:tracePt t="48281" x="4367213" y="2813050"/>
          <p14:tracePt t="48297" x="3990975" y="2874963"/>
          <p14:tracePt t="48313" x="3562350" y="2965450"/>
          <p14:tracePt t="48329" x="3187700" y="3081338"/>
          <p14:tracePt t="48345" x="2830513" y="3187700"/>
          <p14:tracePt t="48361" x="2581275" y="3268663"/>
          <p14:tracePt t="48377" x="2482850" y="3322638"/>
          <p14:tracePt t="48393" x="2482850" y="3340100"/>
          <p14:tracePt t="48409" x="2473325" y="3348038"/>
          <p14:tracePt t="48425" x="2455863" y="3357563"/>
          <p14:tracePt t="48441" x="2419350" y="3384550"/>
          <p14:tracePt t="48457" x="2384425" y="3394075"/>
          <p14:tracePt t="48473" x="2384425" y="3402013"/>
          <p14:tracePt t="48490" x="2384425" y="3411538"/>
          <p14:tracePt t="48505" x="2393950" y="3411538"/>
          <p14:tracePt t="48522" x="2411413" y="3411538"/>
          <p14:tracePt t="48572" x="2401888" y="3411538"/>
          <p14:tracePt t="48584" x="2393950" y="3419475"/>
          <p14:tracePt t="48588" x="2384425" y="3419475"/>
          <p14:tracePt t="48698" x="2374900" y="3419475"/>
          <p14:tracePt t="48714" x="2366963" y="3419475"/>
          <p14:tracePt t="48826" x="2374900" y="3429000"/>
          <p14:tracePt t="48858" x="2393950" y="3438525"/>
          <p14:tracePt t="48874" x="2401888" y="3446463"/>
          <p14:tracePt t="48890" x="2411413" y="3446463"/>
          <p14:tracePt t="48895" x="2411413" y="3455988"/>
          <p14:tracePt t="48906" x="2419350" y="3465513"/>
          <p14:tracePt t="48922" x="2438400" y="3482975"/>
          <p14:tracePt t="48937" x="2455863" y="3500438"/>
          <p14:tracePt t="48953" x="2465388" y="3517900"/>
          <p14:tracePt t="48969" x="2473325" y="3554413"/>
          <p14:tracePt t="48985" x="2500313" y="3589338"/>
          <p14:tracePt t="49002" x="2536825" y="3608388"/>
          <p14:tracePt t="49017" x="2562225" y="3625850"/>
          <p14:tracePt t="49034" x="2571750" y="3625850"/>
          <p14:tracePt t="49049" x="2581275" y="3633788"/>
          <p14:tracePt t="49065" x="2571750" y="3670300"/>
          <p14:tracePt t="49081" x="2562225" y="3687763"/>
          <p14:tracePt t="49097" x="2562225" y="3697288"/>
          <p14:tracePt t="49101" x="2562225" y="3714750"/>
          <p14:tracePt t="49114" x="2562225" y="3732213"/>
          <p14:tracePt t="49129" x="2562225" y="3786188"/>
          <p14:tracePt t="49145" x="2571750" y="3857625"/>
          <p14:tracePt t="49161" x="2589213" y="3911600"/>
          <p14:tracePt t="49177" x="2616200" y="3956050"/>
          <p14:tracePt t="49194" x="2652713" y="4000500"/>
          <p14:tracePt t="49209" x="2670175" y="4027488"/>
          <p14:tracePt t="49225" x="2687638" y="4044950"/>
          <p14:tracePt t="49242" x="2741613" y="4089400"/>
          <p14:tracePt t="49257" x="2795588" y="4133850"/>
          <p14:tracePt t="49273" x="2847975" y="4187825"/>
          <p14:tracePt t="49289" x="2894013" y="4224338"/>
          <p14:tracePt t="49305" x="2901950" y="4232275"/>
          <p14:tracePt t="49321" x="2919413" y="4251325"/>
          <p14:tracePt t="49337" x="2938463" y="4259263"/>
          <p14:tracePt t="49353" x="2965450" y="4286250"/>
          <p14:tracePt t="49369" x="2982913" y="4295775"/>
          <p14:tracePt t="49385" x="3017838" y="4322763"/>
          <p14:tracePt t="49401" x="3054350" y="4330700"/>
          <p14:tracePt t="49417" x="3062288" y="4340225"/>
          <p14:tracePt t="49433" x="3081338" y="4357688"/>
          <p14:tracePt t="49449" x="3116263" y="4384675"/>
          <p14:tracePt t="49465" x="3197225" y="4419600"/>
          <p14:tracePt t="49481" x="3268663" y="4446588"/>
          <p14:tracePt t="49497" x="3322638" y="4456113"/>
          <p14:tracePt t="49513" x="3429000" y="4491038"/>
          <p14:tracePt t="49529" x="3527425" y="4518025"/>
          <p14:tracePt t="49545" x="3616325" y="4527550"/>
          <p14:tracePt t="49561" x="3660775" y="4527550"/>
          <p14:tracePt t="49577" x="3705225" y="4545013"/>
          <p14:tracePt t="49593" x="3714750" y="4545013"/>
          <p14:tracePt t="49609" x="3732213" y="4545013"/>
          <p14:tracePt t="49642" x="3741738" y="4545013"/>
          <p14:tracePt t="49658" x="3751263" y="4545013"/>
          <p14:tracePt t="56948" x="3786188" y="4545013"/>
          <p14:tracePt t="56952" x="3795713" y="4545013"/>
          <p14:tracePt t="56964" x="3929063" y="4545013"/>
          <p14:tracePt t="56978" x="4037013" y="4545013"/>
          <p14:tracePt t="57076" x="4116388" y="4554538"/>
          <p14:tracePt t="57080" x="4179888" y="4581525"/>
          <p14:tracePt t="57092" x="4295775" y="4616450"/>
          <p14:tracePt t="57105" x="4483100" y="4660900"/>
          <p14:tracePt t="57121" x="5170488" y="4732338"/>
          <p14:tracePt t="57137" x="5857875" y="4786313"/>
          <p14:tracePt t="57153" x="6089650" y="4751388"/>
          <p14:tracePt t="57169" x="6251575" y="4643438"/>
          <p14:tracePt t="57185" x="6446838" y="4483100"/>
          <p14:tracePt t="57201" x="6680200" y="4313238"/>
          <p14:tracePt t="57205" x="6751638" y="4259263"/>
          <p14:tracePt t="57218" x="6804025" y="4214813"/>
          <p14:tracePt t="57233" x="6867525" y="4133850"/>
          <p14:tracePt t="57249" x="6902450" y="4062413"/>
          <p14:tracePt t="57265" x="6919913" y="4010025"/>
          <p14:tracePt t="57281" x="7000875" y="3938588"/>
          <p14:tracePt t="57297" x="7134225" y="3848100"/>
          <p14:tracePt t="57313" x="7215188" y="3786188"/>
          <p14:tracePt t="57329" x="7277100" y="3724275"/>
          <p14:tracePt t="57345" x="7340600" y="3652838"/>
          <p14:tracePt t="57361" x="7375525" y="3581400"/>
          <p14:tracePt t="57377" x="7412038" y="3517900"/>
          <p14:tracePt t="57393" x="7483475" y="3438525"/>
          <p14:tracePt t="57409" x="7527925" y="3348038"/>
          <p14:tracePt t="57425" x="7537450" y="3268663"/>
          <p14:tracePt t="57441" x="7537450" y="3205163"/>
          <p14:tracePt t="57457" x="7562850" y="3160713"/>
          <p14:tracePt t="57473" x="7626350" y="3089275"/>
          <p14:tracePt t="57489" x="7840663" y="3000375"/>
          <p14:tracePt t="57505" x="8108950" y="2867025"/>
          <p14:tracePt t="57521" x="8394700" y="2714625"/>
          <p14:tracePt t="57537" x="8510588" y="2625725"/>
          <p14:tracePt t="57553" x="8537575" y="2589213"/>
          <p14:tracePt t="57569" x="8562975" y="2517775"/>
          <p14:tracePt t="57585" x="8616950" y="2446338"/>
          <p14:tracePt t="57601" x="8661400" y="2374900"/>
          <p14:tracePt t="57617" x="8697913" y="2303463"/>
          <p14:tracePt t="57633" x="8705850" y="2259013"/>
          <p14:tracePt t="57649" x="8705850" y="2205038"/>
          <p14:tracePt t="57666" x="8697913" y="2160588"/>
          <p14:tracePt t="57716" x="8697913" y="2152650"/>
          <p14:tracePt t="57720" x="8697913" y="2133600"/>
          <p14:tracePt t="57732" x="8697913" y="2125663"/>
          <p14:tracePt t="57745" x="8697913" y="2098675"/>
          <p14:tracePt t="57763" x="8670925" y="2036763"/>
          <p14:tracePt t="57777" x="8643938" y="2017713"/>
          <p14:tracePt t="57793" x="8545513" y="1973263"/>
          <p14:tracePt t="57809" x="8491538" y="1965325"/>
          <p14:tracePt t="57825" x="8466138" y="1946275"/>
          <p14:tracePt t="57841" x="8447088" y="1938338"/>
          <p14:tracePt t="57857" x="8420100" y="1911350"/>
          <p14:tracePt t="57873" x="8420100" y="1901825"/>
          <p14:tracePt t="57889" x="8385175" y="1874838"/>
          <p14:tracePt t="57905" x="8375650" y="1874838"/>
          <p14:tracePt t="57921" x="8367713" y="1866900"/>
          <p14:tracePt t="57937" x="8358188" y="1857375"/>
          <p14:tracePt t="57953" x="8340725" y="1857375"/>
          <p14:tracePt t="57969" x="8323263" y="1839913"/>
          <p14:tracePt t="57985" x="8296275" y="1830388"/>
          <p14:tracePt t="58001" x="8269288" y="1830388"/>
          <p14:tracePt t="58070" x="8259763" y="1830388"/>
          <p14:tracePt t="58074" x="8232775" y="1830388"/>
          <p14:tracePt t="58086" x="8215313" y="1830388"/>
          <p14:tracePt t="58096" x="8197850" y="1847850"/>
          <p14:tracePt t="58112" x="8180388" y="1866900"/>
          <p14:tracePt t="58128" x="8180388" y="1911350"/>
          <p14:tracePt t="58144" x="8180388" y="1955800"/>
          <p14:tracePt t="58161" x="8180388" y="1990725"/>
          <p14:tracePt t="58176" x="8180388" y="2027238"/>
          <p14:tracePt t="58192" x="8180388" y="2054225"/>
          <p14:tracePt t="58208" x="8170863" y="2081213"/>
          <p14:tracePt t="58225" x="8170863" y="2116138"/>
          <p14:tracePt t="58240" x="8170863" y="2143125"/>
          <p14:tracePt t="58256" x="8188325" y="2179638"/>
          <p14:tracePt t="58272" x="8215313" y="2214563"/>
          <p14:tracePt t="58288" x="8232775" y="2241550"/>
          <p14:tracePt t="58304" x="8242300" y="2259013"/>
          <p14:tracePt t="58321" x="8259763" y="2276475"/>
          <p14:tracePt t="58336" x="8296275" y="2303463"/>
          <p14:tracePt t="58352" x="8375650" y="2330450"/>
          <p14:tracePt t="58368" x="8447088" y="2330450"/>
          <p14:tracePt t="58384" x="8474075" y="2330450"/>
          <p14:tracePt t="58400" x="8491538" y="2330450"/>
          <p14:tracePt t="58432" x="8510588" y="2330450"/>
          <p14:tracePt t="58448" x="8537575" y="2330450"/>
          <p14:tracePt t="58464" x="8562975" y="2330450"/>
          <p14:tracePt t="58480" x="8572500" y="2330450"/>
          <p14:tracePt t="58878" x="8555038" y="2357438"/>
          <p14:tracePt t="58882" x="8537575" y="2374900"/>
          <p14:tracePt t="58896" x="8510588" y="2393950"/>
          <p14:tracePt t="58912" x="8385175" y="2419350"/>
          <p14:tracePt t="58927" x="8134350" y="2490788"/>
          <p14:tracePt t="58943" x="7715250" y="2625725"/>
          <p14:tracePt t="58959" x="7134225" y="2803525"/>
          <p14:tracePt t="58975" x="6446838" y="3036888"/>
          <p14:tracePt t="58991" x="5840413" y="3330575"/>
          <p14:tracePt t="59007" x="5411788" y="3562350"/>
          <p14:tracePt t="59024" x="5116513" y="3705225"/>
          <p14:tracePt t="59042" x="4768850" y="3840163"/>
          <p14:tracePt t="59055" x="4660900" y="3867150"/>
          <p14:tracePt t="59071" x="4491038" y="3929063"/>
          <p14:tracePt t="59087" x="4402138" y="3965575"/>
          <p14:tracePt t="59103" x="4348163" y="4010025"/>
          <p14:tracePt t="59119" x="4330700" y="4027488"/>
          <p14:tracePt t="59135" x="4313238" y="4044950"/>
          <p14:tracePt t="59151" x="4303713" y="4054475"/>
          <p14:tracePt t="59167" x="4295775" y="4071938"/>
          <p14:tracePt t="59183" x="4276725" y="4089400"/>
          <p14:tracePt t="59215" x="4268788" y="4108450"/>
          <p14:tracePt t="59326" x="4268788" y="4116388"/>
          <p14:tracePt t="59342" x="4268788" y="4125913"/>
          <p14:tracePt t="60072" x="4295775" y="4125913"/>
          <p14:tracePt t="60076" x="4322763" y="4116388"/>
          <p14:tracePt t="60088" x="4411663" y="4098925"/>
          <p14:tracePt t="60094" x="4510088" y="4044950"/>
          <p14:tracePt t="60111" x="4741863" y="3946525"/>
          <p14:tracePt t="60126" x="4983163" y="3813175"/>
          <p14:tracePt t="60142" x="5429250" y="3571875"/>
          <p14:tracePt t="60158" x="6153150" y="3268663"/>
          <p14:tracePt t="60174" x="6858000" y="2928938"/>
          <p14:tracePt t="60190" x="7286625" y="2652713"/>
          <p14:tracePt t="60206" x="7439025" y="2482850"/>
          <p14:tracePt t="60222" x="7545388" y="2347913"/>
          <p14:tracePt t="60238" x="7616825" y="2286000"/>
          <p14:tracePt t="60254" x="7724775" y="2224088"/>
          <p14:tracePt t="60270" x="7858125" y="2160588"/>
          <p14:tracePt t="60286" x="7875588" y="2143125"/>
          <p14:tracePt t="60302" x="7875588" y="2125663"/>
          <p14:tracePt t="60318" x="7875588" y="2116138"/>
          <p14:tracePt t="60334" x="7875588" y="2108200"/>
          <p14:tracePt t="60350" x="7875588" y="2098675"/>
          <p14:tracePt t="60366" x="7894638" y="2081213"/>
          <p14:tracePt t="60382" x="7947025" y="2054225"/>
          <p14:tracePt t="60398" x="8018463" y="2009775"/>
          <p14:tracePt t="60414" x="8045450" y="1982788"/>
          <p14:tracePt t="60430" x="8054975" y="1965325"/>
          <p14:tracePt t="60446" x="8054975" y="1955800"/>
          <p14:tracePt t="60584" x="8054975" y="1965325"/>
          <p14:tracePt t="60588" x="8054975" y="1973263"/>
          <p14:tracePt t="60600" x="8062913" y="1973263"/>
          <p14:tracePt t="60606" x="8072438" y="1973263"/>
          <p14:tracePt t="60728" x="8072438" y="1990725"/>
          <p14:tracePt t="60744" x="8045450" y="2000250"/>
          <p14:tracePt t="60748" x="8001000" y="2017713"/>
          <p14:tracePt t="60760" x="7929563" y="2036763"/>
          <p14:tracePt t="60766" x="7823200" y="2062163"/>
          <p14:tracePt t="60782" x="7500938" y="2160588"/>
          <p14:tracePt t="60798" x="7000875" y="2312988"/>
          <p14:tracePt t="60814" x="6313488" y="2455863"/>
          <p14:tracePt t="60830" x="5491163" y="2625725"/>
          <p14:tracePt t="60846" x="4687888" y="2795588"/>
          <p14:tracePt t="60862" x="4027488" y="2938463"/>
          <p14:tracePt t="60878" x="3571875" y="3044825"/>
          <p14:tracePt t="60894" x="3375025" y="3108325"/>
          <p14:tracePt t="60910" x="3357563" y="3108325"/>
          <p14:tracePt t="60926" x="3348038" y="3108325"/>
          <p14:tracePt t="60942" x="3330575" y="3125788"/>
          <p14:tracePt t="60958" x="3295650" y="3143250"/>
          <p14:tracePt t="60975" x="3241675" y="3179763"/>
          <p14:tracePt t="60990" x="3205163" y="3205163"/>
          <p14:tracePt t="61006" x="3187700" y="3205163"/>
          <p14:tracePt t="61022" x="3170238" y="3205163"/>
          <p14:tracePt t="61038" x="3143250" y="3214688"/>
          <p14:tracePt t="61054" x="3062288" y="3232150"/>
          <p14:tracePt t="61070" x="2982913" y="3259138"/>
          <p14:tracePt t="61086" x="2840038" y="3313113"/>
          <p14:tracePt t="61101" x="2705100" y="3357563"/>
          <p14:tracePt t="61117" x="2652713" y="3394075"/>
          <p14:tracePt t="61134" x="2643188" y="3402013"/>
          <p14:tracePt t="61166" x="2660650" y="3402013"/>
          <p14:tracePt t="61181" x="2687638" y="3402013"/>
          <p14:tracePt t="61242" x="2679700" y="3402013"/>
          <p14:tracePt t="61258" x="2652713" y="3402013"/>
          <p14:tracePt t="61262" x="2625725" y="3402013"/>
          <p14:tracePt t="61277" x="2589213" y="3402013"/>
          <p14:tracePt t="61293" x="2571750" y="3402013"/>
          <p14:tracePt t="61309" x="2554288" y="3402013"/>
          <p14:tracePt t="61498" x="2554288" y="3411538"/>
          <p14:tracePt t="61546" x="2554288" y="3419475"/>
          <p14:tracePt t="61566" x="2562225" y="3429000"/>
          <p14:tracePt t="61594" x="2562225" y="3446463"/>
          <p14:tracePt t="61658" x="2571750" y="3455988"/>
          <p14:tracePt t="61674" x="2589213" y="3465513"/>
          <p14:tracePt t="61679" x="2589213" y="3473450"/>
          <p14:tracePt t="62796" x="2608263" y="3482975"/>
          <p14:tracePt t="62812" x="2652713" y="3490913"/>
          <p14:tracePt t="62816" x="2660650" y="3490913"/>
          <p14:tracePt t="62828" x="2687638" y="3490913"/>
          <p14:tracePt t="62844" x="2776538" y="3490913"/>
          <p14:tracePt t="62860" x="2847975" y="3455988"/>
          <p14:tracePt t="62876" x="2901950" y="3419475"/>
          <p14:tracePt t="62892" x="2990850" y="3384550"/>
          <p14:tracePt t="62908" x="3081338" y="3357563"/>
          <p14:tracePt t="62924" x="3152775" y="3322638"/>
          <p14:tracePt t="62940" x="3187700" y="3286125"/>
          <p14:tracePt t="62956" x="3197225" y="3276600"/>
          <p14:tracePt t="62972" x="3197225" y="3259138"/>
          <p14:tracePt t="62988" x="3197225" y="3241675"/>
          <p14:tracePt t="63004" x="3197225" y="3224213"/>
          <p14:tracePt t="63020" x="3152775" y="3197225"/>
          <p14:tracePt t="63037" x="3108325" y="3179763"/>
          <p14:tracePt t="63052" x="3036888" y="3152775"/>
          <p14:tracePt t="63068" x="2965450" y="3133725"/>
          <p14:tracePt t="63084" x="2901950" y="3116263"/>
          <p14:tracePt t="63100" x="2786063" y="3089275"/>
          <p14:tracePt t="63116" x="2633663" y="3044825"/>
          <p14:tracePt t="63131" x="2554288" y="3027363"/>
          <p14:tracePt t="63147" x="2517775" y="2990850"/>
          <p14:tracePt t="63164" x="2509838" y="2990850"/>
          <p14:tracePt t="63180" x="2490788" y="2982913"/>
          <p14:tracePt t="63196" x="2446338" y="2982913"/>
          <p14:tracePt t="63212" x="2374900" y="2982913"/>
          <p14:tracePt t="63227" x="2322513" y="2982913"/>
          <p14:tracePt t="63244" x="2251075" y="2990850"/>
          <p14:tracePt t="63247" x="2205038" y="3000375"/>
          <p14:tracePt t="63261" x="2170113" y="3009900"/>
          <p14:tracePt t="63275" x="2160588" y="3044825"/>
          <p14:tracePt t="63291" x="2160588" y="3071813"/>
          <p14:tracePt t="63307" x="2160588" y="3125788"/>
          <p14:tracePt t="63323" x="2160588" y="3160713"/>
          <p14:tracePt t="63339" x="2205038" y="3251200"/>
          <p14:tracePt t="63355" x="2232025" y="3313113"/>
          <p14:tracePt t="63371" x="2251075" y="3357563"/>
          <p14:tracePt t="63387" x="2268538" y="3375025"/>
          <p14:tracePt t="63403" x="2312988" y="3375025"/>
          <p14:tracePt t="63419" x="2374900" y="3384550"/>
          <p14:tracePt t="63436" x="2473325" y="3394075"/>
          <p14:tracePt t="63451" x="2589213" y="3394075"/>
          <p14:tracePt t="63467" x="2687638" y="3394075"/>
          <p14:tracePt t="63483" x="2759075" y="3375025"/>
          <p14:tracePt t="63499" x="2822575" y="3348038"/>
          <p14:tracePt t="63515" x="2867025" y="3313113"/>
          <p14:tracePt t="63531" x="2919413" y="3259138"/>
          <p14:tracePt t="63547" x="2955925" y="3224213"/>
          <p14:tracePt t="63563" x="3009900" y="3179763"/>
          <p14:tracePt t="63579" x="3009900" y="3160713"/>
          <p14:tracePt t="63595" x="3009900" y="3133725"/>
          <p14:tracePt t="63611" x="3009900" y="3125788"/>
          <p14:tracePt t="63646" x="3009900" y="3116263"/>
          <p14:tracePt t="63662" x="3017838" y="3108325"/>
          <p14:tracePt t="63681" x="3017838" y="3098800"/>
          <p14:tracePt t="63694" x="3017838" y="3089275"/>
          <p14:tracePt t="63698" x="3009900" y="3081338"/>
          <p14:tracePt t="63710" x="2982913" y="3081338"/>
          <p14:tracePt t="63723" x="2973388" y="3071813"/>
          <p14:tracePt t="63739" x="2965450" y="3071813"/>
          <p14:tracePt t="63755" x="2946400" y="3071813"/>
          <p14:tracePt t="63758" x="2938463" y="3071813"/>
          <p14:tracePt t="63771" x="2928938" y="3071813"/>
          <p14:tracePt t="63787" x="2884488" y="3071813"/>
          <p14:tracePt t="63803" x="2847975" y="3071813"/>
          <p14:tracePt t="63819" x="2813050" y="3081338"/>
          <p14:tracePt t="63835" x="2795588" y="3089275"/>
          <p14:tracePt t="63851" x="2776538" y="3098800"/>
          <p14:tracePt t="63867" x="2776538" y="3108325"/>
          <p14:tracePt t="63883" x="2776538" y="3125788"/>
          <p14:tracePt t="63899" x="2768600" y="3143250"/>
          <p14:tracePt t="63915" x="2768600" y="3160713"/>
          <p14:tracePt t="63931" x="2768600" y="3187700"/>
          <p14:tracePt t="63947" x="2768600" y="3205163"/>
          <p14:tracePt t="63963" x="2776538" y="3232150"/>
          <p14:tracePt t="63979" x="2813050" y="3268663"/>
          <p14:tracePt t="63995" x="2830513" y="3295650"/>
          <p14:tracePt t="63997" x="2847975" y="3303588"/>
          <p14:tracePt t="64011" x="2867025" y="3330575"/>
          <p14:tracePt t="64027" x="2894013" y="3348038"/>
          <p14:tracePt t="64043" x="2955925" y="3375025"/>
          <p14:tracePt t="64059" x="3017838" y="3384550"/>
          <p14:tracePt t="64075" x="3081338" y="3402013"/>
          <p14:tracePt t="64091" x="3133725" y="3419475"/>
          <p14:tracePt t="64107" x="3205163" y="3429000"/>
          <p14:tracePt t="64123" x="3276600" y="3438525"/>
          <p14:tracePt t="64139" x="3367088" y="3438525"/>
          <p14:tracePt t="64155" x="3411538" y="3438525"/>
          <p14:tracePt t="64171" x="3465513" y="3438525"/>
          <p14:tracePt t="64187" x="3536950" y="3411538"/>
          <p14:tracePt t="64203" x="3589338" y="3384550"/>
          <p14:tracePt t="64219" x="3598863" y="3375025"/>
          <p14:tracePt t="64235" x="3608388" y="3348038"/>
          <p14:tracePt t="64251" x="3608388" y="3330575"/>
          <p14:tracePt t="64267" x="3608388" y="3295650"/>
          <p14:tracePt t="64283" x="3608388" y="3251200"/>
          <p14:tracePt t="64299" x="3608388" y="3187700"/>
          <p14:tracePt t="64315" x="3608388" y="3152775"/>
          <p14:tracePt t="64330" x="3608388" y="3125788"/>
          <p14:tracePt t="64346" x="3598863" y="3098800"/>
          <p14:tracePt t="64362" x="3571875" y="3081338"/>
          <p14:tracePt t="64378" x="3544888" y="3071813"/>
          <p14:tracePt t="64394" x="3490913" y="3054350"/>
          <p14:tracePt t="64410" x="3446463" y="3036888"/>
          <p14:tracePt t="64426" x="3402013" y="3027363"/>
          <p14:tracePt t="64442" x="3348038" y="3017838"/>
          <p14:tracePt t="64458" x="3286125" y="3017838"/>
          <p14:tracePt t="64474" x="3214688" y="3017838"/>
          <p14:tracePt t="64490" x="3160713" y="3017838"/>
          <p14:tracePt t="64506" x="3133725" y="3017838"/>
          <p14:tracePt t="64522" x="3116263" y="3017838"/>
          <p14:tracePt t="64539" x="3108325" y="3017838"/>
          <p14:tracePt t="64554" x="3098800" y="3017838"/>
          <p14:tracePt t="64570" x="3089275" y="3027363"/>
          <p14:tracePt t="64586" x="3062288" y="3054350"/>
          <p14:tracePt t="64602" x="3027363" y="3089275"/>
          <p14:tracePt t="64618" x="2982913" y="3116263"/>
          <p14:tracePt t="64634" x="2955925" y="3160713"/>
          <p14:tracePt t="64650" x="2946400" y="3187700"/>
          <p14:tracePt t="64666" x="2946400" y="3214688"/>
          <p14:tracePt t="64682" x="2938463" y="3241675"/>
          <p14:tracePt t="64698" x="2938463" y="3259138"/>
          <p14:tracePt t="64714" x="2938463" y="3276600"/>
          <p14:tracePt t="64730" x="2946400" y="3303588"/>
          <p14:tracePt t="64746" x="2973388" y="3340100"/>
          <p14:tracePt t="64762" x="3009900" y="3367088"/>
          <p14:tracePt t="64765" x="3027363" y="3375025"/>
          <p14:tracePt t="64778" x="3054350" y="3384550"/>
          <p14:tracePt t="64794" x="3108325" y="3402013"/>
          <p14:tracePt t="64810" x="3197225" y="3402013"/>
          <p14:tracePt t="64826" x="3259138" y="3402013"/>
          <p14:tracePt t="64842" x="3295650" y="3402013"/>
          <p14:tracePt t="64858" x="3348038" y="3384550"/>
          <p14:tracePt t="64890" x="3348038" y="3375025"/>
          <p14:tracePt t="64944" x="3357563" y="3375025"/>
          <p14:tracePt t="64948" x="3375025" y="3375025"/>
          <p14:tracePt t="64960" x="3384550" y="3375025"/>
          <p14:tracePt t="64970" x="3402013" y="3375025"/>
          <p14:tracePt t="64987" x="3446463" y="3375025"/>
          <p14:tracePt t="65002" x="3509963" y="3375025"/>
          <p14:tracePt t="65018" x="3562350" y="3384550"/>
          <p14:tracePt t="65034" x="3625850" y="3384550"/>
          <p14:tracePt t="65050" x="3652838" y="3384550"/>
          <p14:tracePt t="65120" x="3660775" y="3394075"/>
          <p14:tracePt t="65152" x="3660775" y="3402013"/>
          <p14:tracePt t="65220" x="3660775" y="3411538"/>
          <p14:tracePt t="65440" x="3670300" y="3419475"/>
          <p14:tracePt t="65455" x="3679825" y="3419475"/>
          <p14:tracePt t="65476" x="3687763" y="3419475"/>
          <p14:tracePt t="65552" x="3697288" y="3419475"/>
          <p14:tracePt t="66080" x="3705225" y="3411538"/>
          <p14:tracePt t="66514" x="3714750" y="3411538"/>
          <p14:tracePt t="66530" x="3724275" y="3411538"/>
          <p14:tracePt t="66534" x="3732213" y="3411538"/>
          <p14:tracePt t="68606" x="3697288" y="3411538"/>
          <p14:tracePt t="68622" x="3652838" y="3429000"/>
          <p14:tracePt t="68626" x="3616325" y="3446463"/>
          <p14:tracePt t="68638" x="3562350" y="3455988"/>
          <p14:tracePt t="68646" x="3482975" y="3482975"/>
          <p14:tracePt t="68662" x="3295650" y="3536950"/>
          <p14:tracePt t="68678" x="3125788" y="3581400"/>
          <p14:tracePt t="68694" x="2973388" y="3625850"/>
          <p14:tracePt t="68710" x="2830513" y="3670300"/>
          <p14:tracePt t="68726" x="2724150" y="3687763"/>
          <p14:tracePt t="68742" x="2652713" y="3697288"/>
          <p14:tracePt t="68758" x="2608263" y="3697288"/>
          <p14:tracePt t="68774" x="2581275" y="3679825"/>
          <p14:tracePt t="68790" x="2554288" y="3660775"/>
          <p14:tracePt t="68806" x="2527300" y="3625850"/>
          <p14:tracePt t="68822" x="2490788" y="3608388"/>
          <p14:tracePt t="68838" x="2428875" y="3562350"/>
          <p14:tracePt t="68854" x="2384425" y="3536950"/>
          <p14:tracePt t="68870" x="2357438" y="3517900"/>
          <p14:tracePt t="68886" x="2330450" y="3500438"/>
          <p14:tracePt t="68902" x="2303463" y="3490913"/>
          <p14:tracePt t="68918" x="2286000" y="3490913"/>
          <p14:tracePt t="68950" x="2276475" y="3490913"/>
          <p14:tracePt t="68966" x="2259013" y="3490913"/>
          <p14:tracePt t="68982" x="2241550" y="3490913"/>
          <p14:tracePt t="68999" x="2205038" y="3490913"/>
          <p14:tracePt t="69014" x="2160588" y="3490913"/>
          <p14:tracePt t="69030" x="2125663" y="3490913"/>
          <p14:tracePt t="69046" x="2098675" y="3490913"/>
          <p14:tracePt t="69062" x="2062163" y="3490913"/>
          <p14:tracePt t="69102" x="2044700" y="3490913"/>
          <p14:tracePt t="69118" x="2036763" y="3490913"/>
          <p14:tracePt t="69126" x="2027238" y="3490913"/>
          <p14:tracePt t="69142" x="2000250" y="3490913"/>
          <p14:tracePt t="69158" x="1973263" y="3490913"/>
          <p14:tracePt t="69174" x="1928813" y="3490913"/>
          <p14:tracePt t="69190" x="1919288" y="3490913"/>
          <p14:tracePt t="69222" x="1901825" y="3490913"/>
          <p14:tracePt t="69254" x="1893888" y="3500438"/>
          <p14:tracePt t="69270" x="1866900" y="3517900"/>
          <p14:tracePt t="69286" x="1839913" y="3536950"/>
          <p14:tracePt t="69302" x="1822450" y="3544888"/>
          <p14:tracePt t="69318" x="1812925" y="3554413"/>
          <p14:tracePt t="69350" x="1803400" y="3554413"/>
          <p14:tracePt t="69366" x="1795463" y="3562350"/>
          <p14:tracePt t="69398" x="1795463" y="3571875"/>
          <p14:tracePt t="69414" x="1795463" y="3581400"/>
          <p14:tracePt t="69430" x="1795463" y="3598863"/>
          <p14:tracePt t="69446" x="1785938" y="3616325"/>
          <p14:tracePt t="69462" x="1776413" y="3625850"/>
          <p14:tracePt t="69478" x="1776413" y="3652838"/>
          <p14:tracePt t="69494" x="1776413" y="3670300"/>
          <p14:tracePt t="69510" x="1776413" y="3687763"/>
          <p14:tracePt t="69526" x="1776413" y="3705225"/>
          <p14:tracePt t="69542" x="1776413" y="3714750"/>
          <p14:tracePt t="69558" x="1785938" y="3732213"/>
          <p14:tracePt t="69574" x="1795463" y="3759200"/>
          <p14:tracePt t="69590" x="1803400" y="3776663"/>
          <p14:tracePt t="69606" x="1830388" y="3795713"/>
          <p14:tracePt t="69622" x="1847850" y="3813175"/>
          <p14:tracePt t="69638" x="1874838" y="3830638"/>
          <p14:tracePt t="69654" x="1901825" y="3857625"/>
          <p14:tracePt t="69669" x="1928813" y="3875088"/>
          <p14:tracePt t="69685" x="1982788" y="3894138"/>
          <p14:tracePt t="69701" x="2017713" y="3911600"/>
          <p14:tracePt t="69717" x="2044700" y="3919538"/>
          <p14:tracePt t="69733" x="2108200" y="3946525"/>
          <p14:tracePt t="69749" x="2125663" y="3956050"/>
          <p14:tracePt t="69765" x="2143125" y="3965575"/>
          <p14:tracePt t="69781" x="2170113" y="3983038"/>
          <p14:tracePt t="69797" x="2197100" y="3990975"/>
          <p14:tracePt t="69813" x="2224088" y="4000500"/>
          <p14:tracePt t="69829" x="2251075" y="4000500"/>
          <p14:tracePt t="69845" x="2268538" y="4000500"/>
          <p14:tracePt t="69877" x="2286000" y="4000500"/>
          <p14:tracePt t="69893" x="2303463" y="4010025"/>
          <p14:tracePt t="69909" x="2347913" y="4010025"/>
          <p14:tracePt t="69925" x="2384425" y="4010025"/>
          <p14:tracePt t="69941" x="2428875" y="4027488"/>
          <p14:tracePt t="69957" x="2455863" y="4027488"/>
          <p14:tracePt t="69973" x="2473325" y="4027488"/>
          <p14:tracePt t="69989" x="2509838" y="4027488"/>
          <p14:tracePt t="70005" x="2527300" y="4027488"/>
          <p14:tracePt t="70021" x="2544763" y="4027488"/>
          <p14:tracePt t="70064" x="2554288" y="4027488"/>
          <p14:tracePt t="70080" x="2562225" y="4027488"/>
          <p14:tracePt t="70100" x="2562225" y="4017963"/>
          <p14:tracePt t="70207" x="2562225" y="4010025"/>
          <p14:tracePt t="70212" x="2554288" y="4010025"/>
          <p14:tracePt t="70240" x="2554288" y="4000500"/>
          <p14:tracePt t="70255" x="2544763" y="4000500"/>
          <p14:tracePt t="70260" x="2536825" y="3990975"/>
          <p14:tracePt t="70272" x="2527300" y="3983038"/>
          <p14:tracePt t="70288" x="2527300" y="3946525"/>
          <p14:tracePt t="70293" x="2509838" y="3938588"/>
          <p14:tracePt t="70309" x="2455863" y="3875088"/>
          <p14:tracePt t="70325" x="2438400" y="3803650"/>
          <p14:tracePt t="70341" x="2438400" y="3751263"/>
          <p14:tracePt t="70357" x="2438400" y="3670300"/>
          <p14:tracePt t="70373" x="2438400" y="3562350"/>
          <p14:tracePt t="70389" x="2455863" y="3482975"/>
          <p14:tracePt t="70405" x="2465388" y="3455988"/>
          <p14:tracePt t="70421" x="2465388" y="3438525"/>
          <p14:tracePt t="70453" x="2465388" y="3419475"/>
          <p14:tracePt t="70469" x="2465388" y="3411538"/>
          <p14:tracePt t="70485" x="2465388" y="3394075"/>
          <p14:tracePt t="70501" x="2465388" y="3367088"/>
          <p14:tracePt t="70517" x="2465388" y="3340100"/>
          <p14:tracePt t="70533" x="2465388" y="3330575"/>
          <p14:tracePt t="70549" x="2465388" y="3322638"/>
          <p14:tracePt t="70565" x="2465388" y="3313113"/>
          <p14:tracePt t="70581" x="2465388" y="3295650"/>
          <p14:tracePt t="70597" x="2473325" y="3276600"/>
          <p14:tracePt t="70629" x="2473325" y="3268663"/>
          <p14:tracePt t="70688" x="2473325" y="3259138"/>
          <p14:tracePt t="70720" x="2455863" y="3259138"/>
          <p14:tracePt t="70736" x="2446338" y="3259138"/>
          <p14:tracePt t="70752" x="2438400" y="3259138"/>
          <p14:tracePt t="70756" x="2428875" y="3268663"/>
          <p14:tracePt t="70768" x="2419350" y="3268663"/>
          <p14:tracePt t="70784" x="2401888" y="3276600"/>
          <p14:tracePt t="70816" x="2393950" y="3276600"/>
          <p14:tracePt t="70912" x="2393950" y="3286125"/>
          <p14:tracePt t="70928" x="2401888" y="3286125"/>
          <p14:tracePt t="70932" x="2428875" y="3286125"/>
          <p14:tracePt t="70943" x="2473325" y="3286125"/>
          <p14:tracePt t="70948" x="2517775" y="3268663"/>
          <p14:tracePt t="70964" x="2562225" y="3268663"/>
          <p14:tracePt t="70980" x="2598738" y="3268663"/>
          <p14:tracePt t="70996" x="2608263" y="3268663"/>
          <p14:tracePt t="71012" x="2616200" y="3268663"/>
          <p14:tracePt t="71170" x="2616200" y="3276600"/>
          <p14:tracePt t="71218" x="2608263" y="3276600"/>
          <p14:tracePt t="71234" x="2598738" y="3276600"/>
          <p14:tracePt t="71238" x="2589213" y="3276600"/>
          <p14:tracePt t="71253" x="2571750" y="3276600"/>
          <p14:tracePt t="71268" x="2562225" y="3276600"/>
          <p14:tracePt t="71284" x="2544763" y="3286125"/>
          <p14:tracePt t="71300" x="2517775" y="3367088"/>
          <p14:tracePt t="71303" x="2509838" y="3411538"/>
          <p14:tracePt t="71316" x="2509838" y="3429000"/>
          <p14:tracePt t="71333" x="2509838" y="3589338"/>
          <p14:tracePt t="71348" x="2527300" y="3652838"/>
          <p14:tracePt t="71364" x="2554288" y="3751263"/>
          <p14:tracePt t="71380" x="2581275" y="3776663"/>
          <p14:tracePt t="71396" x="2589213" y="3786188"/>
          <p14:tracePt t="71522" x="2571750" y="3786188"/>
          <p14:tracePt t="71526" x="2562225" y="3786188"/>
          <p14:tracePt t="71542" x="2544763" y="3786188"/>
          <p14:tracePt t="71556" x="2536825" y="3786188"/>
          <p14:tracePt t="71572" x="2500313" y="3768725"/>
          <p14:tracePt t="71588" x="2473325" y="3751263"/>
          <p14:tracePt t="71604" x="2465388" y="3741738"/>
          <p14:tracePt t="71620" x="2455863" y="3741738"/>
          <p14:tracePt t="71636" x="2438400" y="3741738"/>
          <p14:tracePt t="71652" x="2411413" y="3741738"/>
          <p14:tracePt t="71668" x="2366963" y="3741738"/>
          <p14:tracePt t="71684" x="2339975" y="3741738"/>
          <p14:tracePt t="71762" x="2330450" y="3741738"/>
          <p14:tracePt t="71826" x="2330450" y="3751263"/>
          <p14:tracePt t="71858" x="2366963" y="3751263"/>
          <p14:tracePt t="71862" x="2374900" y="3751263"/>
          <p14:tracePt t="71875" x="2384425" y="3751263"/>
          <p14:tracePt t="71891" x="2446338" y="3751263"/>
          <p14:tracePt t="71907" x="2517775" y="3732213"/>
          <p14:tracePt t="71923" x="2571750" y="3732213"/>
          <p14:tracePt t="71939" x="2581275" y="3732213"/>
          <p14:tracePt t="71955" x="2608263" y="3732213"/>
          <p14:tracePt t="71971" x="2633663" y="3751263"/>
          <p14:tracePt t="71987" x="2652713" y="3759200"/>
          <p14:tracePt t="72003" x="2660650" y="3768725"/>
          <p14:tracePt t="72019" x="2660650" y="3776663"/>
          <p14:tracePt t="72146" x="2660650" y="3786188"/>
          <p14:tracePt t="72161" x="2660650" y="3795713"/>
          <p14:tracePt t="72178" x="2643188" y="3795713"/>
          <p14:tracePt t="72183" x="2616200" y="3795713"/>
          <p14:tracePt t="72195" x="2598738" y="3786188"/>
          <p14:tracePt t="72211" x="2554288" y="3776663"/>
          <p14:tracePt t="72227" x="2500313" y="3759200"/>
          <p14:tracePt t="72243" x="2446338" y="3741738"/>
          <p14:tracePt t="72259" x="2411413" y="3724275"/>
          <p14:tracePt t="72275" x="2401888" y="3714750"/>
          <p14:tracePt t="72291" x="2384425" y="3714750"/>
          <p14:tracePt t="72322" x="2366963" y="3714750"/>
          <p14:tracePt t="72327" x="2357438" y="3724275"/>
          <p14:tracePt t="72342" x="2357438" y="3751263"/>
          <p14:tracePt t="72370" x="2357438" y="3759200"/>
          <p14:tracePt t="72386" x="2357438" y="3768725"/>
          <p14:tracePt t="72482" x="2374900" y="3768725"/>
          <p14:tracePt t="72486" x="2384425" y="3768725"/>
          <p14:tracePt t="72499" x="2401888" y="3768725"/>
          <p14:tracePt t="72515" x="2411413" y="3768725"/>
          <p14:tracePt t="72531" x="2428875" y="3768725"/>
          <p14:tracePt t="72615" x="2438400" y="3768725"/>
          <p14:tracePt t="73060" x="2446338" y="3768725"/>
          <p14:tracePt t="73108" x="2455863" y="3768725"/>
          <p14:tracePt t="73124" x="2465388" y="3768725"/>
          <p14:tracePt t="73500" x="2473325" y="3776663"/>
          <p14:tracePt t="73532" x="2473325" y="3786188"/>
          <p14:tracePt t="73548" x="2473325" y="3803650"/>
          <p14:tracePt t="73564" x="2473325" y="3813175"/>
          <p14:tracePt t="73580" x="2473325" y="3822700"/>
          <p14:tracePt t="73584" x="2473325" y="3840163"/>
          <p14:tracePt t="73596" x="2473325" y="3857625"/>
          <p14:tracePt t="73611" x="2490788" y="3894138"/>
          <p14:tracePt t="73618" x="2500313" y="3911600"/>
          <p14:tracePt t="73634" x="2527300" y="3973513"/>
          <p14:tracePt t="73650" x="2554288" y="4027488"/>
          <p14:tracePt t="73666" x="2562225" y="4044950"/>
          <p14:tracePt t="73682" x="2562225" y="4071938"/>
          <p14:tracePt t="73698" x="2571750" y="4089400"/>
          <p14:tracePt t="74177" x="2571750" y="4081463"/>
          <p14:tracePt t="76338" x="2571750" y="4071938"/>
          <p14:tracePt t="76354" x="2581275" y="4071938"/>
          <p14:tracePt t="76358" x="2589213" y="4071938"/>
          <p14:tracePt t="76370" x="2608263" y="4071938"/>
          <p14:tracePt t="76383" x="2625725" y="4071938"/>
          <p14:tracePt t="76399" x="2660650" y="4089400"/>
          <p14:tracePt t="76415" x="2714625" y="4116388"/>
          <p14:tracePt t="76431" x="2795588" y="4125913"/>
          <p14:tracePt t="76447" x="2840038" y="4133850"/>
          <p14:tracePt t="76463" x="2857500" y="4133850"/>
          <p14:tracePt t="77260" x="2884488" y="4133850"/>
          <p14:tracePt t="77276" x="2911475" y="4125913"/>
          <p14:tracePt t="77292" x="2938463" y="4125913"/>
          <p14:tracePt t="77296" x="2955925" y="4108450"/>
          <p14:tracePt t="77311" x="2990850" y="4081463"/>
          <p14:tracePt t="77388" x="3000375" y="4081463"/>
          <p14:tracePt t="77392" x="3009900" y="4081463"/>
          <p14:tracePt t="77407" x="3009900" y="4071938"/>
          <p14:tracePt t="77423" x="3017838" y="4062413"/>
          <p14:tracePt t="77439" x="3027363" y="4062413"/>
          <p14:tracePt t="77483" x="3027363" y="4054475"/>
          <p14:tracePt t="77516" x="3036888" y="4044950"/>
          <p14:tracePt t="77520" x="3044825" y="4044950"/>
          <p14:tracePt t="78164" x="3054350" y="4044950"/>
          <p14:tracePt t="78179" x="3054350" y="4037013"/>
          <p14:tracePt t="78184" x="3062288" y="4027488"/>
          <p14:tracePt t="78196" x="3062288" y="4017963"/>
          <p14:tracePt t="78205" x="3071813" y="4010025"/>
          <p14:tracePt t="78221" x="3081338" y="3990975"/>
          <p14:tracePt t="78237" x="3098800" y="3965575"/>
          <p14:tracePt t="78269" x="3108325" y="3956050"/>
          <p14:tracePt t="78285" x="3108325" y="3946525"/>
          <p14:tracePt t="78301" x="3116263" y="3929063"/>
          <p14:tracePt t="78317" x="3116263" y="3911600"/>
          <p14:tracePt t="78333" x="3125788" y="3894138"/>
          <p14:tracePt t="78349" x="3133725" y="3884613"/>
          <p14:tracePt t="78388" x="3133725" y="3875088"/>
          <p14:tracePt t="78468" x="3143250" y="3875088"/>
          <p14:tracePt t="78484" x="3152775" y="3875088"/>
          <p14:tracePt t="78502" x="3152775" y="3867150"/>
          <p14:tracePt t="78518" x="3179763" y="3867150"/>
          <p14:tracePt t="78522" x="3179763" y="3857625"/>
          <p14:tracePt t="78534" x="3197225" y="3857625"/>
          <p14:tracePt t="78550" x="3205163" y="3848100"/>
          <p14:tracePt t="78566" x="3214688" y="3848100"/>
          <p14:tracePt t="78573" x="3224213" y="3840163"/>
          <p14:tracePt t="78589" x="3241675" y="3830638"/>
          <p14:tracePt t="78605" x="3259138" y="3813175"/>
          <p14:tracePt t="78621" x="3286125" y="3795713"/>
          <p14:tracePt t="78637" x="3303588" y="3776663"/>
          <p14:tracePt t="78653" x="3340100" y="3759200"/>
          <p14:tracePt t="78669" x="3375025" y="3732213"/>
          <p14:tracePt t="78685" x="3394075" y="3714750"/>
          <p14:tracePt t="78701" x="3411538" y="3705225"/>
          <p14:tracePt t="78717" x="3411538" y="3697288"/>
          <p14:tracePt t="78733" x="3419475" y="3687763"/>
          <p14:tracePt t="78749" x="3419475" y="3679825"/>
          <p14:tracePt t="78781" x="3419475" y="3660775"/>
          <p14:tracePt t="78797" x="3429000" y="3643313"/>
          <p14:tracePt t="78813" x="3429000" y="3625850"/>
          <p14:tracePt t="78829" x="3429000" y="3598863"/>
          <p14:tracePt t="78845" x="3429000" y="3562350"/>
          <p14:tracePt t="78861" x="3402013" y="3536950"/>
          <p14:tracePt t="78877" x="3384550" y="3509963"/>
          <p14:tracePt t="78893" x="3330575" y="3473450"/>
          <p14:tracePt t="78909" x="3313113" y="3455988"/>
          <p14:tracePt t="78925" x="3286125" y="3455988"/>
          <p14:tracePt t="78941" x="3268663" y="3455988"/>
          <p14:tracePt t="78957" x="3241675" y="3455988"/>
          <p14:tracePt t="78973" x="3214688" y="3455988"/>
          <p14:tracePt t="79005" x="3197225" y="3455988"/>
          <p14:tracePt t="79021" x="3187700" y="3455988"/>
          <p14:tracePt t="79037" x="3170238" y="3455988"/>
          <p14:tracePt t="79053" x="3152775" y="3455988"/>
          <p14:tracePt t="79069" x="3143250" y="3455988"/>
          <p14:tracePt t="79085" x="3125788" y="3455988"/>
          <p14:tracePt t="79101" x="3108325" y="3455988"/>
          <p14:tracePt t="79117" x="3071813" y="3455988"/>
          <p14:tracePt t="79133" x="3036888" y="3465513"/>
          <p14:tracePt t="79149" x="2982913" y="3473450"/>
          <p14:tracePt t="79165" x="2946400" y="3490913"/>
          <p14:tracePt t="79181" x="2919413" y="3500438"/>
          <p14:tracePt t="79197" x="2901950" y="3500438"/>
          <p14:tracePt t="79302" x="2884488" y="3509963"/>
          <p14:tracePt t="79306" x="2874963" y="3517900"/>
          <p14:tracePt t="79338" x="2867025" y="3527425"/>
          <p14:tracePt t="79366" x="2857500" y="3544888"/>
          <p14:tracePt t="79398" x="2847975" y="3554413"/>
          <p14:tracePt t="79402" x="2847975" y="3562350"/>
          <p14:tracePt t="79429" x="2847975" y="3581400"/>
          <p14:tracePt t="79434" x="2847975" y="3589338"/>
          <p14:tracePt t="79446" x="2847975" y="3608388"/>
          <p14:tracePt t="79452" x="2847975" y="3616325"/>
          <p14:tracePt t="79468" x="2840038" y="3625850"/>
          <p14:tracePt t="79484" x="2840038" y="3633788"/>
          <p14:tracePt t="79500" x="2840038" y="3643313"/>
          <p14:tracePt t="79516" x="2840038" y="3660775"/>
          <p14:tracePt t="79532" x="2840038" y="3679825"/>
          <p14:tracePt t="79548" x="2840038" y="3697288"/>
          <p14:tracePt t="79564" x="2840038" y="3724275"/>
          <p14:tracePt t="79580" x="2840038" y="3751263"/>
          <p14:tracePt t="79596" x="2840038" y="3776663"/>
          <p14:tracePt t="79612" x="2857500" y="3795713"/>
          <p14:tracePt t="79628" x="2867025" y="3803650"/>
          <p14:tracePt t="79644" x="2901950" y="3830638"/>
          <p14:tracePt t="79660" x="2965450" y="3848100"/>
          <p14:tracePt t="79676" x="3017838" y="3857625"/>
          <p14:tracePt t="79692" x="3098800" y="3875088"/>
          <p14:tracePt t="79708" x="3205163" y="3884613"/>
          <p14:tracePt t="79724" x="3348038" y="3884613"/>
          <p14:tracePt t="79740" x="3465513" y="3884613"/>
          <p14:tracePt t="79756" x="3581400" y="3884613"/>
          <p14:tracePt t="79772" x="3660775" y="3884613"/>
          <p14:tracePt t="79788" x="3705225" y="3884613"/>
          <p14:tracePt t="79804" x="3741738" y="3875088"/>
          <p14:tracePt t="79820" x="3786188" y="3857625"/>
          <p14:tracePt t="79836" x="3813175" y="3840163"/>
          <p14:tracePt t="79852" x="3822700" y="3840163"/>
          <p14:tracePt t="79868" x="3848100" y="3813175"/>
          <p14:tracePt t="79884" x="3848100" y="3795713"/>
          <p14:tracePt t="79900" x="3840163" y="3751263"/>
          <p14:tracePt t="79916" x="3813175" y="3724275"/>
          <p14:tracePt t="79932" x="3803650" y="3705225"/>
          <p14:tracePt t="79948" x="3795713" y="3679825"/>
          <p14:tracePt t="79980" x="3795713" y="3652838"/>
          <p14:tracePt t="79996" x="3776663" y="3643313"/>
          <p14:tracePt t="80012" x="3751263" y="3643313"/>
          <p14:tracePt t="80028" x="3697288" y="3625850"/>
          <p14:tracePt t="80044" x="3643313" y="3625850"/>
          <p14:tracePt t="80060" x="3589338" y="3625850"/>
          <p14:tracePt t="80076" x="3500438" y="3625850"/>
          <p14:tracePt t="80092" x="3438525" y="3625850"/>
          <p14:tracePt t="80108" x="3394075" y="3625850"/>
          <p14:tracePt t="80124" x="3367088" y="3625850"/>
          <p14:tracePt t="80168" x="3357563" y="3625850"/>
          <p14:tracePt t="80376" x="3340100" y="3625850"/>
          <p14:tracePt t="80380" x="3330575" y="3625850"/>
          <p14:tracePt t="80395" x="3286125" y="3633788"/>
          <p14:tracePt t="80411" x="3232150" y="3670300"/>
          <p14:tracePt t="80427" x="3160713" y="3687763"/>
          <p14:tracePt t="80443" x="2990850" y="3714750"/>
          <p14:tracePt t="80459" x="2786063" y="3741738"/>
          <p14:tracePt t="80475" x="2608263" y="3768725"/>
          <p14:tracePt t="80491" x="2544763" y="3776663"/>
          <p14:tracePt t="80568" x="2536825" y="3776663"/>
          <p14:tracePt t="80584" x="2527300" y="3776663"/>
          <p14:tracePt t="80648" x="2517775" y="3776663"/>
          <p14:tracePt t="80652" x="2509838" y="3776663"/>
          <p14:tracePt t="80668" x="2490788" y="3776663"/>
          <p14:tracePt t="80683" x="2446338" y="3776663"/>
          <p14:tracePt t="80699" x="2401888" y="3776663"/>
          <p14:tracePt t="80716" x="2347913" y="3795713"/>
          <p14:tracePt t="80731" x="2303463" y="3795713"/>
          <p14:tracePt t="80747" x="2286000" y="3803650"/>
          <p14:tracePt t="80808" x="2276475" y="3803650"/>
          <p14:tracePt t="80828" x="2268538" y="3803650"/>
          <p14:tracePt t="80840" x="2259013" y="3803650"/>
          <p14:tracePt t="80856" x="2251075" y="3803650"/>
          <p14:tracePt t="80860" x="2241550" y="3803650"/>
          <p14:tracePt t="80888" x="2224088" y="3813175"/>
          <p14:tracePt t="80893" x="2214563" y="3813175"/>
          <p14:tracePt t="80908" x="2205038" y="3822700"/>
          <p14:tracePt t="80923" x="2197100" y="3822700"/>
          <p14:tracePt t="80939" x="2179638" y="3830638"/>
          <p14:tracePt t="81052" x="2160588" y="3840163"/>
          <p14:tracePt t="81064" x="2152650" y="3840163"/>
          <p14:tracePt t="81069" x="2143125" y="3840163"/>
          <p14:tracePt t="81083" x="2116138" y="3848100"/>
          <p14:tracePt t="81099" x="2098675" y="3857625"/>
          <p14:tracePt t="82500" x="2098675" y="3867150"/>
          <p14:tracePt t="82516" x="2108200" y="3867150"/>
          <p14:tracePt t="82520" x="2116138" y="3875088"/>
          <p14:tracePt t="82551" x="2125663" y="3875088"/>
          <p14:tracePt t="82564" x="2133600" y="3875088"/>
          <p14:tracePt t="82852" x="2143125" y="3884613"/>
          <p14:tracePt t="82884" x="2152650" y="3884613"/>
          <p14:tracePt t="82888" x="2152650" y="3894138"/>
          <p14:tracePt t="82900" x="2160588" y="3902075"/>
          <p14:tracePt t="82948" x="2170113" y="3911600"/>
          <p14:tracePt t="83268" x="2197100" y="3938588"/>
          <p14:tracePt t="83284" x="2232025" y="3938588"/>
          <p14:tracePt t="83288" x="2276475" y="3946525"/>
          <p14:tracePt t="83300" x="2374900" y="3965575"/>
          <p14:tracePt t="83305" x="2500313" y="3983038"/>
          <p14:tracePt t="83321" x="2776538" y="4000500"/>
          <p14:tracePt t="83336" x="3108325" y="4000500"/>
          <p14:tracePt t="83352" x="3517900" y="3990975"/>
          <p14:tracePt t="83368" x="4054475" y="3911600"/>
          <p14:tracePt t="83384" x="4714875" y="3751263"/>
          <p14:tracePt t="83400" x="5518150" y="3536950"/>
          <p14:tracePt t="83416" x="6259513" y="3295650"/>
          <p14:tracePt t="83432" x="6715125" y="3108325"/>
          <p14:tracePt t="83448" x="6991350" y="2982913"/>
          <p14:tracePt t="83464" x="7180263" y="2830513"/>
          <p14:tracePt t="83480" x="7331075" y="2652713"/>
          <p14:tracePt t="83496" x="7412038" y="2500313"/>
          <p14:tracePt t="83512" x="7473950" y="2384425"/>
          <p14:tracePt t="83528" x="7527925" y="2312988"/>
          <p14:tracePt t="83544" x="7572375" y="2251075"/>
          <p14:tracePt t="83560" x="7599363" y="2179638"/>
          <p14:tracePt t="83576" x="7608888" y="2108200"/>
          <p14:tracePt t="83592" x="7643813" y="2017713"/>
          <p14:tracePt t="83608" x="7697788" y="1946275"/>
          <p14:tracePt t="83624" x="7751763" y="1884363"/>
          <p14:tracePt t="83642" x="7777163" y="1839913"/>
          <p14:tracePt t="83656" x="7777163" y="1822450"/>
          <p14:tracePt t="83672" x="7786688" y="1785938"/>
          <p14:tracePt t="83688" x="7848600" y="1768475"/>
          <p14:tracePt t="83704" x="7894638" y="1751013"/>
          <p14:tracePt t="83720" x="8010525" y="1741488"/>
          <p14:tracePt t="83736" x="8205788" y="1741488"/>
          <p14:tracePt t="83752" x="8420100" y="1724025"/>
          <p14:tracePt t="83768" x="8528050" y="1724025"/>
          <p14:tracePt t="83784" x="8582025" y="1724025"/>
          <p14:tracePt t="83801" x="8609013" y="1714500"/>
          <p14:tracePt t="83817" x="8643938" y="1714500"/>
          <p14:tracePt t="83833" x="8705850" y="1714500"/>
          <p14:tracePt t="83849" x="8759825" y="1714500"/>
          <p14:tracePt t="83865" x="8796338" y="1714500"/>
          <p14:tracePt t="83958" x="8786813" y="1714500"/>
          <p14:tracePt t="83962" x="8769350" y="1714500"/>
          <p14:tracePt t="83977" x="8742363" y="1714500"/>
          <p14:tracePt t="83992" x="8715375" y="1714500"/>
          <p14:tracePt t="84008" x="8688388" y="1714500"/>
          <p14:tracePt t="84024" x="8643938" y="1714500"/>
          <p14:tracePt t="84040" x="8562975" y="1724025"/>
          <p14:tracePt t="84056" x="8501063" y="1724025"/>
          <p14:tracePt t="84072" x="8367713" y="1724025"/>
          <p14:tracePt t="84088" x="8170863" y="1724025"/>
          <p14:tracePt t="84104" x="7902575" y="1724025"/>
          <p14:tracePt t="84120" x="7643813" y="1724025"/>
          <p14:tracePt t="84136" x="7483475" y="1724025"/>
          <p14:tracePt t="84152" x="7473950" y="1731963"/>
          <p14:tracePt t="84168" x="7456488" y="1741488"/>
          <p14:tracePt t="84184" x="7419975" y="1751013"/>
          <p14:tracePt t="84200" x="7367588" y="1776413"/>
          <p14:tracePt t="84216" x="7251700" y="1866900"/>
          <p14:tracePt t="84232" x="7062788" y="2017713"/>
          <p14:tracePt t="84248" x="6840538" y="2197100"/>
          <p14:tracePt t="84264" x="6562725" y="2393950"/>
          <p14:tracePt t="84280" x="6340475" y="2517775"/>
          <p14:tracePt t="84298" x="6054725" y="2679700"/>
          <p14:tracePt t="84312" x="5983288" y="2732088"/>
          <p14:tracePt t="84328" x="5894388" y="2813050"/>
          <p14:tracePt t="84344" x="5803900" y="2894013"/>
          <p14:tracePt t="84360" x="5732463" y="2938463"/>
          <p14:tracePt t="84376" x="5680075" y="2965450"/>
          <p14:tracePt t="84392" x="5589588" y="3000375"/>
          <p14:tracePt t="84408" x="5527675" y="3009900"/>
          <p14:tracePt t="84424" x="5394325" y="3044825"/>
          <p14:tracePt t="84427" x="5330825" y="3062288"/>
          <p14:tracePt t="84439" x="5268913" y="3081338"/>
          <p14:tracePt t="84455" x="5143500" y="3125788"/>
          <p14:tracePt t="84471" x="5037138" y="3152775"/>
          <p14:tracePt t="84487" x="4946650" y="3179763"/>
          <p14:tracePt t="84503" x="4867275" y="3197225"/>
          <p14:tracePt t="84520" x="4822825" y="3205163"/>
          <p14:tracePt t="84535" x="4795838" y="3205163"/>
          <p14:tracePt t="84551" x="4795838" y="3214688"/>
          <p14:tracePt t="84567" x="4786313" y="3214688"/>
          <p14:tracePt t="84583" x="4776788" y="3214688"/>
          <p14:tracePt t="84666" x="4768850" y="3214688"/>
          <p14:tracePt t="84678" x="4759325" y="3214688"/>
          <p14:tracePt t="84682" x="4759325" y="3205163"/>
          <p14:tracePt t="84695" x="4732338" y="3187700"/>
          <p14:tracePt t="84711" x="4724400" y="3179763"/>
          <p14:tracePt t="84728" x="4714875" y="3170238"/>
          <p14:tracePt t="84758" x="4705350" y="3160713"/>
          <p14:tracePt t="84762" x="4697413" y="3152775"/>
          <p14:tracePt t="84775" x="4687888" y="3152775"/>
          <p14:tracePt t="84791" x="4660900" y="3133725"/>
          <p14:tracePt t="84807" x="4643438" y="3125788"/>
          <p14:tracePt t="84823" x="4625975" y="3116263"/>
          <p14:tracePt t="84839" x="4616450" y="3116263"/>
          <p14:tracePt t="84855" x="4589463" y="3108325"/>
          <p14:tracePt t="84942" x="4572000" y="3108325"/>
          <p14:tracePt t="84946" x="4562475" y="3108325"/>
          <p14:tracePt t="84958" x="4554538" y="3108325"/>
          <p14:tracePt t="84967" x="4545013" y="3108325"/>
          <p14:tracePt t="84983" x="4527550" y="3108325"/>
          <p14:tracePt t="84999" x="4491038" y="3125788"/>
          <p14:tracePt t="85015" x="4473575" y="3133725"/>
          <p14:tracePt t="85031" x="4465638" y="3133725"/>
          <p14:tracePt t="85049" x="4446588" y="3143250"/>
          <p14:tracePt t="85079" x="4438650" y="3160713"/>
          <p14:tracePt t="85095" x="4438650" y="3179763"/>
          <p14:tracePt t="85111" x="4438650" y="3187700"/>
          <p14:tracePt t="85127" x="4438650" y="3197225"/>
          <p14:tracePt t="85143" x="4438650" y="3205163"/>
          <p14:tracePt t="85159" x="4438650" y="3224213"/>
          <p14:tracePt t="85175" x="4438650" y="3241675"/>
          <p14:tracePt t="85191" x="4438650" y="3276600"/>
          <p14:tracePt t="85207" x="4446588" y="3295650"/>
          <p14:tracePt t="85223" x="4456113" y="3303588"/>
          <p14:tracePt t="85239" x="4456113" y="3313113"/>
          <p14:tracePt t="85255" x="4473575" y="3322638"/>
          <p14:tracePt t="85271" x="4473575" y="3340100"/>
          <p14:tracePt t="85287" x="4491038" y="3348038"/>
          <p14:tracePt t="85303" x="4500563" y="3367088"/>
          <p14:tracePt t="85319" x="4518025" y="3384550"/>
          <p14:tracePt t="85335" x="4545013" y="3411538"/>
          <p14:tracePt t="85351" x="4562475" y="3429000"/>
          <p14:tracePt t="85367" x="4581525" y="3446463"/>
          <p14:tracePt t="85383" x="4589463" y="3455988"/>
          <p14:tracePt t="85399" x="4598988" y="3455988"/>
          <p14:tracePt t="85415" x="4616450" y="3473450"/>
          <p14:tracePt t="85431" x="4625975" y="3473450"/>
          <p14:tracePt t="85456" x="4633913" y="3473450"/>
          <p14:tracePt t="85463" x="4652963" y="3473450"/>
          <p14:tracePt t="85479" x="4670425" y="3482975"/>
          <p14:tracePt t="85495" x="4687888" y="3482975"/>
          <p14:tracePt t="85511" x="4705350" y="3482975"/>
          <p14:tracePt t="85527" x="4714875" y="3490913"/>
          <p14:tracePt t="85664" x="4732338" y="3490913"/>
          <p14:tracePt t="85668" x="4741863" y="3490913"/>
          <p14:tracePt t="85696" x="4759325" y="3490913"/>
          <p14:tracePt t="85712" x="4768850" y="3490913"/>
          <p14:tracePt t="85716" x="4786313" y="3482975"/>
          <p14:tracePt t="85731" x="4803775" y="3482975"/>
          <p14:tracePt t="85776" x="4813300" y="3482975"/>
          <p14:tracePt t="85780" x="4822825" y="3482975"/>
          <p14:tracePt t="85792" x="4822825" y="3473450"/>
          <p14:tracePt t="85808" x="4830763" y="3473450"/>
          <p14:tracePt t="85814" x="4840288" y="3473450"/>
          <p14:tracePt t="85830" x="4840288" y="3465513"/>
          <p14:tracePt t="85846" x="4857750" y="3455988"/>
          <p14:tracePt t="85862" x="4867275" y="3446463"/>
          <p14:tracePt t="85878" x="4875213" y="3438525"/>
          <p14:tracePt t="85894" x="4894263" y="3411538"/>
          <p14:tracePt t="85910" x="4919663" y="3402013"/>
          <p14:tracePt t="85926" x="4938713" y="3384550"/>
          <p14:tracePt t="85942" x="4965700" y="3367088"/>
          <p14:tracePt t="85958" x="4965700" y="3357563"/>
          <p14:tracePt t="85974" x="4991100" y="3340100"/>
          <p14:tracePt t="85990" x="4991100" y="3330575"/>
          <p14:tracePt t="86006" x="5010150" y="3303588"/>
          <p14:tracePt t="86022" x="5018088" y="3303588"/>
          <p14:tracePt t="86038" x="5018088" y="3295650"/>
          <p14:tracePt t="86054" x="5018088" y="3286125"/>
          <p14:tracePt t="86070" x="5018088" y="3268663"/>
          <p14:tracePt t="86086" x="5018088" y="3259138"/>
          <p14:tracePt t="86103" x="5018088" y="3241675"/>
          <p14:tracePt t="86144" x="5018088" y="3232150"/>
          <p14:tracePt t="86160" x="5018088" y="3224213"/>
          <p14:tracePt t="86208" x="5018088" y="3205163"/>
          <p14:tracePt t="86212" x="5018088" y="3197225"/>
          <p14:tracePt t="86224" x="5000625" y="3187700"/>
          <p14:tracePt t="86230" x="5000625" y="3179763"/>
          <p14:tracePt t="86246" x="4983163" y="3160713"/>
          <p14:tracePt t="86262" x="4956175" y="3143250"/>
          <p14:tracePt t="86278" x="4938713" y="3108325"/>
          <p14:tracePt t="86294" x="4919663" y="3071813"/>
          <p14:tracePt t="86310" x="4894263" y="3062288"/>
          <p14:tracePt t="86326" x="4875213" y="3036888"/>
          <p14:tracePt t="86342" x="4848225" y="3036888"/>
          <p14:tracePt t="86358" x="4803775" y="3017838"/>
          <p14:tracePt t="86374" x="4776788" y="3009900"/>
          <p14:tracePt t="86390" x="4751388" y="3009900"/>
          <p14:tracePt t="86406" x="4732338" y="3000375"/>
          <p14:tracePt t="86422" x="4714875" y="3000375"/>
          <p14:tracePt t="86438" x="4679950" y="3000375"/>
          <p14:tracePt t="86454" x="4643438" y="3000375"/>
          <p14:tracePt t="86470" x="4616450" y="3000375"/>
          <p14:tracePt t="86486" x="4581525" y="3009900"/>
          <p14:tracePt t="86502" x="4562475" y="3009900"/>
          <p14:tracePt t="86518" x="4554538" y="3017838"/>
          <p14:tracePt t="86534" x="4527550" y="3027363"/>
          <p14:tracePt t="86550" x="4500563" y="3044825"/>
          <p14:tracePt t="86566" x="4483100" y="3054350"/>
          <p14:tracePt t="86581" x="4473575" y="3081338"/>
          <p14:tracePt t="86598" x="4456113" y="3089275"/>
          <p14:tracePt t="86629" x="4456113" y="3108325"/>
          <p14:tracePt t="86661" x="4446588" y="3125788"/>
          <p14:tracePt t="86677" x="4438650" y="3133725"/>
          <p14:tracePt t="86693" x="4438650" y="3143250"/>
          <p14:tracePt t="86709" x="4438650" y="3152775"/>
          <p14:tracePt t="86725" x="4438650" y="3170238"/>
          <p14:tracePt t="86757" x="4438650" y="3197225"/>
          <p14:tracePt t="86773" x="4438650" y="3214688"/>
          <p14:tracePt t="86789" x="4446588" y="3232150"/>
          <p14:tracePt t="86805" x="4446588" y="3259138"/>
          <p14:tracePt t="86821" x="4473575" y="3276600"/>
          <p14:tracePt t="86837" x="4491038" y="3303588"/>
          <p14:tracePt t="86853" x="4500563" y="3322638"/>
          <p14:tracePt t="86869" x="4510088" y="3322638"/>
          <p14:tracePt t="86885" x="4518025" y="3340100"/>
          <p14:tracePt t="86901" x="4545013" y="3348038"/>
          <p14:tracePt t="86917" x="4562475" y="3357563"/>
          <p14:tracePt t="86933" x="4581525" y="3367088"/>
          <p14:tracePt t="86949" x="4608513" y="3375025"/>
          <p14:tracePt t="86965" x="4625975" y="3384550"/>
          <p14:tracePt t="86981" x="4643438" y="3384550"/>
          <p14:tracePt t="86997" x="4670425" y="3384550"/>
          <p14:tracePt t="87013" x="4714875" y="3384550"/>
          <p14:tracePt t="87029" x="4759325" y="3384550"/>
          <p14:tracePt t="87045" x="4795838" y="3384550"/>
          <p14:tracePt t="87061" x="4822825" y="3384550"/>
          <p14:tracePt t="87077" x="4840288" y="3384550"/>
          <p14:tracePt t="87109" x="4848225" y="3384550"/>
          <p14:tracePt t="87125" x="4857750" y="3384550"/>
          <p14:tracePt t="87154" x="4875213" y="3384550"/>
          <p14:tracePt t="87158" x="4884738" y="3384550"/>
          <p14:tracePt t="87173" x="4902200" y="3384550"/>
          <p14:tracePt t="87189" x="4919663" y="3384550"/>
          <p14:tracePt t="87206" x="4929188" y="3384550"/>
          <p14:tracePt t="87282" x="4938713" y="3384550"/>
          <p14:tracePt t="88106" x="4946650" y="3384550"/>
          <p14:tracePt t="91602" x="4973638" y="3384550"/>
          <p14:tracePt t="91606" x="4991100" y="3384550"/>
          <p14:tracePt t="91620" x="5010150" y="3384550"/>
          <p14:tracePt t="91636" x="5037138" y="3384550"/>
          <p14:tracePt t="91649" x="5054600" y="3384550"/>
          <p14:tracePt t="91666" x="5081588" y="3384550"/>
          <p14:tracePt t="91681" x="5099050" y="3384550"/>
          <p14:tracePt t="91812" x="5108575" y="3384550"/>
          <p14:tracePt t="93856" x="5108575" y="3402013"/>
          <p14:tracePt t="93872" x="5108575" y="3411538"/>
          <p14:tracePt t="93888" x="5108575" y="3419475"/>
          <p14:tracePt t="93904" x="5099050" y="3419475"/>
          <p14:tracePt t="93920" x="5089525" y="3429000"/>
          <p14:tracePt t="93925" x="5089525" y="3438525"/>
          <p14:tracePt t="95458" x="5054600" y="3465513"/>
          <p14:tracePt t="95462" x="5045075" y="3473450"/>
          <p14:tracePt t="95474" x="4991100" y="3500438"/>
          <p14:tracePt t="95485" x="4929188" y="3517900"/>
          <p14:tracePt t="95501" x="4848225" y="3544888"/>
          <p14:tracePt t="95570" x="4875213" y="3544888"/>
          <p14:tracePt t="95594" x="4911725" y="3544888"/>
          <p14:tracePt t="95598" x="4973638" y="3544888"/>
          <p14:tracePt t="95614" x="5330825" y="3465513"/>
          <p14:tracePt t="95629" x="5680075" y="3367088"/>
          <p14:tracePt t="95645" x="6170613" y="3259138"/>
          <p14:tracePt t="95661" x="6840538" y="3044825"/>
          <p14:tracePt t="95678" x="7394575" y="2894013"/>
          <p14:tracePt t="95693" x="7732713" y="2786063"/>
          <p14:tracePt t="95709" x="7939088" y="2705100"/>
          <p14:tracePt t="95725" x="8081963" y="2643188"/>
          <p14:tracePt t="95741" x="8126413" y="2608263"/>
          <p14:tracePt t="95757" x="8197850" y="2536825"/>
          <p14:tracePt t="95773" x="8242300" y="2473325"/>
          <p14:tracePt t="95789" x="8296275" y="2411413"/>
          <p14:tracePt t="95806" x="8304213" y="2374900"/>
          <p14:tracePt t="95821" x="8323263" y="2322513"/>
          <p14:tracePt t="95837" x="8340725" y="2286000"/>
          <p14:tracePt t="95853" x="8340725" y="2251075"/>
          <p14:tracePt t="95869" x="8340725" y="2224088"/>
          <p14:tracePt t="95885" x="8340725" y="2197100"/>
          <p14:tracePt t="95901" x="8340725" y="2179638"/>
          <p14:tracePt t="95917" x="8313738" y="2133600"/>
          <p14:tracePt t="95933" x="8286750" y="2116138"/>
          <p14:tracePt t="95949" x="8251825" y="2089150"/>
          <p14:tracePt t="95965" x="8215313" y="2071688"/>
          <p14:tracePt t="95981" x="8197850" y="2062163"/>
          <p14:tracePt t="95997" x="8197850" y="2054225"/>
          <p14:tracePt t="96013" x="8188325" y="2044700"/>
          <p14:tracePt t="96029" x="8188325" y="2036763"/>
          <p14:tracePt t="96045" x="8188325" y="2009775"/>
          <p14:tracePt t="96061" x="8188325" y="2000250"/>
          <p14:tracePt t="96077" x="8188325" y="1990725"/>
          <p14:tracePt t="96093" x="8188325" y="1973263"/>
          <p14:tracePt t="96109" x="8188325" y="1965325"/>
          <p14:tracePt t="96240" x="8197850" y="1973263"/>
          <p14:tracePt t="96252" x="8205788" y="1982788"/>
          <p14:tracePt t="96256" x="8215313" y="2000250"/>
          <p14:tracePt t="96268" x="8224838" y="2009775"/>
          <p14:tracePt t="96284" x="8232775" y="2027238"/>
          <p14:tracePt t="96300" x="8242300" y="2044700"/>
          <p14:tracePt t="96317" x="8242300" y="2081213"/>
          <p14:tracePt t="96335" x="8286750" y="2143125"/>
          <p14:tracePt t="96348" x="8304213" y="2160588"/>
          <p14:tracePt t="96364" x="8331200" y="2179638"/>
          <p14:tracePt t="96380" x="8358188" y="2179638"/>
          <p14:tracePt t="96396" x="8394700" y="2179638"/>
          <p14:tracePt t="96412" x="8439150" y="2187575"/>
          <p14:tracePt t="96428" x="8491538" y="2197100"/>
          <p14:tracePt t="96444" x="8589963" y="2197100"/>
          <p14:tracePt t="96460" x="8751888" y="2197100"/>
          <p14:tracePt t="96476" x="8983663" y="2197100"/>
          <p14:tracePt t="96492" x="9170988" y="2197100"/>
          <p14:tracePt t="96508" x="9331325" y="2179638"/>
          <p14:tracePt t="96524" x="9447213" y="2160588"/>
          <p14:tracePt t="96540" x="9510713" y="2152650"/>
          <p14:tracePt t="96543" x="9518650" y="2152650"/>
          <p14:tracePt t="96624" x="9501188" y="2152650"/>
          <p14:tracePt t="96636" x="9483725" y="2143125"/>
          <p14:tracePt t="96641" x="9474200" y="2143125"/>
          <p14:tracePt t="96652" x="9447213" y="2143125"/>
          <p14:tracePt t="96668" x="9412288" y="2160588"/>
          <p14:tracePt t="96684" x="9358313" y="2170113"/>
          <p14:tracePt t="96700" x="9296400" y="2170113"/>
          <p14:tracePt t="96716" x="9251950" y="2179638"/>
          <p14:tracePt t="96732" x="9197975" y="2197100"/>
          <p14:tracePt t="96748" x="9072563" y="2214563"/>
          <p14:tracePt t="96764" x="8875713" y="2241550"/>
          <p14:tracePt t="96780" x="8599488" y="2276475"/>
          <p14:tracePt t="96796" x="8340725" y="2312988"/>
          <p14:tracePt t="96812" x="8108950" y="2357438"/>
          <p14:tracePt t="96828" x="7894638" y="2401888"/>
          <p14:tracePt t="96844" x="7670800" y="2465388"/>
          <p14:tracePt t="96860" x="7491413" y="2527300"/>
          <p14:tracePt t="96876" x="7259638" y="2598738"/>
          <p14:tracePt t="96892" x="7045325" y="2679700"/>
          <p14:tracePt t="96908" x="6902450" y="2759075"/>
          <p14:tracePt t="96924" x="6823075" y="2813050"/>
          <p14:tracePt t="96940" x="6715125" y="2874963"/>
          <p14:tracePt t="96956" x="6634163" y="2928938"/>
          <p14:tracePt t="96972" x="6554788" y="2990850"/>
          <p14:tracePt t="96988" x="6483350" y="3044825"/>
          <p14:tracePt t="97004" x="6384925" y="3098800"/>
          <p14:tracePt t="97020" x="6269038" y="3152775"/>
          <p14:tracePt t="97038" x="6180138" y="3179763"/>
          <p14:tracePt t="97052" x="6054725" y="3214688"/>
          <p14:tracePt t="97055" x="5991225" y="3224213"/>
          <p14:tracePt t="97069" x="5919788" y="3224213"/>
          <p14:tracePt t="97084" x="5751513" y="3232150"/>
          <p14:tracePt t="97100" x="5572125" y="3259138"/>
          <p14:tracePt t="97116" x="5438775" y="3276600"/>
          <p14:tracePt t="97132" x="5303838" y="3286125"/>
          <p14:tracePt t="97147" x="5214938" y="3303588"/>
          <p14:tracePt t="97163" x="5133975" y="3313113"/>
          <p14:tracePt t="97179" x="5108575" y="3313113"/>
          <p14:tracePt t="97196" x="5099050" y="3313113"/>
          <p14:tracePt t="97212" x="5062538" y="3313113"/>
          <p14:tracePt t="97227" x="5010150" y="3313113"/>
          <p14:tracePt t="97243" x="4946650" y="3313113"/>
          <p14:tracePt t="97259" x="4894263" y="3313113"/>
          <p14:tracePt t="97275" x="4884738" y="3313113"/>
          <p14:tracePt t="97292" x="4875213" y="3313113"/>
          <p14:tracePt t="97458" x="4894263" y="3313113"/>
          <p14:tracePt t="97470" x="4929188" y="3313113"/>
          <p14:tracePt t="97474" x="4973638" y="3322638"/>
          <p14:tracePt t="97486" x="5000625" y="3330575"/>
          <p14:tracePt t="97499" x="5045075" y="3340100"/>
          <p14:tracePt t="97515" x="5099050" y="3357563"/>
          <p14:tracePt t="97531" x="5133975" y="3367088"/>
          <p14:tracePt t="97758" x="5143500" y="3367088"/>
          <p14:tracePt t="98038" x="5143500" y="3375025"/>
          <p14:tracePt t="98043" x="5143500" y="3394075"/>
          <p14:tracePt t="98059" x="5170488" y="3411538"/>
          <p14:tracePt t="98075" x="5180013" y="3419475"/>
          <p14:tracePt t="98107" x="5187950" y="3438525"/>
          <p14:tracePt t="98123" x="5187950" y="3465513"/>
          <p14:tracePt t="98139" x="5187950" y="3490913"/>
          <p14:tracePt t="98155" x="5187950" y="3509963"/>
          <p14:tracePt t="98171" x="5187950" y="3527425"/>
          <p14:tracePt t="98187" x="5187950" y="3562350"/>
          <p14:tracePt t="98203" x="5170488" y="3589338"/>
          <p14:tracePt t="98219" x="5153025" y="3616325"/>
          <p14:tracePt t="98235" x="5116513" y="3670300"/>
          <p14:tracePt t="98251" x="5089525" y="3714750"/>
          <p14:tracePt t="98267" x="5062538" y="3741738"/>
          <p14:tracePt t="98282" x="5037138" y="3768725"/>
          <p14:tracePt t="98299" x="5018088" y="3786188"/>
          <p14:tracePt t="98316" x="5010150" y="3786188"/>
          <p14:tracePt t="98330" x="5000625" y="3795713"/>
          <p14:tracePt t="98362" x="4991100" y="3795713"/>
          <p14:tracePt t="98828" x="4991100" y="3786188"/>
          <p14:tracePt t="98856" x="4991100" y="3776663"/>
          <p14:tracePt t="98860" x="4983163" y="3768725"/>
          <p14:tracePt t="99192" x="4973638" y="3759200"/>
          <p14:tracePt t="99196" x="4973638" y="3751263"/>
          <p14:tracePt t="101048" x="4965700" y="3751263"/>
          <p14:tracePt t="101064" x="4956175" y="3751263"/>
          <p14:tracePt t="101128" x="4946650" y="3751263"/>
          <p14:tracePt t="101308" x="4938713" y="3751263"/>
          <p14:tracePt t="101636" x="4919663" y="3759200"/>
          <p14:tracePt t="101640" x="4911725" y="3768725"/>
          <p14:tracePt t="101655" x="4911725" y="3786188"/>
          <p14:tracePt t="101671" x="4911725" y="3813175"/>
          <p14:tracePt t="101687" x="4919663" y="3848100"/>
          <p14:tracePt t="101703" x="4956175" y="3884613"/>
          <p14:tracePt t="101719" x="5062538" y="3911600"/>
          <p14:tracePt t="101735" x="5241925" y="3929063"/>
          <p14:tracePt t="101751" x="5384800" y="3929063"/>
          <p14:tracePt t="101767" x="5545138" y="3929063"/>
          <p14:tracePt t="101783" x="5813425" y="3929063"/>
          <p14:tracePt t="101799" x="6188075" y="3929063"/>
          <p14:tracePt t="101815" x="6769100" y="3894138"/>
          <p14:tracePt t="101831" x="7394575" y="3857625"/>
          <p14:tracePt t="101847" x="7875588" y="3830638"/>
          <p14:tracePt t="101863" x="8099425" y="3795713"/>
          <p14:tracePt t="101879" x="8205788" y="3776663"/>
          <p14:tracePt t="101896" x="8259763" y="3741738"/>
          <p14:tracePt t="101912" x="8304213" y="3687763"/>
          <p14:tracePt t="101928" x="8348663" y="3643313"/>
          <p14:tracePt t="101943" x="8420100" y="3544888"/>
          <p14:tracePt t="101959" x="8474075" y="3482975"/>
          <p14:tracePt t="101975" x="8545513" y="3429000"/>
          <p14:tracePt t="101991" x="8599488" y="3384550"/>
          <p14:tracePt t="102051" x="8599488" y="3375025"/>
          <p14:tracePt t="102056" x="8609013" y="3367088"/>
          <p14:tracePt t="102071" x="8616950" y="3348038"/>
          <p14:tracePt t="102087" x="8634413" y="3330575"/>
          <p14:tracePt t="102104" x="8634413" y="3313113"/>
          <p14:tracePt t="102119" x="8626475" y="3286125"/>
          <p14:tracePt t="102135" x="8626475" y="3241675"/>
          <p14:tracePt t="102151" x="8626475" y="3187700"/>
          <p14:tracePt t="102167" x="8626475" y="3152775"/>
          <p14:tracePt t="102183" x="8626475" y="3089275"/>
          <p14:tracePt t="102199" x="8626475" y="2973388"/>
          <p14:tracePt t="102215" x="8626475" y="2884488"/>
          <p14:tracePt t="102231" x="8609013" y="2830513"/>
          <p14:tracePt t="102247" x="8572500" y="2786063"/>
          <p14:tracePt t="102263" x="8562975" y="2768600"/>
          <p14:tracePt t="102279" x="8562975" y="2759075"/>
          <p14:tracePt t="102295" x="8572500" y="2732088"/>
          <p14:tracePt t="102311" x="8599488" y="2724150"/>
          <p14:tracePt t="102534" x="8616950" y="2714625"/>
          <p14:tracePt t="102538" x="8634413" y="2705100"/>
          <p14:tracePt t="102552" x="8670925" y="2705100"/>
          <p14:tracePt t="102567" x="8759825" y="2705100"/>
          <p14:tracePt t="102583" x="8929688" y="2697163"/>
          <p14:tracePt t="102585" x="9028113" y="2697163"/>
          <p14:tracePt t="102599" x="9144000" y="2670175"/>
          <p14:tracePt t="102614" x="9394825" y="2633663"/>
          <p14:tracePt t="102630" x="9626600" y="2581275"/>
          <p14:tracePt t="102646" x="9813925" y="2536825"/>
          <p14:tracePt t="102662" x="9939338" y="2500313"/>
          <p14:tracePt t="102678" x="10028238" y="2490788"/>
          <p14:tracePt t="102694" x="10082213" y="2490788"/>
          <p14:tracePt t="102710" x="10109200" y="2482850"/>
          <p14:tracePt t="102758" x="10117138" y="2482850"/>
          <p14:tracePt t="102763" x="10126663" y="2473325"/>
          <p14:tracePt t="102774" x="10134600" y="2473325"/>
          <p14:tracePt t="102790" x="10153650" y="2473325"/>
          <p14:tracePt t="102806" x="10188575" y="2473325"/>
          <p14:tracePt t="102822" x="10225088" y="2473325"/>
          <p14:tracePt t="102838" x="10260013" y="2473325"/>
          <p14:tracePt t="102854" x="10269538" y="2473325"/>
          <p14:tracePt t="102870" x="10304463" y="2473325"/>
          <p14:tracePt t="102886" x="10340975" y="2473325"/>
          <p14:tracePt t="102902" x="10385425" y="2473325"/>
          <p14:tracePt t="102918" x="10402888" y="2465388"/>
          <p14:tracePt t="103768" x="10394950" y="2482850"/>
          <p14:tracePt t="103772" x="10385425" y="2482850"/>
          <p14:tracePt t="103784" x="10358438" y="2517775"/>
          <p14:tracePt t="103797" x="10348913" y="2527300"/>
          <p14:tracePt t="104120" x="10348913" y="2536825"/>
          <p14:tracePt t="104188" x="10340975" y="2536825"/>
          <p14:tracePt t="104200" x="10331450" y="2536825"/>
          <p14:tracePt t="104204" x="10304463" y="2536825"/>
          <p14:tracePt t="104216" x="10269538" y="2536825"/>
          <p14:tracePt t="104229" x="10242550" y="2536825"/>
          <p14:tracePt t="104245" x="10153650" y="2536825"/>
          <p14:tracePt t="104261" x="10090150" y="2536825"/>
          <p14:tracePt t="104277" x="10001250" y="2554288"/>
          <p14:tracePt t="104293" x="9848850" y="2571750"/>
          <p14:tracePt t="104309" x="9653588" y="2581275"/>
          <p14:tracePt t="104325" x="9439275" y="2581275"/>
          <p14:tracePt t="104341" x="9304338" y="2581275"/>
          <p14:tracePt t="104357" x="9205913" y="2581275"/>
          <p14:tracePt t="104373" x="9153525" y="2581275"/>
          <p14:tracePt t="104424" x="9126538" y="2581275"/>
          <p14:tracePt t="104428" x="9117013" y="2581275"/>
          <p14:tracePt t="104440" x="9082088" y="2581275"/>
          <p14:tracePt t="104453" x="9063038" y="2581275"/>
          <p14:tracePt t="104469" x="9018588" y="2581275"/>
          <p14:tracePt t="104485" x="8991600" y="2581275"/>
          <p14:tracePt t="104501" x="8974138" y="2571750"/>
          <p14:tracePt t="104744" x="8974138" y="2562225"/>
          <p14:tracePt t="104872" x="8974138" y="2554288"/>
          <p14:tracePt t="104888" x="8983663" y="2554288"/>
          <p14:tracePt t="104904" x="8991600" y="2554288"/>
          <p14:tracePt t="104908" x="9001125" y="2554288"/>
          <p14:tracePt t="104920" x="9010650" y="2562225"/>
          <p14:tracePt t="104932" x="9037638" y="2571750"/>
          <p14:tracePt t="104948" x="9055100" y="2571750"/>
          <p14:tracePt t="104964" x="9117013" y="2581275"/>
          <p14:tracePt t="104980" x="9197975" y="2581275"/>
          <p14:tracePt t="104996" x="9385300" y="2581275"/>
          <p14:tracePt t="105012" x="9590088" y="2581275"/>
          <p14:tracePt t="105028" x="9823450" y="2581275"/>
          <p14:tracePt t="105044" x="10018713" y="2581275"/>
          <p14:tracePt t="105060" x="10171113" y="2571750"/>
          <p14:tracePt t="105076" x="10225088" y="2562225"/>
          <p14:tracePt t="105092" x="10233025" y="2562225"/>
          <p14:tracePt t="105108" x="10252075" y="2562225"/>
          <p14:tracePt t="105124" x="10260013" y="2554288"/>
          <p14:tracePt t="105140" x="10269538" y="2554288"/>
          <p14:tracePt t="105162" x="10269538" y="2544763"/>
          <p14:tracePt t="105178" x="10296525" y="2536825"/>
          <p14:tracePt t="105188" x="10304463" y="2536825"/>
          <p14:tracePt t="105204" x="10348913" y="2527300"/>
          <p14:tracePt t="105220" x="10375900" y="2517775"/>
          <p14:tracePt t="105514" x="10367963" y="2517775"/>
          <p14:tracePt t="105518" x="10340975" y="2517775"/>
          <p14:tracePt t="105530" x="10313988" y="2517775"/>
          <p14:tracePt t="105540" x="10269538" y="2517775"/>
          <p14:tracePt t="105556" x="10109200" y="2517775"/>
          <p14:tracePt t="105572" x="9947275" y="2536825"/>
          <p14:tracePt t="105588" x="9777413" y="2554288"/>
          <p14:tracePt t="105604" x="9572625" y="2562225"/>
          <p14:tracePt t="105619" x="9429750" y="2562225"/>
          <p14:tracePt t="105635" x="9348788" y="2562225"/>
          <p14:tracePt t="105652" x="9331325" y="2562225"/>
          <p14:tracePt t="105668" x="9304338" y="2554288"/>
          <p14:tracePt t="105710" x="9313863" y="2554288"/>
          <p14:tracePt t="105722" x="9323388" y="2554288"/>
          <p14:tracePt t="105732" x="9340850" y="2554288"/>
          <p14:tracePt t="105850" x="9348788" y="2554288"/>
          <p14:tracePt t="105854" x="9358313" y="2554288"/>
          <p14:tracePt t="105866" x="9394825" y="2554288"/>
          <p14:tracePt t="105875" x="9420225" y="2554288"/>
          <p14:tracePt t="105891" x="9528175" y="2554288"/>
          <p14:tracePt t="105907" x="9705975" y="2554288"/>
          <p14:tracePt t="105923" x="9875838" y="2554288"/>
          <p14:tracePt t="105939" x="10072688" y="2554288"/>
          <p14:tracePt t="105955" x="10252075" y="2554288"/>
          <p14:tracePt t="105971" x="10367963" y="2554288"/>
          <p14:tracePt t="106010" x="10367963" y="2544763"/>
          <p14:tracePt t="106019" x="10331450" y="2536825"/>
          <p14:tracePt t="106035" x="10260013" y="2536825"/>
          <p14:tracePt t="106051" x="10161588" y="2536825"/>
          <p14:tracePt t="106067" x="10099675" y="2536825"/>
          <p14:tracePt t="106238" x="10109200" y="2536825"/>
          <p14:tracePt t="106266" x="10117138" y="2536825"/>
          <p14:tracePt t="106270" x="10126663" y="2536825"/>
          <p14:tracePt t="106916" x="10117138" y="2536825"/>
          <p14:tracePt t="106932" x="10109200" y="2544763"/>
          <p14:tracePt t="106936" x="10099675" y="2544763"/>
          <p14:tracePt t="106948" x="10072688" y="2544763"/>
          <p14:tracePt t="106964" x="10010775" y="2562225"/>
          <p14:tracePt t="106979" x="9912350" y="2571750"/>
          <p14:tracePt t="106995" x="9858375" y="2581275"/>
          <p14:tracePt t="107012" x="9725025" y="2625725"/>
          <p14:tracePt t="107027" x="9545638" y="2687638"/>
          <p14:tracePt t="107045" x="9375775" y="2759075"/>
          <p14:tracePt t="107059" x="9277350" y="2813050"/>
          <p14:tracePt t="107075" x="9180513" y="2867025"/>
          <p14:tracePt t="107091" x="9117013" y="2901950"/>
          <p14:tracePt t="107107" x="9028113" y="2938463"/>
          <p14:tracePt t="107123" x="8894763" y="2955925"/>
          <p14:tracePt t="107139" x="8688388" y="2990850"/>
          <p14:tracePt t="107155" x="8491538" y="3036888"/>
          <p14:tracePt t="107171" x="8348663" y="3071813"/>
          <p14:tracePt t="107187" x="8269288" y="3098800"/>
          <p14:tracePt t="107203" x="8224838" y="3116263"/>
          <p14:tracePt t="107219" x="8161338" y="3116263"/>
          <p14:tracePt t="107235" x="8099425" y="3125788"/>
          <p14:tracePt t="107250" x="8072438" y="3133725"/>
          <p14:tracePt t="107267" x="7974013" y="3133725"/>
          <p14:tracePt t="107283" x="7912100" y="3133725"/>
          <p14:tracePt t="107299" x="7831138" y="3116263"/>
          <p14:tracePt t="107314" x="7786688" y="3116263"/>
          <p14:tracePt t="107331" x="7680325" y="3071813"/>
          <p14:tracePt t="107347" x="7661275" y="3062288"/>
          <p14:tracePt t="107362" x="7626350" y="3044825"/>
          <p14:tracePt t="107379" x="7589838" y="2990850"/>
          <p14:tracePt t="107394" x="7581900" y="2982913"/>
          <p14:tracePt t="107411" x="7510463" y="2901950"/>
          <p14:tracePt t="107427" x="7446963" y="2847975"/>
          <p14:tracePt t="107442" x="7412038" y="2847975"/>
          <p14:tracePt t="107458" x="7385050" y="2813050"/>
          <p14:tracePt t="107474" x="7367588" y="2795588"/>
          <p14:tracePt t="107490" x="7367588" y="2768600"/>
          <p14:tracePt t="107506" x="7367588" y="2759075"/>
          <p14:tracePt t="108254" x="7358063" y="2759075"/>
          <p14:tracePt t="108270" x="7340600" y="2759075"/>
          <p14:tracePt t="108286" x="7331075" y="2759075"/>
          <p14:tracePt t="108702" x="7340600" y="2776538"/>
          <p14:tracePt t="108706" x="7348538" y="2776538"/>
          <p14:tracePt t="108721" x="7358063" y="2786063"/>
          <p14:tracePt t="108737" x="7358063" y="2795588"/>
          <p14:tracePt t="108766" x="7367588" y="2795588"/>
          <p14:tracePt t="108782" x="7375525" y="2795588"/>
          <p14:tracePt t="108798" x="7385050" y="2803525"/>
          <p14:tracePt t="108814" x="7394575" y="2803525"/>
          <p14:tracePt t="109006" x="7402513" y="2803525"/>
          <p14:tracePt t="109022" x="7419975" y="2803525"/>
          <p14:tracePt t="109054" x="7429500" y="2803525"/>
          <p14:tracePt t="109102" x="7439025" y="2803525"/>
          <p14:tracePt t="109117" x="7446963" y="2795588"/>
          <p14:tracePt t="109150" x="7456488" y="2795588"/>
          <p14:tracePt t="109182" x="7466013" y="2786063"/>
          <p14:tracePt t="109186" x="7473950" y="2786063"/>
          <p14:tracePt t="109201" x="7473950" y="2776538"/>
          <p14:tracePt t="109217" x="7510463" y="2751138"/>
          <p14:tracePt t="109249" x="7518400" y="2751138"/>
          <p14:tracePt t="109265" x="7527925" y="2741613"/>
          <p14:tracePt t="109280" x="7527925" y="2732088"/>
          <p14:tracePt t="109297" x="7545388" y="2724150"/>
          <p14:tracePt t="109313" x="7545388" y="2714625"/>
          <p14:tracePt t="109328" x="7554913" y="2714625"/>
          <p14:tracePt t="109344" x="7562850" y="2697163"/>
          <p14:tracePt t="109376" x="7572375" y="2697163"/>
          <p14:tracePt t="109406" x="7581900" y="2687638"/>
          <p14:tracePt t="109438" x="7581900" y="2679700"/>
          <p14:tracePt t="109442" x="7589838" y="2670175"/>
          <p14:tracePt t="109456" x="7589838" y="2660650"/>
          <p14:tracePt t="109472" x="7589838" y="2652713"/>
          <p14:tracePt t="109488" x="7589838" y="2633663"/>
          <p14:tracePt t="109504" x="7589838" y="2625725"/>
          <p14:tracePt t="109520" x="7589838" y="2608263"/>
          <p14:tracePt t="109536" x="7589838" y="2581275"/>
          <p14:tracePt t="109552" x="7589838" y="2562225"/>
          <p14:tracePt t="109568" x="7589838" y="2527300"/>
          <p14:tracePt t="109584" x="7589838" y="2500313"/>
          <p14:tracePt t="109600" x="7589838" y="2473325"/>
          <p14:tracePt t="109616" x="7589838" y="2455863"/>
          <p14:tracePt t="109632" x="7589838" y="2438400"/>
          <p14:tracePt t="109648" x="7589838" y="2393950"/>
          <p14:tracePt t="109664" x="7589838" y="2366963"/>
          <p14:tracePt t="109680" x="7589838" y="2322513"/>
          <p14:tracePt t="109683" x="7589838" y="2303463"/>
          <p14:tracePt t="109696" x="7589838" y="2286000"/>
          <p14:tracePt t="109712" x="7589838" y="2214563"/>
          <p14:tracePt t="109728" x="7581900" y="2187575"/>
          <p14:tracePt t="109744" x="7572375" y="2133600"/>
          <p14:tracePt t="109760" x="7562850" y="2108200"/>
          <p14:tracePt t="109776" x="7562850" y="2098675"/>
          <p14:tracePt t="109792" x="7554913" y="2071688"/>
          <p14:tracePt t="109808" x="7527925" y="2054225"/>
          <p14:tracePt t="109824" x="7527925" y="2044700"/>
          <p14:tracePt t="109840" x="7500938" y="2009775"/>
          <p14:tracePt t="109856" x="7456488" y="1973263"/>
          <p14:tracePt t="109873" x="7412038" y="1955800"/>
          <p14:tracePt t="109888" x="7402513" y="1946275"/>
          <p14:tracePt t="109904" x="7394575" y="1946275"/>
          <p14:tracePt t="109920" x="7375525" y="1938338"/>
          <p14:tracePt t="109936" x="7358063" y="1928813"/>
          <p14:tracePt t="109952" x="7348538" y="1928813"/>
          <p14:tracePt t="109968" x="7313613" y="1928813"/>
          <p14:tracePt t="109983" x="7277100" y="1928813"/>
          <p14:tracePt t="109999" x="7251700" y="1928813"/>
          <p14:tracePt t="110016" x="7224713" y="1928813"/>
          <p14:tracePt t="110032" x="7215188" y="1928813"/>
          <p14:tracePt t="110047" x="7205663" y="1928813"/>
          <p14:tracePt t="110063" x="7188200" y="1938338"/>
          <p14:tracePt t="110079" x="7161213" y="1946275"/>
          <p14:tracePt t="110095" x="7153275" y="1946275"/>
          <p14:tracePt t="110111" x="7143750" y="1946275"/>
          <p14:tracePt t="110127" x="7126288" y="1955800"/>
          <p14:tracePt t="110143" x="7116763" y="1955800"/>
          <p14:tracePt t="110159" x="7108825" y="1965325"/>
          <p14:tracePt t="110175" x="7099300" y="1965325"/>
          <p14:tracePt t="110224" x="7081838" y="1973263"/>
          <p14:tracePt t="110229" x="7081838" y="1982788"/>
          <p14:tracePt t="110244" x="7081838" y="1990725"/>
          <p14:tracePt t="110256" x="7062788" y="2009775"/>
          <p14:tracePt t="110271" x="7054850" y="2027238"/>
          <p14:tracePt t="110287" x="7045325" y="2036763"/>
          <p14:tracePt t="110303" x="7027863" y="2062163"/>
          <p14:tracePt t="110320" x="7018338" y="2062163"/>
          <p14:tracePt t="110335" x="7010400" y="2071688"/>
          <p14:tracePt t="110351" x="7010400" y="2081213"/>
          <p14:tracePt t="110367" x="7000875" y="2081213"/>
          <p14:tracePt t="110383" x="6991350" y="2089150"/>
          <p14:tracePt t="110399" x="6983413" y="2098675"/>
          <p14:tracePt t="110415" x="6973888" y="2116138"/>
          <p14:tracePt t="110431" x="6973888" y="2125663"/>
          <p14:tracePt t="110447" x="6965950" y="2125663"/>
          <p14:tracePt t="110463" x="6965950" y="2133600"/>
          <p14:tracePt t="110480" x="6956425" y="2152650"/>
          <p14:tracePt t="110496" x="6946900" y="2160588"/>
          <p14:tracePt t="110511" x="6929438" y="2179638"/>
          <p14:tracePt t="110527" x="6929438" y="2197100"/>
          <p14:tracePt t="110543" x="6929438" y="2224088"/>
          <p14:tracePt t="110560" x="6929438" y="2259013"/>
          <p14:tracePt t="110576" x="6938963" y="2295525"/>
          <p14:tracePt t="110592" x="6946900" y="2330450"/>
          <p14:tracePt t="110607" x="6956425" y="2366963"/>
          <p14:tracePt t="110623" x="6956425" y="2401888"/>
          <p14:tracePt t="110639" x="6956425" y="2419350"/>
          <p14:tracePt t="110655" x="6973888" y="2438400"/>
          <p14:tracePt t="110672" x="6983413" y="2465388"/>
          <p14:tracePt t="110687" x="6983413" y="2473325"/>
          <p14:tracePt t="110703" x="7000875" y="2490788"/>
          <p14:tracePt t="110720" x="7000875" y="2517775"/>
          <p14:tracePt t="110735" x="7010400" y="2544763"/>
          <p14:tracePt t="110751" x="7010400" y="2562225"/>
          <p14:tracePt t="110767" x="7018338" y="2581275"/>
          <p14:tracePt t="110783" x="7027863" y="2589213"/>
          <p14:tracePt t="110799" x="7027863" y="2598738"/>
          <p14:tracePt t="110815" x="7037388" y="2608263"/>
          <p14:tracePt t="110831" x="7037388" y="2625725"/>
          <p14:tracePt t="110847" x="7037388" y="2633663"/>
          <p14:tracePt t="110863" x="7045325" y="2660650"/>
          <p14:tracePt t="110879" x="7062788" y="2670175"/>
          <p14:tracePt t="110895" x="7081838" y="2687638"/>
          <p14:tracePt t="110911" x="7099300" y="2705100"/>
          <p14:tracePt t="110927" x="7116763" y="2714625"/>
          <p14:tracePt t="110943" x="7126288" y="2724150"/>
          <p14:tracePt t="110959" x="7153275" y="2732088"/>
          <p14:tracePt t="110976" x="7180263" y="2741613"/>
          <p14:tracePt t="110991" x="7197725" y="2741613"/>
          <p14:tracePt t="111007" x="7224713" y="2768600"/>
          <p14:tracePt t="111023" x="7251700" y="2768600"/>
          <p14:tracePt t="111040" x="7269163" y="2768600"/>
          <p14:tracePt t="111054" x="7296150" y="2768600"/>
          <p14:tracePt t="111070" x="7313613" y="2768600"/>
          <p14:tracePt t="111086" x="7331075" y="2768600"/>
          <p14:tracePt t="111102" x="7375525" y="2768600"/>
          <p14:tracePt t="111118" x="7429500" y="2768600"/>
          <p14:tracePt t="111134" x="7491413" y="2768600"/>
          <p14:tracePt t="111150" x="7572375" y="2759075"/>
          <p14:tracePt t="111166" x="7670800" y="2732088"/>
          <p14:tracePt t="111183" x="7742238" y="2697163"/>
          <p14:tracePt t="111198" x="7777163" y="2660650"/>
          <p14:tracePt t="111214" x="7804150" y="2652713"/>
          <p14:tracePt t="111250" x="7804150" y="2643188"/>
          <p14:tracePt t="111254" x="7804150" y="2633663"/>
          <p14:tracePt t="111266" x="7813675" y="2616200"/>
          <p14:tracePt t="111282" x="7831138" y="2589213"/>
          <p14:tracePt t="111294" x="7831138" y="2581275"/>
          <p14:tracePt t="111310" x="7831138" y="2544763"/>
          <p14:tracePt t="111326" x="7831138" y="2482850"/>
          <p14:tracePt t="111342" x="7831138" y="2428875"/>
          <p14:tracePt t="111358" x="7831138" y="2384425"/>
          <p14:tracePt t="111374" x="7823200" y="2330450"/>
          <p14:tracePt t="111390" x="7804150" y="2251075"/>
          <p14:tracePt t="111406" x="7759700" y="2187575"/>
          <p14:tracePt t="111423" x="7680325" y="2098675"/>
          <p14:tracePt t="111438" x="7616825" y="2044700"/>
          <p14:tracePt t="111454" x="7562850" y="2000250"/>
          <p14:tracePt t="111470" x="7537450" y="1982788"/>
          <p14:tracePt t="111486" x="7527925" y="1965325"/>
          <p14:tracePt t="111502" x="7518400" y="1955800"/>
          <p14:tracePt t="111518" x="7483475" y="1946275"/>
          <p14:tracePt t="111534" x="7429500" y="1946275"/>
          <p14:tracePt t="111550" x="7375525" y="1946275"/>
          <p14:tracePt t="111566" x="7323138" y="1946275"/>
          <p14:tracePt t="111582" x="7277100" y="1946275"/>
          <p14:tracePt t="111598" x="7242175" y="1946275"/>
          <p14:tracePt t="111614" x="7205663" y="1946275"/>
          <p14:tracePt t="111630" x="7170738" y="1946275"/>
          <p14:tracePt t="111646" x="7153275" y="1946275"/>
          <p14:tracePt t="111662" x="7108825" y="1946275"/>
          <p14:tracePt t="111678" x="7081838" y="1946275"/>
          <p14:tracePt t="111694" x="7045325" y="1955800"/>
          <p14:tracePt t="111710" x="7010400" y="1973263"/>
          <p14:tracePt t="111713" x="6983413" y="1973263"/>
          <p14:tracePt t="111726" x="6965950" y="1990725"/>
          <p14:tracePt t="111742" x="6938963" y="2017713"/>
          <p14:tracePt t="111758" x="6929438" y="2036763"/>
          <p14:tracePt t="111774" x="6929438" y="2062163"/>
          <p14:tracePt t="111790" x="6911975" y="2089150"/>
          <p14:tracePt t="111806" x="6902450" y="2108200"/>
          <p14:tracePt t="111822" x="6884988" y="2125663"/>
          <p14:tracePt t="111838" x="6875463" y="2143125"/>
          <p14:tracePt t="111874" x="6867525" y="2143125"/>
          <p14:tracePt t="111890" x="6867525" y="2160588"/>
          <p14:tracePt t="111902" x="6858000" y="2179638"/>
          <p14:tracePt t="111918" x="6858000" y="2205038"/>
          <p14:tracePt t="111934" x="6858000" y="2232025"/>
          <p14:tracePt t="111950" x="6858000" y="2268538"/>
          <p14:tracePt t="111966" x="6884988" y="2303463"/>
          <p14:tracePt t="111982" x="6911975" y="2347913"/>
          <p14:tracePt t="111998" x="6929438" y="2374900"/>
          <p14:tracePt t="112014" x="6929438" y="2428875"/>
          <p14:tracePt t="112030" x="6938963" y="2473325"/>
          <p14:tracePt t="112046" x="6938963" y="2517775"/>
          <p14:tracePt t="112062" x="6956425" y="2536825"/>
          <p14:tracePt t="112079" x="6965950" y="2554288"/>
          <p14:tracePt t="112094" x="6991350" y="2571750"/>
          <p14:tracePt t="112110" x="6991350" y="2581275"/>
          <p14:tracePt t="112127" x="6991350" y="2598738"/>
          <p14:tracePt t="112142" x="6991350" y="2608263"/>
          <p14:tracePt t="112157" x="6991350" y="2643188"/>
          <p14:tracePt t="112173" x="6991350" y="2660650"/>
          <p14:tracePt t="112190" x="7010400" y="2679700"/>
          <p14:tracePt t="112205" x="7018338" y="2687638"/>
          <p14:tracePt t="112221" x="7045325" y="2705100"/>
          <p14:tracePt t="112237" x="7054850" y="2714625"/>
          <p14:tracePt t="112253" x="7072313" y="2714625"/>
          <p14:tracePt t="112269" x="7089775" y="2724150"/>
          <p14:tracePt t="112285" x="7099300" y="2732088"/>
          <p14:tracePt t="112301" x="7108825" y="2732088"/>
          <p14:tracePt t="112317" x="7143750" y="2732088"/>
          <p14:tracePt t="112333" x="7170738" y="2732088"/>
          <p14:tracePt t="112349" x="7188200" y="2732088"/>
          <p14:tracePt t="112365" x="7215188" y="2732088"/>
          <p14:tracePt t="112410" x="7232650" y="2732088"/>
          <p14:tracePt t="112428" x="7242175" y="2732088"/>
          <p14:tracePt t="112444" x="7251700" y="2732088"/>
          <p14:tracePt t="112449" x="7251700" y="2724150"/>
          <p14:tracePt t="112476" x="7259638" y="2724150"/>
          <p14:tracePt t="112540" x="7269163" y="2714625"/>
          <p14:tracePt t="112588" x="7269163" y="2705100"/>
          <p14:tracePt t="112604" x="7269163" y="2697163"/>
          <p14:tracePt t="112608" x="7269163" y="2687638"/>
          <p14:tracePt t="112621" x="7277100" y="2687638"/>
          <p14:tracePt t="112652" x="7277100" y="2679700"/>
          <p14:tracePt t="112668" x="7277100" y="2670175"/>
          <p14:tracePt t="112924" x="7269163" y="2670175"/>
          <p14:tracePt t="112929" x="7259638" y="2679700"/>
          <p14:tracePt t="112944" x="7251700" y="2687638"/>
          <p14:tracePt t="112957" x="7242175" y="2697163"/>
          <p14:tracePt t="112973" x="7242175" y="2705100"/>
          <p14:tracePt t="112989" x="7242175" y="2724150"/>
          <p14:tracePt t="113036" x="7242175" y="2732088"/>
          <p14:tracePt t="113052" x="7232650" y="2741613"/>
          <p14:tracePt t="113428" x="7232650" y="2751138"/>
          <p14:tracePt t="113804" x="7232650" y="2768600"/>
          <p14:tracePt t="113808" x="7232650" y="2776538"/>
          <p14:tracePt t="113820" x="7242175" y="2786063"/>
          <p14:tracePt t="113836" x="7251700" y="2795588"/>
          <p14:tracePt t="113852" x="7251700" y="2803525"/>
          <p14:tracePt t="113868" x="7251700" y="2813050"/>
          <p14:tracePt t="113900" x="7259638" y="2813050"/>
          <p14:tracePt t="113916" x="7259638" y="2822575"/>
          <p14:tracePt t="114294" x="7259638" y="2830513"/>
          <p14:tracePt t="114905" x="7259638" y="2822575"/>
          <p14:tracePt t="120692" x="7259638" y="2813050"/>
          <p14:tracePt t="120788" x="7242175" y="2813050"/>
          <p14:tracePt t="120792" x="7232650" y="2822575"/>
          <p14:tracePt t="120805" x="7197725" y="2847975"/>
          <p14:tracePt t="120821" x="7134225" y="2901950"/>
          <p14:tracePt t="120825" x="7108825" y="2938463"/>
          <p14:tracePt t="120837" x="7062788" y="2990850"/>
          <p14:tracePt t="120853" x="7027863" y="3044825"/>
          <p14:tracePt t="120869" x="6983413" y="3108325"/>
          <p14:tracePt t="120885" x="6938963" y="3170238"/>
          <p14:tracePt t="120901" x="6911975" y="3205163"/>
          <p14:tracePt t="120917" x="6875463" y="3241675"/>
          <p14:tracePt t="120933" x="6858000" y="3259138"/>
          <p14:tracePt t="120949" x="6848475" y="3268663"/>
          <p14:tracePt t="120965" x="6804025" y="3286125"/>
          <p14:tracePt t="120981" x="6769100" y="3303588"/>
          <p14:tracePt t="120997" x="6697663" y="3340100"/>
          <p14:tracePt t="121013" x="6589713" y="3375025"/>
          <p14:tracePt t="121029" x="6394450" y="3429000"/>
          <p14:tracePt t="121045" x="6188075" y="3500438"/>
          <p14:tracePt t="121061" x="5956300" y="3571875"/>
          <p14:tracePt t="121077" x="5715000" y="3670300"/>
          <p14:tracePt t="121093" x="5465763" y="3751263"/>
          <p14:tracePt t="121109" x="5232400" y="3857625"/>
          <p14:tracePt t="121125" x="5062538" y="3946525"/>
          <p14:tracePt t="121141" x="4919663" y="4017963"/>
          <p14:tracePt t="121157" x="4795838" y="4081463"/>
          <p14:tracePt t="121173" x="4670425" y="4133850"/>
          <p14:tracePt t="121189" x="4562475" y="4187825"/>
          <p14:tracePt t="121206" x="4429125" y="4251325"/>
          <p14:tracePt t="121221" x="4322763" y="4295775"/>
          <p14:tracePt t="121237" x="4187825" y="4330700"/>
          <p14:tracePt t="121253" x="4037013" y="4357688"/>
          <p14:tracePt t="121269" x="3919538" y="4375150"/>
          <p14:tracePt t="121285" x="3813175" y="4402138"/>
          <p14:tracePt t="121301" x="3660775" y="4456113"/>
          <p14:tracePt t="121317" x="3509963" y="4510088"/>
          <p14:tracePt t="121333" x="3375025" y="4572000"/>
          <p14:tracePt t="121336" x="3340100" y="4589463"/>
          <p14:tracePt t="121349" x="3313113" y="4608513"/>
          <p14:tracePt t="121365" x="3224213" y="4660900"/>
          <p14:tracePt t="121381" x="3143250" y="4697413"/>
          <p14:tracePt t="121397" x="3071813" y="4732338"/>
          <p14:tracePt t="121413" x="3009900" y="4768850"/>
          <p14:tracePt t="121429" x="2901950" y="4813300"/>
          <p14:tracePt t="121445" x="2803525" y="4867275"/>
          <p14:tracePt t="121461" x="2705100" y="4902200"/>
          <p14:tracePt t="121477" x="2643188" y="4919663"/>
          <p14:tracePt t="121493" x="2643188" y="4929188"/>
          <p14:tracePt t="121574" x="2625725" y="4929188"/>
          <p14:tracePt t="121590" x="2616200" y="4929188"/>
          <p14:tracePt t="121606" x="2608263" y="4929188"/>
          <p14:tracePt t="121622" x="2598738" y="4929188"/>
          <p14:tracePt t="121638" x="2598738" y="4911725"/>
          <p14:tracePt t="121654" x="2625725" y="4911725"/>
          <p14:tracePt t="121670" x="2652713" y="4902200"/>
          <p14:tracePt t="121674" x="2670175" y="4902200"/>
          <p14:tracePt t="121686" x="2697163" y="4894263"/>
          <p14:tracePt t="121701" x="2768600" y="4894263"/>
          <p14:tracePt t="121717" x="2901950" y="4875213"/>
          <p14:tracePt t="121733" x="3009900" y="4857750"/>
          <p14:tracePt t="121749" x="3089275" y="4830763"/>
          <p14:tracePt t="121766" x="3116263" y="4822825"/>
          <p14:tracePt t="121780" x="3125788" y="4822825"/>
          <p14:tracePt t="121797" x="3133725" y="4822825"/>
          <p14:tracePt t="121829" x="3152775" y="4822825"/>
          <p14:tracePt t="121846" x="3197225" y="4813300"/>
          <p14:tracePt t="121861" x="3214688" y="4803775"/>
          <p14:tracePt t="121877" x="3241675" y="4786313"/>
          <p14:tracePt t="121893" x="3259138" y="4786313"/>
          <p14:tracePt t="121958" x="3259138" y="4776788"/>
          <p14:tracePt t="121962" x="3268663" y="4768850"/>
          <p14:tracePt t="121990" x="3268663" y="4751388"/>
          <p14:tracePt t="121994" x="3276600" y="4751388"/>
          <p14:tracePt t="122006" x="3286125" y="4724400"/>
          <p14:tracePt t="122021" x="3303588" y="4697413"/>
          <p14:tracePt t="122038" x="3313113" y="4670425"/>
          <p14:tracePt t="122053" x="3313113" y="4616450"/>
          <p14:tracePt t="122069" x="3313113" y="4581525"/>
          <p14:tracePt t="122085" x="3303588" y="4537075"/>
          <p14:tracePt t="122101" x="3286125" y="4510088"/>
          <p14:tracePt t="122117" x="3232150" y="4438650"/>
          <p14:tracePt t="122133" x="3187700" y="4384675"/>
          <p14:tracePt t="122148" x="3170238" y="4367213"/>
          <p14:tracePt t="122165" x="3054350" y="4286250"/>
          <p14:tracePt t="122181" x="3044825" y="4276725"/>
          <p14:tracePt t="122196" x="3036888" y="4268788"/>
          <p14:tracePt t="122230" x="3036888" y="4259263"/>
          <p14:tracePt t="122245" x="3062288" y="4251325"/>
          <p14:tracePt t="122261" x="3116263" y="4241800"/>
          <p14:tracePt t="122277" x="3152775" y="4232275"/>
          <p14:tracePt t="122293" x="3224213" y="4224338"/>
          <p14:tracePt t="122309" x="3544888" y="4143375"/>
          <p14:tracePt t="122324" x="3732213" y="4071938"/>
          <p14:tracePt t="122327" x="3973513" y="3973513"/>
          <p14:tracePt t="122340" x="4251325" y="3857625"/>
          <p14:tracePt t="122357" x="4857750" y="3589338"/>
          <p14:tracePt t="122372" x="5500688" y="3295650"/>
          <p14:tracePt t="122388" x="6045200" y="3054350"/>
          <p14:tracePt t="122404" x="6429375" y="2874963"/>
          <p14:tracePt t="122420" x="6616700" y="2768600"/>
          <p14:tracePt t="122436" x="6697663" y="2679700"/>
          <p14:tracePt t="122452" x="6732588" y="2633663"/>
          <p14:tracePt t="122468" x="6804025" y="2589213"/>
          <p14:tracePt t="122484" x="6894513" y="2536825"/>
          <p14:tracePt t="122500" x="6965950" y="2490788"/>
          <p14:tracePt t="122516" x="7045325" y="2465388"/>
          <p14:tracePt t="122532" x="7072313" y="2465388"/>
          <p14:tracePt t="122548" x="7126288" y="2438400"/>
          <p14:tracePt t="122564" x="7188200" y="2428875"/>
          <p14:tracePt t="122580" x="7242175" y="2428875"/>
          <p14:tracePt t="122596" x="7304088" y="2419350"/>
          <p14:tracePt t="122612" x="7358063" y="2411413"/>
          <p14:tracePt t="122628" x="7402513" y="2411413"/>
          <p14:tracePt t="122644" x="7439025" y="2401888"/>
          <p14:tracePt t="122676" x="7439025" y="2384425"/>
          <p14:tracePt t="122692" x="7439025" y="2374900"/>
          <p14:tracePt t="122708" x="7439025" y="2357438"/>
          <p14:tracePt t="122724" x="7429500" y="2339975"/>
          <p14:tracePt t="122740" x="7419975" y="2312988"/>
          <p14:tracePt t="122757" x="7394575" y="2276475"/>
          <p14:tracePt t="122771" x="7394575" y="2268538"/>
          <p14:tracePt t="122787" x="7367588" y="2241550"/>
          <p14:tracePt t="122803" x="7340600" y="2214563"/>
          <p14:tracePt t="122819" x="7323138" y="2205038"/>
          <p14:tracePt t="122835" x="7304088" y="2187575"/>
          <p14:tracePt t="122839" x="7269163" y="2179638"/>
          <p14:tracePt t="122852" x="7259638" y="2179638"/>
          <p14:tracePt t="122867" x="7232650" y="2170113"/>
          <p14:tracePt t="122883" x="7188200" y="2160588"/>
          <p14:tracePt t="122899" x="7161213" y="2160588"/>
          <p14:tracePt t="122915" x="7108825" y="2160588"/>
          <p14:tracePt t="122931" x="7045325" y="2160588"/>
          <p14:tracePt t="122947" x="7010400" y="2160588"/>
          <p14:tracePt t="122963" x="6983413" y="2160588"/>
          <p14:tracePt t="122979" x="6973888" y="2179638"/>
          <p14:tracePt t="122995" x="6956425" y="2187575"/>
          <p14:tracePt t="123011" x="6946900" y="2187575"/>
          <p14:tracePt t="123027" x="6946900" y="2205038"/>
          <p14:tracePt t="123045" x="6946900" y="2224088"/>
          <p14:tracePt t="123059" x="6946900" y="2259013"/>
          <p14:tracePt t="123075" x="6938963" y="2276475"/>
          <p14:tracePt t="123091" x="6938963" y="2303463"/>
          <p14:tracePt t="123107" x="6938963" y="2322513"/>
          <p14:tracePt t="123123" x="6938963" y="2366963"/>
          <p14:tracePt t="123139" x="6938963" y="2411413"/>
          <p14:tracePt t="123155" x="6938963" y="2446338"/>
          <p14:tracePt t="123171" x="6938963" y="2490788"/>
          <p14:tracePt t="123187" x="6956425" y="2517775"/>
          <p14:tracePt t="123203" x="6991350" y="2544763"/>
          <p14:tracePt t="123219" x="7010400" y="2562225"/>
          <p14:tracePt t="123235" x="7045325" y="2581275"/>
          <p14:tracePt t="123251" x="7099300" y="2598738"/>
          <p14:tracePt t="123267" x="7153275" y="2608263"/>
          <p14:tracePt t="123283" x="7197725" y="2625725"/>
          <p14:tracePt t="123299" x="7269163" y="2633663"/>
          <p14:tracePt t="123315" x="7340600" y="2633663"/>
          <p14:tracePt t="123331" x="7394575" y="2633663"/>
          <p14:tracePt t="123347" x="7466013" y="2633663"/>
          <p14:tracePt t="123363" x="7510463" y="2633663"/>
          <p14:tracePt t="123379" x="7537450" y="2625725"/>
          <p14:tracePt t="123412" x="7545388" y="2598738"/>
          <p14:tracePt t="123427" x="7554913" y="2571750"/>
          <p14:tracePt t="123443" x="7562850" y="2536825"/>
          <p14:tracePt t="123459" x="7572375" y="2500313"/>
          <p14:tracePt t="123475" x="7581900" y="2473325"/>
          <p14:tracePt t="123491" x="7589838" y="2438400"/>
          <p14:tracePt t="123507" x="7589838" y="2411413"/>
          <p14:tracePt t="123523" x="7589838" y="2393950"/>
          <p14:tracePt t="123539" x="7589838" y="2357438"/>
          <p14:tracePt t="123555" x="7562850" y="2330450"/>
          <p14:tracePt t="123571" x="7518400" y="2286000"/>
          <p14:tracePt t="123587" x="7473950" y="2259013"/>
          <p14:tracePt t="123603" x="7429500" y="2241550"/>
          <p14:tracePt t="123619" x="7394575" y="2214563"/>
          <p14:tracePt t="123635" x="7323138" y="2214563"/>
          <p14:tracePt t="123651" x="7277100" y="2197100"/>
          <p14:tracePt t="123667" x="7232650" y="2197100"/>
          <p14:tracePt t="123683" x="7215188" y="2197100"/>
          <p14:tracePt t="123699" x="7188200" y="2197100"/>
          <p14:tracePt t="123715" x="7180263" y="2197100"/>
          <p14:tracePt t="123731" x="7153275" y="2197100"/>
          <p14:tracePt t="123747" x="7134225" y="2197100"/>
          <p14:tracePt t="123763" x="7108825" y="2197100"/>
          <p14:tracePt t="123779" x="7099300" y="2214563"/>
          <p14:tracePt t="123794" x="7081838" y="2214563"/>
          <p14:tracePt t="123810" x="7081838" y="2232025"/>
          <p14:tracePt t="123843" x="7081838" y="2251075"/>
          <p14:tracePt t="123896" x="7089775" y="2251075"/>
          <p14:tracePt t="123912" x="7099300" y="2251075"/>
          <p14:tracePt t="123916" x="7108825" y="2251075"/>
          <p14:tracePt t="123928" x="7126288" y="2251075"/>
          <p14:tracePt t="123938" x="7143750" y="2251075"/>
          <p14:tracePt t="123954" x="7161213" y="2259013"/>
          <p14:tracePt t="123970" x="7170738" y="2268538"/>
          <p14:tracePt t="123986" x="7170738" y="2303463"/>
          <p14:tracePt t="124002" x="7099300" y="2384425"/>
          <p14:tracePt t="124018" x="6911975" y="2544763"/>
          <p14:tracePt t="124034" x="6510338" y="2840038"/>
          <p14:tracePt t="124050" x="5929313" y="3241675"/>
          <p14:tracePt t="124066" x="5241925" y="3633788"/>
          <p14:tracePt t="124082" x="4572000" y="3956050"/>
          <p14:tracePt t="124098" x="4037013" y="4232275"/>
          <p14:tracePt t="124114" x="3652838" y="4419600"/>
          <p14:tracePt t="124130" x="3375025" y="4545013"/>
          <p14:tracePt t="124146" x="3197225" y="4625975"/>
          <p14:tracePt t="124162" x="3098800" y="4679950"/>
          <p14:tracePt t="124178" x="3036888" y="4714875"/>
          <p14:tracePt t="124194" x="3027363" y="4714875"/>
          <p14:tracePt t="124296" x="3027363" y="4705350"/>
          <p14:tracePt t="124300" x="3027363" y="4697413"/>
          <p14:tracePt t="124312" x="3027363" y="4670425"/>
          <p14:tracePt t="124322" x="3044825" y="4660900"/>
          <p14:tracePt t="124338" x="3062288" y="4625975"/>
          <p14:tracePt t="124354" x="3054350" y="4598988"/>
          <p14:tracePt t="124370" x="2982913" y="4572000"/>
          <p14:tracePt t="124386" x="2901950" y="4562475"/>
          <p14:tracePt t="124402" x="2795588" y="4554538"/>
          <p14:tracePt t="124418" x="2705100" y="4554538"/>
          <p14:tracePt t="124434" x="2660650" y="4545013"/>
          <p14:tracePt t="124450" x="2633663" y="4545013"/>
          <p14:tracePt t="124466" x="2598738" y="4545013"/>
          <p14:tracePt t="124482" x="2544763" y="4545013"/>
          <p14:tracePt t="124498" x="2490788" y="4581525"/>
          <p14:tracePt t="124515" x="2374900" y="4625975"/>
          <p14:tracePt t="124530" x="2268538" y="4679950"/>
          <p14:tracePt t="124546" x="2197100" y="4714875"/>
          <p14:tracePt t="124562" x="2187575" y="4724400"/>
          <p14:tracePt t="124606" x="2179638" y="4724400"/>
          <p14:tracePt t="124618" x="2170113" y="4732338"/>
          <p14:tracePt t="124622" x="2170113" y="4741863"/>
          <p14:tracePt t="124666" x="2160588" y="4741863"/>
          <p14:tracePt t="124698" x="2160588" y="4751388"/>
          <p14:tracePt t="124714" x="2160588" y="4759325"/>
          <p14:tracePt t="124734" x="2160588" y="4768850"/>
          <p14:tracePt t="124746" x="2160588" y="4776788"/>
          <p14:tracePt t="124762" x="2160588" y="4795838"/>
          <p14:tracePt t="124766" x="2170113" y="4803775"/>
          <p14:tracePt t="124778" x="2187575" y="4813300"/>
          <p14:tracePt t="124786" x="2214563" y="4822825"/>
          <p14:tracePt t="124802" x="2268538" y="4830763"/>
          <p14:tracePt t="124818" x="2357438" y="4830763"/>
          <p14:tracePt t="124834" x="2411413" y="4830763"/>
          <p14:tracePt t="124850" x="2455863" y="4830763"/>
          <p14:tracePt t="124867" x="2517775" y="4830763"/>
          <p14:tracePt t="124883" x="2589213" y="4822825"/>
          <p14:tracePt t="124898" x="2652713" y="4813300"/>
          <p14:tracePt t="124914" x="2697163" y="4803775"/>
          <p14:tracePt t="124929" x="2741613" y="4786313"/>
          <p14:tracePt t="124945" x="2776538" y="4768850"/>
          <p14:tracePt t="124961" x="2795588" y="4759325"/>
          <p14:tracePt t="124977" x="2830513" y="4759325"/>
          <p14:tracePt t="124994" x="2901950" y="4759325"/>
          <p14:tracePt t="125009" x="2973388" y="4759325"/>
          <p14:tracePt t="125025" x="3044825" y="4759325"/>
          <p14:tracePt t="125041" x="3125788" y="4759325"/>
          <p14:tracePt t="125057" x="3170238" y="4759325"/>
          <p14:tracePt t="125073" x="3232150" y="4759325"/>
          <p14:tracePt t="125089" x="3276600" y="4759325"/>
          <p14:tracePt t="125105" x="3322638" y="4759325"/>
          <p14:tracePt t="125121" x="3394075" y="4759325"/>
          <p14:tracePt t="125137" x="3446463" y="4751388"/>
          <p14:tracePt t="125153" x="3465513" y="4751388"/>
          <p14:tracePt t="125868" x="3473450" y="4751388"/>
          <p14:tracePt t="125872" x="3482975" y="4751388"/>
          <p14:tracePt t="125884" x="3490913" y="4741863"/>
          <p14:tracePt t="125904" x="3500438" y="4741863"/>
          <p14:tracePt t="125916" x="3517900" y="4741863"/>
          <p14:tracePt t="125921" x="3527425" y="4741863"/>
          <p14:tracePt t="125937" x="3571875" y="4741863"/>
          <p14:tracePt t="125953" x="3660775" y="4741863"/>
          <p14:tracePt t="125968" x="3786188" y="4741863"/>
          <p14:tracePt t="125984" x="3875088" y="4741863"/>
          <p14:tracePt t="126001" x="3965575" y="4741863"/>
          <p14:tracePt t="126016" x="4071938" y="4741863"/>
          <p14:tracePt t="126032" x="4170363" y="4741863"/>
          <p14:tracePt t="126048" x="4276725" y="4751388"/>
          <p14:tracePt t="126064" x="4384675" y="4768850"/>
          <p14:tracePt t="126080" x="4465638" y="4786313"/>
          <p14:tracePt t="126096" x="4510088" y="4813300"/>
          <p14:tracePt t="126112" x="4545013" y="4822825"/>
          <p14:tracePt t="126128" x="4581525" y="4830763"/>
          <p14:tracePt t="126144" x="4643438" y="4840288"/>
          <p14:tracePt t="126160" x="4714875" y="4848225"/>
          <p14:tracePt t="126176" x="4840288" y="4857750"/>
          <p14:tracePt t="126192" x="5010150" y="4867275"/>
          <p14:tracePt t="126208" x="5187950" y="4875213"/>
          <p14:tracePt t="126224" x="5268913" y="4884738"/>
          <p14:tracePt t="126268" x="5276850" y="4894263"/>
          <p14:tracePt t="126272" x="5286375" y="4894263"/>
          <p14:tracePt t="126288" x="5295900" y="4902200"/>
          <p14:tracePt t="126304" x="5330825" y="4902200"/>
          <p14:tracePt t="126320" x="5340350" y="4902200"/>
          <p14:tracePt t="126353" x="5348288" y="4902200"/>
          <p14:tracePt t="126368" x="5402263" y="4902200"/>
          <p14:tracePt t="126384" x="5483225" y="4911725"/>
          <p14:tracePt t="126400" x="5653088" y="4929188"/>
          <p14:tracePt t="126416" x="5857875" y="4929188"/>
          <p14:tracePt t="126432" x="6010275" y="4929188"/>
          <p14:tracePt t="126448" x="6116638" y="4938713"/>
          <p14:tracePt t="126464" x="6232525" y="4946650"/>
          <p14:tracePt t="126480" x="6340475" y="4965700"/>
          <p14:tracePt t="126496" x="6429375" y="4965700"/>
          <p14:tracePt t="126512" x="6510338" y="4965700"/>
          <p14:tracePt t="126528" x="6581775" y="4965700"/>
          <p14:tracePt t="126544" x="6634163" y="4965700"/>
          <p14:tracePt t="126560" x="6653213" y="4965700"/>
          <p14:tracePt t="126576" x="6661150" y="4965700"/>
          <p14:tracePt t="126592" x="6670675" y="4965700"/>
          <p14:tracePt t="126608" x="6688138" y="4965700"/>
          <p14:tracePt t="126624" x="6697663" y="4965700"/>
          <p14:tracePt t="126640" x="6732588" y="4946650"/>
          <p14:tracePt t="126656" x="6769100" y="4902200"/>
          <p14:tracePt t="126672" x="6796088" y="4884738"/>
          <p14:tracePt t="126688" x="6804025" y="4875213"/>
          <p14:tracePt t="126704" x="6804025" y="4857750"/>
          <p14:tracePt t="126736" x="6804025" y="4840288"/>
          <p14:tracePt t="126752" x="6796088" y="4822825"/>
          <p14:tracePt t="126768" x="6769100" y="4803775"/>
          <p14:tracePt t="126784" x="6751638" y="4786313"/>
          <p14:tracePt t="126801" x="6705600" y="4741863"/>
          <p14:tracePt t="126816" x="6626225" y="4705350"/>
          <p14:tracePt t="126832" x="6554788" y="4660900"/>
          <p14:tracePt t="126848" x="6491288" y="4598988"/>
          <p14:tracePt t="126864" x="6465888" y="4562475"/>
          <p14:tracePt t="126880" x="6429375" y="4518025"/>
          <p14:tracePt t="126896" x="6384925" y="4473575"/>
          <p14:tracePt t="126912" x="6357938" y="4465638"/>
          <p14:tracePt t="126928" x="6313488" y="4446588"/>
          <p14:tracePt t="126944" x="6269038" y="4438650"/>
          <p14:tracePt t="126960" x="6205538" y="4419600"/>
          <p14:tracePt t="126976" x="6153150" y="4411663"/>
          <p14:tracePt t="126991" x="6116638" y="4411663"/>
          <p14:tracePt t="127007" x="6072188" y="4411663"/>
          <p14:tracePt t="127023" x="6054725" y="4411663"/>
          <p14:tracePt t="127068" x="6037263" y="4419600"/>
          <p14:tracePt t="127084" x="6027738" y="4438650"/>
          <p14:tracePt t="127089" x="6018213" y="4465638"/>
          <p14:tracePt t="127103" x="5991225" y="4510088"/>
          <p14:tracePt t="127119" x="5973763" y="4545013"/>
          <p14:tracePt t="127135" x="5973763" y="4562475"/>
          <p14:tracePt t="127167" x="5965825" y="4625975"/>
          <p14:tracePt t="127183" x="5973763" y="4679950"/>
          <p14:tracePt t="127199" x="6010275" y="4759325"/>
          <p14:tracePt t="127215" x="6072188" y="4822825"/>
          <p14:tracePt t="127231" x="6143625" y="4867275"/>
          <p14:tracePt t="127247" x="6215063" y="4894263"/>
          <p14:tracePt t="127263" x="6323013" y="4911725"/>
          <p14:tracePt t="127279" x="6456363" y="4938713"/>
          <p14:tracePt t="127295" x="6599238" y="4946650"/>
          <p14:tracePt t="127311" x="6697663" y="4946650"/>
          <p14:tracePt t="127327" x="6804025" y="4946650"/>
          <p14:tracePt t="127343" x="6894513" y="4946650"/>
          <p14:tracePt t="127359" x="6929438" y="4946650"/>
          <p14:tracePt t="127375" x="6946900" y="4938713"/>
          <p14:tracePt t="127391" x="6983413" y="4929188"/>
          <p14:tracePt t="127407" x="7010400" y="4929188"/>
          <p14:tracePt t="127423" x="7027863" y="4919663"/>
          <p14:tracePt t="127439" x="7054850" y="4919663"/>
          <p14:tracePt t="127455" x="7072313" y="4911725"/>
          <p14:tracePt t="127471" x="7116763" y="4911725"/>
          <p14:tracePt t="127487" x="7161213" y="4902200"/>
          <p14:tracePt t="127503" x="7224713" y="4894263"/>
          <p14:tracePt t="127519" x="7224713" y="4884738"/>
          <p14:tracePt t="127654" x="7232650" y="4884738"/>
          <p14:tracePt t="128944" x="7259638" y="4919663"/>
          <p14:tracePt t="128948" x="7269163" y="4938713"/>
          <p14:tracePt t="128960" x="7286625" y="4956175"/>
          <p14:tracePt t="128975" x="7296150" y="4973638"/>
          <p14:tracePt t="129007" x="7296150" y="5010150"/>
          <p14:tracePt t="129022" x="7296150" y="5027613"/>
          <p14:tracePt t="129038" x="7296150" y="5062538"/>
          <p14:tracePt t="129054" x="7296150" y="5089525"/>
          <p14:tracePt t="129070" x="7296150" y="5099050"/>
          <p14:tracePt t="129086" x="7296150" y="5126038"/>
          <p14:tracePt t="129102" x="7277100" y="5133975"/>
          <p14:tracePt t="129118" x="7259638" y="5143500"/>
          <p14:tracePt t="129134" x="7242175" y="5153025"/>
          <p14:tracePt t="129150" x="7215188" y="5160963"/>
          <p14:tracePt t="129165" x="7188200" y="5170488"/>
          <p14:tracePt t="129181" x="7180263" y="5170488"/>
          <p14:tracePt t="129544" x="7170738" y="5170488"/>
          <p14:tracePt t="130009" x="7161213" y="5170488"/>
          <p14:tracePt t="130014" x="7153275" y="5170488"/>
          <p14:tracePt t="130030" x="7126288" y="5180013"/>
          <p14:tracePt t="130046" x="7108825" y="5197475"/>
          <p14:tracePt t="130063" x="7072313" y="5241925"/>
          <p14:tracePt t="130078" x="7045325" y="5286375"/>
          <p14:tracePt t="130093" x="6991350" y="5340350"/>
          <p14:tracePt t="130110" x="6946900" y="5375275"/>
          <p14:tracePt t="130126" x="6911975" y="5411788"/>
          <p14:tracePt t="130141" x="6902450" y="5419725"/>
          <p14:tracePt t="132538" x="6884988" y="5419725"/>
          <p14:tracePt t="132554" x="6884988" y="5429250"/>
          <p14:tracePt t="132984" x="6867525" y="5446713"/>
          <p14:tracePt t="132988" x="6858000" y="5446713"/>
          <p14:tracePt t="133002" x="6831013" y="5465763"/>
          <p14:tracePt t="133019" x="6680200" y="5500688"/>
          <p14:tracePt t="133034" x="6589713" y="5500688"/>
          <p14:tracePt t="133050" x="6394450" y="5500688"/>
          <p14:tracePt t="133066" x="6180138" y="5500688"/>
          <p14:tracePt t="133082" x="5929313" y="5537200"/>
          <p14:tracePt t="133098" x="5697538" y="5599113"/>
          <p14:tracePt t="133114" x="5518150" y="5661025"/>
          <p14:tracePt t="133130" x="5394325" y="5741988"/>
          <p14:tracePt t="133146" x="5348288" y="5786438"/>
          <p14:tracePt t="133162" x="5367338" y="5840413"/>
          <p14:tracePt t="133178" x="5438775" y="5875338"/>
          <p14:tracePt t="133194" x="5518150" y="5894388"/>
          <p14:tracePt t="133210" x="5581650" y="5894388"/>
          <p14:tracePt t="133226" x="5680075" y="5894388"/>
          <p14:tracePt t="133242" x="5822950" y="5894388"/>
          <p14:tracePt t="133258" x="6062663" y="5894388"/>
          <p14:tracePt t="133274" x="6348413" y="5884863"/>
          <p14:tracePt t="133289" x="6724650" y="5830888"/>
          <p14:tracePt t="133305" x="7153275" y="5741988"/>
          <p14:tracePt t="133321" x="7608888" y="5634038"/>
          <p14:tracePt t="133337" x="8027988" y="5500688"/>
          <p14:tracePt t="133353" x="8420100" y="5286375"/>
          <p14:tracePt t="133369" x="8848725" y="5018088"/>
          <p14:tracePt t="133385" x="9277350" y="4670425"/>
          <p14:tracePt t="133401" x="9732963" y="4276725"/>
          <p14:tracePt t="133404" x="9929813" y="4108450"/>
          <p14:tracePt t="133417" x="10045700" y="3973513"/>
          <p14:tracePt t="133433" x="10171113" y="3776663"/>
          <p14:tracePt t="133449" x="10206038" y="3598863"/>
          <p14:tracePt t="133465" x="10153650" y="3446463"/>
          <p14:tracePt t="133481" x="10010775" y="3259138"/>
          <p14:tracePt t="133497" x="9848850" y="3098800"/>
          <p14:tracePt t="133513" x="9715500" y="2955925"/>
          <p14:tracePt t="133529" x="9609138" y="2822575"/>
          <p14:tracePt t="133545" x="9528175" y="2732088"/>
          <p14:tracePt t="133561" x="9466263" y="2697163"/>
          <p14:tracePt t="133577" x="9447213" y="2697163"/>
          <p14:tracePt t="133624" x="9429750" y="2697163"/>
          <p14:tracePt t="133704" x="9420225" y="2697163"/>
          <p14:tracePt t="133720" x="9394825" y="2679700"/>
          <p14:tracePt t="133725" x="9385300" y="2670175"/>
          <p14:tracePt t="133737" x="9367838" y="2660650"/>
          <p14:tracePt t="133753" x="9348788" y="2643188"/>
          <p14:tracePt t="133852" x="9375775" y="2643188"/>
          <p14:tracePt t="133864" x="9385300" y="2643188"/>
          <p14:tracePt t="133868" x="9420225" y="2643188"/>
          <p14:tracePt t="133881" x="9447213" y="2633663"/>
          <p14:tracePt t="133897" x="9501188" y="2625725"/>
          <p14:tracePt t="133901" x="9545638" y="2608263"/>
          <p14:tracePt t="133913" x="9563100" y="2608263"/>
          <p14:tracePt t="133929" x="9582150" y="2589213"/>
          <p14:tracePt t="134008" x="9590088" y="2581275"/>
          <p14:tracePt t="134072" x="9599613" y="2598738"/>
          <p14:tracePt t="134076" x="9599613" y="2616200"/>
          <p14:tracePt t="134089" x="9599613" y="2660650"/>
          <p14:tracePt t="134105" x="9599613" y="2732088"/>
          <p14:tracePt t="134123" x="9609138" y="2867025"/>
          <p14:tracePt t="134137" x="9634538" y="3017838"/>
          <p14:tracePt t="134153" x="9671050" y="3179763"/>
          <p14:tracePt t="134169" x="9688513" y="3340100"/>
          <p14:tracePt t="134185" x="9688513" y="3482975"/>
          <p14:tracePt t="134201" x="9688513" y="3616325"/>
          <p14:tracePt t="134218" x="9688513" y="3768725"/>
          <p14:tracePt t="134233" x="9680575" y="3956050"/>
          <p14:tracePt t="134249" x="9680575" y="4170363"/>
          <p14:tracePt t="134265" x="9680575" y="4357688"/>
          <p14:tracePt t="134281" x="9680575" y="4491038"/>
          <p14:tracePt t="134297" x="9680575" y="4581525"/>
          <p14:tracePt t="134313" x="9680575" y="4652963"/>
          <p14:tracePt t="134330" x="9680575" y="4714875"/>
          <p14:tracePt t="134345" x="9680575" y="4776788"/>
          <p14:tracePt t="134362" x="9680575" y="4822825"/>
          <p14:tracePt t="134377" x="9680575" y="4848225"/>
          <p14:tracePt t="134393" x="9671050" y="4884738"/>
          <p14:tracePt t="134409" x="9671050" y="4938713"/>
          <p14:tracePt t="134425" x="9653588" y="5018088"/>
          <p14:tracePt t="134441" x="9626600" y="5081588"/>
          <p14:tracePt t="134457" x="9590088" y="5160963"/>
          <p14:tracePt t="134473" x="9590088" y="5224463"/>
          <p14:tracePt t="134489" x="9590088" y="5286375"/>
          <p14:tracePt t="134506" x="9590088" y="5330825"/>
          <p14:tracePt t="134522" x="9590088" y="5357813"/>
          <p14:tracePt t="134537" x="9590088" y="5394325"/>
          <p14:tracePt t="134553" x="9590088" y="5419725"/>
          <p14:tracePt t="134568" x="9590088" y="5429250"/>
          <p14:tracePt t="134585" x="9599613" y="5429250"/>
          <p14:tracePt t="134618" x="9599613" y="5438775"/>
          <p14:tracePt t="134634" x="9609138" y="5446713"/>
          <p14:tracePt t="134649" x="9634538" y="5456238"/>
          <p14:tracePt t="134665" x="9680575" y="5473700"/>
          <p14:tracePt t="134681" x="9715500" y="5491163"/>
          <p14:tracePt t="134697" x="9742488" y="5500688"/>
          <p14:tracePt t="134713" x="9752013" y="5500688"/>
          <p14:tracePt t="134729" x="9759950" y="5500688"/>
          <p14:tracePt t="134745" x="9786938" y="5500688"/>
          <p14:tracePt t="134761" x="9804400" y="5500688"/>
          <p14:tracePt t="134842" x="9813925" y="5491163"/>
          <p14:tracePt t="134858" x="9823450" y="5483225"/>
          <p14:tracePt t="134890" x="9831388" y="5473700"/>
          <p14:tracePt t="134894" x="9840913" y="5465763"/>
          <p14:tracePt t="134922" x="9848850" y="5465763"/>
          <p14:tracePt t="134954" x="9848850" y="5456238"/>
          <p14:tracePt t="134970" x="9848850" y="5446713"/>
          <p14:tracePt t="135054" x="9848850" y="5429250"/>
          <p14:tracePt t="135102" x="9848850" y="5419725"/>
          <p14:tracePt t="135114" x="9848850" y="5411788"/>
          <p14:tracePt t="135146" x="9848850" y="5402263"/>
          <p14:tracePt t="135162" x="9840913" y="5402263"/>
          <p14:tracePt t="135178" x="9831388" y="5402263"/>
          <p14:tracePt t="135198" x="9823450" y="5402263"/>
          <p14:tracePt t="135210" x="9813925" y="5402263"/>
          <p14:tracePt t="135230" x="9804400" y="5411788"/>
          <p14:tracePt t="135242" x="9796463" y="5419725"/>
          <p14:tracePt t="135274" x="9777413" y="5419725"/>
          <p14:tracePt t="135298" x="9769475" y="5419725"/>
          <p14:tracePt t="135302" x="9759950" y="5419725"/>
          <p14:tracePt t="135314" x="9742488" y="5419725"/>
          <p14:tracePt t="135320" x="9732963" y="5419725"/>
          <p14:tracePt t="135336" x="9715500" y="5419725"/>
          <p14:tracePt t="135538" x="9705975" y="5419725"/>
          <p14:tracePt t="135542" x="9698038" y="5419725"/>
          <p14:tracePt t="135554" x="9671050" y="5419725"/>
          <p14:tracePt t="135559" x="9653588" y="5429250"/>
          <p14:tracePt t="135575" x="9555163" y="5446713"/>
          <p14:tracePt t="135591" x="9277350" y="5465763"/>
          <p14:tracePt t="135607" x="8456613" y="5465763"/>
          <p14:tracePt t="135623" x="7358063" y="5465763"/>
          <p14:tracePt t="135639" x="6170613" y="5465763"/>
          <p14:tracePt t="135655" x="5205413" y="5483225"/>
          <p14:tracePt t="135671" x="4527550" y="5518150"/>
          <p14:tracePt t="135687" x="4179888" y="5537200"/>
          <p14:tracePt t="135703" x="4010025" y="5537200"/>
          <p14:tracePt t="135719" x="3884613" y="5537200"/>
          <p14:tracePt t="135735" x="3697288" y="5537200"/>
          <p14:tracePt t="135751" x="3465513" y="5537200"/>
          <p14:tracePt t="135767" x="3214688" y="5537200"/>
          <p14:tracePt t="135783" x="2973388" y="5537200"/>
          <p14:tracePt t="135799" x="2867025" y="5537200"/>
          <p14:tracePt t="135944" x="2874963" y="5537200"/>
          <p14:tracePt t="135956" x="2884488" y="5537200"/>
          <p14:tracePt t="136024" x="2884488" y="5545138"/>
          <p14:tracePt t="136036" x="2884488" y="5554663"/>
          <p14:tracePt t="136040" x="2884488" y="5572125"/>
          <p14:tracePt t="136055" x="2884488" y="5608638"/>
          <p14:tracePt t="136071" x="2884488" y="5643563"/>
          <p14:tracePt t="136087" x="2911475" y="5688013"/>
          <p14:tracePt t="136103" x="2919413" y="5705475"/>
          <p14:tracePt t="136119" x="2919413" y="5715000"/>
          <p14:tracePt t="136135" x="2919413" y="5732463"/>
          <p14:tracePt t="136151" x="2919413" y="5741988"/>
          <p14:tracePt t="136167" x="2919413" y="5759450"/>
          <p14:tracePt t="136183" x="2919413" y="5768975"/>
          <p14:tracePt t="136215" x="2928938" y="5776913"/>
          <p14:tracePt t="136244" x="2928938" y="5786438"/>
          <p14:tracePt t="136260" x="2928938" y="5795963"/>
          <p14:tracePt t="136276" x="2928938" y="5803900"/>
          <p14:tracePt t="136281" x="2919413" y="5813425"/>
          <p14:tracePt t="136295" x="2911475" y="5822950"/>
          <p14:tracePt t="136311" x="2911475" y="5830888"/>
          <p14:tracePt t="136372" x="2901950" y="5830888"/>
          <p14:tracePt t="136388" x="2894013" y="5830888"/>
          <p14:tracePt t="136392" x="2874963" y="5840413"/>
          <p14:tracePt t="136407" x="2830513" y="5848350"/>
          <p14:tracePt t="136423" x="2813050" y="5848350"/>
          <p14:tracePt t="136439" x="2813050" y="5857875"/>
          <p14:tracePt t="136455" x="2795588" y="5857875"/>
          <p14:tracePt t="136471" x="2786063" y="5857875"/>
          <p14:tracePt t="136487" x="2768600" y="5857875"/>
          <p14:tracePt t="136503" x="2751138" y="5867400"/>
          <p14:tracePt t="136519" x="2732088" y="5875338"/>
          <p14:tracePt t="136740" x="2724150" y="5884863"/>
          <p14:tracePt t="136932" x="2732088" y="5894388"/>
          <p14:tracePt t="136936" x="2732088" y="5902325"/>
          <p14:tracePt t="136951" x="2741613" y="5911850"/>
          <p14:tracePt t="138940" x="2732088" y="5911850"/>
          <p14:tracePt t="138952" x="2724150" y="5911850"/>
          <p14:tracePt t="138956" x="2714625" y="5911850"/>
          <p14:tracePt t="138968" x="2705100" y="5911850"/>
          <p14:tracePt t="138984" x="2697163" y="5919788"/>
          <p14:tracePt t="138996" x="2687638" y="5919788"/>
          <p14:tracePt t="139012" x="2660650" y="5929313"/>
          <p14:tracePt t="139028" x="2616200" y="5929313"/>
          <p14:tracePt t="139044" x="2562225" y="5929313"/>
          <p14:tracePt t="139061" x="2490788" y="5929313"/>
          <p14:tracePt t="139076" x="2401888" y="5929313"/>
          <p14:tracePt t="139092" x="2286000" y="5929313"/>
          <p14:tracePt t="139108" x="2214563" y="5929313"/>
          <p14:tracePt t="139124" x="2205038" y="5929313"/>
          <p14:tracePt t="139338" x="2214563" y="5919788"/>
          <p14:tracePt t="139370" x="2224088" y="5919788"/>
          <p14:tracePt t="139386" x="2232025" y="5919788"/>
          <p14:tracePt t="139786" x="2232025" y="5911850"/>
          <p14:tracePt t="139802" x="2232025" y="5902325"/>
          <p14:tracePt t="139850" x="2214563" y="5894388"/>
          <p14:tracePt t="139882" x="2205038" y="5884863"/>
          <p14:tracePt t="139898" x="2197100" y="5884863"/>
          <p14:tracePt t="139914" x="2187575" y="5875338"/>
          <p14:tracePt t="139946" x="2179638" y="5875338"/>
          <p14:tracePt t="139966" x="2170113" y="5867400"/>
          <p14:tracePt t="139998" x="2160588" y="5857875"/>
          <p14:tracePt t="140010" x="2152650" y="5840413"/>
          <p14:tracePt t="140026" x="2143125" y="5830888"/>
          <p14:tracePt t="140058" x="2133600" y="5822950"/>
          <p14:tracePt t="140090" x="2108200" y="5813425"/>
          <p14:tracePt t="140106" x="2098675" y="5803900"/>
          <p14:tracePt t="140110" x="2089150" y="5803900"/>
          <p14:tracePt t="140122" x="2071688" y="5786438"/>
          <p14:tracePt t="140131" x="2062163" y="5786438"/>
          <p14:tracePt t="140147" x="2044700" y="5786438"/>
          <p14:tracePt t="140163" x="2036763" y="5786438"/>
          <p14:tracePt t="140556" x="2027238" y="5786438"/>
          <p14:tracePt t="141088" x="2036763" y="5786438"/>
          <p14:tracePt t="141116" x="2044700" y="5786438"/>
          <p14:tracePt t="141164" x="2062163" y="5786438"/>
          <p14:tracePt t="141168" x="2071688" y="5786438"/>
          <p14:tracePt t="141520" x="2062163" y="5786438"/>
          <p14:tracePt t="141532" x="2054225" y="5786438"/>
          <p14:tracePt t="141538" x="2044700" y="5786438"/>
          <p14:tracePt t="141612" x="2036763" y="5786438"/>
          <p14:tracePt t="141628" x="2027238" y="5786438"/>
          <p14:tracePt t="141632" x="2017713" y="5786438"/>
          <p14:tracePt t="141643" x="2009775" y="5786438"/>
          <p14:tracePt t="141650" x="2000250" y="5786438"/>
          <p14:tracePt t="141724" x="1990725" y="5786438"/>
          <p14:tracePt t="141740" x="1982788" y="5786438"/>
          <p14:tracePt t="141804" x="1973263" y="5786438"/>
          <p14:tracePt t="141836" x="1965325" y="5786438"/>
          <p14:tracePt t="141982" x="1955800" y="5786438"/>
          <p14:tracePt t="141998" x="1946275" y="5786438"/>
          <p14:tracePt t="142002" x="1938338" y="5786438"/>
          <p14:tracePt t="142094" x="1928813" y="5786438"/>
          <p14:tracePt t="142098" x="1919288" y="5786438"/>
          <p14:tracePt t="142270" x="1911350" y="5786438"/>
          <p14:tracePt t="142710" x="1919288" y="5786438"/>
          <p14:tracePt t="142714" x="1928813" y="5786438"/>
          <p14:tracePt t="142726" x="1955800" y="5786438"/>
          <p14:tracePt t="142742" x="1973263" y="5786438"/>
          <p14:tracePt t="142934" x="1990725" y="5786438"/>
          <p14:tracePt t="142938" x="2000250" y="5786438"/>
          <p14:tracePt t="142950" x="2009775" y="5786438"/>
          <p14:tracePt t="142960" x="2017713" y="5786438"/>
          <p14:tracePt t="142977" x="2044700" y="5786438"/>
          <p14:tracePt t="142992" x="2054225" y="5786438"/>
          <p14:tracePt t="143008" x="2062163" y="5786438"/>
          <p14:tracePt t="143024" x="2071688" y="5786438"/>
          <p14:tracePt t="143062" x="2081213" y="5786438"/>
          <p14:tracePt t="143078" x="2089150" y="5786438"/>
          <p14:tracePt t="143142" x="2108200" y="5786438"/>
          <p14:tracePt t="143158" x="2116138" y="5786438"/>
          <p14:tracePt t="143414" x="2125663" y="5786438"/>
          <p14:tracePt t="143935" x="2133600" y="5786438"/>
          <p14:tracePt t="144000" x="2133600" y="5795963"/>
          <p14:tracePt t="144004" x="2143125" y="5803900"/>
          <p14:tracePt t="144048" x="2143125" y="5813425"/>
          <p14:tracePt t="144064" x="2143125" y="5822950"/>
          <p14:tracePt t="145834" x="2143125" y="5830888"/>
          <p14:tracePt t="146708" x="2152650" y="5830888"/>
          <p14:tracePt t="146724" x="2160588" y="5830888"/>
          <p14:tracePt t="146740" x="2160588" y="5840413"/>
          <p14:tracePt t="146749" x="2179638" y="5848350"/>
          <p14:tracePt t="146765" x="2205038" y="5848350"/>
          <p14:tracePt t="146781" x="2214563" y="5848350"/>
          <p14:tracePt t="146797" x="2232025" y="5867400"/>
          <p14:tracePt t="146836" x="2241550" y="5867400"/>
          <p14:tracePt t="146845" x="2251075" y="5867400"/>
          <p14:tracePt t="146861" x="2276475" y="5867400"/>
          <p14:tracePt t="146877" x="2303463" y="5867400"/>
          <p14:tracePt t="146893" x="2347913" y="5867400"/>
          <p14:tracePt t="146909" x="2393950" y="5867400"/>
          <p14:tracePt t="146925" x="2428875" y="5867400"/>
          <p14:tracePt t="146941" x="2455863" y="5867400"/>
          <p14:tracePt t="146957" x="2473325" y="5867400"/>
          <p14:tracePt t="146989" x="2482850" y="5867400"/>
          <p14:tracePt t="147012" x="2490788" y="5867400"/>
          <p14:tracePt t="147092" x="2500313" y="5867400"/>
          <p14:tracePt t="147108" x="2500313" y="5857875"/>
          <p14:tracePt t="147124" x="2509838" y="5857875"/>
          <p14:tracePt t="147140" x="2517775" y="5857875"/>
          <p14:tracePt t="147159" x="2527300" y="5857875"/>
          <p14:tracePt t="147172" x="2536825" y="5857875"/>
          <p14:tracePt t="147176" x="2571750" y="5857875"/>
          <p14:tracePt t="147188" x="2598738" y="5857875"/>
          <p14:tracePt t="147197" x="2625725" y="5857875"/>
          <p14:tracePt t="147213" x="2776538" y="5857875"/>
          <p14:tracePt t="147228" x="3036888" y="5857875"/>
          <p14:tracePt t="147244" x="3384550" y="5848350"/>
          <p14:tracePt t="147260" x="3973513" y="5759450"/>
          <p14:tracePt t="147276" x="4652963" y="5634038"/>
          <p14:tracePt t="147292" x="5375275" y="5456238"/>
          <p14:tracePt t="147308" x="6161088" y="5224463"/>
          <p14:tracePt t="147324" x="7010400" y="4929188"/>
          <p14:tracePt t="147340" x="7956550" y="4554538"/>
          <p14:tracePt t="147356" x="8939213" y="4160838"/>
          <p14:tracePt t="147372" x="9537700" y="3795713"/>
          <p14:tracePt t="147388" x="9848850" y="3482975"/>
          <p14:tracePt t="147404" x="9956800" y="3232150"/>
          <p14:tracePt t="147420" x="9991725" y="3000375"/>
          <p14:tracePt t="147436" x="10010775" y="2813050"/>
          <p14:tracePt t="147452" x="9983788" y="2652713"/>
          <p14:tracePt t="147468" x="9902825" y="2500313"/>
          <p14:tracePt t="147484" x="9823450" y="2384425"/>
          <p14:tracePt t="147500" x="9742488" y="2303463"/>
          <p14:tracePt t="147516" x="9725025" y="2286000"/>
          <p14:tracePt t="147532" x="9705975" y="2276475"/>
          <p14:tracePt t="147548" x="9680575" y="2268538"/>
          <p14:tracePt t="147564" x="9617075" y="2251075"/>
          <p14:tracePt t="147580" x="9563100" y="2251075"/>
          <p14:tracePt t="147596" x="9528175" y="2251075"/>
          <p14:tracePt t="147612" x="9501188" y="2251075"/>
          <p14:tracePt t="147628" x="9483725" y="2259013"/>
          <p14:tracePt t="147644" x="9483725" y="2276475"/>
          <p14:tracePt t="147660" x="9483725" y="2286000"/>
          <p14:tracePt t="147692" x="9483725" y="2312988"/>
          <p14:tracePt t="147708" x="9483725" y="2347913"/>
          <p14:tracePt t="147724" x="9466263" y="2393950"/>
          <p14:tracePt t="147740" x="9447213" y="2455863"/>
          <p14:tracePt t="147756" x="9429750" y="2509838"/>
          <p14:tracePt t="147772" x="9420225" y="2562225"/>
          <p14:tracePt t="147788" x="9420225" y="2608263"/>
          <p14:tracePt t="147804" x="9420225" y="2633663"/>
          <p14:tracePt t="147820" x="9429750" y="2687638"/>
          <p14:tracePt t="147836" x="9439275" y="2741613"/>
          <p14:tracePt t="147852" x="9439275" y="2786063"/>
          <p14:tracePt t="147868" x="9439275" y="2840038"/>
          <p14:tracePt t="147884" x="9439275" y="2894013"/>
          <p14:tracePt t="147900" x="9439275" y="2938463"/>
          <p14:tracePt t="147917" x="9439275" y="2973388"/>
          <p14:tracePt t="147932" x="9439275" y="3009900"/>
          <p14:tracePt t="147948" x="9439275" y="3027363"/>
          <p14:tracePt t="147964" x="9412288" y="3062288"/>
          <p14:tracePt t="147980" x="9367838" y="3116263"/>
          <p14:tracePt t="147996" x="9304338" y="3160713"/>
          <p14:tracePt t="148012" x="9180513" y="3251200"/>
          <p14:tracePt t="148028" x="8966200" y="3394075"/>
          <p14:tracePt t="148044" x="8670925" y="3554413"/>
          <p14:tracePt t="148060" x="8242300" y="3803650"/>
          <p14:tracePt t="148076" x="7680325" y="4089400"/>
          <p14:tracePt t="148092" x="7010400" y="4384675"/>
          <p14:tracePt t="148108" x="6089650" y="4625975"/>
          <p14:tracePt t="148124" x="5187950" y="4857750"/>
          <p14:tracePt t="148140" x="4438650" y="5089525"/>
          <p14:tracePt t="148155" x="3875088" y="5259388"/>
          <p14:tracePt t="148171" x="3536950" y="5340350"/>
          <p14:tracePt t="148188" x="3367088" y="5375275"/>
          <p14:tracePt t="148203" x="3259138" y="5419725"/>
          <p14:tracePt t="148219" x="3143250" y="5473700"/>
          <p14:tracePt t="148235" x="3089275" y="5500688"/>
          <p14:tracePt t="148251" x="3044825" y="5527675"/>
          <p14:tracePt t="148326" x="3027363" y="5527675"/>
          <p14:tracePt t="148342" x="3009900" y="5527675"/>
          <p14:tracePt t="148346" x="2990850" y="5527675"/>
          <p14:tracePt t="148358" x="2982913" y="5527675"/>
          <p14:tracePt t="148364" x="2973388" y="5527675"/>
          <p14:tracePt t="148379" x="2965450" y="5527675"/>
          <p14:tracePt t="148422" x="2955925" y="5537200"/>
          <p14:tracePt t="148442" x="2946400" y="5554663"/>
          <p14:tracePt t="148454" x="2938463" y="5572125"/>
          <p14:tracePt t="148459" x="2928938" y="5572125"/>
          <p14:tracePt t="148475" x="2901950" y="5599113"/>
          <p14:tracePt t="148491" x="2884488" y="5608638"/>
          <p14:tracePt t="148507" x="2874963" y="5616575"/>
          <p14:tracePt t="148523" x="2867025" y="5616575"/>
          <p14:tracePt t="148565" x="2867025" y="5626100"/>
          <p14:tracePt t="148582" x="2857500" y="5634038"/>
          <p14:tracePt t="148598" x="2847975" y="5643563"/>
          <p14:tracePt t="148602" x="2840038" y="5653088"/>
          <p14:tracePt t="148614" x="2840038" y="5661025"/>
          <p14:tracePt t="148646" x="2840038" y="5680075"/>
          <p14:tracePt t="148650" x="2840038" y="5688013"/>
          <p14:tracePt t="148662" x="2830513" y="5688013"/>
          <p14:tracePt t="148678" x="2822575" y="5697538"/>
          <p14:tracePt t="148683" x="2822575" y="5705475"/>
          <p14:tracePt t="148699" x="2803525" y="5705475"/>
          <p14:tracePt t="148715" x="2786063" y="5705475"/>
          <p14:tracePt t="148731" x="2768600" y="5715000"/>
          <p14:tracePt t="148747" x="2759075" y="5715000"/>
          <p14:tracePt t="148763" x="2741613" y="5724525"/>
          <p14:tracePt t="148795" x="2724150" y="5732463"/>
          <p14:tracePt t="148811" x="2714625" y="5732463"/>
          <p14:tracePt t="148827" x="2714625" y="5741988"/>
          <p14:tracePt t="148843" x="2705100" y="5751513"/>
          <p14:tracePt t="149032" x="2705100" y="5759450"/>
          <p14:tracePt t="149048" x="2724150" y="5768975"/>
          <p14:tracePt t="149054" x="2732088" y="5776913"/>
          <p14:tracePt t="149068" x="2751138" y="5776913"/>
          <p14:tracePt t="149083" x="2786063" y="5786438"/>
          <p14:tracePt t="149099" x="2795588" y="5786438"/>
          <p14:tracePt t="149115" x="2803525" y="5786438"/>
          <p14:tracePt t="149192" x="2803525" y="5795963"/>
          <p14:tracePt t="149208" x="2813050" y="5795963"/>
          <p14:tracePt t="149240" x="2813050" y="5803900"/>
          <p14:tracePt t="149244" x="2813050" y="5813425"/>
          <p14:tracePt t="149259" x="2813050" y="5822950"/>
          <p14:tracePt t="149304" x="2813050" y="5830888"/>
          <p14:tracePt t="149308" x="2813050" y="5840413"/>
          <p14:tracePt t="149448" x="2813050" y="5848350"/>
          <p14:tracePt t="149480" x="2813050" y="5857875"/>
          <p14:tracePt t="149512" x="2803525" y="5867400"/>
          <p14:tracePt t="149528" x="2795588" y="5875338"/>
          <p14:tracePt t="149560" x="2795588" y="5884863"/>
          <p14:tracePt t="149564" x="2795588" y="5894388"/>
          <p14:tracePt t="149592" x="2786063" y="5902325"/>
          <p14:tracePt t="149608" x="2776538" y="5911850"/>
          <p14:tracePt t="149640" x="2768600" y="5919788"/>
          <p14:tracePt t="149644" x="2759075" y="5929313"/>
          <p14:tracePt t="149752" x="2751138" y="5929313"/>
          <p14:tracePt t="149964" x="2759075" y="5929313"/>
          <p14:tracePt t="149992" x="2768600" y="5929313"/>
          <p14:tracePt t="150008" x="2776538" y="5929313"/>
          <p14:tracePt t="150012" x="2786063" y="5929313"/>
          <p14:tracePt t="150027" x="2803525" y="5929313"/>
          <p14:tracePt t="150058" x="2830513" y="5929313"/>
          <p14:tracePt t="150074" x="2857500" y="5929313"/>
          <p14:tracePt t="150090" x="2884488" y="5929313"/>
          <p14:tracePt t="150106" x="2894013" y="5919788"/>
          <p14:tracePt t="150123" x="2901950" y="5919788"/>
          <p14:tracePt t="150168" x="2911475" y="5911850"/>
          <p14:tracePt t="150172" x="2919413" y="5911850"/>
          <p14:tracePt t="150188" x="2938463" y="5911850"/>
          <p14:tracePt t="150202" x="2955925" y="5902325"/>
          <p14:tracePt t="150218" x="2973388" y="5902325"/>
          <p14:tracePt t="150234" x="2990850" y="5902325"/>
          <p14:tracePt t="150250" x="3000375" y="5902325"/>
          <p14:tracePt t="150280" x="3009900" y="5902325"/>
          <p14:tracePt t="150285" x="3017838" y="5902325"/>
          <p14:tracePt t="150312" x="3027363" y="5902325"/>
          <p14:tracePt t="150316" x="3036888" y="5902325"/>
          <p14:tracePt t="150329" x="3044825" y="5894388"/>
          <p14:tracePt t="150345" x="3062288" y="5884863"/>
          <p14:tracePt t="150634" x="3062288" y="5875338"/>
          <p14:tracePt t="150682" x="3062288" y="5867400"/>
          <p14:tracePt t="150746" x="3062288" y="5857875"/>
          <p14:tracePt t="151740" x="3062288" y="5848350"/>
          <p14:tracePt t="152516" x="3071813" y="5840413"/>
          <p14:tracePt t="152532" x="3081338" y="5840413"/>
          <p14:tracePt t="152628" x="3089275" y="5840413"/>
          <p14:tracePt t="152908" x="3098800" y="5840413"/>
          <p14:tracePt t="152988" x="3108325" y="5840413"/>
          <p14:tracePt t="153022" x="3116263" y="5840413"/>
          <p14:tracePt t="153057" x="3125788" y="5840413"/>
          <p14:tracePt t="153070" x="3133725" y="5840413"/>
          <p14:tracePt t="153150" x="3143250" y="5840413"/>
          <p14:tracePt t="153182" x="3152775" y="5840413"/>
          <p14:tracePt t="153230" x="3152775" y="5830888"/>
          <p14:tracePt t="153234" x="3160713" y="5830888"/>
          <p14:tracePt t="153246" x="3170238" y="5830888"/>
          <p14:tracePt t="153262" x="3179763" y="5830888"/>
          <p14:tracePt t="153294" x="3187700" y="5830888"/>
          <p14:tracePt t="153326" x="3197225" y="5830888"/>
          <p14:tracePt t="153342" x="3214688" y="5822950"/>
          <p14:tracePt t="153346" x="3214688" y="5813425"/>
          <p14:tracePt t="153358" x="3224213" y="5813425"/>
          <p14:tracePt t="153374" x="3232150" y="5813425"/>
          <p14:tracePt t="153383" x="3241675" y="5803900"/>
          <p14:tracePt t="153422" x="3251200" y="5803900"/>
          <p14:tracePt t="153438" x="3268663" y="5795963"/>
          <p14:tracePt t="153442" x="3276600" y="5795963"/>
          <p14:tracePt t="153454" x="3286125" y="5795963"/>
          <p14:tracePt t="153463" x="3295650" y="5786438"/>
          <p14:tracePt t="153480" x="3313113" y="5786438"/>
          <p14:tracePt t="153495" x="3330575" y="5786438"/>
          <p14:tracePt t="153511" x="3340100" y="5786438"/>
          <p14:tracePt t="153630" x="3348038" y="5776913"/>
          <p14:tracePt t="153838" x="3357563" y="5776913"/>
          <p14:tracePt t="153854" x="3367088" y="5776913"/>
          <p14:tracePt t="153858" x="3375025" y="5776913"/>
          <p14:tracePt t="153870" x="3384550" y="5776913"/>
          <p14:tracePt t="153950" x="3394075" y="5776913"/>
          <p14:tracePt t="154046" x="3411538" y="5776913"/>
          <p14:tracePt t="154062" x="3419475" y="5776913"/>
          <p14:tracePt t="154142" x="3438525" y="5776913"/>
          <p14:tracePt t="154158" x="3446463" y="5776913"/>
          <p14:tracePt t="154174" x="3455988" y="5776913"/>
          <p14:tracePt t="154178" x="3465513" y="5776913"/>
          <p14:tracePt t="154190" x="3473450" y="5776913"/>
          <p14:tracePt t="154472" x="3482975" y="5776913"/>
          <p14:tracePt t="154488" x="3490913" y="5776913"/>
          <p14:tracePt t="154520" x="3500438" y="5776913"/>
          <p14:tracePt t="154536" x="3517900" y="5776913"/>
          <p14:tracePt t="154552" x="3527425" y="5776913"/>
          <p14:tracePt t="154556" x="3536950" y="5776913"/>
          <p14:tracePt t="154568" x="3544888" y="5776913"/>
          <p14:tracePt t="154584" x="3562350" y="5776913"/>
          <p14:tracePt t="154600" x="3571875" y="5776913"/>
          <p14:tracePt t="154712" x="3581400" y="5776913"/>
          <p14:tracePt t="154936" x="3616325" y="5776913"/>
          <p14:tracePt t="154940" x="3625850" y="5776913"/>
          <p14:tracePt t="155488" x="3625850" y="5786438"/>
          <p14:tracePt t="155504" x="3625850" y="5795963"/>
          <p14:tracePt t="155536" x="3625850" y="5813425"/>
          <p14:tracePt t="155552" x="3625850" y="5822950"/>
          <p14:tracePt t="155568" x="3625850" y="5840413"/>
          <p14:tracePt t="155584" x="3625850" y="5848350"/>
          <p14:tracePt t="155600" x="3633788" y="5857875"/>
          <p14:tracePt t="155604" x="3643313" y="5867400"/>
          <p14:tracePt t="155616" x="3660775" y="5875338"/>
          <p14:tracePt t="155621" x="3670300" y="5875338"/>
          <p14:tracePt t="155637" x="3705225" y="5894388"/>
          <p14:tracePt t="155653" x="3741738" y="5938838"/>
          <p14:tracePt t="155669" x="3786188" y="5956300"/>
          <p14:tracePt t="155685" x="3822700" y="5965825"/>
          <p14:tracePt t="155701" x="3867150" y="5983288"/>
          <p14:tracePt t="155716" x="3894138" y="5983288"/>
          <p14:tracePt t="155732" x="3919538" y="5991225"/>
          <p14:tracePt t="155748" x="3946525" y="5991225"/>
          <p14:tracePt t="155764" x="3965575" y="5991225"/>
          <p14:tracePt t="155780" x="4000500" y="5991225"/>
          <p14:tracePt t="155796" x="4037013" y="5991225"/>
          <p14:tracePt t="155812" x="4089400" y="5991225"/>
          <p14:tracePt t="155828" x="4143375" y="5991225"/>
          <p14:tracePt t="155844" x="4197350" y="5983288"/>
          <p14:tracePt t="155860" x="4241800" y="5973763"/>
          <p14:tracePt t="155876" x="4295775" y="5965825"/>
          <p14:tracePt t="155892" x="4330700" y="5956300"/>
          <p14:tracePt t="155952" x="4340225" y="5946775"/>
          <p14:tracePt t="155968" x="4357688" y="5946775"/>
          <p14:tracePt t="155972" x="4367213" y="5938838"/>
          <p14:tracePt t="155984" x="4384675" y="5929313"/>
          <p14:tracePt t="156002" x="4411663" y="5919788"/>
          <p14:tracePt t="156006" x="4419600" y="5919788"/>
          <p14:tracePt t="156650" x="4419600" y="5911850"/>
          <p14:tracePt t="156654" x="4419600" y="5902325"/>
          <p14:tracePt t="156670" x="4419600" y="5894388"/>
          <p14:tracePt t="156698" x="4419600" y="5884863"/>
          <p14:tracePt t="156702" x="4419600" y="5875338"/>
          <p14:tracePt t="156714" x="4419600" y="5867400"/>
          <p14:tracePt t="156730" x="4419600" y="5848350"/>
          <p14:tracePt t="156739" x="4411663" y="5840413"/>
          <p14:tracePt t="156756" x="4394200" y="5840413"/>
          <p14:tracePt t="156771" x="4384675" y="5840413"/>
          <p14:tracePt t="156803" x="4375150" y="5830888"/>
          <p14:tracePt t="156826" x="4367213" y="5830888"/>
          <p14:tracePt t="156842" x="4348163" y="5822950"/>
          <p14:tracePt t="156851" x="4340225" y="5822950"/>
          <p14:tracePt t="156906" x="4330700" y="5822950"/>
          <p14:tracePt t="156910" x="4322763" y="5822950"/>
          <p14:tracePt t="156926" x="4303713" y="5822950"/>
          <p14:tracePt t="156938" x="4295775" y="5822950"/>
          <p14:tracePt t="156947" x="4268788" y="5822950"/>
          <p14:tracePt t="156963" x="4232275" y="5813425"/>
          <p14:tracePt t="157002" x="4224338" y="5813425"/>
          <p14:tracePt t="157354" x="4232275" y="5813425"/>
          <p14:tracePt t="157370" x="4241800" y="5813425"/>
          <p14:tracePt t="157374" x="4251325" y="5813425"/>
          <p14:tracePt t="157386" x="4259263" y="5813425"/>
          <p14:tracePt t="157395" x="4268788" y="5813425"/>
          <p14:tracePt t="157411" x="4313238" y="5813425"/>
          <p14:tracePt t="157427" x="4348163" y="5813425"/>
          <p14:tracePt t="157443" x="4367213" y="5813425"/>
          <p14:tracePt t="157596" x="4375150" y="5813425"/>
          <p14:tracePt t="158614" x="4384675" y="5813425"/>
          <p14:tracePt t="158618" x="4394200" y="5813425"/>
          <p14:tracePt t="158630" x="4411663" y="5813425"/>
          <p14:tracePt t="158646" x="4419600" y="5813425"/>
          <p14:tracePt t="158662" x="4429125" y="5813425"/>
          <p14:tracePt t="158694" x="4438650" y="5813425"/>
          <p14:tracePt t="158698" x="4446588" y="5813425"/>
          <p14:tracePt t="158726" x="4456113" y="5813425"/>
          <p14:tracePt t="158790" x="4465638" y="5813425"/>
          <p14:tracePt t="158806" x="4483100" y="5813425"/>
          <p14:tracePt t="158810" x="4491038" y="5813425"/>
          <p14:tracePt t="158838" x="4500563" y="5813425"/>
          <p14:tracePt t="159090" x="4483100" y="5803900"/>
          <p14:tracePt t="159294" x="4483100" y="5795963"/>
          <p14:tracePt t="159326" x="4500563" y="5795963"/>
          <p14:tracePt t="159330" x="4510088" y="5795963"/>
          <p14:tracePt t="159358" x="4527550" y="5776913"/>
          <p14:tracePt t="159362" x="4537075" y="5768975"/>
          <p14:tracePt t="159390" x="4545013" y="5759450"/>
          <p14:tracePt t="159395" x="4554538" y="5751513"/>
          <p14:tracePt t="159409" x="4581525" y="5741988"/>
          <p14:tracePt t="159425" x="4608513" y="5741988"/>
          <p14:tracePt t="159441" x="4608513" y="5732463"/>
          <p14:tracePt t="159518" x="4616450" y="5732463"/>
          <p14:tracePt t="159534" x="4625975" y="5724525"/>
          <p14:tracePt t="159678" x="4616450" y="5732463"/>
          <p14:tracePt t="159694" x="4589463" y="5741988"/>
          <p14:tracePt t="159699" x="4581525" y="5741988"/>
          <p14:tracePt t="159774" x="4572000" y="5751513"/>
          <p14:tracePt t="159789" x="4562475" y="5759450"/>
          <p14:tracePt t="159806" x="4554538" y="5759450"/>
          <p14:tracePt t="159810" x="4545013" y="5759450"/>
          <p14:tracePt t="159838" x="4527550" y="5759450"/>
          <p14:tracePt t="159843" x="4510088" y="5768975"/>
          <p14:tracePt t="159857" x="4483100" y="5776913"/>
          <p14:tracePt t="159873" x="4465638" y="5776913"/>
          <p14:tracePt t="159889" x="4456113" y="5776913"/>
          <p14:tracePt t="159950" x="4446588" y="5776913"/>
          <p14:tracePt t="159966" x="4438650" y="5776913"/>
          <p14:tracePt t="160046" x="4456113" y="5768975"/>
          <p14:tracePt t="160064" x="4473575" y="5751513"/>
          <p14:tracePt t="160069" x="4491038" y="5741988"/>
          <p14:tracePt t="160080" x="4510088" y="5724525"/>
          <p14:tracePt t="160096" x="4527550" y="5705475"/>
          <p14:tracePt t="160112" x="4527550" y="5688013"/>
          <p14:tracePt t="160128" x="4554538" y="5643563"/>
          <p14:tracePt t="160144" x="4554538" y="5616575"/>
          <p14:tracePt t="160148" x="4554538" y="5608638"/>
          <p14:tracePt t="160160" x="4554538" y="5581650"/>
          <p14:tracePt t="160176" x="4518025" y="5545138"/>
          <p14:tracePt t="160192" x="4465638" y="5537200"/>
          <p14:tracePt t="160208" x="4438650" y="5527675"/>
          <p14:tracePt t="160224" x="4429125" y="5510213"/>
          <p14:tracePt t="160240" x="4419600" y="5510213"/>
          <p14:tracePt t="160256" x="4411663" y="5510213"/>
          <p14:tracePt t="160272" x="4384675" y="5500688"/>
          <p14:tracePt t="160288" x="4340225" y="5500688"/>
          <p14:tracePt t="160304" x="4268788" y="5500688"/>
          <p14:tracePt t="160321" x="4224338" y="5500688"/>
          <p14:tracePt t="160336" x="4205288" y="5500688"/>
          <p14:tracePt t="160384" x="4197350" y="5500688"/>
          <p14:tracePt t="160389" x="4187825" y="5510213"/>
          <p14:tracePt t="160401" x="4187825" y="5518150"/>
          <p14:tracePt t="160416" x="4160838" y="5527675"/>
          <p14:tracePt t="160432" x="4133850" y="5545138"/>
          <p14:tracePt t="160448" x="4125913" y="5545138"/>
          <p14:tracePt t="160464" x="4125913" y="5554663"/>
          <p14:tracePt t="160480" x="4125913" y="5572125"/>
          <p14:tracePt t="160496" x="4133850" y="5581650"/>
          <p14:tracePt t="160512" x="4143375" y="5581650"/>
          <p14:tracePt t="160528" x="4143375" y="5608638"/>
          <p14:tracePt t="160544" x="4143375" y="5626100"/>
          <p14:tracePt t="160560" x="4152900" y="5670550"/>
          <p14:tracePt t="160576" x="4170363" y="5688013"/>
          <p14:tracePt t="160592" x="4187825" y="5724525"/>
          <p14:tracePt t="160608" x="4224338" y="5751513"/>
          <p14:tracePt t="160624" x="4232275" y="5759450"/>
          <p14:tracePt t="160640" x="4241800" y="5768975"/>
          <p14:tracePt t="160656" x="4251325" y="5776913"/>
          <p14:tracePt t="160672" x="4276725" y="5786438"/>
          <p14:tracePt t="160688" x="4295775" y="5795963"/>
          <p14:tracePt t="160704" x="4330700" y="5813425"/>
          <p14:tracePt t="160720" x="4340225" y="5822950"/>
          <p14:tracePt t="160752" x="4357688" y="5822950"/>
          <p14:tracePt t="160784" x="4367213" y="5822950"/>
          <p14:tracePt t="160789" x="4375150" y="5822950"/>
          <p14:tracePt t="160801" x="4384675" y="5830888"/>
          <p14:tracePt t="160816" x="4402138" y="5830888"/>
          <p14:tracePt t="160832" x="4419600" y="5830888"/>
          <p14:tracePt t="161136" x="4419600" y="5822950"/>
          <p14:tracePt t="161343" x="4419600" y="5813425"/>
          <p14:tracePt t="161520" x="4419600" y="5795963"/>
          <p14:tracePt t="161536" x="4419600" y="5786438"/>
          <p14:tracePt t="161682" x="4411663" y="5776913"/>
          <p14:tracePt t="161686" x="4411663" y="5768975"/>
          <p14:tracePt t="162026" x="4411663" y="5759450"/>
          <p14:tracePt t="162478" x="4419600" y="5759450"/>
          <p14:tracePt t="162490" x="4438650" y="5768975"/>
          <p14:tracePt t="162494" x="4465638" y="5776913"/>
          <p14:tracePt t="162510" x="4537075" y="5786438"/>
          <p14:tracePt t="162526" x="4554538" y="5795963"/>
          <p14:tracePt t="162558" x="4598988" y="5795963"/>
          <p14:tracePt t="162574" x="4660900" y="5795963"/>
          <p14:tracePt t="162590" x="4857750" y="5795963"/>
          <p14:tracePt t="162607" x="5348288" y="5795963"/>
          <p14:tracePt t="162622" x="5965825" y="5705475"/>
          <p14:tracePt t="162638" x="6340475" y="5545138"/>
          <p14:tracePt t="162654" x="6537325" y="5429250"/>
          <p14:tracePt t="162670" x="6653213" y="5357813"/>
          <p14:tracePt t="162686" x="6724650" y="5303838"/>
          <p14:tracePt t="162702" x="6813550" y="5241925"/>
          <p14:tracePt t="162718" x="6938963" y="5170488"/>
          <p14:tracePt t="162734" x="7126288" y="5054600"/>
          <p14:tracePt t="162750" x="7323138" y="4911725"/>
          <p14:tracePt t="162766" x="7473950" y="4776788"/>
          <p14:tracePt t="162782" x="7581900" y="4633913"/>
          <p14:tracePt t="162798" x="7653338" y="4518025"/>
          <p14:tracePt t="162814" x="7732713" y="4394200"/>
          <p14:tracePt t="162830" x="7813675" y="4259263"/>
          <p14:tracePt t="162846" x="7912100" y="4133850"/>
          <p14:tracePt t="162862" x="8001000" y="4017963"/>
          <p14:tracePt t="162878" x="8018463" y="3990975"/>
          <p14:tracePt t="162894" x="8018463" y="3956050"/>
          <p14:tracePt t="162910" x="8027988" y="3929063"/>
          <p14:tracePt t="162926" x="8037513" y="3894138"/>
          <p14:tracePt t="162942" x="8072438" y="3867150"/>
          <p14:tracePt t="162958" x="8099425" y="3857625"/>
          <p14:tracePt t="162974" x="8126413" y="3848100"/>
          <p14:tracePt t="163492" x="8116888" y="3848100"/>
          <p14:tracePt t="163496" x="8108950" y="3857625"/>
          <p14:tracePt t="163507" x="8081963" y="3875088"/>
          <p14:tracePt t="163517" x="8054975" y="3902075"/>
          <p14:tracePt t="163533" x="7956550" y="3983038"/>
          <p14:tracePt t="163549" x="7867650" y="4081463"/>
          <p14:tracePt t="163565" x="7823200" y="4152900"/>
          <p14:tracePt t="163581" x="7759700" y="4268788"/>
          <p14:tracePt t="163597" x="7661275" y="4411663"/>
          <p14:tracePt t="163613" x="7608888" y="4581525"/>
          <p14:tracePt t="163629" x="7510463" y="4759325"/>
          <p14:tracePt t="163645" x="7331075" y="4965700"/>
          <p14:tracePt t="163661" x="7027863" y="5197475"/>
          <p14:tracePt t="163677" x="6653213" y="5419725"/>
          <p14:tracePt t="163693" x="6357938" y="5562600"/>
          <p14:tracePt t="163709" x="6099175" y="5680075"/>
          <p14:tracePt t="163725" x="5911850" y="5741988"/>
          <p14:tracePt t="163741" x="5776913" y="5759450"/>
          <p14:tracePt t="163757" x="5715000" y="5776913"/>
          <p14:tracePt t="163773" x="5705475" y="5776913"/>
          <p14:tracePt t="163860" x="5697538" y="5776913"/>
          <p14:tracePt t="163892" x="5688013" y="5776913"/>
          <p14:tracePt t="163896" x="5688013" y="5768975"/>
          <p14:tracePt t="163924" x="5688013" y="5759450"/>
          <p14:tracePt t="164020" x="5688013" y="5751513"/>
          <p14:tracePt t="164024" x="5680075" y="5751513"/>
          <p14:tracePt t="164036" x="5653088" y="5751513"/>
          <p14:tracePt t="164045" x="5616575" y="5751513"/>
          <p14:tracePt t="164061" x="5527675" y="5759450"/>
          <p14:tracePt t="164077" x="5348288" y="5803900"/>
          <p14:tracePt t="164092" x="5160963" y="5840413"/>
          <p14:tracePt t="164109" x="5027613" y="5857875"/>
          <p14:tracePt t="164124" x="4946650" y="5867400"/>
          <p14:tracePt t="164140" x="4929188" y="5867400"/>
          <p14:tracePt t="164260" x="4919663" y="5867400"/>
          <p14:tracePt t="164372" x="4902200" y="5867400"/>
          <p14:tracePt t="164388" x="4894263" y="5875338"/>
          <p14:tracePt t="164392" x="4884738" y="5884863"/>
          <p14:tracePt t="164404" x="4884738" y="5894388"/>
          <p14:tracePt t="164412" x="4875213" y="5902325"/>
          <p14:tracePt t="166818" x="4875213" y="5911850"/>
          <p14:tracePt t="166834" x="4848225" y="5911850"/>
          <p14:tracePt t="166838" x="4813300" y="5911850"/>
          <p14:tracePt t="166850" x="4724400" y="5911850"/>
          <p14:tracePt t="166858" x="4616450" y="5911850"/>
          <p14:tracePt t="166874" x="4456113" y="5911850"/>
          <p14:tracePt t="166890" x="4438650" y="5911850"/>
          <p14:tracePt t="166930" x="4438650" y="5902325"/>
          <p14:tracePt t="167370" x="4438650" y="5894388"/>
          <p14:tracePt t="167386" x="4446588" y="5894388"/>
          <p14:tracePt t="167390" x="4465638" y="5894388"/>
          <p14:tracePt t="167402" x="4500563" y="5894388"/>
          <p14:tracePt t="167418" x="4608513" y="5894388"/>
          <p14:tracePt t="167433" x="4670425" y="5894388"/>
          <p14:tracePt t="167449" x="4714875" y="5884863"/>
          <p14:tracePt t="167465" x="4768850" y="5867400"/>
          <p14:tracePt t="167497" x="4795838" y="5857875"/>
          <p14:tracePt t="167513" x="4803775" y="5857875"/>
          <p14:tracePt t="167529" x="4813300" y="5857875"/>
          <p14:tracePt t="167564" x="4813300" y="5848350"/>
          <p14:tracePt t="167612" x="4822825" y="5848350"/>
          <p14:tracePt t="168012" x="4822825" y="5857875"/>
          <p14:tracePt t="168016" x="4822825" y="5867400"/>
          <p14:tracePt t="168388" x="4822825" y="5875338"/>
          <p14:tracePt t="168420" x="4830763" y="5884863"/>
          <p14:tracePt t="168436" x="4840288" y="5884863"/>
          <p14:tracePt t="168440" x="4867275" y="5884863"/>
          <p14:tracePt t="168452" x="4875213" y="5884863"/>
          <p14:tracePt t="168456" x="4884738" y="5884863"/>
          <p14:tracePt t="168472" x="4894263" y="5884863"/>
          <p14:tracePt t="168488" x="4902200" y="5884863"/>
          <p14:tracePt t="168504" x="4911725" y="5875338"/>
          <p14:tracePt t="170834" x="4911725" y="5867400"/>
          <p14:tracePt t="170898" x="4919663" y="5857875"/>
          <p14:tracePt t="171787" x="4929188" y="5857875"/>
          <p14:tracePt t="172348" x="4938713" y="5857875"/>
          <p14:tracePt t="172412" x="4946650" y="5857875"/>
          <p14:tracePt t="176566" x="4991100" y="5857875"/>
          <p14:tracePt t="176570" x="4991100" y="5867400"/>
          <p14:tracePt t="176582" x="5000625" y="5867400"/>
          <p14:tracePt t="176593" x="5010150" y="5867400"/>
          <p14:tracePt t="176609" x="5045075" y="5867400"/>
          <p14:tracePt t="176625" x="5072063" y="5867400"/>
          <p14:tracePt t="176790" x="5108575" y="5902325"/>
          <p14:tracePt t="176794" x="5116513" y="5911850"/>
          <p14:tracePt t="176806" x="5143500" y="5946775"/>
          <p14:tracePt t="176817" x="5170488" y="5965825"/>
          <p14:tracePt t="176833" x="5286375" y="6062663"/>
          <p14:tracePt t="176849" x="5402263" y="6116638"/>
          <p14:tracePt t="176864" x="5500688" y="6134100"/>
          <p14:tracePt t="176881" x="5581650" y="6134100"/>
          <p14:tracePt t="176897" x="5634038" y="6134100"/>
          <p14:tracePt t="176913" x="5680075" y="6116638"/>
          <p14:tracePt t="176929" x="5715000" y="6099175"/>
          <p14:tracePt t="176945" x="5751513" y="6072188"/>
          <p14:tracePt t="176961" x="5813425" y="6037263"/>
          <p14:tracePt t="176977" x="5867400" y="6010275"/>
          <p14:tracePt t="176993" x="5929313" y="5973763"/>
          <p14:tracePt t="177009" x="5973763" y="5929313"/>
          <p14:tracePt t="177024" x="6018213" y="5894388"/>
          <p14:tracePt t="177040" x="6045200" y="5875338"/>
          <p14:tracePt t="177056" x="6089650" y="5848350"/>
          <p14:tracePt t="177072" x="6153150" y="5822950"/>
          <p14:tracePt t="177088" x="6170613" y="5813425"/>
          <p14:tracePt t="177104" x="6180138" y="5803900"/>
          <p14:tracePt t="177120" x="6180138" y="5786438"/>
          <p14:tracePt t="177136" x="6180138" y="5741988"/>
          <p14:tracePt t="177152" x="6180138" y="5697538"/>
          <p14:tracePt t="177168" x="6180138" y="5653088"/>
          <p14:tracePt t="177184" x="6180138" y="5599113"/>
          <p14:tracePt t="177200" x="6143625" y="5500688"/>
          <p14:tracePt t="177216" x="6108700" y="5465763"/>
          <p14:tracePt t="177232" x="6037263" y="5429250"/>
          <p14:tracePt t="177248" x="5965825" y="5402263"/>
          <p14:tracePt t="177264" x="5894388" y="5402263"/>
          <p14:tracePt t="177280" x="5813425" y="5402263"/>
          <p14:tracePt t="177296" x="5768975" y="5402263"/>
          <p14:tracePt t="177312" x="5741988" y="5419725"/>
          <p14:tracePt t="177328" x="5732463" y="5438775"/>
          <p14:tracePt t="177344" x="5732463" y="5483225"/>
          <p14:tracePt t="177360" x="5732463" y="5545138"/>
          <p14:tracePt t="177376" x="5732463" y="5626100"/>
          <p14:tracePt t="177392" x="5732463" y="5697538"/>
          <p14:tracePt t="177408" x="5741988" y="5768975"/>
          <p14:tracePt t="177424" x="5776913" y="5822950"/>
          <p14:tracePt t="177440" x="5867400" y="5875338"/>
          <p14:tracePt t="177456" x="6000750" y="5884863"/>
          <p14:tracePt t="177472" x="6134100" y="5884863"/>
          <p14:tracePt t="177488" x="6197600" y="5857875"/>
          <p14:tracePt t="177504" x="6215063" y="5848350"/>
          <p14:tracePt t="177520" x="6215063" y="5840413"/>
          <p14:tracePt t="177536" x="6205538" y="5813425"/>
          <p14:tracePt t="177568" x="6205538" y="5803900"/>
          <p14:tracePt t="177686" x="6205538" y="5813425"/>
          <p14:tracePt t="177702" x="6205538" y="5822950"/>
          <p14:tracePt t="177720" x="6205538" y="5830888"/>
          <p14:tracePt t="177724" x="6205538" y="5840413"/>
          <p14:tracePt t="177736" x="6224588" y="5857875"/>
          <p14:tracePt t="177744" x="6242050" y="5875338"/>
          <p14:tracePt t="177760" x="6296025" y="5911850"/>
          <p14:tracePt t="177776" x="6313488" y="5919788"/>
          <p14:tracePt t="177792" x="6330950" y="5919788"/>
          <p14:tracePt t="177808" x="6340475" y="5919788"/>
          <p14:tracePt t="177864" x="6348413" y="5919788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79954" y="1798992"/>
            <a:ext cx="336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cs typeface="Times New Roman" panose="02020603050405020304" pitchFamily="18" charset="0"/>
              </a:rPr>
              <a:t>Aplicación del Teorema de Steiner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279954" y="1136134"/>
            <a:ext cx="26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EJERCICIO N° 2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279954" y="4252835"/>
                <a:ext cx="8974060" cy="517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(2,53+13,5 .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10+1,5−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1,5</m:t>
                                      </m:r>
                                    </m:num>
                                    <m:den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−7,764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s-AR" dirty="0"/>
                                <m:t> 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57,4+9,01 . 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(10−2,94−7,764)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54" y="4252835"/>
                <a:ext cx="8974060" cy="517962"/>
              </a:xfrm>
              <a:prstGeom prst="rect">
                <a:avLst/>
              </a:prstGeom>
              <a:blipFill>
                <a:blip r:embed="rId5"/>
                <a:stretch>
                  <a:fillRect l="-476" t="-109412" r="-340" b="-14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715958" y="4994777"/>
                <a:ext cx="43404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83,33+10 . 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7,764−5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=406,36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958" y="4994777"/>
                <a:ext cx="434048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561" t="-4348" b="-652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7197258" y="4948610"/>
                <a:ext cx="1883464" cy="36933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=406,36 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258" y="4948610"/>
                <a:ext cx="188346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170348" y="5654557"/>
                <a:ext cx="7947753" cy="396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91,13+0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+2 . 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9,68+9,01 . 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0,95+0,5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0,83+0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=149,21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48" y="5654557"/>
                <a:ext cx="7947753" cy="396775"/>
              </a:xfrm>
              <a:prstGeom prst="rect">
                <a:avLst/>
              </a:prstGeom>
              <a:blipFill rotWithShape="0"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9419536" y="5666243"/>
                <a:ext cx="1883464" cy="36933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149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536" y="5666243"/>
                <a:ext cx="188346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5000" contrast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493" y="673944"/>
            <a:ext cx="2344107" cy="3370079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7536493" y="1430466"/>
            <a:ext cx="2458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0254014" y="1430466"/>
            <a:ext cx="0" cy="73785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10227918" y="15926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y1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7197258" y="1933361"/>
            <a:ext cx="0" cy="20638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6308401" y="185188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y2 = y3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8220075" y="2139749"/>
            <a:ext cx="0" cy="479626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7900658" y="219924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y4</a:t>
            </a:r>
          </a:p>
        </p:txBody>
      </p:sp>
      <p:cxnSp>
        <p:nvCxnSpPr>
          <p:cNvPr id="29" name="Conector recto 28"/>
          <p:cNvCxnSpPr/>
          <p:nvPr/>
        </p:nvCxnSpPr>
        <p:spPr>
          <a:xfrm>
            <a:off x="7296150" y="1933361"/>
            <a:ext cx="2584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8210550" y="2619375"/>
            <a:ext cx="1019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8324850" y="1592604"/>
            <a:ext cx="0" cy="1483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9191625" y="1592604"/>
            <a:ext cx="0" cy="1483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8343900" y="945776"/>
            <a:ext cx="364646" cy="6724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8320256" y="57644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x2</a:t>
            </a:r>
          </a:p>
        </p:txBody>
      </p:sp>
      <p:cxnSp>
        <p:nvCxnSpPr>
          <p:cNvPr id="39" name="Conector recto 38"/>
          <p:cNvCxnSpPr/>
          <p:nvPr/>
        </p:nvCxnSpPr>
        <p:spPr>
          <a:xfrm>
            <a:off x="8739526" y="4082591"/>
            <a:ext cx="452099" cy="8956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8768852" y="376727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x3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9625520" y="309366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x1 = x4 = 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8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289"/>
    </mc:Choice>
    <mc:Fallback xmlns="">
      <p:transition spd="slow" advTm="521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9" grpId="0" animBg="1"/>
      <p:bldP spid="18" grpId="0"/>
      <p:bldP spid="24" grpId="0"/>
      <p:bldP spid="27" grpId="0"/>
      <p:bldP spid="37" grpId="0"/>
      <p:bldP spid="40" grpId="0"/>
      <p:bldP spid="43" grpId="0"/>
    </p:bldLst>
  </p:timing>
  <p:extLst>
    <p:ext uri="{3A86A75C-4F4B-4683-9AE1-C65F6400EC91}">
      <p14:laserTraceLst xmlns:p14="http://schemas.microsoft.com/office/powerpoint/2010/main">
        <p14:tracePtLst>
          <p14:tracePt t="1137" x="6357938" y="5902325"/>
          <p14:tracePt t="1150" x="6357938" y="5867400"/>
          <p14:tracePt t="1154" x="6357938" y="5848350"/>
          <p14:tracePt t="1166" x="6357938" y="5822950"/>
          <p14:tracePt t="1175" x="6357938" y="5795963"/>
          <p14:tracePt t="1191" x="6357938" y="5732463"/>
          <p14:tracePt t="1207" x="6357938" y="5653088"/>
          <p14:tracePt t="1223" x="6357938" y="5608638"/>
          <p14:tracePt t="1239" x="6357938" y="5562600"/>
          <p14:tracePt t="1255" x="6357938" y="5527675"/>
          <p14:tracePt t="1271" x="6357938" y="5510213"/>
          <p14:tracePt t="1287" x="6357938" y="5491163"/>
          <p14:tracePt t="1303" x="6357938" y="5473700"/>
          <p14:tracePt t="5134" x="6367463" y="5473700"/>
          <p14:tracePt t="5150" x="6411913" y="5473700"/>
          <p14:tracePt t="5154" x="6419850" y="5473700"/>
          <p14:tracePt t="5166" x="6456363" y="5473700"/>
          <p14:tracePt t="5172" x="6500813" y="5473700"/>
          <p14:tracePt t="5187" x="6653213" y="5419725"/>
          <p14:tracePt t="5203" x="6911975" y="5322888"/>
          <p14:tracePt t="5219" x="7483475" y="5116513"/>
          <p14:tracePt t="5235" x="8161338" y="4902200"/>
          <p14:tracePt t="5251" x="8705850" y="4660900"/>
          <p14:tracePt t="5283" x="9028113" y="4483100"/>
          <p14:tracePt t="5299" x="9126538" y="4322763"/>
          <p14:tracePt t="5315" x="9117013" y="4214813"/>
          <p14:tracePt t="5333" x="9010650" y="4133850"/>
          <p14:tracePt t="5347" x="8875713" y="4081463"/>
          <p14:tracePt t="5363" x="8777288" y="4054475"/>
          <p14:tracePt t="5379" x="8724900" y="4044950"/>
          <p14:tracePt t="5395" x="8688388" y="4044950"/>
          <p14:tracePt t="5411" x="8634413" y="4044950"/>
          <p14:tracePt t="5427" x="8537575" y="4089400"/>
          <p14:tracePt t="5443" x="8439150" y="4108450"/>
          <p14:tracePt t="5459" x="8296275" y="4133850"/>
          <p14:tracePt t="5475" x="8161338" y="4152900"/>
          <p14:tracePt t="5491" x="8081963" y="4170363"/>
          <p14:tracePt t="5507" x="8054975" y="4179888"/>
          <p14:tracePt t="5544" x="8045450" y="4179888"/>
          <p14:tracePt t="5560" x="8045450" y="4187825"/>
          <p14:tracePt t="5572" x="8045450" y="4197350"/>
          <p14:tracePt t="5587" x="8027988" y="4214813"/>
          <p14:tracePt t="5603" x="8018463" y="4224338"/>
          <p14:tracePt t="5619" x="7991475" y="4251325"/>
          <p14:tracePt t="5635" x="7966075" y="4303713"/>
          <p14:tracePt t="5651" x="7939088" y="4375150"/>
          <p14:tracePt t="5667" x="7902575" y="4456113"/>
          <p14:tracePt t="5683" x="7875588" y="4554538"/>
          <p14:tracePt t="5699" x="7858125" y="4616450"/>
          <p14:tracePt t="5715" x="7848600" y="4652963"/>
          <p14:tracePt t="5731" x="7848600" y="4679950"/>
          <p14:tracePt t="5747" x="7848600" y="4697413"/>
          <p14:tracePt t="5763" x="7848600" y="4705350"/>
          <p14:tracePt t="6464" x="7840663" y="4741863"/>
          <p14:tracePt t="6470" x="7840663" y="4768850"/>
          <p14:tracePt t="6483" x="7823200" y="4795838"/>
          <p14:tracePt t="6498" x="7813675" y="4803775"/>
          <p14:tracePt t="6514" x="7813675" y="4848225"/>
          <p14:tracePt t="6530" x="7796213" y="4884738"/>
          <p14:tracePt t="6546" x="7796213" y="4902200"/>
          <p14:tracePt t="6562" x="7796213" y="4919663"/>
          <p14:tracePt t="6579" x="7796213" y="4929188"/>
          <p14:tracePt t="9022" x="7786688" y="4938713"/>
          <p14:tracePt t="9038" x="7777163" y="4946650"/>
          <p14:tracePt t="9198" x="7769225" y="4946650"/>
          <p14:tracePt t="9230" x="7759700" y="4946650"/>
          <p14:tracePt t="9808" x="7751763" y="4956175"/>
          <p14:tracePt t="14514" x="7751763" y="4965700"/>
          <p14:tracePt t="14754" x="7742238" y="4965700"/>
          <p14:tracePt t="14770" x="7732713" y="4946650"/>
          <p14:tracePt t="14802" x="7732713" y="4938713"/>
          <p14:tracePt t="14866" x="7724775" y="4938713"/>
          <p14:tracePt t="14882" x="7715250" y="4938713"/>
          <p14:tracePt t="14886" x="7705725" y="4938713"/>
          <p14:tracePt t="14898" x="7697788" y="4938713"/>
          <p14:tracePt t="15076" x="7705725" y="4965700"/>
          <p14:tracePt t="15080" x="7715250" y="4973638"/>
          <p14:tracePt t="15092" x="7732713" y="4983163"/>
          <p14:tracePt t="15098" x="7769225" y="5000625"/>
          <p14:tracePt t="15114" x="7858125" y="5054600"/>
          <p14:tracePt t="15130" x="7947025" y="5089525"/>
          <p14:tracePt t="15146" x="8062913" y="5143500"/>
          <p14:tracePt t="15162" x="8251825" y="5187950"/>
          <p14:tracePt t="15178" x="8510588" y="5205413"/>
          <p14:tracePt t="15194" x="8769350" y="5205413"/>
          <p14:tracePt t="15210" x="9010650" y="5205413"/>
          <p14:tracePt t="15226" x="9242425" y="5180013"/>
          <p14:tracePt t="15242" x="9456738" y="5133975"/>
          <p14:tracePt t="15258" x="9572625" y="5099050"/>
          <p14:tracePt t="15274" x="9590088" y="5072063"/>
          <p14:tracePt t="15290" x="9599613" y="5072063"/>
          <p14:tracePt t="15306" x="9599613" y="5062538"/>
          <p14:tracePt t="15322" x="9609138" y="5054600"/>
          <p14:tracePt t="15338" x="9626600" y="5018088"/>
          <p14:tracePt t="15354" x="9634538" y="5010150"/>
          <p14:tracePt t="15370" x="9634538" y="5000625"/>
          <p14:tracePt t="15386" x="9634538" y="4991100"/>
          <p14:tracePt t="15428" x="9634538" y="4983163"/>
          <p14:tracePt t="15524" x="9634538" y="4973638"/>
          <p14:tracePt t="15540" x="9644063" y="4965700"/>
          <p14:tracePt t="15556" x="9653588" y="4965700"/>
          <p14:tracePt t="15844" x="9644063" y="4965700"/>
          <p14:tracePt t="15849" x="9634538" y="4965700"/>
          <p14:tracePt t="15860" x="9599613" y="5000625"/>
          <p14:tracePt t="15865" x="9590088" y="5000625"/>
          <p14:tracePt t="15940" x="9609138" y="5000625"/>
          <p14:tracePt t="15944" x="9644063" y="4983163"/>
          <p14:tracePt t="15956" x="9680575" y="4965700"/>
          <p14:tracePt t="15961" x="9715500" y="4946650"/>
          <p14:tracePt t="15977" x="9715500" y="4929188"/>
          <p14:tracePt t="15993" x="9732963" y="4911725"/>
          <p14:tracePt t="16009" x="9725025" y="4867275"/>
          <p14:tracePt t="16025" x="9661525" y="4768850"/>
          <p14:tracePt t="16041" x="9582150" y="4679950"/>
          <p14:tracePt t="16057" x="9537700" y="4581525"/>
          <p14:tracePt t="16073" x="9483725" y="4375150"/>
          <p14:tracePt t="16089" x="9447213" y="4098925"/>
          <p14:tracePt t="16105" x="9429750" y="3830638"/>
          <p14:tracePt t="16121" x="9420225" y="3562350"/>
          <p14:tracePt t="16137" x="9385300" y="3384550"/>
          <p14:tracePt t="16153" x="9358313" y="3251200"/>
          <p14:tracePt t="16169" x="9323388" y="3152775"/>
          <p14:tracePt t="16185" x="9296400" y="3089275"/>
          <p14:tracePt t="16201" x="9259888" y="3062288"/>
          <p14:tracePt t="16217" x="9259888" y="3054350"/>
          <p14:tracePt t="16233" x="9242425" y="3044825"/>
          <p14:tracePt t="16276" x="9242425" y="3036888"/>
          <p14:tracePt t="16292" x="9242425" y="3027363"/>
          <p14:tracePt t="16308" x="9242425" y="3017838"/>
          <p14:tracePt t="16862" x="9242425" y="2982913"/>
          <p14:tracePt t="16867" x="9242425" y="2973388"/>
          <p14:tracePt t="16878" x="9242425" y="2938463"/>
          <p14:tracePt t="16888" x="9242425" y="2894013"/>
          <p14:tracePt t="16905" x="9242425" y="2732088"/>
          <p14:tracePt t="16920" x="9251950" y="2544763"/>
          <p14:tracePt t="16936" x="9259888" y="2357438"/>
          <p14:tracePt t="16952" x="9259888" y="2187575"/>
          <p14:tracePt t="16968" x="9242425" y="2027238"/>
          <p14:tracePt t="16984" x="9170988" y="1874838"/>
          <p14:tracePt t="17000" x="9090025" y="1758950"/>
          <p14:tracePt t="17016" x="8966200" y="1633538"/>
          <p14:tracePt t="17032" x="8867775" y="1554163"/>
          <p14:tracePt t="17048" x="8840788" y="1536700"/>
          <p14:tracePt t="17080" x="8840788" y="1527175"/>
          <p14:tracePt t="17096" x="8831263" y="1517650"/>
          <p14:tracePt t="17166" x="8823325" y="1517650"/>
          <p14:tracePt t="17710" x="8831263" y="1517650"/>
          <p14:tracePt t="18040" x="8823325" y="1517650"/>
          <p14:tracePt t="18136" x="8804275" y="1517650"/>
          <p14:tracePt t="18152" x="8796338" y="1527175"/>
          <p14:tracePt t="18168" x="8777288" y="1527175"/>
          <p14:tracePt t="18200" x="8769350" y="1536700"/>
          <p14:tracePt t="18832" x="8742363" y="1544638"/>
          <p14:tracePt t="18836" x="8732838" y="1544638"/>
          <p14:tracePt t="18848" x="8705850" y="1554163"/>
          <p14:tracePt t="18854" x="8688388" y="1554163"/>
          <p14:tracePt t="18870" x="8609013" y="1554163"/>
          <p14:tracePt t="18886" x="8562975" y="1554163"/>
          <p14:tracePt t="18902" x="8510588" y="1554163"/>
          <p14:tracePt t="18918" x="8439150" y="1544638"/>
          <p14:tracePt t="18934" x="8367713" y="1536700"/>
          <p14:tracePt t="18950" x="8296275" y="1527175"/>
          <p14:tracePt t="18966" x="8242300" y="1527175"/>
          <p14:tracePt t="18982" x="8188325" y="1509713"/>
          <p14:tracePt t="18998" x="8170863" y="1500188"/>
          <p14:tracePt t="19014" x="8153400" y="1500188"/>
          <p14:tracePt t="19030" x="8143875" y="1500188"/>
          <p14:tracePt t="19046" x="8099425" y="1482725"/>
          <p14:tracePt t="19062" x="8072438" y="1482725"/>
          <p14:tracePt t="19078" x="8010525" y="1465263"/>
          <p14:tracePt t="19094" x="7956550" y="1455738"/>
          <p14:tracePt t="19111" x="7902575" y="1455738"/>
          <p14:tracePt t="19126" x="7858125" y="1446213"/>
          <p14:tracePt t="19142" x="7831138" y="1438275"/>
          <p14:tracePt t="19158" x="7813675" y="1428750"/>
          <p14:tracePt t="19190" x="7786688" y="1428750"/>
          <p14:tracePt t="19206" x="7751763" y="1428750"/>
          <p14:tracePt t="19222" x="7715250" y="1428750"/>
          <p14:tracePt t="19238" x="7680325" y="1428750"/>
          <p14:tracePt t="19270" x="7661275" y="1428750"/>
          <p14:tracePt t="19332" x="7653338" y="1428750"/>
          <p14:tracePt t="19344" x="7643813" y="1428750"/>
          <p14:tracePt t="19424" x="7643813" y="1438275"/>
          <p14:tracePt t="19456" x="7653338" y="1438275"/>
          <p14:tracePt t="19461" x="7661275" y="1438275"/>
          <p14:tracePt t="19472" x="7670800" y="1446213"/>
          <p14:tracePt t="19478" x="7680325" y="1446213"/>
          <p14:tracePt t="19494" x="7697788" y="1446213"/>
          <p14:tracePt t="19510" x="7715250" y="1446213"/>
          <p14:tracePt t="19526" x="7742238" y="1455738"/>
          <p14:tracePt t="19542" x="7786688" y="1455738"/>
          <p14:tracePt t="19558" x="7831138" y="1455738"/>
          <p14:tracePt t="19574" x="7902575" y="1455738"/>
          <p14:tracePt t="19590" x="7966075" y="1455738"/>
          <p14:tracePt t="19606" x="8010525" y="1455738"/>
          <p14:tracePt t="19622" x="8062913" y="1455738"/>
          <p14:tracePt t="19638" x="8108950" y="1455738"/>
          <p14:tracePt t="19654" x="8153400" y="1455738"/>
          <p14:tracePt t="19670" x="8215313" y="1455738"/>
          <p14:tracePt t="19685" x="8259763" y="1455738"/>
          <p14:tracePt t="19701" x="8304213" y="1455738"/>
          <p14:tracePt t="19717" x="8323263" y="1455738"/>
          <p14:tracePt t="19750" x="8331200" y="1455738"/>
          <p14:tracePt t="19765" x="8358188" y="1455738"/>
          <p14:tracePt t="19782" x="8385175" y="1455738"/>
          <p14:tracePt t="19798" x="8429625" y="1455738"/>
          <p14:tracePt t="19815" x="8456613" y="1455738"/>
          <p14:tracePt t="19829" x="8501063" y="1455738"/>
          <p14:tracePt t="19845" x="8518525" y="1455738"/>
          <p14:tracePt t="19862" x="8537575" y="1455738"/>
          <p14:tracePt t="19877" x="8555038" y="1446213"/>
          <p14:tracePt t="19893" x="8582025" y="1438275"/>
          <p14:tracePt t="19909" x="8616950" y="1428750"/>
          <p14:tracePt t="19925" x="8661400" y="1428750"/>
          <p14:tracePt t="19941" x="8705850" y="1428750"/>
          <p14:tracePt t="19957" x="8751888" y="1419225"/>
          <p14:tracePt t="19973" x="8777288" y="1411288"/>
          <p14:tracePt t="19989" x="8796338" y="1411288"/>
          <p14:tracePt t="20005" x="8804275" y="1411288"/>
          <p14:tracePt t="20021" x="8813800" y="1411288"/>
          <p14:tracePt t="20037" x="8840788" y="1411288"/>
          <p14:tracePt t="20069" x="8848725" y="1411288"/>
          <p14:tracePt t="20085" x="8858250" y="1411288"/>
          <p14:tracePt t="20102" x="8867775" y="1411288"/>
          <p14:tracePt t="20117" x="8875713" y="1411288"/>
          <p14:tracePt t="20133" x="8902700" y="1411288"/>
          <p14:tracePt t="20210" x="8920163" y="1411288"/>
          <p14:tracePt t="20226" x="8929688" y="1411288"/>
          <p14:tracePt t="20242" x="8939213" y="1411288"/>
          <p14:tracePt t="20248" x="8956675" y="1411288"/>
          <p14:tracePt t="20262" x="8983663" y="1411288"/>
          <p14:tracePt t="20277" x="9010650" y="1411288"/>
          <p14:tracePt t="20293" x="9045575" y="1411288"/>
          <p14:tracePt t="20309" x="9090025" y="1411288"/>
          <p14:tracePt t="20325" x="9134475" y="1411288"/>
          <p14:tracePt t="20341" x="9180513" y="1411288"/>
          <p14:tracePt t="20357" x="9197975" y="1411288"/>
          <p14:tracePt t="20373" x="9224963" y="1411288"/>
          <p14:tracePt t="20406" x="9242425" y="1411288"/>
          <p14:tracePt t="20438" x="9259888" y="1411288"/>
          <p14:tracePt t="20453" x="9269413" y="1411288"/>
          <p14:tracePt t="20470" x="9286875" y="1411288"/>
          <p14:tracePt t="20485" x="9296400" y="1411288"/>
          <p14:tracePt t="20502" x="9304338" y="1411288"/>
          <p14:tracePt t="20518" x="9313863" y="1411288"/>
          <p14:tracePt t="20533" x="9323388" y="1411288"/>
          <p14:tracePt t="20550" x="9331325" y="1411288"/>
          <p14:tracePt t="20565" x="9348788" y="1411288"/>
          <p14:tracePt t="20581" x="9358313" y="1411288"/>
          <p14:tracePt t="20898" x="9367838" y="1411288"/>
          <p14:tracePt t="20914" x="9358313" y="1411288"/>
          <p14:tracePt t="20920" x="9358313" y="1419225"/>
          <p14:tracePt t="20933" x="9348788" y="1419225"/>
          <p14:tracePt t="20979" x="9340850" y="1428750"/>
          <p14:tracePt t="21026" x="9331325" y="1428750"/>
          <p14:tracePt t="21092" x="9323388" y="1438275"/>
          <p14:tracePt t="21124" x="9313863" y="1446213"/>
          <p14:tracePt t="21156" x="9313863" y="1455738"/>
          <p14:tracePt t="21188" x="9304338" y="1473200"/>
          <p14:tracePt t="21193" x="9296400" y="1473200"/>
          <p14:tracePt t="21204" x="9296400" y="1482725"/>
          <p14:tracePt t="21220" x="9296400" y="1490663"/>
          <p14:tracePt t="21268" x="9286875" y="1500188"/>
          <p14:tracePt t="21273" x="9286875" y="1509713"/>
          <p14:tracePt t="21284" x="9286875" y="1517650"/>
          <p14:tracePt t="21300" x="9269413" y="1544638"/>
          <p14:tracePt t="21316" x="9269413" y="1562100"/>
          <p14:tracePt t="21332" x="9269413" y="1608138"/>
          <p14:tracePt t="21350" x="9259888" y="1652588"/>
          <p14:tracePt t="21365" x="9251950" y="1704975"/>
          <p14:tracePt t="21380" x="9232900" y="1751013"/>
          <p14:tracePt t="21396" x="9232900" y="1776413"/>
          <p14:tracePt t="21412" x="9242425" y="1830388"/>
          <p14:tracePt t="21428" x="9277350" y="1874838"/>
          <p14:tracePt t="21444" x="9296400" y="1911350"/>
          <p14:tracePt t="21460" x="9340850" y="1973263"/>
          <p14:tracePt t="21476" x="9375775" y="2036763"/>
          <p14:tracePt t="21492" x="9439275" y="2108200"/>
          <p14:tracePt t="21508" x="9537700" y="2197100"/>
          <p14:tracePt t="21511" x="9582150" y="2232025"/>
          <p14:tracePt t="21524" x="9609138" y="2241550"/>
          <p14:tracePt t="21540" x="9653588" y="2286000"/>
          <p14:tracePt t="21556" x="9688513" y="2303463"/>
          <p14:tracePt t="21572" x="9705975" y="2322513"/>
          <p14:tracePt t="21588" x="9732963" y="2347913"/>
          <p14:tracePt t="21604" x="9796463" y="2374900"/>
          <p14:tracePt t="21620" x="9848850" y="2411413"/>
          <p14:tracePt t="21636" x="9947275" y="2465388"/>
          <p14:tracePt t="21652" x="10072688" y="2517775"/>
          <p14:tracePt t="21668" x="10171113" y="2544763"/>
          <p14:tracePt t="21684" x="10215563" y="2554288"/>
          <p14:tracePt t="21700" x="10233025" y="2554288"/>
          <p14:tracePt t="21716" x="10242550" y="2554288"/>
          <p14:tracePt t="21732" x="10252075" y="2554288"/>
          <p14:tracePt t="21748" x="10260013" y="2554288"/>
          <p14:tracePt t="21764" x="10277475" y="2554288"/>
          <p14:tracePt t="21780" x="10296525" y="2554288"/>
          <p14:tracePt t="21796" x="10304463" y="2554288"/>
          <p14:tracePt t="21812" x="10313988" y="2554288"/>
          <p14:tracePt t="21892" x="10313988" y="2544763"/>
          <p14:tracePt t="22412" x="10323513" y="2544763"/>
          <p14:tracePt t="23632" x="10296525" y="2544763"/>
          <p14:tracePt t="23648" x="10277475" y="2544763"/>
          <p14:tracePt t="23653" x="10260013" y="2544763"/>
          <p14:tracePt t="23666" x="10225088" y="2544763"/>
          <p14:tracePt t="23682" x="10171113" y="2517775"/>
          <p14:tracePt t="23698" x="10099675" y="2517775"/>
          <p14:tracePt t="23714" x="9991725" y="2500313"/>
          <p14:tracePt t="23730" x="9823450" y="2465388"/>
          <p14:tracePt t="23746" x="9617075" y="2411413"/>
          <p14:tracePt t="23762" x="9412288" y="2357438"/>
          <p14:tracePt t="23778" x="9269413" y="2330450"/>
          <p14:tracePt t="23794" x="9205913" y="2312988"/>
          <p14:tracePt t="23810" x="9144000" y="2295525"/>
          <p14:tracePt t="23826" x="9082088" y="2276475"/>
          <p14:tracePt t="23842" x="8956675" y="2251075"/>
          <p14:tracePt t="23858" x="8813800" y="2214563"/>
          <p14:tracePt t="23874" x="8653463" y="2187575"/>
          <p14:tracePt t="23890" x="8474075" y="2143125"/>
          <p14:tracePt t="23906" x="8348663" y="2108200"/>
          <p14:tracePt t="23921" x="8296275" y="2098675"/>
          <p14:tracePt t="23937" x="8277225" y="2089150"/>
          <p14:tracePt t="23953" x="8242300" y="2081213"/>
          <p14:tracePt t="23970" x="8215313" y="2071688"/>
          <p14:tracePt t="23986" x="8170863" y="2071688"/>
          <p14:tracePt t="24001" x="8099425" y="2071688"/>
          <p14:tracePt t="24017" x="8045450" y="2071688"/>
          <p14:tracePt t="24033" x="8001000" y="2071688"/>
          <p14:tracePt t="24049" x="7983538" y="2071688"/>
          <p14:tracePt t="24065" x="7974013" y="2071688"/>
          <p14:tracePt t="24081" x="7956550" y="2081213"/>
          <p14:tracePt t="24098" x="7939088" y="2081213"/>
          <p14:tracePt t="24113" x="7912100" y="2089150"/>
          <p14:tracePt t="24164" x="7920038" y="2089150"/>
          <p14:tracePt t="24176" x="7929563" y="2089150"/>
          <p14:tracePt t="24192" x="7947025" y="2098675"/>
          <p14:tracePt t="24208" x="7991475" y="2125663"/>
          <p14:tracePt t="24214" x="8001000" y="2125663"/>
          <p14:tracePt t="24226" x="8018463" y="2143125"/>
          <p14:tracePt t="24241" x="8054975" y="2143125"/>
          <p14:tracePt t="24257" x="8108950" y="2143125"/>
          <p14:tracePt t="24273" x="8188325" y="2143125"/>
          <p14:tracePt t="24289" x="8242300" y="2143125"/>
          <p14:tracePt t="24305" x="8358188" y="2143125"/>
          <p14:tracePt t="24321" x="8474075" y="2143125"/>
          <p14:tracePt t="24337" x="8609013" y="2143125"/>
          <p14:tracePt t="24353" x="8751888" y="2143125"/>
          <p14:tracePt t="24369" x="8894763" y="2143125"/>
          <p14:tracePt t="24385" x="9010650" y="2143125"/>
          <p14:tracePt t="24401" x="9109075" y="2143125"/>
          <p14:tracePt t="24417" x="9188450" y="2143125"/>
          <p14:tracePt t="24433" x="9224963" y="2133600"/>
          <p14:tracePt t="24449" x="9251950" y="2133600"/>
          <p14:tracePt t="24465" x="9259888" y="2125663"/>
          <p14:tracePt t="24481" x="9259888" y="2116138"/>
          <p14:tracePt t="24497" x="9259888" y="2089150"/>
          <p14:tracePt t="24513" x="9251950" y="2081213"/>
          <p14:tracePt t="24529" x="9215438" y="2054225"/>
          <p14:tracePt t="24545" x="9197975" y="2027238"/>
          <p14:tracePt t="24548" x="9170988" y="2009775"/>
          <p14:tracePt t="24561" x="9170988" y="2000250"/>
          <p14:tracePt t="24577" x="9134475" y="1946275"/>
          <p14:tracePt t="24593" x="9117013" y="1911350"/>
          <p14:tracePt t="24610" x="9090025" y="1839913"/>
          <p14:tracePt t="24625" x="9055100" y="1758950"/>
          <p14:tracePt t="24641" x="9028113" y="1704975"/>
          <p14:tracePt t="24657" x="8983663" y="1633538"/>
          <p14:tracePt t="24675" x="8894763" y="1527175"/>
          <p14:tracePt t="24689" x="8875713" y="1490663"/>
          <p14:tracePt t="24705" x="8840788" y="1419225"/>
          <p14:tracePt t="24721" x="8831263" y="1374775"/>
          <p14:tracePt t="24737" x="8813800" y="1330325"/>
          <p14:tracePt t="24753" x="8786813" y="1295400"/>
          <p14:tracePt t="24769" x="8759825" y="1268413"/>
          <p14:tracePt t="24785" x="8751888" y="1268413"/>
          <p14:tracePt t="24801" x="8742363" y="1268413"/>
          <p14:tracePt t="24848" x="8732838" y="1268413"/>
          <p14:tracePt t="24864" x="8732838" y="1295400"/>
          <p14:tracePt t="24869" x="8732838" y="1322388"/>
          <p14:tracePt t="24881" x="8742363" y="1357313"/>
          <p14:tracePt t="24897" x="8751888" y="1438275"/>
          <p14:tracePt t="24913" x="8769350" y="1509713"/>
          <p14:tracePt t="24929" x="8813800" y="1660525"/>
          <p14:tracePt t="24945" x="8840788" y="1795463"/>
          <p14:tracePt t="24961" x="8848725" y="1919288"/>
          <p14:tracePt t="24977" x="8848725" y="1982788"/>
          <p14:tracePt t="24993" x="8867775" y="2054225"/>
          <p14:tracePt t="25008" x="8867775" y="2143125"/>
          <p14:tracePt t="25024" x="8867775" y="2187575"/>
          <p14:tracePt t="25040" x="8858250" y="2286000"/>
          <p14:tracePt t="25056" x="8840788" y="2473325"/>
          <p14:tracePt t="25073" x="8813800" y="2608263"/>
          <p14:tracePt t="25088" x="8804275" y="2751138"/>
          <p14:tracePt t="25104" x="8804275" y="2884488"/>
          <p14:tracePt t="25120" x="8804275" y="2982913"/>
          <p14:tracePt t="25136" x="8831263" y="3081338"/>
          <p14:tracePt t="25152" x="8848725" y="3125788"/>
          <p14:tracePt t="25168" x="8867775" y="3170238"/>
          <p14:tracePt t="25184" x="8875713" y="3187700"/>
          <p14:tracePt t="25200" x="8875713" y="3197225"/>
          <p14:tracePt t="25216" x="8875713" y="3205163"/>
          <p14:tracePt t="25232" x="8885238" y="3232150"/>
          <p14:tracePt t="25626" x="8894763" y="3232150"/>
          <p14:tracePt t="25642" x="8894763" y="3224213"/>
          <p14:tracePt t="25646" x="8912225" y="3224213"/>
          <p14:tracePt t="25658" x="8929688" y="3214688"/>
          <p14:tracePt t="25664" x="8939213" y="3205163"/>
          <p14:tracePt t="25680" x="8983663" y="3179763"/>
          <p14:tracePt t="25696" x="9010650" y="3160713"/>
          <p14:tracePt t="25712" x="9045575" y="3143250"/>
          <p14:tracePt t="25728" x="9144000" y="3098800"/>
          <p14:tracePt t="25744" x="9348788" y="3054350"/>
          <p14:tracePt t="25760" x="9599613" y="2982913"/>
          <p14:tracePt t="25777" x="9858375" y="2901950"/>
          <p14:tracePt t="25792" x="10099675" y="2803525"/>
          <p14:tracePt t="25808" x="10225088" y="2732088"/>
          <p14:tracePt t="25824" x="10287000" y="2660650"/>
          <p14:tracePt t="25840" x="10313988" y="2598738"/>
          <p14:tracePt t="25856" x="10331450" y="2500313"/>
          <p14:tracePt t="25872" x="10331450" y="2411413"/>
          <p14:tracePt t="25888" x="10331450" y="2339975"/>
          <p14:tracePt t="25904" x="10358438" y="2286000"/>
          <p14:tracePt t="25920" x="10367963" y="2268538"/>
          <p14:tracePt t="25936" x="10367963" y="2241550"/>
          <p14:tracePt t="25952" x="10375900" y="2214563"/>
          <p14:tracePt t="25968" x="10375900" y="2179638"/>
          <p14:tracePt t="25984" x="10385425" y="2125663"/>
          <p14:tracePt t="26000" x="10394950" y="2071688"/>
          <p14:tracePt t="26016" x="10394950" y="2054225"/>
          <p14:tracePt t="26032" x="10402888" y="2027238"/>
          <p14:tracePt t="26048" x="10429875" y="2000250"/>
          <p14:tracePt t="26064" x="10456863" y="1982788"/>
          <p14:tracePt t="26080" x="10474325" y="1955800"/>
          <p14:tracePt t="26096" x="10501313" y="1928813"/>
          <p14:tracePt t="26112" x="10518775" y="1866900"/>
          <p14:tracePt t="26127" x="10537825" y="1785938"/>
          <p14:tracePt t="26144" x="10545763" y="1704975"/>
          <p14:tracePt t="26160" x="10555288" y="1652588"/>
          <p14:tracePt t="26176" x="10555288" y="1581150"/>
          <p14:tracePt t="26192" x="10545763" y="1509713"/>
          <p14:tracePt t="26207" x="10501313" y="1438275"/>
          <p14:tracePt t="26224" x="10456863" y="1384300"/>
          <p14:tracePt t="26239" x="10394950" y="1303338"/>
          <p14:tracePt t="26255" x="10375900" y="1285875"/>
          <p14:tracePt t="26271" x="10331450" y="1268413"/>
          <p14:tracePt t="26287" x="10331450" y="1258888"/>
          <p14:tracePt t="26303" x="10304463" y="1258888"/>
          <p14:tracePt t="26319" x="10269538" y="1268413"/>
          <p14:tracePt t="26335" x="10233025" y="1285875"/>
          <p14:tracePt t="26351" x="10198100" y="1322388"/>
          <p14:tracePt t="26367" x="10153650" y="1384300"/>
          <p14:tracePt t="26383" x="10134600" y="1428750"/>
          <p14:tracePt t="26399" x="10126663" y="1500188"/>
          <p14:tracePt t="26415" x="10117138" y="1562100"/>
          <p14:tracePt t="26432" x="10117138" y="1633538"/>
          <p14:tracePt t="26447" x="10117138" y="1687513"/>
          <p14:tracePt t="26463" x="10117138" y="1758950"/>
          <p14:tracePt t="26479" x="10117138" y="1857375"/>
          <p14:tracePt t="26495" x="10153650" y="1965325"/>
          <p14:tracePt t="26511" x="10198100" y="2062163"/>
          <p14:tracePt t="26527" x="10242550" y="2116138"/>
          <p14:tracePt t="26543" x="10277475" y="2160588"/>
          <p14:tracePt t="26559" x="10331450" y="2205038"/>
          <p14:tracePt t="26575" x="10394950" y="2241550"/>
          <p14:tracePt t="26591" x="10447338" y="2251075"/>
          <p14:tracePt t="26607" x="10491788" y="2251075"/>
          <p14:tracePt t="26623" x="10510838" y="2251075"/>
          <p14:tracePt t="26639" x="10528300" y="2251075"/>
          <p14:tracePt t="26655" x="10545763" y="2241550"/>
          <p14:tracePt t="26671" x="10545763" y="2232025"/>
          <p14:tracePt t="26687" x="10545763" y="2224088"/>
          <p14:tracePt t="26812" x="10545763" y="2214563"/>
          <p14:tracePt t="30950" x="10555288" y="2214563"/>
          <p14:tracePt t="31110" x="10563225" y="2214563"/>
          <p14:tracePt t="31115" x="10572750" y="2214563"/>
          <p14:tracePt t="31174" x="10582275" y="2224088"/>
          <p14:tracePt t="31822" x="10590213" y="2224088"/>
          <p14:tracePt t="31854" x="10609263" y="2224088"/>
          <p14:tracePt t="31870" x="10617200" y="2224088"/>
          <p14:tracePt t="31901" x="10626725" y="2224088"/>
          <p14:tracePt t="32880" x="10634663" y="2232025"/>
          <p14:tracePt t="33554" x="10626725" y="2241550"/>
          <p14:tracePt t="33558" x="10617200" y="2241550"/>
          <p14:tracePt t="33573" x="10609263" y="2241550"/>
          <p14:tracePt t="33586" x="10599738" y="2241550"/>
          <p14:tracePt t="33593" x="10590213" y="2251075"/>
          <p14:tracePt t="33609" x="10572750" y="2251075"/>
          <p14:tracePt t="33624" x="10555288" y="2259013"/>
          <p14:tracePt t="33640" x="10545763" y="2259013"/>
          <p14:tracePt t="33657" x="10537825" y="2268538"/>
          <p14:tracePt t="33673" x="10518775" y="2295525"/>
          <p14:tracePt t="33688" x="10491788" y="2330450"/>
          <p14:tracePt t="33704" x="10466388" y="2366963"/>
          <p14:tracePt t="33720" x="10412413" y="2411413"/>
          <p14:tracePt t="33736" x="10348913" y="2465388"/>
          <p14:tracePt t="33753" x="10252075" y="2509838"/>
          <p14:tracePt t="33769" x="10144125" y="2554288"/>
          <p14:tracePt t="33784" x="10063163" y="2581275"/>
          <p14:tracePt t="33800" x="9956800" y="2598738"/>
          <p14:tracePt t="33816" x="9823450" y="2616200"/>
          <p14:tracePt t="33832" x="9680575" y="2616200"/>
          <p14:tracePt t="33848" x="9501188" y="2616200"/>
          <p14:tracePt t="33864" x="9323388" y="2616200"/>
          <p14:tracePt t="33880" x="9063038" y="2616200"/>
          <p14:tracePt t="33896" x="8804275" y="2616200"/>
          <p14:tracePt t="33912" x="8562975" y="2616200"/>
          <p14:tracePt t="33928" x="8367713" y="2616200"/>
          <p14:tracePt t="33944" x="8180388" y="2616200"/>
          <p14:tracePt t="33960" x="7991475" y="2616200"/>
          <p14:tracePt t="33976" x="7777163" y="2616200"/>
          <p14:tracePt t="33992" x="7537450" y="2616200"/>
          <p14:tracePt t="34008" x="7296150" y="2616200"/>
          <p14:tracePt t="34024" x="7108825" y="2616200"/>
          <p14:tracePt t="34040" x="6983413" y="2616200"/>
          <p14:tracePt t="34056" x="6875463" y="2598738"/>
          <p14:tracePt t="34072" x="6804025" y="2581275"/>
          <p14:tracePt t="34088" x="6751638" y="2562225"/>
          <p14:tracePt t="34104" x="6688138" y="2554288"/>
          <p14:tracePt t="34120" x="6626225" y="2544763"/>
          <p14:tracePt t="34136" x="6581775" y="2536825"/>
          <p14:tracePt t="34152" x="6554788" y="2527300"/>
          <p14:tracePt t="34168" x="6518275" y="2517775"/>
          <p14:tracePt t="34184" x="6465888" y="2490788"/>
          <p14:tracePt t="34200" x="6429375" y="2482850"/>
          <p14:tracePt t="34216" x="6384925" y="2455863"/>
          <p14:tracePt t="34232" x="6348413" y="2438400"/>
          <p14:tracePt t="34248" x="6340475" y="2438400"/>
          <p14:tracePt t="34264" x="6340475" y="2411413"/>
          <p14:tracePt t="34296" x="6340475" y="2393950"/>
          <p14:tracePt t="34338" x="6340475" y="2384425"/>
          <p14:tracePt t="34370" x="6348413" y="2366963"/>
          <p14:tracePt t="34374" x="6348413" y="2357438"/>
          <p14:tracePt t="34402" x="6357938" y="2347913"/>
          <p14:tracePt t="34434" x="6367463" y="2347913"/>
          <p14:tracePt t="34438" x="6375400" y="2347913"/>
          <p14:tracePt t="34450" x="6384925" y="2347913"/>
          <p14:tracePt t="34456" x="6394450" y="2347913"/>
          <p14:tracePt t="34738" x="6411913" y="2347913"/>
          <p14:tracePt t="34742" x="6419850" y="2347913"/>
          <p14:tracePt t="34754" x="6446838" y="2347913"/>
          <p14:tracePt t="34760" x="6483350" y="2347913"/>
          <p14:tracePt t="34775" x="6715125" y="2339975"/>
          <p14:tracePt t="34791" x="7134225" y="2295525"/>
          <p14:tracePt t="34807" x="7840663" y="2205038"/>
          <p14:tracePt t="34823" x="8634413" y="2054225"/>
          <p14:tracePt t="34839" x="9331325" y="1965325"/>
          <p14:tracePt t="34855" x="9831388" y="1884363"/>
          <p14:tracePt t="34871" x="10109200" y="1847850"/>
          <p14:tracePt t="34887" x="10304463" y="1822450"/>
          <p14:tracePt t="34904" x="10412413" y="1795463"/>
          <p14:tracePt t="34919" x="10447338" y="1785938"/>
          <p14:tracePt t="34935" x="10466388" y="1758950"/>
          <p14:tracePt t="34951" x="10474325" y="1751013"/>
          <p14:tracePt t="34967" x="10474325" y="1731963"/>
          <p14:tracePt t="34983" x="10474325" y="1724025"/>
          <p14:tracePt t="34999" x="10483850" y="1714500"/>
          <p14:tracePt t="35015" x="10491788" y="1697038"/>
          <p14:tracePt t="35031" x="10491788" y="1687513"/>
          <p14:tracePt t="35047" x="10518775" y="1679575"/>
          <p14:tracePt t="35063" x="10537825" y="1679575"/>
          <p14:tracePt t="35079" x="10537825" y="1670050"/>
          <p14:tracePt t="35095" x="10545763" y="1660525"/>
          <p14:tracePt t="35111" x="10545763" y="1625600"/>
          <p14:tracePt t="35127" x="10528300" y="1554163"/>
          <p14:tracePt t="35143" x="10474325" y="1509713"/>
          <p14:tracePt t="35160" x="10394950" y="1455738"/>
          <p14:tracePt t="35175" x="10313988" y="1438275"/>
          <p14:tracePt t="35191" x="10269538" y="1428750"/>
          <p14:tracePt t="35207" x="10242550" y="1401763"/>
          <p14:tracePt t="35223" x="10233025" y="1401763"/>
          <p14:tracePt t="35380" x="10242550" y="1393825"/>
          <p14:tracePt t="35476" x="10252075" y="1393825"/>
          <p14:tracePt t="35540" x="10260013" y="1393825"/>
          <p14:tracePt t="35572" x="10269538" y="1393825"/>
          <p14:tracePt t="35748" x="10277475" y="1393825"/>
          <p14:tracePt t="35860" x="10277475" y="1401763"/>
          <p14:tracePt t="35876" x="10287000" y="1411288"/>
          <p14:tracePt t="35908" x="10287000" y="1419225"/>
          <p14:tracePt t="35913" x="10287000" y="1428750"/>
          <p14:tracePt t="35927" x="10296525" y="1465263"/>
          <p14:tracePt t="35943" x="10296525" y="1509713"/>
          <p14:tracePt t="35959" x="10313988" y="1554163"/>
          <p14:tracePt t="35975" x="10323513" y="1589088"/>
          <p14:tracePt t="35991" x="10323513" y="1608138"/>
          <p14:tracePt t="36008" x="10323513" y="1625600"/>
          <p14:tracePt t="36023" x="10323513" y="1660525"/>
          <p14:tracePt t="36039" x="10323513" y="1679575"/>
          <p14:tracePt t="36055" x="10323513" y="1697038"/>
          <p14:tracePt t="36071" x="10323513" y="1731963"/>
          <p14:tracePt t="36087" x="10331450" y="1751013"/>
          <p14:tracePt t="36102" x="10331450" y="1758950"/>
          <p14:tracePt t="36135" x="10340975" y="1768475"/>
          <p14:tracePt t="36151" x="10340975" y="1803400"/>
          <p14:tracePt t="36167" x="10340975" y="1830388"/>
          <p14:tracePt t="36183" x="10348913" y="1857375"/>
          <p14:tracePt t="36199" x="10348913" y="1901825"/>
          <p14:tracePt t="36215" x="10348913" y="1919288"/>
          <p14:tracePt t="36231" x="10348913" y="1938338"/>
          <p14:tracePt t="36247" x="10348913" y="1965325"/>
          <p14:tracePt t="36263" x="10348913" y="1990725"/>
          <p14:tracePt t="36279" x="10348913" y="2009775"/>
          <p14:tracePt t="36311" x="10348913" y="2044700"/>
          <p14:tracePt t="36326" x="10348913" y="2054225"/>
          <p14:tracePt t="36342" x="10348913" y="2062163"/>
          <p14:tracePt t="36358" x="10348913" y="2081213"/>
          <p14:tracePt t="36374" x="10348913" y="2089150"/>
          <p14:tracePt t="36390" x="10348913" y="2098675"/>
          <p14:tracePt t="36407" x="10348913" y="2116138"/>
          <p14:tracePt t="36438" x="10348913" y="2125663"/>
          <p14:tracePt t="36454" x="10348913" y="2133600"/>
          <p14:tracePt t="36534" x="10348913" y="2143125"/>
          <p14:tracePt t="36550" x="10348913" y="2160588"/>
          <p14:tracePt t="36555" x="10348913" y="2170113"/>
          <p14:tracePt t="36838" x="10348913" y="2179638"/>
          <p14:tracePt t="36854" x="10340975" y="2179638"/>
          <p14:tracePt t="36870" x="10313988" y="2160588"/>
          <p14:tracePt t="36876" x="10304463" y="2160588"/>
          <p14:tracePt t="37110" x="10304463" y="2152650"/>
          <p14:tracePt t="37350" x="10304463" y="2143125"/>
          <p14:tracePt t="37414" x="10304463" y="2133600"/>
          <p14:tracePt t="37430" x="10304463" y="2116138"/>
          <p14:tracePt t="37862" x="10304463" y="2108200"/>
          <p14:tracePt t="37894" x="10304463" y="2098675"/>
          <p14:tracePt t="40620" x="10304463" y="2108200"/>
          <p14:tracePt t="40652" x="10304463" y="2116138"/>
          <p14:tracePt t="40668" x="10304463" y="2125663"/>
          <p14:tracePt t="40684" x="10304463" y="2133600"/>
          <p14:tracePt t="40804" x="10304463" y="2143125"/>
          <p14:tracePt t="40852" x="10313988" y="2152650"/>
          <p14:tracePt t="40868" x="10323513" y="2152650"/>
          <p14:tracePt t="40873" x="10331450" y="2152650"/>
          <p14:tracePt t="40884" x="10340975" y="2152650"/>
          <p14:tracePt t="40898" x="10348913" y="2152650"/>
          <p14:tracePt t="40914" x="10375900" y="2152650"/>
          <p14:tracePt t="40930" x="10394950" y="2152650"/>
          <p14:tracePt t="40946" x="10412413" y="2152650"/>
          <p14:tracePt t="40962" x="10420350" y="2152650"/>
          <p14:tracePt t="40978" x="10439400" y="2152650"/>
          <p14:tracePt t="41012" x="10447338" y="2152650"/>
          <p14:tracePt t="41172" x="10456863" y="2152650"/>
          <p14:tracePt t="41476" x="10447338" y="2152650"/>
          <p14:tracePt t="41492" x="10439400" y="2152650"/>
          <p14:tracePt t="41508" x="10429875" y="2152650"/>
          <p14:tracePt t="41512" x="10420350" y="2152650"/>
          <p14:tracePt t="41524" x="10412413" y="2152650"/>
          <p14:tracePt t="41732" x="10402888" y="2160588"/>
          <p14:tracePt t="41748" x="10394950" y="2170113"/>
          <p14:tracePt t="41796" x="10385425" y="2179638"/>
          <p14:tracePt t="41800" x="10375900" y="2187575"/>
          <p14:tracePt t="42158" x="10367963" y="2197100"/>
          <p14:tracePt t="42174" x="10348913" y="2197100"/>
          <p14:tracePt t="42238" x="10340975" y="2197100"/>
          <p14:tracePt t="42244" x="10331450" y="2197100"/>
          <p14:tracePt t="42257" x="10313988" y="2197100"/>
          <p14:tracePt t="42274" x="10296525" y="2197100"/>
          <p14:tracePt t="42289" x="10277475" y="2197100"/>
          <p14:tracePt t="42305" x="10252075" y="2197100"/>
          <p14:tracePt t="42321" x="10225088" y="2179638"/>
          <p14:tracePt t="42337" x="10215563" y="2179638"/>
          <p14:tracePt t="42353" x="10198100" y="2170113"/>
          <p14:tracePt t="42385" x="10180638" y="2152650"/>
          <p14:tracePt t="42401" x="10153650" y="2143125"/>
          <p14:tracePt t="42417" x="10134600" y="2133600"/>
          <p14:tracePt t="42433" x="10109200" y="2116138"/>
          <p14:tracePt t="42449" x="10082213" y="2089150"/>
          <p14:tracePt t="42465" x="10063163" y="2071688"/>
          <p14:tracePt t="42481" x="10037763" y="2044700"/>
          <p14:tracePt t="42497" x="10001250" y="1973263"/>
          <p14:tracePt t="42512" x="10001250" y="1946275"/>
          <p14:tracePt t="42529" x="9983788" y="1911350"/>
          <p14:tracePt t="42545" x="9983788" y="1874838"/>
          <p14:tracePt t="42560" x="9983788" y="1857375"/>
          <p14:tracePt t="42577" x="9983788" y="1795463"/>
          <p14:tracePt t="42592" x="9983788" y="1776413"/>
          <p14:tracePt t="42608" x="9983788" y="1741488"/>
          <p14:tracePt t="42624" x="9983788" y="1704975"/>
          <p14:tracePt t="42641" x="9956800" y="1643063"/>
          <p14:tracePt t="42656" x="9956800" y="1616075"/>
          <p14:tracePt t="42672" x="9947275" y="1589088"/>
          <p14:tracePt t="42689" x="9912350" y="1536700"/>
          <p14:tracePt t="42704" x="9902825" y="1527175"/>
          <p14:tracePt t="42707" x="9894888" y="1517650"/>
          <p14:tracePt t="42720" x="9875838" y="1509713"/>
          <p14:tracePt t="42736" x="9823450" y="1500188"/>
          <p14:tracePt t="42752" x="9752013" y="1473200"/>
          <p14:tracePt t="42768" x="9680575" y="1465263"/>
          <p14:tracePt t="42784" x="9572625" y="1446213"/>
          <p14:tracePt t="42800" x="9474200" y="1438275"/>
          <p14:tracePt t="42816" x="9394825" y="1419225"/>
          <p14:tracePt t="42832" x="9323388" y="1411288"/>
          <p14:tracePt t="42848" x="9286875" y="1411288"/>
          <p14:tracePt t="42864" x="9224963" y="1401763"/>
          <p14:tracePt t="42881" x="9153525" y="1401763"/>
          <p14:tracePt t="42896" x="9144000" y="1401763"/>
          <p14:tracePt t="42912" x="9109075" y="1401763"/>
          <p14:tracePt t="42928" x="9072563" y="1401763"/>
          <p14:tracePt t="42944" x="9063038" y="1401763"/>
          <p14:tracePt t="42960" x="9037638" y="1401763"/>
          <p14:tracePt t="42976" x="9010650" y="1401763"/>
          <p14:tracePt t="42992" x="9001125" y="1393825"/>
          <p14:tracePt t="43008" x="8983663" y="1393825"/>
          <p14:tracePt t="43024" x="8956675" y="1393825"/>
          <p14:tracePt t="43040" x="8885238" y="1393825"/>
          <p14:tracePt t="43055" x="8813800" y="1393825"/>
          <p14:tracePt t="43071" x="8751888" y="1393825"/>
          <p14:tracePt t="43087" x="8680450" y="1393825"/>
          <p14:tracePt t="43103" x="8626475" y="1393825"/>
          <p14:tracePt t="43119" x="8582025" y="1393825"/>
          <p14:tracePt t="43135" x="8562975" y="1393825"/>
          <p14:tracePt t="43151" x="8555038" y="1393825"/>
          <p14:tracePt t="43167" x="8537575" y="1393825"/>
          <p14:tracePt t="43183" x="8510588" y="1393825"/>
          <p14:tracePt t="43200" x="8483600" y="1393825"/>
          <p14:tracePt t="43203" x="8466138" y="1393825"/>
          <p14:tracePt t="43216" x="8439150" y="1393825"/>
          <p14:tracePt t="43231" x="8358188" y="1401763"/>
          <p14:tracePt t="43247" x="8313738" y="1419225"/>
          <p14:tracePt t="43263" x="8269288" y="1428750"/>
          <p14:tracePt t="43279" x="8259763" y="1438275"/>
          <p14:tracePt t="43296" x="8251825" y="1446213"/>
          <p14:tracePt t="43312" x="8242300" y="1446213"/>
          <p14:tracePt t="43343" x="8232775" y="1446213"/>
          <p14:tracePt t="43359" x="8224838" y="1446213"/>
          <p14:tracePt t="43375" x="8215313" y="1446213"/>
          <p14:tracePt t="43391" x="8205788" y="1446213"/>
          <p14:tracePt t="43407" x="8197850" y="1446213"/>
          <p14:tracePt t="43423" x="8170863" y="1446213"/>
          <p14:tracePt t="43439" x="8126413" y="1455738"/>
          <p14:tracePt t="43455" x="8108950" y="1465263"/>
          <p14:tracePt t="43472" x="8099425" y="1473200"/>
          <p14:tracePt t="43568" x="8089900" y="1473200"/>
          <p14:tracePt t="43668" x="8072438" y="1473200"/>
          <p14:tracePt t="43680" x="8062913" y="1473200"/>
          <p14:tracePt t="43700" x="8054975" y="1473200"/>
          <p14:tracePt t="43712" x="8045450" y="1473200"/>
          <p14:tracePt t="43760" x="8037513" y="1473200"/>
          <p14:tracePt t="43808" x="8027988" y="1473200"/>
          <p14:tracePt t="43824" x="8018463" y="1473200"/>
          <p14:tracePt t="44000" x="8037513" y="1455738"/>
          <p14:tracePt t="44004" x="8072438" y="1455738"/>
          <p14:tracePt t="44017" x="8099425" y="1455738"/>
          <p14:tracePt t="44031" x="8134350" y="1455738"/>
          <p14:tracePt t="44048" x="8180388" y="1455738"/>
          <p14:tracePt t="44064" x="8224838" y="1455738"/>
          <p14:tracePt t="44079" x="8269288" y="1455738"/>
          <p14:tracePt t="44095" x="8313738" y="1455738"/>
          <p14:tracePt t="44111" x="8358188" y="1455738"/>
          <p14:tracePt t="44128" x="8385175" y="1455738"/>
          <p14:tracePt t="44143" x="8420100" y="1455738"/>
          <p14:tracePt t="44159" x="8466138" y="1455738"/>
          <p14:tracePt t="44175" x="8518525" y="1455738"/>
          <p14:tracePt t="44191" x="8562975" y="1455738"/>
          <p14:tracePt t="44207" x="8634413" y="1455738"/>
          <p14:tracePt t="44223" x="8680450" y="1455738"/>
          <p14:tracePt t="44240" x="8724900" y="1455738"/>
          <p14:tracePt t="44255" x="8742363" y="1455738"/>
          <p14:tracePt t="44272" x="8759825" y="1455738"/>
          <p14:tracePt t="44288" x="8804275" y="1455738"/>
          <p14:tracePt t="44304" x="8831263" y="1455738"/>
          <p14:tracePt t="44319" x="8875713" y="1455738"/>
          <p14:tracePt t="44335" x="8939213" y="1455738"/>
          <p14:tracePt t="44352" x="8991600" y="1455738"/>
          <p14:tracePt t="44367" x="9063038" y="1455738"/>
          <p14:tracePt t="44383" x="9099550" y="1455738"/>
          <p14:tracePt t="44399" x="9153525" y="1455738"/>
          <p14:tracePt t="44415" x="9188450" y="1455738"/>
          <p14:tracePt t="44431" x="9224963" y="1455738"/>
          <p14:tracePt t="44447" x="9269413" y="1455738"/>
          <p14:tracePt t="44463" x="9304338" y="1455738"/>
          <p14:tracePt t="44479" x="9358313" y="1455738"/>
          <p14:tracePt t="44495" x="9402763" y="1455738"/>
          <p14:tracePt t="44511" x="9429750" y="1455738"/>
          <p14:tracePt t="44527" x="9456738" y="1465263"/>
          <p14:tracePt t="44543" x="9474200" y="1473200"/>
          <p14:tracePt t="44559" x="9491663" y="1473200"/>
          <p14:tracePt t="44575" x="9510713" y="1473200"/>
          <p14:tracePt t="44591" x="9545638" y="1473200"/>
          <p14:tracePt t="44607" x="9563100" y="1473200"/>
          <p14:tracePt t="44622" x="9572625" y="1473200"/>
          <p14:tracePt t="44639" x="9590088" y="1473200"/>
          <p14:tracePt t="44655" x="9617075" y="1473200"/>
          <p14:tracePt t="44671" x="9634538" y="1473200"/>
          <p14:tracePt t="44687" x="9661525" y="1473200"/>
          <p14:tracePt t="44702" x="9680575" y="1473200"/>
          <p14:tracePt t="44718" x="9715500" y="1473200"/>
          <p14:tracePt t="44735" x="9759950" y="1473200"/>
          <p14:tracePt t="44751" x="9796463" y="1473200"/>
          <p14:tracePt t="44766" x="9813925" y="1473200"/>
          <p14:tracePt t="44783" x="9848850" y="1473200"/>
          <p14:tracePt t="44798" x="9858375" y="1473200"/>
          <p14:tracePt t="44815" x="9875838" y="1473200"/>
          <p14:tracePt t="44830" x="9894888" y="1473200"/>
          <p14:tracePt t="44848" x="9902825" y="1473200"/>
          <p14:tracePt t="44978" x="9885363" y="1473200"/>
          <p14:tracePt t="44982" x="9867900" y="1473200"/>
          <p14:tracePt t="44994" x="9840913" y="1465263"/>
          <p14:tracePt t="45006" x="9813925" y="1455738"/>
          <p14:tracePt t="45022" x="9759950" y="1446213"/>
          <p14:tracePt t="45038" x="9653588" y="1438275"/>
          <p14:tracePt t="45054" x="9528175" y="1428750"/>
          <p14:tracePt t="45070" x="9394825" y="1428750"/>
          <p14:tracePt t="45086" x="9304338" y="1428750"/>
          <p14:tracePt t="45102" x="9215438" y="1428750"/>
          <p14:tracePt t="45118" x="9153525" y="1428750"/>
          <p14:tracePt t="45135" x="9082088" y="1428750"/>
          <p14:tracePt t="45150" x="9001125" y="1428750"/>
          <p14:tracePt t="45166" x="8912225" y="1428750"/>
          <p14:tracePt t="45182" x="8840788" y="1428750"/>
          <p14:tracePt t="45198" x="8724900" y="1428750"/>
          <p14:tracePt t="45213" x="8582025" y="1428750"/>
          <p14:tracePt t="45229" x="8466138" y="1428750"/>
          <p14:tracePt t="45245" x="8358188" y="1428750"/>
          <p14:tracePt t="45249" x="8304213" y="1428750"/>
          <p14:tracePt t="45262" x="8269288" y="1428750"/>
          <p14:tracePt t="45277" x="8197850" y="1428750"/>
          <p14:tracePt t="45293" x="8153400" y="1428750"/>
          <p14:tracePt t="45309" x="8072438" y="1428750"/>
          <p14:tracePt t="45325" x="8010525" y="1428750"/>
          <p14:tracePt t="45341" x="7956550" y="1428750"/>
          <p14:tracePt t="45357" x="7885113" y="1428750"/>
          <p14:tracePt t="45373" x="7831138" y="1428750"/>
          <p14:tracePt t="45389" x="7804150" y="1428750"/>
          <p14:tracePt t="45405" x="7777163" y="1411288"/>
          <p14:tracePt t="45421" x="7769225" y="1411288"/>
          <p14:tracePt t="45437" x="7742238" y="1411288"/>
          <p14:tracePt t="45453" x="7705725" y="1393825"/>
          <p14:tracePt t="45469" x="7653338" y="1393825"/>
          <p14:tracePt t="45485" x="7599363" y="1393825"/>
          <p14:tracePt t="45501" x="7562850" y="1393825"/>
          <p14:tracePt t="45518" x="7527925" y="1393825"/>
          <p14:tracePt t="45533" x="7510463" y="1393825"/>
          <p14:tracePt t="45549" x="7500938" y="1384300"/>
          <p14:tracePt t="45782" x="7510463" y="1384300"/>
          <p14:tracePt t="45794" x="7518400" y="1384300"/>
          <p14:tracePt t="45799" x="7545388" y="1384300"/>
          <p14:tracePt t="45810" x="7562850" y="1384300"/>
          <p14:tracePt t="45825" x="7589838" y="1384300"/>
          <p14:tracePt t="45842" x="7616825" y="1401763"/>
          <p14:tracePt t="45853" x="7653338" y="1401763"/>
          <p14:tracePt t="45869" x="7715250" y="1401763"/>
          <p14:tracePt t="45885" x="7777163" y="1401763"/>
          <p14:tracePt t="45901" x="7823200" y="1401763"/>
          <p14:tracePt t="45917" x="7885113" y="1401763"/>
          <p14:tracePt t="45933" x="7929563" y="1401763"/>
          <p14:tracePt t="45949" x="7966075" y="1411288"/>
          <p14:tracePt t="45965" x="7983538" y="1411288"/>
          <p14:tracePt t="45981" x="8018463" y="1419225"/>
          <p14:tracePt t="45997" x="8045450" y="1419225"/>
          <p14:tracePt t="46013" x="8062913" y="1428750"/>
          <p14:tracePt t="46029" x="8126413" y="1428750"/>
          <p14:tracePt t="46045" x="8180388" y="1438275"/>
          <p14:tracePt t="46061" x="8242300" y="1446213"/>
          <p14:tracePt t="46077" x="8304213" y="1455738"/>
          <p14:tracePt t="46093" x="8367713" y="1455738"/>
          <p14:tracePt t="46109" x="8420100" y="1455738"/>
          <p14:tracePt t="46125" x="8474075" y="1455738"/>
          <p14:tracePt t="46141" x="8537575" y="1455738"/>
          <p14:tracePt t="46157" x="8599488" y="1455738"/>
          <p14:tracePt t="46173" x="8670925" y="1455738"/>
          <p14:tracePt t="46189" x="8732838" y="1455738"/>
          <p14:tracePt t="46205" x="8786813" y="1455738"/>
          <p14:tracePt t="46221" x="8848725" y="1455738"/>
          <p14:tracePt t="46238" x="8902700" y="1455738"/>
          <p14:tracePt t="46241" x="8912225" y="1455738"/>
          <p14:tracePt t="46253" x="8929688" y="1455738"/>
          <p14:tracePt t="46269" x="8974138" y="1473200"/>
          <p14:tracePt t="46285" x="9018588" y="1473200"/>
          <p14:tracePt t="46301" x="9072563" y="1473200"/>
          <p14:tracePt t="46316" x="9126538" y="1473200"/>
          <p14:tracePt t="46332" x="9170988" y="1473200"/>
          <p14:tracePt t="46348" x="9205913" y="1473200"/>
          <p14:tracePt t="46364" x="9242425" y="1473200"/>
          <p14:tracePt t="46380" x="9277350" y="1473200"/>
          <p14:tracePt t="46396" x="9323388" y="1473200"/>
          <p14:tracePt t="46412" x="9367838" y="1473200"/>
          <p14:tracePt t="46428" x="9412288" y="1473200"/>
          <p14:tracePt t="46444" x="9447213" y="1473200"/>
          <p14:tracePt t="46460" x="9466263" y="1473200"/>
          <p14:tracePt t="46476" x="9483725" y="1473200"/>
          <p14:tracePt t="46492" x="9510713" y="1473200"/>
          <p14:tracePt t="46508" x="9537700" y="1473200"/>
          <p14:tracePt t="46524" x="9599613" y="1473200"/>
          <p14:tracePt t="46540" x="9644063" y="1473200"/>
          <p14:tracePt t="46556" x="9698038" y="1473200"/>
          <p14:tracePt t="46572" x="9725025" y="1473200"/>
          <p14:tracePt t="46588" x="9742488" y="1473200"/>
          <p14:tracePt t="46604" x="9759950" y="1473200"/>
          <p14:tracePt t="46620" x="9769475" y="1473200"/>
          <p14:tracePt t="46636" x="9786938" y="1473200"/>
          <p14:tracePt t="46676" x="9804400" y="1473200"/>
          <p14:tracePt t="46684" x="9823450" y="1473200"/>
          <p14:tracePt t="46700" x="9840913" y="1473200"/>
          <p14:tracePt t="46716" x="9858375" y="1465263"/>
          <p14:tracePt t="46732" x="9885363" y="1465263"/>
          <p14:tracePt t="46788" x="9894888" y="1465263"/>
          <p14:tracePt t="46803" x="9902825" y="1465263"/>
          <p14:tracePt t="46836" x="9912350" y="1465263"/>
          <p14:tracePt t="46900" x="9920288" y="1465263"/>
          <p14:tracePt t="46916" x="9920288" y="1455738"/>
          <p14:tracePt t="46948" x="9929813" y="1455738"/>
          <p14:tracePt t="47564" x="9939338" y="1455738"/>
          <p14:tracePt t="48046" x="9939338" y="1465263"/>
          <p14:tracePt t="48050" x="9939338" y="1473200"/>
          <p14:tracePt t="48078" x="9939338" y="1482725"/>
          <p14:tracePt t="48083" x="9939338" y="1490663"/>
          <p14:tracePt t="48094" x="9929813" y="1490663"/>
          <p14:tracePt t="48126" x="9929813" y="1517650"/>
          <p14:tracePt t="48174" x="9929813" y="1527175"/>
          <p14:tracePt t="48179" x="9920288" y="1536700"/>
          <p14:tracePt t="48222" x="9920288" y="1544638"/>
          <p14:tracePt t="48238" x="9920288" y="1554163"/>
          <p14:tracePt t="48310" x="9920288" y="1571625"/>
          <p14:tracePt t="48316" x="9920288" y="1581150"/>
          <p14:tracePt t="48331" x="9920288" y="1589088"/>
          <p14:tracePt t="48347" x="9894888" y="1616075"/>
          <p14:tracePt t="48363" x="9894888" y="1643063"/>
          <p14:tracePt t="48378" x="9894888" y="1652588"/>
          <p14:tracePt t="48395" x="9894888" y="1660525"/>
          <p14:tracePt t="48411" x="9894888" y="1679575"/>
          <p14:tracePt t="48427" x="9885363" y="1687513"/>
          <p14:tracePt t="48443" x="9875838" y="1704975"/>
          <p14:tracePt t="48458" x="9875838" y="1714500"/>
          <p14:tracePt t="48491" x="9867900" y="1741488"/>
          <p14:tracePt t="48518" x="9867900" y="1751013"/>
          <p14:tracePt t="48534" x="9867900" y="1768475"/>
          <p14:tracePt t="48538" x="9858375" y="1768475"/>
          <p14:tracePt t="48554" x="9848850" y="1812925"/>
          <p14:tracePt t="48570" x="9848850" y="1839913"/>
          <p14:tracePt t="48586" x="9848850" y="1857375"/>
          <p14:tracePt t="48602" x="9848850" y="1866900"/>
          <p14:tracePt t="48618" x="9848850" y="1884363"/>
          <p14:tracePt t="48634" x="9848850" y="1901825"/>
          <p14:tracePt t="48650" x="9848850" y="1919288"/>
          <p14:tracePt t="48666" x="9840913" y="1928813"/>
          <p14:tracePt t="48682" x="9840913" y="1938338"/>
          <p14:tracePt t="48699" x="9840913" y="1955800"/>
          <p14:tracePt t="48714" x="9840913" y="1965325"/>
          <p14:tracePt t="48730" x="9840913" y="1982788"/>
          <p14:tracePt t="48746" x="9840913" y="2000250"/>
          <p14:tracePt t="48762" x="9840913" y="2009775"/>
          <p14:tracePt t="48778" x="9840913" y="2017713"/>
          <p14:tracePt t="48794" x="9840913" y="2027238"/>
          <p14:tracePt t="48810" x="9840913" y="2036763"/>
          <p14:tracePt t="48826" x="9840913" y="2044700"/>
          <p14:tracePt t="48842" x="9840913" y="2054225"/>
          <p14:tracePt t="48934" x="9840913" y="2062163"/>
          <p14:tracePt t="48970" x="9840913" y="2071688"/>
          <p14:tracePt t="48982" x="9840913" y="2081213"/>
          <p14:tracePt t="49014" x="9840913" y="2089150"/>
          <p14:tracePt t="49045" x="9840913" y="2098675"/>
          <p14:tracePt t="49051" x="9840913" y="2108200"/>
          <p14:tracePt t="49600" x="9813925" y="2108200"/>
          <p14:tracePt t="49605" x="9804400" y="2108200"/>
          <p14:tracePt t="49620" x="9796463" y="2108200"/>
          <p14:tracePt t="49632" x="9786938" y="2108200"/>
          <p14:tracePt t="49664" x="9777413" y="2108200"/>
          <p14:tracePt t="49669" x="9769475" y="2108200"/>
          <p14:tracePt t="49680" x="9759950" y="2108200"/>
          <p14:tracePt t="49689" x="9752013" y="2108200"/>
          <p14:tracePt t="49705" x="9732963" y="2108200"/>
          <p14:tracePt t="49721" x="9698038" y="2108200"/>
          <p14:tracePt t="49737" x="9653588" y="2108200"/>
          <p14:tracePt t="49753" x="9563100" y="2108200"/>
          <p14:tracePt t="49769" x="9491663" y="2108200"/>
          <p14:tracePt t="49785" x="9429750" y="2108200"/>
          <p14:tracePt t="49802" x="9375775" y="2108200"/>
          <p14:tracePt t="49817" x="9348788" y="2108200"/>
          <p14:tracePt t="49833" x="9331325" y="2108200"/>
          <p14:tracePt t="49849" x="9304338" y="2108200"/>
          <p14:tracePt t="49865" x="9277350" y="2108200"/>
          <p14:tracePt t="49881" x="9224963" y="2108200"/>
          <p14:tracePt t="49897" x="9180513" y="2108200"/>
          <p14:tracePt t="49913" x="9109075" y="2108200"/>
          <p14:tracePt t="49929" x="9063038" y="2108200"/>
          <p14:tracePt t="49945" x="9018588" y="2098675"/>
          <p14:tracePt t="49961" x="8966200" y="2098675"/>
          <p14:tracePt t="49977" x="8929688" y="2098675"/>
          <p14:tracePt t="49993" x="8885238" y="2098675"/>
          <p14:tracePt t="50009" x="8831263" y="2098675"/>
          <p14:tracePt t="50025" x="8804275" y="2098675"/>
          <p14:tracePt t="50041" x="8769350" y="2098675"/>
          <p14:tracePt t="50057" x="8724900" y="2098675"/>
          <p14:tracePt t="50073" x="8680450" y="2098675"/>
          <p14:tracePt t="50089" x="8609013" y="2098675"/>
          <p14:tracePt t="50105" x="8528050" y="2098675"/>
          <p14:tracePt t="50121" x="8466138" y="2098675"/>
          <p14:tracePt t="50137" x="8412163" y="2098675"/>
          <p14:tracePt t="50153" x="8394700" y="2098675"/>
          <p14:tracePt t="50169" x="8367713" y="2098675"/>
          <p14:tracePt t="50185" x="8331200" y="2098675"/>
          <p14:tracePt t="50201" x="8286750" y="2098675"/>
          <p14:tracePt t="50217" x="8251825" y="2098675"/>
          <p14:tracePt t="50233" x="8197850" y="2098675"/>
          <p14:tracePt t="50250" x="8153400" y="2098675"/>
          <p14:tracePt t="50265" x="8126413" y="2098675"/>
          <p14:tracePt t="50281" x="8116888" y="2098675"/>
          <p14:tracePt t="50297" x="8108950" y="2098675"/>
          <p14:tracePt t="50320" x="8099425" y="2098675"/>
          <p14:tracePt t="50329" x="8089900" y="2098675"/>
          <p14:tracePt t="50345" x="8081963" y="2098675"/>
          <p14:tracePt t="50372" x="8062913" y="2098675"/>
          <p14:tracePt t="50384" x="8045450" y="2098675"/>
          <p14:tracePt t="50393" x="8018463" y="2098675"/>
          <p14:tracePt t="50409" x="7991475" y="2098675"/>
          <p14:tracePt t="50425" x="7966075" y="2098675"/>
          <p14:tracePt t="50544" x="7956550" y="2108200"/>
          <p14:tracePt t="50724" x="7974013" y="2108200"/>
          <p14:tracePt t="50736" x="8001000" y="2108200"/>
          <p14:tracePt t="50741" x="8010525" y="2108200"/>
          <p14:tracePt t="50751" x="8037513" y="2108200"/>
          <p14:tracePt t="50768" x="8062913" y="2108200"/>
          <p14:tracePt t="50776" x="8081963" y="2108200"/>
          <p14:tracePt t="50792" x="8134350" y="2116138"/>
          <p14:tracePt t="50808" x="8180388" y="2116138"/>
          <p14:tracePt t="50824" x="8188325" y="2116138"/>
          <p14:tracePt t="50840" x="8205788" y="2116138"/>
          <p14:tracePt t="50856" x="8215313" y="2116138"/>
          <p14:tracePt t="50872" x="8232775" y="2116138"/>
          <p14:tracePt t="50888" x="8277225" y="2116138"/>
          <p14:tracePt t="50904" x="8323263" y="2116138"/>
          <p14:tracePt t="50920" x="8358188" y="2116138"/>
          <p14:tracePt t="50936" x="8402638" y="2116138"/>
          <p14:tracePt t="50952" x="8456613" y="2116138"/>
          <p14:tracePt t="50968" x="8491538" y="2116138"/>
          <p14:tracePt t="50984" x="8518525" y="2116138"/>
          <p14:tracePt t="51000" x="8537575" y="2116138"/>
          <p14:tracePt t="51016" x="8582025" y="2116138"/>
          <p14:tracePt t="51032" x="8616950" y="2116138"/>
          <p14:tracePt t="51048" x="8653463" y="2116138"/>
          <p14:tracePt t="51064" x="8688388" y="2116138"/>
          <p14:tracePt t="51080" x="8715375" y="2116138"/>
          <p14:tracePt t="51096" x="8732838" y="2116138"/>
          <p14:tracePt t="51112" x="8777288" y="2116138"/>
          <p14:tracePt t="51128" x="8804275" y="2116138"/>
          <p14:tracePt t="51144" x="8858250" y="2108200"/>
          <p14:tracePt t="51160" x="8929688" y="2098675"/>
          <p14:tracePt t="51176" x="8966200" y="2098675"/>
          <p14:tracePt t="51192" x="8991600" y="2098675"/>
          <p14:tracePt t="51208" x="9018588" y="2098675"/>
          <p14:tracePt t="51224" x="9045575" y="2098675"/>
          <p14:tracePt t="51240" x="9072563" y="2098675"/>
          <p14:tracePt t="51256" x="9117013" y="2098675"/>
          <p14:tracePt t="51272" x="9170988" y="2098675"/>
          <p14:tracePt t="51288" x="9232900" y="2098675"/>
          <p14:tracePt t="51304" x="9277350" y="2098675"/>
          <p14:tracePt t="51320" x="9313863" y="2098675"/>
          <p14:tracePt t="51336" x="9340850" y="2098675"/>
          <p14:tracePt t="51354" x="9367838" y="2098675"/>
          <p14:tracePt t="51368" x="9385300" y="2098675"/>
          <p14:tracePt t="51384" x="9412288" y="2098675"/>
          <p14:tracePt t="51400" x="9439275" y="2098675"/>
          <p14:tracePt t="51416" x="9456738" y="2098675"/>
          <p14:tracePt t="51458" x="9466263" y="2098675"/>
          <p14:tracePt t="51474" x="9474200" y="2098675"/>
          <p14:tracePt t="51490" x="9491663" y="2098675"/>
          <p14:tracePt t="51496" x="9510713" y="2098675"/>
          <p14:tracePt t="51512" x="9555163" y="2098675"/>
          <p14:tracePt t="51528" x="9590088" y="2098675"/>
          <p14:tracePt t="51544" x="9626600" y="2098675"/>
          <p14:tracePt t="51560" x="9644063" y="2098675"/>
          <p14:tracePt t="51576" x="9661525" y="2098675"/>
          <p14:tracePt t="51592" x="9680575" y="2098675"/>
          <p14:tracePt t="51608" x="9698038" y="2098675"/>
          <p14:tracePt t="51623" x="9725025" y="2098675"/>
          <p14:tracePt t="51640" x="9752013" y="2098675"/>
          <p14:tracePt t="51656" x="9769475" y="2098675"/>
          <p14:tracePt t="51672" x="9777413" y="2098675"/>
          <p14:tracePt t="51687" x="9786938" y="2098675"/>
          <p14:tracePt t="51704" x="9786938" y="2108200"/>
          <p14:tracePt t="51719" x="9796463" y="2108200"/>
          <p14:tracePt t="51751" x="9804400" y="2108200"/>
          <p14:tracePt t="51938" x="9804400" y="2116138"/>
          <p14:tracePt t="51970" x="9804400" y="2125663"/>
          <p14:tracePt t="51986" x="9796463" y="2125663"/>
          <p14:tracePt t="52378" x="9796463" y="2133600"/>
          <p14:tracePt t="52396" x="9786938" y="2133600"/>
          <p14:tracePt t="52400" x="9769475" y="2133600"/>
          <p14:tracePt t="52412" x="9752013" y="2133600"/>
          <p14:tracePt t="52423" x="9742488" y="2133600"/>
          <p14:tracePt t="52439" x="9715500" y="2143125"/>
          <p14:tracePt t="52456" x="9671050" y="2152650"/>
          <p14:tracePt t="52471" x="9617075" y="2160588"/>
          <p14:tracePt t="52487" x="9582150" y="2160588"/>
          <p14:tracePt t="52503" x="9537700" y="2160588"/>
          <p14:tracePt t="52519" x="9483725" y="2160588"/>
          <p14:tracePt t="52535" x="9447213" y="2160588"/>
          <p14:tracePt t="52551" x="9402763" y="2160588"/>
          <p14:tracePt t="52567" x="9340850" y="2160588"/>
          <p14:tracePt t="52583" x="9323388" y="2160588"/>
          <p14:tracePt t="52599" x="9286875" y="2160588"/>
          <p14:tracePt t="52615" x="9251950" y="2160588"/>
          <p14:tracePt t="52631" x="9215438" y="2160588"/>
          <p14:tracePt t="52646" x="9153525" y="2160588"/>
          <p14:tracePt t="52663" x="9109075" y="2160588"/>
          <p14:tracePt t="52678" x="9082088" y="2160588"/>
          <p14:tracePt t="52695" x="9045575" y="2160588"/>
          <p14:tracePt t="52711" x="9018588" y="2160588"/>
          <p14:tracePt t="52726" x="8991600" y="2160588"/>
          <p14:tracePt t="52742" x="8939213" y="2160588"/>
          <p14:tracePt t="52759" x="8885238" y="2160588"/>
          <p14:tracePt t="52774" x="8848725" y="2160588"/>
          <p14:tracePt t="52790" x="8813800" y="2160588"/>
          <p14:tracePt t="52806" x="8777288" y="2160588"/>
          <p14:tracePt t="52822" x="8742363" y="2160588"/>
          <p14:tracePt t="52838" x="8688388" y="2160588"/>
          <p14:tracePt t="52854" x="8643938" y="2160588"/>
          <p14:tracePt t="52870" x="8599488" y="2160588"/>
          <p14:tracePt t="52886" x="8572500" y="2160588"/>
          <p14:tracePt t="52902" x="8537575" y="2160588"/>
          <p14:tracePt t="52918" x="8518525" y="2160588"/>
          <p14:tracePt t="52934" x="8501063" y="2160588"/>
          <p14:tracePt t="52950" x="8483600" y="2160588"/>
          <p14:tracePt t="52966" x="8456613" y="2160588"/>
          <p14:tracePt t="52982" x="8439150" y="2160588"/>
          <p14:tracePt t="52998" x="8385175" y="2160588"/>
          <p14:tracePt t="53014" x="8340725" y="2160588"/>
          <p14:tracePt t="53030" x="8313738" y="2160588"/>
          <p14:tracePt t="53046" x="8296275" y="2160588"/>
          <p14:tracePt t="53084" x="8286750" y="2160588"/>
          <p14:tracePt t="53100" x="8277225" y="2160588"/>
          <p14:tracePt t="53116" x="8269288" y="2160588"/>
          <p14:tracePt t="53126" x="8259763" y="2160588"/>
          <p14:tracePt t="53142" x="8224838" y="2160588"/>
          <p14:tracePt t="53158" x="8205788" y="2160588"/>
          <p14:tracePt t="53174" x="8161338" y="2160588"/>
          <p14:tracePt t="53190" x="8126413" y="2160588"/>
          <p14:tracePt t="53206" x="8099425" y="2160588"/>
          <p14:tracePt t="53244" x="8081963" y="2160588"/>
          <p14:tracePt t="53260" x="8072438" y="2160588"/>
          <p14:tracePt t="53276" x="8062913" y="2160588"/>
          <p14:tracePt t="53328" x="8054975" y="2160588"/>
          <p14:tracePt t="53340" x="8045450" y="2160588"/>
          <p14:tracePt t="53356" x="8037513" y="2160588"/>
          <p14:tracePt t="53362" x="8027988" y="2160588"/>
          <p14:tracePt t="53500" x="8045450" y="2160588"/>
          <p14:tracePt t="53504" x="8072438" y="2160588"/>
          <p14:tracePt t="53516" x="8089900" y="2160588"/>
          <p14:tracePt t="53526" x="8116888" y="2160588"/>
          <p14:tracePt t="53542" x="8180388" y="2160588"/>
          <p14:tracePt t="53558" x="8242300" y="2160588"/>
          <p14:tracePt t="53574" x="8304213" y="2160588"/>
          <p14:tracePt t="53590" x="8367713" y="2160588"/>
          <p14:tracePt t="53606" x="8412163" y="2160588"/>
          <p14:tracePt t="53622" x="8474075" y="2160588"/>
          <p14:tracePt t="53638" x="8537575" y="2160588"/>
          <p14:tracePt t="53654" x="8609013" y="2160588"/>
          <p14:tracePt t="53670" x="8670925" y="2160588"/>
          <p14:tracePt t="53686" x="8742363" y="2160588"/>
          <p14:tracePt t="53702" x="8813800" y="2160588"/>
          <p14:tracePt t="53718" x="8920163" y="2160588"/>
          <p14:tracePt t="53733" x="9045575" y="2160588"/>
          <p14:tracePt t="53749" x="9224963" y="2160588"/>
          <p14:tracePt t="53765" x="9420225" y="2160588"/>
          <p14:tracePt t="53781" x="9555163" y="2160588"/>
          <p14:tracePt t="53856" x="9563100" y="2160588"/>
          <p14:tracePt t="53868" x="9572625" y="2160588"/>
          <p14:tracePt t="54934" x="9590088" y="2143125"/>
          <p14:tracePt t="54950" x="9599613" y="2133600"/>
          <p14:tracePt t="55030" x="9599613" y="2143125"/>
          <p14:tracePt t="55046" x="9599613" y="2160588"/>
          <p14:tracePt t="55062" x="9599613" y="2187575"/>
          <p14:tracePt t="55067" x="9599613" y="2224088"/>
          <p14:tracePt t="55078" x="9599613" y="2232025"/>
          <p14:tracePt t="55093" x="9599613" y="2268538"/>
          <p14:tracePt t="55109" x="9582150" y="2312988"/>
          <p14:tracePt t="55125" x="9537700" y="2357438"/>
          <p14:tracePt t="55141" x="9491663" y="2428875"/>
          <p14:tracePt t="55157" x="9394825" y="2500313"/>
          <p14:tracePt t="55173" x="9304338" y="2562225"/>
          <p14:tracePt t="55189" x="9134475" y="2625725"/>
          <p14:tracePt t="55205" x="8929688" y="2687638"/>
          <p14:tracePt t="55221" x="8724900" y="2732088"/>
          <p14:tracePt t="55237" x="8474075" y="2803525"/>
          <p14:tracePt t="55253" x="8197850" y="2901950"/>
          <p14:tracePt t="55269" x="7939088" y="2965450"/>
          <p14:tracePt t="55285" x="7661275" y="2982913"/>
          <p14:tracePt t="55301" x="7446963" y="2982913"/>
          <p14:tracePt t="55316" x="7375525" y="2982913"/>
          <p14:tracePt t="55319" x="7304088" y="2982913"/>
          <p14:tracePt t="55332" x="7242175" y="2965450"/>
          <p14:tracePt t="55350" x="7134225" y="2919413"/>
          <p14:tracePt t="55364" x="7045325" y="2847975"/>
          <p14:tracePt t="55380" x="6991350" y="2813050"/>
          <p14:tracePt t="55396" x="6946900" y="2786063"/>
          <p14:tracePt t="55412" x="6929438" y="2741613"/>
          <p14:tracePt t="55428" x="6884988" y="2679700"/>
          <p14:tracePt t="55444" x="6848475" y="2643188"/>
          <p14:tracePt t="55460" x="6786563" y="2608263"/>
          <p14:tracePt t="55476" x="6724650" y="2536825"/>
          <p14:tracePt t="55492" x="6705600" y="2517775"/>
          <p14:tracePt t="55524" x="6705600" y="2490788"/>
          <p14:tracePt t="55556" x="6732588" y="2455863"/>
          <p14:tracePt t="55572" x="6751638" y="2428875"/>
          <p14:tracePt t="55588" x="6759575" y="2374900"/>
          <p14:tracePt t="55605" x="6796088" y="2303463"/>
          <p14:tracePt t="55620" x="6813550" y="2251075"/>
          <p14:tracePt t="55636" x="6840538" y="2187575"/>
          <p14:tracePt t="55652" x="6875463" y="2133600"/>
          <p14:tracePt t="55668" x="6902450" y="2089150"/>
          <p14:tracePt t="55684" x="6956425" y="2054225"/>
          <p14:tracePt t="55700" x="7018338" y="2000250"/>
          <p14:tracePt t="55716" x="7062788" y="1965325"/>
          <p14:tracePt t="55732" x="7089775" y="1955800"/>
          <p14:tracePt t="56024" x="7099300" y="1955800"/>
          <p14:tracePt t="56040" x="7108825" y="1955800"/>
          <p14:tracePt t="56044" x="7108825" y="1965325"/>
          <p14:tracePt t="56060" x="7116763" y="1973263"/>
          <p14:tracePt t="56072" x="7126288" y="1982788"/>
          <p14:tracePt t="56088" x="7134225" y="1990725"/>
          <p14:tracePt t="56120" x="7134225" y="2000250"/>
          <p14:tracePt t="56312" x="7143750" y="2000250"/>
          <p14:tracePt t="56328" x="7143750" y="2009775"/>
          <p14:tracePt t="56344" x="7143750" y="2017713"/>
          <p14:tracePt t="56349" x="7161213" y="2017713"/>
          <p14:tracePt t="56360" x="7180263" y="2027238"/>
          <p14:tracePt t="56376" x="7197725" y="2036763"/>
          <p14:tracePt t="56387" x="7197725" y="2044700"/>
          <p14:tracePt t="56403" x="7232650" y="2062163"/>
          <p14:tracePt t="56419" x="7286625" y="2081213"/>
          <p14:tracePt t="56435" x="7331075" y="2089150"/>
          <p14:tracePt t="56451" x="7419975" y="2108200"/>
          <p14:tracePt t="56468" x="7510463" y="2116138"/>
          <p14:tracePt t="56483" x="7562850" y="2116138"/>
          <p14:tracePt t="56499" x="7616825" y="2116138"/>
          <p14:tracePt t="56515" x="7697788" y="2116138"/>
          <p14:tracePt t="56531" x="7786688" y="2116138"/>
          <p14:tracePt t="56547" x="7823200" y="2098675"/>
          <p14:tracePt t="56563" x="7831138" y="2089150"/>
          <p14:tracePt t="56579" x="7840663" y="2081213"/>
          <p14:tracePt t="56616" x="7831138" y="2081213"/>
          <p14:tracePt t="56636" x="7823200" y="2081213"/>
          <p14:tracePt t="56648" x="7804150" y="2081213"/>
          <p14:tracePt t="56664" x="7777163" y="2081213"/>
          <p14:tracePt t="56675" x="7751763" y="2081213"/>
          <p14:tracePt t="56691" x="7705725" y="2081213"/>
          <p14:tracePt t="56707" x="7661275" y="2081213"/>
          <p14:tracePt t="56723" x="7626350" y="2081213"/>
          <p14:tracePt t="56755" x="7616825" y="2081213"/>
          <p14:tracePt t="56771" x="7608888" y="2071688"/>
          <p14:tracePt t="56787" x="7608888" y="2062163"/>
          <p14:tracePt t="56858" x="7599363" y="2062163"/>
          <p14:tracePt t="56862" x="7589838" y="2062163"/>
          <p14:tracePt t="56890" x="7581900" y="2062163"/>
          <p14:tracePt t="56906" x="7572375" y="2062163"/>
          <p14:tracePt t="56938" x="7562850" y="2062163"/>
          <p14:tracePt t="56954" x="7554913" y="2062163"/>
          <p14:tracePt t="56958" x="7545388" y="2062163"/>
          <p14:tracePt t="56970" x="7545388" y="2071688"/>
          <p14:tracePt t="57018" x="7527925" y="2071688"/>
          <p14:tracePt t="57050" x="7518400" y="2071688"/>
          <p14:tracePt t="57162" x="7510463" y="2071688"/>
          <p14:tracePt t="57370" x="7500938" y="2071688"/>
          <p14:tracePt t="57386" x="7491413" y="2071688"/>
          <p14:tracePt t="57405" x="7491413" y="2081213"/>
          <p14:tracePt t="57418" x="7483475" y="2089150"/>
          <p14:tracePt t="57434" x="7483475" y="2098675"/>
          <p14:tracePt t="57438" x="7483475" y="2108200"/>
          <p14:tracePt t="57450" x="7483475" y="2116138"/>
          <p14:tracePt t="57466" x="7483475" y="2125663"/>
          <p14:tracePt t="57482" x="7491413" y="2133600"/>
          <p14:tracePt t="57490" x="7500938" y="2133600"/>
          <p14:tracePt t="57506" x="7518400" y="2133600"/>
          <p14:tracePt t="57522" x="7537450" y="2133600"/>
          <p14:tracePt t="57538" x="7554913" y="2133600"/>
          <p14:tracePt t="57554" x="7572375" y="2133600"/>
          <p14:tracePt t="57571" x="7581900" y="2133600"/>
          <p14:tracePt t="57586" x="7599363" y="2125663"/>
          <p14:tracePt t="57602" x="7608888" y="2125663"/>
          <p14:tracePt t="57618" x="7653338" y="2098675"/>
          <p14:tracePt t="57634" x="7688263" y="2081213"/>
          <p14:tracePt t="57650" x="7724775" y="2071688"/>
          <p14:tracePt t="57666" x="7751763" y="2071688"/>
          <p14:tracePt t="57682" x="7796213" y="2071688"/>
          <p14:tracePt t="57698" x="7823200" y="2071688"/>
          <p14:tracePt t="57714" x="7875588" y="2071688"/>
          <p14:tracePt t="57730" x="7929563" y="2062163"/>
          <p14:tracePt t="57746" x="7966075" y="2054225"/>
          <p14:tracePt t="57762" x="7983538" y="2054225"/>
          <p14:tracePt t="57778" x="7991475" y="2054225"/>
          <p14:tracePt t="57794" x="8010525" y="2054225"/>
          <p14:tracePt t="57810" x="8027988" y="2054225"/>
          <p14:tracePt t="57826" x="8072438" y="2054225"/>
          <p14:tracePt t="57842" x="8134350" y="2054225"/>
          <p14:tracePt t="57858" x="8180388" y="2027238"/>
          <p14:tracePt t="57874" x="8242300" y="2017713"/>
          <p14:tracePt t="57890" x="8269288" y="2017713"/>
          <p14:tracePt t="57906" x="8286750" y="2009775"/>
          <p14:tracePt t="57921" x="8296275" y="2000250"/>
          <p14:tracePt t="57937" x="8296275" y="1990725"/>
          <p14:tracePt t="57982" x="8296275" y="1982788"/>
          <p14:tracePt t="57994" x="8296275" y="1973263"/>
          <p14:tracePt t="58010" x="8296275" y="1955800"/>
          <p14:tracePt t="58018" x="8296275" y="1946275"/>
          <p14:tracePt t="58033" x="8296275" y="1928813"/>
          <p14:tracePt t="58050" x="8296275" y="1919288"/>
          <p14:tracePt t="58154" x="8296275" y="1911350"/>
          <p14:tracePt t="58412" x="8286750" y="1911350"/>
          <p14:tracePt t="58417" x="8269288" y="1919288"/>
          <p14:tracePt t="58444" x="8259763" y="1928813"/>
          <p14:tracePt t="58449" x="8251825" y="1938338"/>
          <p14:tracePt t="58476" x="8232775" y="1955800"/>
          <p14:tracePt t="58481" x="8224838" y="1955800"/>
          <p14:tracePt t="58497" x="8197850" y="1965325"/>
          <p14:tracePt t="58513" x="8170863" y="1965325"/>
          <p14:tracePt t="58529" x="8153400" y="1965325"/>
          <p14:tracePt t="58545" x="8108950" y="1965325"/>
          <p14:tracePt t="58561" x="8054975" y="1965325"/>
          <p14:tracePt t="58577" x="8018463" y="1965325"/>
          <p14:tracePt t="58593" x="7974013" y="1965325"/>
          <p14:tracePt t="58609" x="7912100" y="1965325"/>
          <p14:tracePt t="58625" x="7848600" y="1955800"/>
          <p14:tracePt t="58641" x="7831138" y="1955800"/>
          <p14:tracePt t="58657" x="7823200" y="1955800"/>
          <p14:tracePt t="58673" x="7804150" y="1955800"/>
          <p14:tracePt t="58689" x="7796213" y="1955800"/>
          <p14:tracePt t="58705" x="7777163" y="1955800"/>
          <p14:tracePt t="58721" x="7742238" y="1955800"/>
          <p14:tracePt t="58737" x="7715250" y="1955800"/>
          <p14:tracePt t="58753" x="7688263" y="1955800"/>
          <p14:tracePt t="58769" x="7653338" y="1955800"/>
          <p14:tracePt t="58785" x="7626350" y="1965325"/>
          <p14:tracePt t="58801" x="7608888" y="1973263"/>
          <p14:tracePt t="58817" x="7581900" y="1973263"/>
          <p14:tracePt t="58833" x="7562850" y="1973263"/>
          <p14:tracePt t="58849" x="7527925" y="1973263"/>
          <p14:tracePt t="58865" x="7500938" y="1973263"/>
          <p14:tracePt t="58881" x="7473950" y="1982788"/>
          <p14:tracePt t="58924" x="7456488" y="1982788"/>
          <p14:tracePt t="58930" x="7446963" y="1982788"/>
          <p14:tracePt t="58945" x="7439025" y="1982788"/>
          <p14:tracePt t="58961" x="7429500" y="1982788"/>
          <p14:tracePt t="58977" x="7412038" y="1982788"/>
          <p14:tracePt t="59052" x="7402513" y="1982788"/>
          <p14:tracePt t="59336" x="7412038" y="1982788"/>
          <p14:tracePt t="59348" x="7419975" y="1982788"/>
          <p14:tracePt t="59364" x="7429500" y="1982788"/>
          <p14:tracePt t="59369" x="7439025" y="1982788"/>
          <p14:tracePt t="59380" x="7446963" y="1982788"/>
          <p14:tracePt t="59396" x="7456488" y="1982788"/>
          <p14:tracePt t="59408" x="7466013" y="1982788"/>
          <p14:tracePt t="59424" x="7483475" y="1990725"/>
          <p14:tracePt t="59440" x="7518400" y="1990725"/>
          <p14:tracePt t="59456" x="7572375" y="1990725"/>
          <p14:tracePt t="59472" x="7634288" y="1990725"/>
          <p14:tracePt t="59488" x="7680325" y="1990725"/>
          <p14:tracePt t="59504" x="7715250" y="1990725"/>
          <p14:tracePt t="59520" x="7742238" y="1990725"/>
          <p14:tracePt t="59536" x="7777163" y="1990725"/>
          <p14:tracePt t="59552" x="7796213" y="1990725"/>
          <p14:tracePt t="59568" x="7813675" y="1990725"/>
          <p14:tracePt t="59584" x="7823200" y="1990725"/>
          <p14:tracePt t="59600" x="7848600" y="1990725"/>
          <p14:tracePt t="59616" x="7875588" y="1990725"/>
          <p14:tracePt t="59632" x="7912100" y="2000250"/>
          <p14:tracePt t="59648" x="7966075" y="2000250"/>
          <p14:tracePt t="59664" x="8001000" y="2000250"/>
          <p14:tracePt t="59680" x="8054975" y="2000250"/>
          <p14:tracePt t="59696" x="8116888" y="2009775"/>
          <p14:tracePt t="59712" x="8170863" y="2009775"/>
          <p14:tracePt t="59728" x="8232775" y="2009775"/>
          <p14:tracePt t="59744" x="8269288" y="2009775"/>
          <p14:tracePt t="59760" x="8304213" y="2009775"/>
          <p14:tracePt t="59776" x="8348663" y="2009775"/>
          <p14:tracePt t="59792" x="8385175" y="2009775"/>
          <p14:tracePt t="59808" x="8447088" y="2009775"/>
          <p14:tracePt t="59824" x="8491538" y="2009775"/>
          <p14:tracePt t="59840" x="8545513" y="2009775"/>
          <p14:tracePt t="59856" x="8582025" y="2009775"/>
          <p14:tracePt t="59872" x="8609013" y="2009775"/>
          <p14:tracePt t="59888" x="8634413" y="2009775"/>
          <p14:tracePt t="59904" x="8670925" y="2009775"/>
          <p14:tracePt t="59920" x="8715375" y="2009775"/>
          <p14:tracePt t="59936" x="8751888" y="2009775"/>
          <p14:tracePt t="59952" x="8786813" y="2009775"/>
          <p14:tracePt t="59968" x="8840788" y="2009775"/>
          <p14:tracePt t="59984" x="8912225" y="2000250"/>
          <p14:tracePt t="60000" x="8974138" y="2000250"/>
          <p14:tracePt t="60016" x="9045575" y="1965325"/>
          <p14:tracePt t="60032" x="9072563" y="1955800"/>
          <p14:tracePt t="60048" x="9099550" y="1955800"/>
          <p14:tracePt t="60064" x="9117013" y="1955800"/>
          <p14:tracePt t="60080" x="9134475" y="1955800"/>
          <p14:tracePt t="60096" x="9170988" y="1955800"/>
          <p14:tracePt t="60111" x="9232900" y="1946275"/>
          <p14:tracePt t="60127" x="9277350" y="1938338"/>
          <p14:tracePt t="60143" x="9331325" y="1938338"/>
          <p14:tracePt t="60159" x="9385300" y="1938338"/>
          <p14:tracePt t="60175" x="9420225" y="1938338"/>
          <p14:tracePt t="60192" x="9439275" y="1938338"/>
          <p14:tracePt t="60207" x="9483725" y="1938338"/>
          <p14:tracePt t="60224" x="9510713" y="1938338"/>
          <p14:tracePt t="60239" x="9563100" y="1938338"/>
          <p14:tracePt t="60255" x="9609138" y="1919288"/>
          <p14:tracePt t="60271" x="9626600" y="1919288"/>
          <p14:tracePt t="60287" x="9644063" y="1919288"/>
          <p14:tracePt t="60303" x="9671050" y="1919288"/>
          <p14:tracePt t="60319" x="9698038" y="1919288"/>
          <p14:tracePt t="60335" x="9742488" y="1919288"/>
          <p14:tracePt t="60352" x="9804400" y="1919288"/>
          <p14:tracePt t="60367" x="9848850" y="1919288"/>
          <p14:tracePt t="60383" x="9885363" y="1928813"/>
          <p14:tracePt t="60399" x="9894888" y="1938338"/>
          <p14:tracePt t="60518" x="9875838" y="1938338"/>
          <p14:tracePt t="60522" x="9867900" y="1938338"/>
          <p14:tracePt t="60534" x="9848850" y="1946275"/>
          <p14:tracePt t="60543" x="9831388" y="1946275"/>
          <p14:tracePt t="60559" x="9759950" y="1955800"/>
          <p14:tracePt t="60575" x="9680575" y="1955800"/>
          <p14:tracePt t="60591" x="9528175" y="1955800"/>
          <p14:tracePt t="60607" x="9323388" y="1955800"/>
          <p14:tracePt t="60623" x="9109075" y="1955800"/>
          <p14:tracePt t="60639" x="8912225" y="1955800"/>
          <p14:tracePt t="60655" x="8769350" y="1955800"/>
          <p14:tracePt t="60671" x="8680450" y="1955800"/>
          <p14:tracePt t="60687" x="8599488" y="1955800"/>
          <p14:tracePt t="60726" x="8582025" y="1955800"/>
          <p14:tracePt t="60742" x="8555038" y="1955800"/>
          <p14:tracePt t="60751" x="8545513" y="1946275"/>
          <p14:tracePt t="60767" x="8518525" y="1946275"/>
          <p14:tracePt t="60783" x="8456613" y="1928813"/>
          <p14:tracePt t="60799" x="8402638" y="1919288"/>
          <p14:tracePt t="60815" x="8296275" y="1874838"/>
          <p14:tracePt t="60831" x="8232775" y="1857375"/>
          <p14:tracePt t="60847" x="8180388" y="1830388"/>
          <p14:tracePt t="60863" x="8161338" y="1830388"/>
          <p14:tracePt t="60879" x="8153400" y="1830388"/>
          <p14:tracePt t="60895" x="8153400" y="1822450"/>
          <p14:tracePt t="61094" x="8161338" y="1822450"/>
          <p14:tracePt t="61098" x="8170863" y="1822450"/>
          <p14:tracePt t="61110" x="8205788" y="1822450"/>
          <p14:tracePt t="61119" x="8224838" y="1822450"/>
          <p14:tracePt t="61135" x="8296275" y="1822450"/>
          <p14:tracePt t="61150" x="8358188" y="1822450"/>
          <p14:tracePt t="61167" x="8420100" y="1822450"/>
          <p14:tracePt t="61183" x="8528050" y="1812925"/>
          <p14:tracePt t="61198" x="8670925" y="1812925"/>
          <p14:tracePt t="61214" x="8840788" y="1785938"/>
          <p14:tracePt t="61230" x="9018588" y="1785938"/>
          <p14:tracePt t="61246" x="9161463" y="1776413"/>
          <p14:tracePt t="61262" x="9215438" y="1776413"/>
          <p14:tracePt t="61278" x="9251950" y="1776413"/>
          <p14:tracePt t="61294" x="9296400" y="1776413"/>
          <p14:tracePt t="61310" x="9323388" y="1776413"/>
          <p14:tracePt t="61326" x="9340850" y="1776413"/>
          <p14:tracePt t="61358" x="9348788" y="1785938"/>
          <p14:tracePt t="61374" x="9375775" y="1803400"/>
          <p14:tracePt t="61390" x="9385300" y="1803400"/>
          <p14:tracePt t="61406" x="9402763" y="1803400"/>
          <p14:tracePt t="61760" x="9394825" y="1812925"/>
          <p14:tracePt t="61764" x="9385300" y="1812925"/>
          <p14:tracePt t="61776" x="9385300" y="1822450"/>
          <p14:tracePt t="61790" x="9375775" y="1830388"/>
          <p14:tracePt t="61806" x="9348788" y="1839913"/>
          <p14:tracePt t="61822" x="9277350" y="1847850"/>
          <p14:tracePt t="61838" x="9170988" y="1884363"/>
          <p14:tracePt t="61854" x="8974138" y="1928813"/>
          <p14:tracePt t="61870" x="8786813" y="1946275"/>
          <p14:tracePt t="61886" x="8616950" y="1973263"/>
          <p14:tracePt t="61889" x="8528050" y="1982788"/>
          <p14:tracePt t="61902" x="8466138" y="1990725"/>
          <p14:tracePt t="61918" x="8412163" y="2000250"/>
          <p14:tracePt t="61934" x="8367713" y="2009775"/>
          <p14:tracePt t="61950" x="8348663" y="2009775"/>
          <p14:tracePt t="61966" x="8304213" y="2009775"/>
          <p14:tracePt t="61982" x="8242300" y="2017713"/>
          <p14:tracePt t="61998" x="8180388" y="2027238"/>
          <p14:tracePt t="62014" x="8099425" y="2027238"/>
          <p14:tracePt t="62030" x="8027988" y="2027238"/>
          <p14:tracePt t="62046" x="7983538" y="2027238"/>
          <p14:tracePt t="62062" x="7956550" y="2027238"/>
          <p14:tracePt t="62094" x="7947025" y="2027238"/>
          <p14:tracePt t="62276" x="7956550" y="2017713"/>
          <p14:tracePt t="62288" x="7966075" y="2017713"/>
          <p14:tracePt t="62304" x="7983538" y="2017713"/>
          <p14:tracePt t="62309" x="8010525" y="2017713"/>
          <p14:tracePt t="62320" x="8018463" y="2009775"/>
          <p14:tracePt t="62333" x="8045450" y="2009775"/>
          <p14:tracePt t="62349" x="8089900" y="2009775"/>
          <p14:tracePt t="62366" x="8180388" y="2009775"/>
          <p14:tracePt t="62381" x="8269288" y="2000250"/>
          <p14:tracePt t="62397" x="8304213" y="1990725"/>
          <p14:tracePt t="62413" x="8331200" y="1990725"/>
          <p14:tracePt t="62576" x="8340725" y="1990725"/>
          <p14:tracePt t="62624" x="8348663" y="1982788"/>
          <p14:tracePt t="62656" x="8348663" y="1973263"/>
          <p14:tracePt t="62704" x="8340725" y="1973263"/>
          <p14:tracePt t="62802" x="8348663" y="1973263"/>
          <p14:tracePt t="62808" x="8358188" y="1973263"/>
          <p14:tracePt t="62818" x="8358188" y="1965325"/>
          <p14:tracePt t="62829" x="8375650" y="1965325"/>
          <p14:tracePt t="62845" x="8420100" y="1965325"/>
          <p14:tracePt t="62861" x="8474075" y="1965325"/>
          <p14:tracePt t="62877" x="8537575" y="1965325"/>
          <p14:tracePt t="62893" x="8589963" y="1965325"/>
          <p14:tracePt t="62909" x="8670925" y="1965325"/>
          <p14:tracePt t="62925" x="8796338" y="1965325"/>
          <p14:tracePt t="62941" x="8902700" y="1965325"/>
          <p14:tracePt t="62957" x="8939213" y="1965325"/>
          <p14:tracePt t="62973" x="8974138" y="1965325"/>
          <p14:tracePt t="62989" x="9001125" y="1965325"/>
          <p14:tracePt t="63005" x="9028113" y="1965325"/>
          <p14:tracePt t="63021" x="9045575" y="1955800"/>
          <p14:tracePt t="63053" x="9055100" y="1955800"/>
          <p14:tracePt t="63069" x="9072563" y="1955800"/>
          <p14:tracePt t="63085" x="9090025" y="1955800"/>
          <p14:tracePt t="63101" x="9117013" y="1955800"/>
          <p14:tracePt t="63117" x="9153525" y="1946275"/>
          <p14:tracePt t="63133" x="9170988" y="1946275"/>
          <p14:tracePt t="63149" x="9188450" y="1938338"/>
          <p14:tracePt t="63202" x="9197975" y="1938338"/>
          <p14:tracePt t="63378" x="9188450" y="1938338"/>
          <p14:tracePt t="63383" x="9180513" y="1938338"/>
          <p14:tracePt t="63394" x="9170988" y="1938338"/>
          <p14:tracePt t="63405" x="9134475" y="1938338"/>
          <p14:tracePt t="63421" x="9063038" y="1938338"/>
          <p14:tracePt t="63436" x="8912225" y="1946275"/>
          <p14:tracePt t="63452" x="8732838" y="1946275"/>
          <p14:tracePt t="63468" x="8555038" y="1955800"/>
          <p14:tracePt t="63484" x="8412163" y="1955800"/>
          <p14:tracePt t="63500" x="8375650" y="1955800"/>
          <p14:tracePt t="63516" x="8331200" y="1955800"/>
          <p14:tracePt t="63532" x="8277225" y="1955800"/>
          <p14:tracePt t="63548" x="8224838" y="1955800"/>
          <p14:tracePt t="63564" x="8134350" y="1955800"/>
          <p14:tracePt t="63580" x="8045450" y="1955800"/>
          <p14:tracePt t="63596" x="7991475" y="1955800"/>
          <p14:tracePt t="63612" x="7956550" y="1955800"/>
          <p14:tracePt t="63628" x="7947025" y="1955800"/>
          <p14:tracePt t="63660" x="7939088" y="1955800"/>
          <p14:tracePt t="63676" x="7902575" y="1965325"/>
          <p14:tracePt t="63692" x="7894638" y="1965325"/>
          <p14:tracePt t="63708" x="7875588" y="1973263"/>
          <p14:tracePt t="63724" x="7867650" y="1982788"/>
          <p14:tracePt t="63906" x="7875588" y="1982788"/>
          <p14:tracePt t="63923" x="7885113" y="1982788"/>
          <p14:tracePt t="63928" x="7894638" y="1982788"/>
          <p14:tracePt t="63986" x="7902575" y="1982788"/>
          <p14:tracePt t="63991" x="7920038" y="1982788"/>
          <p14:tracePt t="64002" x="7947025" y="1982788"/>
          <p14:tracePt t="64012" x="7991475" y="1982788"/>
          <p14:tracePt t="64028" x="8054975" y="1982788"/>
          <p14:tracePt t="64044" x="8116888" y="1982788"/>
          <p14:tracePt t="64060" x="8188325" y="1982788"/>
          <p14:tracePt t="64076" x="8205788" y="1982788"/>
          <p14:tracePt t="64092" x="8224838" y="1982788"/>
          <p14:tracePt t="64108" x="8251825" y="1982788"/>
          <p14:tracePt t="64124" x="8304213" y="1982788"/>
          <p14:tracePt t="64140" x="8358188" y="1982788"/>
          <p14:tracePt t="64156" x="8412163" y="1982788"/>
          <p14:tracePt t="64172" x="8439150" y="1982788"/>
          <p14:tracePt t="64188" x="8483600" y="1982788"/>
          <p14:tracePt t="64204" x="8518525" y="1982788"/>
          <p14:tracePt t="64220" x="8572500" y="1982788"/>
          <p14:tracePt t="64236" x="8616950" y="1982788"/>
          <p14:tracePt t="64252" x="8670925" y="1982788"/>
          <p14:tracePt t="64268" x="8724900" y="1982788"/>
          <p14:tracePt t="64284" x="8769350" y="1982788"/>
          <p14:tracePt t="64300" x="8796338" y="1982788"/>
          <p14:tracePt t="64316" x="8831263" y="1982788"/>
          <p14:tracePt t="64332" x="8867775" y="1982788"/>
          <p14:tracePt t="64348" x="8902700" y="1982788"/>
          <p14:tracePt t="64364" x="8939213" y="1982788"/>
          <p14:tracePt t="64379" x="8966200" y="1982788"/>
          <p14:tracePt t="64395" x="8983663" y="1982788"/>
          <p14:tracePt t="64411" x="9018588" y="1982788"/>
          <p14:tracePt t="64428" x="9063038" y="1982788"/>
          <p14:tracePt t="64444" x="9117013" y="1982788"/>
          <p14:tracePt t="64459" x="9197975" y="1982788"/>
          <p14:tracePt t="64475" x="9242425" y="1982788"/>
          <p14:tracePt t="64492" x="9277350" y="1982788"/>
          <p14:tracePt t="64507" x="9286875" y="1982788"/>
          <p14:tracePt t="64628" x="9296400" y="1982788"/>
          <p14:tracePt t="64633" x="9304338" y="1982788"/>
          <p14:tracePt t="64644" x="9323388" y="1982788"/>
          <p14:tracePt t="64660" x="9340850" y="1982788"/>
          <p14:tracePt t="64852" x="9348788" y="1990725"/>
          <p14:tracePt t="64868" x="9348788" y="2000250"/>
          <p14:tracePt t="64932" x="9340850" y="2000250"/>
          <p14:tracePt t="64980" x="9331325" y="2000250"/>
          <p14:tracePt t="65012" x="9304338" y="2000250"/>
          <p14:tracePt t="65016" x="9286875" y="2000250"/>
          <p14:tracePt t="65028" x="9251950" y="2000250"/>
          <p14:tracePt t="65035" x="9232900" y="2000250"/>
          <p14:tracePt t="65051" x="9126538" y="2000250"/>
          <p14:tracePt t="65067" x="9001125" y="2000250"/>
          <p14:tracePt t="65083" x="8858250" y="2000250"/>
          <p14:tracePt t="65099" x="8742363" y="2000250"/>
          <p14:tracePt t="65115" x="8688388" y="2000250"/>
          <p14:tracePt t="65131" x="8643938" y="1990725"/>
          <p14:tracePt t="65148" x="8634413" y="1990725"/>
          <p14:tracePt t="65163" x="8616950" y="1990725"/>
          <p14:tracePt t="65179" x="8599488" y="1990725"/>
          <p14:tracePt t="65195" x="8545513" y="1990725"/>
          <p14:tracePt t="65211" x="8518525" y="1965325"/>
          <p14:tracePt t="65227" x="8510588" y="1955800"/>
          <p14:tracePt t="65243" x="8491538" y="1955800"/>
          <p14:tracePt t="65259" x="8483600" y="1946275"/>
          <p14:tracePt t="65332" x="8474075" y="1946275"/>
          <p14:tracePt t="65348" x="8466138" y="1946275"/>
          <p14:tracePt t="65353" x="8456613" y="1938338"/>
          <p14:tracePt t="65363" x="8439150" y="1928813"/>
          <p14:tracePt t="65370" x="8429625" y="1928813"/>
          <p14:tracePt t="65386" x="8402638" y="1928813"/>
          <p14:tracePt t="65403" x="8367713" y="1919288"/>
          <p14:tracePt t="65418" x="8358188" y="1919288"/>
          <p14:tracePt t="65508" x="8348663" y="1919288"/>
          <p14:tracePt t="65684" x="8348663" y="1928813"/>
          <p14:tracePt t="65689" x="8348663" y="1938338"/>
          <p14:tracePt t="65732" x="8340725" y="1946275"/>
          <p14:tracePt t="65814" x="8331200" y="1946275"/>
          <p14:tracePt t="65830" x="8323263" y="1946275"/>
          <p14:tracePt t="65836" x="8313738" y="1955800"/>
          <p14:tracePt t="65958" x="8323263" y="1955800"/>
          <p14:tracePt t="65964" x="8340725" y="1955800"/>
          <p14:tracePt t="65978" x="8394700" y="1955800"/>
          <p14:tracePt t="65994" x="8456613" y="1955800"/>
          <p14:tracePt t="66010" x="8491538" y="1955800"/>
          <p14:tracePt t="66026" x="8528050" y="1955800"/>
          <p14:tracePt t="66042" x="8599488" y="1955800"/>
          <p14:tracePt t="66058" x="8653463" y="1955800"/>
          <p14:tracePt t="66074" x="8715375" y="1955800"/>
          <p14:tracePt t="66090" x="8759825" y="1946275"/>
          <p14:tracePt t="66106" x="8831263" y="1946275"/>
          <p14:tracePt t="66122" x="8867775" y="1946275"/>
          <p14:tracePt t="66138" x="8902700" y="1946275"/>
          <p14:tracePt t="66154" x="8920163" y="1946275"/>
          <p14:tracePt t="66170" x="8966200" y="1946275"/>
          <p14:tracePt t="66186" x="8991600" y="1946275"/>
          <p14:tracePt t="66202" x="9001125" y="1946275"/>
          <p14:tracePt t="66218" x="9028113" y="1946275"/>
          <p14:tracePt t="66234" x="9045575" y="1946275"/>
          <p14:tracePt t="66251" x="9055100" y="1946275"/>
          <p14:tracePt t="66266" x="9072563" y="1946275"/>
          <p14:tracePt t="66282" x="9109075" y="1946275"/>
          <p14:tracePt t="66342" x="9117013" y="1946275"/>
          <p14:tracePt t="66358" x="9134475" y="1946275"/>
          <p14:tracePt t="66374" x="9144000" y="1946275"/>
          <p14:tracePt t="66534" x="9153525" y="1938338"/>
          <p14:tracePt t="66694" x="9180513" y="1938338"/>
          <p14:tracePt t="66710" x="9188450" y="1938338"/>
          <p14:tracePt t="66716" x="9197975" y="1938338"/>
          <p14:tracePt t="67158" x="9188450" y="1938338"/>
          <p14:tracePt t="67163" x="9180513" y="1938338"/>
          <p14:tracePt t="67178" x="9161463" y="1938338"/>
          <p14:tracePt t="67194" x="9144000" y="1946275"/>
          <p14:tracePt t="67209" x="9134475" y="1946275"/>
          <p14:tracePt t="67226" x="9126538" y="1946275"/>
          <p14:tracePt t="67241" x="9109075" y="1946275"/>
          <p14:tracePt t="67258" x="9063038" y="1946275"/>
          <p14:tracePt t="67274" x="9001125" y="1946275"/>
          <p14:tracePt t="67290" x="8912225" y="1955800"/>
          <p14:tracePt t="67305" x="8885238" y="1965325"/>
          <p14:tracePt t="67321" x="8796338" y="1982788"/>
          <p14:tracePt t="67337" x="8705850" y="2000250"/>
          <p14:tracePt t="67356" x="8616950" y="2017713"/>
          <p14:tracePt t="67369" x="8609013" y="2017713"/>
          <p14:tracePt t="67385" x="8582025" y="2017713"/>
          <p14:tracePt t="67401" x="8518525" y="2017713"/>
          <p14:tracePt t="67417" x="8466138" y="2017713"/>
          <p14:tracePt t="67433" x="8394700" y="2017713"/>
          <p14:tracePt t="67449" x="8304213" y="2017713"/>
          <p14:tracePt t="67452" x="8251825" y="2017713"/>
          <p14:tracePt t="67465" x="8180388" y="2017713"/>
          <p14:tracePt t="67481" x="8099425" y="2017713"/>
          <p14:tracePt t="67497" x="8072438" y="2017713"/>
          <p14:tracePt t="67576" x="8062913" y="2017713"/>
          <p14:tracePt t="67581" x="8054975" y="2017713"/>
          <p14:tracePt t="67593" x="8045450" y="2017713"/>
          <p14:tracePt t="67624" x="8037513" y="2017713"/>
          <p14:tracePt t="67640" x="8027988" y="2017713"/>
          <p14:tracePt t="67784" x="8027988" y="2009775"/>
          <p14:tracePt t="67848" x="8027988" y="2000250"/>
          <p14:tracePt t="67864" x="8027988" y="1990725"/>
          <p14:tracePt t="67912" x="8027988" y="1982788"/>
          <p14:tracePt t="67992" x="8027988" y="1973263"/>
          <p14:tracePt t="67997" x="8027988" y="1965325"/>
          <p14:tracePt t="68480" x="8037513" y="1965325"/>
          <p14:tracePt t="68656" x="8045450" y="1973263"/>
          <p14:tracePt t="70060" x="8045450" y="1990725"/>
          <p14:tracePt t="70065" x="8045450" y="2000250"/>
          <p14:tracePt t="70076" x="8045450" y="2017713"/>
          <p14:tracePt t="70086" x="8045450" y="2027238"/>
          <p14:tracePt t="70102" x="8045450" y="2054225"/>
          <p14:tracePt t="70118" x="8037513" y="2071688"/>
          <p14:tracePt t="70134" x="8037513" y="2081213"/>
          <p14:tracePt t="70150" x="8037513" y="2089150"/>
          <p14:tracePt t="70300" x="8037513" y="2081213"/>
          <p14:tracePt t="70305" x="8037513" y="2071688"/>
          <p14:tracePt t="70316" x="8037513" y="2062163"/>
          <p14:tracePt t="70326" x="8037513" y="2044700"/>
          <p14:tracePt t="70342" x="8037513" y="2027238"/>
          <p14:tracePt t="70358" x="8037513" y="2000250"/>
          <p14:tracePt t="70374" x="8027988" y="1982788"/>
          <p14:tracePt t="70390" x="8027988" y="1973263"/>
          <p14:tracePt t="70422" x="8027988" y="1965325"/>
          <p14:tracePt t="70480" x="8027988" y="1973263"/>
          <p14:tracePt t="70492" x="8027988" y="1982788"/>
          <p14:tracePt t="70497" x="8027988" y="2000250"/>
          <p14:tracePt t="70508" x="8027988" y="2017713"/>
          <p14:tracePt t="70518" x="8027988" y="2036763"/>
          <p14:tracePt t="70534" x="8027988" y="2081213"/>
          <p14:tracePt t="70550" x="8027988" y="2116138"/>
          <p14:tracePt t="70620" x="8037513" y="2125663"/>
          <p14:tracePt t="70668" x="8037513" y="2116138"/>
          <p14:tracePt t="70672" x="8037513" y="2098675"/>
          <p14:tracePt t="70684" x="8037513" y="2081213"/>
          <p14:tracePt t="70694" x="8037513" y="2062163"/>
          <p14:tracePt t="70710" x="8037513" y="2044700"/>
          <p14:tracePt t="70726" x="8037513" y="2027238"/>
          <p14:tracePt t="70742" x="8037513" y="2009775"/>
          <p14:tracePt t="70757" x="8037513" y="2000250"/>
          <p14:tracePt t="70774" x="8045450" y="1973263"/>
          <p14:tracePt t="70828" x="8054975" y="1973263"/>
          <p14:tracePt t="70844" x="8054975" y="1990725"/>
          <p14:tracePt t="70860" x="8054975" y="2000250"/>
          <p14:tracePt t="70865" x="8054975" y="2009775"/>
          <p14:tracePt t="70876" x="8054975" y="2017713"/>
          <p14:tracePt t="70892" x="8054975" y="2027238"/>
          <p14:tracePt t="71004" x="8027988" y="2009775"/>
          <p14:tracePt t="71009" x="8027988" y="2000250"/>
          <p14:tracePt t="71020" x="8018463" y="2000250"/>
          <p14:tracePt t="71036" x="8010525" y="1990725"/>
          <p14:tracePt t="71088" x="8001000" y="1990725"/>
          <p14:tracePt t="71102" x="7991475" y="1990725"/>
          <p14:tracePt t="71107" x="7983538" y="1990725"/>
          <p14:tracePt t="71118" x="7974013" y="1990725"/>
          <p14:tracePt t="71125" x="7966075" y="1990725"/>
          <p14:tracePt t="71141" x="7956550" y="2009775"/>
          <p14:tracePt t="71157" x="7947025" y="2009775"/>
          <p14:tracePt t="71173" x="7929563" y="2036763"/>
          <p14:tracePt t="71189" x="7894638" y="2081213"/>
          <p14:tracePt t="71205" x="7858125" y="2098675"/>
          <p14:tracePt t="71221" x="7840663" y="2116138"/>
          <p14:tracePt t="71294" x="7831138" y="2125663"/>
          <p14:tracePt t="71310" x="7823200" y="2125663"/>
          <p14:tracePt t="71315" x="7813675" y="2125663"/>
          <p14:tracePt t="71326" x="7796213" y="2133600"/>
          <p14:tracePt t="71342" x="7777163" y="2133600"/>
          <p14:tracePt t="71350" x="7759700" y="2133600"/>
          <p14:tracePt t="71366" x="7724775" y="2133600"/>
          <p14:tracePt t="71381" x="7697788" y="2133600"/>
          <p14:tracePt t="71397" x="7680325" y="2133600"/>
          <p14:tracePt t="71429" x="7670800" y="2143125"/>
          <p14:tracePt t="71445" x="7661275" y="2152650"/>
          <p14:tracePt t="71461" x="7653338" y="2152650"/>
          <p14:tracePt t="71486" x="7643813" y="2152650"/>
          <p14:tracePt t="71493" x="7634288" y="2152650"/>
          <p14:tracePt t="71518" x="7626350" y="2152650"/>
          <p14:tracePt t="71534" x="7616825" y="2152650"/>
          <p14:tracePt t="71598" x="7599363" y="2152650"/>
          <p14:tracePt t="71602" x="7589838" y="2152650"/>
          <p14:tracePt t="71614" x="7581900" y="2152650"/>
          <p14:tracePt t="71621" x="7572375" y="2152650"/>
          <p14:tracePt t="71694" x="7562850" y="2152650"/>
          <p14:tracePt t="71698" x="7554913" y="2152650"/>
          <p14:tracePt t="71742" x="7537450" y="2152650"/>
          <p14:tracePt t="71747" x="7527925" y="2152650"/>
          <p14:tracePt t="71758" x="7527925" y="2170113"/>
          <p14:tracePt t="71765" x="7527925" y="2179638"/>
          <p14:tracePt t="71781" x="7518400" y="2179638"/>
          <p14:tracePt t="71797" x="7510463" y="2179638"/>
          <p14:tracePt t="71837" x="7500938" y="2179638"/>
          <p14:tracePt t="71854" x="7483475" y="2187575"/>
          <p14:tracePt t="71858" x="7473950" y="2187575"/>
          <p14:tracePt t="71870" x="7456488" y="2187575"/>
          <p14:tracePt t="71886" x="7429500" y="2197100"/>
          <p14:tracePt t="71902" x="7419975" y="2197100"/>
          <p14:tracePt t="72190" x="7429500" y="2205038"/>
          <p14:tracePt t="72206" x="7456488" y="2205038"/>
          <p14:tracePt t="72211" x="7473950" y="2205038"/>
          <p14:tracePt t="72222" x="7500938" y="2205038"/>
          <p14:tracePt t="72228" x="7527925" y="2205038"/>
          <p14:tracePt t="72244" x="7572375" y="2205038"/>
          <p14:tracePt t="72260" x="7634288" y="2179638"/>
          <p14:tracePt t="72276" x="7688263" y="2160588"/>
          <p14:tracePt t="72292" x="7769225" y="2143125"/>
          <p14:tracePt t="72308" x="7867650" y="2116138"/>
          <p14:tracePt t="72324" x="7956550" y="2071688"/>
          <p14:tracePt t="72340" x="8001000" y="2071688"/>
          <p14:tracePt t="72356" x="8045450" y="2044700"/>
          <p14:tracePt t="72372" x="8089900" y="2017713"/>
          <p14:tracePt t="72388" x="8099425" y="2017713"/>
          <p14:tracePt t="72404" x="8116888" y="2009775"/>
          <p14:tracePt t="72420" x="8126413" y="2009775"/>
          <p14:tracePt t="72436" x="8134350" y="2009775"/>
          <p14:tracePt t="72452" x="8134350" y="2000250"/>
          <p14:tracePt t="72484" x="8143875" y="1990725"/>
          <p14:tracePt t="72514" x="8153400" y="1973263"/>
          <p14:tracePt t="72546" x="8161338" y="1965325"/>
          <p14:tracePt t="72574" x="8170863" y="1955800"/>
          <p14:tracePt t="72816" x="8180388" y="1955800"/>
          <p14:tracePt t="72960" x="8170863" y="1965325"/>
          <p14:tracePt t="72976" x="8161338" y="1982788"/>
          <p14:tracePt t="72982" x="8161338" y="1990725"/>
          <p14:tracePt t="72995" x="8153400" y="2009775"/>
          <p14:tracePt t="73011" x="8134350" y="2044700"/>
          <p14:tracePt t="73027" x="8134350" y="2054225"/>
          <p14:tracePt t="73059" x="8126413" y="2071688"/>
          <p14:tracePt t="73091" x="8126413" y="2081213"/>
          <p14:tracePt t="73107" x="8116888" y="2089150"/>
          <p14:tracePt t="73168" x="8116888" y="2098675"/>
          <p14:tracePt t="73408" x="8108950" y="2108200"/>
          <p14:tracePt t="73424" x="8099425" y="2116138"/>
          <p14:tracePt t="73430" x="8089900" y="2125663"/>
          <p14:tracePt t="73443" x="8081963" y="2125663"/>
          <p14:tracePt t="73460" x="8062913" y="2125663"/>
          <p14:tracePt t="73475" x="8037513" y="2125663"/>
          <p14:tracePt t="73491" x="8027988" y="2125663"/>
          <p14:tracePt t="73508" x="8010525" y="2125663"/>
          <p14:tracePt t="73523" x="7991475" y="2125663"/>
          <p14:tracePt t="73540" x="7974013" y="2133600"/>
          <p14:tracePt t="73600" x="7966075" y="2133600"/>
          <p14:tracePt t="73616" x="7956550" y="2133600"/>
          <p14:tracePt t="73632" x="7947025" y="2133600"/>
          <p14:tracePt t="73648" x="7939088" y="2133600"/>
          <p14:tracePt t="73664" x="7929563" y="2133600"/>
          <p14:tracePt t="73680" x="7920038" y="2133600"/>
          <p14:tracePt t="73919" x="7920038" y="2125663"/>
          <p14:tracePt t="74016" x="7929563" y="2125663"/>
          <p14:tracePt t="74036" x="7939088" y="2125663"/>
          <p14:tracePt t="74048" x="7947025" y="2116138"/>
          <p14:tracePt t="74080" x="7966075" y="2116138"/>
          <p14:tracePt t="74098" x="7974013" y="2116138"/>
          <p14:tracePt t="74103" x="7991475" y="2116138"/>
          <p14:tracePt t="74130" x="8010525" y="2116138"/>
          <p14:tracePt t="74146" x="8018463" y="2116138"/>
          <p14:tracePt t="74151" x="8037513" y="2116138"/>
          <p14:tracePt t="74178" x="8054975" y="2116138"/>
          <p14:tracePt t="74194" x="8072438" y="2116138"/>
          <p14:tracePt t="74199" x="8081963" y="2116138"/>
          <p14:tracePt t="74210" x="8099425" y="2116138"/>
          <p14:tracePt t="74226" x="8116888" y="2108200"/>
          <p14:tracePt t="74242" x="8126413" y="2108200"/>
          <p14:tracePt t="74258" x="8143875" y="2108200"/>
          <p14:tracePt t="74275" x="8170863" y="2108200"/>
          <p14:tracePt t="74290" x="8197850" y="2108200"/>
          <p14:tracePt t="74306" x="8224838" y="2108200"/>
          <p14:tracePt t="74322" x="8242300" y="2108200"/>
          <p14:tracePt t="74338" x="8259763" y="2108200"/>
          <p14:tracePt t="74354" x="8277225" y="2108200"/>
          <p14:tracePt t="74370" x="8296275" y="2108200"/>
          <p14:tracePt t="74386" x="8304213" y="2108200"/>
          <p14:tracePt t="74402" x="8323263" y="2108200"/>
          <p14:tracePt t="74418" x="8367713" y="2108200"/>
          <p14:tracePt t="74434" x="8385175" y="2108200"/>
          <p14:tracePt t="74450" x="8402638" y="2108200"/>
          <p14:tracePt t="74466" x="8420100" y="2108200"/>
          <p14:tracePt t="74482" x="8439150" y="2116138"/>
          <p14:tracePt t="74498" x="8456613" y="2116138"/>
          <p14:tracePt t="74502" x="8466138" y="2116138"/>
          <p14:tracePt t="74518" x="8483600" y="2116138"/>
          <p14:tracePt t="74530" x="8491538" y="2116138"/>
          <p14:tracePt t="74546" x="8528050" y="2116138"/>
          <p14:tracePt t="74562" x="8555038" y="2116138"/>
          <p14:tracePt t="74578" x="8599488" y="2116138"/>
          <p14:tracePt t="74594" x="8616950" y="2125663"/>
          <p14:tracePt t="74610" x="8626475" y="2133600"/>
          <p14:tracePt t="74626" x="8643938" y="2133600"/>
          <p14:tracePt t="74642" x="8680450" y="2133600"/>
          <p14:tracePt t="74658" x="8697913" y="2133600"/>
          <p14:tracePt t="74674" x="8724900" y="2133600"/>
          <p14:tracePt t="74690" x="8742363" y="2143125"/>
          <p14:tracePt t="74706" x="8769350" y="2152650"/>
          <p14:tracePt t="74723" x="8786813" y="2152650"/>
          <p14:tracePt t="74738" x="8813800" y="2152650"/>
          <p14:tracePt t="74754" x="8840788" y="2152650"/>
          <p14:tracePt t="74770" x="8848725" y="2152650"/>
          <p14:tracePt t="74786" x="8858250" y="2152650"/>
          <p14:tracePt t="74802" x="8867775" y="2152650"/>
          <p14:tracePt t="74818" x="8885238" y="2152650"/>
          <p14:tracePt t="74850" x="8902700" y="2152650"/>
          <p14:tracePt t="74866" x="8912225" y="2152650"/>
          <p14:tracePt t="74871" x="8920163" y="2152650"/>
          <p14:tracePt t="74882" x="8929688" y="2152650"/>
          <p14:tracePt t="74898" x="8947150" y="2152650"/>
          <p14:tracePt t="74914" x="8974138" y="2152650"/>
          <p14:tracePt t="74930" x="9018588" y="2152650"/>
          <p14:tracePt t="74946" x="9028113" y="2152650"/>
          <p14:tracePt t="74962" x="9037638" y="2152650"/>
          <p14:tracePt t="74978" x="9055100" y="2152650"/>
          <p14:tracePt t="74994" x="9063038" y="2152650"/>
          <p14:tracePt t="75010" x="9072563" y="2152650"/>
          <p14:tracePt t="75026" x="9082088" y="2152650"/>
          <p14:tracePt t="75041" x="9099550" y="2152650"/>
          <p14:tracePt t="75057" x="9117013" y="2152650"/>
          <p14:tracePt t="75074" x="9126538" y="2152650"/>
          <p14:tracePt t="75089" x="9134475" y="2152650"/>
          <p14:tracePt t="75105" x="9153525" y="2152650"/>
          <p14:tracePt t="75121" x="9170988" y="2152650"/>
          <p14:tracePt t="75138" x="9188450" y="2152650"/>
          <p14:tracePt t="75153" x="9205913" y="2152650"/>
          <p14:tracePt t="75169" x="9224963" y="2152650"/>
          <p14:tracePt t="75186" x="9259888" y="2152650"/>
          <p14:tracePt t="75201" x="9304338" y="2152650"/>
          <p14:tracePt t="75217" x="9340850" y="2152650"/>
          <p14:tracePt t="75233" x="9367838" y="2152650"/>
          <p14:tracePt t="75249" x="9375775" y="2152650"/>
          <p14:tracePt t="75283" x="9394825" y="2152650"/>
          <p14:tracePt t="75297" x="9420225" y="2152650"/>
          <p14:tracePt t="75313" x="9447213" y="2152650"/>
          <p14:tracePt t="75329" x="9474200" y="2152650"/>
          <p14:tracePt t="75345" x="9501188" y="2152650"/>
          <p14:tracePt t="75363" x="9528175" y="2170113"/>
          <p14:tracePt t="75378" x="9537700" y="2170113"/>
          <p14:tracePt t="75393" x="9555163" y="2170113"/>
          <p14:tracePt t="75409" x="9572625" y="2170113"/>
          <p14:tracePt t="75425" x="9609138" y="2170113"/>
          <p14:tracePt t="75441" x="9617075" y="2170113"/>
          <p14:tracePt t="75457" x="9626600" y="2170113"/>
          <p14:tracePt t="75490" x="9644063" y="2170113"/>
          <p14:tracePt t="75506" x="9653588" y="2170113"/>
          <p14:tracePt t="75521" x="9680575" y="2170113"/>
          <p14:tracePt t="75537" x="9698038" y="2170113"/>
          <p14:tracePt t="75556" x="9705975" y="2170113"/>
          <p14:tracePt t="75588" x="9715500" y="2170113"/>
          <p14:tracePt t="75593" x="9725025" y="2170113"/>
          <p14:tracePt t="75604" x="9732963" y="2170113"/>
          <p14:tracePt t="75636" x="9742488" y="2170113"/>
          <p14:tracePt t="76529" x="9732963" y="2170113"/>
          <p14:tracePt t="76540" x="9725025" y="2170113"/>
          <p14:tracePt t="76545" x="9715500" y="2170113"/>
          <p14:tracePt t="76560" x="9680575" y="2170113"/>
          <p14:tracePt t="76576" x="9599613" y="2170113"/>
          <p14:tracePt t="76592" x="9545638" y="2170113"/>
          <p14:tracePt t="76608" x="9447213" y="2170113"/>
          <p14:tracePt t="76624" x="9348788" y="2170113"/>
          <p14:tracePt t="76656" x="9242425" y="2187575"/>
          <p14:tracePt t="76672" x="8956675" y="2205038"/>
          <p14:tracePt t="76688" x="8688388" y="2232025"/>
          <p14:tracePt t="76704" x="8429625" y="2241550"/>
          <p14:tracePt t="76720" x="8232775" y="2251075"/>
          <p14:tracePt t="76736" x="8099425" y="2251075"/>
          <p14:tracePt t="76752" x="8018463" y="2251075"/>
          <p14:tracePt t="76768" x="7991475" y="2251075"/>
          <p14:tracePt t="76784" x="7956550" y="2251075"/>
          <p14:tracePt t="76800" x="7912100" y="2251075"/>
          <p14:tracePt t="76816" x="7840663" y="2251075"/>
          <p14:tracePt t="76832" x="7769225" y="2251075"/>
          <p14:tracePt t="76848" x="7653338" y="2251075"/>
          <p14:tracePt t="76864" x="7510463" y="2251075"/>
          <p14:tracePt t="76880" x="7394575" y="2251075"/>
          <p14:tracePt t="76896" x="7367588" y="2251075"/>
          <p14:tracePt t="77110" x="7358063" y="2251075"/>
          <p14:tracePt t="77654" x="7358063" y="2259013"/>
          <p14:tracePt t="77670" x="7358063" y="2268538"/>
          <p14:tracePt t="77686" x="7358063" y="2276475"/>
          <p14:tracePt t="77690" x="7358063" y="2286000"/>
          <p14:tracePt t="77702" x="7358063" y="2312988"/>
          <p14:tracePt t="77711" x="7358063" y="2322513"/>
          <p14:tracePt t="77727" x="7358063" y="2339975"/>
          <p14:tracePt t="77743" x="7367588" y="2347913"/>
          <p14:tracePt t="77759" x="7394575" y="2393950"/>
          <p14:tracePt t="77775" x="7412038" y="2393950"/>
          <p14:tracePt t="77791" x="7466013" y="2393950"/>
          <p14:tracePt t="77807" x="7545388" y="2393950"/>
          <p14:tracePt t="77823" x="7616825" y="2393950"/>
          <p14:tracePt t="77839" x="7643813" y="2393950"/>
          <p14:tracePt t="77855" x="7680325" y="2393950"/>
          <p14:tracePt t="77871" x="7688263" y="2393950"/>
          <p14:tracePt t="77887" x="7705725" y="2393950"/>
          <p14:tracePt t="77919" x="7715250" y="2393950"/>
          <p14:tracePt t="77935" x="7732713" y="2393950"/>
          <p14:tracePt t="77967" x="7742238" y="2393950"/>
          <p14:tracePt t="77990" x="7751763" y="2393950"/>
          <p14:tracePt t="77999" x="7759700" y="2393950"/>
          <p14:tracePt t="78025" x="7769225" y="2401888"/>
          <p14:tracePt t="78054" x="7769225" y="2411413"/>
          <p14:tracePt t="78059" x="7769225" y="2419350"/>
          <p14:tracePt t="78070" x="7769225" y="2428875"/>
          <p14:tracePt t="78085" x="7769225" y="2438400"/>
          <p14:tracePt t="78095" x="7769225" y="2446338"/>
          <p14:tracePt t="78110" x="7769225" y="2465388"/>
          <p14:tracePt t="78127" x="7769225" y="2482850"/>
          <p14:tracePt t="78143" x="7777163" y="2490788"/>
          <p14:tracePt t="78174" x="7786688" y="2490788"/>
          <p14:tracePt t="78191" x="7804150" y="2490788"/>
          <p14:tracePt t="78206" x="7823200" y="2490788"/>
          <p14:tracePt t="78223" x="7848600" y="2490788"/>
          <p14:tracePt t="78239" x="7875588" y="2482850"/>
          <p14:tracePt t="78255" x="7920038" y="2465388"/>
          <p14:tracePt t="78270" x="7939088" y="2455863"/>
          <p14:tracePt t="78287" x="7966075" y="2438400"/>
          <p14:tracePt t="78302" x="7991475" y="2428875"/>
          <p14:tracePt t="78318" x="8010525" y="2411413"/>
          <p14:tracePt t="78334" x="8018463" y="2401888"/>
          <p14:tracePt t="78352" x="8037513" y="2393950"/>
          <p14:tracePt t="78366" x="8054975" y="2384425"/>
          <p14:tracePt t="78398" x="8081963" y="2357438"/>
          <p14:tracePt t="78414" x="8099425" y="2339975"/>
          <p14:tracePt t="78430" x="8108950" y="2330450"/>
          <p14:tracePt t="78446" x="8126413" y="2312988"/>
          <p14:tracePt t="78462" x="8143875" y="2312988"/>
          <p14:tracePt t="78478" x="8161338" y="2286000"/>
          <p14:tracePt t="78494" x="8161338" y="2276475"/>
          <p14:tracePt t="78510" x="8180388" y="2268538"/>
          <p14:tracePt t="78542" x="8197850" y="2241550"/>
          <p14:tracePt t="78558" x="8205788" y="2241550"/>
          <p14:tracePt t="78574" x="8224838" y="2241550"/>
          <p14:tracePt t="78712" x="8224838" y="2232025"/>
          <p14:tracePt t="78728" x="8224838" y="2224088"/>
          <p14:tracePt t="78780" x="8224838" y="2214563"/>
          <p14:tracePt t="78808" x="8224838" y="2205038"/>
          <p14:tracePt t="78920" x="8215313" y="2205038"/>
          <p14:tracePt t="78952" x="8205788" y="2205038"/>
          <p14:tracePt t="78968" x="8197850" y="2205038"/>
          <p14:tracePt t="78973" x="8188325" y="2205038"/>
          <p14:tracePt t="78984" x="8180388" y="2205038"/>
          <p14:tracePt t="79016" x="8161338" y="2205038"/>
          <p14:tracePt t="79021" x="8153400" y="2205038"/>
          <p14:tracePt t="79036" x="8143875" y="2205038"/>
          <p14:tracePt t="79048" x="8134350" y="2205038"/>
          <p14:tracePt t="79064" x="8116888" y="2214563"/>
          <p14:tracePt t="79070" x="8108950" y="2224088"/>
          <p14:tracePt t="79086" x="8099425" y="2224088"/>
          <p14:tracePt t="79102" x="8099425" y="2232025"/>
          <p14:tracePt t="79128" x="8099425" y="2241550"/>
          <p14:tracePt t="79144" x="8089900" y="2241550"/>
          <p14:tracePt t="79150" x="8081963" y="2251075"/>
          <p14:tracePt t="79166" x="8081963" y="2259013"/>
          <p14:tracePt t="79181" x="8081963" y="2276475"/>
          <p14:tracePt t="79197" x="8081963" y="2286000"/>
          <p14:tracePt t="79213" x="8081963" y="2303463"/>
          <p14:tracePt t="79230" x="8072438" y="2322513"/>
          <p14:tracePt t="79245" x="8062913" y="2339975"/>
          <p14:tracePt t="79262" x="8054975" y="2366963"/>
          <p14:tracePt t="79277" x="8045450" y="2384425"/>
          <p14:tracePt t="79293" x="8027988" y="2411413"/>
          <p14:tracePt t="79309" x="8027988" y="2438400"/>
          <p14:tracePt t="79325" x="8018463" y="2465388"/>
          <p14:tracePt t="79342" x="8018463" y="2500313"/>
          <p14:tracePt t="79357" x="8018463" y="2536825"/>
          <p14:tracePt t="79374" x="8018463" y="2554288"/>
          <p14:tracePt t="79390" x="8018463" y="2571750"/>
          <p14:tracePt t="79405" x="8018463" y="2598738"/>
          <p14:tracePt t="79422" x="8018463" y="2608263"/>
          <p14:tracePt t="79437" x="8018463" y="2633663"/>
          <p14:tracePt t="79453" x="8018463" y="2652713"/>
          <p14:tracePt t="79469" x="8027988" y="2670175"/>
          <p14:tracePt t="79485" x="8037513" y="2679700"/>
          <p14:tracePt t="79517" x="8054975" y="2697163"/>
          <p14:tracePt t="79533" x="8062913" y="2724150"/>
          <p14:tracePt t="79549" x="8081963" y="2732088"/>
          <p14:tracePt t="79565" x="8099425" y="2751138"/>
          <p14:tracePt t="79581" x="8116888" y="2768600"/>
          <p14:tracePt t="79597" x="8126413" y="2776538"/>
          <p14:tracePt t="79613" x="8143875" y="2795588"/>
          <p14:tracePt t="79629" x="8153400" y="2795588"/>
          <p14:tracePt t="79645" x="8170863" y="2803525"/>
          <p14:tracePt t="79688" x="8180388" y="2803525"/>
          <p14:tracePt t="79694" x="8188325" y="2803525"/>
          <p14:tracePt t="79709" x="8197850" y="2803525"/>
          <p14:tracePt t="79725" x="8215313" y="2803525"/>
          <p14:tracePt t="79768" x="8224838" y="2803525"/>
          <p14:tracePt t="79773" x="8232775" y="2803525"/>
          <p14:tracePt t="79789" x="8242300" y="2803525"/>
          <p14:tracePt t="79805" x="8269288" y="2803525"/>
          <p14:tracePt t="79821" x="8296275" y="2795588"/>
          <p14:tracePt t="79838" x="8296275" y="2786063"/>
          <p14:tracePt t="79853" x="8304213" y="2776538"/>
          <p14:tracePt t="79869" x="8313738" y="2776538"/>
          <p14:tracePt t="79885" x="8313738" y="2768600"/>
          <p14:tracePt t="79902" x="8331200" y="2759075"/>
          <p14:tracePt t="79917" x="8331200" y="2751138"/>
          <p14:tracePt t="79949" x="8340725" y="2741613"/>
          <p14:tracePt t="79966" x="8348663" y="2724150"/>
          <p14:tracePt t="79981" x="8348663" y="2714625"/>
          <p14:tracePt t="80013" x="8358188" y="2705100"/>
          <p14:tracePt t="80029" x="8358188" y="2687638"/>
          <p14:tracePt t="80061" x="8358188" y="2679700"/>
          <p14:tracePt t="80170" x="8358188" y="2670175"/>
          <p14:tracePt t="80202" x="8358188" y="2660650"/>
          <p14:tracePt t="80266" x="8348663" y="2652713"/>
          <p14:tracePt t="80282" x="8340725" y="2652713"/>
          <p14:tracePt t="80650" x="8323263" y="2652713"/>
          <p14:tracePt t="80666" x="8313738" y="2652713"/>
          <p14:tracePt t="80698" x="8304213" y="2652713"/>
          <p14:tracePt t="80714" x="8296275" y="2660650"/>
          <p14:tracePt t="80906" x="8296275" y="2670175"/>
          <p14:tracePt t="80938" x="8286750" y="2670175"/>
          <p14:tracePt t="80986" x="8277225" y="2679700"/>
          <p14:tracePt t="81066" x="8269288" y="2679700"/>
          <p14:tracePt t="81098" x="8259763" y="2687638"/>
          <p14:tracePt t="81532" x="8259763" y="2679700"/>
          <p14:tracePt t="81724" x="8259763" y="2670175"/>
          <p14:tracePt t="81740" x="8259763" y="2660650"/>
          <p14:tracePt t="81772" x="8259763" y="2652713"/>
          <p14:tracePt t="81777" x="8259763" y="2643188"/>
          <p14:tracePt t="81789" x="8259763" y="2633663"/>
          <p14:tracePt t="81804" x="8259763" y="2608263"/>
          <p14:tracePt t="81819" x="8259763" y="2581275"/>
          <p14:tracePt t="81835" x="8259763" y="2536825"/>
          <p14:tracePt t="81852" x="8259763" y="2482850"/>
          <p14:tracePt t="81868" x="8259763" y="2455863"/>
          <p14:tracePt t="81883" x="8259763" y="2446338"/>
          <p14:tracePt t="81900" x="8251825" y="2411413"/>
          <p14:tracePt t="81916" x="8242300" y="2384425"/>
          <p14:tracePt t="81932" x="8242300" y="2347913"/>
          <p14:tracePt t="81947" x="8232775" y="2330450"/>
          <p14:tracePt t="81963" x="8232775" y="2303463"/>
          <p14:tracePt t="81979" x="8232775" y="2295525"/>
          <p14:tracePt t="81996" x="8232775" y="2268538"/>
          <p14:tracePt t="82012" x="8232775" y="2241550"/>
          <p14:tracePt t="82027" x="8232775" y="2232025"/>
          <p14:tracePt t="82043" x="8232775" y="2224088"/>
          <p14:tracePt t="82059" x="8232775" y="2214563"/>
          <p14:tracePt t="82075" x="8232775" y="2205038"/>
          <p14:tracePt t="82176" x="8232775" y="2197100"/>
          <p14:tracePt t="82188" x="8224838" y="2197100"/>
          <p14:tracePt t="82204" x="8215313" y="2197100"/>
          <p14:tracePt t="82210" x="8205788" y="2197100"/>
          <p14:tracePt t="82236" x="8188325" y="2197100"/>
          <p14:tracePt t="82242" x="8170863" y="2197100"/>
          <p14:tracePt t="82253" x="8161338" y="2197100"/>
          <p14:tracePt t="82267" x="8153400" y="2197100"/>
          <p14:tracePt t="82284" x="8134350" y="2197100"/>
          <p14:tracePt t="82300" x="8126413" y="2197100"/>
          <p14:tracePt t="82364" x="8116888" y="2197100"/>
          <p14:tracePt t="82380" x="8108950" y="2197100"/>
          <p14:tracePt t="82386" x="8099425" y="2197100"/>
          <p14:tracePt t="82492" x="8089900" y="2197100"/>
          <p14:tracePt t="82508" x="8081963" y="2197100"/>
          <p14:tracePt t="82524" x="8062913" y="2197100"/>
          <p14:tracePt t="82540" x="8054975" y="2197100"/>
          <p14:tracePt t="82545" x="8045450" y="2197100"/>
          <p14:tracePt t="82560" x="8037513" y="2187575"/>
          <p14:tracePt t="82572" x="8027988" y="2187575"/>
          <p14:tracePt t="82588" x="8010525" y="2187575"/>
          <p14:tracePt t="82604" x="8001000" y="2187575"/>
          <p14:tracePt t="82748" x="7991475" y="2179638"/>
          <p14:tracePt t="82830" x="8001000" y="2179638"/>
          <p14:tracePt t="82866" x="8018463" y="2179638"/>
          <p14:tracePt t="82878" x="8027988" y="2179638"/>
          <p14:tracePt t="82883" x="8037513" y="2179638"/>
          <p14:tracePt t="82894" x="8045450" y="2179638"/>
          <p14:tracePt t="82906" x="8054975" y="2179638"/>
          <p14:tracePt t="82922" x="8062913" y="2179638"/>
          <p14:tracePt t="82938" x="8089900" y="2179638"/>
          <p14:tracePt t="83534" x="8081963" y="2179638"/>
          <p14:tracePt t="83554" x="8062913" y="2187575"/>
          <p14:tracePt t="83678" x="8054975" y="2187575"/>
          <p14:tracePt t="84006" x="8062913" y="2187575"/>
          <p14:tracePt t="84138" x="8054975" y="2187575"/>
          <p14:tracePt t="84312" x="8062913" y="2187575"/>
          <p14:tracePt t="84328" x="8081963" y="2187575"/>
          <p14:tracePt t="84333" x="8089900" y="2187575"/>
          <p14:tracePt t="84345" x="8099425" y="2197100"/>
          <p14:tracePt t="84361" x="8108950" y="2197100"/>
          <p14:tracePt t="84377" x="8108950" y="2205038"/>
          <p14:tracePt t="84393" x="8116888" y="2205038"/>
          <p14:tracePt t="84551" x="8126413" y="2214563"/>
          <p14:tracePt t="84584" x="8116888" y="2241550"/>
          <p14:tracePt t="84589" x="8116888" y="2259013"/>
          <p14:tracePt t="84600" x="8116888" y="2276475"/>
          <p14:tracePt t="84616" x="8116888" y="2303463"/>
          <p14:tracePt t="84632" x="8116888" y="2347913"/>
          <p14:tracePt t="84648" x="8116888" y="2384425"/>
          <p14:tracePt t="84664" x="8116888" y="2419350"/>
          <p14:tracePt t="84680" x="8089900" y="2482850"/>
          <p14:tracePt t="84696" x="8037513" y="2554288"/>
          <p14:tracePt t="84712" x="8010525" y="2625725"/>
          <p14:tracePt t="84728" x="8001000" y="2687638"/>
          <p14:tracePt t="84744" x="8001000" y="2714625"/>
          <p14:tracePt t="84760" x="8010525" y="2724150"/>
          <p14:tracePt t="84776" x="8018463" y="2724150"/>
          <p14:tracePt t="84808" x="8027988" y="2724150"/>
          <p14:tracePt t="84824" x="8037513" y="2724150"/>
          <p14:tracePt t="84829" x="8045450" y="2724150"/>
          <p14:tracePt t="84840" x="8054975" y="2724150"/>
          <p14:tracePt t="84856" x="8072438" y="2724150"/>
          <p14:tracePt t="84872" x="8116888" y="2724150"/>
          <p14:tracePt t="84888" x="8134350" y="2724150"/>
          <p14:tracePt t="84904" x="8143875" y="2724150"/>
          <p14:tracePt t="84920" x="8153400" y="2724150"/>
          <p14:tracePt t="84936" x="8161338" y="2714625"/>
          <p14:tracePt t="84968" x="8170863" y="2705100"/>
          <p14:tracePt t="85048" x="8170863" y="2697163"/>
          <p14:tracePt t="85096" x="8170863" y="2687638"/>
          <p14:tracePt t="85101" x="8170863" y="2679700"/>
          <p14:tracePt t="85112" x="8170863" y="2670175"/>
          <p14:tracePt t="85128" x="8180388" y="2660650"/>
          <p14:tracePt t="85144" x="8197850" y="2633663"/>
          <p14:tracePt t="85400" x="8197850" y="2625725"/>
          <p14:tracePt t="85448" x="8197850" y="2616200"/>
          <p14:tracePt t="85496" x="8205788" y="2616200"/>
          <p14:tracePt t="85512" x="8224838" y="2616200"/>
          <p14:tracePt t="85544" x="8242300" y="2616200"/>
          <p14:tracePt t="85560" x="8251825" y="2616200"/>
          <p14:tracePt t="85565" x="8259763" y="2616200"/>
          <p14:tracePt t="85580" x="8277225" y="2616200"/>
          <p14:tracePt t="85592" x="8286750" y="2616200"/>
          <p14:tracePt t="85609" x="8323263" y="2616200"/>
          <p14:tracePt t="85623" x="8358188" y="2616200"/>
          <p14:tracePt t="85639" x="8394700" y="2616200"/>
          <p14:tracePt t="85655" x="8420100" y="2616200"/>
          <p14:tracePt t="85671" x="8447088" y="2616200"/>
          <p14:tracePt t="85687" x="8456613" y="2616200"/>
          <p14:tracePt t="85703" x="8466138" y="2616200"/>
          <p14:tracePt t="85720" x="8491538" y="2616200"/>
          <p14:tracePt t="85735" x="8528050" y="2616200"/>
          <p14:tracePt t="85751" x="8562975" y="2616200"/>
          <p14:tracePt t="85767" x="8589963" y="2616200"/>
          <p14:tracePt t="85783" x="8609013" y="2616200"/>
          <p14:tracePt t="85815" x="8626475" y="2616200"/>
          <p14:tracePt t="85831" x="8634413" y="2616200"/>
          <p14:tracePt t="85847" x="8653463" y="2616200"/>
          <p14:tracePt t="85863" x="8670925" y="2616200"/>
          <p14:tracePt t="85879" x="8697913" y="2616200"/>
          <p14:tracePt t="85895" x="8724900" y="2616200"/>
          <p14:tracePt t="85911" x="8777288" y="2616200"/>
          <p14:tracePt t="85927" x="8823325" y="2616200"/>
          <p14:tracePt t="85943" x="8858250" y="2616200"/>
          <p14:tracePt t="85959" x="8894763" y="2616200"/>
          <p14:tracePt t="85975" x="8912225" y="2616200"/>
          <p14:tracePt t="85991" x="8939213" y="2616200"/>
          <p14:tracePt t="86007" x="8956675" y="2616200"/>
          <p14:tracePt t="86023" x="8974138" y="2616200"/>
          <p14:tracePt t="86039" x="9010650" y="2616200"/>
          <p14:tracePt t="86056" x="9037638" y="2616200"/>
          <p14:tracePt t="86106" x="9045575" y="2616200"/>
          <p14:tracePt t="86111" x="9055100" y="2616200"/>
          <p14:tracePt t="86122" x="9063038" y="2616200"/>
          <p14:tracePt t="86135" x="9090025" y="2616200"/>
          <p14:tracePt t="86151" x="9117013" y="2616200"/>
          <p14:tracePt t="86155" x="9126538" y="2616200"/>
          <p14:tracePt t="86167" x="9134475" y="2616200"/>
          <p14:tracePt t="86183" x="9144000" y="2616200"/>
          <p14:tracePt t="86199" x="9170988" y="2616200"/>
          <p14:tracePt t="86215" x="9180513" y="2616200"/>
          <p14:tracePt t="86231" x="9197975" y="2616200"/>
          <p14:tracePt t="86247" x="9205913" y="2616200"/>
          <p14:tracePt t="86263" x="9224963" y="2616200"/>
          <p14:tracePt t="86279" x="9232900" y="2616200"/>
          <p14:tracePt t="86295" x="9251950" y="2616200"/>
          <p14:tracePt t="86311" x="9269413" y="2616200"/>
          <p14:tracePt t="86327" x="9277350" y="2616200"/>
          <p14:tracePt t="86343" x="9286875" y="2616200"/>
          <p14:tracePt t="86360" x="9296400" y="2616200"/>
          <p14:tracePt t="86394" x="9304338" y="2616200"/>
          <p14:tracePt t="86426" x="9313863" y="2616200"/>
          <p14:tracePt t="86538" x="9323388" y="2616200"/>
          <p14:tracePt t="86574" x="9313863" y="2616200"/>
          <p14:tracePt t="86586" x="9296400" y="2616200"/>
          <p14:tracePt t="86591" x="9286875" y="2616200"/>
          <p14:tracePt t="86606" x="9269413" y="2616200"/>
          <p14:tracePt t="86618" x="9259888" y="2616200"/>
          <p14:tracePt t="86631" x="9232900" y="2616200"/>
          <p14:tracePt t="86647" x="9188450" y="2616200"/>
          <p14:tracePt t="86650" x="9170988" y="2616200"/>
          <p14:tracePt t="86663" x="9144000" y="2616200"/>
          <p14:tracePt t="86678" x="9090025" y="2616200"/>
          <p14:tracePt t="86694" x="9045575" y="2616200"/>
          <p14:tracePt t="86711" x="9010650" y="2616200"/>
          <p14:tracePt t="86726" x="8991600" y="2616200"/>
          <p14:tracePt t="86743" x="8966200" y="2616200"/>
          <p14:tracePt t="86758" x="8939213" y="2616200"/>
          <p14:tracePt t="86775" x="8902700" y="2616200"/>
          <p14:tracePt t="86806" x="8894763" y="2616200"/>
          <p14:tracePt t="86822" x="8885238" y="2616200"/>
          <p14:tracePt t="86858" x="8867775" y="2616200"/>
          <p14:tracePt t="86863" x="8858250" y="2616200"/>
          <p14:tracePt t="86922" x="8848725" y="2616200"/>
          <p14:tracePt t="86938" x="8840788" y="2616200"/>
          <p14:tracePt t="87130" x="8840788" y="2608263"/>
          <p14:tracePt t="87146" x="8848725" y="2598738"/>
          <p14:tracePt t="87162" x="8858250" y="2589213"/>
          <p14:tracePt t="87167" x="8867775" y="2571750"/>
          <p14:tracePt t="87178" x="8867775" y="2562225"/>
          <p14:tracePt t="87190" x="8867775" y="2554288"/>
          <p14:tracePt t="87206" x="8885238" y="2517775"/>
          <p14:tracePt t="87222" x="8885238" y="2455863"/>
          <p14:tracePt t="87238" x="8885238" y="2384425"/>
          <p14:tracePt t="87254" x="8885238" y="2339975"/>
          <p14:tracePt t="87270" x="8885238" y="2268538"/>
          <p14:tracePt t="87286" x="8875713" y="2205038"/>
          <p14:tracePt t="87302" x="8875713" y="2143125"/>
          <p14:tracePt t="87318" x="8867775" y="2098675"/>
          <p14:tracePt t="87334" x="8848725" y="2062163"/>
          <p14:tracePt t="87350" x="8848725" y="2036763"/>
          <p14:tracePt t="87366" x="8848725" y="1990725"/>
          <p14:tracePt t="87382" x="8840788" y="1946275"/>
          <p14:tracePt t="87398" x="8831263" y="1919288"/>
          <p14:tracePt t="87414" x="8823325" y="1874838"/>
          <p14:tracePt t="87430" x="8823325" y="1857375"/>
          <p14:tracePt t="87446" x="8823325" y="1822450"/>
          <p14:tracePt t="87462" x="8823325" y="1803400"/>
          <p14:tracePt t="87478" x="8823325" y="1776413"/>
          <p14:tracePt t="87494" x="8831263" y="1741488"/>
          <p14:tracePt t="87510" x="8831263" y="1697038"/>
          <p14:tracePt t="87526" x="8831263" y="1652588"/>
          <p14:tracePt t="87542" x="8831263" y="1608138"/>
          <p14:tracePt t="87558" x="8823325" y="1589088"/>
          <p14:tracePt t="87574" x="8823325" y="1562100"/>
          <p14:tracePt t="87612" x="8813800" y="1562100"/>
          <p14:tracePt t="87628" x="8804275" y="1562100"/>
          <p14:tracePt t="87638" x="8796338" y="1562100"/>
          <p14:tracePt t="87654" x="8786813" y="1562100"/>
          <p14:tracePt t="87670" x="8769350" y="1562100"/>
          <p14:tracePt t="87686" x="8751888" y="1581150"/>
          <p14:tracePt t="87702" x="8732838" y="1608138"/>
          <p14:tracePt t="87718" x="8724900" y="1616075"/>
          <p14:tracePt t="87733" x="8715375" y="1633538"/>
          <p14:tracePt t="87749" x="8705850" y="1670050"/>
          <p14:tracePt t="87766" x="8705850" y="1704975"/>
          <p14:tracePt t="87781" x="8705850" y="1751013"/>
          <p14:tracePt t="87797" x="8705850" y="1785938"/>
          <p14:tracePt t="87814" x="8705850" y="1830388"/>
          <p14:tracePt t="87829" x="8688388" y="1884363"/>
          <p14:tracePt t="87845" x="8680450" y="1911350"/>
          <p14:tracePt t="87862" x="8661400" y="1955800"/>
          <p14:tracePt t="87877" x="8661400" y="2009775"/>
          <p14:tracePt t="87893" x="8661400" y="2071688"/>
          <p14:tracePt t="87909" x="8661400" y="2125663"/>
          <p14:tracePt t="87925" x="8661400" y="2197100"/>
          <p14:tracePt t="87941" x="8661400" y="2276475"/>
          <p14:tracePt t="87957" x="8661400" y="2347913"/>
          <p14:tracePt t="87973" x="8661400" y="2411413"/>
          <p14:tracePt t="87989" x="8661400" y="2490788"/>
          <p14:tracePt t="88005" x="8670925" y="2527300"/>
          <p14:tracePt t="88021" x="8670925" y="2571750"/>
          <p14:tracePt t="88037" x="8670925" y="2616200"/>
          <p14:tracePt t="88053" x="8670925" y="2687638"/>
          <p14:tracePt t="88069" x="8670925" y="2732088"/>
          <p14:tracePt t="88085" x="8670925" y="2795588"/>
          <p14:tracePt t="88101" x="8670925" y="2847975"/>
          <p14:tracePt t="88117" x="8670925" y="2894013"/>
          <p14:tracePt t="88133" x="8670925" y="2946400"/>
          <p14:tracePt t="88149" x="8670925" y="2990850"/>
          <p14:tracePt t="88165" x="8670925" y="3036888"/>
          <p14:tracePt t="88181" x="8670925" y="3116263"/>
          <p14:tracePt t="88197" x="8670925" y="3197225"/>
          <p14:tracePt t="88213" x="8670925" y="3251200"/>
          <p14:tracePt t="88229" x="8697913" y="3322638"/>
          <p14:tracePt t="88245" x="8715375" y="3375025"/>
          <p14:tracePt t="88262" x="8715375" y="3419475"/>
          <p14:tracePt t="88277" x="8715375" y="3465513"/>
          <p14:tracePt t="88293" x="8715375" y="3509963"/>
          <p14:tracePt t="88309" x="8715375" y="3562350"/>
          <p14:tracePt t="88325" x="8715375" y="3608388"/>
          <p14:tracePt t="88341" x="8715375" y="3643313"/>
          <p14:tracePt t="88357" x="8724900" y="3660775"/>
          <p14:tracePt t="88373" x="8732838" y="3679825"/>
          <p14:tracePt t="88389" x="8732838" y="3697288"/>
          <p14:tracePt t="88405" x="8742363" y="3714750"/>
          <p14:tracePt t="88421" x="8759825" y="3741738"/>
          <p14:tracePt t="88437" x="8786813" y="3759200"/>
          <p14:tracePt t="88453" x="8786813" y="3768725"/>
          <p14:tracePt t="88469" x="8796338" y="3786188"/>
          <p14:tracePt t="88485" x="8804275" y="3803650"/>
          <p14:tracePt t="88556" x="8813800" y="3803650"/>
          <p14:tracePt t="88572" x="8831263" y="3803650"/>
          <p14:tracePt t="88588" x="8840788" y="3803650"/>
          <p14:tracePt t="88593" x="8858250" y="3795713"/>
          <p14:tracePt t="88604" x="8867775" y="3795713"/>
          <p14:tracePt t="88620" x="8875713" y="3795713"/>
          <p14:tracePt t="88629" x="8875713" y="3786188"/>
          <p14:tracePt t="88652" x="8885238" y="3786188"/>
          <p14:tracePt t="88748" x="8885238" y="3768725"/>
          <p14:tracePt t="88766" x="8885238" y="3759200"/>
          <p14:tracePt t="88771" x="8885238" y="3751263"/>
          <p14:tracePt t="88782" x="8885238" y="3741738"/>
          <p14:tracePt t="88789" x="8885238" y="3732213"/>
          <p14:tracePt t="88804" x="8885238" y="3714750"/>
          <p14:tracePt t="88821" x="8885238" y="3697288"/>
          <p14:tracePt t="88836" x="8885238" y="3660775"/>
          <p14:tracePt t="88852" x="8885238" y="3625850"/>
          <p14:tracePt t="88868" x="8885238" y="3581400"/>
          <p14:tracePt t="88884" x="8885238" y="3544888"/>
          <p14:tracePt t="88900" x="8885238" y="3500438"/>
          <p14:tracePt t="88917" x="8885238" y="3455988"/>
          <p14:tracePt t="88932" x="8885238" y="3402013"/>
          <p14:tracePt t="88948" x="8885238" y="3357563"/>
          <p14:tracePt t="88964" x="8875713" y="3303588"/>
          <p14:tracePt t="88980" x="8875713" y="3251200"/>
          <p14:tracePt t="88996" x="8875713" y="3160713"/>
          <p14:tracePt t="89012" x="8867775" y="3081338"/>
          <p14:tracePt t="89028" x="8858250" y="3009900"/>
          <p14:tracePt t="89044" x="8858250" y="2919413"/>
          <p14:tracePt t="89060" x="8858250" y="2867025"/>
          <p14:tracePt t="89076" x="8831263" y="2795588"/>
          <p14:tracePt t="89092" x="8813800" y="2705100"/>
          <p14:tracePt t="89108" x="8804275" y="2643188"/>
          <p14:tracePt t="89124" x="8804275" y="2589213"/>
          <p14:tracePt t="89140" x="8804275" y="2554288"/>
          <p14:tracePt t="89156" x="8804275" y="2517775"/>
          <p14:tracePt t="89172" x="8786813" y="2473325"/>
          <p14:tracePt t="89188" x="8769350" y="2428875"/>
          <p14:tracePt t="89204" x="8759825" y="2384425"/>
          <p14:tracePt t="89220" x="8742363" y="2347913"/>
          <p14:tracePt t="89236" x="8732838" y="2303463"/>
          <p14:tracePt t="89252" x="8732838" y="2251075"/>
          <p14:tracePt t="89268" x="8724900" y="2179638"/>
          <p14:tracePt t="89284" x="8724900" y="2125663"/>
          <p14:tracePt t="89300" x="8724900" y="2071688"/>
          <p14:tracePt t="89316" x="8724900" y="2009775"/>
          <p14:tracePt t="89332" x="8724900" y="1973263"/>
          <p14:tracePt t="89350" x="8751888" y="1919288"/>
          <p14:tracePt t="89365" x="8759825" y="1901825"/>
          <p14:tracePt t="89380" x="8777288" y="1874838"/>
          <p14:tracePt t="89396" x="8796338" y="1839913"/>
          <p14:tracePt t="89412" x="8796338" y="1803400"/>
          <p14:tracePt t="89428" x="8823325" y="1768475"/>
          <p14:tracePt t="89444" x="8848725" y="1724025"/>
          <p14:tracePt t="89460" x="8848725" y="1697038"/>
          <p14:tracePt t="89476" x="8867775" y="1679575"/>
          <p14:tracePt t="89492" x="8867775" y="1660525"/>
          <p14:tracePt t="89508" x="8875713" y="1652588"/>
          <p14:tracePt t="89614" x="8875713" y="1643063"/>
          <p14:tracePt t="89886" x="8875713" y="1652588"/>
          <p14:tracePt t="89902" x="8875713" y="1660525"/>
          <p14:tracePt t="89950" x="8875713" y="1670050"/>
          <p14:tracePt t="89966" x="8875713" y="1679575"/>
          <p14:tracePt t="89982" x="8867775" y="1687513"/>
          <p14:tracePt t="89987" x="8867775" y="1704975"/>
          <p14:tracePt t="89998" x="8858250" y="1704975"/>
          <p14:tracePt t="90004" x="8858250" y="1724025"/>
          <p14:tracePt t="90021" x="8858250" y="1741488"/>
          <p14:tracePt t="90035" x="8858250" y="1768475"/>
          <p14:tracePt t="90051" x="8848725" y="1803400"/>
          <p14:tracePt t="90068" x="8840788" y="1857375"/>
          <p14:tracePt t="90083" x="8831263" y="1928813"/>
          <p14:tracePt t="90099" x="8831263" y="1990725"/>
          <p14:tracePt t="90115" x="8831263" y="2062163"/>
          <p14:tracePt t="90131" x="8823325" y="2133600"/>
          <p14:tracePt t="90147" x="8823325" y="2197100"/>
          <p14:tracePt t="90163" x="8796338" y="2276475"/>
          <p14:tracePt t="90179" x="8742363" y="2347913"/>
          <p14:tracePt t="90195" x="8688388" y="2438400"/>
          <p14:tracePt t="90211" x="8634413" y="2509838"/>
          <p14:tracePt t="90227" x="8582025" y="2571750"/>
          <p14:tracePt t="90243" x="8555038" y="2598738"/>
          <p14:tracePt t="90259" x="8545513" y="2598738"/>
          <p14:tracePt t="90275" x="8537575" y="2598738"/>
          <p14:tracePt t="90291" x="8518525" y="2616200"/>
          <p14:tracePt t="90307" x="8491538" y="2616200"/>
          <p14:tracePt t="90323" x="8429625" y="2625725"/>
          <p14:tracePt t="90339" x="8375650" y="2625725"/>
          <p14:tracePt t="90356" x="8296275" y="2625725"/>
          <p14:tracePt t="90371" x="8242300" y="2625725"/>
          <p14:tracePt t="90387" x="8224838" y="2625725"/>
          <p14:tracePt t="90419" x="8215313" y="2625725"/>
          <p14:tracePt t="90468" x="8205788" y="2625725"/>
          <p14:tracePt t="90480" x="8197850" y="2625725"/>
          <p14:tracePt t="90486" x="8197850" y="2616200"/>
          <p14:tracePt t="90500" x="8197850" y="2608263"/>
          <p14:tracePt t="90515" x="8188325" y="2589213"/>
          <p14:tracePt t="90531" x="8188325" y="2562225"/>
          <p14:tracePt t="90547" x="8180388" y="2536825"/>
          <p14:tracePt t="90563" x="8170863" y="2500313"/>
          <p14:tracePt t="90579" x="8170863" y="2473325"/>
          <p14:tracePt t="90595" x="8170863" y="2446338"/>
          <p14:tracePt t="90612" x="8170863" y="2411413"/>
          <p14:tracePt t="90628" x="8161338" y="2393950"/>
          <p14:tracePt t="90644" x="8153400" y="2374900"/>
          <p14:tracePt t="90659" x="8153400" y="2357438"/>
          <p14:tracePt t="90692" x="8143875" y="2339975"/>
          <p14:tracePt t="90708" x="8143875" y="2330450"/>
          <p14:tracePt t="90724" x="8116888" y="2312988"/>
          <p14:tracePt t="90739" x="8089900" y="2295525"/>
          <p14:tracePt t="90756" x="8081963" y="2295525"/>
          <p14:tracePt t="90772" x="8054975" y="2268538"/>
          <p14:tracePt t="90787" x="8045450" y="2268538"/>
          <p14:tracePt t="90803" x="8037513" y="2268538"/>
          <p14:tracePt t="90835" x="8018463" y="2241550"/>
          <p14:tracePt t="90868" x="8001000" y="2241550"/>
          <p14:tracePt t="90883" x="7991475" y="2232025"/>
          <p14:tracePt t="90899" x="7974013" y="2232025"/>
          <p14:tracePt t="90915" x="7956550" y="2232025"/>
          <p14:tracePt t="90931" x="7947025" y="2232025"/>
          <p14:tracePt t="90963" x="7947025" y="2224088"/>
          <p14:tracePt t="90979" x="7939088" y="2224088"/>
          <p14:tracePt t="91008" x="7929563" y="2214563"/>
          <p14:tracePt t="91023" x="7929563" y="2197100"/>
          <p14:tracePt t="91040" x="7920038" y="2187575"/>
          <p14:tracePt t="91045" x="7912100" y="2179638"/>
          <p14:tracePt t="91120" x="7912100" y="2170113"/>
          <p14:tracePt t="91168" x="7912100" y="2160588"/>
          <p14:tracePt t="91184" x="7920038" y="2160588"/>
          <p14:tracePt t="91232" x="7929563" y="2160588"/>
          <p14:tracePt t="91248" x="7939088" y="2160588"/>
          <p14:tracePt t="91280" x="7947025" y="2160588"/>
          <p14:tracePt t="91285" x="7966075" y="2160588"/>
          <p14:tracePt t="91299" x="7983538" y="2160588"/>
          <p14:tracePt t="91315" x="8018463" y="2170113"/>
          <p14:tracePt t="91331" x="8045450" y="2179638"/>
          <p14:tracePt t="91346" x="8054975" y="2179638"/>
          <p14:tracePt t="91362" x="8062913" y="2179638"/>
          <p14:tracePt t="91378" x="8072438" y="2179638"/>
          <p14:tracePt t="91394" x="8081963" y="2179638"/>
          <p14:tracePt t="91411" x="8108950" y="2179638"/>
          <p14:tracePt t="91427" x="8126413" y="2179638"/>
          <p14:tracePt t="91442" x="8143875" y="2179638"/>
          <p14:tracePt t="91458" x="8161338" y="2179638"/>
          <p14:tracePt t="91474" x="8197850" y="2179638"/>
          <p14:tracePt t="91490" x="8232775" y="2187575"/>
          <p14:tracePt t="91506" x="8259763" y="2187575"/>
          <p14:tracePt t="91522" x="8304213" y="2187575"/>
          <p14:tracePt t="91538" x="8358188" y="2197100"/>
          <p14:tracePt t="91554" x="8412163" y="2197100"/>
          <p14:tracePt t="91570" x="8447088" y="2197100"/>
          <p14:tracePt t="91586" x="8474075" y="2197100"/>
          <p14:tracePt t="91602" x="8491538" y="2197100"/>
          <p14:tracePt t="91618" x="8510588" y="2197100"/>
          <p14:tracePt t="91634" x="8518525" y="2197100"/>
          <p14:tracePt t="91650" x="8528050" y="2197100"/>
          <p14:tracePt t="91666" x="8555038" y="2197100"/>
          <p14:tracePt t="91682" x="8582025" y="2197100"/>
          <p14:tracePt t="91698" x="8616950" y="2197100"/>
          <p14:tracePt t="91714" x="8661400" y="2197100"/>
          <p14:tracePt t="91717" x="8688388" y="2197100"/>
          <p14:tracePt t="91730" x="8705850" y="2197100"/>
          <p14:tracePt t="91746" x="8742363" y="2197100"/>
          <p14:tracePt t="91762" x="8769350" y="2197100"/>
          <p14:tracePt t="91778" x="8804275" y="2197100"/>
          <p14:tracePt t="91794" x="8831263" y="2197100"/>
          <p14:tracePt t="91810" x="8840788" y="2197100"/>
          <p14:tracePt t="91826" x="8848725" y="2197100"/>
          <p14:tracePt t="91842" x="8894763" y="2197100"/>
          <p14:tracePt t="91858" x="8966200" y="2197100"/>
          <p14:tracePt t="91874" x="9055100" y="2187575"/>
          <p14:tracePt t="91890" x="9099550" y="2179638"/>
          <p14:tracePt t="91906" x="9117013" y="2179638"/>
          <p14:tracePt t="91921" x="9134475" y="2170113"/>
          <p14:tracePt t="91938" x="9153525" y="2170113"/>
          <p14:tracePt t="91953" x="9188450" y="2170113"/>
          <p14:tracePt t="91969" x="9269413" y="2170113"/>
          <p14:tracePt t="91985" x="9331325" y="2170113"/>
          <p14:tracePt t="92001" x="9385300" y="2170113"/>
          <p14:tracePt t="92017" x="9412288" y="2170113"/>
          <p14:tracePt t="92033" x="9429750" y="2170113"/>
          <p14:tracePt t="92049" x="9447213" y="2170113"/>
          <p14:tracePt t="92065" x="9483725" y="2170113"/>
          <p14:tracePt t="92082" x="9510713" y="2170113"/>
          <p14:tracePt t="92097" x="9555163" y="2170113"/>
          <p14:tracePt t="92113" x="9582150" y="2170113"/>
          <p14:tracePt t="92129" x="9609138" y="2170113"/>
          <p14:tracePt t="92145" x="9626600" y="2170113"/>
          <p14:tracePt t="92161" x="9653588" y="2170113"/>
          <p14:tracePt t="92177" x="9688513" y="2170113"/>
          <p14:tracePt t="92193" x="9742488" y="2170113"/>
          <p14:tracePt t="92210" x="9777413" y="2170113"/>
          <p14:tracePt t="92213" x="9786938" y="2170113"/>
          <p14:tracePt t="92290" x="9796463" y="2170113"/>
          <p14:tracePt t="92294" x="9804400" y="2170113"/>
          <p14:tracePt t="92706" x="9823450" y="2170113"/>
          <p14:tracePt t="92722" x="9831388" y="2160588"/>
          <p14:tracePt t="93436" x="9831388" y="2152650"/>
          <p14:tracePt t="93452" x="9823450" y="2143125"/>
          <p14:tracePt t="93596" x="9831388" y="2143125"/>
          <p14:tracePt t="93601" x="9858375" y="2143125"/>
          <p14:tracePt t="93616" x="9875838" y="2143125"/>
          <p14:tracePt t="93632" x="9885363" y="2143125"/>
          <p14:tracePt t="93648" x="9885363" y="2170113"/>
          <p14:tracePt t="93664" x="9867900" y="2214563"/>
          <p14:tracePt t="94084" x="9848850" y="2224088"/>
          <p14:tracePt t="94100" x="9840913" y="2224088"/>
          <p14:tracePt t="94116" x="9831388" y="2224088"/>
          <p14:tracePt t="94180" x="9823450" y="2214563"/>
          <p14:tracePt t="94356" x="9823450" y="2205038"/>
          <p14:tracePt t="94484" x="9831388" y="2197100"/>
          <p14:tracePt t="95086" x="9823450" y="2187575"/>
          <p14:tracePt t="95102" x="9752013" y="2152650"/>
          <p14:tracePt t="95107" x="9688513" y="2125663"/>
          <p14:tracePt t="95119" x="9634538" y="2081213"/>
          <p14:tracePt t="95136" x="9582150" y="1990725"/>
          <p14:tracePt t="95150" x="9537700" y="1884363"/>
          <p14:tracePt t="95166" x="9491663" y="1731963"/>
          <p14:tracePt t="95183" x="9420225" y="1562100"/>
          <p14:tracePt t="95198" x="9286875" y="1393825"/>
          <p14:tracePt t="95214" x="9161463" y="1204913"/>
          <p14:tracePt t="95230" x="9028113" y="1054100"/>
          <p14:tracePt t="95234" x="8956675" y="982663"/>
          <p14:tracePt t="95247" x="8902700" y="919163"/>
          <p14:tracePt t="95262" x="8759825" y="803275"/>
          <p14:tracePt t="95278" x="8609013" y="714375"/>
          <p14:tracePt t="95294" x="8545513" y="687388"/>
          <p14:tracePt t="95310" x="8510588" y="660400"/>
          <p14:tracePt t="95326" x="8483600" y="660400"/>
          <p14:tracePt t="95342" x="8466138" y="660400"/>
          <p14:tracePt t="95358" x="8447088" y="660400"/>
          <p14:tracePt t="95374" x="8385175" y="652463"/>
          <p14:tracePt t="95390" x="8331200" y="652463"/>
          <p14:tracePt t="95406" x="8296275" y="652463"/>
          <p14:tracePt t="95422" x="8269288" y="652463"/>
          <p14:tracePt t="95438" x="8232775" y="652463"/>
          <p14:tracePt t="95454" x="8215313" y="652463"/>
          <p14:tracePt t="95470" x="8197850" y="679450"/>
          <p14:tracePt t="95486" x="8180388" y="696913"/>
          <p14:tracePt t="95502" x="8170863" y="704850"/>
          <p14:tracePt t="95518" x="8161338" y="714375"/>
          <p14:tracePt t="95630" x="8153400" y="723900"/>
          <p14:tracePt t="95635" x="8143875" y="723900"/>
          <p14:tracePt t="95646" x="8134350" y="723900"/>
          <p14:tracePt t="95662" x="8116888" y="731838"/>
          <p14:tracePt t="95678" x="8099425" y="776288"/>
          <p14:tracePt t="95694" x="8099425" y="822325"/>
          <p14:tracePt t="95710" x="8072438" y="866775"/>
          <p14:tracePt t="95726" x="8054975" y="901700"/>
          <p14:tracePt t="95729" x="8045450" y="919163"/>
          <p14:tracePt t="95742" x="8018463" y="965200"/>
          <p14:tracePt t="95758" x="8001000" y="1009650"/>
          <p14:tracePt t="95774" x="7966075" y="1133475"/>
          <p14:tracePt t="95790" x="7939088" y="1312863"/>
          <p14:tracePt t="95806" x="7920038" y="1509713"/>
          <p14:tracePt t="95822" x="7920038" y="1741488"/>
          <p14:tracePt t="95838" x="7920038" y="1982788"/>
          <p14:tracePt t="95854" x="7920038" y="2224088"/>
          <p14:tracePt t="95870" x="7920038" y="2411413"/>
          <p14:tracePt t="95886" x="7947025" y="2571750"/>
          <p14:tracePt t="95902" x="8010525" y="2714625"/>
          <p14:tracePt t="95918" x="8126413" y="2884488"/>
          <p14:tracePt t="95934" x="8277225" y="3017838"/>
          <p14:tracePt t="95950" x="8439150" y="3152775"/>
          <p14:tracePt t="95966" x="8589963" y="3286125"/>
          <p14:tracePt t="95982" x="8670925" y="3394075"/>
          <p14:tracePt t="95998" x="8705850" y="3465513"/>
          <p14:tracePt t="96014" x="8751888" y="3536950"/>
          <p14:tracePt t="96030" x="8786813" y="3608388"/>
          <p14:tracePt t="96046" x="8804275" y="3652838"/>
          <p14:tracePt t="96062" x="8823325" y="3697288"/>
          <p14:tracePt t="96078" x="8831263" y="3724275"/>
          <p14:tracePt t="96094" x="8831263" y="3732213"/>
          <p14:tracePt t="96110" x="8831263" y="3751263"/>
          <p14:tracePt t="96126" x="8823325" y="3768725"/>
          <p14:tracePt t="96142" x="8804275" y="3776663"/>
          <p14:tracePt t="96158" x="8796338" y="3795713"/>
          <p14:tracePt t="96174" x="8786813" y="3830638"/>
          <p14:tracePt t="96189" x="8786813" y="3875088"/>
          <p14:tracePt t="96206" x="8786813" y="3929063"/>
          <p14:tracePt t="96222" x="8786813" y="3956050"/>
          <p14:tracePt t="96225" x="8786813" y="3965575"/>
          <p14:tracePt t="96524" x="8786813" y="3956050"/>
          <p14:tracePt t="96536" x="8786813" y="3929063"/>
          <p14:tracePt t="96896" x="8804275" y="3929063"/>
          <p14:tracePt t="96912" x="8831263" y="3929063"/>
          <p14:tracePt t="96917" x="8848725" y="3929063"/>
          <p14:tracePt t="96928" x="8894763" y="3946525"/>
          <p14:tracePt t="96941" x="8920163" y="3965575"/>
          <p14:tracePt t="96957" x="8939213" y="3983038"/>
          <p14:tracePt t="96973" x="8956675" y="4000500"/>
          <p14:tracePt t="96989" x="8974138" y="4010025"/>
          <p14:tracePt t="97005" x="8991600" y="4027488"/>
          <p14:tracePt t="97021" x="9010650" y="4027488"/>
          <p14:tracePt t="97056" x="9018588" y="4027488"/>
          <p14:tracePt t="97072" x="9028113" y="4027488"/>
          <p14:tracePt t="97092" x="9055100" y="4027488"/>
          <p14:tracePt t="97104" x="9072563" y="4027488"/>
          <p14:tracePt t="97117" x="9090025" y="4027488"/>
          <p14:tracePt t="97133" x="9144000" y="4017963"/>
          <p14:tracePt t="97149" x="9224963" y="4017963"/>
          <p14:tracePt t="97165" x="9259888" y="4010025"/>
          <p14:tracePt t="97181" x="9277350" y="4000500"/>
          <p14:tracePt t="97216" x="9286875" y="4000500"/>
          <p14:tracePt t="97229" x="9296400" y="4000500"/>
          <p14:tracePt t="97245" x="9296400" y="3990975"/>
          <p14:tracePt t="97261" x="9304338" y="3990975"/>
          <p14:tracePt t="97296" x="9313863" y="3990975"/>
          <p14:tracePt t="97408" x="9323388" y="3990975"/>
          <p14:tracePt t="97456" x="9331325" y="3983038"/>
          <p14:tracePt t="97472" x="9331325" y="3973513"/>
          <p14:tracePt t="97477" x="9331325" y="3965575"/>
          <p14:tracePt t="97504" x="9340850" y="3956050"/>
          <p14:tracePt t="98238" x="9331325" y="3956050"/>
          <p14:tracePt t="98250" x="9323388" y="3956050"/>
          <p14:tracePt t="98282" x="9323388" y="3965575"/>
          <p14:tracePt t="98374" x="9331325" y="3965575"/>
          <p14:tracePt t="98386" x="9340850" y="3956050"/>
          <p14:tracePt t="98391" x="9348788" y="3956050"/>
          <p14:tracePt t="98402" x="9358313" y="3938588"/>
          <p14:tracePt t="98412" x="9375775" y="3938588"/>
          <p14:tracePt t="98428" x="9402763" y="3911600"/>
          <p14:tracePt t="98444" x="9429750" y="3867150"/>
          <p14:tracePt t="98460" x="9429750" y="3830638"/>
          <p14:tracePt t="98475" x="9439275" y="3803650"/>
          <p14:tracePt t="98492" x="9456738" y="3776663"/>
          <p14:tracePt t="98507" x="9466263" y="3751263"/>
          <p14:tracePt t="98523" x="9474200" y="3741738"/>
          <p14:tracePt t="98642" x="9474200" y="3751263"/>
          <p14:tracePt t="98647" x="9474200" y="3759200"/>
          <p14:tracePt t="100806" x="9510713" y="3741738"/>
          <p14:tracePt t="100811" x="9518650" y="3732213"/>
          <p14:tracePt t="100825" x="9555163" y="3705225"/>
          <p14:tracePt t="100841" x="9555163" y="3660775"/>
          <p14:tracePt t="100857" x="9537700" y="3589338"/>
          <p14:tracePt t="100873" x="9510713" y="3562350"/>
          <p14:tracePt t="100889" x="9474200" y="3527425"/>
          <p14:tracePt t="100905" x="9412288" y="3465513"/>
          <p14:tracePt t="100921" x="9358313" y="3394075"/>
          <p14:tracePt t="100937" x="9331325" y="3357563"/>
          <p14:tracePt t="100953" x="9331325" y="3330575"/>
          <p14:tracePt t="100969" x="9331325" y="3313113"/>
          <p14:tracePt t="101144" x="9331325" y="3330575"/>
          <p14:tracePt t="101160" x="9331325" y="3357563"/>
          <p14:tracePt t="101176" x="9331325" y="3367088"/>
          <p14:tracePt t="101648" x="9358313" y="3357563"/>
          <p14:tracePt t="101653" x="9367838" y="3357563"/>
          <p14:tracePt t="101664" x="9385300" y="3357563"/>
          <p14:tracePt t="101672" x="9394825" y="3357563"/>
          <p14:tracePt t="101688" x="9412288" y="3348038"/>
          <p14:tracePt t="102314" x="9412288" y="3357563"/>
          <p14:tracePt t="102330" x="9402763" y="3367088"/>
          <p14:tracePt t="102346" x="9402763" y="3375025"/>
          <p14:tracePt t="102351" x="9394825" y="3384550"/>
          <p14:tracePt t="102362" x="9385300" y="3394075"/>
          <p14:tracePt t="102376" x="9385300" y="3402013"/>
          <p14:tracePt t="102392" x="9375775" y="3411538"/>
          <p14:tracePt t="102424" x="9375775" y="3419475"/>
          <p14:tracePt t="102440" x="9375775" y="3438525"/>
          <p14:tracePt t="102457" x="9375775" y="3465513"/>
          <p14:tracePt t="102472" x="9375775" y="3473450"/>
          <p14:tracePt t="102488" x="9375775" y="3500438"/>
          <p14:tracePt t="102504" x="9385300" y="3536950"/>
          <p14:tracePt t="102520" x="9412288" y="3571875"/>
          <p14:tracePt t="102536" x="9447213" y="3643313"/>
          <p14:tracePt t="102552" x="9510713" y="3697288"/>
          <p14:tracePt t="102568" x="9590088" y="3732213"/>
          <p14:tracePt t="102584" x="9661525" y="3768725"/>
          <p14:tracePt t="102599" x="9698038" y="3786188"/>
          <p14:tracePt t="102615" x="9732963" y="3786188"/>
          <p14:tracePt t="102631" x="9752013" y="3786188"/>
          <p14:tracePt t="102663" x="9759950" y="3786188"/>
          <p14:tracePt t="102682" x="9769475" y="3786188"/>
          <p14:tracePt t="102698" x="9777413" y="3786188"/>
          <p14:tracePt t="102762" x="9786938" y="3776663"/>
          <p14:tracePt t="103346" x="9813925" y="3786188"/>
          <p14:tracePt t="103351" x="9831388" y="3803650"/>
          <p14:tracePt t="103367" x="9840913" y="3803650"/>
          <p14:tracePt t="103410" x="9848850" y="3813175"/>
          <p14:tracePt t="103426" x="9858375" y="3822700"/>
          <p14:tracePt t="103916" x="9885363" y="3840163"/>
          <p14:tracePt t="103921" x="9894888" y="3848100"/>
          <p14:tracePt t="103932" x="9929813" y="3884613"/>
          <p14:tracePt t="103942" x="9939338" y="3884613"/>
          <p14:tracePt t="103958" x="9974263" y="3911600"/>
          <p14:tracePt t="103974" x="9991725" y="3911600"/>
          <p14:tracePt t="103990" x="10010775" y="3911600"/>
          <p14:tracePt t="104007" x="10028238" y="3911600"/>
          <p14:tracePt t="104022" x="10055225" y="3894138"/>
          <p14:tracePt t="104038" x="10090150" y="3875088"/>
          <p14:tracePt t="104054" x="10117138" y="3857625"/>
          <p14:tracePt t="104070" x="10126663" y="3848100"/>
          <p14:tracePt t="104086" x="10126663" y="3840163"/>
          <p14:tracePt t="104102" x="10134600" y="3830638"/>
          <p14:tracePt t="104118" x="10134600" y="3822700"/>
          <p14:tracePt t="104176" x="10134600" y="3813175"/>
          <p14:tracePt t="104188" x="10134600" y="3803650"/>
          <p14:tracePt t="104193" x="10134600" y="3795713"/>
          <p14:tracePt t="104204" x="10134600" y="3786188"/>
          <p14:tracePt t="104214" x="10126663" y="3776663"/>
          <p14:tracePt t="104230" x="10117138" y="3768725"/>
          <p14:tracePt t="104246" x="10099675" y="3768725"/>
          <p14:tracePt t="104300" x="10090150" y="3759200"/>
          <p14:tracePt t="104316" x="10082213" y="3759200"/>
          <p14:tracePt t="104320" x="10082213" y="3751263"/>
          <p14:tracePt t="104332" x="10063163" y="3732213"/>
          <p14:tracePt t="104348" x="10045700" y="3714750"/>
          <p14:tracePt t="104358" x="10037763" y="3705225"/>
          <p14:tracePt t="104374" x="9983788" y="3660775"/>
          <p14:tracePt t="104390" x="9974263" y="3660775"/>
          <p14:tracePt t="104406" x="9966325" y="3652838"/>
          <p14:tracePt t="104444" x="9966325" y="3643313"/>
          <p14:tracePt t="104454" x="9966325" y="3633788"/>
          <p14:tracePt t="104470" x="9966325" y="3625850"/>
          <p14:tracePt t="104492" x="9966325" y="3616325"/>
          <p14:tracePt t="104502" x="9956800" y="3608388"/>
          <p14:tracePt t="104518" x="9947275" y="3598863"/>
          <p14:tracePt t="104604" x="9939338" y="3598863"/>
          <p14:tracePt t="104610" x="9929813" y="3598863"/>
          <p14:tracePt t="104732" x="9929813" y="3589338"/>
          <p14:tracePt t="104764" x="9920288" y="3589338"/>
          <p14:tracePt t="104796" x="9912350" y="3581400"/>
          <p14:tracePt t="105036" x="9902825" y="3581400"/>
          <p14:tracePt t="105052" x="9894888" y="3581400"/>
          <p14:tracePt t="105196" x="9885363" y="3581400"/>
          <p14:tracePt t="105201" x="9867900" y="3581400"/>
          <p14:tracePt t="105216" x="9848850" y="3581400"/>
          <p14:tracePt t="105546" x="9858375" y="3581400"/>
          <p14:tracePt t="105562" x="9875838" y="3581400"/>
          <p14:tracePt t="105574" x="9885363" y="3581400"/>
          <p14:tracePt t="105580" x="9902825" y="3581400"/>
          <p14:tracePt t="105591" x="9912350" y="3581400"/>
          <p14:tracePt t="105607" x="9929813" y="3581400"/>
          <p14:tracePt t="105623" x="9939338" y="3581400"/>
          <p14:tracePt t="105637" x="9956800" y="3571875"/>
          <p14:tracePt t="105654" x="9983788" y="3562350"/>
          <p14:tracePt t="105670" x="9991725" y="3554413"/>
          <p14:tracePt t="105686" x="10010775" y="3544888"/>
          <p14:tracePt t="105701" x="10028238" y="3544888"/>
          <p14:tracePt t="105717" x="10063163" y="3544888"/>
          <p14:tracePt t="105733" x="10109200" y="3544888"/>
          <p14:tracePt t="105750" x="10153650" y="3544888"/>
          <p14:tracePt t="105765" x="10206038" y="3544888"/>
          <p14:tracePt t="105781" x="10233025" y="3544888"/>
          <p14:tracePt t="105797" x="10242550" y="3544888"/>
          <p14:tracePt t="105813" x="10242550" y="3536950"/>
          <p14:tracePt t="105862" x="10252075" y="3536950"/>
          <p14:tracePt t="105867" x="10260013" y="3536950"/>
          <p14:tracePt t="105878" x="10269538" y="3536950"/>
          <p14:tracePt t="105893" x="10296525" y="3536950"/>
          <p14:tracePt t="105908" x="10304463" y="3536950"/>
          <p14:tracePt t="105925" x="10313988" y="3536950"/>
          <p14:tracePt t="105941" x="10323513" y="3536950"/>
          <p14:tracePt t="105957" x="10331450" y="3536950"/>
          <p14:tracePt t="105990" x="10331450" y="3527425"/>
          <p14:tracePt t="106070" x="10340975" y="3527425"/>
          <p14:tracePt t="106118" x="10348913" y="3517900"/>
          <p14:tracePt t="106134" x="10358438" y="3517900"/>
          <p14:tracePt t="106139" x="10367963" y="3517900"/>
          <p14:tracePt t="106262" x="10375900" y="3517900"/>
          <p14:tracePt t="106278" x="10375900" y="3509963"/>
          <p14:tracePt t="106294" x="10375900" y="3500438"/>
          <p14:tracePt t="106299" x="10375900" y="3490913"/>
          <p14:tracePt t="106310" x="10375900" y="3482975"/>
          <p14:tracePt t="106325" x="10323513" y="3429000"/>
          <p14:tracePt t="106340" x="10296525" y="3402013"/>
          <p14:tracePt t="106357" x="10117138" y="3232150"/>
          <p14:tracePt t="106373" x="9939338" y="3062288"/>
          <p14:tracePt t="106389" x="9813925" y="2919413"/>
          <p14:tracePt t="106404" x="9759950" y="2840038"/>
          <p14:tracePt t="106420" x="9671050" y="2687638"/>
          <p14:tracePt t="106436" x="9563100" y="2554288"/>
          <p14:tracePt t="106452" x="9429750" y="2419350"/>
          <p14:tracePt t="106469" x="9259888" y="2259013"/>
          <p14:tracePt t="106484" x="9215438" y="2214563"/>
          <p14:tracePt t="106500" x="9153525" y="2143125"/>
          <p14:tracePt t="106516" x="9134475" y="2108200"/>
          <p14:tracePt t="106532" x="9109075" y="2054225"/>
          <p14:tracePt t="106548" x="9082088" y="2017713"/>
          <p14:tracePt t="106564" x="9037638" y="1965325"/>
          <p14:tracePt t="106580" x="8966200" y="1919288"/>
          <p14:tracePt t="106596" x="8894763" y="1884363"/>
          <p14:tracePt t="106612" x="8813800" y="1847850"/>
          <p14:tracePt t="106628" x="8724900" y="1785938"/>
          <p14:tracePt t="106644" x="8688388" y="1758950"/>
          <p14:tracePt t="106660" x="8670925" y="1714500"/>
          <p14:tracePt t="106676" x="8643938" y="1670050"/>
          <p14:tracePt t="106692" x="8616950" y="1633538"/>
          <p14:tracePt t="106708" x="8562975" y="1571625"/>
          <p14:tracePt t="106724" x="8483600" y="1517650"/>
          <p14:tracePt t="106740" x="8385175" y="1490663"/>
          <p14:tracePt t="106756" x="8286750" y="1446213"/>
          <p14:tracePt t="106772" x="8251825" y="1428750"/>
          <p14:tracePt t="106788" x="8242300" y="1419225"/>
          <p14:tracePt t="106824" x="8232775" y="1419225"/>
          <p14:tracePt t="106840" x="8224838" y="1411288"/>
          <p14:tracePt t="106872" x="8205788" y="1401763"/>
          <p14:tracePt t="106888" x="8197850" y="1401763"/>
          <p14:tracePt t="106893" x="8188325" y="1401763"/>
          <p14:tracePt t="106904" x="8180388" y="1401763"/>
          <p14:tracePt t="106916" x="8170863" y="1401763"/>
          <p14:tracePt t="106936" x="8161338" y="1401763"/>
          <p14:tracePt t="106984" x="8153400" y="1401763"/>
          <p14:tracePt t="106989" x="8143875" y="1401763"/>
          <p14:tracePt t="107004" x="8126413" y="1411288"/>
          <p14:tracePt t="107020" x="8116888" y="1411288"/>
          <p14:tracePt t="107032" x="8099425" y="1419225"/>
          <p14:tracePt t="107064" x="8089900" y="1428750"/>
          <p14:tracePt t="107080" x="8081963" y="1428750"/>
          <p14:tracePt t="107100" x="8072438" y="1438275"/>
          <p14:tracePt t="107112" x="8062913" y="1438275"/>
          <p14:tracePt t="107128" x="8054975" y="1446213"/>
          <p14:tracePt t="107133" x="8045450" y="1446213"/>
          <p14:tracePt t="107288" x="8054975" y="1446213"/>
          <p14:tracePt t="107292" x="8062913" y="1446213"/>
          <p14:tracePt t="107304" x="8081963" y="1446213"/>
          <p14:tracePt t="107315" x="8099425" y="1446213"/>
          <p14:tracePt t="107331" x="8153400" y="1446213"/>
          <p14:tracePt t="107347" x="8205788" y="1446213"/>
          <p14:tracePt t="107363" x="8259763" y="1446213"/>
          <p14:tracePt t="107367" x="8304213" y="1438275"/>
          <p14:tracePt t="107379" x="8348663" y="1428750"/>
          <p14:tracePt t="107395" x="8456613" y="1401763"/>
          <p14:tracePt t="107411" x="8501063" y="1393825"/>
          <p14:tracePt t="107427" x="8510588" y="1393825"/>
          <p14:tracePt t="107443" x="8518525" y="1384300"/>
          <p14:tracePt t="107459" x="8537575" y="1374775"/>
          <p14:tracePt t="107475" x="8555038" y="1374775"/>
          <p14:tracePt t="107491" x="8589963" y="1374775"/>
          <p14:tracePt t="107507" x="8626475" y="1357313"/>
          <p14:tracePt t="107523" x="8643938" y="1347788"/>
          <p14:tracePt t="107555" x="8653463" y="1339850"/>
          <p14:tracePt t="107592" x="8661400" y="1339850"/>
          <p14:tracePt t="107608" x="8670925" y="1339850"/>
          <p14:tracePt t="107624" x="8680450" y="1339850"/>
          <p14:tracePt t="107952" x="8688388" y="1339850"/>
          <p14:tracePt t="107968" x="8697913" y="1339850"/>
          <p14:tracePt t="107984" x="8705850" y="1347788"/>
          <p14:tracePt t="108016" x="8715375" y="1357313"/>
          <p14:tracePt t="108274" x="8724900" y="1357313"/>
          <p14:tracePt t="108306" x="8732838" y="1357313"/>
          <p14:tracePt t="108354" x="8742363" y="1357313"/>
          <p14:tracePt t="108386" x="8751888" y="1357313"/>
          <p14:tracePt t="108391" x="8759825" y="1357313"/>
          <p14:tracePt t="108742" x="8751888" y="1357313"/>
          <p14:tracePt t="108754" x="8742363" y="1347788"/>
          <p14:tracePt t="108866" x="8742363" y="1339850"/>
          <p14:tracePt t="108882" x="8732838" y="1339850"/>
          <p14:tracePt t="108887" x="8724900" y="1330325"/>
          <p14:tracePt t="108914" x="8724900" y="1322388"/>
          <p14:tracePt t="108930" x="8724900" y="1312863"/>
          <p14:tracePt t="109074" x="8724900" y="1303338"/>
          <p14:tracePt t="109079" x="8724900" y="1295400"/>
          <p14:tracePt t="109266" x="8732838" y="1295400"/>
          <p14:tracePt t="109314" x="8742363" y="1285875"/>
          <p14:tracePt t="109346" x="8742363" y="1276350"/>
          <p14:tracePt t="109426" x="8751888" y="1268413"/>
          <p14:tracePt t="109506" x="8751888" y="1258888"/>
          <p14:tracePt t="109538" x="8751888" y="1250950"/>
          <p14:tracePt t="109666" x="8742363" y="1241425"/>
          <p14:tracePt t="109682" x="8732838" y="1231900"/>
          <p14:tracePt t="110436" x="8732838" y="1223963"/>
          <p14:tracePt t="110676" x="8724900" y="1223963"/>
          <p14:tracePt t="110760" x="8715375" y="1231900"/>
          <p14:tracePt t="110788" x="8715375" y="1241425"/>
          <p14:tracePt t="110804" x="8715375" y="1250950"/>
          <p14:tracePt t="110852" x="8705850" y="1258888"/>
          <p14:tracePt t="110868" x="8705850" y="1268413"/>
          <p14:tracePt t="110884" x="8705850" y="1285875"/>
          <p14:tracePt t="110900" x="8705850" y="1295400"/>
          <p14:tracePt t="110916" x="8705850" y="1303338"/>
          <p14:tracePt t="110948" x="8705850" y="1312863"/>
          <p14:tracePt t="110980" x="8705850" y="1322388"/>
          <p14:tracePt t="111076" x="8705850" y="1330325"/>
          <p14:tracePt t="111108" x="8705850" y="1339850"/>
          <p14:tracePt t="111124" x="8705850" y="1347788"/>
          <p14:tracePt t="111129" x="8705850" y="1357313"/>
          <p14:tracePt t="111156" x="8705850" y="1366838"/>
          <p14:tracePt t="111172" x="8705850" y="1374775"/>
          <p14:tracePt t="111176" x="8705850" y="1384300"/>
          <p14:tracePt t="111188" x="8705850" y="1393825"/>
          <p14:tracePt t="111286" x="8705850" y="1401763"/>
          <p14:tracePt t="111302" x="8705850" y="1428750"/>
          <p14:tracePt t="111306" x="8705850" y="1438275"/>
          <p14:tracePt t="111321" x="8705850" y="1446213"/>
          <p14:tracePt t="111334" x="8705850" y="1465263"/>
          <p14:tracePt t="111343" x="8705850" y="1473200"/>
          <p14:tracePt t="111398" x="8705850" y="1482725"/>
          <p14:tracePt t="111434" x="8705850" y="1490663"/>
          <p14:tracePt t="111446" x="8705850" y="1500188"/>
          <p14:tracePt t="111462" x="8715375" y="1509713"/>
          <p14:tracePt t="111467" x="8724900" y="1509713"/>
          <p14:tracePt t="111494" x="8724900" y="1517650"/>
          <p14:tracePt t="111510" x="8724900" y="1527175"/>
          <p14:tracePt t="111542" x="8732838" y="1536700"/>
          <p14:tracePt t="111574" x="8742363" y="1544638"/>
          <p14:tracePt t="111990" x="8742363" y="1554163"/>
          <p14:tracePt t="112342" x="8742363" y="1562100"/>
          <p14:tracePt t="112358" x="8759825" y="1571625"/>
          <p14:tracePt t="112362" x="8769350" y="1581150"/>
          <p14:tracePt t="114186" x="8769350" y="1571625"/>
          <p14:tracePt t="114202" x="8769350" y="1562100"/>
          <p14:tracePt t="114208" x="8769350" y="1554163"/>
          <p14:tracePt t="114222" x="8769350" y="1544638"/>
          <p14:tracePt t="114237" x="8769350" y="1536700"/>
          <p14:tracePt t="114254" x="8769350" y="1517650"/>
          <p14:tracePt t="114269" x="8769350" y="1490663"/>
          <p14:tracePt t="114285" x="8769350" y="1455738"/>
          <p14:tracePt t="114301" x="8769350" y="1438275"/>
          <p14:tracePt t="114317" x="8769350" y="1419225"/>
          <p14:tracePt t="114333" x="8769350" y="1411288"/>
          <p14:tracePt t="114349" x="8769350" y="1401763"/>
          <p14:tracePt t="114381" x="8769350" y="1384300"/>
          <p14:tracePt t="114414" x="8769350" y="1347788"/>
          <p14:tracePt t="114429" x="8769350" y="1339850"/>
          <p14:tracePt t="114445" x="8777288" y="1330325"/>
          <p14:tracePt t="114477" x="8786813" y="1312863"/>
          <p14:tracePt t="114494" x="8786813" y="1295400"/>
          <p14:tracePt t="114554" x="8786813" y="1285875"/>
          <p14:tracePt t="114570" x="8786813" y="1276350"/>
          <p14:tracePt t="114732" x="8786813" y="1268413"/>
          <p14:tracePt t="114764" x="8786813" y="1258888"/>
          <p14:tracePt t="114796" x="8786813" y="1250950"/>
          <p14:tracePt t="114812" x="8777288" y="1250950"/>
          <p14:tracePt t="114860" x="8769350" y="1250950"/>
          <p14:tracePt t="114865" x="8759825" y="1250950"/>
          <p14:tracePt t="114964" x="8751888" y="1250950"/>
          <p14:tracePt t="115204" x="8751888" y="1258888"/>
          <p14:tracePt t="115208" x="8742363" y="1268413"/>
          <p14:tracePt t="115220" x="8742363" y="1276350"/>
          <p14:tracePt t="115228" x="8742363" y="1285875"/>
          <p14:tracePt t="115244" x="8742363" y="1295400"/>
          <p14:tracePt t="115260" x="8742363" y="1312863"/>
          <p14:tracePt t="115276" x="8732838" y="1339850"/>
          <p14:tracePt t="115292" x="8724900" y="1366838"/>
          <p14:tracePt t="115307" x="8724900" y="1393825"/>
          <p14:tracePt t="115323" x="8724900" y="1446213"/>
          <p14:tracePt t="115339" x="8724900" y="1455738"/>
          <p14:tracePt t="115355" x="8724900" y="1482725"/>
          <p14:tracePt t="115371" x="8724900" y="1500188"/>
          <p14:tracePt t="115388" x="8724900" y="1527175"/>
          <p14:tracePt t="115403" x="8724900" y="1544638"/>
          <p14:tracePt t="115420" x="8724900" y="1562100"/>
          <p14:tracePt t="115436" x="8724900" y="1581150"/>
          <p14:tracePt t="115452" x="8724900" y="1608138"/>
          <p14:tracePt t="115467" x="8680450" y="1633538"/>
          <p14:tracePt t="115483" x="8680450" y="1687513"/>
          <p14:tracePt t="115500" x="8670925" y="1741488"/>
          <p14:tracePt t="115515" x="8670925" y="1776413"/>
          <p14:tracePt t="115531" x="8670925" y="1839913"/>
          <p14:tracePt t="115547" x="8670925" y="1911350"/>
          <p14:tracePt t="115563" x="8670925" y="1955800"/>
          <p14:tracePt t="115579" x="8670925" y="2009775"/>
          <p14:tracePt t="115596" x="8670925" y="2054225"/>
          <p14:tracePt t="115611" x="8688388" y="2089150"/>
          <p14:tracePt t="115627" x="8688388" y="2108200"/>
          <p14:tracePt t="115643" x="8688388" y="2143125"/>
          <p14:tracePt t="115659" x="8688388" y="2187575"/>
          <p14:tracePt t="115675" x="8688388" y="2241550"/>
          <p14:tracePt t="115691" x="8688388" y="2303463"/>
          <p14:tracePt t="115707" x="8715375" y="2357438"/>
          <p14:tracePt t="115723" x="8724900" y="2401888"/>
          <p14:tracePt t="115739" x="8732838" y="2438400"/>
          <p14:tracePt t="115755" x="8732838" y="2465388"/>
          <p14:tracePt t="115771" x="8742363" y="2500313"/>
          <p14:tracePt t="115787" x="8759825" y="2562225"/>
          <p14:tracePt t="115803" x="8777288" y="2598738"/>
          <p14:tracePt t="115819" x="8777288" y="2625725"/>
          <p14:tracePt t="115835" x="8777288" y="2660650"/>
          <p14:tracePt t="115851" x="8777288" y="2714625"/>
          <p14:tracePt t="115868" x="8777288" y="2759075"/>
          <p14:tracePt t="115883" x="8777288" y="2803525"/>
          <p14:tracePt t="115899" x="8786813" y="2857500"/>
          <p14:tracePt t="115915" x="8786813" y="2901950"/>
          <p14:tracePt t="115931" x="8796338" y="2990850"/>
          <p14:tracePt t="115947" x="8804275" y="3044825"/>
          <p14:tracePt t="115963" x="8804275" y="3071813"/>
          <p14:tracePt t="115979" x="8804275" y="3089275"/>
          <p14:tracePt t="116068" x="8804275" y="3071813"/>
          <p14:tracePt t="116072" x="8804275" y="3027363"/>
          <p14:tracePt t="116084" x="8804275" y="2982913"/>
          <p14:tracePt t="116091" x="8804275" y="2938463"/>
          <p14:tracePt t="116107" x="8804275" y="2847975"/>
          <p14:tracePt t="116123" x="8804275" y="2795588"/>
          <p14:tracePt t="116139" x="8796338" y="2687638"/>
          <p14:tracePt t="116155" x="8777288" y="2598738"/>
          <p14:tracePt t="116171" x="8759825" y="2473325"/>
          <p14:tracePt t="116187" x="8732838" y="2366963"/>
          <p14:tracePt t="116203" x="8697913" y="2232025"/>
          <p14:tracePt t="116219" x="8680450" y="2143125"/>
          <p14:tracePt t="116235" x="8670925" y="2062163"/>
          <p14:tracePt t="116251" x="8670925" y="2017713"/>
          <p14:tracePt t="116267" x="8661400" y="1965325"/>
          <p14:tracePt t="116283" x="8643938" y="1938338"/>
          <p14:tracePt t="116299" x="8634413" y="1901825"/>
          <p14:tracePt t="116315" x="8634413" y="1874838"/>
          <p14:tracePt t="116331" x="8634413" y="1839913"/>
          <p14:tracePt t="116347" x="8634413" y="1785938"/>
          <p14:tracePt t="116364" x="8634413" y="1724025"/>
          <p14:tracePt t="116379" x="8616950" y="1670050"/>
          <p14:tracePt t="116394" x="8599488" y="1625600"/>
          <p14:tracePt t="116411" x="8582025" y="1571625"/>
          <p14:tracePt t="116426" x="8572500" y="1544638"/>
          <p14:tracePt t="116443" x="8572500" y="1527175"/>
          <p14:tracePt t="116458" x="8572500" y="1509713"/>
          <p14:tracePt t="116474" x="8545513" y="1473200"/>
          <p14:tracePt t="116490" x="8528050" y="1465263"/>
          <p14:tracePt t="116506" x="8501063" y="1428750"/>
          <p14:tracePt t="116522" x="8474075" y="1419225"/>
          <p14:tracePt t="116538" x="8439150" y="1401763"/>
          <p14:tracePt t="116554" x="8394700" y="1384300"/>
          <p14:tracePt t="116570" x="8340725" y="1384300"/>
          <p14:tracePt t="116586" x="8313738" y="1384300"/>
          <p14:tracePt t="116602" x="8296275" y="1384300"/>
          <p14:tracePt t="116710" x="8304213" y="1384300"/>
          <p14:tracePt t="116715" x="8313738" y="1393825"/>
          <p14:tracePt t="116730" x="8331200" y="1393825"/>
          <p14:tracePt t="116746" x="8340725" y="1393825"/>
          <p14:tracePt t="116806" x="8367713" y="1393825"/>
          <p14:tracePt t="116811" x="8375650" y="1393825"/>
          <p14:tracePt t="116826" x="8402638" y="1393825"/>
          <p14:tracePt t="116842" x="8466138" y="1393825"/>
          <p14:tracePt t="116858" x="8510588" y="1393825"/>
          <p14:tracePt t="116874" x="8589963" y="1393825"/>
          <p14:tracePt t="116890" x="8680450" y="1393825"/>
          <p14:tracePt t="116906" x="8769350" y="1393825"/>
          <p14:tracePt t="116922" x="8804275" y="1393825"/>
          <p14:tracePt t="116938" x="8813800" y="1393825"/>
          <p14:tracePt t="116954" x="8831263" y="1393825"/>
          <p14:tracePt t="117094" x="8823325" y="1401763"/>
          <p14:tracePt t="117110" x="8823325" y="1411288"/>
          <p14:tracePt t="117142" x="8823325" y="1419225"/>
          <p14:tracePt t="117147" x="8823325" y="1428750"/>
          <p14:tracePt t="117162" x="8823325" y="1438275"/>
          <p14:tracePt t="117178" x="8823325" y="1473200"/>
          <p14:tracePt t="117194" x="8823325" y="1490663"/>
          <p14:tracePt t="117210" x="8823325" y="1509713"/>
          <p14:tracePt t="117226" x="8823325" y="1527175"/>
          <p14:tracePt t="117242" x="8813800" y="1544638"/>
          <p14:tracePt t="117258" x="8813800" y="1562100"/>
          <p14:tracePt t="117274" x="8804275" y="1589088"/>
          <p14:tracePt t="117290" x="8796338" y="1608138"/>
          <p14:tracePt t="117306" x="8796338" y="1633538"/>
          <p14:tracePt t="117322" x="8796338" y="1660525"/>
          <p14:tracePt t="117338" x="8786813" y="1687513"/>
          <p14:tracePt t="117354" x="8786813" y="1714500"/>
          <p14:tracePt t="117370" x="8786813" y="1768475"/>
          <p14:tracePt t="117386" x="8777288" y="1830388"/>
          <p14:tracePt t="117403" x="8777288" y="1901825"/>
          <p14:tracePt t="117418" x="8759825" y="1965325"/>
          <p14:tracePt t="117434" x="8759825" y="2000250"/>
          <p14:tracePt t="117450" x="8759825" y="2044700"/>
          <p14:tracePt t="117466" x="8759825" y="2098675"/>
          <p14:tracePt t="117481" x="8759825" y="2152650"/>
          <p14:tracePt t="117497" x="8769350" y="2224088"/>
          <p14:tracePt t="117513" x="8769350" y="2286000"/>
          <p14:tracePt t="117529" x="8777288" y="2339975"/>
          <p14:tracePt t="117545" x="8786813" y="2411413"/>
          <p14:tracePt t="117561" x="8786813" y="2465388"/>
          <p14:tracePt t="117577" x="8786813" y="2490788"/>
          <p14:tracePt t="117593" x="8786813" y="2500313"/>
          <p14:tracePt t="117610" x="8786813" y="2517775"/>
          <p14:tracePt t="117625" x="8786813" y="2536825"/>
          <p14:tracePt t="117641" x="8777288" y="2571750"/>
          <p14:tracePt t="117657" x="8777288" y="2625725"/>
          <p14:tracePt t="117673" x="8777288" y="2652713"/>
          <p14:tracePt t="117689" x="8769350" y="2679700"/>
          <p14:tracePt t="117705" x="8769350" y="2705100"/>
          <p14:tracePt t="117721" x="8769350" y="2732088"/>
          <p14:tracePt t="117737" x="8769350" y="2759075"/>
          <p14:tracePt t="117753" x="8769350" y="2795588"/>
          <p14:tracePt t="117769" x="8769350" y="2847975"/>
          <p14:tracePt t="117785" x="8769350" y="2874963"/>
          <p14:tracePt t="117802" x="8769350" y="2901950"/>
          <p14:tracePt t="117817" x="8759825" y="2928938"/>
          <p14:tracePt t="117833" x="8759825" y="2946400"/>
          <p14:tracePt t="117849" x="8759825" y="2982913"/>
          <p14:tracePt t="117865" x="8759825" y="3009900"/>
          <p14:tracePt t="117881" x="8759825" y="3044825"/>
          <p14:tracePt t="117897" x="8759825" y="3062288"/>
          <p14:tracePt t="117913" x="8759825" y="3081338"/>
          <p14:tracePt t="117929" x="8759825" y="3098800"/>
          <p14:tracePt t="117932" x="8759825" y="3108325"/>
          <p14:tracePt t="117945" x="8759825" y="3116263"/>
          <p14:tracePt t="117961" x="8759825" y="3125788"/>
          <p14:tracePt t="118052" x="8759825" y="3133725"/>
          <p14:tracePt t="118064" x="8759825" y="3143250"/>
          <p14:tracePt t="118083" x="8759825" y="3152775"/>
          <p14:tracePt t="118096" x="8759825" y="3160713"/>
          <p14:tracePt t="118255" x="8759825" y="3152775"/>
          <p14:tracePt t="118272" x="8759825" y="3133725"/>
          <p14:tracePt t="118288" x="8759825" y="3116263"/>
          <p14:tracePt t="118293" x="8759825" y="3108325"/>
          <p14:tracePt t="118304" x="8759825" y="3081338"/>
          <p14:tracePt t="118313" x="8759825" y="3054350"/>
          <p14:tracePt t="118329" x="8759825" y="3000375"/>
          <p14:tracePt t="118345" x="8759825" y="2938463"/>
          <p14:tracePt t="118361" x="8759825" y="2884488"/>
          <p14:tracePt t="118377" x="8759825" y="2741613"/>
          <p14:tracePt t="118393" x="8751888" y="2544763"/>
          <p14:tracePt t="118409" x="8751888" y="2357438"/>
          <p14:tracePt t="118425" x="8742363" y="2197100"/>
          <p14:tracePt t="118441" x="8742363" y="2036763"/>
          <p14:tracePt t="118457" x="8742363" y="1919288"/>
          <p14:tracePt t="118473" x="8742363" y="1830388"/>
          <p14:tracePt t="118489" x="8742363" y="1758950"/>
          <p14:tracePt t="118506" x="8742363" y="1670050"/>
          <p14:tracePt t="118520" x="8742363" y="1589088"/>
          <p14:tracePt t="118536" x="8742363" y="1517650"/>
          <p14:tracePt t="118552" x="8724900" y="1438275"/>
          <p14:tracePt t="118568" x="8697913" y="1374775"/>
          <p14:tracePt t="118584" x="8670925" y="1303338"/>
          <p14:tracePt t="118600" x="8661400" y="1241425"/>
          <p14:tracePt t="118616" x="8653463" y="1169988"/>
          <p14:tracePt t="118632" x="8653463" y="1125538"/>
          <p14:tracePt t="118648" x="8653463" y="1098550"/>
          <p14:tracePt t="118664" x="8653463" y="1081088"/>
          <p14:tracePt t="118680" x="8653463" y="1071563"/>
          <p14:tracePt t="118696" x="8653463" y="1054100"/>
          <p14:tracePt t="118712" x="8643938" y="1036638"/>
          <p14:tracePt t="118728" x="8634413" y="1017588"/>
          <p14:tracePt t="118744" x="8626475" y="1009650"/>
          <p14:tracePt t="118760" x="8616950" y="982663"/>
          <p14:tracePt t="118864" x="8616950" y="1000125"/>
          <p14:tracePt t="118880" x="8616950" y="1027113"/>
          <p14:tracePt t="118885" x="8626475" y="1044575"/>
          <p14:tracePt t="118896" x="8626475" y="1054100"/>
          <p14:tracePt t="118904" x="8643938" y="1081088"/>
          <p14:tracePt t="118920" x="8643938" y="1143000"/>
          <p14:tracePt t="118936" x="8653463" y="1214438"/>
          <p14:tracePt t="118953" x="8670925" y="1303338"/>
          <p14:tracePt t="118968" x="8680450" y="1428750"/>
          <p14:tracePt t="118984" x="8688388" y="1571625"/>
          <p14:tracePt t="119000" x="8715375" y="1714500"/>
          <p14:tracePt t="119016" x="8732838" y="1847850"/>
          <p14:tracePt t="119032" x="8742363" y="1973263"/>
          <p14:tracePt t="119048" x="8759825" y="2062163"/>
          <p14:tracePt t="119064" x="8777288" y="2143125"/>
          <p14:tracePt t="119080" x="8796338" y="2224088"/>
          <p14:tracePt t="119096" x="8823325" y="2312988"/>
          <p14:tracePt t="119112" x="8848725" y="2438400"/>
          <p14:tracePt t="119128" x="8867775" y="2581275"/>
          <p14:tracePt t="119144" x="8867775" y="2697163"/>
          <p14:tracePt t="119160" x="8867775" y="2803525"/>
          <p14:tracePt t="119176" x="8867775" y="2857500"/>
          <p14:tracePt t="119192" x="8867775" y="2928938"/>
          <p14:tracePt t="119208" x="8875713" y="2973388"/>
          <p14:tracePt t="119224" x="8875713" y="3017838"/>
          <p14:tracePt t="119240" x="8894763" y="3098800"/>
          <p14:tracePt t="119256" x="8902700" y="3187700"/>
          <p14:tracePt t="119272" x="8912225" y="3268663"/>
          <p14:tracePt t="119288" x="8912225" y="3340100"/>
          <p14:tracePt t="119304" x="8912225" y="3411538"/>
          <p14:tracePt t="119320" x="8912225" y="3438525"/>
          <p14:tracePt t="119336" x="8912225" y="3482975"/>
          <p14:tracePt t="119352" x="8902700" y="3509963"/>
          <p14:tracePt t="119368" x="8902700" y="3527425"/>
          <p14:tracePt t="119384" x="8902700" y="3544888"/>
          <p14:tracePt t="119400" x="8894763" y="3554413"/>
          <p14:tracePt t="119416" x="8875713" y="3581400"/>
          <p14:tracePt t="119432" x="8858250" y="3598863"/>
          <p14:tracePt t="119464" x="8858250" y="3616325"/>
          <p14:tracePt t="119467" x="8858250" y="3633788"/>
          <p14:tracePt t="119480" x="8858250" y="3643313"/>
          <p14:tracePt t="119496" x="8858250" y="3652838"/>
          <p14:tracePt t="119512" x="8858250" y="3660775"/>
          <p14:tracePt t="119528" x="8848725" y="3670300"/>
          <p14:tracePt t="119544" x="8840788" y="3697288"/>
          <p14:tracePt t="119560" x="8840788" y="3724275"/>
          <p14:tracePt t="119576" x="8831263" y="3741738"/>
          <p14:tracePt t="119591" x="8831263" y="3786188"/>
          <p14:tracePt t="119609" x="8823325" y="3848100"/>
          <p14:tracePt t="119623" x="8804275" y="3867150"/>
          <p14:tracePt t="119639" x="8796338" y="3894138"/>
          <p14:tracePt t="119655" x="8796338" y="3929063"/>
          <p14:tracePt t="119774" x="8796338" y="3919538"/>
          <p14:tracePt t="119786" x="8796338" y="3911600"/>
          <p14:tracePt t="119791" x="8796338" y="3894138"/>
          <p14:tracePt t="119802" x="8796338" y="3867150"/>
          <p14:tracePt t="119815" x="8796338" y="3857625"/>
          <p14:tracePt t="119831" x="8796338" y="3786188"/>
          <p14:tracePt t="119847" x="8796338" y="3732213"/>
          <p14:tracePt t="119863" x="8796338" y="3670300"/>
          <p14:tracePt t="119879" x="8796338" y="3608388"/>
          <p14:tracePt t="119895" x="8777288" y="3482975"/>
          <p14:tracePt t="119911" x="8742363" y="3313113"/>
          <p14:tracePt t="119927" x="8724900" y="3133725"/>
          <p14:tracePt t="119943" x="8724900" y="2990850"/>
          <p14:tracePt t="119959" x="8724900" y="2874963"/>
          <p14:tracePt t="119962" x="8724900" y="2803525"/>
          <p14:tracePt t="119975" x="8724900" y="2741613"/>
          <p14:tracePt t="119991" x="8724900" y="2643188"/>
          <p14:tracePt t="120007" x="8724900" y="2562225"/>
          <p14:tracePt t="120023" x="8724900" y="2473325"/>
          <p14:tracePt t="120039" x="8724900" y="2384425"/>
          <p14:tracePt t="120057" x="8724900" y="2224088"/>
          <p14:tracePt t="120071" x="8724900" y="2179638"/>
          <p14:tracePt t="120087" x="8724900" y="2081213"/>
          <p14:tracePt t="120103" x="8724900" y="1990725"/>
          <p14:tracePt t="120119" x="8732838" y="1901825"/>
          <p14:tracePt t="120135" x="8742363" y="1847850"/>
          <p14:tracePt t="120151" x="8742363" y="1776413"/>
          <p14:tracePt t="120167" x="8742363" y="1724025"/>
          <p14:tracePt t="120183" x="8742363" y="1679575"/>
          <p14:tracePt t="120199" x="8742363" y="1633538"/>
          <p14:tracePt t="120215" x="8742363" y="1589088"/>
          <p14:tracePt t="120231" x="8742363" y="1544638"/>
          <p14:tracePt t="120247" x="8742363" y="1490663"/>
          <p14:tracePt t="120263" x="8751888" y="1446213"/>
          <p14:tracePt t="120279" x="8759825" y="1401763"/>
          <p14:tracePt t="120295" x="8769350" y="1366838"/>
          <p14:tracePt t="120311" x="8769350" y="1339850"/>
          <p14:tracePt t="120327" x="8769350" y="1303338"/>
          <p14:tracePt t="120343" x="8769350" y="1276350"/>
          <p14:tracePt t="120360" x="8769350" y="1258888"/>
          <p14:tracePt t="120375" x="8769350" y="1231900"/>
          <p14:tracePt t="120407" x="8769350" y="1223963"/>
          <p14:tracePt t="120423" x="8769350" y="1214438"/>
          <p14:tracePt t="120474" x="8769350" y="1204913"/>
          <p14:tracePt t="120892" x="8769350" y="1214438"/>
          <p14:tracePt t="120897" x="8769350" y="1223963"/>
          <p14:tracePt t="120908" x="8769350" y="1258888"/>
          <p14:tracePt t="120918" x="8769350" y="1285875"/>
          <p14:tracePt t="120934" x="8769350" y="1312863"/>
          <p14:tracePt t="120950" x="8769350" y="1322388"/>
          <p14:tracePt t="120966" x="8769350" y="1330325"/>
          <p14:tracePt t="120982" x="8769350" y="1347788"/>
          <p14:tracePt t="120998" x="8751888" y="1374775"/>
          <p14:tracePt t="121014" x="8751888" y="1384300"/>
          <p14:tracePt t="121030" x="8751888" y="1393825"/>
          <p14:tracePt t="121068" x="8742363" y="1393825"/>
          <p14:tracePt t="121084" x="8732838" y="1411288"/>
          <p14:tracePt t="121094" x="8732838" y="1419225"/>
          <p14:tracePt t="121164" x="8724900" y="1419225"/>
          <p14:tracePt t="121308" x="8715375" y="1419225"/>
          <p14:tracePt t="121324" x="8715375" y="1411288"/>
          <p14:tracePt t="121328" x="8715375" y="1401763"/>
          <p14:tracePt t="121340" x="8715375" y="1384300"/>
          <p14:tracePt t="121350" x="8715375" y="1374775"/>
          <p14:tracePt t="121366" x="8715375" y="1347788"/>
          <p14:tracePt t="121382" x="8715375" y="1322388"/>
          <p14:tracePt t="121414" x="8697913" y="1312863"/>
          <p14:tracePt t="121430" x="8670925" y="1303338"/>
          <p14:tracePt t="121446" x="8634413" y="1303338"/>
          <p14:tracePt t="121462" x="8609013" y="1303338"/>
          <p14:tracePt t="121478" x="8582025" y="1312863"/>
          <p14:tracePt t="121494" x="8572500" y="1312863"/>
          <p14:tracePt t="121526" x="8555038" y="1322388"/>
          <p14:tracePt t="121542" x="8537575" y="1330325"/>
          <p14:tracePt t="121558" x="8491538" y="1339850"/>
          <p14:tracePt t="121574" x="8466138" y="1339850"/>
          <p14:tracePt t="121590" x="8439150" y="1339850"/>
          <p14:tracePt t="121606" x="8420100" y="1339850"/>
          <p14:tracePt t="121624" x="8394700" y="1339850"/>
          <p14:tracePt t="121638" x="8375650" y="1339850"/>
          <p14:tracePt t="121670" x="8358188" y="1339850"/>
          <p14:tracePt t="121702" x="8331200" y="1339850"/>
          <p14:tracePt t="121717" x="8313738" y="1339850"/>
          <p14:tracePt t="121772" x="8304213" y="1339850"/>
          <p14:tracePt t="121777" x="8296275" y="1339850"/>
          <p14:tracePt t="121788" x="8286750" y="1347788"/>
          <p14:tracePt t="121804" x="8277225" y="1347788"/>
          <p14:tracePt t="121899" x="8269288" y="1357313"/>
          <p14:tracePt t="121996" x="8277225" y="1357313"/>
          <p14:tracePt t="122012" x="8296275" y="1357313"/>
          <p14:tracePt t="122017" x="8304213" y="1357313"/>
          <p14:tracePt t="122032" x="8313738" y="1366838"/>
          <p14:tracePt t="122222" x="8323263" y="1366838"/>
          <p14:tracePt t="122238" x="8323263" y="1374775"/>
          <p14:tracePt t="122254" x="8323263" y="1384300"/>
          <p14:tracePt t="122350" x="8331200" y="1384300"/>
          <p14:tracePt t="122354" x="8340725" y="1384300"/>
          <p14:tracePt t="122366" x="8348663" y="1393825"/>
          <p14:tracePt t="122373" x="8358188" y="1393825"/>
          <p14:tracePt t="122389" x="8375650" y="1401763"/>
          <p14:tracePt t="122405" x="8385175" y="1411288"/>
          <p14:tracePt t="122421" x="8402638" y="1411288"/>
          <p14:tracePt t="122437" x="8420100" y="1411288"/>
          <p14:tracePt t="122453" x="8429625" y="1419225"/>
          <p14:tracePt t="122510" x="8439150" y="1419225"/>
          <p14:tracePt t="122515" x="8466138" y="1419225"/>
          <p14:tracePt t="122526" x="8483600" y="1419225"/>
          <p14:tracePt t="122533" x="8510588" y="1419225"/>
          <p14:tracePt t="122549" x="8545513" y="1419225"/>
          <p14:tracePt t="122565" x="8555038" y="1419225"/>
          <p14:tracePt t="122581" x="8562975" y="1419225"/>
          <p14:tracePt t="122613" x="8572500" y="1419225"/>
          <p14:tracePt t="122638" x="8582025" y="1419225"/>
          <p14:tracePt t="122645" x="8589963" y="1419225"/>
          <p14:tracePt t="122661" x="8609013" y="1393825"/>
          <p14:tracePt t="122677" x="8616950" y="1384300"/>
          <p14:tracePt t="122693" x="8616950" y="1374775"/>
          <p14:tracePt t="122750" x="8626475" y="1374775"/>
          <p14:tracePt t="122766" x="8634413" y="1366838"/>
          <p14:tracePt t="122798" x="8634413" y="1357313"/>
          <p14:tracePt t="122803" x="8634413" y="1347788"/>
          <p14:tracePt t="122830" x="8643938" y="1330325"/>
          <p14:tracePt t="122846" x="8653463" y="1322388"/>
          <p14:tracePt t="122878" x="8661400" y="1303338"/>
          <p14:tracePt t="122883" x="8670925" y="1303338"/>
          <p14:tracePt t="122894" x="8670925" y="1295400"/>
          <p14:tracePt t="122910" x="8680450" y="1285875"/>
          <p14:tracePt t="122917" x="8688388" y="1268413"/>
          <p14:tracePt t="122933" x="8697913" y="1250950"/>
          <p14:tracePt t="122949" x="8705850" y="1241425"/>
          <p14:tracePt t="122964" x="8724900" y="1223963"/>
          <p14:tracePt t="122980" x="8724900" y="1204913"/>
          <p14:tracePt t="122996" x="8724900" y="1187450"/>
          <p14:tracePt t="123012" x="8724900" y="1169988"/>
          <p14:tracePt t="123037" x="8724900" y="1160463"/>
          <p14:tracePt t="123198" x="8732838" y="1169988"/>
          <p14:tracePt t="123203" x="8732838" y="1179513"/>
          <p14:tracePt t="123214" x="8732838" y="1187450"/>
          <p14:tracePt t="123230" x="8732838" y="1196975"/>
          <p14:tracePt t="123236" x="8732838" y="1204913"/>
          <p14:tracePt t="123252" x="8742363" y="1231900"/>
          <p14:tracePt t="123268" x="8759825" y="1268413"/>
          <p14:tracePt t="123284" x="8759825" y="1276350"/>
          <p14:tracePt t="123300" x="8759825" y="1295400"/>
          <p14:tracePt t="123316" x="8759825" y="1303338"/>
          <p14:tracePt t="123332" x="8759825" y="1322388"/>
          <p14:tracePt t="123349" x="8759825" y="1347788"/>
          <p14:tracePt t="123364" x="8759825" y="1374775"/>
          <p14:tracePt t="123380" x="8759825" y="1411288"/>
          <p14:tracePt t="123396" x="8759825" y="1446213"/>
          <p14:tracePt t="123412" x="8759825" y="1465263"/>
          <p14:tracePt t="123428" x="8759825" y="1490663"/>
          <p14:tracePt t="123444" x="8759825" y="1527175"/>
          <p14:tracePt t="123460" x="8759825" y="1571625"/>
          <p14:tracePt t="123476" x="8759825" y="1616075"/>
          <p14:tracePt t="123492" x="8759825" y="1633538"/>
          <p14:tracePt t="123508" x="8759825" y="1643063"/>
          <p14:tracePt t="123524" x="8759825" y="1652588"/>
          <p14:tracePt t="123550" x="8759825" y="1660525"/>
          <p14:tracePt t="123570" x="8759825" y="1679575"/>
          <p14:tracePt t="123582" x="8759825" y="1714500"/>
          <p14:tracePt t="123588" x="8759825" y="1724025"/>
          <p14:tracePt t="123605" x="8759825" y="1768475"/>
          <p14:tracePt t="123620" x="8759825" y="1785938"/>
          <p14:tracePt t="123652" x="8759825" y="1803400"/>
          <p14:tracePt t="123668" x="8759825" y="1822450"/>
          <p14:tracePt t="123684" x="8759825" y="1847850"/>
          <p14:tracePt t="123700" x="8759825" y="1866900"/>
          <p14:tracePt t="123716" x="8759825" y="1884363"/>
          <p14:tracePt t="123732" x="8759825" y="1911350"/>
          <p14:tracePt t="123748" x="8759825" y="1928813"/>
          <p14:tracePt t="123764" x="8759825" y="1982788"/>
          <p14:tracePt t="123780" x="8759825" y="2027238"/>
          <p14:tracePt t="123796" x="8777288" y="2071688"/>
          <p14:tracePt t="123827" x="8777288" y="2098675"/>
          <p14:tracePt t="123844" x="8777288" y="2116138"/>
          <p14:tracePt t="123860" x="8777288" y="2133600"/>
          <p14:tracePt t="123876" x="8777288" y="2170113"/>
          <p14:tracePt t="123892" x="8777288" y="2214563"/>
          <p14:tracePt t="123907" x="8777288" y="2286000"/>
          <p14:tracePt t="123923" x="8777288" y="2374900"/>
          <p14:tracePt t="123939" x="8777288" y="2438400"/>
          <p14:tracePt t="123955" x="8796338" y="2509838"/>
          <p14:tracePt t="123971" x="8804275" y="2544763"/>
          <p14:tracePt t="123987" x="8804275" y="2562225"/>
          <p14:tracePt t="124004" x="8804275" y="2598738"/>
          <p14:tracePt t="124019" x="8796338" y="2633663"/>
          <p14:tracePt t="124035" x="8796338" y="2660650"/>
          <p14:tracePt t="124053" x="8796338" y="2697163"/>
          <p14:tracePt t="124067" x="8796338" y="2705100"/>
          <p14:tracePt t="124083" x="8796338" y="2714625"/>
          <p14:tracePt t="124099" x="8796338" y="2724150"/>
          <p14:tracePt t="124115" x="8796338" y="2732088"/>
          <p14:tracePt t="124131" x="8796338" y="2741613"/>
          <p14:tracePt t="124147" x="8796338" y="2751138"/>
          <p14:tracePt t="124163" x="8796338" y="2759075"/>
          <p14:tracePt t="124179" x="8796338" y="2768600"/>
          <p14:tracePt t="124195" x="8796338" y="2795588"/>
          <p14:tracePt t="124211" x="8796338" y="2803525"/>
          <p14:tracePt t="124227" x="8796338" y="2813050"/>
          <p14:tracePt t="124243" x="8796338" y="2840038"/>
          <p14:tracePt t="124259" x="8796338" y="2857500"/>
          <p14:tracePt t="124320" x="8796338" y="2867025"/>
          <p14:tracePt t="124325" x="8796338" y="2874963"/>
          <p14:tracePt t="124339" x="8796338" y="2894013"/>
          <p14:tracePt t="124355" x="8796338" y="2901950"/>
          <p14:tracePt t="124372" x="8796338" y="2919413"/>
          <p14:tracePt t="124388" x="8796338" y="2938463"/>
          <p14:tracePt t="124404" x="8804275" y="2946400"/>
          <p14:tracePt t="124419" x="8813800" y="2965450"/>
          <p14:tracePt t="124436" x="8823325" y="2982913"/>
          <p14:tracePt t="124451" x="8823325" y="3009900"/>
          <p14:tracePt t="124468" x="8823325" y="3036888"/>
          <p14:tracePt t="124484" x="8823325" y="3071813"/>
          <p14:tracePt t="124499" x="8823325" y="3081338"/>
          <p14:tracePt t="124564" x="8823325" y="3098800"/>
          <p14:tracePt t="124628" x="8823325" y="3108325"/>
          <p14:tracePt t="124640" x="8823325" y="3125788"/>
          <p14:tracePt t="124656" x="8823325" y="3133725"/>
          <p14:tracePt t="124661" x="8813800" y="3143250"/>
          <p14:tracePt t="124688" x="8813800" y="3152775"/>
          <p14:tracePt t="124693" x="8813800" y="3160713"/>
          <p14:tracePt t="124720" x="8813800" y="3179763"/>
          <p14:tracePt t="124736" x="8823325" y="3205163"/>
          <p14:tracePt t="124742" x="8831263" y="3205163"/>
          <p14:tracePt t="124756" x="8858250" y="3224213"/>
          <p14:tracePt t="124772" x="8894763" y="3232150"/>
          <p14:tracePt t="124788" x="8947150" y="3241675"/>
          <p14:tracePt t="124803" x="9037638" y="3241675"/>
          <p14:tracePt t="124819" x="9205913" y="3241675"/>
          <p14:tracePt t="124835" x="9412288" y="3187700"/>
          <p14:tracePt t="124852" x="9590088" y="3160713"/>
          <p14:tracePt t="124867" x="9796463" y="3152775"/>
          <p14:tracePt t="124883" x="9966325" y="3152775"/>
          <p14:tracePt t="124899" x="9966325" y="3143250"/>
          <p14:tracePt t="124976" x="9974263" y="3143250"/>
          <p14:tracePt t="124981" x="9983788" y="3143250"/>
          <p14:tracePt t="125040" x="9991725" y="3143250"/>
          <p14:tracePt t="125072" x="10001250" y="3143250"/>
          <p14:tracePt t="125077" x="10010775" y="3133725"/>
          <p14:tracePt t="125091" x="10010775" y="3125788"/>
          <p14:tracePt t="125108" x="10018713" y="3116263"/>
          <p14:tracePt t="125123" x="10018713" y="3098800"/>
          <p14:tracePt t="125138" x="10018713" y="3089275"/>
          <p14:tracePt t="125155" x="10018713" y="3081338"/>
          <p14:tracePt t="125170" x="10018713" y="3071813"/>
          <p14:tracePt t="125186" x="10010775" y="3071813"/>
          <p14:tracePt t="125202" x="10001250" y="3071813"/>
          <p14:tracePt t="125218" x="9983788" y="3071813"/>
          <p14:tracePt t="125234" x="9966325" y="3071813"/>
          <p14:tracePt t="125250" x="9947275" y="3071813"/>
          <p14:tracePt t="125266" x="9929813" y="3071813"/>
          <p14:tracePt t="125282" x="9912350" y="3071813"/>
          <p14:tracePt t="125346" x="9902825" y="3081338"/>
          <p14:tracePt t="125351" x="9894888" y="3081338"/>
          <p14:tracePt t="125366" x="9875838" y="3089275"/>
          <p14:tracePt t="125378" x="9867900" y="3098800"/>
          <p14:tracePt t="125394" x="9848850" y="3108325"/>
          <p14:tracePt t="125410" x="9823450" y="3108325"/>
          <p14:tracePt t="125426" x="9804400" y="3125788"/>
          <p14:tracePt t="125442" x="9786938" y="3133725"/>
          <p14:tracePt t="125458" x="9759950" y="3152775"/>
          <p14:tracePt t="125474" x="9759950" y="3160713"/>
          <p14:tracePt t="125490" x="9742488" y="3170238"/>
          <p14:tracePt t="125506" x="9725025" y="3179763"/>
          <p14:tracePt t="125522" x="9680575" y="3205163"/>
          <p14:tracePt t="125538" x="9661525" y="3224213"/>
          <p14:tracePt t="125541" x="9653588" y="3241675"/>
          <p14:tracePt t="125555" x="9644063" y="3241675"/>
          <p14:tracePt t="125570" x="9644063" y="3259138"/>
          <p14:tracePt t="125586" x="9661525" y="3286125"/>
          <p14:tracePt t="125602" x="9680575" y="3303588"/>
          <p14:tracePt t="125618" x="9688513" y="3313113"/>
          <p14:tracePt t="125634" x="9688513" y="3330575"/>
          <p14:tracePt t="125666" x="9715500" y="3348038"/>
          <p14:tracePt t="125682" x="9759950" y="3375025"/>
          <p14:tracePt t="125698" x="9786938" y="3375025"/>
          <p14:tracePt t="125714" x="9804400" y="3394075"/>
          <p14:tracePt t="125730" x="9848850" y="3411538"/>
          <p14:tracePt t="125746" x="9894888" y="3419475"/>
          <p14:tracePt t="125762" x="9956800" y="3438525"/>
          <p14:tracePt t="125778" x="10010775" y="3438525"/>
          <p14:tracePt t="125794" x="10117138" y="3446463"/>
          <p14:tracePt t="125811" x="10215563" y="3455988"/>
          <p14:tracePt t="125826" x="10277475" y="3465513"/>
          <p14:tracePt t="125842" x="10304463" y="3465513"/>
          <p14:tracePt t="125858" x="10348913" y="3465513"/>
          <p14:tracePt t="125874" x="10394950" y="3465513"/>
          <p14:tracePt t="125890" x="10420350" y="3465513"/>
          <p14:tracePt t="125906" x="10483850" y="3465513"/>
          <p14:tracePt t="125922" x="10563225" y="3465513"/>
          <p14:tracePt t="125938" x="10644188" y="3446463"/>
          <p14:tracePt t="125954" x="10688638" y="3438525"/>
          <p14:tracePt t="125970" x="10698163" y="3419475"/>
          <p14:tracePt t="125986" x="10706100" y="3419475"/>
          <p14:tracePt t="126001" x="10715625" y="3402013"/>
          <p14:tracePt t="126018" x="10715625" y="3384550"/>
          <p14:tracePt t="126033" x="10715625" y="3367088"/>
          <p14:tracePt t="126049" x="10715625" y="3348038"/>
          <p14:tracePt t="126066" x="10715625" y="3313113"/>
          <p14:tracePt t="126081" x="10725150" y="3286125"/>
          <p14:tracePt t="126097" x="10733088" y="3259138"/>
          <p14:tracePt t="126113" x="10733088" y="3232150"/>
          <p14:tracePt t="126129" x="10742613" y="3214688"/>
          <p14:tracePt t="126145" x="10742613" y="3187700"/>
          <p14:tracePt t="126161" x="10715625" y="3133725"/>
          <p14:tracePt t="126177" x="10671175" y="3071813"/>
          <p14:tracePt t="126193" x="10634663" y="3009900"/>
          <p14:tracePt t="126210" x="10590213" y="2982913"/>
          <p14:tracePt t="126226" x="10555288" y="2965450"/>
          <p14:tracePt t="126241" x="10510838" y="2955925"/>
          <p14:tracePt t="126259" x="10474325" y="2955925"/>
          <p14:tracePt t="126273" x="10447338" y="2955925"/>
          <p14:tracePt t="126305" x="10439400" y="2955925"/>
          <p14:tracePt t="126321" x="10429875" y="2955925"/>
          <p14:tracePt t="126337" x="10420350" y="2955925"/>
          <p14:tracePt t="126353" x="10412413" y="2955925"/>
          <p14:tracePt t="126378" x="10412413" y="2965450"/>
          <p14:tracePt t="126385" x="10412413" y="2973388"/>
          <p14:tracePt t="126401" x="10412413" y="2990850"/>
          <p14:tracePt t="126417" x="10412413" y="3017838"/>
          <p14:tracePt t="126433" x="10439400" y="3054350"/>
          <p14:tracePt t="126449" x="10466388" y="3081338"/>
          <p14:tracePt t="126465" x="10491788" y="3098800"/>
          <p14:tracePt t="126481" x="10501313" y="3143250"/>
          <p14:tracePt t="126497" x="10518775" y="3214688"/>
          <p14:tracePt t="126513" x="10537825" y="3268663"/>
          <p14:tracePt t="126529" x="10572750" y="3322638"/>
          <p14:tracePt t="126545" x="10617200" y="3357563"/>
          <p14:tracePt t="126561" x="10634663" y="3375025"/>
          <p14:tracePt t="126577" x="10661650" y="3402013"/>
          <p14:tracePt t="126593" x="10680700" y="3411538"/>
          <p14:tracePt t="126609" x="10688638" y="3411538"/>
          <p14:tracePt t="126625" x="10688638" y="3419475"/>
          <p14:tracePt t="126641" x="10706100" y="3429000"/>
          <p14:tracePt t="126796" x="10706100" y="3438525"/>
          <p14:tracePt t="126800" x="10706100" y="3446463"/>
          <p14:tracePt t="126812" x="10706100" y="3465513"/>
          <p14:tracePt t="126817" x="10698163" y="3473450"/>
          <p14:tracePt t="126833" x="10698163" y="3490913"/>
          <p14:tracePt t="126849" x="10698163" y="3527425"/>
          <p14:tracePt t="126865" x="10715625" y="3562350"/>
          <p14:tracePt t="126881" x="10715625" y="3581400"/>
          <p14:tracePt t="126956" x="10725150" y="3581400"/>
          <p14:tracePt t="127036" x="10733088" y="3581400"/>
          <p14:tracePt t="127052" x="10742613" y="3581400"/>
          <p14:tracePt t="127056" x="10752138" y="3589338"/>
          <p14:tracePt t="127084" x="10752138" y="3598863"/>
          <p14:tracePt t="127260" x="10760075" y="3598863"/>
          <p14:tracePt t="127468" x="10769600" y="3598863"/>
          <p14:tracePt t="127484" x="10769600" y="3589338"/>
          <p14:tracePt t="127500" x="10777538" y="3581400"/>
          <p14:tracePt t="127504" x="10787063" y="3581400"/>
          <p14:tracePt t="127520" x="10796588" y="3581400"/>
          <p14:tracePt t="127964" x="10796588" y="3562350"/>
          <p14:tracePt t="127980" x="10796588" y="3554413"/>
          <p14:tracePt t="127996" x="10796588" y="3544888"/>
          <p14:tracePt t="128033" x="10777538" y="3544888"/>
          <p14:tracePt t="128044" x="10769600" y="3544888"/>
          <p14:tracePt t="128049" x="10752138" y="3544888"/>
          <p14:tracePt t="128064" x="10725150" y="3554413"/>
          <p14:tracePt t="128678" x="10742613" y="3554413"/>
          <p14:tracePt t="128683" x="10752138" y="3554413"/>
          <p14:tracePt t="128694" x="10777538" y="3554413"/>
          <p14:tracePt t="128703" x="10787063" y="3554413"/>
          <p14:tracePt t="128726" x="10796588" y="3544888"/>
          <p14:tracePt t="128735" x="10796588" y="3536950"/>
          <p14:tracePt t="128751" x="10777538" y="3490913"/>
          <p14:tracePt t="128767" x="10653713" y="3402013"/>
          <p14:tracePt t="128783" x="10528300" y="3276600"/>
          <p14:tracePt t="128799" x="10439400" y="3152775"/>
          <p14:tracePt t="128815" x="10358438" y="3044825"/>
          <p14:tracePt t="128831" x="10242550" y="2928938"/>
          <p14:tracePt t="128847" x="10134600" y="2830513"/>
          <p14:tracePt t="128863" x="10028238" y="2724150"/>
          <p14:tracePt t="128879" x="9920288" y="2598738"/>
          <p14:tracePt t="128895" x="9786938" y="2482850"/>
          <p14:tracePt t="128911" x="9715500" y="2357438"/>
          <p14:tracePt t="128927" x="9617075" y="2232025"/>
          <p14:tracePt t="128943" x="9483725" y="2044700"/>
          <p14:tracePt t="128959" x="9304338" y="1839913"/>
          <p14:tracePt t="128975" x="9082088" y="1633538"/>
          <p14:tracePt t="128991" x="8885238" y="1455738"/>
          <p14:tracePt t="129007" x="8742363" y="1339850"/>
          <p14:tracePt t="129023" x="8661400" y="1258888"/>
          <p14:tracePt t="129039" x="8653463" y="1231900"/>
          <p14:tracePt t="129055" x="8653463" y="1196975"/>
          <p14:tracePt t="129071" x="8643938" y="1179513"/>
          <p14:tracePt t="129087" x="8634413" y="1160463"/>
          <p14:tracePt t="129103" x="8599488" y="1133475"/>
          <p14:tracePt t="129119" x="8562975" y="1089025"/>
          <p14:tracePt t="129134" x="8555038" y="1081088"/>
          <p14:tracePt t="129150" x="8545513" y="1044575"/>
          <p14:tracePt t="129167" x="8537575" y="1027113"/>
          <p14:tracePt t="129182" x="8528050" y="1009650"/>
          <p14:tracePt t="129199" x="8518525" y="1000125"/>
          <p14:tracePt t="129215" x="8510588" y="990600"/>
          <p14:tracePt t="129230" x="8501063" y="965200"/>
          <p14:tracePt t="129574" x="8501063" y="973138"/>
          <p14:tracePt t="129578" x="8510588" y="982663"/>
          <p14:tracePt t="129590" x="8528050" y="990600"/>
          <p14:tracePt t="129598" x="8537575" y="1009650"/>
          <p14:tracePt t="129614" x="8562975" y="1027113"/>
          <p14:tracePt t="129630" x="8562975" y="1036638"/>
          <p14:tracePt t="129662" x="8572500" y="1044575"/>
          <p14:tracePt t="129678" x="8582025" y="1062038"/>
          <p14:tracePt t="129695" x="8582025" y="1081088"/>
          <p14:tracePt t="129710" x="8582025" y="1089025"/>
          <p14:tracePt t="129726" x="8582025" y="1116013"/>
          <p14:tracePt t="129742" x="8582025" y="1125538"/>
          <p14:tracePt t="129758" x="8582025" y="1133475"/>
          <p14:tracePt t="129790" x="8582025" y="1143000"/>
          <p14:tracePt t="129832" x="8589963" y="1152525"/>
          <p14:tracePt t="129837" x="8599488" y="1160463"/>
          <p14:tracePt t="129848" x="8609013" y="1169988"/>
          <p14:tracePt t="129864" x="8609013" y="1179513"/>
          <p14:tracePt t="129870" x="8609013" y="1187450"/>
          <p14:tracePt t="129886" x="8616950" y="1196975"/>
          <p14:tracePt t="130056" x="8616950" y="1204913"/>
          <p14:tracePt t="130061" x="8626475" y="1214438"/>
          <p14:tracePt t="130088" x="8626475" y="1223963"/>
          <p14:tracePt t="130092" x="8634413" y="1231900"/>
          <p14:tracePt t="130135" x="8634413" y="1241425"/>
          <p14:tracePt t="130140" x="8634413" y="1250950"/>
          <p14:tracePt t="130152" x="8634413" y="1258888"/>
          <p14:tracePt t="130216" x="8634413" y="1268413"/>
          <p14:tracePt t="130220" x="8643938" y="1276350"/>
          <p14:tracePt t="130296" x="8653463" y="1276350"/>
          <p14:tracePt t="130312" x="8661400" y="1276350"/>
          <p14:tracePt t="130331" x="8670925" y="1276350"/>
          <p14:tracePt t="130344" x="8680450" y="1268413"/>
          <p14:tracePt t="130364" x="8688388" y="1268413"/>
          <p14:tracePt t="130376" x="8697913" y="1268413"/>
          <p14:tracePt t="130408" x="8705850" y="1268413"/>
          <p14:tracePt t="130424" x="8705850" y="1258888"/>
          <p14:tracePt t="130429" x="8724900" y="1250950"/>
          <p14:tracePt t="130443" x="8732838" y="1241425"/>
          <p14:tracePt t="130456" x="8742363" y="1241425"/>
          <p14:tracePt t="130472" x="8742363" y="1231900"/>
          <p14:tracePt t="130488" x="8751888" y="1223963"/>
          <p14:tracePt t="130493" x="8751888" y="1214438"/>
          <p14:tracePt t="130568" x="8751888" y="1204913"/>
          <p14:tracePt t="130584" x="8751888" y="1196975"/>
          <p14:tracePt t="130760" x="8751888" y="1204913"/>
          <p14:tracePt t="130765" x="8742363" y="1214438"/>
          <p14:tracePt t="130776" x="8742363" y="1223963"/>
          <p14:tracePt t="130792" x="8742363" y="1231900"/>
          <p14:tracePt t="130797" x="8742363" y="1241425"/>
          <p14:tracePt t="130813" x="8742363" y="1268413"/>
          <p14:tracePt t="130829" x="8742363" y="1285875"/>
          <p14:tracePt t="130845" x="8732838" y="1295400"/>
          <p14:tracePt t="130861" x="8732838" y="1303338"/>
          <p14:tracePt t="130877" x="8732838" y="1312863"/>
          <p14:tracePt t="130909" x="8732838" y="1322388"/>
          <p14:tracePt t="130926" x="8732838" y="1339850"/>
          <p14:tracePt t="130941" x="8724900" y="1357313"/>
          <p14:tracePt t="130957" x="8715375" y="1411288"/>
          <p14:tracePt t="130973" x="8680450" y="1446213"/>
          <p14:tracePt t="130989" x="8680450" y="1473200"/>
          <p14:tracePt t="131005" x="8670925" y="1509713"/>
          <p14:tracePt t="131021" x="8670925" y="1562100"/>
          <p14:tracePt t="131037" x="8670925" y="1598613"/>
          <p14:tracePt t="131053" x="8670925" y="1616075"/>
          <p14:tracePt t="131069" x="8670925" y="1643063"/>
          <p14:tracePt t="131085" x="8688388" y="1679575"/>
          <p14:tracePt t="131101" x="8688388" y="1704975"/>
          <p14:tracePt t="131120" x="8688388" y="1724025"/>
          <p14:tracePt t="131133" x="8688388" y="1741488"/>
          <p14:tracePt t="131149" x="8688388" y="1785938"/>
          <p14:tracePt t="131165" x="8697913" y="1822450"/>
          <p14:tracePt t="131181" x="8715375" y="1866900"/>
          <p14:tracePt t="131197" x="8715375" y="1919288"/>
          <p14:tracePt t="131213" x="8724900" y="1973263"/>
          <p14:tracePt t="131229" x="8732838" y="2027238"/>
          <p14:tracePt t="131245" x="8759825" y="2071688"/>
          <p14:tracePt t="131260" x="8777288" y="2133600"/>
          <p14:tracePt t="131277" x="8777288" y="2179638"/>
          <p14:tracePt t="131292" x="8777288" y="2214563"/>
          <p14:tracePt t="131308" x="8777288" y="2232025"/>
          <p14:tracePt t="131324" x="8777288" y="2259013"/>
          <p14:tracePt t="131341" x="8777288" y="2276475"/>
          <p14:tracePt t="131356" x="8777288" y="2303463"/>
          <p14:tracePt t="131375" x="8777288" y="2322513"/>
          <p14:tracePt t="131388" x="8777288" y="2339975"/>
          <p14:tracePt t="131404" x="8777288" y="2366963"/>
          <p14:tracePt t="131420" x="8777288" y="2401888"/>
          <p14:tracePt t="131436" x="8777288" y="2428875"/>
          <p14:tracePt t="131452" x="8777288" y="2446338"/>
          <p14:tracePt t="131468" x="8777288" y="2473325"/>
          <p14:tracePt t="131484" x="8777288" y="2500313"/>
          <p14:tracePt t="131500" x="8777288" y="2517775"/>
          <p14:tracePt t="131516" x="8777288" y="2527300"/>
          <p14:tracePt t="131532" x="8777288" y="2544763"/>
          <p14:tracePt t="131548" x="8777288" y="2571750"/>
          <p14:tracePt t="131564" x="8759825" y="2589213"/>
          <p14:tracePt t="131580" x="8759825" y="2598738"/>
          <p14:tracePt t="131596" x="8759825" y="2616200"/>
          <p14:tracePt t="131612" x="8759825" y="2633663"/>
          <p14:tracePt t="131634" x="8759825" y="2652713"/>
          <p14:tracePt t="131644" x="8759825" y="2660650"/>
          <p14:tracePt t="131660" x="8759825" y="2679700"/>
          <p14:tracePt t="131676" x="8759825" y="2697163"/>
          <p14:tracePt t="131692" x="8759825" y="2705100"/>
          <p14:tracePt t="131708" x="8759825" y="2724150"/>
          <p14:tracePt t="131724" x="8759825" y="2741613"/>
          <p14:tracePt t="131740" x="8759825" y="2759075"/>
          <p14:tracePt t="131756" x="8759825" y="2776538"/>
          <p14:tracePt t="131772" x="8759825" y="2786063"/>
          <p14:tracePt t="131788" x="8759825" y="2813050"/>
          <p14:tracePt t="131804" x="8759825" y="2830513"/>
          <p14:tracePt t="131836" x="8759825" y="2840038"/>
          <p14:tracePt t="131852" x="8759825" y="2847975"/>
          <p14:tracePt t="131874" x="8759825" y="2857500"/>
          <p14:tracePt t="131884" x="8759825" y="2867025"/>
          <p14:tracePt t="131900" x="8759825" y="2884488"/>
          <p14:tracePt t="131916" x="8759825" y="2894013"/>
          <p14:tracePt t="131954" x="8759825" y="2901950"/>
          <p14:tracePt t="131970" x="8759825" y="2911475"/>
          <p14:tracePt t="132002" x="8759825" y="2919413"/>
          <p14:tracePt t="132082" x="8759825" y="2928938"/>
          <p14:tracePt t="132378" x="8759825" y="2919413"/>
          <p14:tracePt t="132383" x="8759825" y="2911475"/>
          <p14:tracePt t="132395" x="8769350" y="2894013"/>
          <p14:tracePt t="132411" x="8769350" y="2830513"/>
          <p14:tracePt t="132427" x="8769350" y="2751138"/>
          <p14:tracePt t="132443" x="8769350" y="2705100"/>
          <p14:tracePt t="132460" x="8742363" y="2581275"/>
          <p14:tracePt t="132475" x="8705850" y="2438400"/>
          <p14:tracePt t="132491" x="8643938" y="2259013"/>
          <p14:tracePt t="132507" x="8599488" y="2089150"/>
          <p14:tracePt t="132523" x="8572500" y="1938338"/>
          <p14:tracePt t="132539" x="8562975" y="1822450"/>
          <p14:tracePt t="132555" x="8562975" y="1751013"/>
          <p14:tracePt t="132571" x="8562975" y="1670050"/>
          <p14:tracePt t="132587" x="8562975" y="1633538"/>
          <p14:tracePt t="132603" x="8572500" y="1598613"/>
          <p14:tracePt t="132606" x="8582025" y="1581150"/>
          <p14:tracePt t="132619" x="8589963" y="1581150"/>
          <p14:tracePt t="132635" x="8599488" y="1536700"/>
          <p14:tracePt t="132651" x="8599488" y="1473200"/>
          <p14:tracePt t="132667" x="8599488" y="1428750"/>
          <p14:tracePt t="132683" x="8616950" y="1339850"/>
          <p14:tracePt t="132699" x="8626475" y="1285875"/>
          <p14:tracePt t="132715" x="8626475" y="1241425"/>
          <p14:tracePt t="132732" x="8634413" y="1214438"/>
          <p14:tracePt t="132748" x="8661400" y="1187450"/>
          <p14:tracePt t="132764" x="8670925" y="1179513"/>
          <p14:tracePt t="132797" x="8680450" y="1179513"/>
          <p14:tracePt t="132812" x="8680450" y="1169988"/>
          <p14:tracePt t="132828" x="8680450" y="1160463"/>
          <p14:tracePt t="132844" x="8688388" y="1152525"/>
          <p14:tracePt t="132859" x="8697913" y="1143000"/>
          <p14:tracePt t="132876" x="8697913" y="1133475"/>
          <p14:tracePt t="132891" x="8705850" y="1125538"/>
          <p14:tracePt t="132924" x="8715375" y="1125538"/>
          <p14:tracePt t="132944" x="8724900" y="1125538"/>
          <p14:tracePt t="132956" x="8732838" y="1133475"/>
          <p14:tracePt t="133004" x="8742363" y="1133475"/>
          <p14:tracePt t="133068" x="8742363" y="1143000"/>
          <p14:tracePt t="133100" x="8742363" y="1152525"/>
          <p14:tracePt t="133116" x="8732838" y="1152525"/>
          <p14:tracePt t="133132" x="8724900" y="1160463"/>
          <p14:tracePt t="133404" x="8715375" y="1160463"/>
          <p14:tracePt t="133420" x="8705850" y="1160463"/>
          <p14:tracePt t="133500" x="8697913" y="1160463"/>
          <p14:tracePt t="133504" x="8688388" y="1160463"/>
          <p14:tracePt t="133516" x="8680450" y="1160463"/>
          <p14:tracePt t="133532" x="8653463" y="1160463"/>
          <p14:tracePt t="133548" x="8616950" y="1160463"/>
          <p14:tracePt t="133564" x="8599488" y="1160463"/>
          <p14:tracePt t="133579" x="8589963" y="1160463"/>
          <p14:tracePt t="133595" x="8582025" y="1152525"/>
          <p14:tracePt t="133612" x="8562975" y="1152525"/>
          <p14:tracePt t="133627" x="8537575" y="1152525"/>
          <p14:tracePt t="133643" x="8518525" y="1152525"/>
          <p14:tracePt t="133659" x="8510588" y="1152525"/>
          <p14:tracePt t="133675" x="8501063" y="1152525"/>
          <p14:tracePt t="133691" x="8491538" y="1152525"/>
          <p14:tracePt t="133724" x="8483600" y="1152525"/>
          <p14:tracePt t="133739" x="8466138" y="1152525"/>
          <p14:tracePt t="133755" x="8447088" y="1152525"/>
          <p14:tracePt t="133771" x="8420100" y="1152525"/>
          <p14:tracePt t="133787" x="8394700" y="1152525"/>
          <p14:tracePt t="133836" x="8385175" y="1152525"/>
          <p14:tracePt t="133884" x="8375650" y="1152525"/>
          <p14:tracePt t="133916" x="8367713" y="1152525"/>
          <p14:tracePt t="133932" x="8358188" y="1143000"/>
          <p14:tracePt t="134060" x="8358188" y="1133475"/>
          <p14:tracePt t="134064" x="8348663" y="1125538"/>
          <p14:tracePt t="134076" x="8340725" y="1116013"/>
          <p14:tracePt t="134090" x="8340725" y="1108075"/>
          <p14:tracePt t="134238" x="8340725" y="1125538"/>
          <p14:tracePt t="134254" x="8340725" y="1143000"/>
          <p14:tracePt t="134259" x="8340725" y="1152525"/>
          <p14:tracePt t="134270" x="8340725" y="1169988"/>
          <p14:tracePt t="134282" x="8340725" y="1179513"/>
          <p14:tracePt t="134298" x="8340725" y="1196975"/>
          <p14:tracePt t="134314" x="8340725" y="1214438"/>
          <p14:tracePt t="134330" x="8340725" y="1231900"/>
          <p14:tracePt t="134346" x="8340725" y="1258888"/>
          <p14:tracePt t="134362" x="8340725" y="1312863"/>
          <p14:tracePt t="134378" x="8348663" y="1347788"/>
          <p14:tracePt t="134394" x="8348663" y="1419225"/>
          <p14:tracePt t="134410" x="8348663" y="1446213"/>
          <p14:tracePt t="134426" x="8367713" y="1490663"/>
          <p14:tracePt t="134442" x="8367713" y="1517650"/>
          <p14:tracePt t="134457" x="8367713" y="1536700"/>
          <p14:tracePt t="134474" x="8367713" y="1554163"/>
          <p14:tracePt t="134490" x="8367713" y="1581150"/>
          <p14:tracePt t="134506" x="8367713" y="1625600"/>
          <p14:tracePt t="134521" x="8367713" y="1679575"/>
          <p14:tracePt t="134538" x="8367713" y="1731963"/>
          <p14:tracePt t="134554" x="8367713" y="1776413"/>
          <p14:tracePt t="134569" x="8367713" y="1812925"/>
          <p14:tracePt t="134585" x="8367713" y="1830388"/>
          <p14:tracePt t="134602" x="8367713" y="1857375"/>
          <p14:tracePt t="134618" x="8367713" y="1893888"/>
          <p14:tracePt t="134633" x="8348663" y="1919288"/>
          <p14:tracePt t="134649" x="8348663" y="1946275"/>
          <p14:tracePt t="134665" x="8331200" y="1982788"/>
          <p14:tracePt t="134681" x="8323263" y="1990725"/>
          <p14:tracePt t="134697" x="8323263" y="2009775"/>
          <p14:tracePt t="134713" x="8313738" y="2036763"/>
          <p14:tracePt t="134729" x="8313738" y="2062163"/>
          <p14:tracePt t="134745" x="8304213" y="2098675"/>
          <p14:tracePt t="134761" x="8304213" y="2125663"/>
          <p14:tracePt t="134777" x="8304213" y="2152650"/>
          <p14:tracePt t="134793" x="8286750" y="2187575"/>
          <p14:tracePt t="134809" x="8277225" y="2205038"/>
          <p14:tracePt t="134825" x="8269288" y="2232025"/>
          <p14:tracePt t="134841" x="8269288" y="2259013"/>
          <p14:tracePt t="134857" x="8269288" y="2286000"/>
          <p14:tracePt t="134873" x="8269288" y="2312988"/>
          <p14:tracePt t="134889" x="8269288" y="2330450"/>
          <p14:tracePt t="134905" x="8269288" y="2366963"/>
          <p14:tracePt t="134921" x="8269288" y="2401888"/>
          <p14:tracePt t="134937" x="8269288" y="2438400"/>
          <p14:tracePt t="134953" x="8269288" y="2482850"/>
          <p14:tracePt t="134969" x="8286750" y="2527300"/>
          <p14:tracePt t="134985" x="8296275" y="2581275"/>
          <p14:tracePt t="135001" x="8323263" y="2608263"/>
          <p14:tracePt t="135017" x="8323263" y="2625725"/>
          <p14:tracePt t="135033" x="8331200" y="2643188"/>
          <p14:tracePt t="135049" x="8331200" y="2660650"/>
          <p14:tracePt t="135065" x="8340725" y="2687638"/>
          <p14:tracePt t="135081" x="8340725" y="2714625"/>
          <p14:tracePt t="135097" x="8340725" y="2732088"/>
          <p14:tracePt t="135113" x="8340725" y="2741613"/>
          <p14:tracePt t="135129" x="8340725" y="2768600"/>
          <p14:tracePt t="135145" x="8340725" y="2803525"/>
          <p14:tracePt t="135161" x="8340725" y="2822575"/>
          <p14:tracePt t="135177" x="8348663" y="2867025"/>
          <p14:tracePt t="135193" x="8348663" y="2884488"/>
          <p14:tracePt t="135278" x="8367713" y="2901950"/>
          <p14:tracePt t="135282" x="8367713" y="2911475"/>
          <p14:tracePt t="135374" x="8375650" y="2911475"/>
          <p14:tracePt t="135406" x="8394700" y="2911475"/>
          <p14:tracePt t="135422" x="8402638" y="2911475"/>
          <p14:tracePt t="135427" x="8402638" y="2894013"/>
          <p14:tracePt t="135438" x="8420100" y="2874963"/>
          <p14:tracePt t="135449" x="8420100" y="2867025"/>
          <p14:tracePt t="135465" x="8429625" y="2847975"/>
          <p14:tracePt t="135481" x="8429625" y="2803525"/>
          <p14:tracePt t="135496" x="8429625" y="2751138"/>
          <p14:tracePt t="135512" x="8429625" y="2670175"/>
          <p14:tracePt t="135529" x="8429625" y="2598738"/>
          <p14:tracePt t="135545" x="8429625" y="2536825"/>
          <p14:tracePt t="135560" x="8429625" y="2490788"/>
          <p14:tracePt t="135576" x="8429625" y="2419350"/>
          <p14:tracePt t="135592" x="8429625" y="2347913"/>
          <p14:tracePt t="135608" x="8439150" y="2303463"/>
          <p14:tracePt t="135624" x="8456613" y="2276475"/>
          <p14:tracePt t="135641" x="8483600" y="2251075"/>
          <p14:tracePt t="135656" x="8501063" y="2232025"/>
          <p14:tracePt t="135672" x="8518525" y="2205038"/>
          <p14:tracePt t="135688" x="8555038" y="2160588"/>
          <p14:tracePt t="135704" x="8643938" y="2108200"/>
          <p14:tracePt t="135720" x="8715375" y="2071688"/>
          <p14:tracePt t="135736" x="8796338" y="2017713"/>
          <p14:tracePt t="135752" x="8902700" y="1965325"/>
          <p14:tracePt t="135768" x="8983663" y="1901825"/>
          <p14:tracePt t="135784" x="9018588" y="1884363"/>
          <p14:tracePt t="135801" x="9037638" y="1857375"/>
          <p14:tracePt t="135816" x="9055100" y="1839913"/>
          <p14:tracePt t="135848" x="9082088" y="1785938"/>
          <p14:tracePt t="135864" x="9117013" y="1751013"/>
          <p14:tracePt t="135880" x="9134475" y="1724025"/>
          <p14:tracePt t="135896" x="9153525" y="1704975"/>
          <p14:tracePt t="135912" x="9153525" y="1697038"/>
          <p14:tracePt t="135928" x="9153525" y="1679575"/>
          <p14:tracePt t="135944" x="9153525" y="1670050"/>
          <p14:tracePt t="135960" x="9153525" y="1652588"/>
          <p14:tracePt t="135976" x="9161463" y="1643063"/>
          <p14:tracePt t="135992" x="9170988" y="1633538"/>
          <p14:tracePt t="136008" x="9197975" y="1616075"/>
          <p14:tracePt t="136024" x="9205913" y="1608138"/>
          <p14:tracePt t="136041" x="9205913" y="1589088"/>
          <p14:tracePt t="136056" x="9205913" y="1581150"/>
          <p14:tracePt t="136072" x="9205913" y="1571625"/>
          <p14:tracePt t="136187" x="9205913" y="1581150"/>
          <p14:tracePt t="136200" x="9205913" y="1598613"/>
          <p14:tracePt t="136216" x="9205913" y="1625600"/>
          <p14:tracePt t="136221" x="9205913" y="1633538"/>
          <p14:tracePt t="136232" x="9205913" y="1660525"/>
          <p14:tracePt t="136248" x="9205913" y="1697038"/>
          <p14:tracePt t="136264" x="9205913" y="1731963"/>
          <p14:tracePt t="136280" x="9205913" y="1776413"/>
          <p14:tracePt t="136296" x="9205913" y="1830388"/>
          <p14:tracePt t="136312" x="9205913" y="1893888"/>
          <p14:tracePt t="136328" x="9205913" y="1955800"/>
          <p14:tracePt t="136344" x="9205913" y="2017713"/>
          <p14:tracePt t="136360" x="9224963" y="2089150"/>
          <p14:tracePt t="136376" x="9232900" y="2152650"/>
          <p14:tracePt t="136392" x="9242425" y="2241550"/>
          <p14:tracePt t="136408" x="9242425" y="2303463"/>
          <p14:tracePt t="136424" x="9242425" y="2366963"/>
          <p14:tracePt t="136440" x="9242425" y="2411413"/>
          <p14:tracePt t="136456" x="9242425" y="2455863"/>
          <p14:tracePt t="136472" x="9242425" y="2536825"/>
          <p14:tracePt t="136489" x="9259888" y="2598738"/>
          <p14:tracePt t="136504" x="9286875" y="2670175"/>
          <p14:tracePt t="136520" x="9313863" y="2732088"/>
          <p14:tracePt t="136536" x="9323388" y="2741613"/>
          <p14:tracePt t="136552" x="9331325" y="2751138"/>
          <p14:tracePt t="136616" x="9331325" y="2759075"/>
          <p14:tracePt t="136680" x="9323388" y="2759075"/>
          <p14:tracePt t="136696" x="9323388" y="2751138"/>
          <p14:tracePt t="136701" x="9304338" y="2732088"/>
          <p14:tracePt t="136712" x="9286875" y="2714625"/>
          <p14:tracePt t="136727" x="9232900" y="2660650"/>
          <p14:tracePt t="136743" x="9144000" y="2581275"/>
          <p14:tracePt t="136760" x="8966200" y="2446338"/>
          <p14:tracePt t="136775" x="8786813" y="2322513"/>
          <p14:tracePt t="136791" x="8661400" y="2241550"/>
          <p14:tracePt t="136807" x="8518525" y="2160588"/>
          <p14:tracePt t="136823" x="8420100" y="2116138"/>
          <p14:tracePt t="136839" x="8375650" y="2098675"/>
          <p14:tracePt t="136855" x="8348663" y="2098675"/>
          <p14:tracePt t="136871" x="8323263" y="2098675"/>
          <p14:tracePt t="136887" x="8304213" y="2108200"/>
          <p14:tracePt t="136903" x="8296275" y="2133600"/>
          <p14:tracePt t="136919" x="8286750" y="2152650"/>
          <p14:tracePt t="136935" x="8277225" y="2152650"/>
          <p14:tracePt t="136951" x="8269288" y="2170113"/>
          <p14:tracePt t="136967" x="8259763" y="2179638"/>
          <p14:tracePt t="136983" x="8242300" y="2187575"/>
          <p14:tracePt t="137000" x="8232775" y="2197100"/>
          <p14:tracePt t="137015" x="8232775" y="2205038"/>
          <p14:tracePt t="137098" x="8242300" y="2205038"/>
          <p14:tracePt t="137114" x="8251825" y="2205038"/>
          <p14:tracePt t="137130" x="8269288" y="2197100"/>
          <p14:tracePt t="137146" x="8277225" y="2197100"/>
          <p14:tracePt t="137151" x="8286750" y="2197100"/>
          <p14:tracePt t="137162" x="8286750" y="2187575"/>
          <p14:tracePt t="137178" x="8296275" y="2179638"/>
          <p14:tracePt t="137242" x="8296275" y="2170113"/>
          <p14:tracePt t="137258" x="8296275" y="2160588"/>
          <p14:tracePt t="137263" x="8304213" y="2160588"/>
          <p14:tracePt t="137290" x="8304213" y="2152650"/>
          <p14:tracePt t="137306" x="8304213" y="2143125"/>
          <p14:tracePt t="137326" x="8304213" y="2125663"/>
          <p14:tracePt t="137338" x="8304213" y="2116138"/>
          <p14:tracePt t="137354" x="8304213" y="2108200"/>
          <p14:tracePt t="137359" x="8304213" y="2098675"/>
          <p14:tracePt t="137370" x="8304213" y="2089150"/>
          <p14:tracePt t="137386" x="8304213" y="2081213"/>
          <p14:tracePt t="137402" x="8304213" y="2071688"/>
          <p14:tracePt t="137415" x="8304213" y="2054225"/>
          <p14:tracePt t="137431" x="8304213" y="2027238"/>
          <p14:tracePt t="137447" x="8304213" y="1982788"/>
          <p14:tracePt t="137463" x="8304213" y="1946275"/>
          <p14:tracePt t="137479" x="8313738" y="1893888"/>
          <p14:tracePt t="137495" x="8313738" y="1866900"/>
          <p14:tracePt t="137511" x="8313738" y="1839913"/>
          <p14:tracePt t="137527" x="8304213" y="1785938"/>
          <p14:tracePt t="137543" x="8286750" y="1776413"/>
          <p14:tracePt t="137559" x="8286750" y="1758950"/>
          <p14:tracePt t="137575" x="8286750" y="1741488"/>
          <p14:tracePt t="137591" x="8286750" y="1714500"/>
          <p14:tracePt t="137607" x="8286750" y="1687513"/>
          <p14:tracePt t="137690" x="8286750" y="1679575"/>
          <p14:tracePt t="137706" x="8286750" y="1670050"/>
          <p14:tracePt t="137754" x="8286750" y="1679575"/>
          <p14:tracePt t="137759" x="8286750" y="1704975"/>
          <p14:tracePt t="137770" x="8296275" y="1741488"/>
          <p14:tracePt t="137782" x="8296275" y="1785938"/>
          <p14:tracePt t="137799" x="8313738" y="1857375"/>
          <p14:tracePt t="137814" x="8358188" y="1990725"/>
          <p14:tracePt t="137830" x="8375650" y="2143125"/>
          <p14:tracePt t="137846" x="8385175" y="2286000"/>
          <p14:tracePt t="137862" x="8385175" y="2401888"/>
          <p14:tracePt t="137878" x="8385175" y="2490788"/>
          <p14:tracePt t="137894" x="8385175" y="2544763"/>
          <p14:tracePt t="137910" x="8385175" y="2589213"/>
          <p14:tracePt t="137926" x="8394700" y="2652713"/>
          <p14:tracePt t="137942" x="8402638" y="2705100"/>
          <p14:tracePt t="137958" x="8402638" y="2741613"/>
          <p14:tracePt t="137974" x="8402638" y="2759075"/>
          <p14:tracePt t="137990" x="8402638" y="2768600"/>
          <p14:tracePt t="138006" x="8402638" y="2776538"/>
          <p14:tracePt t="138026" x="8402638" y="2786063"/>
          <p14:tracePt t="138042" x="8412163" y="2786063"/>
          <p14:tracePt t="138074" x="8420100" y="2786063"/>
          <p14:tracePt t="138079" x="8447088" y="2759075"/>
          <p14:tracePt t="138090" x="8466138" y="2724150"/>
          <p14:tracePt t="138102" x="8474075" y="2687638"/>
          <p14:tracePt t="138118" x="8491538" y="2643188"/>
          <p14:tracePt t="138134" x="8518525" y="2554288"/>
          <p14:tracePt t="138150" x="8582025" y="2446338"/>
          <p14:tracePt t="138166" x="8697913" y="2268538"/>
          <p14:tracePt t="138170" x="8759825" y="2187575"/>
          <p14:tracePt t="138182" x="8831263" y="2081213"/>
          <p14:tracePt t="138198" x="8983663" y="1884363"/>
          <p14:tracePt t="138214" x="9109075" y="1724025"/>
          <p14:tracePt t="138230" x="9180513" y="1643063"/>
          <p14:tracePt t="138246" x="9215438" y="1598613"/>
          <p14:tracePt t="138262" x="9224963" y="1571625"/>
          <p14:tracePt t="138278" x="9232900" y="1571625"/>
          <p14:tracePt t="138346" x="9242425" y="1562100"/>
          <p14:tracePt t="138362" x="9251950" y="1562100"/>
          <p14:tracePt t="138366" x="9259888" y="1562100"/>
          <p14:tracePt t="138426" x="9259888" y="1581150"/>
          <p14:tracePt t="138442" x="9259888" y="1589088"/>
          <p14:tracePt t="138447" x="9259888" y="1608138"/>
          <p14:tracePt t="138458" x="9259888" y="1616075"/>
          <p14:tracePt t="138470" x="9259888" y="1643063"/>
          <p14:tracePt t="138486" x="9232900" y="1670050"/>
          <p14:tracePt t="138502" x="9224963" y="1751013"/>
          <p14:tracePt t="138518" x="9224963" y="1874838"/>
          <p14:tracePt t="138534" x="9242425" y="2054225"/>
          <p14:tracePt t="138550" x="9296400" y="2214563"/>
          <p14:tracePt t="138566" x="9348788" y="2357438"/>
          <p14:tracePt t="138582" x="9375775" y="2419350"/>
          <p14:tracePt t="138598" x="9385300" y="2455863"/>
          <p14:tracePt t="138614" x="9385300" y="2473325"/>
          <p14:tracePt t="138630" x="9385300" y="2509838"/>
          <p14:tracePt t="138646" x="9385300" y="2536825"/>
          <p14:tracePt t="138662" x="9385300" y="2562225"/>
          <p14:tracePt t="138678" x="9385300" y="2581275"/>
          <p14:tracePt t="138700" x="9385300" y="2598738"/>
          <p14:tracePt t="138710" x="9385300" y="2608263"/>
          <p14:tracePt t="138748" x="9375775" y="2608263"/>
          <p14:tracePt t="138764" x="9367838" y="2625725"/>
          <p14:tracePt t="140976" x="9367838" y="2643188"/>
          <p14:tracePt t="140981" x="9367838" y="2652713"/>
          <p14:tracePt t="140995" x="9304338" y="2697163"/>
          <p14:tracePt t="141011" x="9109075" y="2803525"/>
          <p14:tracePt t="141027" x="8831263" y="2955925"/>
          <p14:tracePt t="141043" x="8385175" y="3179763"/>
          <p14:tracePt t="141059" x="7804150" y="3419475"/>
          <p14:tracePt t="141075" x="7259638" y="3643313"/>
          <p14:tracePt t="141091" x="6697663" y="3848100"/>
          <p14:tracePt t="141107" x="6134100" y="4017963"/>
          <p14:tracePt t="141123" x="5643563" y="4160838"/>
          <p14:tracePt t="141139" x="5133975" y="4259263"/>
          <p14:tracePt t="141155" x="4670425" y="4367213"/>
          <p14:tracePt t="141171" x="4402138" y="4446588"/>
          <p14:tracePt t="141187" x="4205288" y="4518025"/>
          <p14:tracePt t="141204" x="4081463" y="4581525"/>
          <p14:tracePt t="141219" x="3990975" y="4652963"/>
          <p14:tracePt t="141235" x="3911600" y="4724400"/>
          <p14:tracePt t="141251" x="3840163" y="4795838"/>
          <p14:tracePt t="141267" x="3776663" y="4884738"/>
          <p14:tracePt t="141283" x="3732213" y="4965700"/>
          <p14:tracePt t="141299" x="3705225" y="5018088"/>
          <p14:tracePt t="141315" x="3697288" y="5027613"/>
          <p14:tracePt t="141347" x="3643313" y="5099050"/>
          <p14:tracePt t="141364" x="3571875" y="5180013"/>
          <p14:tracePt t="141379" x="3465513" y="5348288"/>
          <p14:tracePt t="141395" x="3367088" y="5599113"/>
          <p14:tracePt t="141411" x="3313113" y="5830888"/>
          <p14:tracePt t="141428" x="3286125" y="5983288"/>
          <p14:tracePt t="141443" x="3286125" y="5991225"/>
          <p14:tracePt t="141459" x="3313113" y="5973763"/>
          <p14:tracePt t="141475" x="3340100" y="5919788"/>
          <p14:tracePt t="141491" x="3348038" y="5894388"/>
          <p14:tracePt t="141664" x="3357563" y="5884863"/>
          <p14:tracePt t="147462" x="3340100" y="5857875"/>
          <p14:tracePt t="147466" x="3330575" y="5848350"/>
          <p14:tracePt t="147478" x="3197225" y="5786438"/>
          <p14:tracePt t="147485" x="3062288" y="5741988"/>
          <p14:tracePt t="147501" x="2571750" y="5661025"/>
          <p14:tracePt t="147517" x="2044700" y="5661025"/>
          <p14:tracePt t="147533" x="1500188" y="5705475"/>
          <p14:tracePt t="147549" x="1017588" y="5732463"/>
          <p14:tracePt t="147565" x="652463" y="5751513"/>
          <p14:tracePt t="147581" x="393700" y="5768975"/>
          <p14:tracePt t="147597" x="312738" y="5795963"/>
          <p14:tracePt t="147613" x="276225" y="5848350"/>
          <p14:tracePt t="147629" x="223838" y="5911850"/>
          <p14:tracePt t="147645" x="142875" y="6018213"/>
          <p14:tracePt t="147661" x="36513" y="6126163"/>
          <p14:tracePt t="147677" x="0" y="6180138"/>
          <p14:tracePt t="147693" x="0" y="6205538"/>
          <p14:tracePt t="147709" x="0" y="6215063"/>
          <p14:tracePt t="147725" x="0" y="6205538"/>
          <p14:tracePt t="147741" x="0" y="6116638"/>
          <p14:tracePt t="147757" x="17463" y="6072188"/>
          <p14:tracePt t="147773" x="80963" y="5983288"/>
          <p14:tracePt t="147789" x="125413" y="5919788"/>
          <p14:tracePt t="147805" x="179388" y="5867400"/>
          <p14:tracePt t="147821" x="268288" y="5776913"/>
          <p14:tracePt t="147837" x="330200" y="5705475"/>
          <p14:tracePt t="147853" x="374650" y="5634038"/>
          <p14:tracePt t="147869" x="401638" y="5599113"/>
          <p14:tracePt t="147885" x="438150" y="5562600"/>
          <p14:tracePt t="147901" x="482600" y="5510213"/>
          <p14:tracePt t="147917" x="517525" y="5491163"/>
          <p14:tracePt t="147933" x="581025" y="5465763"/>
          <p14:tracePt t="147949" x="633413" y="5446713"/>
          <p14:tracePt t="147965" x="669925" y="5438775"/>
          <p14:tracePt t="147981" x="696913" y="5429250"/>
          <p14:tracePt t="147997" x="704850" y="5429250"/>
          <p14:tracePt t="148029" x="714375" y="5419725"/>
          <p14:tracePt t="148200" x="723900" y="5419725"/>
          <p14:tracePt t="148205" x="750888" y="5419725"/>
          <p14:tracePt t="148221" x="847725" y="5419725"/>
          <p14:tracePt t="148237" x="1125538" y="5419725"/>
          <p14:tracePt t="148253" x="1250950" y="5419725"/>
          <p14:tracePt t="148268" x="1258888" y="5411788"/>
          <p14:tracePt t="148285" x="1285875" y="5340350"/>
          <p14:tracePt t="148301" x="1285875" y="5295900"/>
          <p14:tracePt t="148317" x="1285875" y="5232400"/>
          <p14:tracePt t="148333" x="1303338" y="5143500"/>
          <p14:tracePt t="148349" x="1339850" y="5072063"/>
          <p14:tracePt t="148365" x="1384300" y="5018088"/>
          <p14:tracePt t="148381" x="1411288" y="4991100"/>
          <p14:tracePt t="148396" x="1419225" y="4983163"/>
          <p14:tracePt t="148412" x="1446213" y="4973638"/>
          <p14:tracePt t="148428" x="1473200" y="4956175"/>
          <p14:tracePt t="148444" x="1482725" y="4946650"/>
          <p14:tracePt t="148461" x="1490663" y="4946650"/>
          <p14:tracePt t="148477" x="1509713" y="4919663"/>
          <p14:tracePt t="148492" x="1517650" y="4919663"/>
          <p14:tracePt t="148508" x="1527175" y="4919663"/>
          <p14:tracePt t="148525" x="1536700" y="4919663"/>
          <p14:tracePt t="148556" x="1544638" y="4919663"/>
          <p14:tracePt t="148572" x="1562100" y="4911725"/>
          <p14:tracePt t="148588" x="1608138" y="4902200"/>
          <p14:tracePt t="148604" x="1670050" y="4884738"/>
          <p14:tracePt t="148620" x="1741488" y="4867275"/>
          <p14:tracePt t="148636" x="1758950" y="4867275"/>
          <p14:tracePt t="149096" x="1741488" y="4857750"/>
          <p14:tracePt t="149101" x="1724025" y="4857750"/>
          <p14:tracePt t="149116" x="1687513" y="4857750"/>
          <p14:tracePt t="149132" x="1652588" y="4840288"/>
          <p14:tracePt t="149148" x="1625600" y="4813300"/>
          <p14:tracePt t="149164" x="1589088" y="4776788"/>
          <p14:tracePt t="149180" x="1571625" y="4732338"/>
          <p14:tracePt t="149196" x="1544638" y="4697413"/>
          <p14:tracePt t="149228" x="1536700" y="4660900"/>
          <p14:tracePt t="149244" x="1517650" y="4633913"/>
          <p14:tracePt t="149378" x="1536700" y="4633913"/>
          <p14:tracePt t="149383" x="1544638" y="4633913"/>
          <p14:tracePt t="149394" x="1544638" y="4643438"/>
          <p14:tracePt t="149404" x="1562100" y="4643438"/>
          <p14:tracePt t="149650" x="1571625" y="4643438"/>
          <p14:tracePt t="149666" x="1581150" y="4633913"/>
          <p14:tracePt t="149686" x="1581150" y="4625975"/>
          <p14:tracePt t="149698" x="1581150" y="4616450"/>
          <p14:tracePt t="149702" x="1581150" y="4589463"/>
          <p14:tracePt t="149714" x="1581150" y="4581525"/>
          <p14:tracePt t="149723" x="1581150" y="4554538"/>
          <p14:tracePt t="149739" x="1562100" y="4518025"/>
          <p14:tracePt t="149755" x="1527175" y="4473575"/>
          <p14:tracePt t="149771" x="1500188" y="4456113"/>
          <p14:tracePt t="149787" x="1500188" y="4438650"/>
          <p14:tracePt t="149803" x="1500188" y="4419600"/>
          <p14:tracePt t="149819" x="1490663" y="4402138"/>
          <p14:tracePt t="149835" x="1482725" y="4394200"/>
          <p14:tracePt t="149851" x="1482725" y="4384675"/>
          <p14:tracePt t="149867" x="1455738" y="4367213"/>
          <p14:tracePt t="149883" x="1446213" y="4357688"/>
          <p14:tracePt t="149899" x="1438275" y="4340225"/>
          <p14:tracePt t="149915" x="1419225" y="4340225"/>
          <p14:tracePt t="149986" x="1411288" y="4330700"/>
          <p14:tracePt t="149990" x="1401763" y="4322763"/>
          <p14:tracePt t="150018" x="1393825" y="4322763"/>
          <p14:tracePt t="150022" x="1384300" y="4322763"/>
          <p14:tracePt t="150034" x="1357313" y="4322763"/>
          <p14:tracePt t="150043" x="1339850" y="4322763"/>
          <p14:tracePt t="150059" x="1312863" y="4322763"/>
          <p14:tracePt t="150075" x="1285875" y="4322763"/>
          <p14:tracePt t="150091" x="1276350" y="4322763"/>
          <p14:tracePt t="150123" x="1268413" y="4313238"/>
          <p14:tracePt t="150146" x="1258888" y="4313238"/>
          <p14:tracePt t="150155" x="1250950" y="4322763"/>
          <p14:tracePt t="150171" x="1231900" y="4348163"/>
          <p14:tracePt t="150187" x="1214438" y="4367213"/>
          <p14:tracePt t="150203" x="1204913" y="4394200"/>
          <p14:tracePt t="150219" x="1179513" y="4411663"/>
          <p14:tracePt t="150235" x="1160463" y="4429125"/>
          <p14:tracePt t="150251" x="1152525" y="4438650"/>
          <p14:tracePt t="150267" x="1152525" y="4465638"/>
          <p14:tracePt t="150283" x="1143000" y="4491038"/>
          <p14:tracePt t="150299" x="1133475" y="4527550"/>
          <p14:tracePt t="150315" x="1133475" y="4554538"/>
          <p14:tracePt t="150331" x="1133475" y="4572000"/>
          <p14:tracePt t="150347" x="1133475" y="4581525"/>
          <p14:tracePt t="150363" x="1133475" y="4608513"/>
          <p14:tracePt t="150379" x="1133475" y="4625975"/>
          <p14:tracePt t="150395" x="1143000" y="4643438"/>
          <p14:tracePt t="150411" x="1152525" y="4660900"/>
          <p14:tracePt t="150426" x="1160463" y="4679950"/>
          <p14:tracePt t="150442" x="1169988" y="4697413"/>
          <p14:tracePt t="150458" x="1187450" y="4705350"/>
          <p14:tracePt t="150474" x="1196975" y="4724400"/>
          <p14:tracePt t="150490" x="1204913" y="4724400"/>
          <p14:tracePt t="150506" x="1223963" y="4732338"/>
          <p14:tracePt t="150523" x="1231900" y="4732338"/>
          <p14:tracePt t="150538" x="1250950" y="4741863"/>
          <p14:tracePt t="150554" x="1276350" y="4751388"/>
          <p14:tracePt t="150570" x="1312863" y="4751388"/>
          <p14:tracePt t="150586" x="1339850" y="4751388"/>
          <p14:tracePt t="150602" x="1357313" y="4751388"/>
          <p14:tracePt t="150618" x="1374775" y="4751388"/>
          <p14:tracePt t="150634" x="1384300" y="4751388"/>
          <p14:tracePt t="150666" x="1393825" y="4751388"/>
          <p14:tracePt t="150682" x="1401763" y="4751388"/>
          <p14:tracePt t="150698" x="1411288" y="4751388"/>
          <p14:tracePt t="150714" x="1428750" y="4751388"/>
          <p14:tracePt t="150731" x="1455738" y="4751388"/>
          <p14:tracePt t="150746" x="1473200" y="4751388"/>
          <p14:tracePt t="150762" x="1482725" y="4751388"/>
          <p14:tracePt t="151012" x="1482725" y="4759325"/>
          <p14:tracePt t="151660" x="1482725" y="4768850"/>
          <p14:tracePt t="151884" x="1482725" y="4759325"/>
          <p14:tracePt t="152254" x="1482725" y="4751388"/>
          <p14:tracePt t="152258" x="1482725" y="4741863"/>
          <p14:tracePt t="152638" x="1482725" y="4732338"/>
          <p14:tracePt t="153126" x="1482725" y="4724400"/>
          <p14:tracePt t="157664" x="1473200" y="4724400"/>
          <p14:tracePt t="157712" x="1465263" y="4724400"/>
          <p14:tracePt t="157728" x="1455738" y="4724400"/>
          <p14:tracePt t="158562" x="1482725" y="4741863"/>
          <p14:tracePt t="158566" x="1490663" y="4741863"/>
          <p14:tracePt t="158579" x="1500188" y="4741863"/>
          <p14:tracePt t="158595" x="1517650" y="4741863"/>
          <p14:tracePt t="158611" x="1536700" y="4741863"/>
          <p14:tracePt t="158627" x="1544638" y="4741863"/>
          <p14:tracePt t="158643" x="1554163" y="4741863"/>
          <p14:tracePt t="158690" x="1562100" y="4741863"/>
          <p14:tracePt t="158722" x="1581150" y="4741863"/>
          <p14:tracePt t="158738" x="1589088" y="4741863"/>
          <p14:tracePt t="158743" x="1598613" y="4741863"/>
          <p14:tracePt t="158802" x="1608138" y="4741863"/>
          <p14:tracePt t="158818" x="1625600" y="4741863"/>
          <p14:tracePt t="158850" x="1633538" y="4741863"/>
          <p14:tracePt t="158866" x="1643063" y="4741863"/>
          <p14:tracePt t="158871" x="1652588" y="4741863"/>
          <p14:tracePt t="158883" x="1660525" y="4741863"/>
          <p14:tracePt t="158899" x="1670050" y="4741863"/>
          <p14:tracePt t="158915" x="1687513" y="4741863"/>
          <p14:tracePt t="158931" x="1704975" y="4741863"/>
          <p14:tracePt t="158934" x="1714500" y="4741863"/>
          <p14:tracePt t="158947" x="1724025" y="4741863"/>
          <p14:tracePt t="158963" x="1731963" y="4724400"/>
          <p14:tracePt t="158979" x="1741488" y="4724400"/>
          <p14:tracePt t="158994" x="1751013" y="4724400"/>
          <p14:tracePt t="159010" x="1751013" y="4714875"/>
          <p14:tracePt t="159027" x="1758950" y="4705350"/>
          <p14:tracePt t="159058" x="1768475" y="4705350"/>
          <p14:tracePt t="159074" x="1776413" y="4687888"/>
          <p14:tracePt t="159124" x="1785938" y="4687888"/>
          <p14:tracePt t="159155" x="1795463" y="4687888"/>
          <p14:tracePt t="159160" x="1803400" y="4679950"/>
          <p14:tracePt t="159188" x="1822450" y="4670425"/>
          <p14:tracePt t="159193" x="1830388" y="4670425"/>
          <p14:tracePt t="159204" x="1839913" y="4670425"/>
          <p14:tracePt t="159219" x="1857375" y="4670425"/>
          <p14:tracePt t="159235" x="1874838" y="4670425"/>
          <p14:tracePt t="159251" x="1901825" y="4670425"/>
          <p14:tracePt t="159267" x="1911350" y="4679950"/>
          <p14:tracePt t="159300" x="1919288" y="4687888"/>
          <p14:tracePt t="159315" x="1938338" y="4697413"/>
          <p14:tracePt t="159660" x="1946275" y="4705350"/>
          <p14:tracePt t="159680" x="1955800" y="4714875"/>
          <p14:tracePt t="159692" x="1973263" y="4714875"/>
          <p14:tracePt t="159698" x="1982788" y="4714875"/>
          <p14:tracePt t="159714" x="2000250" y="4724400"/>
          <p14:tracePt t="159730" x="2017713" y="4724400"/>
          <p14:tracePt t="159746" x="2036763" y="4732338"/>
          <p14:tracePt t="159788" x="2044700" y="4732338"/>
          <p14:tracePt t="159794" x="2054225" y="4732338"/>
          <p14:tracePt t="159811" x="2062163" y="4732338"/>
          <p14:tracePt t="159826" x="2071688" y="4732338"/>
          <p14:tracePt t="160550" x="2081213" y="4741863"/>
          <p14:tracePt t="161984" x="2081213" y="4751388"/>
          <p14:tracePt t="162160" x="2071688" y="4751388"/>
          <p14:tracePt t="162176" x="2062163" y="4751388"/>
          <p14:tracePt t="162240" x="2054225" y="4751388"/>
          <p14:tracePt t="162244" x="2044700" y="4751388"/>
          <p14:tracePt t="163510" x="2054225" y="4751388"/>
          <p14:tracePt t="163602" x="2054225" y="4732338"/>
          <p14:tracePt t="163618" x="2054225" y="4724400"/>
          <p14:tracePt t="163634" x="2054225" y="4714875"/>
          <p14:tracePt t="163682" x="2054225" y="4705350"/>
          <p14:tracePt t="163698" x="2054225" y="4687888"/>
          <p14:tracePt t="163714" x="2054225" y="4679950"/>
          <p14:tracePt t="163746" x="2054225" y="4670425"/>
          <p14:tracePt t="163778" x="2044700" y="4652963"/>
          <p14:tracePt t="163782" x="2036763" y="4643438"/>
          <p14:tracePt t="163826" x="2027238" y="4643438"/>
          <p14:tracePt t="164660" x="2036763" y="4643438"/>
          <p14:tracePt t="165132" x="2044700" y="4652963"/>
          <p14:tracePt t="165148" x="2054225" y="4652963"/>
          <p14:tracePt t="165164" x="2071688" y="4652963"/>
          <p14:tracePt t="165180" x="2081213" y="4660900"/>
          <p14:tracePt t="165185" x="2089150" y="4660900"/>
          <p14:tracePt t="165197" x="2089150" y="4670425"/>
          <p14:tracePt t="165213" x="2116138" y="4670425"/>
          <p14:tracePt t="165229" x="2143125" y="4670425"/>
          <p14:tracePt t="165245" x="2170113" y="4670425"/>
          <p14:tracePt t="165261" x="2179638" y="4670425"/>
          <p14:tracePt t="165277" x="2187575" y="4670425"/>
          <p14:tracePt t="165293" x="2214563" y="4670425"/>
          <p14:tracePt t="165309" x="2241550" y="4670425"/>
          <p14:tracePt t="165325" x="2276475" y="4670425"/>
          <p14:tracePt t="165341" x="2322513" y="4670425"/>
          <p14:tracePt t="165357" x="2366963" y="4670425"/>
          <p14:tracePt t="165375" x="2419350" y="4670425"/>
          <p14:tracePt t="165389" x="2482850" y="4670425"/>
          <p14:tracePt t="165406" x="2544763" y="4670425"/>
          <p14:tracePt t="165421" x="2625725" y="4670425"/>
          <p14:tracePt t="165437" x="2714625" y="4670425"/>
          <p14:tracePt t="165453" x="2840038" y="4670425"/>
          <p14:tracePt t="165469" x="3017838" y="4670425"/>
          <p14:tracePt t="165485" x="3214688" y="4670425"/>
          <p14:tracePt t="165501" x="3402013" y="4670425"/>
          <p14:tracePt t="165517" x="3571875" y="4670425"/>
          <p14:tracePt t="165534" x="3660775" y="4660900"/>
          <p14:tracePt t="165548" x="3670300" y="4660900"/>
          <p14:tracePt t="165565" x="3679825" y="4660900"/>
          <p14:tracePt t="165598" x="3679825" y="4652963"/>
          <p14:tracePt t="165614" x="3687763" y="4643438"/>
          <p14:tracePt t="165662" x="3697288" y="4643438"/>
          <p14:tracePt t="165886" x="3705225" y="4643438"/>
          <p14:tracePt t="165890" x="3714750" y="4643438"/>
          <p14:tracePt t="165906" x="3724275" y="4643438"/>
          <p14:tracePt t="166030" x="3732213" y="4643438"/>
          <p14:tracePt t="166034" x="3741738" y="4633913"/>
          <p14:tracePt t="166046" x="3759200" y="4633913"/>
          <p14:tracePt t="166060" x="3768725" y="4633913"/>
          <p14:tracePt t="166274" x="3759200" y="4633913"/>
          <p14:tracePt t="166286" x="3732213" y="4633913"/>
          <p14:tracePt t="166290" x="3724275" y="4633913"/>
          <p14:tracePt t="166306" x="3705225" y="4633913"/>
          <p14:tracePt t="166318" x="3697288" y="4633913"/>
          <p14:tracePt t="166332" x="3679825" y="4633913"/>
          <p14:tracePt t="166348" x="3643313" y="4633913"/>
          <p14:tracePt t="166364" x="3625850" y="4633913"/>
          <p14:tracePt t="166380" x="3589338" y="4633913"/>
          <p14:tracePt t="166396" x="3571875" y="4633913"/>
          <p14:tracePt t="166412" x="3544888" y="4633913"/>
          <p14:tracePt t="166427" x="3509963" y="4633913"/>
          <p14:tracePt t="166443" x="3500438" y="4625975"/>
          <p14:tracePt t="166638" x="3490913" y="4625975"/>
          <p14:tracePt t="166702" x="3490913" y="4633913"/>
          <p14:tracePt t="166718" x="3490913" y="4643438"/>
          <p14:tracePt t="166766" x="3490913" y="4652963"/>
          <p14:tracePt t="166782" x="3509963" y="4660900"/>
          <p14:tracePt t="166798" x="3527425" y="4670425"/>
          <p14:tracePt t="166816" x="3536950" y="4670425"/>
          <p14:tracePt t="166832" x="3544888" y="4670425"/>
          <p14:tracePt t="166836" x="3554413" y="4670425"/>
          <p14:tracePt t="166848" x="3562350" y="4670425"/>
          <p14:tracePt t="166859" x="3571875" y="4679950"/>
          <p14:tracePt t="166875" x="3571875" y="4687888"/>
          <p14:tracePt t="167088" x="3581400" y="4687888"/>
          <p14:tracePt t="167092" x="3589338" y="4687888"/>
          <p14:tracePt t="167108" x="3598863" y="4687888"/>
          <p14:tracePt t="167120" x="3608388" y="4687888"/>
          <p14:tracePt t="167136" x="3625850" y="4687888"/>
          <p14:tracePt t="167147" x="3633788" y="4697413"/>
          <p14:tracePt t="167163" x="3652838" y="4697413"/>
          <p14:tracePt t="167180" x="3687763" y="4714875"/>
          <p14:tracePt t="167195" x="3732213" y="4714875"/>
          <p14:tracePt t="167211" x="3776663" y="4724400"/>
          <p14:tracePt t="167227" x="3803650" y="4724400"/>
          <p14:tracePt t="167243" x="3848100" y="4724400"/>
          <p14:tracePt t="167259" x="3894138" y="4724400"/>
          <p14:tracePt t="167275" x="3919538" y="4724400"/>
          <p14:tracePt t="167291" x="3938588" y="4724400"/>
          <p14:tracePt t="167307" x="3965575" y="4759325"/>
          <p14:tracePt t="167323" x="4010025" y="4759325"/>
          <p14:tracePt t="167339" x="4044950" y="4759325"/>
          <p14:tracePt t="167355" x="4081463" y="4759325"/>
          <p14:tracePt t="167371" x="4098925" y="4759325"/>
          <p14:tracePt t="167488" x="4081463" y="4741863"/>
          <p14:tracePt t="167492" x="4054475" y="4724400"/>
          <p14:tracePt t="167504" x="4010025" y="4697413"/>
          <p14:tracePt t="167515" x="3990975" y="4687888"/>
          <p14:tracePt t="167530" x="3946525" y="4670425"/>
          <p14:tracePt t="167546" x="3911600" y="4670425"/>
          <p14:tracePt t="167563" x="3884613" y="4652963"/>
          <p14:tracePt t="167580" x="3857625" y="4625975"/>
          <p14:tracePt t="167595" x="3840163" y="4625975"/>
          <p14:tracePt t="167612" x="3822700" y="4625975"/>
          <p14:tracePt t="167627" x="3786188" y="4625975"/>
          <p14:tracePt t="167643" x="3768725" y="4633913"/>
          <p14:tracePt t="167659" x="3759200" y="4652963"/>
          <p14:tracePt t="167675" x="3759200" y="4670425"/>
          <p14:tracePt t="167800" x="3759200" y="4679950"/>
          <p14:tracePt t="167912" x="3759200" y="4687888"/>
          <p14:tracePt t="168120" x="3768725" y="4687888"/>
          <p14:tracePt t="168136" x="3768725" y="4679950"/>
          <p14:tracePt t="168152" x="3759200" y="4670425"/>
          <p14:tracePt t="168157" x="3751263" y="4660900"/>
          <p14:tracePt t="168170" x="3751263" y="4652963"/>
          <p14:tracePt t="168188" x="3751263" y="4633913"/>
          <p14:tracePt t="168202" x="3751263" y="4625975"/>
          <p14:tracePt t="168220" x="3751263" y="4616450"/>
          <p14:tracePt t="168235" x="3751263" y="4608513"/>
          <p14:tracePt t="168251" x="3751263" y="4589463"/>
          <p14:tracePt t="168266" x="3751263" y="4581525"/>
          <p14:tracePt t="168283" x="3732213" y="4545013"/>
          <p14:tracePt t="168298" x="3732213" y="4537075"/>
          <p14:tracePt t="168330" x="3732213" y="4527550"/>
          <p14:tracePt t="168346" x="3724275" y="4518025"/>
          <p14:tracePt t="168490" x="3714750" y="4518025"/>
          <p14:tracePt t="168506" x="3714750" y="4527550"/>
          <p14:tracePt t="168511" x="3705225" y="4537075"/>
          <p14:tracePt t="168523" x="3705225" y="4545013"/>
          <p14:tracePt t="168539" x="3697288" y="4554538"/>
          <p14:tracePt t="168554" x="3697288" y="4562475"/>
          <p14:tracePt t="168570" x="3697288" y="4572000"/>
          <p14:tracePt t="168602" x="3697288" y="4581525"/>
          <p14:tracePt t="168618" x="3697288" y="4589463"/>
          <p14:tracePt t="168634" x="3687763" y="4598988"/>
          <p14:tracePt t="170124" x="3697288" y="4616450"/>
          <p14:tracePt t="170136" x="3705225" y="4616450"/>
          <p14:tracePt t="170172" x="3714750" y="4616450"/>
          <p14:tracePt t="170188" x="3724275" y="4616450"/>
          <p14:tracePt t="170236" x="3751263" y="4633913"/>
          <p14:tracePt t="170240" x="3751263" y="4643438"/>
          <p14:tracePt t="170252" x="3759200" y="4652963"/>
          <p14:tracePt t="170264" x="3759200" y="4660900"/>
          <p14:tracePt t="170280" x="3776663" y="4679950"/>
          <p14:tracePt t="170296" x="3776663" y="4697413"/>
          <p14:tracePt t="170312" x="3776663" y="4714875"/>
          <p14:tracePt t="170328" x="3776663" y="4732338"/>
          <p14:tracePt t="170344" x="3776663" y="4759325"/>
          <p14:tracePt t="170360" x="3776663" y="4776788"/>
          <p14:tracePt t="170376" x="3776663" y="4803775"/>
          <p14:tracePt t="170392" x="3786188" y="4830763"/>
          <p14:tracePt t="170408" x="3795713" y="4848225"/>
          <p14:tracePt t="170424" x="3795713" y="4867275"/>
          <p14:tracePt t="170440" x="3803650" y="4884738"/>
          <p14:tracePt t="170476" x="3803650" y="4894263"/>
          <p14:tracePt t="170492" x="3803650" y="4902200"/>
          <p14:tracePt t="170504" x="3803650" y="4911725"/>
          <p14:tracePt t="170520" x="3803650" y="4929188"/>
          <p14:tracePt t="170552" x="3803650" y="4946650"/>
          <p14:tracePt t="170568" x="3803650" y="4956175"/>
          <p14:tracePt t="170584" x="3803650" y="4973638"/>
          <p14:tracePt t="170606" x="3803650" y="4983163"/>
          <p14:tracePt t="170615" x="3803650" y="4991100"/>
          <p14:tracePt t="171214" x="3803650" y="5000625"/>
          <p14:tracePt t="171294" x="3795713" y="5000625"/>
          <p14:tracePt t="171310" x="3786188" y="5000625"/>
          <p14:tracePt t="171314" x="3768725" y="5010150"/>
          <p14:tracePt t="171326" x="3768725" y="5018088"/>
          <p14:tracePt t="171335" x="3759200" y="5018088"/>
          <p14:tracePt t="171351" x="3732213" y="5018088"/>
          <p14:tracePt t="171367" x="3714750" y="5018088"/>
          <p14:tracePt t="171383" x="3705225" y="5018088"/>
          <p14:tracePt t="171399" x="3687763" y="5018088"/>
          <p14:tracePt t="171415" x="3660775" y="5018088"/>
          <p14:tracePt t="171431" x="3625850" y="5018088"/>
          <p14:tracePt t="171447" x="3608388" y="5018088"/>
          <p14:tracePt t="171463" x="3589338" y="5018088"/>
          <p14:tracePt t="171566" x="3581400" y="5018088"/>
          <p14:tracePt t="171598" x="3571875" y="5018088"/>
          <p14:tracePt t="171710" x="3562350" y="5018088"/>
          <p14:tracePt t="171806" x="3554413" y="5018088"/>
          <p14:tracePt t="171966" x="3544888" y="5010150"/>
          <p14:tracePt t="171998" x="3536950" y="5000625"/>
          <p14:tracePt t="172002" x="3527425" y="4991100"/>
          <p14:tracePt t="172016" x="3527425" y="4983163"/>
          <p14:tracePt t="172032" x="3517900" y="4983163"/>
          <p14:tracePt t="172038" x="3509963" y="4983163"/>
          <p14:tracePt t="172054" x="3500438" y="4983163"/>
          <p14:tracePt t="172070" x="3500438" y="4973638"/>
          <p14:tracePt t="172192" x="3490913" y="4965700"/>
          <p14:tracePt t="172416" x="3500438" y="4965700"/>
          <p14:tracePt t="172736" x="3509963" y="4965700"/>
          <p14:tracePt t="172752" x="3527425" y="4946650"/>
          <p14:tracePt t="172756" x="3554413" y="4929188"/>
          <p14:tracePt t="172768" x="3608388" y="4894263"/>
          <p14:tracePt t="172774" x="3679825" y="4848225"/>
          <p14:tracePt t="172790" x="3830638" y="4759325"/>
          <p14:tracePt t="172805" x="4044950" y="4633913"/>
          <p14:tracePt t="172821" x="4375150" y="4446588"/>
          <p14:tracePt t="172837" x="4965700" y="4170363"/>
          <p14:tracePt t="172853" x="5822950" y="3803650"/>
          <p14:tracePt t="172869" x="6973888" y="3375025"/>
          <p14:tracePt t="172885" x="8232775" y="2911475"/>
          <p14:tracePt t="172901" x="9259888" y="2482850"/>
          <p14:tracePt t="172917" x="9956800" y="2160588"/>
          <p14:tracePt t="172933" x="10180638" y="2017713"/>
          <p14:tracePt t="172950" x="10225088" y="1884363"/>
          <p14:tracePt t="172965" x="10180638" y="1741488"/>
          <p14:tracePt t="172981" x="10126663" y="1616075"/>
          <p14:tracePt t="172997" x="10109200" y="1527175"/>
          <p14:tracePt t="173013" x="10109200" y="1482725"/>
          <p14:tracePt t="173029" x="10109200" y="1465263"/>
          <p14:tracePt t="173045" x="10109200" y="1455738"/>
          <p14:tracePt t="173061" x="10099675" y="1438275"/>
          <p14:tracePt t="173077" x="10082213" y="1428750"/>
          <p14:tracePt t="173093" x="10072688" y="1428750"/>
          <p14:tracePt t="173109" x="10063163" y="1419225"/>
          <p14:tracePt t="173125" x="10063163" y="1411288"/>
          <p14:tracePt t="173141" x="10063163" y="1374775"/>
          <p14:tracePt t="173157" x="10063163" y="1357313"/>
          <p14:tracePt t="173173" x="10063163" y="1330325"/>
          <p14:tracePt t="173189" x="10063163" y="1303338"/>
          <p14:tracePt t="173205" x="10037763" y="1276350"/>
          <p14:tracePt t="173546" x="10028238" y="1276350"/>
          <p14:tracePt t="173562" x="9991725" y="1276350"/>
          <p14:tracePt t="173567" x="9966325" y="1276350"/>
          <p14:tracePt t="173578" x="9929813" y="1276350"/>
          <p14:tracePt t="173589" x="9902825" y="1276350"/>
          <p14:tracePt t="173605" x="9823450" y="1276350"/>
          <p14:tracePt t="173622" x="9742488" y="1276350"/>
          <p14:tracePt t="173637" x="9688513" y="1276350"/>
          <p14:tracePt t="173653" x="9661525" y="1276350"/>
          <p14:tracePt t="173669" x="9653588" y="1276350"/>
          <p14:tracePt t="173685" x="9626600" y="1276350"/>
          <p14:tracePt t="173701" x="9599613" y="1276350"/>
          <p14:tracePt t="173717" x="9555163" y="1276350"/>
          <p14:tracePt t="173733" x="9518650" y="1276350"/>
          <p14:tracePt t="173748" x="9456738" y="1276350"/>
          <p14:tracePt t="173764" x="9412288" y="1276350"/>
          <p14:tracePt t="173780" x="9358313" y="1276350"/>
          <p14:tracePt t="173797" x="9323388" y="1276350"/>
          <p14:tracePt t="173812" x="9304338" y="1276350"/>
          <p14:tracePt t="173829" x="9286875" y="1276350"/>
          <p14:tracePt t="173861" x="9277350" y="1276350"/>
          <p14:tracePt t="173876" x="9259888" y="1276350"/>
          <p14:tracePt t="173893" x="9242425" y="1276350"/>
          <p14:tracePt t="173908" x="9224963" y="1276350"/>
          <p14:tracePt t="173924" x="9197975" y="1276350"/>
          <p14:tracePt t="173940" x="9188450" y="1276350"/>
          <p14:tracePt t="173956" x="9180513" y="1276350"/>
          <p14:tracePt t="173972" x="9161463" y="1276350"/>
          <p14:tracePt t="173988" x="9082088" y="1312863"/>
          <p14:tracePt t="174004" x="9001125" y="1347788"/>
          <p14:tracePt t="174020" x="8804275" y="1438275"/>
          <p14:tracePt t="174036" x="8537575" y="1562100"/>
          <p14:tracePt t="174053" x="8251825" y="1697038"/>
          <p14:tracePt t="174068" x="7777163" y="1928813"/>
          <p14:tracePt t="174084" x="7170738" y="2330450"/>
          <p14:tracePt t="174100" x="6831013" y="2598738"/>
          <p14:tracePt t="174116" x="6473825" y="2847975"/>
          <p14:tracePt t="174132" x="6126163" y="3062288"/>
          <p14:tracePt t="174148" x="5732463" y="3276600"/>
          <p14:tracePt t="174164" x="5357813" y="3517900"/>
          <p14:tracePt t="174180" x="4983163" y="3759200"/>
          <p14:tracePt t="174196" x="4598988" y="4017963"/>
          <p14:tracePt t="174212" x="4384675" y="4170363"/>
          <p14:tracePt t="174228" x="4303713" y="4232275"/>
          <p14:tracePt t="174244" x="4286250" y="4251325"/>
          <p14:tracePt t="174260" x="4276725" y="4268788"/>
          <p14:tracePt t="174276" x="4259263" y="4313238"/>
          <p14:tracePt t="174292" x="4232275" y="4348163"/>
          <p14:tracePt t="174308" x="4205288" y="4402138"/>
          <p14:tracePt t="174324" x="4197350" y="4411663"/>
          <p14:tracePt t="174378" x="4197350" y="4402138"/>
          <p14:tracePt t="174394" x="4197350" y="4384675"/>
          <p14:tracePt t="174398" x="4197350" y="4367213"/>
          <p14:tracePt t="174410" x="4170363" y="4348163"/>
          <p14:tracePt t="174420" x="4133850" y="4330700"/>
          <p14:tracePt t="174436" x="4062413" y="4295775"/>
          <p14:tracePt t="174452" x="3946525" y="4251325"/>
          <p14:tracePt t="174468" x="3776663" y="4197350"/>
          <p14:tracePt t="174484" x="3643313" y="4160838"/>
          <p14:tracePt t="174500" x="3517900" y="4133850"/>
          <p14:tracePt t="174516" x="3375025" y="4108450"/>
          <p14:tracePt t="174532" x="3152775" y="4081463"/>
          <p14:tracePt t="174548" x="2928938" y="4062413"/>
          <p14:tracePt t="174564" x="2741613" y="4044950"/>
          <p14:tracePt t="174580" x="2554288" y="4044950"/>
          <p14:tracePt t="174596" x="2393950" y="4044950"/>
          <p14:tracePt t="174612" x="2322513" y="4044950"/>
          <p14:tracePt t="174628" x="2276475" y="4044950"/>
          <p14:tracePt t="174644" x="2268538" y="4054475"/>
          <p14:tracePt t="174660" x="2251075" y="4081463"/>
          <p14:tracePt t="174676" x="2224088" y="4108450"/>
          <p14:tracePt t="174692" x="2179638" y="4143375"/>
          <p14:tracePt t="174708" x="2133600" y="4187825"/>
          <p14:tracePt t="174724" x="2116138" y="4205288"/>
          <p14:tracePt t="174740" x="2116138" y="4224338"/>
          <p14:tracePt t="174756" x="2108200" y="4251325"/>
          <p14:tracePt t="174772" x="2098675" y="4276725"/>
          <p14:tracePt t="174788" x="2089150" y="4303713"/>
          <p14:tracePt t="174804" x="2081213" y="4340225"/>
          <p14:tracePt t="174820" x="2071688" y="4357688"/>
          <p14:tracePt t="174836" x="2054225" y="4402138"/>
          <p14:tracePt t="174852" x="2054225" y="4419600"/>
          <p14:tracePt t="174868" x="2054225" y="4446588"/>
          <p14:tracePt t="174884" x="2054225" y="4483100"/>
          <p14:tracePt t="174900" x="2054225" y="4491038"/>
          <p14:tracePt t="174915" x="2054225" y="4518025"/>
          <p14:tracePt t="174931" x="2054225" y="4537075"/>
          <p14:tracePt t="174947" x="2054225" y="4554538"/>
          <p14:tracePt t="174963" x="2071688" y="4589463"/>
          <p14:tracePt t="174980" x="2098675" y="4625975"/>
          <p14:tracePt t="174995" x="2116138" y="4643438"/>
          <p14:tracePt t="175011" x="2133600" y="4652963"/>
          <p14:tracePt t="175027" x="2160588" y="4670425"/>
          <p14:tracePt t="175043" x="2205038" y="4687888"/>
          <p14:tracePt t="175059" x="2224088" y="4705350"/>
          <p14:tracePt t="175075" x="2268538" y="4732338"/>
          <p14:tracePt t="175091" x="2312988" y="4751388"/>
          <p14:tracePt t="175107" x="2374900" y="4768850"/>
          <p14:tracePt t="175123" x="2419350" y="4786313"/>
          <p14:tracePt t="175139" x="2465388" y="4795838"/>
          <p14:tracePt t="175156" x="2544763" y="4822825"/>
          <p14:tracePt t="175171" x="2616200" y="4867275"/>
          <p14:tracePt t="175187" x="2705100" y="4867275"/>
          <p14:tracePt t="175204" x="2786063" y="4867275"/>
          <p14:tracePt t="175219" x="2840038" y="4884738"/>
          <p14:tracePt t="175235" x="2919413" y="4894263"/>
          <p14:tracePt t="175251" x="3009900" y="4902200"/>
          <p14:tracePt t="175267" x="3108325" y="4902200"/>
          <p14:tracePt t="175283" x="3187700" y="4902200"/>
          <p14:tracePt t="175299" x="3276600" y="4902200"/>
          <p14:tracePt t="175315" x="3367088" y="4902200"/>
          <p14:tracePt t="175331" x="3455988" y="4902200"/>
          <p14:tracePt t="175347" x="3500438" y="4902200"/>
          <p14:tracePt t="175363" x="3517900" y="4902200"/>
          <p14:tracePt t="175379" x="3536950" y="4902200"/>
          <p14:tracePt t="175395" x="3554413" y="4902200"/>
          <p14:tracePt t="175411" x="3608388" y="4902200"/>
          <p14:tracePt t="175427" x="3679825" y="4902200"/>
          <p14:tracePt t="175443" x="3795713" y="4902200"/>
          <p14:tracePt t="175459" x="3894138" y="4902200"/>
          <p14:tracePt t="175475" x="3973513" y="4902200"/>
          <p14:tracePt t="175491" x="4037013" y="4902200"/>
          <p14:tracePt t="175507" x="4098925" y="4911725"/>
          <p14:tracePt t="175523" x="4152900" y="4911725"/>
          <p14:tracePt t="175539" x="4232275" y="4911725"/>
          <p14:tracePt t="175555" x="4348163" y="4911725"/>
          <p14:tracePt t="175571" x="4411663" y="4911725"/>
          <p14:tracePt t="175587" x="4473575" y="4911725"/>
          <p14:tracePt t="175604" x="4581525" y="4911725"/>
          <p14:tracePt t="175619" x="4732338" y="4911725"/>
          <p14:tracePt t="175635" x="4884738" y="4911725"/>
          <p14:tracePt t="175651" x="4973638" y="4911725"/>
          <p14:tracePt t="175667" x="5037138" y="4911725"/>
          <p14:tracePt t="175683" x="5062538" y="4911725"/>
          <p14:tracePt t="175699" x="5081588" y="4902200"/>
          <p14:tracePt t="175715" x="5108575" y="4894263"/>
          <p14:tracePt t="175731" x="5143500" y="4875213"/>
          <p14:tracePt t="175747" x="5197475" y="4848225"/>
          <p14:tracePt t="175763" x="5232400" y="4848225"/>
          <p14:tracePt t="175779" x="5276850" y="4822825"/>
          <p14:tracePt t="175795" x="5313363" y="4795838"/>
          <p14:tracePt t="175811" x="5330825" y="4786313"/>
          <p14:tracePt t="175827" x="5375275" y="4759325"/>
          <p14:tracePt t="175843" x="5411788" y="4741863"/>
          <p14:tracePt t="175859" x="5438775" y="4732338"/>
          <p14:tracePt t="175875" x="5473700" y="4732338"/>
          <p14:tracePt t="175891" x="5491163" y="4724400"/>
          <p14:tracePt t="175907" x="5518150" y="4724400"/>
          <p14:tracePt t="175923" x="5518150" y="4714875"/>
          <p14:tracePt t="175939" x="5537200" y="4714875"/>
          <p14:tracePt t="175954" x="5554663" y="4697413"/>
          <p14:tracePt t="175971" x="5562600" y="4697413"/>
          <p14:tracePt t="175986" x="5589588" y="4687888"/>
          <p14:tracePt t="176002" x="5626100" y="4679950"/>
          <p14:tracePt t="176018" x="5661025" y="4670425"/>
          <p14:tracePt t="176050" x="5670550" y="4670425"/>
          <p14:tracePt t="176404" x="5670550" y="4660900"/>
          <p14:tracePt t="176420" x="5670550" y="4643438"/>
          <p14:tracePt t="178714" x="5688013" y="4633913"/>
          <p14:tracePt t="178730" x="5715000" y="4625975"/>
          <p14:tracePt t="178746" x="5732463" y="4625975"/>
          <p14:tracePt t="178762" x="5741988" y="4625975"/>
          <p14:tracePt t="178766" x="5759450" y="4625975"/>
          <p14:tracePt t="178778" x="5786438" y="4625975"/>
          <p14:tracePt t="178784" x="5813425" y="4608513"/>
          <p14:tracePt t="178800" x="5857875" y="4608513"/>
          <p14:tracePt t="178816" x="5911850" y="4608513"/>
          <p14:tracePt t="178832" x="5965825" y="4598988"/>
          <p14:tracePt t="178848" x="6027738" y="4589463"/>
          <p14:tracePt t="178864" x="6072188" y="4589463"/>
          <p14:tracePt t="178880" x="6134100" y="4589463"/>
          <p14:tracePt t="178896" x="6188075" y="4589463"/>
          <p14:tracePt t="178912" x="6215063" y="4589463"/>
          <p14:tracePt t="178928" x="6242050" y="4581525"/>
          <p14:tracePt t="178944" x="6259513" y="4581525"/>
          <p14:tracePt t="178960" x="6303963" y="4572000"/>
          <p14:tracePt t="178976" x="6313488" y="4562475"/>
          <p14:tracePt t="179018" x="6323013" y="4562475"/>
          <p14:tracePt t="179024" x="6330950" y="4562475"/>
          <p14:tracePt t="179040" x="6348413" y="4562475"/>
          <p14:tracePt t="179056" x="6384925" y="4554538"/>
          <p14:tracePt t="179072" x="6411913" y="4545013"/>
          <p14:tracePt t="179088" x="6438900" y="4537075"/>
          <p14:tracePt t="179104" x="6465888" y="4537075"/>
          <p14:tracePt t="179120" x="6491288" y="4537075"/>
          <p14:tracePt t="179135" x="6518275" y="4527550"/>
          <p14:tracePt t="179152" x="6554788" y="4518025"/>
          <p14:tracePt t="179169" x="6589713" y="4510088"/>
          <p14:tracePt t="179184" x="6599238" y="4510088"/>
          <p14:tracePt t="179556" x="6626225" y="4510088"/>
          <p14:tracePt t="179560" x="6680200" y="4527550"/>
          <p14:tracePt t="179572" x="6796088" y="4527550"/>
          <p14:tracePt t="179583" x="6875463" y="4527550"/>
          <p14:tracePt t="179600" x="6929438" y="4527550"/>
          <p14:tracePt t="179615" x="6965950" y="4527550"/>
          <p14:tracePt t="179631" x="7000875" y="4527550"/>
          <p14:tracePt t="179647" x="7018338" y="4518025"/>
          <p14:tracePt t="179663" x="7037388" y="4500563"/>
          <p14:tracePt t="179679" x="7054850" y="4465638"/>
          <p14:tracePt t="179695" x="7072313" y="4438650"/>
          <p14:tracePt t="179711" x="7072313" y="4419600"/>
          <p14:tracePt t="179727" x="7081838" y="4402138"/>
          <p14:tracePt t="179743" x="7081838" y="4384675"/>
          <p14:tracePt t="179759" x="7081838" y="4367213"/>
          <p14:tracePt t="179775" x="7099300" y="4348163"/>
          <p14:tracePt t="179791" x="7099300" y="4340225"/>
          <p14:tracePt t="179807" x="7099300" y="4322763"/>
          <p14:tracePt t="179823" x="7099300" y="4295775"/>
          <p14:tracePt t="179839" x="7099300" y="4276725"/>
          <p14:tracePt t="179855" x="7099300" y="4259263"/>
          <p14:tracePt t="179871" x="7089775" y="4232275"/>
          <p14:tracePt t="179923" x="7089775" y="4224338"/>
          <p14:tracePt t="179940" x="7081838" y="4214813"/>
          <p14:tracePt t="179956" x="7072313" y="4214813"/>
          <p14:tracePt t="179960" x="7072313" y="4205288"/>
          <p14:tracePt t="180004" x="7054850" y="4197350"/>
          <p14:tracePt t="180020" x="7045325" y="4197350"/>
          <p14:tracePt t="180036" x="7037388" y="4197350"/>
          <p14:tracePt t="180040" x="7037388" y="4187825"/>
          <p14:tracePt t="180052" x="7027863" y="4187825"/>
          <p14:tracePt t="180068" x="7010400" y="4170363"/>
          <p14:tracePt t="180100" x="7000875" y="4160838"/>
          <p14:tracePt t="180116" x="6991350" y="4160838"/>
          <p14:tracePt t="180148" x="6973888" y="4143375"/>
          <p14:tracePt t="180152" x="6965950" y="4143375"/>
          <p14:tracePt t="180180" x="6956425" y="4143375"/>
          <p14:tracePt t="180184" x="6938963" y="4133850"/>
          <p14:tracePt t="180196" x="6911975" y="4133850"/>
          <p14:tracePt t="180207" x="6894513" y="4133850"/>
          <p14:tracePt t="180223" x="6867525" y="4133850"/>
          <p14:tracePt t="180239" x="6848475" y="4125913"/>
          <p14:tracePt t="180292" x="6840538" y="4125913"/>
          <p14:tracePt t="180312" x="6831013" y="4125913"/>
          <p14:tracePt t="180324" x="6823075" y="4125913"/>
          <p14:tracePt t="180328" x="6813550" y="4125913"/>
          <p14:tracePt t="180340" x="6796088" y="4125913"/>
          <p14:tracePt t="180356" x="6786563" y="4125913"/>
          <p14:tracePt t="180372" x="6777038" y="4125913"/>
          <p14:tracePt t="180436" x="6769100" y="4125913"/>
          <p14:tracePt t="180468" x="6759575" y="4125913"/>
          <p14:tracePt t="180472" x="6751638" y="4125913"/>
          <p14:tracePt t="180484" x="6742113" y="4125913"/>
          <p14:tracePt t="180504" x="6732588" y="4125913"/>
          <p14:tracePt t="180580" x="6724650" y="4125913"/>
          <p14:tracePt t="180596" x="6715125" y="4125913"/>
          <p14:tracePt t="180660" x="6705600" y="4125913"/>
          <p14:tracePt t="180692" x="6697663" y="4125913"/>
          <p14:tracePt t="180724" x="6688138" y="4125913"/>
          <p14:tracePt t="180728" x="6680200" y="4125913"/>
          <p14:tracePt t="180804" x="6670675" y="4125913"/>
          <p14:tracePt t="180820" x="6661150" y="4125913"/>
          <p14:tracePt t="180900" x="6653213" y="4125913"/>
          <p14:tracePt t="180980" x="6643688" y="4125913"/>
          <p14:tracePt t="181012" x="6643688" y="4133850"/>
          <p14:tracePt t="181044" x="6634163" y="4133850"/>
          <p14:tracePt t="181158" x="6626225" y="4143375"/>
          <p14:tracePt t="182030" x="6616700" y="4143375"/>
          <p14:tracePt t="182034" x="6608763" y="4143375"/>
          <p14:tracePt t="182047" x="6599238" y="4143375"/>
          <p14:tracePt t="182094" x="6589713" y="4152900"/>
          <p14:tracePt t="183786" x="6581775" y="4152900"/>
          <p14:tracePt t="183802" x="6581775" y="4160838"/>
          <p14:tracePt t="183834" x="6572250" y="4170363"/>
          <p14:tracePt t="184042" x="6562725" y="4170363"/>
          <p14:tracePt t="184058" x="6562725" y="4179888"/>
          <p14:tracePt t="184346" x="6554788" y="4187825"/>
          <p14:tracePt t="184828" x="6545263" y="4197350"/>
          <p14:tracePt t="184832" x="6545263" y="4205288"/>
          <p14:tracePt t="185404" x="6545263" y="4214813"/>
          <p14:tracePt t="185564" x="6545263" y="4224338"/>
          <p14:tracePt t="185628" x="6537325" y="4232275"/>
          <p14:tracePt t="185870" x="6537325" y="4241800"/>
          <p14:tracePt t="186094" x="6527800" y="4251325"/>
          <p14:tracePt t="186286" x="6545263" y="4276725"/>
          <p14:tracePt t="186290" x="6545263" y="4286250"/>
          <p14:tracePt t="186302" x="6554788" y="4295775"/>
          <p14:tracePt t="186782" x="6554788" y="4303713"/>
          <p14:tracePt t="186786" x="6554788" y="4313238"/>
          <p14:tracePt t="186830" x="6545263" y="4313238"/>
          <p14:tracePt t="186974" x="6537325" y="4313238"/>
          <p14:tracePt t="186990" x="6537325" y="4322763"/>
          <p14:tracePt t="187118" x="6527800" y="4330700"/>
          <p14:tracePt t="187198" x="6518275" y="4330700"/>
          <p14:tracePt t="187360" x="6518275" y="4340225"/>
          <p14:tracePt t="187944" x="6518275" y="4348163"/>
          <p14:tracePt t="187960" x="6510338" y="4348163"/>
          <p14:tracePt t="187976" x="6510338" y="4357688"/>
          <p14:tracePt t="187992" x="6510338" y="4367213"/>
          <p14:tracePt t="188120" x="6510338" y="4384675"/>
          <p14:tracePt t="188124" x="6510338" y="4394200"/>
          <p14:tracePt t="188152" x="6500813" y="4394200"/>
          <p14:tracePt t="188184" x="6491288" y="4402138"/>
          <p14:tracePt t="188188" x="6483350" y="4402138"/>
          <p14:tracePt t="188424" x="6473825" y="4411663"/>
          <p14:tracePt t="188536" x="6473825" y="4419600"/>
          <p14:tracePt t="188552" x="6473825" y="4429125"/>
          <p14:tracePt t="188700" x="6473825" y="4438650"/>
          <p14:tracePt t="188712" x="6473825" y="4446588"/>
          <p14:tracePt t="188840" x="6473825" y="4456113"/>
          <p14:tracePt t="188858" x="6483350" y="4465638"/>
          <p14:tracePt t="189034" x="6483350" y="4473575"/>
          <p14:tracePt t="189194" x="6483350" y="4483100"/>
          <p14:tracePt t="189354" x="6483350" y="4491038"/>
          <p14:tracePt t="189418" x="6483350" y="4500563"/>
          <p14:tracePt t="189522" x="6483350" y="4510088"/>
          <p14:tracePt t="189634" x="6483350" y="4518025"/>
          <p14:tracePt t="189666" x="6483350" y="4527550"/>
          <p14:tracePt t="189746" x="6483350" y="4537075"/>
          <p14:tracePt t="189858" x="6483350" y="4545013"/>
          <p14:tracePt t="189970" x="6483350" y="4554538"/>
          <p14:tracePt t="190034" x="6483350" y="4562475"/>
          <p14:tracePt t="190098" x="6483350" y="4572000"/>
          <p14:tracePt t="190114" x="6491288" y="4581525"/>
          <p14:tracePt t="190306" x="6491288" y="4589463"/>
          <p14:tracePt t="190322" x="6500813" y="4598988"/>
          <p14:tracePt t="190420" x="6510338" y="4608513"/>
          <p14:tracePt t="192832" x="6510338" y="4616450"/>
          <p14:tracePt t="193280" x="6510338" y="4625975"/>
          <p14:tracePt t="193330" x="6518275" y="4625975"/>
          <p14:tracePt t="193490" x="6527800" y="4633913"/>
          <p14:tracePt t="193634" x="6527800" y="4643438"/>
          <p14:tracePt t="193794" x="6537325" y="4643438"/>
          <p14:tracePt t="193858" x="6545263" y="4643438"/>
          <p14:tracePt t="194210" x="6554788" y="4643438"/>
          <p14:tracePt t="194242" x="6562725" y="4643438"/>
          <p14:tracePt t="194306" x="6572250" y="4652963"/>
          <p14:tracePt t="194434" x="6581775" y="4652963"/>
          <p14:tracePt t="196710" x="6589713" y="4652963"/>
          <p14:tracePt t="196742" x="6589713" y="4643438"/>
          <p14:tracePt t="196758" x="6589713" y="4633913"/>
          <p14:tracePt t="196774" x="6589713" y="4625975"/>
          <p14:tracePt t="196778" x="6589713" y="4616450"/>
          <p14:tracePt t="196790" x="6589713" y="4608513"/>
          <p14:tracePt t="196799" x="6589713" y="4598988"/>
          <p14:tracePt t="196815" x="6589713" y="4581525"/>
          <p14:tracePt t="196831" x="6589713" y="4562475"/>
          <p14:tracePt t="196847" x="6572250" y="4510088"/>
          <p14:tracePt t="196863" x="6572250" y="4491038"/>
          <p14:tracePt t="196879" x="6562725" y="4446588"/>
          <p14:tracePt t="196895" x="6537325" y="4402138"/>
          <p14:tracePt t="196911" x="6510338" y="4348163"/>
          <p14:tracePt t="196927" x="6446838" y="4259263"/>
          <p14:tracePt t="196943" x="6330950" y="4179888"/>
          <p14:tracePt t="196959" x="5938838" y="3956050"/>
          <p14:tracePt t="196975" x="5438775" y="3705225"/>
          <p14:tracePt t="196991" x="5045075" y="3490913"/>
          <p14:tracePt t="197007" x="4660900" y="3313113"/>
          <p14:tracePt t="197023" x="4170363" y="3098800"/>
          <p14:tracePt t="197039" x="3446463" y="2759075"/>
          <p14:tracePt t="197055" x="2465388" y="2339975"/>
          <p14:tracePt t="197071" x="1276350" y="1990725"/>
          <p14:tracePt t="197087" x="0" y="1758950"/>
          <p14:tracePt t="197103" x="0" y="1598613"/>
          <p14:tracePt t="197119" x="0" y="1455738"/>
          <p14:tracePt t="197135" x="0" y="1312863"/>
          <p14:tracePt t="197151" x="0" y="1081088"/>
          <p14:tracePt t="197167" x="26988" y="830263"/>
          <p14:tracePt t="197183" x="44450" y="687388"/>
          <p14:tracePt t="197199" x="44450" y="660400"/>
          <p14:tracePt t="197215" x="44450" y="652463"/>
          <p14:tracePt t="197246" x="44450" y="633413"/>
          <p14:tracePt t="197262" x="133350" y="598488"/>
          <p14:tracePt t="197278" x="187325" y="561975"/>
          <p14:tracePt t="197294" x="214313" y="517525"/>
          <p14:tracePt t="197310" x="231775" y="465138"/>
          <p14:tracePt t="197327" x="231775" y="374650"/>
          <p14:tracePt t="200168" x="5822950" y="3822700"/>
          <p14:tracePt t="200216" x="5840413" y="3830638"/>
          <p14:tracePt t="200232" x="5848350" y="3840163"/>
          <p14:tracePt t="200248" x="5867400" y="3848100"/>
          <p14:tracePt t="200253" x="5867400" y="3857625"/>
          <p14:tracePt t="200264" x="5884863" y="3875088"/>
          <p14:tracePt t="200280" x="5902325" y="3911600"/>
          <p14:tracePt t="200297" x="5919788" y="3965575"/>
          <p14:tracePt t="200312" x="5956300" y="4027488"/>
          <p14:tracePt t="200328" x="5991225" y="4062413"/>
          <p14:tracePt t="200344" x="6027738" y="4116388"/>
          <p14:tracePt t="200360" x="6062663" y="4143375"/>
          <p14:tracePt t="200376" x="6062663" y="4152900"/>
          <p14:tracePt t="200408" x="6072188" y="4160838"/>
          <p14:tracePt t="200424" x="6089650" y="4170363"/>
          <p14:tracePt t="200431" x="6099175" y="4179888"/>
          <p14:tracePt t="200442" x="6116638" y="4187825"/>
          <p14:tracePt t="200457" x="6143625" y="4205288"/>
          <p14:tracePt t="200473" x="6188075" y="4205288"/>
          <p14:tracePt t="200489" x="6224588" y="4214813"/>
          <p14:tracePt t="200505" x="6259513" y="4214813"/>
          <p14:tracePt t="200520" x="6276975" y="4214813"/>
          <p14:tracePt t="200602" x="6286500" y="4214813"/>
          <p14:tracePt t="200946" x="6296025" y="4214813"/>
          <p14:tracePt t="200962" x="6313488" y="4224338"/>
          <p14:tracePt t="200966" x="6323013" y="4224338"/>
          <p14:tracePt t="200978" x="6340475" y="4241800"/>
          <p14:tracePt t="200984" x="6367463" y="4251325"/>
          <p14:tracePt t="201000" x="6394450" y="4259263"/>
          <p14:tracePt t="201015" x="6429375" y="4268788"/>
          <p14:tracePt t="201031" x="6456363" y="4276725"/>
          <p14:tracePt t="201047" x="6483350" y="4276725"/>
          <p14:tracePt t="201063" x="6491288" y="4276725"/>
          <p14:tracePt t="201080" x="6510338" y="4286250"/>
          <p14:tracePt t="201266" x="6518275" y="4286250"/>
          <p14:tracePt t="201270" x="6527800" y="4286250"/>
          <p14:tracePt t="201286" x="6545263" y="4286250"/>
          <p14:tracePt t="201302" x="6554788" y="4286250"/>
          <p14:tracePt t="201314" x="6562725" y="4286250"/>
          <p14:tracePt t="201319" x="6572250" y="4276725"/>
          <p14:tracePt t="201335" x="6599238" y="4268788"/>
          <p14:tracePt t="201610" x="6608763" y="4268788"/>
          <p14:tracePt t="201614" x="6626225" y="4268788"/>
          <p14:tracePt t="201626" x="6653213" y="4268788"/>
          <p14:tracePt t="201639" x="6697663" y="4268788"/>
          <p14:tracePt t="201655" x="6732588" y="4268788"/>
          <p14:tracePt t="201671" x="6751638" y="4268788"/>
          <p14:tracePt t="201687" x="6759575" y="4268788"/>
          <p14:tracePt t="201722" x="6759575" y="4259263"/>
          <p14:tracePt t="201738" x="6759575" y="4251325"/>
          <p14:tracePt t="201758" x="6751638" y="4241800"/>
          <p14:tracePt t="201774" x="6742113" y="4232275"/>
          <p14:tracePt t="201786" x="6732588" y="4232275"/>
          <p14:tracePt t="201882" x="6724650" y="4232275"/>
          <p14:tracePt t="202028" x="6715125" y="4232275"/>
          <p14:tracePt t="202092" x="6705600" y="4224338"/>
          <p14:tracePt t="202096" x="6697663" y="4224338"/>
          <p14:tracePt t="202108" x="6688138" y="4205288"/>
          <p14:tracePt t="202118" x="6661150" y="4197350"/>
          <p14:tracePt t="202140" x="6643688" y="4197350"/>
          <p14:tracePt t="202156" x="6626225" y="4187825"/>
          <p14:tracePt t="202166" x="6616700" y="4187825"/>
          <p14:tracePt t="202182" x="6608763" y="4187825"/>
          <p14:tracePt t="202198" x="6599238" y="4187825"/>
          <p14:tracePt t="202220" x="6589713" y="4187825"/>
          <p14:tracePt t="202236" x="6562725" y="4197350"/>
          <p14:tracePt t="202247" x="6554788" y="4205288"/>
          <p14:tracePt t="202262" x="6545263" y="4214813"/>
          <p14:tracePt t="202279" x="6518275" y="4232275"/>
          <p14:tracePt t="202294" x="6491288" y="4268788"/>
          <p14:tracePt t="202310" x="6465888" y="4268788"/>
          <p14:tracePt t="202326" x="6456363" y="4276725"/>
          <p14:tracePt t="202342" x="6446838" y="4286250"/>
          <p14:tracePt t="202358" x="6429375" y="4303713"/>
          <p14:tracePt t="202374" x="6429375" y="4313238"/>
          <p14:tracePt t="202390" x="6429375" y="4330700"/>
          <p14:tracePt t="202406" x="6419850" y="4340225"/>
          <p14:tracePt t="202422" x="6419850" y="4357688"/>
          <p14:tracePt t="202438" x="6411913" y="4375150"/>
          <p14:tracePt t="202454" x="6411913" y="4384675"/>
          <p14:tracePt t="202470" x="6411913" y="4419600"/>
          <p14:tracePt t="202486" x="6411913" y="4438650"/>
          <p14:tracePt t="202502" x="6411913" y="4465638"/>
          <p14:tracePt t="202518" x="6419850" y="4483100"/>
          <p14:tracePt t="202534" x="6419850" y="4510088"/>
          <p14:tracePt t="202550" x="6429375" y="4537075"/>
          <p14:tracePt t="202566" x="6438900" y="4545013"/>
          <p14:tracePt t="202582" x="6438900" y="4554538"/>
          <p14:tracePt t="202598" x="6446838" y="4572000"/>
          <p14:tracePt t="202614" x="6456363" y="4581525"/>
          <p14:tracePt t="202630" x="6483350" y="4598988"/>
          <p14:tracePt t="202646" x="6510338" y="4616450"/>
          <p14:tracePt t="202663" x="6562725" y="4633913"/>
          <p14:tracePt t="202678" x="6599238" y="4652963"/>
          <p14:tracePt t="202694" x="6626225" y="4652963"/>
          <p14:tracePt t="202710" x="6634163" y="4652963"/>
          <p14:tracePt t="202726" x="6661150" y="4660900"/>
          <p14:tracePt t="202742" x="6680200" y="4660900"/>
          <p14:tracePt t="202758" x="6724650" y="4679950"/>
          <p14:tracePt t="202774" x="6759575" y="4687888"/>
          <p14:tracePt t="202790" x="6804025" y="4697413"/>
          <p14:tracePt t="202806" x="6867525" y="4697413"/>
          <p14:tracePt t="202822" x="6929438" y="4697413"/>
          <p14:tracePt t="202838" x="6991350" y="4697413"/>
          <p14:tracePt t="202854" x="7099300" y="4697413"/>
          <p14:tracePt t="202870" x="7197725" y="4697413"/>
          <p14:tracePt t="202886" x="7224713" y="4697413"/>
          <p14:tracePt t="202918" x="7242175" y="4705350"/>
          <p14:tracePt t="202934" x="7259638" y="4714875"/>
          <p14:tracePt t="202950" x="7296150" y="4714875"/>
          <p14:tracePt t="202966" x="7358063" y="4714875"/>
          <p14:tracePt t="202982" x="7419975" y="4714875"/>
          <p14:tracePt t="202998" x="7483475" y="4714875"/>
          <p14:tracePt t="203014" x="7562850" y="4724400"/>
          <p14:tracePt t="203030" x="7653338" y="4732338"/>
          <p14:tracePt t="203045" x="7705725" y="4751388"/>
          <p14:tracePt t="203061" x="7813675" y="4759325"/>
          <p14:tracePt t="203077" x="7947025" y="4759325"/>
          <p14:tracePt t="203093" x="8045450" y="4768850"/>
          <p14:tracePt t="203110" x="8143875" y="4776788"/>
          <p14:tracePt t="203125" x="8232775" y="4786313"/>
          <p14:tracePt t="203141" x="8367713" y="4795838"/>
          <p14:tracePt t="203157" x="8510588" y="4803775"/>
          <p14:tracePt t="203173" x="8634413" y="4803775"/>
          <p14:tracePt t="203189" x="8680450" y="4803775"/>
          <p14:tracePt t="203205" x="8715375" y="4803775"/>
          <p14:tracePt t="203221" x="8796338" y="4803775"/>
          <p14:tracePt t="203237" x="8823325" y="4803775"/>
          <p14:tracePt t="203253" x="8885238" y="4803775"/>
          <p14:tracePt t="203269" x="8966200" y="4795838"/>
          <p14:tracePt t="203286" x="9063038" y="4786313"/>
          <p14:tracePt t="203301" x="9242425" y="4768850"/>
          <p14:tracePt t="203317" x="9429750" y="4724400"/>
          <p14:tracePt t="203333" x="9599613" y="4670425"/>
          <p14:tracePt t="203350" x="9634538" y="4643438"/>
          <p14:tracePt t="203365" x="9644063" y="4633913"/>
          <p14:tracePt t="203420" x="9653588" y="4633913"/>
          <p14:tracePt t="203424" x="9671050" y="4625975"/>
          <p14:tracePt t="203436" x="9715500" y="4608513"/>
          <p14:tracePt t="203445" x="9725025" y="4608513"/>
          <p14:tracePt t="203461" x="9752013" y="4598988"/>
          <p14:tracePt t="203477" x="9796463" y="4589463"/>
          <p14:tracePt t="203493" x="9823450" y="4589463"/>
          <p14:tracePt t="203509" x="9840913" y="4581525"/>
          <p14:tracePt t="203525" x="9885363" y="4581525"/>
          <p14:tracePt t="203541" x="9956800" y="4572000"/>
          <p14:tracePt t="203557" x="10010775" y="4562475"/>
          <p14:tracePt t="203573" x="10018713" y="4554538"/>
          <p14:tracePt t="203589" x="10018713" y="4545013"/>
          <p14:tracePt t="203605" x="10018713" y="4527550"/>
          <p14:tracePt t="203621" x="9920288" y="4491038"/>
          <p14:tracePt t="203637" x="9813925" y="4473575"/>
          <p14:tracePt t="203653" x="9653588" y="4446588"/>
          <p14:tracePt t="203669" x="9491663" y="4429125"/>
          <p14:tracePt t="203685" x="9331325" y="4419600"/>
          <p14:tracePt t="203701" x="9161463" y="4419600"/>
          <p14:tracePt t="203717" x="8947150" y="4419600"/>
          <p14:tracePt t="203733" x="8697913" y="4419600"/>
          <p14:tracePt t="203749" x="8420100" y="4419600"/>
          <p14:tracePt t="203765" x="8242300" y="4419600"/>
          <p14:tracePt t="203781" x="8126413" y="4419600"/>
          <p14:tracePt t="203797" x="8054975" y="4419600"/>
          <p14:tracePt t="203813" x="8010525" y="4429125"/>
          <p14:tracePt t="203829" x="7966075" y="4429125"/>
          <p14:tracePt t="203845" x="7902575" y="4429125"/>
          <p14:tracePt t="203861" x="7813675" y="4429125"/>
          <p14:tracePt t="203877" x="7724775" y="4438650"/>
          <p14:tracePt t="203893" x="7634288" y="4438650"/>
          <p14:tracePt t="203909" x="7581900" y="4438650"/>
          <p14:tracePt t="203925" x="7562850" y="4438650"/>
          <p14:tracePt t="203941" x="7518400" y="4438650"/>
          <p14:tracePt t="203957" x="7446963" y="4438650"/>
          <p14:tracePt t="203973" x="7394575" y="4438650"/>
          <p14:tracePt t="203989" x="7313613" y="4438650"/>
          <p14:tracePt t="204005" x="7224713" y="4438650"/>
          <p14:tracePt t="204021" x="7153275" y="4438650"/>
          <p14:tracePt t="204037" x="7072313" y="4438650"/>
          <p14:tracePt t="204053" x="7000875" y="4438650"/>
          <p14:tracePt t="204069" x="6938963" y="4438650"/>
          <p14:tracePt t="204085" x="6894513" y="4438650"/>
          <p14:tracePt t="204101" x="6867525" y="4438650"/>
          <p14:tracePt t="204133" x="6858000" y="4438650"/>
          <p14:tracePt t="204148" x="6840538" y="4438650"/>
          <p14:tracePt t="204165" x="6831013" y="4438650"/>
          <p14:tracePt t="204180" x="6831013" y="4446588"/>
          <p14:tracePt t="204196" x="6823075" y="4456113"/>
          <p14:tracePt t="204229" x="6813550" y="4465638"/>
          <p14:tracePt t="204244" x="6804025" y="4465638"/>
          <p14:tracePt t="204260" x="6777038" y="4465638"/>
          <p14:tracePt t="204276" x="6751638" y="4483100"/>
          <p14:tracePt t="204292" x="6724650" y="4491038"/>
          <p14:tracePt t="204308" x="6688138" y="4510088"/>
          <p14:tracePt t="204382" x="6680200" y="4510088"/>
          <p14:tracePt t="204402" x="6661150" y="4510088"/>
          <p14:tracePt t="204414" x="6653213" y="4510088"/>
          <p14:tracePt t="204420" x="6643688" y="4510088"/>
          <p14:tracePt t="204438" x="6634163" y="4510088"/>
          <p14:tracePt t="204453" x="6616700" y="4500563"/>
          <p14:tracePt t="204468" x="6608763" y="4500563"/>
          <p14:tracePt t="204484" x="6581775" y="4483100"/>
          <p14:tracePt t="204500" x="6545263" y="4473575"/>
          <p14:tracePt t="204516" x="6527800" y="4473575"/>
          <p14:tracePt t="204750" x="6527800" y="4483100"/>
          <p14:tracePt t="204755" x="6537325" y="4491038"/>
          <p14:tracePt t="205008" x="6537325" y="4500563"/>
          <p14:tracePt t="205024" x="6545263" y="4510088"/>
          <p14:tracePt t="205040" x="6554788" y="4518025"/>
          <p14:tracePt t="205584" x="6562725" y="4527550"/>
          <p14:tracePt t="206128" x="6589713" y="4527550"/>
          <p14:tracePt t="206176" x="6599238" y="4527550"/>
          <p14:tracePt t="206842" x="6608763" y="4527550"/>
          <p14:tracePt t="206938" x="6608763" y="4537075"/>
          <p14:tracePt t="206954" x="6616700" y="4545013"/>
          <p14:tracePt t="206970" x="6626225" y="4545013"/>
          <p14:tracePt t="206974" x="6634163" y="4545013"/>
          <p14:tracePt t="206986" x="6643688" y="4545013"/>
          <p14:tracePt t="206994" x="6653213" y="4554538"/>
          <p14:tracePt t="207034" x="6661150" y="4554538"/>
          <p14:tracePt t="207050" x="6670675" y="4554538"/>
          <p14:tracePt t="207054" x="6688138" y="4554538"/>
          <p14:tracePt t="207066" x="6697663" y="4554538"/>
          <p14:tracePt t="207082" x="6705600" y="4554538"/>
          <p14:tracePt t="207090" x="6715125" y="4554538"/>
          <p14:tracePt t="207146" x="6724650" y="4554538"/>
          <p14:tracePt t="207150" x="6742113" y="4554538"/>
          <p14:tracePt t="207162" x="6751638" y="4554538"/>
          <p14:tracePt t="207170" x="6777038" y="4554538"/>
          <p14:tracePt t="207186" x="6831013" y="4554538"/>
          <p14:tracePt t="207202" x="6867525" y="4554538"/>
          <p14:tracePt t="207218" x="6894513" y="4562475"/>
          <p14:tracePt t="207234" x="6919913" y="4572000"/>
          <p14:tracePt t="207250" x="6946900" y="4572000"/>
          <p14:tracePt t="207266" x="6991350" y="4572000"/>
          <p14:tracePt t="207282" x="7054850" y="4572000"/>
          <p14:tracePt t="207298" x="7108825" y="4572000"/>
          <p14:tracePt t="207314" x="7161213" y="4572000"/>
          <p14:tracePt t="207330" x="7242175" y="4572000"/>
          <p14:tracePt t="207345" x="7304088" y="4572000"/>
          <p14:tracePt t="207362" x="7402513" y="4572000"/>
          <p14:tracePt t="207377" x="7518400" y="4572000"/>
          <p14:tracePt t="207393" x="7634288" y="4572000"/>
          <p14:tracePt t="207409" x="7697788" y="4572000"/>
          <p14:tracePt t="207425" x="7724775" y="4572000"/>
          <p14:tracePt t="207442" x="7769225" y="4572000"/>
          <p14:tracePt t="207457" x="7831138" y="4572000"/>
          <p14:tracePt t="207473" x="7902575" y="4572000"/>
          <p14:tracePt t="207489" x="7956550" y="4572000"/>
          <p14:tracePt t="207505" x="8037513" y="4572000"/>
          <p14:tracePt t="207521" x="8108950" y="4572000"/>
          <p14:tracePt t="207538" x="8161338" y="4572000"/>
          <p14:tracePt t="207553" x="8205788" y="4572000"/>
          <p14:tracePt t="207569" x="8242300" y="4572000"/>
          <p14:tracePt t="207585" x="8304213" y="4572000"/>
          <p14:tracePt t="207601" x="8367713" y="4572000"/>
          <p14:tracePt t="207617" x="8420100" y="4572000"/>
          <p14:tracePt t="207633" x="8456613" y="4572000"/>
          <p14:tracePt t="207649" x="8510588" y="4572000"/>
          <p14:tracePt t="207665" x="8528050" y="4572000"/>
          <p14:tracePt t="207722" x="8537575" y="4572000"/>
          <p14:tracePt t="207726" x="8545513" y="4572000"/>
          <p14:tracePt t="207738" x="8555038" y="4581525"/>
          <p14:tracePt t="207745" x="8572500" y="4581525"/>
          <p14:tracePt t="207761" x="8616950" y="4581525"/>
          <p14:tracePt t="207777" x="8661400" y="4581525"/>
          <p14:tracePt t="207793" x="8724900" y="4581525"/>
          <p14:tracePt t="207809" x="8804275" y="4581525"/>
          <p14:tracePt t="207825" x="8875713" y="4581525"/>
          <p14:tracePt t="207841" x="8939213" y="4581525"/>
          <p14:tracePt t="207857" x="8966200" y="4581525"/>
          <p14:tracePt t="207873" x="8991600" y="4581525"/>
          <p14:tracePt t="207889" x="9010650" y="4581525"/>
          <p14:tracePt t="207905" x="9037638" y="4581525"/>
          <p14:tracePt t="207921" x="9063038" y="4581525"/>
          <p14:tracePt t="207937" x="9117013" y="4562475"/>
          <p14:tracePt t="207953" x="9205913" y="4527550"/>
          <p14:tracePt t="207969" x="9259888" y="4500563"/>
          <p14:tracePt t="207985" x="9296400" y="4473575"/>
          <p14:tracePt t="208001" x="9296400" y="4465638"/>
          <p14:tracePt t="208017" x="9304338" y="4456113"/>
          <p14:tracePt t="208033" x="9323388" y="4456113"/>
          <p14:tracePt t="208049" x="9375775" y="4429125"/>
          <p14:tracePt t="208065" x="9429750" y="4394200"/>
          <p14:tracePt t="208081" x="9491663" y="4357688"/>
          <p14:tracePt t="208097" x="9510713" y="4348163"/>
          <p14:tracePt t="208113" x="9518650" y="4330700"/>
          <p14:tracePt t="208145" x="9510713" y="4313238"/>
          <p14:tracePt t="208161" x="9501188" y="4276725"/>
          <p14:tracePt t="208177" x="9474200" y="4259263"/>
          <p14:tracePt t="208193" x="9412288" y="4232275"/>
          <p14:tracePt t="208209" x="9313863" y="4197350"/>
          <p14:tracePt t="208225" x="9134475" y="4152900"/>
          <p14:tracePt t="208241" x="8902700" y="4108450"/>
          <p14:tracePt t="208257" x="8634413" y="4081463"/>
          <p14:tracePt t="208273" x="8402638" y="4081463"/>
          <p14:tracePt t="208289" x="8188325" y="4081463"/>
          <p14:tracePt t="208305" x="8037513" y="4081463"/>
          <p14:tracePt t="208321" x="7974013" y="4081463"/>
          <p14:tracePt t="208337" x="7939088" y="4081463"/>
          <p14:tracePt t="208352" x="7894638" y="4081463"/>
          <p14:tracePt t="208368" x="7831138" y="4089400"/>
          <p14:tracePt t="208384" x="7724775" y="4108450"/>
          <p14:tracePt t="208400" x="7589838" y="4133850"/>
          <p14:tracePt t="208416" x="7466013" y="4152900"/>
          <p14:tracePt t="208432" x="7358063" y="4170363"/>
          <p14:tracePt t="208448" x="7286625" y="4179888"/>
          <p14:tracePt t="208465" x="7259638" y="4187825"/>
          <p14:tracePt t="208480" x="7232650" y="4187825"/>
          <p14:tracePt t="208496" x="7205663" y="4197350"/>
          <p14:tracePt t="208512" x="7153275" y="4205288"/>
          <p14:tracePt t="208528" x="7099300" y="4224338"/>
          <p14:tracePt t="208544" x="7027863" y="4241800"/>
          <p14:tracePt t="208560" x="6965950" y="4259263"/>
          <p14:tracePt t="208576" x="6894513" y="4268788"/>
          <p14:tracePt t="208592" x="6831013" y="4276725"/>
          <p14:tracePt t="208608" x="6813550" y="4276725"/>
          <p14:tracePt t="208624" x="6796088" y="4286250"/>
          <p14:tracePt t="208640" x="6777038" y="4286250"/>
          <p14:tracePt t="208656" x="6759575" y="4303713"/>
          <p14:tracePt t="208672" x="6751638" y="4322763"/>
          <p14:tracePt t="208688" x="6742113" y="4330700"/>
          <p14:tracePt t="208704" x="6732588" y="4348163"/>
          <p14:tracePt t="208720" x="6732588" y="4357688"/>
          <p14:tracePt t="208736" x="6715125" y="4375150"/>
          <p14:tracePt t="208752" x="6697663" y="4402138"/>
          <p14:tracePt t="208768" x="6680200" y="4419600"/>
          <p14:tracePt t="208784" x="6670675" y="4438650"/>
          <p14:tracePt t="208800" x="6670675" y="4446588"/>
          <p14:tracePt t="208816" x="6670675" y="4473575"/>
          <p14:tracePt t="208832" x="6670675" y="4500563"/>
          <p14:tracePt t="208848" x="6670675" y="4510088"/>
          <p14:tracePt t="208865" x="6680200" y="4527550"/>
          <p14:tracePt t="208880" x="6697663" y="4545013"/>
          <p14:tracePt t="208896" x="6742113" y="4572000"/>
          <p14:tracePt t="208913" x="6786563" y="4589463"/>
          <p14:tracePt t="208928" x="6867525" y="4598988"/>
          <p14:tracePt t="208944" x="6929438" y="4598988"/>
          <p14:tracePt t="208960" x="6965950" y="4598988"/>
          <p14:tracePt t="208976" x="7000875" y="4598988"/>
          <p14:tracePt t="208992" x="7027863" y="4608513"/>
          <p14:tracePt t="209008" x="7037388" y="4608513"/>
          <p14:tracePt t="209024" x="7089775" y="4608513"/>
          <p14:tracePt t="209040" x="7161213" y="4616450"/>
          <p14:tracePt t="209056" x="7215188" y="4616450"/>
          <p14:tracePt t="209072" x="7296150" y="4616450"/>
          <p14:tracePt t="209088" x="7375525" y="4616450"/>
          <p14:tracePt t="209104" x="7446963" y="4608513"/>
          <p14:tracePt t="209120" x="7500938" y="4608513"/>
          <p14:tracePt t="209136" x="7562850" y="4608513"/>
          <p14:tracePt t="209152" x="7661275" y="4589463"/>
          <p14:tracePt t="209168" x="7813675" y="4572000"/>
          <p14:tracePt t="209184" x="7991475" y="4545013"/>
          <p14:tracePt t="209200" x="8153400" y="4527550"/>
          <p14:tracePt t="209216" x="8224838" y="4527550"/>
          <p14:tracePt t="209232" x="8242300" y="4527550"/>
          <p14:tracePt t="209248" x="8286750" y="4527550"/>
          <p14:tracePt t="209264" x="8323263" y="4554538"/>
          <p14:tracePt t="209280" x="8402638" y="4572000"/>
          <p14:tracePt t="209296" x="8456613" y="4572000"/>
          <p14:tracePt t="209312" x="8582025" y="4572000"/>
          <p14:tracePt t="209328" x="8715375" y="4572000"/>
          <p14:tracePt t="209344" x="8831263" y="4581525"/>
          <p14:tracePt t="209359" x="8920163" y="4589463"/>
          <p14:tracePt t="209376" x="8966200" y="4589463"/>
          <p14:tracePt t="209392" x="9037638" y="4608513"/>
          <p14:tracePt t="209408" x="9055100" y="4608513"/>
          <p14:tracePt t="209424" x="9072563" y="4608513"/>
          <p14:tracePt t="209440" x="9109075" y="4608513"/>
          <p14:tracePt t="209455" x="9144000" y="4608513"/>
          <p14:tracePt t="209471" x="9197975" y="4608513"/>
          <p14:tracePt t="209487" x="9224963" y="4608513"/>
          <p14:tracePt t="209503" x="9251950" y="4608513"/>
          <p14:tracePt t="209519" x="9313863" y="4608513"/>
          <p14:tracePt t="209523" x="9348788" y="4608513"/>
          <p14:tracePt t="209536" x="9375775" y="4608513"/>
          <p14:tracePt t="209551" x="9474200" y="4598988"/>
          <p14:tracePt t="209569" x="9563100" y="4598988"/>
          <p14:tracePt t="209583" x="9599613" y="4589463"/>
          <p14:tracePt t="209599" x="9617075" y="4589463"/>
          <p14:tracePt t="209678" x="9626600" y="4589463"/>
          <p14:tracePt t="209694" x="9644063" y="4589463"/>
          <p14:tracePt t="209699" x="9653588" y="4589463"/>
          <p14:tracePt t="209726" x="9661525" y="4581525"/>
          <p14:tracePt t="209742" x="9661525" y="4572000"/>
          <p14:tracePt t="209758" x="9680575" y="4572000"/>
          <p14:tracePt t="209763" x="9698038" y="4562475"/>
          <p14:tracePt t="209775" x="9705975" y="4562475"/>
          <p14:tracePt t="209791" x="9725025" y="4545013"/>
          <p14:tracePt t="209807" x="9732963" y="4545013"/>
          <p14:tracePt t="209823" x="9742488" y="4545013"/>
          <p14:tracePt t="209839" x="9752013" y="4545013"/>
          <p14:tracePt t="209855" x="9769475" y="4537075"/>
          <p14:tracePt t="209871" x="9769475" y="4527550"/>
          <p14:tracePt t="209902" x="9777413" y="4527550"/>
          <p14:tracePt t="209998" x="9786938" y="4518025"/>
          <p14:tracePt t="210142" x="9786938" y="4510088"/>
          <p14:tracePt t="210162" x="9786938" y="4500563"/>
          <p14:tracePt t="210174" x="9786938" y="4483100"/>
          <p14:tracePt t="210190" x="9786938" y="4473575"/>
          <p14:tracePt t="210206" x="9786938" y="4465638"/>
          <p14:tracePt t="210694" x="9769475" y="4465638"/>
          <p14:tracePt t="210698" x="9759950" y="4465638"/>
          <p14:tracePt t="210710" x="9742488" y="4465638"/>
          <p14:tracePt t="210774" x="9732963" y="4473575"/>
          <p14:tracePt t="210778" x="9725025" y="4473575"/>
          <p14:tracePt t="210790" x="9725025" y="4483100"/>
          <p14:tracePt t="210799" x="9715500" y="4483100"/>
          <p14:tracePt t="210814" x="9698038" y="4500563"/>
          <p14:tracePt t="210830" x="9653588" y="4500563"/>
          <p14:tracePt t="210846" x="9599613" y="4510088"/>
          <p14:tracePt t="210862" x="9545638" y="4518025"/>
          <p14:tracePt t="210878" x="9483725" y="4518025"/>
          <p14:tracePt t="210894" x="9447213" y="4518025"/>
          <p14:tracePt t="210910" x="9412288" y="4518025"/>
          <p14:tracePt t="210926" x="9402763" y="4518025"/>
          <p14:tracePt t="210942" x="9385300" y="4527550"/>
          <p14:tracePt t="210958" x="9358313" y="4537075"/>
          <p14:tracePt t="210974" x="9304338" y="4537075"/>
          <p14:tracePt t="210990" x="9296400" y="4537075"/>
          <p14:tracePt t="211006" x="9269413" y="4537075"/>
          <p14:tracePt t="211022" x="9251950" y="4537075"/>
          <p14:tracePt t="211038" x="9188450" y="4537075"/>
          <p14:tracePt t="211054" x="9134475" y="4537075"/>
          <p14:tracePt t="211070" x="9090025" y="4537075"/>
          <p14:tracePt t="211086" x="9055100" y="4537075"/>
          <p14:tracePt t="211102" x="9010650" y="4537075"/>
          <p14:tracePt t="211119" x="8966200" y="4537075"/>
          <p14:tracePt t="211134" x="8902700" y="4537075"/>
          <p14:tracePt t="211150" x="8848725" y="4537075"/>
          <p14:tracePt t="211166" x="8777288" y="4537075"/>
          <p14:tracePt t="211182" x="8661400" y="4537075"/>
          <p14:tracePt t="211198" x="8545513" y="4537075"/>
          <p14:tracePt t="211214" x="8429625" y="4537075"/>
          <p14:tracePt t="211230" x="8313738" y="4537075"/>
          <p14:tracePt t="211246" x="8197850" y="4537075"/>
          <p14:tracePt t="211262" x="8062913" y="4537075"/>
          <p14:tracePt t="211278" x="7991475" y="4537075"/>
          <p14:tracePt t="211294" x="7912100" y="4537075"/>
          <p14:tracePt t="211310" x="7858125" y="4537075"/>
          <p14:tracePt t="211326" x="7804150" y="4537075"/>
          <p14:tracePt t="211342" x="7751763" y="4537075"/>
          <p14:tracePt t="211358" x="7715250" y="4537075"/>
          <p14:tracePt t="211374" x="7680325" y="4537075"/>
          <p14:tracePt t="211390" x="7626350" y="4545013"/>
          <p14:tracePt t="211406" x="7572375" y="4554538"/>
          <p14:tracePt t="211422" x="7518400" y="4554538"/>
          <p14:tracePt t="211439" x="7466013" y="4562475"/>
          <p14:tracePt t="211454" x="7429500" y="4572000"/>
          <p14:tracePt t="211470" x="7402513" y="4572000"/>
          <p14:tracePt t="211486" x="7385050" y="4572000"/>
          <p14:tracePt t="211502" x="7375525" y="4572000"/>
          <p14:tracePt t="211518" x="7358063" y="4572000"/>
          <p14:tracePt t="211534" x="7313613" y="4572000"/>
          <p14:tracePt t="211550" x="7269163" y="4572000"/>
          <p14:tracePt t="211566" x="7232650" y="4572000"/>
          <p14:tracePt t="211582" x="7188200" y="4581525"/>
          <p14:tracePt t="211598" x="7180263" y="4581525"/>
          <p14:tracePt t="211630" x="7161213" y="4589463"/>
          <p14:tracePt t="214894" x="7161213" y="4598988"/>
          <p14:tracePt t="214911" x="7170738" y="4598988"/>
          <p14:tracePt t="214916" x="7180263" y="4598988"/>
          <p14:tracePt t="214928" x="7224713" y="4581525"/>
          <p14:tracePt t="214938" x="7242175" y="4572000"/>
          <p14:tracePt t="214954" x="7286625" y="4545013"/>
          <p14:tracePt t="214970" x="7313613" y="4527550"/>
          <p14:tracePt t="214986" x="7313613" y="4491038"/>
          <p14:tracePt t="215002" x="7313613" y="4456113"/>
          <p14:tracePt t="215018" x="7296150" y="4429125"/>
          <p14:tracePt t="215034" x="7251700" y="4402138"/>
          <p14:tracePt t="215050" x="7215188" y="4367213"/>
          <p14:tracePt t="215066" x="7180263" y="4340225"/>
          <p14:tracePt t="215082" x="7153275" y="4330700"/>
          <p14:tracePt t="215098" x="7116763" y="4322763"/>
          <p14:tracePt t="215114" x="7081838" y="4313238"/>
          <p14:tracePt t="215130" x="7054850" y="4313238"/>
          <p14:tracePt t="215146" x="7010400" y="4313238"/>
          <p14:tracePt t="215162" x="6956425" y="4313238"/>
          <p14:tracePt t="215178" x="6929438" y="4313238"/>
          <p14:tracePt t="215194" x="6902450" y="4313238"/>
          <p14:tracePt t="215210" x="6858000" y="4313238"/>
          <p14:tracePt t="215226" x="6804025" y="4330700"/>
          <p14:tracePt t="215242" x="6724650" y="4357688"/>
          <p14:tracePt t="215258" x="6697663" y="4384675"/>
          <p14:tracePt t="215274" x="6670675" y="4402138"/>
          <p14:tracePt t="215312" x="6653213" y="4411663"/>
          <p14:tracePt t="215322" x="6634163" y="4429125"/>
          <p14:tracePt t="215338" x="6616700" y="4438650"/>
          <p14:tracePt t="215354" x="6608763" y="4446588"/>
          <p14:tracePt t="215370" x="6599238" y="4456113"/>
          <p14:tracePt t="215386" x="6589713" y="4465638"/>
          <p14:tracePt t="215402" x="6562725" y="4483100"/>
          <p14:tracePt t="215418" x="6545263" y="4491038"/>
          <p14:tracePt t="215435" x="6518275" y="4500563"/>
          <p14:tracePt t="215450" x="6483350" y="4510088"/>
          <p14:tracePt t="215466" x="6446838" y="4527550"/>
          <p14:tracePt t="215482" x="6419850" y="4537075"/>
          <p14:tracePt t="215498" x="6348413" y="4572000"/>
          <p14:tracePt t="215514" x="6251575" y="4616450"/>
          <p14:tracePt t="215530" x="6134100" y="4643438"/>
          <p14:tracePt t="215546" x="6037263" y="4670425"/>
          <p14:tracePt t="215562" x="5956300" y="4687888"/>
          <p14:tracePt t="215578" x="5884863" y="4714875"/>
          <p14:tracePt t="215594" x="5803900" y="4751388"/>
          <p14:tracePt t="215610" x="5705475" y="4795838"/>
          <p14:tracePt t="215626" x="5581650" y="4857750"/>
          <p14:tracePt t="215642" x="5483225" y="4894263"/>
          <p14:tracePt t="215658" x="5446713" y="4919663"/>
          <p14:tracePt t="215674" x="5411788" y="4929188"/>
          <p14:tracePt t="215690" x="5375275" y="4946650"/>
          <p14:tracePt t="215706" x="5367338" y="4956175"/>
          <p14:tracePt t="215722" x="5357813" y="4956175"/>
          <p14:tracePt t="215738" x="5340350" y="4956175"/>
          <p14:tracePt t="215754" x="5330825" y="4956175"/>
          <p14:tracePt t="215770" x="5313363" y="4956175"/>
          <p14:tracePt t="215787" x="5276850" y="4956175"/>
          <p14:tracePt t="215802" x="5214938" y="4956175"/>
          <p14:tracePt t="215818" x="5126038" y="4956175"/>
          <p14:tracePt t="215834" x="5072063" y="4956175"/>
          <p14:tracePt t="215850" x="5045075" y="4956175"/>
          <p14:tracePt t="215866" x="5018088" y="4956175"/>
          <p14:tracePt t="215881" x="5000625" y="4956175"/>
          <p14:tracePt t="215897" x="4983163" y="4956175"/>
          <p14:tracePt t="215913" x="4965700" y="4956175"/>
          <p14:tracePt t="215929" x="4929188" y="4956175"/>
          <p14:tracePt t="215945" x="4875213" y="4956175"/>
          <p14:tracePt t="215961" x="4803775" y="4956175"/>
          <p14:tracePt t="215977" x="4732338" y="4956175"/>
          <p14:tracePt t="215993" x="4643438" y="4956175"/>
          <p14:tracePt t="216009" x="4545013" y="4956175"/>
          <p14:tracePt t="216025" x="4411663" y="4956175"/>
          <p14:tracePt t="216041" x="4295775" y="4956175"/>
          <p14:tracePt t="216057" x="4179888" y="4956175"/>
          <p14:tracePt t="216073" x="4081463" y="4956175"/>
          <p14:tracePt t="216090" x="3973513" y="4956175"/>
          <p14:tracePt t="216105" x="3894138" y="4956175"/>
          <p14:tracePt t="216121" x="3803650" y="4956175"/>
          <p14:tracePt t="216137" x="3714750" y="4956175"/>
          <p14:tracePt t="216153" x="3608388" y="4956175"/>
          <p14:tracePt t="216169" x="3509963" y="4956175"/>
          <p14:tracePt t="216185" x="3429000" y="4956175"/>
          <p14:tracePt t="216201" x="3411538" y="4956175"/>
          <p14:tracePt t="216217" x="3348038" y="4956175"/>
          <p14:tracePt t="216234" x="3286125" y="4956175"/>
          <p14:tracePt t="216249" x="3179763" y="4956175"/>
          <p14:tracePt t="216265" x="3089275" y="4956175"/>
          <p14:tracePt t="216281" x="3000375" y="4956175"/>
          <p14:tracePt t="216297" x="2955925" y="4938713"/>
          <p14:tracePt t="216313" x="2911475" y="4929188"/>
          <p14:tracePt t="216329" x="2857500" y="4919663"/>
          <p14:tracePt t="216345" x="2795588" y="4911725"/>
          <p14:tracePt t="216361" x="2759075" y="4902200"/>
          <p14:tracePt t="216377" x="2714625" y="4902200"/>
          <p14:tracePt t="216393" x="2660650" y="4902200"/>
          <p14:tracePt t="216409" x="2633663" y="4902200"/>
          <p14:tracePt t="216425" x="2581275" y="4902200"/>
          <p14:tracePt t="216441" x="2536825" y="4902200"/>
          <p14:tracePt t="216457" x="2490788" y="4902200"/>
          <p14:tracePt t="216473" x="2465388" y="4902200"/>
          <p14:tracePt t="216489" x="2438400" y="4902200"/>
          <p14:tracePt t="216505" x="2411413" y="4894263"/>
          <p14:tracePt t="216521" x="2374900" y="4894263"/>
          <p14:tracePt t="216537" x="2330450" y="4894263"/>
          <p14:tracePt t="216553" x="2312988" y="4894263"/>
          <p14:tracePt t="216569" x="2286000" y="4894263"/>
          <p14:tracePt t="216585" x="2241550" y="4894263"/>
          <p14:tracePt t="216601" x="2214563" y="4894263"/>
          <p14:tracePt t="216617" x="2179638" y="4894263"/>
          <p14:tracePt t="216633" x="2152650" y="4902200"/>
          <p14:tracePt t="216666" x="2133600" y="4911725"/>
          <p14:tracePt t="216681" x="2125663" y="4919663"/>
          <p14:tracePt t="216697" x="2089150" y="4929188"/>
          <p14:tracePt t="216713" x="2009775" y="4946650"/>
          <p14:tracePt t="216729" x="1946275" y="4973638"/>
          <p14:tracePt t="216745" x="1919288" y="4991100"/>
          <p14:tracePt t="216761" x="1893888" y="5010150"/>
          <p14:tracePt t="216793" x="1893888" y="5018088"/>
          <p14:tracePt t="216809" x="1893888" y="5037138"/>
          <p14:tracePt t="216825" x="1884363" y="5062538"/>
          <p14:tracePt t="216840" x="1884363" y="5089525"/>
          <p14:tracePt t="216856" x="1884363" y="5126038"/>
          <p14:tracePt t="216872" x="1884363" y="5170488"/>
          <p14:tracePt t="216889" x="1884363" y="5205413"/>
          <p14:tracePt t="216904" x="1893888" y="5232400"/>
          <p14:tracePt t="216921" x="1911350" y="5276850"/>
          <p14:tracePt t="216936" x="1928813" y="5295900"/>
          <p14:tracePt t="216953" x="1955800" y="5322888"/>
          <p14:tracePt t="216968" x="1990725" y="5357813"/>
          <p14:tracePt t="216984" x="2054225" y="5411788"/>
          <p14:tracePt t="217000" x="2108200" y="5429250"/>
          <p14:tracePt t="217016" x="2160588" y="5456238"/>
          <p14:tracePt t="217032" x="2224088" y="5473700"/>
          <p14:tracePt t="217048" x="2259013" y="5473700"/>
          <p14:tracePt t="217064" x="2276475" y="5491163"/>
          <p14:tracePt t="217080" x="2312988" y="5491163"/>
          <p14:tracePt t="217096" x="2366963" y="5500688"/>
          <p14:tracePt t="217112" x="2438400" y="5510213"/>
          <p14:tracePt t="217128" x="2517775" y="5518150"/>
          <p14:tracePt t="217144" x="2589213" y="5518150"/>
          <p14:tracePt t="217160" x="2652713" y="5518150"/>
          <p14:tracePt t="217176" x="2741613" y="5527675"/>
          <p14:tracePt t="217192" x="2803525" y="5527675"/>
          <p14:tracePt t="217208" x="2857500" y="5527675"/>
          <p14:tracePt t="217224" x="2919413" y="5537200"/>
          <p14:tracePt t="217240" x="3000375" y="5545138"/>
          <p14:tracePt t="217256" x="3089275" y="5545138"/>
          <p14:tracePt t="217272" x="3214688" y="5545138"/>
          <p14:tracePt t="217288" x="3357563" y="5545138"/>
          <p14:tracePt t="217304" x="3473450" y="5545138"/>
          <p14:tracePt t="217320" x="3562350" y="5545138"/>
          <p14:tracePt t="217337" x="3643313" y="5545138"/>
          <p14:tracePt t="217352" x="3697288" y="5545138"/>
          <p14:tracePt t="217368" x="3741738" y="5545138"/>
          <p14:tracePt t="217384" x="3857625" y="5545138"/>
          <p14:tracePt t="217400" x="3965575" y="5527675"/>
          <p14:tracePt t="217416" x="4071938" y="5510213"/>
          <p14:tracePt t="217432" x="4108450" y="5500688"/>
          <p14:tracePt t="217448" x="4133850" y="5483225"/>
          <p14:tracePt t="217464" x="4152900" y="5483225"/>
          <p14:tracePt t="217480" x="4224338" y="5465763"/>
          <p14:tracePt t="217496" x="4268788" y="5446713"/>
          <p14:tracePt t="217512" x="4340225" y="5411788"/>
          <p14:tracePt t="217528" x="4367213" y="5384800"/>
          <p14:tracePt t="217544" x="4375150" y="5384800"/>
          <p14:tracePt t="217560" x="4375150" y="5375275"/>
          <p14:tracePt t="217576" x="4375150" y="5367338"/>
          <p14:tracePt t="217592" x="4375150" y="5348288"/>
          <p14:tracePt t="217608" x="4375150" y="5330825"/>
          <p14:tracePt t="217624" x="4394200" y="5303838"/>
          <p14:tracePt t="217640" x="4411663" y="5276850"/>
          <p14:tracePt t="217656" x="4429125" y="5232400"/>
          <p14:tracePt t="217672" x="4438650" y="5214938"/>
          <p14:tracePt t="217688" x="4438650" y="5187950"/>
          <p14:tracePt t="217704" x="4438650" y="5160963"/>
          <p14:tracePt t="217720" x="4438650" y="5143500"/>
          <p14:tracePt t="217736" x="4438650" y="5116513"/>
          <p14:tracePt t="217752" x="4419600" y="5108575"/>
          <p14:tracePt t="217768" x="4394200" y="5054600"/>
          <p14:tracePt t="217784" x="4375150" y="5037138"/>
          <p14:tracePt t="217800" x="4357688" y="5018088"/>
          <p14:tracePt t="217816" x="4322763" y="5000625"/>
          <p14:tracePt t="217858" x="4313238" y="5000625"/>
          <p14:tracePt t="217864" x="4295775" y="5000625"/>
          <p14:tracePt t="217880" x="4259263" y="4991100"/>
          <p14:tracePt t="217896" x="4224338" y="4973638"/>
          <p14:tracePt t="217912" x="4152900" y="4973638"/>
          <p14:tracePt t="217927" x="4071938" y="4946650"/>
          <p14:tracePt t="217943" x="4017963" y="4938713"/>
          <p14:tracePt t="217959" x="3965575" y="4929188"/>
          <p14:tracePt t="217975" x="3902075" y="4929188"/>
          <p14:tracePt t="217992" x="3840163" y="4929188"/>
          <p14:tracePt t="218008" x="3768725" y="4911725"/>
          <p14:tracePt t="218023" x="3705225" y="4911725"/>
          <p14:tracePt t="218040" x="3643313" y="4911725"/>
          <p14:tracePt t="218055" x="3536950" y="4911725"/>
          <p14:tracePt t="218071" x="3446463" y="4911725"/>
          <p14:tracePt t="218088" x="3357563" y="4902200"/>
          <p14:tracePt t="218103" x="3268663" y="4894263"/>
          <p14:tracePt t="218120" x="3152775" y="4875213"/>
          <p14:tracePt t="218135" x="3009900" y="4867275"/>
          <p14:tracePt t="218151" x="2857500" y="4867275"/>
          <p14:tracePt t="218167" x="2741613" y="4867275"/>
          <p14:tracePt t="218183" x="2643188" y="4867275"/>
          <p14:tracePt t="218199" x="2554288" y="4867275"/>
          <p14:tracePt t="218215" x="2482850" y="4867275"/>
          <p14:tracePt t="218231" x="2411413" y="4867275"/>
          <p14:tracePt t="218247" x="2384425" y="4867275"/>
          <p14:tracePt t="218264" x="2366963" y="4867275"/>
          <p14:tracePt t="218279" x="2330450" y="4867275"/>
          <p14:tracePt t="218296" x="2322513" y="4867275"/>
          <p14:tracePt t="218311" x="2303463" y="4867275"/>
          <p14:tracePt t="218327" x="2276475" y="4867275"/>
          <p14:tracePt t="218343" x="2241550" y="4867275"/>
          <p14:tracePt t="218376" x="2224088" y="4867275"/>
          <p14:tracePt t="218407" x="2214563" y="4867275"/>
          <p14:tracePt t="218423" x="2205038" y="4867275"/>
          <p14:tracePt t="218441" x="2197100" y="4867275"/>
          <p14:tracePt t="218455" x="2187575" y="4875213"/>
          <p14:tracePt t="218471" x="2160588" y="4902200"/>
          <p14:tracePt t="218487" x="2160588" y="4911725"/>
          <p14:tracePt t="218503" x="2133600" y="4929188"/>
          <p14:tracePt t="218519" x="2133600" y="4938713"/>
          <p14:tracePt t="218551" x="2125663" y="4956175"/>
          <p14:tracePt t="218567" x="2116138" y="4965700"/>
          <p14:tracePt t="218599" x="2116138" y="4991100"/>
          <p14:tracePt t="218620" x="2116138" y="5010150"/>
          <p14:tracePt t="218636" x="2116138" y="5045075"/>
          <p14:tracePt t="218652" x="2116138" y="5072063"/>
          <p14:tracePt t="218663" x="2116138" y="5081588"/>
          <p14:tracePt t="218679" x="2116138" y="5089525"/>
          <p14:tracePt t="218695" x="2116138" y="5099050"/>
          <p14:tracePt t="218711" x="2116138" y="5108575"/>
          <p14:tracePt t="218727" x="2116138" y="5126038"/>
          <p14:tracePt t="218743" x="2116138" y="5133975"/>
          <p14:tracePt t="218759" x="2116138" y="5153025"/>
          <p14:tracePt t="218791" x="2125663" y="5170488"/>
          <p14:tracePt t="218828" x="2125663" y="5180013"/>
          <p14:tracePt t="218839" x="2133600" y="5187950"/>
          <p14:tracePt t="218855" x="2143125" y="5197475"/>
          <p14:tracePt t="218871" x="2152650" y="5205413"/>
          <p14:tracePt t="218887" x="2160588" y="5214938"/>
          <p14:tracePt t="218908" x="2170113" y="5214938"/>
          <p14:tracePt t="218919" x="2179638" y="5214938"/>
          <p14:tracePt t="218935" x="2187575" y="5214938"/>
          <p14:tracePt t="219052" x="2197100" y="5214938"/>
          <p14:tracePt t="219057" x="2205038" y="5214938"/>
          <p14:tracePt t="219072" x="2214563" y="5214938"/>
          <p14:tracePt t="219084" x="2224088" y="5224463"/>
          <p14:tracePt t="219116" x="2224088" y="5232400"/>
          <p14:tracePt t="219132" x="2232025" y="5232400"/>
          <p14:tracePt t="219148" x="2241550" y="5232400"/>
          <p14:tracePt t="219308" x="2251075" y="5232400"/>
          <p14:tracePt t="219324" x="2259013" y="5232400"/>
          <p14:tracePt t="219328" x="2268538" y="5232400"/>
          <p14:tracePt t="219340" x="2276475" y="5232400"/>
          <p14:tracePt t="219350" x="2286000" y="5232400"/>
          <p14:tracePt t="219366" x="2303463" y="5232400"/>
          <p14:tracePt t="219382" x="2312988" y="5232400"/>
          <p14:tracePt t="219398" x="2322513" y="5232400"/>
          <p14:tracePt t="219414" x="2330450" y="5241925"/>
          <p14:tracePt t="219430" x="2357438" y="5241925"/>
          <p14:tracePt t="219447" x="2374900" y="5241925"/>
          <p14:tracePt t="219486" x="2393950" y="5241925"/>
          <p14:tracePt t="219494" x="2401888" y="5251450"/>
          <p14:tracePt t="219511" x="2428875" y="5251450"/>
          <p14:tracePt t="219526" x="2490788" y="5259388"/>
          <p14:tracePt t="219542" x="2562225" y="5268913"/>
          <p14:tracePt t="219558" x="2608263" y="5276850"/>
          <p14:tracePt t="219574" x="2652713" y="5286375"/>
          <p14:tracePt t="219590" x="2724150" y="5295900"/>
          <p14:tracePt t="219606" x="2813050" y="5303838"/>
          <p14:tracePt t="219622" x="2911475" y="5313363"/>
          <p14:tracePt t="219638" x="2990850" y="5322888"/>
          <p14:tracePt t="219654" x="3027363" y="5340350"/>
          <p14:tracePt t="219670" x="3089275" y="5348288"/>
          <p14:tracePt t="219686" x="3143250" y="5348288"/>
          <p14:tracePt t="219702" x="3224213" y="5348288"/>
          <p14:tracePt t="219718" x="3313113" y="5348288"/>
          <p14:tracePt t="219734" x="3402013" y="5348288"/>
          <p14:tracePt t="219750" x="3490913" y="5348288"/>
          <p14:tracePt t="219766" x="3562350" y="5367338"/>
          <p14:tracePt t="219782" x="3633788" y="5375275"/>
          <p14:tracePt t="219799" x="3732213" y="5375275"/>
          <p14:tracePt t="219814" x="3822700" y="5375275"/>
          <p14:tracePt t="219830" x="3902075" y="5375275"/>
          <p14:tracePt t="219846" x="3946525" y="5375275"/>
          <p14:tracePt t="219862" x="3965575" y="5375275"/>
          <p14:tracePt t="219878" x="3990975" y="5375275"/>
          <p14:tracePt t="219894" x="4027488" y="5375275"/>
          <p14:tracePt t="219910" x="4089400" y="5375275"/>
          <p14:tracePt t="219926" x="4133850" y="5375275"/>
          <p14:tracePt t="219942" x="4152900" y="5375275"/>
          <p14:tracePt t="219958" x="4187825" y="5375275"/>
          <p14:tracePt t="219974" x="4224338" y="5375275"/>
          <p14:tracePt t="219990" x="4259263" y="5375275"/>
          <p14:tracePt t="220006" x="4295775" y="5367338"/>
          <p14:tracePt t="220022" x="4313238" y="5357813"/>
          <p14:tracePt t="220038" x="4322763" y="5357813"/>
          <p14:tracePt t="220070" x="4330700" y="5357813"/>
          <p14:tracePt t="220085" x="4340225" y="5357813"/>
          <p14:tracePt t="220101" x="4348163" y="5357813"/>
          <p14:tracePt t="220118" x="4367213" y="5357813"/>
          <p14:tracePt t="221408" x="4375150" y="5357813"/>
          <p14:tracePt t="221424" x="4419600" y="5357813"/>
          <p14:tracePt t="221429" x="4483100" y="5357813"/>
          <p14:tracePt t="221444" x="4697413" y="5340350"/>
          <p14:tracePt t="221460" x="4956175" y="5303838"/>
          <p14:tracePt t="221476" x="5224463" y="5268913"/>
          <p14:tracePt t="221492" x="5572125" y="5232400"/>
          <p14:tracePt t="221508" x="6054725" y="5205413"/>
          <p14:tracePt t="221524" x="6608763" y="5133975"/>
          <p14:tracePt t="221540" x="7134225" y="5072063"/>
          <p14:tracePt t="221556" x="7581900" y="5000625"/>
          <p14:tracePt t="221572" x="7848600" y="4965700"/>
          <p14:tracePt t="221588" x="7947025" y="4956175"/>
          <p14:tracePt t="221604" x="7956550" y="4956175"/>
          <p14:tracePt t="221696" x="7966075" y="4956175"/>
          <p14:tracePt t="221728" x="7956550" y="4965700"/>
          <p14:tracePt t="221810" x="7947025" y="4973638"/>
          <p14:tracePt t="221815" x="7939088" y="4973638"/>
          <p14:tracePt t="221828" x="7929563" y="4983163"/>
          <p14:tracePt t="221844" x="7912100" y="4991100"/>
          <p14:tracePt t="221906" x="7902575" y="4991100"/>
          <p14:tracePt t="221922" x="7894638" y="4991100"/>
          <p14:tracePt t="222114" x="7885113" y="4991100"/>
          <p14:tracePt t="222130" x="7867650" y="4991100"/>
          <p14:tracePt t="222135" x="7796213" y="4991100"/>
          <p14:tracePt t="222148" x="7715250" y="4983163"/>
          <p14:tracePt t="222164" x="7545388" y="4938713"/>
          <p14:tracePt t="222180" x="7394575" y="4902200"/>
          <p14:tracePt t="222195" x="7232650" y="4857750"/>
          <p14:tracePt t="222211" x="6983413" y="4786313"/>
          <p14:tracePt t="222227" x="6688138" y="4687888"/>
          <p14:tracePt t="222243" x="6276975" y="4625975"/>
          <p14:tracePt t="222259" x="5803900" y="4572000"/>
          <p14:tracePt t="222275" x="5419725" y="4510088"/>
          <p14:tracePt t="222291" x="5143500" y="4465638"/>
          <p14:tracePt t="222307" x="4991100" y="4419600"/>
          <p14:tracePt t="222323" x="4929188" y="4394200"/>
          <p14:tracePt t="222339" x="4848225" y="4384675"/>
          <p14:tracePt t="222356" x="4786313" y="4357688"/>
          <p14:tracePt t="222371" x="4697413" y="4357688"/>
          <p14:tracePt t="222387" x="4581525" y="4348163"/>
          <p14:tracePt t="222403" x="4394200" y="4340225"/>
          <p14:tracePt t="222419" x="4214813" y="4322763"/>
          <p14:tracePt t="222438" x="4027488" y="4322763"/>
          <p14:tracePt t="222451" x="3965575" y="4322763"/>
          <p14:tracePt t="222467" x="3848100" y="4322763"/>
          <p14:tracePt t="222483" x="3732213" y="4322763"/>
          <p14:tracePt t="222499" x="3608388" y="4322763"/>
          <p14:tracePt t="222515" x="3500438" y="4330700"/>
          <p14:tracePt t="222531" x="3419475" y="4357688"/>
          <p14:tracePt t="222547" x="3394075" y="4367213"/>
          <p14:tracePt t="222563" x="3357563" y="4384675"/>
          <p14:tracePt t="222579" x="3313113" y="4411663"/>
          <p14:tracePt t="222595" x="3268663" y="4446588"/>
          <p14:tracePt t="222611" x="3214688" y="4491038"/>
          <p14:tracePt t="222614" x="3205163" y="4510088"/>
          <p14:tracePt t="222627" x="3197225" y="4527550"/>
          <p14:tracePt t="222643" x="3170238" y="4581525"/>
          <p14:tracePt t="222659" x="3152775" y="4643438"/>
          <p14:tracePt t="222675" x="3143250" y="4697413"/>
          <p14:tracePt t="222691" x="3143250" y="4759325"/>
          <p14:tracePt t="222707" x="3143250" y="4813300"/>
          <p14:tracePt t="222723" x="3160713" y="4875213"/>
          <p14:tracePt t="222739" x="3214688" y="4938713"/>
          <p14:tracePt t="222755" x="3313113" y="5010150"/>
          <p14:tracePt t="222771" x="3438525" y="5072063"/>
          <p14:tracePt t="222787" x="3562350" y="5126038"/>
          <p14:tracePt t="222803" x="3714750" y="5180013"/>
          <p14:tracePt t="222819" x="3857625" y="5224463"/>
          <p14:tracePt t="222835" x="3990975" y="5241925"/>
          <p14:tracePt t="222851" x="4152900" y="5268913"/>
          <p14:tracePt t="222867" x="4286250" y="5286375"/>
          <p14:tracePt t="222883" x="4465638" y="5286375"/>
          <p14:tracePt t="222899" x="4670425" y="5286375"/>
          <p14:tracePt t="222915" x="4911725" y="5286375"/>
          <p14:tracePt t="222931" x="5214938" y="5251450"/>
          <p14:tracePt t="222947" x="5510213" y="5214938"/>
          <p14:tracePt t="222963" x="5680075" y="5214938"/>
          <p14:tracePt t="222979" x="5786438" y="5197475"/>
          <p14:tracePt t="222995" x="5830888" y="5197475"/>
          <p14:tracePt t="223011" x="5875338" y="5197475"/>
          <p14:tracePt t="223027" x="5919788" y="5187950"/>
          <p14:tracePt t="223043" x="6037263" y="5170488"/>
          <p14:tracePt t="223059" x="6259513" y="5133975"/>
          <p14:tracePt t="223075" x="6527800" y="5081588"/>
          <p14:tracePt t="223091" x="6823075" y="5027613"/>
          <p14:tracePt t="223108" x="7081838" y="4991100"/>
          <p14:tracePt t="223123" x="7313613" y="4956175"/>
          <p14:tracePt t="223126" x="7429500" y="4929188"/>
          <p14:tracePt t="223139" x="7545388" y="4919663"/>
          <p14:tracePt t="223155" x="7742238" y="4919663"/>
          <p14:tracePt t="223171" x="7813675" y="4902200"/>
          <p14:tracePt t="223187" x="7840663" y="4902200"/>
          <p14:tracePt t="223203" x="7867650" y="4902200"/>
          <p14:tracePt t="223314" x="7875588" y="4894263"/>
          <p14:tracePt t="223332" x="7875588" y="4884738"/>
          <p14:tracePt t="223337" x="7875588" y="4875213"/>
          <p14:tracePt t="223348" x="7875588" y="4867275"/>
          <p14:tracePt t="223363" x="7875588" y="4830763"/>
          <p14:tracePt t="223379" x="7875588" y="4803775"/>
          <p14:tracePt t="223395" x="7875588" y="4759325"/>
          <p14:tracePt t="223411" x="7858125" y="4724400"/>
          <p14:tracePt t="223427" x="7831138" y="4705350"/>
          <p14:tracePt t="223443" x="7786688" y="4679950"/>
          <p14:tracePt t="223459" x="7769225" y="4679950"/>
          <p14:tracePt t="223475" x="7742238" y="4670425"/>
          <p14:tracePt t="223490" x="7732713" y="4670425"/>
          <p14:tracePt t="223588" x="7724775" y="4670425"/>
          <p14:tracePt t="223892" x="7724775" y="4679950"/>
          <p14:tracePt t="223908" x="7697788" y="4679950"/>
          <p14:tracePt t="223924" x="7680325" y="4679950"/>
          <p14:tracePt t="223929" x="7661275" y="4679950"/>
          <p14:tracePt t="223940" x="7626350" y="4679950"/>
          <p14:tracePt t="223954" x="7581900" y="4679950"/>
          <p14:tracePt t="223970" x="7518400" y="4679950"/>
          <p14:tracePt t="223986" x="7402513" y="4679950"/>
          <p14:tracePt t="224002" x="7269163" y="4679950"/>
          <p14:tracePt t="224018" x="7116763" y="4679950"/>
          <p14:tracePt t="224034" x="6929438" y="4679950"/>
          <p14:tracePt t="224050" x="6599238" y="4625975"/>
          <p14:tracePt t="224066" x="6357938" y="4598988"/>
          <p14:tracePt t="224082" x="6170613" y="4581525"/>
          <p14:tracePt t="224098" x="6037263" y="4572000"/>
          <p14:tracePt t="224114" x="5965825" y="4554538"/>
          <p14:tracePt t="224130" x="5911850" y="4545013"/>
          <p14:tracePt t="224146" x="5840413" y="4527550"/>
          <p14:tracePt t="224162" x="5803900" y="4527550"/>
          <p14:tracePt t="224178" x="5759450" y="4527550"/>
          <p14:tracePt t="224194" x="5715000" y="4527550"/>
          <p14:tracePt t="224210" x="5680075" y="4527550"/>
          <p14:tracePt t="224226" x="5670550" y="4518025"/>
          <p14:tracePt t="224242" x="5634038" y="4518025"/>
          <p14:tracePt t="224258" x="5589588" y="4518025"/>
          <p14:tracePt t="224274" x="5537200" y="4518025"/>
          <p14:tracePt t="224289" x="5456238" y="4500563"/>
          <p14:tracePt t="224305" x="5394325" y="4491038"/>
          <p14:tracePt t="224322" x="5367338" y="4491038"/>
          <p14:tracePt t="224338" x="5276850" y="4473575"/>
          <p14:tracePt t="224353" x="5224463" y="4473575"/>
          <p14:tracePt t="224369" x="5116513" y="4456113"/>
          <p14:tracePt t="224385" x="4929188" y="4429125"/>
          <p14:tracePt t="224401" x="4697413" y="4411663"/>
          <p14:tracePt t="224418" x="4465638" y="4411663"/>
          <p14:tracePt t="224433" x="4251325" y="4411663"/>
          <p14:tracePt t="224449" x="4098925" y="4411663"/>
          <p14:tracePt t="224465" x="3983038" y="4411663"/>
          <p14:tracePt t="224481" x="3894138" y="4411663"/>
          <p14:tracePt t="224497" x="3759200" y="4411663"/>
          <p14:tracePt t="224513" x="3633788" y="4411663"/>
          <p14:tracePt t="224529" x="3544888" y="4411663"/>
          <p14:tracePt t="224545" x="3500438" y="4411663"/>
          <p14:tracePt t="224561" x="3438525" y="4411663"/>
          <p14:tracePt t="224577" x="3357563" y="4411663"/>
          <p14:tracePt t="224593" x="3286125" y="4411663"/>
          <p14:tracePt t="224609" x="3170238" y="4411663"/>
          <p14:tracePt t="224625" x="3071813" y="4419600"/>
          <p14:tracePt t="224641" x="3009900" y="4438650"/>
          <p14:tracePt t="224658" x="3000375" y="4438650"/>
          <p14:tracePt t="224700" x="2990850" y="4446588"/>
          <p14:tracePt t="224704" x="2973388" y="4456113"/>
          <p14:tracePt t="224716" x="2955925" y="4473575"/>
          <p14:tracePt t="224721" x="2946400" y="4483100"/>
          <p14:tracePt t="224737" x="2911475" y="4518025"/>
          <p14:tracePt t="224753" x="2867025" y="4545013"/>
          <p14:tracePt t="224769" x="2847975" y="4562475"/>
          <p14:tracePt t="224785" x="2840038" y="4581525"/>
          <p14:tracePt t="224801" x="2840038" y="4616450"/>
          <p14:tracePt t="224817" x="2840038" y="4652963"/>
          <p14:tracePt t="224833" x="2840038" y="4705350"/>
          <p14:tracePt t="224849" x="2840038" y="4741863"/>
          <p14:tracePt t="224865" x="2840038" y="4776788"/>
          <p14:tracePt t="224882" x="2874963" y="4840288"/>
          <p14:tracePt t="224898" x="2919413" y="4884738"/>
          <p14:tracePt t="224914" x="2946400" y="4911725"/>
          <p14:tracePt t="224929" x="2973388" y="4946650"/>
          <p14:tracePt t="224945" x="3027363" y="4965700"/>
          <p14:tracePt t="224961" x="3071813" y="4991100"/>
          <p14:tracePt t="224977" x="3125788" y="5027613"/>
          <p14:tracePt t="224993" x="3179763" y="5054600"/>
          <p14:tracePt t="225009" x="3205163" y="5072063"/>
          <p14:tracePt t="225025" x="3251200" y="5089525"/>
          <p14:tracePt t="225041" x="3303588" y="5099050"/>
          <p14:tracePt t="225057" x="3340100" y="5116513"/>
          <p14:tracePt t="225073" x="3394075" y="5126038"/>
          <p14:tracePt t="225089" x="3446463" y="5143500"/>
          <p14:tracePt t="225105" x="3527425" y="5160963"/>
          <p14:tracePt t="225121" x="3633788" y="5170488"/>
          <p14:tracePt t="225137" x="3751263" y="5180013"/>
          <p14:tracePt t="225154" x="3911600" y="5205413"/>
          <p14:tracePt t="225170" x="4089400" y="5214938"/>
          <p14:tracePt t="225185" x="4259263" y="5214938"/>
          <p14:tracePt t="225201" x="4446588" y="5214938"/>
          <p14:tracePt t="225217" x="4633913" y="5214938"/>
          <p14:tracePt t="225234" x="4830763" y="5214938"/>
          <p14:tracePt t="225249" x="5054600" y="5214938"/>
          <p14:tracePt t="225265" x="5330825" y="5197475"/>
          <p14:tracePt t="225281" x="5599113" y="5180013"/>
          <p14:tracePt t="225297" x="5857875" y="5180013"/>
          <p14:tracePt t="225314" x="6054725" y="5180013"/>
          <p14:tracePt t="225329" x="6161088" y="5180013"/>
          <p14:tracePt t="225346" x="6259513" y="5180013"/>
          <p14:tracePt t="225362" x="6348413" y="5180013"/>
          <p14:tracePt t="225378" x="6411913" y="5180013"/>
          <p14:tracePt t="225393" x="6510338" y="5180013"/>
          <p14:tracePt t="225409" x="6616700" y="5180013"/>
          <p14:tracePt t="225425" x="6680200" y="5180013"/>
          <p14:tracePt t="225441" x="6724650" y="5180013"/>
          <p14:tracePt t="225458" x="6796088" y="5205413"/>
          <p14:tracePt t="225473" x="6902450" y="5241925"/>
          <p14:tracePt t="225489" x="7010400" y="5259388"/>
          <p14:tracePt t="225505" x="7126288" y="5268913"/>
          <p14:tracePt t="225521" x="7242175" y="5268913"/>
          <p14:tracePt t="225537" x="7385050" y="5268913"/>
          <p14:tracePt t="225553" x="7562850" y="5268913"/>
          <p14:tracePt t="225569" x="7777163" y="5232400"/>
          <p14:tracePt t="225585" x="7939088" y="5187950"/>
          <p14:tracePt t="225601" x="7974013" y="5153025"/>
          <p14:tracePt t="225617" x="7974013" y="5126038"/>
          <p14:tracePt t="225633" x="7920038" y="5099050"/>
          <p14:tracePt t="225649" x="7823200" y="5062538"/>
          <p14:tracePt t="225665" x="7786688" y="5045075"/>
          <p14:tracePt t="225697" x="7777163" y="5037138"/>
          <p14:tracePt t="225713" x="7769225" y="5000625"/>
          <p14:tracePt t="225729" x="7751763" y="4965700"/>
          <p14:tracePt t="225745" x="7732713" y="4956175"/>
          <p14:tracePt t="225761" x="7705725" y="4946650"/>
          <p14:tracePt t="225777" x="7670800" y="4946650"/>
          <p14:tracePt t="225793" x="7608888" y="4938713"/>
          <p14:tracePt t="225808" x="7589838" y="4938713"/>
          <p14:tracePt t="225825" x="7527925" y="4929188"/>
          <p14:tracePt t="225841" x="7483475" y="4929188"/>
          <p14:tracePt t="225856" x="7439025" y="4929188"/>
          <p14:tracePt t="225873" x="7348538" y="4929188"/>
          <p14:tracePt t="225888" x="7323138" y="4929188"/>
          <p14:tracePt t="225904" x="7259638" y="4938713"/>
          <p14:tracePt t="225920" x="7224713" y="4938713"/>
          <p14:tracePt t="225936" x="7197725" y="4965700"/>
          <p14:tracePt t="225953" x="7180263" y="4973638"/>
          <p14:tracePt t="225968" x="7153275" y="4991100"/>
          <p14:tracePt t="225984" x="7143750" y="5000625"/>
          <p14:tracePt t="226000" x="7134225" y="5018088"/>
          <p14:tracePt t="226017" x="7108825" y="5054600"/>
          <p14:tracePt t="226032" x="7099300" y="5062538"/>
          <p14:tracePt t="226048" x="7099300" y="5081588"/>
          <p14:tracePt t="226064" x="7099300" y="5108575"/>
          <p14:tracePt t="226080" x="7099300" y="5126038"/>
          <p14:tracePt t="226096" x="7108825" y="5143500"/>
          <p14:tracePt t="226112" x="7126288" y="5180013"/>
          <p14:tracePt t="226128" x="7161213" y="5214938"/>
          <p14:tracePt t="226144" x="7180263" y="5251450"/>
          <p14:tracePt t="226147" x="7180263" y="5259388"/>
          <p14:tracePt t="226160" x="7197725" y="5286375"/>
          <p14:tracePt t="226176" x="7242175" y="5330825"/>
          <p14:tracePt t="226192" x="7277100" y="5348288"/>
          <p14:tracePt t="226208" x="7323138" y="5375275"/>
          <p14:tracePt t="226224" x="7375525" y="5402263"/>
          <p14:tracePt t="226240" x="7439025" y="5411788"/>
          <p14:tracePt t="226256" x="7510463" y="5419725"/>
          <p14:tracePt t="226273" x="7599363" y="5429250"/>
          <p14:tracePt t="226288" x="7653338" y="5429250"/>
          <p14:tracePt t="226304" x="7823200" y="5446713"/>
          <p14:tracePt t="226320" x="7939088" y="5456238"/>
          <p14:tracePt t="226336" x="8010525" y="5456238"/>
          <p14:tracePt t="226352" x="8062913" y="5456238"/>
          <p14:tracePt t="226368" x="8116888" y="5465763"/>
          <p14:tracePt t="226384" x="8180388" y="5465763"/>
          <p14:tracePt t="226400" x="8251825" y="5465763"/>
          <p14:tracePt t="226415" x="8358188" y="5465763"/>
          <p14:tracePt t="226433" x="8491538" y="5438775"/>
          <p14:tracePt t="226448" x="8626475" y="5394325"/>
          <p14:tracePt t="226464" x="8777288" y="5340350"/>
          <p14:tracePt t="226479" x="8875713" y="5303838"/>
          <p14:tracePt t="226495" x="8974138" y="5276850"/>
          <p14:tracePt t="226511" x="9010650" y="5259388"/>
          <p14:tracePt t="226640" x="9018588" y="5259388"/>
          <p14:tracePt t="226644" x="9028113" y="5259388"/>
          <p14:tracePt t="226656" x="9028113" y="5251450"/>
          <p14:tracePt t="226676" x="9045575" y="5232400"/>
          <p14:tracePt t="226688" x="9063038" y="5224463"/>
          <p14:tracePt t="226704" x="9072563" y="5224463"/>
          <p14:tracePt t="226719" x="9090025" y="5214938"/>
          <p14:tracePt t="226736" x="9099550" y="5205413"/>
          <p14:tracePt t="226769" x="9126538" y="5180013"/>
          <p14:tracePt t="226784" x="9126538" y="5160963"/>
          <p14:tracePt t="226799" x="9126538" y="5143500"/>
          <p14:tracePt t="226816" x="9117013" y="5126038"/>
          <p14:tracePt t="226831" x="9099550" y="5116513"/>
          <p14:tracePt t="226847" x="9045575" y="5062538"/>
          <p14:tracePt t="226864" x="8974138" y="5027613"/>
          <p14:tracePt t="226880" x="8902700" y="4973638"/>
          <p14:tracePt t="226895" x="8831263" y="4946650"/>
          <p14:tracePt t="226911" x="8742363" y="4938713"/>
          <p14:tracePt t="226928" x="8670925" y="4911725"/>
          <p14:tracePt t="226943" x="8589963" y="4894263"/>
          <p14:tracePt t="226959" x="8501063" y="4875213"/>
          <p14:tracePt t="226975" x="8412163" y="4867275"/>
          <p14:tracePt t="226991" x="8296275" y="4867275"/>
          <p14:tracePt t="227007" x="8197850" y="4867275"/>
          <p14:tracePt t="227023" x="8170863" y="4867275"/>
          <p14:tracePt t="227039" x="8099425" y="4857750"/>
          <p14:tracePt t="227055" x="8018463" y="4848225"/>
          <p14:tracePt t="227071" x="7966075" y="4848225"/>
          <p14:tracePt t="227087" x="7902575" y="4848225"/>
          <p14:tracePt t="227103" x="7848600" y="4848225"/>
          <p14:tracePt t="227120" x="7777163" y="4848225"/>
          <p14:tracePt t="227135" x="7705725" y="4848225"/>
          <p14:tracePt t="227139" x="7670800" y="4848225"/>
          <p14:tracePt t="227152" x="7643813" y="4848225"/>
          <p14:tracePt t="227168" x="7581900" y="4848225"/>
          <p14:tracePt t="227184" x="7518400" y="4848225"/>
          <p14:tracePt t="227200" x="7429500" y="4857750"/>
          <p14:tracePt t="227215" x="7367588" y="4867275"/>
          <p14:tracePt t="227232" x="7296150" y="4884738"/>
          <p14:tracePt t="227247" x="7259638" y="4911725"/>
          <p14:tracePt t="227263" x="7232650" y="4929188"/>
          <p14:tracePt t="227279" x="7188200" y="4938713"/>
          <p14:tracePt t="227296" x="7161213" y="4956175"/>
          <p14:tracePt t="227312" x="7134225" y="4965700"/>
          <p14:tracePt t="227328" x="7089775" y="4991100"/>
          <p14:tracePt t="227343" x="7072313" y="5000625"/>
          <p14:tracePt t="227359" x="7054850" y="5010150"/>
          <p14:tracePt t="227375" x="7045325" y="5018088"/>
          <p14:tracePt t="227391" x="7037388" y="5027613"/>
          <p14:tracePt t="227407" x="7027863" y="5027613"/>
          <p14:tracePt t="227423" x="7027863" y="5045075"/>
          <p14:tracePt t="227440" x="7027863" y="5072063"/>
          <p14:tracePt t="227455" x="7027863" y="5116513"/>
          <p14:tracePt t="227471" x="7027863" y="5153025"/>
          <p14:tracePt t="227488" x="7027863" y="5180013"/>
          <p14:tracePt t="227503" x="7037388" y="5224463"/>
          <p14:tracePt t="227520" x="7045325" y="5268913"/>
          <p14:tracePt t="227536" x="7089775" y="5322888"/>
          <p14:tracePt t="227552" x="7108825" y="5340350"/>
          <p14:tracePt t="227567" x="7126288" y="5357813"/>
          <p14:tracePt t="227583" x="7143750" y="5375275"/>
          <p14:tracePt t="227599" x="7161213" y="5384800"/>
          <p14:tracePt t="227615" x="7197725" y="5411788"/>
          <p14:tracePt t="227631" x="7232650" y="5419725"/>
          <p14:tracePt t="227647" x="7277100" y="5438775"/>
          <p14:tracePt t="227663" x="7348538" y="5465763"/>
          <p14:tracePt t="227679" x="7412038" y="5483225"/>
          <p14:tracePt t="227695" x="7456488" y="5491163"/>
          <p14:tracePt t="227711" x="7500938" y="5500688"/>
          <p14:tracePt t="227727" x="7554913" y="5510213"/>
          <p14:tracePt t="227743" x="7589838" y="5510213"/>
          <p14:tracePt t="227759" x="7653338" y="5510213"/>
          <p14:tracePt t="227775" x="7724775" y="5510213"/>
          <p14:tracePt t="227790" x="7742238" y="5510213"/>
          <p14:tracePt t="227806" x="7786688" y="5510213"/>
          <p14:tracePt t="227822" x="7858125" y="5510213"/>
          <p14:tracePt t="227838" x="7939088" y="5510213"/>
          <p14:tracePt t="227854" x="8001000" y="5510213"/>
          <p14:tracePt t="227870" x="8062913" y="5510213"/>
          <p14:tracePt t="227886" x="8134350" y="5510213"/>
          <p14:tracePt t="227902" x="8215313" y="5491163"/>
          <p14:tracePt t="227918" x="8313738" y="5473700"/>
          <p14:tracePt t="227934" x="8420100" y="5456238"/>
          <p14:tracePt t="227950" x="8483600" y="5446713"/>
          <p14:tracePt t="227966" x="8545513" y="5438775"/>
          <p14:tracePt t="227982" x="8589963" y="5438775"/>
          <p14:tracePt t="227998" x="8661400" y="5411788"/>
          <p14:tracePt t="228014" x="8724900" y="5394325"/>
          <p14:tracePt t="228030" x="8732838" y="5375275"/>
          <p14:tracePt t="228046" x="8751888" y="5367338"/>
          <p14:tracePt t="228078" x="8759825" y="5348288"/>
          <p14:tracePt t="228094" x="8759825" y="5330825"/>
          <p14:tracePt t="228110" x="8777288" y="5303838"/>
          <p14:tracePt t="228126" x="8804275" y="5286375"/>
          <p14:tracePt t="228142" x="8804275" y="5276850"/>
          <p14:tracePt t="228158" x="8823325" y="5251450"/>
          <p14:tracePt t="228161" x="8823325" y="5241925"/>
          <p14:tracePt t="228174" x="8823325" y="5232400"/>
          <p14:tracePt t="228190" x="8831263" y="5205413"/>
          <p14:tracePt t="228206" x="8831263" y="5197475"/>
          <p14:tracePt t="228222" x="8831263" y="5187950"/>
          <p14:tracePt t="228238" x="8831263" y="5160963"/>
          <p14:tracePt t="228254" x="8831263" y="5143500"/>
          <p14:tracePt t="228271" x="8823325" y="5099050"/>
          <p14:tracePt t="228286" x="8786813" y="5062538"/>
          <p14:tracePt t="228302" x="8732838" y="5027613"/>
          <p14:tracePt t="228318" x="8626475" y="4956175"/>
          <p14:tracePt t="228334" x="8439150" y="4830763"/>
          <p14:tracePt t="228350" x="8242300" y="4687888"/>
          <p14:tracePt t="228366" x="8045450" y="4572000"/>
          <p14:tracePt t="228382" x="7848600" y="4500563"/>
          <p14:tracePt t="228398" x="7724775" y="4446588"/>
          <p14:tracePt t="228414" x="7661275" y="4419600"/>
          <p14:tracePt t="228430" x="7616825" y="4419600"/>
          <p14:tracePt t="228446" x="7518400" y="4394200"/>
          <p14:tracePt t="228462" x="7456488" y="4394200"/>
          <p14:tracePt t="228478" x="7367588" y="4394200"/>
          <p14:tracePt t="228494" x="7286625" y="4394200"/>
          <p14:tracePt t="228510" x="7242175" y="4384675"/>
          <p14:tracePt t="228526" x="7205663" y="4375150"/>
          <p14:tracePt t="228541" x="7180263" y="4375150"/>
          <p14:tracePt t="228558" x="7134225" y="4375150"/>
          <p14:tracePt t="228574" x="7099300" y="4375150"/>
          <p14:tracePt t="228589" x="7072313" y="4367213"/>
          <p14:tracePt t="228605" x="7045325" y="4357688"/>
          <p14:tracePt t="228621" x="7018338" y="4348163"/>
          <p14:tracePt t="228637" x="7010400" y="4348163"/>
          <p14:tracePt t="228653" x="6991350" y="4348163"/>
          <p14:tracePt t="228669" x="6965950" y="4348163"/>
          <p14:tracePt t="228686" x="6875463" y="4348163"/>
          <p14:tracePt t="228701" x="6823075" y="4348163"/>
          <p14:tracePt t="228717" x="6742113" y="4348163"/>
          <p14:tracePt t="228733" x="6670675" y="4348163"/>
          <p14:tracePt t="228749" x="6634163" y="4348163"/>
          <p14:tracePt t="228765" x="6616700" y="4348163"/>
          <p14:tracePt t="228797" x="6608763" y="4348163"/>
          <p14:tracePt t="228813" x="6581775" y="4348163"/>
          <p14:tracePt t="228829" x="6545263" y="4367213"/>
          <p14:tracePt t="228845" x="6500813" y="4384675"/>
          <p14:tracePt t="228861" x="6473825" y="4402138"/>
          <p14:tracePt t="228877" x="6465888" y="4411663"/>
          <p14:tracePt t="228909" x="6446838" y="4419600"/>
          <p14:tracePt t="228941" x="6438900" y="4419600"/>
          <p14:tracePt t="228957" x="6429375" y="4446588"/>
          <p14:tracePt t="228973" x="6429375" y="4465638"/>
          <p14:tracePt t="228989" x="6419850" y="4510088"/>
          <p14:tracePt t="229005" x="6419850" y="4545013"/>
          <p14:tracePt t="229021" x="6419850" y="4572000"/>
          <p14:tracePt t="229037" x="6419850" y="4608513"/>
          <p14:tracePt t="229053" x="6419850" y="4616450"/>
          <p14:tracePt t="229069" x="6429375" y="4633913"/>
          <p14:tracePt t="229085" x="6438900" y="4643438"/>
          <p14:tracePt t="229101" x="6465888" y="4652963"/>
          <p14:tracePt t="229117" x="6491288" y="4652963"/>
          <p14:tracePt t="229133" x="6527800" y="4652963"/>
          <p14:tracePt t="229149" x="6572250" y="4643438"/>
          <p14:tracePt t="229165" x="6599238" y="4625975"/>
          <p14:tracePt t="229202" x="6599238" y="4608513"/>
          <p14:tracePt t="229206" x="6599238" y="4598988"/>
          <p14:tracePt t="229218" x="6599238" y="4589463"/>
          <p14:tracePt t="229229" x="6589713" y="4562475"/>
          <p14:tracePt t="229245" x="6562725" y="4537075"/>
          <p14:tracePt t="229261" x="6537325" y="4510088"/>
          <p14:tracePt t="229277" x="6518275" y="4491038"/>
          <p14:tracePt t="229348" x="6510338" y="4491038"/>
          <p14:tracePt t="229364" x="6500813" y="4491038"/>
          <p14:tracePt t="229380" x="6483350" y="4491038"/>
          <p14:tracePt t="229384" x="6473825" y="4491038"/>
          <p14:tracePt t="229396" x="6446838" y="4491038"/>
          <p14:tracePt t="229405" x="6429375" y="4500563"/>
          <p14:tracePt t="229421" x="6419850" y="4500563"/>
          <p14:tracePt t="229437" x="6411913" y="4510088"/>
          <p14:tracePt t="229460" x="6411913" y="4527550"/>
          <p14:tracePt t="229476" x="6411913" y="4545013"/>
          <p14:tracePt t="229492" x="6411913" y="4562475"/>
          <p14:tracePt t="229508" x="6411913" y="4572000"/>
          <p14:tracePt t="229524" x="6411913" y="4581525"/>
          <p14:tracePt t="229533" x="6411913" y="4589463"/>
          <p14:tracePt t="229549" x="6419850" y="4589463"/>
          <p14:tracePt t="229572" x="6438900" y="4589463"/>
          <p14:tracePt t="229588" x="6446838" y="4581525"/>
          <p14:tracePt t="229604" x="6446838" y="4572000"/>
          <p14:tracePt t="229612" x="6456363" y="4572000"/>
          <p14:tracePt t="229629" x="6465888" y="4554538"/>
          <p14:tracePt t="229644" x="6465888" y="4537075"/>
          <p14:tracePt t="229660" x="6465888" y="4527550"/>
          <p14:tracePt t="229700" x="6465888" y="4518025"/>
          <p14:tracePt t="229716" x="6456363" y="4518025"/>
          <p14:tracePt t="229732" x="6446838" y="4527550"/>
          <p14:tracePt t="229736" x="6446838" y="4537075"/>
          <p14:tracePt t="229748" x="6446838" y="4545013"/>
          <p14:tracePt t="229756" x="6446838" y="4562475"/>
          <p14:tracePt t="229772" x="6446838" y="4589463"/>
          <p14:tracePt t="229788" x="6446838" y="4598988"/>
          <p14:tracePt t="229804" x="6456363" y="4616450"/>
          <p14:tracePt t="229820" x="6465888" y="4616450"/>
          <p14:tracePt t="229836" x="6483350" y="4616450"/>
          <p14:tracePt t="229868" x="6510338" y="4608513"/>
          <p14:tracePt t="229884" x="6518275" y="4581525"/>
          <p14:tracePt t="229900" x="6527800" y="4554538"/>
          <p14:tracePt t="229916" x="6527800" y="4537075"/>
          <p14:tracePt t="229932" x="6527800" y="4527550"/>
          <p14:tracePt t="229948" x="6518275" y="4510088"/>
          <p14:tracePt t="229964" x="6510338" y="4510088"/>
          <p14:tracePt t="229980" x="6500813" y="4510088"/>
          <p14:tracePt t="230012" x="6491288" y="4510088"/>
          <p14:tracePt t="230036" x="6483350" y="4510088"/>
          <p14:tracePt t="231734" x="6473825" y="4510088"/>
          <p14:tracePt t="231750" x="6465888" y="4518025"/>
          <p14:tracePt t="231755" x="6465888" y="4527550"/>
          <p14:tracePt t="231770" x="6456363" y="4527550"/>
          <p14:tracePt t="231786" x="6438900" y="4537075"/>
          <p14:tracePt t="231802" x="6429375" y="4537075"/>
          <p14:tracePt t="231864" x="6419850" y="4537075"/>
          <p14:tracePt t="231880" x="6411913" y="4537075"/>
          <p14:tracePt t="231896" x="6411913" y="4518025"/>
          <p14:tracePt t="231901" x="6402388" y="4510088"/>
          <p14:tracePt t="231992" x="6411913" y="4510088"/>
          <p14:tracePt t="231996" x="6419850" y="4510088"/>
          <p14:tracePt t="232576" x="6429375" y="4510088"/>
          <p14:tracePt t="232580" x="6438900" y="4510088"/>
          <p14:tracePt t="232592" x="6456363" y="4510088"/>
          <p14:tracePt t="232602" x="6465888" y="4510088"/>
          <p14:tracePt t="232618" x="6483350" y="4510088"/>
          <p14:tracePt t="232650" x="6510338" y="4510088"/>
          <p14:tracePt t="232682" x="6510338" y="4500563"/>
          <p14:tracePt t="232816" x="6518275" y="4491038"/>
          <p14:tracePt t="232896" x="6518275" y="4483100"/>
          <p14:tracePt t="232928" x="6518275" y="4473575"/>
          <p14:tracePt t="233072" x="6518275" y="4465638"/>
          <p14:tracePt t="233088" x="6518275" y="4456113"/>
          <p14:tracePt t="233136" x="6518275" y="4446588"/>
          <p14:tracePt t="233168" x="6518275" y="4438650"/>
          <p14:tracePt t="233201" x="6518275" y="4429125"/>
          <p14:tracePt t="233232" x="6518275" y="4419600"/>
          <p14:tracePt t="233264" x="6518275" y="4411663"/>
          <p14:tracePt t="233269" x="6518275" y="4402138"/>
          <p14:tracePt t="233280" x="6518275" y="4394200"/>
          <p14:tracePt t="233296" x="6518275" y="4384675"/>
          <p14:tracePt t="233305" x="6518275" y="4375150"/>
          <p14:tracePt t="233328" x="6510338" y="4348163"/>
          <p14:tracePt t="233426" x="6500813" y="4348163"/>
          <p14:tracePt t="233430" x="6491288" y="4348163"/>
          <p14:tracePt t="233462" x="6473825" y="4348163"/>
          <p14:tracePt t="233474" x="6456363" y="4348163"/>
          <p14:tracePt t="233481" x="6438900" y="4348163"/>
          <p14:tracePt t="233506" x="6419850" y="4348163"/>
          <p14:tracePt t="233513" x="6411913" y="4348163"/>
          <p14:tracePt t="233734" x="6411913" y="4357688"/>
          <p14:tracePt t="233746" x="6429375" y="4357688"/>
          <p14:tracePt t="233762" x="6438900" y="4367213"/>
          <p14:tracePt t="233778" x="6446838" y="4367213"/>
          <p14:tracePt t="233794" x="6446838" y="4375150"/>
          <p14:tracePt t="233826" x="6446838" y="4394200"/>
          <p14:tracePt t="233842" x="6446838" y="4402138"/>
          <p14:tracePt t="233846" x="6446838" y="4419600"/>
          <p14:tracePt t="233874" x="6446838" y="4446588"/>
          <p14:tracePt t="233878" x="6446838" y="4456113"/>
          <p14:tracePt t="233890" x="6446838" y="4465638"/>
          <p14:tracePt t="233897" x="6446838" y="4473575"/>
          <p14:tracePt t="233912" x="6438900" y="4500563"/>
          <p14:tracePt t="233928" x="6438900" y="4518025"/>
          <p14:tracePt t="233944" x="6438900" y="4527550"/>
          <p14:tracePt t="233986" x="6438900" y="4537075"/>
          <p14:tracePt t="234002" x="6438900" y="4545013"/>
          <p14:tracePt t="234008" x="6446838" y="4554538"/>
          <p14:tracePt t="234024" x="6465888" y="4562475"/>
          <p14:tracePt t="234098" x="6465888" y="4572000"/>
          <p14:tracePt t="234198" x="6465888" y="4554538"/>
          <p14:tracePt t="234294" x="6465888" y="4545013"/>
          <p14:tracePt t="234322" x="6465888" y="4537075"/>
          <p14:tracePt t="234354" x="6465888" y="4527550"/>
          <p14:tracePt t="234358" x="6465888" y="4518025"/>
          <p14:tracePt t="234386" x="6465888" y="4510088"/>
          <p14:tracePt t="234391" x="6465888" y="4500563"/>
          <p14:tracePt t="234402" x="6465888" y="4491038"/>
          <p14:tracePt t="234422" x="6465888" y="4483100"/>
          <p14:tracePt t="234434" x="6465888" y="4473575"/>
          <p14:tracePt t="234450" x="6465888" y="4465638"/>
          <p14:tracePt t="234456" x="6465888" y="4456113"/>
          <p14:tracePt t="234472" x="6518275" y="4429125"/>
          <p14:tracePt t="234488" x="6589713" y="4402138"/>
          <p14:tracePt t="234504" x="6697663" y="4367213"/>
          <p14:tracePt t="234520" x="6875463" y="4340225"/>
          <p14:tracePt t="234536" x="7054850" y="4276725"/>
          <p14:tracePt t="234552" x="7205663" y="4241800"/>
          <p14:tracePt t="234568" x="7277100" y="4214813"/>
          <p14:tracePt t="234584" x="7313613" y="4214813"/>
          <p14:tracePt t="234600" x="7358063" y="4214813"/>
          <p14:tracePt t="234616" x="7402513" y="4214813"/>
          <p14:tracePt t="234632" x="7510463" y="4214813"/>
          <p14:tracePt t="234648" x="7697788" y="4214813"/>
          <p14:tracePt t="234664" x="7902575" y="4214813"/>
          <p14:tracePt t="234680" x="8054975" y="4214813"/>
          <p14:tracePt t="234696" x="8170863" y="4214813"/>
          <p14:tracePt t="234712" x="8259763" y="4214813"/>
          <p14:tracePt t="234728" x="8348663" y="4214813"/>
          <p14:tracePt t="234744" x="8491538" y="4214813"/>
          <p14:tracePt t="234760" x="8653463" y="4197350"/>
          <p14:tracePt t="234776" x="8796338" y="4187825"/>
          <p14:tracePt t="234792" x="8956675" y="4187825"/>
          <p14:tracePt t="234808" x="9117013" y="4187825"/>
          <p14:tracePt t="234824" x="9232900" y="4187825"/>
          <p14:tracePt t="234839" x="9323388" y="4187825"/>
          <p14:tracePt t="234856" x="9385300" y="4187825"/>
          <p14:tracePt t="234872" x="9402763" y="4187825"/>
          <p14:tracePt t="234888" x="9412288" y="4187825"/>
          <p14:tracePt t="234904" x="9420225" y="4187825"/>
          <p14:tracePt t="234920" x="9439275" y="4197350"/>
          <p14:tracePt t="234936" x="9466263" y="4214813"/>
          <p14:tracePt t="234952" x="9537700" y="4232275"/>
          <p14:tracePt t="234968" x="9590088" y="4251325"/>
          <p14:tracePt t="234983" x="9653588" y="4259263"/>
          <p14:tracePt t="234999" x="9715500" y="4276725"/>
          <p14:tracePt t="235015" x="9786938" y="4295775"/>
          <p14:tracePt t="235047" x="9786938" y="4303713"/>
          <p14:tracePt t="235064" x="9786938" y="4322763"/>
          <p14:tracePt t="235079" x="9786938" y="4340225"/>
          <p14:tracePt t="235095" x="9777413" y="4357688"/>
          <p14:tracePt t="235111" x="9777413" y="4367213"/>
          <p14:tracePt t="235127" x="9777413" y="4394200"/>
          <p14:tracePt t="235144" x="9777413" y="4402138"/>
          <p14:tracePt t="235159" x="9777413" y="4419600"/>
          <p14:tracePt t="235175" x="9759950" y="4438650"/>
          <p14:tracePt t="235191" x="9752013" y="4456113"/>
          <p14:tracePt t="235207" x="9732963" y="4483100"/>
          <p14:tracePt t="235223" x="9715500" y="4527550"/>
          <p14:tracePt t="235241" x="9705975" y="4545013"/>
          <p14:tracePt t="235255" x="9671050" y="4562475"/>
          <p14:tracePt t="235271" x="9617075" y="4589463"/>
          <p14:tracePt t="235287" x="9572625" y="4608513"/>
          <p14:tracePt t="235303" x="9483725" y="4625975"/>
          <p14:tracePt t="235319" x="9412288" y="4633913"/>
          <p14:tracePt t="235335" x="9296400" y="4652963"/>
          <p14:tracePt t="235351" x="9153525" y="4660900"/>
          <p14:tracePt t="235367" x="9010650" y="4660900"/>
          <p14:tracePt t="235383" x="8823325" y="4660900"/>
          <p14:tracePt t="235399" x="8634413" y="4660900"/>
          <p14:tracePt t="235416" x="8447088" y="4660900"/>
          <p14:tracePt t="235431" x="8269288" y="4660900"/>
          <p14:tracePt t="235448" x="8089900" y="4660900"/>
          <p14:tracePt t="235464" x="7902575" y="4660900"/>
          <p14:tracePt t="235479" x="7732713" y="4660900"/>
          <p14:tracePt t="235495" x="7616825" y="4660900"/>
          <p14:tracePt t="235511" x="7500938" y="4660900"/>
          <p14:tracePt t="235527" x="7402513" y="4660900"/>
          <p14:tracePt t="235543" x="7304088" y="4652963"/>
          <p14:tracePt t="235559" x="7215188" y="4625975"/>
          <p14:tracePt t="235576" x="7116763" y="4598988"/>
          <p14:tracePt t="235592" x="7054850" y="4589463"/>
          <p14:tracePt t="235607" x="6965950" y="4581525"/>
          <p14:tracePt t="235623" x="6884988" y="4581525"/>
          <p14:tracePt t="235639" x="6875463" y="4581525"/>
          <p14:tracePt t="235655" x="6831013" y="4581525"/>
          <p14:tracePt t="235671" x="6796088" y="4581525"/>
          <p14:tracePt t="235687" x="6732588" y="4581525"/>
          <p14:tracePt t="235703" x="6680200" y="4581525"/>
          <p14:tracePt t="235719" x="6653213" y="4581525"/>
          <p14:tracePt t="235812" x="6643688" y="4581525"/>
          <p14:tracePt t="235817" x="6634163" y="4581525"/>
          <p14:tracePt t="235940" x="6626225" y="4572000"/>
          <p14:tracePt t="235945" x="6616700" y="4572000"/>
          <p14:tracePt t="235972" x="6608763" y="4572000"/>
          <p14:tracePt t="235988" x="6599238" y="4572000"/>
          <p14:tracePt t="235993" x="6589713" y="4572000"/>
          <p14:tracePt t="236007" x="6581775" y="4562475"/>
          <p14:tracePt t="237086" x="6589713" y="4572000"/>
          <p14:tracePt t="237654" x="6599238" y="4572000"/>
          <p14:tracePt t="237670" x="6608763" y="4572000"/>
          <p14:tracePt t="237675" x="6616700" y="4572000"/>
          <p14:tracePt t="237687" x="6634163" y="4572000"/>
          <p14:tracePt t="237701" x="6643688" y="4572000"/>
          <p14:tracePt t="238176" x="6653213" y="4581525"/>
          <p14:tracePt t="238272" x="6653213" y="4589463"/>
          <p14:tracePt t="238304" x="6653213" y="4598988"/>
          <p14:tracePt t="238320" x="6653213" y="4608513"/>
          <p14:tracePt t="238356" x="6680200" y="4608513"/>
          <p14:tracePt t="238368" x="6688138" y="4608513"/>
          <p14:tracePt t="238372" x="6715125" y="4608513"/>
          <p14:tracePt t="238388" x="6777038" y="4616450"/>
          <p14:tracePt t="238404" x="6848475" y="4616450"/>
          <p14:tracePt t="238420" x="6902450" y="4616450"/>
          <p14:tracePt t="238436" x="7000875" y="4616450"/>
          <p14:tracePt t="238452" x="7126288" y="4616450"/>
          <p14:tracePt t="238468" x="7313613" y="4616450"/>
          <p14:tracePt t="238484" x="7518400" y="4616450"/>
          <p14:tracePt t="238501" x="7759700" y="4572000"/>
          <p14:tracePt t="238516" x="8037513" y="4500563"/>
          <p14:tracePt t="238532" x="8286750" y="4402138"/>
          <p14:tracePt t="238548" x="8528050" y="4295775"/>
          <p14:tracePt t="238564" x="8769350" y="4152900"/>
          <p14:tracePt t="238580" x="8991600" y="3956050"/>
          <p14:tracePt t="238596" x="9259888" y="3687763"/>
          <p14:tracePt t="238612" x="9555163" y="3367088"/>
          <p14:tracePt t="238628" x="9705975" y="3143250"/>
          <p14:tracePt t="238644" x="9732963" y="2946400"/>
          <p14:tracePt t="238660" x="9705975" y="2813050"/>
          <p14:tracePt t="238676" x="9609138" y="2697163"/>
          <p14:tracePt t="238692" x="9518650" y="2616200"/>
          <p14:tracePt t="238708" x="9439275" y="2544763"/>
          <p14:tracePt t="238724" x="9375775" y="2482850"/>
          <p14:tracePt t="238740" x="9331325" y="2419350"/>
          <p14:tracePt t="238756" x="9304338" y="2393950"/>
          <p14:tracePt t="238772" x="9277350" y="2384425"/>
          <p14:tracePt t="238788" x="9242425" y="2384425"/>
          <p14:tracePt t="238804" x="9188450" y="2374900"/>
          <p14:tracePt t="238820" x="9117013" y="2357438"/>
          <p14:tracePt t="238836" x="9045575" y="2357438"/>
          <p14:tracePt t="238852" x="8939213" y="2339975"/>
          <p14:tracePt t="238868" x="8831263" y="2322513"/>
          <p14:tracePt t="238884" x="8796338" y="2312988"/>
          <p14:tracePt t="238900" x="8769350" y="2295525"/>
          <p14:tracePt t="238916" x="8751888" y="2276475"/>
          <p14:tracePt t="238932" x="8724900" y="2268538"/>
          <p14:tracePt t="238948" x="8705850" y="2232025"/>
          <p14:tracePt t="238964" x="8661400" y="2205038"/>
          <p14:tracePt t="238980" x="8643938" y="2197100"/>
          <p14:tracePt t="238996" x="8626475" y="2197100"/>
          <p14:tracePt t="239028" x="8599488" y="2187575"/>
          <p14:tracePt t="239044" x="8572500" y="2170113"/>
          <p14:tracePt t="239060" x="8528050" y="2160588"/>
          <p14:tracePt t="239076" x="8510588" y="2152650"/>
          <p14:tracePt t="239092" x="8474075" y="2143125"/>
          <p14:tracePt t="239108" x="8456613" y="2125663"/>
          <p14:tracePt t="239123" x="8439150" y="2098675"/>
          <p14:tracePt t="239139" x="8420100" y="2081213"/>
          <p14:tracePt t="239156" x="8412163" y="2062163"/>
          <p14:tracePt t="239171" x="8402638" y="2044700"/>
          <p14:tracePt t="239187" x="8385175" y="2017713"/>
          <p14:tracePt t="239203" x="8358188" y="2017713"/>
          <p14:tracePt t="239220" x="8348663" y="2009775"/>
          <p14:tracePt t="239236" x="8340725" y="2009775"/>
          <p14:tracePt t="239251" x="8323263" y="2000250"/>
          <p14:tracePt t="239362" x="8313738" y="2000250"/>
          <p14:tracePt t="239378" x="8304213" y="2000250"/>
          <p14:tracePt t="239384" x="8304213" y="2009775"/>
          <p14:tracePt t="239410" x="8304213" y="2017713"/>
          <p14:tracePt t="239416" x="8304213" y="2027238"/>
          <p14:tracePt t="239427" x="8296275" y="2044700"/>
          <p14:tracePt t="239443" x="8296275" y="2062163"/>
          <p14:tracePt t="239459" x="8296275" y="2098675"/>
          <p14:tracePt t="239475" x="8286750" y="2143125"/>
          <p14:tracePt t="239491" x="8277225" y="2170113"/>
          <p14:tracePt t="239507" x="8269288" y="2187575"/>
          <p14:tracePt t="239539" x="8259763" y="2205038"/>
          <p14:tracePt t="239556" x="8259763" y="2214563"/>
          <p14:tracePt t="239571" x="8251825" y="2214563"/>
          <p14:tracePt t="239602" x="8242300" y="2214563"/>
          <p14:tracePt t="239622" x="8232775" y="2205038"/>
          <p14:tracePt t="239634" x="8215313" y="2197100"/>
          <p14:tracePt t="239640" x="8215313" y="2179638"/>
          <p14:tracePt t="239651" x="8205788" y="2160588"/>
          <p14:tracePt t="239667" x="8188325" y="2152650"/>
          <p14:tracePt t="239683" x="8180388" y="2125663"/>
          <p14:tracePt t="239699" x="8180388" y="2108200"/>
          <p14:tracePt t="239715" x="8180388" y="2071688"/>
          <p14:tracePt t="239731" x="8180388" y="2036763"/>
          <p14:tracePt t="239747" x="8180388" y="2017713"/>
          <p14:tracePt t="239826" x="8170863" y="2036763"/>
          <p14:tracePt t="239842" x="8153400" y="2062163"/>
          <p14:tracePt t="239848" x="8153400" y="2071688"/>
          <p14:tracePt t="239859" x="8153400" y="2098675"/>
          <p14:tracePt t="239875" x="8134350" y="2125663"/>
          <p14:tracePt t="239891" x="8126413" y="2143125"/>
          <p14:tracePt t="239907" x="8126413" y="2160588"/>
          <p14:tracePt t="239923" x="8116888" y="2179638"/>
          <p14:tracePt t="239939" x="8099425" y="2197100"/>
          <p14:tracePt t="239955" x="8089900" y="2214563"/>
          <p14:tracePt t="239971" x="8072438" y="2214563"/>
          <p14:tracePt t="239987" x="8037513" y="2214563"/>
          <p14:tracePt t="240003" x="8010525" y="2214563"/>
          <p14:tracePt t="240019" x="7966075" y="2214563"/>
          <p14:tracePt t="240035" x="7912100" y="2205038"/>
          <p14:tracePt t="240051" x="7867650" y="2187575"/>
          <p14:tracePt t="240067" x="7840663" y="2160588"/>
          <p14:tracePt t="240083" x="7831138" y="2160588"/>
          <p14:tracePt t="240099" x="7823200" y="2152650"/>
          <p14:tracePt t="240115" x="7804150" y="2133600"/>
          <p14:tracePt t="240131" x="7796213" y="2125663"/>
          <p14:tracePt t="240147" x="7786688" y="2116138"/>
          <p14:tracePt t="240163" x="7786688" y="2108200"/>
          <p14:tracePt t="240342" x="7786688" y="2116138"/>
          <p14:tracePt t="240354" x="7796213" y="2125663"/>
          <p14:tracePt t="240370" x="7804150" y="2133600"/>
          <p14:tracePt t="240376" x="7813675" y="2143125"/>
          <p14:tracePt t="240386" x="7813675" y="2152650"/>
          <p14:tracePt t="240402" x="7831138" y="2152650"/>
          <p14:tracePt t="240418" x="7840663" y="2152650"/>
          <p14:tracePt t="240546" x="7831138" y="2160588"/>
          <p14:tracePt t="240551" x="7804150" y="2160588"/>
          <p14:tracePt t="240562" x="7751763" y="2160588"/>
          <p14:tracePt t="240578" x="7626350" y="2160588"/>
          <p14:tracePt t="240594" x="7510463" y="2160588"/>
          <p14:tracePt t="240610" x="7385050" y="2160588"/>
          <p14:tracePt t="240626" x="7296150" y="2143125"/>
          <p14:tracePt t="240642" x="7259638" y="2133600"/>
          <p14:tracePt t="240659" x="7251700" y="2125663"/>
          <p14:tracePt t="240674" x="7232650" y="2125663"/>
          <p14:tracePt t="240690" x="7224713" y="2125663"/>
          <p14:tracePt t="240707" x="7188200" y="2125663"/>
          <p14:tracePt t="240722" x="7108825" y="2125663"/>
          <p14:tracePt t="240738" x="7054850" y="2125663"/>
          <p14:tracePt t="240754" x="7045325" y="2125663"/>
          <p14:tracePt t="240786" x="7037388" y="2116138"/>
          <p14:tracePt t="240802" x="7037388" y="2098675"/>
          <p14:tracePt t="240820" x="7027863" y="2081213"/>
          <p14:tracePt t="240835" x="7000875" y="2062163"/>
          <p14:tracePt t="240850" x="6991350" y="2054225"/>
          <p14:tracePt t="240866" x="6965950" y="2036763"/>
          <p14:tracePt t="240882" x="6946900" y="2036763"/>
          <p14:tracePt t="240916" x="6929438" y="2036763"/>
          <p14:tracePt t="240930" x="6919913" y="2036763"/>
          <p14:tracePt t="240946" x="6894513" y="2036763"/>
          <p14:tracePt t="240962" x="6875463" y="2036763"/>
          <p14:tracePt t="240978" x="6840538" y="2036763"/>
          <p14:tracePt t="240994" x="6796088" y="2036763"/>
          <p14:tracePt t="241010" x="6751638" y="2054225"/>
          <p14:tracePt t="241026" x="6697663" y="2071688"/>
          <p14:tracePt t="241042" x="6670675" y="2081213"/>
          <p14:tracePt t="241058" x="6643688" y="2089150"/>
          <p14:tracePt t="241074" x="6616700" y="2098675"/>
          <p14:tracePt t="241090" x="6562725" y="2108200"/>
          <p14:tracePt t="241106" x="6518275" y="2116138"/>
          <p14:tracePt t="241122" x="6491288" y="2116138"/>
          <p14:tracePt t="241220" x="6491288" y="2133600"/>
          <p14:tracePt t="241224" x="6491288" y="2143125"/>
          <p14:tracePt t="241240" x="6491288" y="2152650"/>
          <p14:tracePt t="241252" x="6491288" y="2160588"/>
          <p14:tracePt t="241476" x="6510338" y="2160588"/>
          <p14:tracePt t="241492" x="6518275" y="2160588"/>
          <p14:tracePt t="241496" x="6537325" y="2160588"/>
          <p14:tracePt t="241508" x="6562725" y="2160588"/>
          <p14:tracePt t="241521" x="6581775" y="2160588"/>
          <p14:tracePt t="241537" x="6643688" y="2160588"/>
          <p14:tracePt t="241553" x="6688138" y="2152650"/>
          <p14:tracePt t="241569" x="6724650" y="2143125"/>
          <p14:tracePt t="241585" x="6742113" y="2125663"/>
          <p14:tracePt t="241601" x="6769100" y="2125663"/>
          <p14:tracePt t="241617" x="6777038" y="2116138"/>
          <p14:tracePt t="241633" x="6796088" y="2108200"/>
          <p14:tracePt t="241649" x="6813550" y="2108200"/>
          <p14:tracePt t="241665" x="6848475" y="2108200"/>
          <p14:tracePt t="241681" x="6875463" y="2108200"/>
          <p14:tracePt t="241697" x="6884988" y="2116138"/>
          <p14:tracePt t="241732" x="6902450" y="2116138"/>
          <p14:tracePt t="241737" x="6911975" y="2116138"/>
          <p14:tracePt t="241752" x="6938963" y="2116138"/>
          <p14:tracePt t="241764" x="6956425" y="2116138"/>
          <p14:tracePt t="241777" x="6983413" y="2116138"/>
          <p14:tracePt t="241793" x="7010400" y="2116138"/>
          <p14:tracePt t="241796" x="7018338" y="2116138"/>
          <p14:tracePt t="241811" x="7037388" y="2116138"/>
          <p14:tracePt t="241860" x="7054850" y="2108200"/>
          <p14:tracePt t="241865" x="7062788" y="2098675"/>
          <p14:tracePt t="241876" x="7081838" y="2098675"/>
          <p14:tracePt t="241889" x="7116763" y="2089150"/>
          <p14:tracePt t="241905" x="7161213" y="2081213"/>
          <p14:tracePt t="241921" x="7188200" y="2081213"/>
          <p14:tracePt t="241956" x="7197725" y="2081213"/>
          <p14:tracePt t="241969" x="7205663" y="2081213"/>
          <p14:tracePt t="241985" x="7215188" y="2081213"/>
          <p14:tracePt t="242001" x="7224713" y="2081213"/>
          <p14:tracePt t="242020" x="7232650" y="2081213"/>
          <p14:tracePt t="242033" x="7242175" y="2081213"/>
          <p14:tracePt t="242049" x="7259638" y="2081213"/>
          <p14:tracePt t="242081" x="7323138" y="2062163"/>
          <p14:tracePt t="242097" x="7412038" y="2044700"/>
          <p14:tracePt t="242113" x="7518400" y="2027238"/>
          <p14:tracePt t="242129" x="7545388" y="2017713"/>
          <p14:tracePt t="242145" x="7562850" y="2009775"/>
          <p14:tracePt t="242161" x="7581900" y="2009775"/>
          <p14:tracePt t="242326" x="7589838" y="2000250"/>
          <p14:tracePt t="242331" x="7599363" y="2000250"/>
          <p14:tracePt t="242358" x="7608888" y="2000250"/>
          <p14:tracePt t="242474" x="7608888" y="2009775"/>
          <p14:tracePt t="242486" x="7608888" y="2017713"/>
          <p14:tracePt t="242491" x="7608888" y="2027238"/>
          <p14:tracePt t="242502" x="7608888" y="2044700"/>
          <p14:tracePt t="242518" x="7608888" y="2054225"/>
          <p14:tracePt t="242528" x="7608888" y="2062163"/>
          <p14:tracePt t="242614" x="7616825" y="2062163"/>
          <p14:tracePt t="242618" x="7616825" y="2054225"/>
          <p14:tracePt t="242646" x="7616825" y="2044700"/>
          <p14:tracePt t="242694" x="7616825" y="2036763"/>
          <p14:tracePt t="242699" x="7616825" y="2027238"/>
          <p14:tracePt t="242714" x="7616825" y="2009775"/>
          <p14:tracePt t="242730" x="7616825" y="2000250"/>
          <p14:tracePt t="242742" x="7616825" y="1982788"/>
          <p14:tracePt t="242758" x="7616825" y="1973263"/>
          <p14:tracePt t="242768" x="7616825" y="1965325"/>
          <p14:tracePt t="242874" x="7616825" y="1973263"/>
          <p14:tracePt t="242886" x="7616825" y="1982788"/>
          <p14:tracePt t="242891" x="7616825" y="2009775"/>
          <p14:tracePt t="242906" x="7616825" y="2027238"/>
          <p14:tracePt t="242918" x="7616825" y="2036763"/>
          <p14:tracePt t="242928" x="7616825" y="2044700"/>
          <p14:tracePt t="242950" x="7616825" y="2054225"/>
          <p14:tracePt t="242966" x="7616825" y="2062163"/>
          <p14:tracePt t="243114" x="7616825" y="2054225"/>
          <p14:tracePt t="243126" x="7616825" y="2036763"/>
          <p14:tracePt t="243142" x="7616825" y="2017713"/>
          <p14:tracePt t="243158" x="7616825" y="2009775"/>
          <p14:tracePt t="243174" x="7616825" y="2000250"/>
          <p14:tracePt t="243286" x="7616825" y="2009775"/>
          <p14:tracePt t="243290" x="7608888" y="2017713"/>
          <p14:tracePt t="243302" x="7608888" y="2027238"/>
          <p14:tracePt t="243312" x="7608888" y="2044700"/>
          <p14:tracePt t="243334" x="7608888" y="2062163"/>
          <p14:tracePt t="243574" x="7608888" y="2071688"/>
          <p14:tracePt t="243590" x="7608888" y="2081213"/>
          <p14:tracePt t="243606" x="7608888" y="2089150"/>
          <p14:tracePt t="243610" x="7608888" y="2098675"/>
          <p14:tracePt t="243622" x="7608888" y="2108200"/>
          <p14:tracePt t="243638" x="7608888" y="2116138"/>
          <p14:tracePt t="243654" x="7608888" y="2125663"/>
          <p14:tracePt t="243663" x="7608888" y="2133600"/>
          <p14:tracePt t="243679" x="7599363" y="2152650"/>
          <p14:tracePt t="243695" x="7599363" y="2160588"/>
          <p14:tracePt t="243711" x="7599363" y="2170113"/>
          <p14:tracePt t="243727" x="7608888" y="2214563"/>
          <p14:tracePt t="243743" x="7634288" y="2276475"/>
          <p14:tracePt t="243759" x="7680325" y="2347913"/>
          <p14:tracePt t="243775" x="7751763" y="2446338"/>
          <p14:tracePt t="243791" x="7848600" y="2581275"/>
          <p14:tracePt t="243807" x="7966075" y="2732088"/>
          <p14:tracePt t="243823" x="8108950" y="2919413"/>
          <p14:tracePt t="243839" x="8304213" y="3152775"/>
          <p14:tracePt t="243855" x="8572500" y="3473450"/>
          <p14:tracePt t="243871" x="8777288" y="3687763"/>
          <p14:tracePt t="243887" x="8840788" y="3768725"/>
          <p14:tracePt t="243903" x="8840788" y="3795713"/>
          <p14:tracePt t="243919" x="8840788" y="3822700"/>
          <p14:tracePt t="243935" x="8848725" y="3857625"/>
          <p14:tracePt t="243951" x="8867775" y="3911600"/>
          <p14:tracePt t="243967" x="8867775" y="3938588"/>
          <p14:tracePt t="243983" x="8894763" y="3983038"/>
          <p14:tracePt t="243999" x="8939213" y="4037013"/>
          <p14:tracePt t="244015" x="9001125" y="4108450"/>
          <p14:tracePt t="244031" x="9082088" y="4179888"/>
          <p14:tracePt t="244047" x="9153525" y="4259263"/>
          <p14:tracePt t="244063" x="9205913" y="4303713"/>
          <p14:tracePt t="244079" x="9277350" y="4348163"/>
          <p14:tracePt t="244095" x="9394825" y="4446588"/>
          <p14:tracePt t="244111" x="9528175" y="4572000"/>
          <p14:tracePt t="244127" x="9644063" y="4679950"/>
          <p14:tracePt t="244143" x="9698038" y="4732338"/>
          <p14:tracePt t="244159" x="9725025" y="4751388"/>
          <p14:tracePt t="244216" x="9725025" y="4759325"/>
          <p14:tracePt t="244220" x="9725025" y="4768850"/>
          <p14:tracePt t="244232" x="9725025" y="4776788"/>
          <p14:tracePt t="244248" x="9725025" y="4786313"/>
          <p14:tracePt t="244264" x="9725025" y="4795838"/>
          <p14:tracePt t="244280" x="9725025" y="4803775"/>
          <p14:tracePt t="244312" x="9725025" y="4813300"/>
          <p14:tracePt t="244344" x="9715500" y="4813300"/>
          <p14:tracePt t="244349" x="9705975" y="4813300"/>
          <p14:tracePt t="244360" x="9688513" y="4813300"/>
          <p14:tracePt t="244367" x="9680575" y="4813300"/>
          <p14:tracePt t="244383" x="9671050" y="4813300"/>
          <p14:tracePt t="244399" x="9644063" y="4813300"/>
          <p14:tracePt t="244415" x="9644063" y="4803775"/>
          <p14:tracePt t="244431" x="9644063" y="4795838"/>
          <p14:tracePt t="244447" x="9644063" y="4776788"/>
          <p14:tracePt t="244462" x="9644063" y="4768850"/>
          <p14:tracePt t="244478" x="9644063" y="4759325"/>
          <p14:tracePt t="244495" x="9626600" y="4724400"/>
          <p14:tracePt t="244510" x="9617075" y="4705350"/>
          <p14:tracePt t="244527" x="9609138" y="4670425"/>
          <p14:tracePt t="244543" x="9599613" y="4633913"/>
          <p14:tracePt t="244558" x="9528175" y="4581525"/>
          <p14:tracePt t="244574" x="9447213" y="4545013"/>
          <p14:tracePt t="244590" x="9385300" y="4527550"/>
          <p14:tracePt t="244606" x="9242425" y="4491038"/>
          <p14:tracePt t="244622" x="9001125" y="4411663"/>
          <p14:tracePt t="244638" x="8732838" y="4340225"/>
          <p14:tracePt t="244654" x="8501063" y="4268788"/>
          <p14:tracePt t="244671" x="8269288" y="4197350"/>
          <p14:tracePt t="244686" x="8037513" y="4152900"/>
          <p14:tracePt t="244702" x="7823200" y="4125913"/>
          <p14:tracePt t="244719" x="7626350" y="4098925"/>
          <p14:tracePt t="244734" x="7510463" y="4071938"/>
          <p14:tracePt t="244750" x="7429500" y="4062413"/>
          <p14:tracePt t="244766" x="7367588" y="4054475"/>
          <p14:tracePt t="244782" x="7340600" y="4054475"/>
          <p14:tracePt t="244798" x="7323138" y="4054475"/>
          <p14:tracePt t="244814" x="7269163" y="4054475"/>
          <p14:tracePt t="244830" x="7197725" y="4054475"/>
          <p14:tracePt t="244846" x="7134225" y="4054475"/>
          <p14:tracePt t="244862" x="7072313" y="4054475"/>
          <p14:tracePt t="244879" x="7037388" y="4054475"/>
          <p14:tracePt t="244896" x="7010400" y="4054475"/>
          <p14:tracePt t="244911" x="6983413" y="4054475"/>
          <p14:tracePt t="244926" x="6973888" y="4062413"/>
          <p14:tracePt t="244942" x="6929438" y="4089400"/>
          <p14:tracePt t="244958" x="6875463" y="4125913"/>
          <p14:tracePt t="244974" x="6840538" y="4152900"/>
          <p14:tracePt t="244990" x="6804025" y="4179888"/>
          <p14:tracePt t="245006" x="6796088" y="4197350"/>
          <p14:tracePt t="245022" x="6777038" y="4205288"/>
          <p14:tracePt t="245038" x="6751638" y="4241800"/>
          <p14:tracePt t="245054" x="6705600" y="4251325"/>
          <p14:tracePt t="245070" x="6688138" y="4268788"/>
          <p14:tracePt t="245086" x="6626225" y="4303713"/>
          <p14:tracePt t="245102" x="6616700" y="4303713"/>
          <p14:tracePt t="245118" x="6599238" y="4322763"/>
          <p14:tracePt t="245134" x="6581775" y="4340225"/>
          <p14:tracePt t="245150" x="6527800" y="4367213"/>
          <p14:tracePt t="245166" x="6491288" y="4367213"/>
          <p14:tracePt t="245208" x="6483350" y="4367213"/>
          <p14:tracePt t="245322" x="6473825" y="4375150"/>
          <p14:tracePt t="245338" x="6465888" y="4384675"/>
          <p14:tracePt t="245354" x="6465888" y="4394200"/>
          <p14:tracePt t="245402" x="6456363" y="4394200"/>
          <p14:tracePt t="245418" x="6456363" y="4402138"/>
          <p14:tracePt t="245454" x="6465888" y="4402138"/>
          <p14:tracePt t="245466" x="6473825" y="4402138"/>
          <p14:tracePt t="245498" x="6483350" y="4402138"/>
          <p14:tracePt t="245514" x="6491288" y="4402138"/>
          <p14:tracePt t="245534" x="6500813" y="4411663"/>
          <p14:tracePt t="245546" x="6510338" y="4438650"/>
          <p14:tracePt t="245562" x="6510338" y="4446588"/>
          <p14:tracePt t="245567" x="6510338" y="4456113"/>
          <p14:tracePt t="245906" x="6510338" y="4465638"/>
          <p14:tracePt t="245910" x="6510338" y="4473575"/>
          <p14:tracePt t="245922" x="6510338" y="4483100"/>
          <p14:tracePt t="246082" x="6518275" y="4491038"/>
          <p14:tracePt t="246098" x="6527800" y="4510088"/>
          <p14:tracePt t="246102" x="6537325" y="4510088"/>
          <p14:tracePt t="246114" x="6554788" y="4527550"/>
          <p14:tracePt t="246125" x="6562725" y="4537075"/>
          <p14:tracePt t="246141" x="6599238" y="4562475"/>
          <p14:tracePt t="246157" x="6634163" y="4589463"/>
          <p14:tracePt t="246173" x="6680200" y="4608513"/>
          <p14:tracePt t="246189" x="6705600" y="4633913"/>
          <p14:tracePt t="246242" x="6715125" y="4633913"/>
          <p14:tracePt t="246258" x="6724650" y="4633913"/>
          <p14:tracePt t="246262" x="6732588" y="4633913"/>
          <p14:tracePt t="246274" x="6742113" y="4633913"/>
          <p14:tracePt t="246285" x="6751638" y="4633913"/>
          <p14:tracePt t="246301" x="6804025" y="4633913"/>
          <p14:tracePt t="246317" x="6858000" y="4643438"/>
          <p14:tracePt t="246333" x="6884988" y="4652963"/>
          <p14:tracePt t="246349" x="6911975" y="4660900"/>
          <p14:tracePt t="246365" x="6919913" y="4679950"/>
          <p14:tracePt t="246381" x="6946900" y="4697413"/>
          <p14:tracePt t="246397" x="6991350" y="4705350"/>
          <p14:tracePt t="246413" x="7062788" y="4705350"/>
          <p14:tracePt t="246429" x="7126288" y="4724400"/>
          <p14:tracePt t="246445" x="7197725" y="4732338"/>
          <p14:tracePt t="246461" x="7259638" y="4732338"/>
          <p14:tracePt t="246478" x="7296150" y="4751388"/>
          <p14:tracePt t="246493" x="7358063" y="4751388"/>
          <p14:tracePt t="246509" x="7429500" y="4751388"/>
          <p14:tracePt t="246525" x="7500938" y="4751388"/>
          <p14:tracePt t="246541" x="7562850" y="4751388"/>
          <p14:tracePt t="246557" x="7616825" y="4751388"/>
          <p14:tracePt t="246573" x="7670800" y="4759325"/>
          <p14:tracePt t="246589" x="7724775" y="4759325"/>
          <p14:tracePt t="246605" x="7804150" y="4776788"/>
          <p14:tracePt t="246620" x="7912100" y="4786313"/>
          <p14:tracePt t="246636" x="7991475" y="4803775"/>
          <p14:tracePt t="246652" x="8010525" y="4803775"/>
          <p14:tracePt t="246668" x="8045450" y="4803775"/>
          <p14:tracePt t="246685" x="8108950" y="4813300"/>
          <p14:tracePt t="246700" x="8143875" y="4813300"/>
          <p14:tracePt t="246732" x="8161338" y="4813300"/>
          <p14:tracePt t="246748" x="8215313" y="4813300"/>
          <p14:tracePt t="246764" x="8242300" y="4813300"/>
          <p14:tracePt t="246780" x="8269288" y="4813300"/>
          <p14:tracePt t="246796" x="8296275" y="4813300"/>
          <p14:tracePt t="246812" x="8348663" y="4813300"/>
          <p14:tracePt t="246828" x="8420100" y="4813300"/>
          <p14:tracePt t="246844" x="8501063" y="4813300"/>
          <p14:tracePt t="246860" x="8510588" y="4813300"/>
          <p14:tracePt t="246900" x="8518525" y="4813300"/>
          <p14:tracePt t="247044" x="8528050" y="4813300"/>
          <p14:tracePt t="247092" x="8528050" y="4803775"/>
          <p14:tracePt t="247124" x="8528050" y="4795838"/>
          <p14:tracePt t="247204" x="8528050" y="4776788"/>
          <p14:tracePt t="247220" x="8528050" y="4768850"/>
          <p14:tracePt t="247225" x="8528050" y="4759325"/>
          <p14:tracePt t="247236" x="8528050" y="4751388"/>
          <p14:tracePt t="247244" x="8528050" y="4732338"/>
          <p14:tracePt t="247268" x="8510588" y="4687888"/>
          <p14:tracePt t="247276" x="8501063" y="4687888"/>
          <p14:tracePt t="247292" x="8491538" y="4652963"/>
          <p14:tracePt t="248582" x="8491538" y="4643438"/>
          <p14:tracePt t="249322" x="8483600" y="4633913"/>
          <p14:tracePt t="251128" x="8491538" y="4633913"/>
          <p14:tracePt t="251172" x="8501063" y="4633913"/>
          <p14:tracePt t="251300" x="8501063" y="4643438"/>
          <p14:tracePt t="254024" x="8501063" y="4652963"/>
          <p14:tracePt t="254040" x="8491538" y="4670425"/>
          <p14:tracePt t="254044" x="8483600" y="4679950"/>
          <p14:tracePt t="254056" x="8474075" y="4687888"/>
          <p14:tracePt t="254070" x="8466138" y="4697413"/>
          <p14:tracePt t="254086" x="8439150" y="4714875"/>
          <p14:tracePt t="254102" x="8412163" y="4741863"/>
          <p14:tracePt t="254118" x="8348663" y="4795838"/>
          <p14:tracePt t="254134" x="8242300" y="4884738"/>
          <p14:tracePt t="254150" x="8089900" y="5010150"/>
          <p14:tracePt t="254165" x="7902575" y="5160963"/>
          <p14:tracePt t="254181" x="7688263" y="5340350"/>
          <p14:tracePt t="254197" x="7367588" y="5581650"/>
          <p14:tracePt t="254213" x="6894513" y="5902325"/>
          <p14:tracePt t="254229" x="6357938" y="6180138"/>
          <p14:tracePt t="254245" x="5848350" y="6375400"/>
          <p14:tracePt t="254262" x="5446713" y="6537325"/>
          <p14:tracePt t="254277" x="5089525" y="6643688"/>
          <p14:tracePt t="254293" x="4803775" y="6742113"/>
          <p14:tracePt t="254309" x="4598988" y="6804025"/>
          <p14:tracePt t="254325" x="4438650" y="6848475"/>
          <p14:tracePt t="254341" x="4241800" y="6848475"/>
          <p14:tracePt t="254357" x="4017963" y="6848475"/>
          <p14:tracePt t="254373" x="3795713" y="6848475"/>
          <p14:tracePt t="254389" x="3608388" y="6848475"/>
          <p14:tracePt t="254405" x="3438525" y="6848475"/>
          <p14:tracePt t="254421" x="3367088" y="6848475"/>
          <p14:tracePt t="254437" x="3348038" y="6848475"/>
          <p14:tracePt t="254441" x="3322638" y="6831013"/>
          <p14:tracePt t="254453" x="3295650" y="6831013"/>
          <p14:tracePt t="254469" x="3224213" y="6823075"/>
          <p14:tracePt t="254485" x="3081338" y="6796088"/>
          <p14:tracePt t="254501" x="2822575" y="6777038"/>
          <p14:tracePt t="254517" x="2490788" y="6777038"/>
          <p14:tracePt t="254533" x="2276475" y="6777038"/>
          <p14:tracePt t="254549" x="2197100" y="6759575"/>
          <p14:tracePt t="254565" x="2170113" y="6742113"/>
          <p14:tracePt t="254581" x="2170113" y="6705600"/>
          <p14:tracePt t="254597" x="2160588" y="6661150"/>
          <p14:tracePt t="254613" x="2133600" y="6626225"/>
          <p14:tracePt t="254629" x="2062163" y="6581775"/>
          <p14:tracePt t="254645" x="2000250" y="6500813"/>
          <p14:tracePt t="254661" x="1946275" y="6438900"/>
          <p14:tracePt t="254677" x="1884363" y="6367463"/>
          <p14:tracePt t="254693" x="1847850" y="6313488"/>
          <p14:tracePt t="254709" x="1803400" y="6269038"/>
          <p14:tracePt t="254725" x="1758950" y="6242050"/>
          <p14:tracePt t="254741" x="1704975" y="6215063"/>
          <p14:tracePt t="254757" x="1687513" y="6197600"/>
          <p14:tracePt t="254773" x="1670050" y="6188075"/>
          <p14:tracePt t="254810" x="1660525" y="6180138"/>
          <p14:tracePt t="254821" x="1652588" y="6180138"/>
          <p14:tracePt t="254837" x="1652588" y="6170613"/>
          <p14:tracePt t="254853" x="1643063" y="6161088"/>
          <p14:tracePt t="254869" x="1633538" y="6143625"/>
          <p14:tracePt t="254885" x="1633538" y="6134100"/>
          <p14:tracePt t="254901" x="1625600" y="6134100"/>
          <p14:tracePt t="254917" x="1616075" y="6126163"/>
          <p14:tracePt t="255948" x="1608138" y="6126163"/>
          <p14:tracePt t="258520" x="1616075" y="6126163"/>
          <p14:tracePt t="258536" x="1625600" y="6134100"/>
          <p14:tracePt t="258540" x="1625600" y="6143625"/>
          <p14:tracePt t="258552" x="1633538" y="6143625"/>
          <p14:tracePt t="258561" x="1643063" y="6153150"/>
          <p14:tracePt t="258577" x="1660525" y="6161088"/>
          <p14:tracePt t="258593" x="1670050" y="6188075"/>
          <p14:tracePt t="258634" x="1679575" y="6188075"/>
          <p14:tracePt t="258641" x="1687513" y="6197600"/>
          <p14:tracePt t="258682" x="1704975" y="6197600"/>
          <p14:tracePt t="258698" x="1724025" y="6197600"/>
          <p14:tracePt t="258702" x="1731963" y="6197600"/>
          <p14:tracePt t="258714" x="1741488" y="6197600"/>
          <p14:tracePt t="258721" x="1758950" y="6197600"/>
          <p14:tracePt t="258737" x="1776413" y="6197600"/>
          <p14:tracePt t="258753" x="1795463" y="6197600"/>
          <p14:tracePt t="258769" x="1812925" y="6197600"/>
          <p14:tracePt t="258785" x="1839913" y="6197600"/>
          <p14:tracePt t="258801" x="1847850" y="6188075"/>
          <p14:tracePt t="258817" x="1857375" y="6180138"/>
          <p14:tracePt t="258849" x="1857375" y="6161088"/>
          <p14:tracePt t="258865" x="1857375" y="6153150"/>
          <p14:tracePt t="258881" x="1857375" y="6134100"/>
          <p14:tracePt t="258897" x="1857375" y="6116638"/>
          <p14:tracePt t="258913" x="1857375" y="6108700"/>
          <p14:tracePt t="258929" x="1857375" y="6089650"/>
          <p14:tracePt t="258945" x="1857375" y="6081713"/>
          <p14:tracePt t="258961" x="1847850" y="6072188"/>
          <p14:tracePt t="259570" x="1839913" y="6072188"/>
          <p14:tracePt t="259602" x="1839913" y="6081713"/>
          <p14:tracePt t="259618" x="1847850" y="6099175"/>
          <p14:tracePt t="259623" x="1857375" y="6108700"/>
          <p14:tracePt t="259634" x="1874838" y="6116638"/>
          <p14:tracePt t="259649" x="1893888" y="6116638"/>
          <p14:tracePt t="259665" x="1911350" y="6126163"/>
          <p14:tracePt t="259681" x="1911350" y="6134100"/>
          <p14:tracePt t="259697" x="1919288" y="6134100"/>
          <p14:tracePt t="259713" x="1928813" y="6143625"/>
          <p14:tracePt t="259729" x="1928813" y="6153150"/>
          <p14:tracePt t="259745" x="1938338" y="6153150"/>
          <p14:tracePt t="259761" x="1946275" y="6153150"/>
          <p14:tracePt t="259793" x="1973263" y="6161088"/>
          <p14:tracePt t="259809" x="2000250" y="6170613"/>
          <p14:tracePt t="259825" x="2036763" y="6180138"/>
          <p14:tracePt t="259841" x="2054225" y="6180138"/>
          <p14:tracePt t="259857" x="2062163" y="6180138"/>
          <p14:tracePt t="259873" x="2081213" y="6180138"/>
          <p14:tracePt t="259905" x="2098675" y="6180138"/>
          <p14:tracePt t="259921" x="2116138" y="6188075"/>
          <p14:tracePt t="259937" x="2125663" y="6188075"/>
          <p14:tracePt t="259952" x="2170113" y="6188075"/>
          <p14:tracePt t="259968" x="2214563" y="6197600"/>
          <p14:tracePt t="259984" x="2241550" y="6197600"/>
          <p14:tracePt t="260000" x="2259013" y="6197600"/>
          <p14:tracePt t="260003" x="2276475" y="6197600"/>
          <p14:tracePt t="260016" x="2286000" y="6197600"/>
          <p14:tracePt t="260032" x="2303463" y="6197600"/>
          <p14:tracePt t="260048" x="2322513" y="6197600"/>
          <p14:tracePt t="260065" x="2357438" y="6197600"/>
          <p14:tracePt t="260080" x="2384425" y="6197600"/>
          <p14:tracePt t="260096" x="2393950" y="6197600"/>
          <p14:tracePt t="260112" x="2411413" y="6205538"/>
          <p14:tracePt t="260144" x="2428875" y="6215063"/>
          <p14:tracePt t="260160" x="2446338" y="6215063"/>
          <p14:tracePt t="260176" x="2473325" y="6215063"/>
          <p14:tracePt t="260192" x="2490788" y="6215063"/>
          <p14:tracePt t="260208" x="2509838" y="6215063"/>
          <p14:tracePt t="260224" x="2527300" y="6215063"/>
          <p14:tracePt t="260240" x="2571750" y="6215063"/>
          <p14:tracePt t="260256" x="2633663" y="6215063"/>
          <p14:tracePt t="260272" x="2687638" y="6180138"/>
          <p14:tracePt t="260288" x="2732088" y="6161088"/>
          <p14:tracePt t="260304" x="2741613" y="6161088"/>
          <p14:tracePt t="260320" x="2751138" y="6161088"/>
          <p14:tracePt t="260352" x="2759075" y="6153150"/>
          <p14:tracePt t="260368" x="2768600" y="6153150"/>
          <p14:tracePt t="260384" x="2795588" y="6134100"/>
          <p14:tracePt t="260400" x="2813050" y="6126163"/>
          <p14:tracePt t="260416" x="2822575" y="6116638"/>
          <p14:tracePt t="260448" x="2830513" y="6116638"/>
          <p14:tracePt t="260463" x="2867025" y="6089650"/>
          <p14:tracePt t="260496" x="2894013" y="6081713"/>
          <p14:tracePt t="260512" x="2911475" y="6062663"/>
          <p14:tracePt t="260543" x="2911475" y="6037263"/>
          <p14:tracePt t="260559" x="2919413" y="6027738"/>
          <p14:tracePt t="260575" x="2919413" y="6018213"/>
          <p14:tracePt t="260591" x="2928938" y="6000750"/>
          <p14:tracePt t="260607" x="2928938" y="5991225"/>
          <p14:tracePt t="260623" x="2928938" y="5973763"/>
          <p14:tracePt t="260655" x="2938463" y="5956300"/>
          <p14:tracePt t="260687" x="2938463" y="5946775"/>
          <p14:tracePt t="260703" x="2938463" y="5929313"/>
          <p14:tracePt t="260719" x="2938463" y="5911850"/>
          <p14:tracePt t="260735" x="2938463" y="5894388"/>
          <p14:tracePt t="260767" x="2938463" y="5875338"/>
          <p14:tracePt t="260783" x="2938463" y="5840413"/>
          <p14:tracePt t="260799" x="2919413" y="5813425"/>
          <p14:tracePt t="260815" x="2894013" y="5786438"/>
          <p14:tracePt t="260831" x="2867025" y="5759450"/>
          <p14:tracePt t="260847" x="2840038" y="5724525"/>
          <p14:tracePt t="260863" x="2822575" y="5705475"/>
          <p14:tracePt t="260879" x="2786063" y="5680075"/>
          <p14:tracePt t="260895" x="2768600" y="5661025"/>
          <p14:tracePt t="260911" x="2741613" y="5643563"/>
          <p14:tracePt t="260927" x="2705100" y="5626100"/>
          <p14:tracePt t="260943" x="2660650" y="5599113"/>
          <p14:tracePt t="260959" x="2633663" y="5599113"/>
          <p14:tracePt t="260975" x="2608263" y="5581650"/>
          <p14:tracePt t="260992" x="2571750" y="5581650"/>
          <p14:tracePt t="261007" x="2517775" y="5562600"/>
          <p14:tracePt t="261023" x="2490788" y="5554663"/>
          <p14:tracePt t="261039" x="2455863" y="5554663"/>
          <p14:tracePt t="261055" x="2438400" y="5554663"/>
          <p14:tracePt t="261071" x="2419350" y="5554663"/>
          <p14:tracePt t="261088" x="2393950" y="5554663"/>
          <p14:tracePt t="261103" x="2339975" y="5554663"/>
          <p14:tracePt t="261119" x="2303463" y="5554663"/>
          <p14:tracePt t="261135" x="2286000" y="5554663"/>
          <p14:tracePt t="261151" x="2268538" y="5554663"/>
          <p14:tracePt t="261167" x="2251075" y="5554663"/>
          <p14:tracePt t="261183" x="2232025" y="5554663"/>
          <p14:tracePt t="261199" x="2197100" y="5554663"/>
          <p14:tracePt t="261215" x="2152650" y="5554663"/>
          <p14:tracePt t="261231" x="2108200" y="5554663"/>
          <p14:tracePt t="261247" x="2081213" y="5554663"/>
          <p14:tracePt t="261263" x="2036763" y="5572125"/>
          <p14:tracePt t="261279" x="2017713" y="5572125"/>
          <p14:tracePt t="261295" x="2009775" y="5572125"/>
          <p14:tracePt t="261327" x="2000250" y="5581650"/>
          <p14:tracePt t="261344" x="1982788" y="5599113"/>
          <p14:tracePt t="261360" x="1965325" y="5599113"/>
          <p14:tracePt t="261375" x="1946275" y="5616575"/>
          <p14:tracePt t="261391" x="1919288" y="5626100"/>
          <p14:tracePt t="261407" x="1893888" y="5643563"/>
          <p14:tracePt t="261452" x="1884363" y="5653088"/>
          <p14:tracePt t="261468" x="1884363" y="5661025"/>
          <p14:tracePt t="261484" x="1884363" y="5670550"/>
          <p14:tracePt t="261489" x="1874838" y="5680075"/>
          <p14:tracePt t="261516" x="1874838" y="5688013"/>
          <p14:tracePt t="261521" x="1847850" y="5724525"/>
          <p14:tracePt t="261536" x="1847850" y="5741988"/>
          <p14:tracePt t="261551" x="1847850" y="5768975"/>
          <p14:tracePt t="261567" x="1847850" y="5795963"/>
          <p14:tracePt t="261584" x="1847850" y="5813425"/>
          <p14:tracePt t="261599" x="1847850" y="5822950"/>
          <p14:tracePt t="261614" x="1847850" y="5840413"/>
          <p14:tracePt t="261630" x="1847850" y="5857875"/>
          <p14:tracePt t="261646" x="1847850" y="5875338"/>
          <p14:tracePt t="261662" x="1847850" y="5894388"/>
          <p14:tracePt t="261678" x="1857375" y="5911850"/>
          <p14:tracePt t="261694" x="1866900" y="5919788"/>
          <p14:tracePt t="261710" x="1866900" y="5938838"/>
          <p14:tracePt t="261726" x="1866900" y="5946775"/>
          <p14:tracePt t="261742" x="1874838" y="5965825"/>
          <p14:tracePt t="261758" x="1884363" y="5983288"/>
          <p14:tracePt t="261774" x="1893888" y="6000750"/>
          <p14:tracePt t="261790" x="1901825" y="6018213"/>
          <p14:tracePt t="261806" x="1911350" y="6018213"/>
          <p14:tracePt t="261823" x="1919288" y="6037263"/>
          <p14:tracePt t="261838" x="1928813" y="6037263"/>
          <p14:tracePt t="261854" x="1955800" y="6045200"/>
          <p14:tracePt t="261871" x="1973263" y="6054725"/>
          <p14:tracePt t="261886" x="1990725" y="6072188"/>
          <p14:tracePt t="261902" x="2009775" y="6081713"/>
          <p14:tracePt t="261918" x="2027238" y="6089650"/>
          <p14:tracePt t="261934" x="2044700" y="6099175"/>
          <p14:tracePt t="261950" x="2062163" y="6099175"/>
          <p14:tracePt t="261966" x="2098675" y="6099175"/>
          <p14:tracePt t="261982" x="2125663" y="6099175"/>
          <p14:tracePt t="261998" x="2133600" y="6099175"/>
          <p14:tracePt t="262014" x="2152650" y="6099175"/>
          <p14:tracePt t="262030" x="2160588" y="6108700"/>
          <p14:tracePt t="262046" x="2170113" y="6108700"/>
          <p14:tracePt t="262062" x="2187575" y="6116638"/>
          <p14:tracePt t="262094" x="2205038" y="6116638"/>
          <p14:tracePt t="262110" x="2214563" y="6116638"/>
          <p14:tracePt t="262126" x="2224088" y="6116638"/>
          <p14:tracePt t="262142" x="2241550" y="6116638"/>
          <p14:tracePt t="262147" x="2251075" y="6116638"/>
          <p14:tracePt t="262158" x="2259013" y="6126163"/>
          <p14:tracePt t="262174" x="2295525" y="6126163"/>
          <p14:tracePt t="262190" x="2339975" y="6126163"/>
          <p14:tracePt t="262206" x="2384425" y="6126163"/>
          <p14:tracePt t="262222" x="2401888" y="6126163"/>
          <p14:tracePt t="262238" x="2411413" y="6126163"/>
          <p14:tracePt t="262270" x="2419350" y="6126163"/>
          <p14:tracePt t="262286" x="2446338" y="6126163"/>
          <p14:tracePt t="262302" x="2473325" y="6126163"/>
          <p14:tracePt t="262318" x="2482850" y="6126163"/>
          <p14:tracePt t="262334" x="2490788" y="6126163"/>
          <p14:tracePt t="262366" x="2500313" y="6126163"/>
          <p14:tracePt t="262371" x="2509838" y="6126163"/>
          <p14:tracePt t="262382" x="2536825" y="6126163"/>
          <p14:tracePt t="262398" x="2562225" y="6126163"/>
          <p14:tracePt t="262414" x="2581275" y="6126163"/>
          <p14:tracePt t="262430" x="2589213" y="6126163"/>
          <p14:tracePt t="262446" x="2616200" y="6126163"/>
          <p14:tracePt t="262462" x="2625725" y="6126163"/>
          <p14:tracePt t="262478" x="2652713" y="6126163"/>
          <p14:tracePt t="262494" x="2679700" y="6116638"/>
          <p14:tracePt t="262510" x="2714625" y="6108700"/>
          <p14:tracePt t="262527" x="2751138" y="6108700"/>
          <p14:tracePt t="262530" x="2759075" y="6108700"/>
          <p14:tracePt t="262543" x="2768600" y="6108700"/>
          <p14:tracePt t="262558" x="2786063" y="6108700"/>
          <p14:tracePt t="262574" x="2795588" y="6108700"/>
          <p14:tracePt t="262589" x="2813050" y="6108700"/>
          <p14:tracePt t="262605" x="2822575" y="6108700"/>
          <p14:tracePt t="262621" x="2840038" y="6108700"/>
          <p14:tracePt t="262637" x="2857500" y="6099175"/>
          <p14:tracePt t="262653" x="2867025" y="6089650"/>
          <p14:tracePt t="262669" x="2874963" y="6089650"/>
          <p14:tracePt t="262685" x="2894013" y="6072188"/>
          <p14:tracePt t="262701" x="2928938" y="6072188"/>
          <p14:tracePt t="262717" x="2946400" y="6045200"/>
          <p14:tracePt t="262733" x="2965450" y="6037263"/>
          <p14:tracePt t="262749" x="2965450" y="6027738"/>
          <p14:tracePt t="262765" x="2965450" y="6010275"/>
          <p14:tracePt t="262781" x="2965450" y="5991225"/>
          <p14:tracePt t="262797" x="2965450" y="5965825"/>
          <p14:tracePt t="262813" x="2973388" y="5929313"/>
          <p14:tracePt t="262829" x="2982913" y="5902325"/>
          <p14:tracePt t="262845" x="2982913" y="5875338"/>
          <p14:tracePt t="262861" x="2982913" y="5857875"/>
          <p14:tracePt t="262877" x="2973388" y="5840413"/>
          <p14:tracePt t="262893" x="2973388" y="5830888"/>
          <p14:tracePt t="262909" x="2965450" y="5822950"/>
          <p14:tracePt t="262926" x="2955925" y="5813425"/>
          <p14:tracePt t="262941" x="2938463" y="5786438"/>
          <p14:tracePt t="262957" x="2919413" y="5768975"/>
          <p14:tracePt t="262974" x="2884488" y="5741988"/>
          <p14:tracePt t="262990" x="2857500" y="5715000"/>
          <p14:tracePt t="263005" x="2840038" y="5705475"/>
          <p14:tracePt t="263022" x="2813050" y="5697538"/>
          <p14:tracePt t="263037" x="2795588" y="5697538"/>
          <p14:tracePt t="263053" x="2768600" y="5697538"/>
          <p14:tracePt t="263057" x="2741613" y="5688013"/>
          <p14:tracePt t="263069" x="2705100" y="5688013"/>
          <p14:tracePt t="263085" x="2652713" y="5688013"/>
          <p14:tracePt t="263101" x="2608263" y="5688013"/>
          <p14:tracePt t="263117" x="2581275" y="5688013"/>
          <p14:tracePt t="263133" x="2544763" y="5688013"/>
          <p14:tracePt t="263149" x="2509838" y="5680075"/>
          <p14:tracePt t="263165" x="2482850" y="5680075"/>
          <p14:tracePt t="263181" x="2446338" y="5661025"/>
          <p14:tracePt t="263197" x="2419350" y="5661025"/>
          <p14:tracePt t="263213" x="2401888" y="5661025"/>
          <p14:tracePt t="263229" x="2366963" y="5661025"/>
          <p14:tracePt t="263245" x="2330450" y="5661025"/>
          <p14:tracePt t="263261" x="2303463" y="5661025"/>
          <p14:tracePt t="263277" x="2286000" y="5661025"/>
          <p14:tracePt t="263293" x="2259013" y="5661025"/>
          <p14:tracePt t="263309" x="2241550" y="5661025"/>
          <p14:tracePt t="263325" x="2224088" y="5661025"/>
          <p14:tracePt t="263341" x="2197100" y="5661025"/>
          <p14:tracePt t="263357" x="2170113" y="5661025"/>
          <p14:tracePt t="263373" x="2143125" y="5661025"/>
          <p14:tracePt t="263389" x="2133600" y="5661025"/>
          <p14:tracePt t="263408" x="2125663" y="5661025"/>
          <p14:tracePt t="263421" x="2116138" y="5661025"/>
          <p14:tracePt t="263437" x="2108200" y="5661025"/>
          <p14:tracePt t="263453" x="2089150" y="5661025"/>
          <p14:tracePt t="263469" x="2044700" y="5670550"/>
          <p14:tracePt t="263485" x="2017713" y="5670550"/>
          <p14:tracePt t="263501" x="1990725" y="5680075"/>
          <p14:tracePt t="263533" x="1982788" y="5680075"/>
          <p14:tracePt t="263549" x="1973263" y="5688013"/>
          <p14:tracePt t="263565" x="1955800" y="5697538"/>
          <p14:tracePt t="263567" x="1946275" y="5697538"/>
          <p14:tracePt t="263584" x="1946275" y="5705475"/>
          <p14:tracePt t="263597" x="1938338" y="5705475"/>
          <p14:tracePt t="263616" x="1928813" y="5715000"/>
          <p14:tracePt t="263664" x="1928813" y="5724525"/>
          <p14:tracePt t="263712" x="1919288" y="5724525"/>
          <p14:tracePt t="263776" x="1911350" y="5724525"/>
          <p14:tracePt t="263824" x="1911350" y="5732463"/>
          <p14:tracePt t="263856" x="1901825" y="5741988"/>
          <p14:tracePt t="264544" x="1901825" y="5751513"/>
          <p14:tracePt t="264754" x="1911350" y="5759450"/>
          <p14:tracePt t="264770" x="1919288" y="5759450"/>
          <p14:tracePt t="264786" x="1919288" y="5768975"/>
          <p14:tracePt t="264850" x="1919288" y="5776913"/>
          <p14:tracePt t="264962" x="1928813" y="5786438"/>
          <p14:tracePt t="264994" x="1938338" y="5795963"/>
          <p14:tracePt t="265042" x="1938338" y="5803900"/>
          <p14:tracePt t="265554" x="1946275" y="5803900"/>
          <p14:tracePt t="265570" x="1955800" y="5813425"/>
          <p14:tracePt t="265602" x="1965325" y="5822950"/>
          <p14:tracePt t="265606" x="1965325" y="5830888"/>
          <p14:tracePt t="265650" x="1965325" y="5840413"/>
          <p14:tracePt t="265682" x="1973263" y="5848350"/>
          <p14:tracePt t="265698" x="1982788" y="5857875"/>
          <p14:tracePt t="265734" x="1982788" y="5867400"/>
          <p14:tracePt t="265762" x="1990725" y="5875338"/>
          <p14:tracePt t="265766" x="2000250" y="5884863"/>
          <p14:tracePt t="265810" x="2009775" y="5894388"/>
          <p14:tracePt t="265826" x="2017713" y="5902325"/>
          <p14:tracePt t="265874" x="2036763" y="5919788"/>
          <p14:tracePt t="265878" x="2044700" y="5919788"/>
          <p14:tracePt t="265890" x="2044700" y="5938838"/>
          <p14:tracePt t="265898" x="2044700" y="5946775"/>
          <p14:tracePt t="265914" x="2054225" y="5965825"/>
          <p14:tracePt t="265930" x="2054225" y="5973763"/>
          <p14:tracePt t="265946" x="2062163" y="5983288"/>
          <p14:tracePt t="265962" x="2081213" y="6000750"/>
          <p14:tracePt t="265978" x="2098675" y="6018213"/>
          <p14:tracePt t="265994" x="2125663" y="6037263"/>
          <p14:tracePt t="266010" x="2143125" y="6045200"/>
          <p14:tracePt t="266026" x="2152650" y="6054725"/>
          <p14:tracePt t="266042" x="2160588" y="6062663"/>
          <p14:tracePt t="266058" x="2170113" y="6062663"/>
          <p14:tracePt t="266074" x="2179638" y="6062663"/>
          <p14:tracePt t="266090" x="2205038" y="6062663"/>
          <p14:tracePt t="266106" x="2241550" y="6072188"/>
          <p14:tracePt t="266122" x="2259013" y="6072188"/>
          <p14:tracePt t="266138" x="2268538" y="6072188"/>
          <p14:tracePt t="266154" x="2286000" y="6072188"/>
          <p14:tracePt t="266170" x="2295525" y="6072188"/>
          <p14:tracePt t="266186" x="2312988" y="6072188"/>
          <p14:tracePt t="266202" x="2322513" y="6072188"/>
          <p14:tracePt t="266234" x="2330450" y="6072188"/>
          <p14:tracePt t="266250" x="2339975" y="6072188"/>
          <p14:tracePt t="266276" x="2347913" y="6081713"/>
          <p14:tracePt t="266282" x="2357438" y="6081713"/>
          <p14:tracePt t="266298" x="2374900" y="6081713"/>
          <p14:tracePt t="266314" x="2411413" y="6081713"/>
          <p14:tracePt t="266330" x="2438400" y="6081713"/>
          <p14:tracePt t="266346" x="2482850" y="6081713"/>
          <p14:tracePt t="266362" x="2536825" y="6081713"/>
          <p14:tracePt t="266378" x="2562225" y="6081713"/>
          <p14:tracePt t="266394" x="2571750" y="6081713"/>
          <p14:tracePt t="266410" x="2581275" y="6081713"/>
          <p14:tracePt t="266442" x="2598738" y="6081713"/>
          <p14:tracePt t="266458" x="2625725" y="6081713"/>
          <p14:tracePt t="266474" x="2652713" y="6081713"/>
          <p14:tracePt t="266490" x="2670175" y="6081713"/>
          <p14:tracePt t="266506" x="2705100" y="6081713"/>
          <p14:tracePt t="266522" x="2732088" y="6062663"/>
          <p14:tracePt t="266538" x="2751138" y="6062663"/>
          <p14:tracePt t="266554" x="2776538" y="6054725"/>
          <p14:tracePt t="266570" x="2795588" y="6045200"/>
          <p14:tracePt t="266586" x="2813050" y="6037263"/>
          <p14:tracePt t="266602" x="2830513" y="6027738"/>
          <p14:tracePt t="266634" x="2840038" y="6018213"/>
          <p14:tracePt t="266650" x="2847975" y="6018213"/>
          <p14:tracePt t="266666" x="2857500" y="6010275"/>
          <p14:tracePt t="266972" x="2857500" y="6000750"/>
          <p14:tracePt t="267168" x="2894013" y="5983288"/>
          <p14:tracePt t="267180" x="2928938" y="5973763"/>
          <p14:tracePt t="267185" x="3017838" y="5965825"/>
          <p14:tracePt t="267196" x="3160713" y="5938838"/>
          <p14:tracePt t="267209" x="3367088" y="5894388"/>
          <p14:tracePt t="267225" x="3830638" y="5759450"/>
          <p14:tracePt t="267241" x="4384675" y="5518150"/>
          <p14:tracePt t="267257" x="5268913" y="5045075"/>
          <p14:tracePt t="267273" x="5894388" y="4670425"/>
          <p14:tracePt t="267289" x="6446838" y="4295775"/>
          <p14:tracePt t="267305" x="6956425" y="3911600"/>
          <p14:tracePt t="267321" x="7483475" y="3446463"/>
          <p14:tracePt t="267337" x="8081963" y="2955925"/>
          <p14:tracePt t="267353" x="8582025" y="2598738"/>
          <p14:tracePt t="267369" x="8947150" y="2322513"/>
          <p14:tracePt t="267385" x="9188450" y="2081213"/>
          <p14:tracePt t="267401" x="9323388" y="1919288"/>
          <p14:tracePt t="267417" x="9385300" y="1803400"/>
          <p14:tracePt t="267433" x="9412288" y="1714500"/>
          <p14:tracePt t="267449" x="9402763" y="1608138"/>
          <p14:tracePt t="267465" x="9375775" y="1536700"/>
          <p14:tracePt t="267481" x="9367838" y="1473200"/>
          <p14:tracePt t="267497" x="9348788" y="1393825"/>
          <p14:tracePt t="267513" x="9348788" y="1330325"/>
          <p14:tracePt t="267529" x="9348788" y="1268413"/>
          <p14:tracePt t="267545" x="9348788" y="1223963"/>
          <p14:tracePt t="267561" x="9348788" y="1179513"/>
          <p14:tracePt t="267577" x="9358313" y="1160463"/>
          <p14:tracePt t="267593" x="9358313" y="1125538"/>
          <p14:tracePt t="267609" x="9358313" y="1098550"/>
          <p14:tracePt t="267625" x="9358313" y="1071563"/>
          <p14:tracePt t="267642" x="9331325" y="1071563"/>
          <p14:tracePt t="267657" x="9296400" y="1071563"/>
          <p14:tracePt t="267674" x="9259888" y="1071563"/>
          <p14:tracePt t="267690" x="9224963" y="1071563"/>
          <p14:tracePt t="267706" x="9188450" y="1071563"/>
          <p14:tracePt t="267721" x="9170988" y="1071563"/>
          <p14:tracePt t="267754" x="9161463" y="1071563"/>
          <p14:tracePt t="267782" x="9144000" y="1071563"/>
          <p14:tracePt t="267788" x="9126538" y="1071563"/>
          <p14:tracePt t="267801" x="9109075" y="1081088"/>
          <p14:tracePt t="267817" x="9090025" y="1089025"/>
          <p14:tracePt t="267833" x="9063038" y="1089025"/>
          <p14:tracePt t="267962" x="9072563" y="1089025"/>
          <p14:tracePt t="267974" x="9082088" y="1089025"/>
          <p14:tracePt t="267994" x="9090025" y="1089025"/>
          <p14:tracePt t="268166" x="9082088" y="1098550"/>
          <p14:tracePt t="268182" x="9072563" y="1125538"/>
          <p14:tracePt t="268198" x="9055100" y="1143000"/>
          <p14:tracePt t="268214" x="9045575" y="1169988"/>
          <p14:tracePt t="268219" x="9037638" y="1169988"/>
          <p14:tracePt t="268233" x="9028113" y="1196975"/>
          <p14:tracePt t="268248" x="9028113" y="1204913"/>
          <p14:tracePt t="268265" x="9028113" y="1241425"/>
          <p14:tracePt t="268280" x="9018588" y="1250950"/>
          <p14:tracePt t="268296" x="9001125" y="1268413"/>
          <p14:tracePt t="268312" x="9001125" y="1276350"/>
          <p14:tracePt t="268328" x="8991600" y="1276350"/>
          <p14:tracePt t="268345" x="8983663" y="1276350"/>
          <p14:tracePt t="268360" x="8983663" y="1285875"/>
          <p14:tracePt t="268377" x="8966200" y="1285875"/>
          <p14:tracePt t="268408" x="8956675" y="1295400"/>
          <p14:tracePt t="268424" x="8947150" y="1295400"/>
          <p14:tracePt t="268440" x="8912225" y="1295400"/>
          <p14:tracePt t="268457" x="8894763" y="1303338"/>
          <p14:tracePt t="268472" x="8885238" y="1303338"/>
          <p14:tracePt t="268488" x="8840788" y="1303338"/>
          <p14:tracePt t="268504" x="8759825" y="1303338"/>
          <p14:tracePt t="268520" x="8732838" y="1303338"/>
          <p14:tracePt t="268536" x="8697913" y="1295400"/>
          <p14:tracePt t="268552" x="8670925" y="1285875"/>
          <p14:tracePt t="268568" x="8643938" y="1276350"/>
          <p14:tracePt t="268584" x="8616950" y="1276350"/>
          <p14:tracePt t="268600" x="8589963" y="1258888"/>
          <p14:tracePt t="268616" x="8572500" y="1250950"/>
          <p14:tracePt t="268646" x="8572500" y="1241425"/>
          <p14:tracePt t="268662" x="8555038" y="1241425"/>
          <p14:tracePt t="268678" x="8545513" y="1241425"/>
          <p14:tracePt t="268694" x="8528050" y="1241425"/>
          <p14:tracePt t="268699" x="8510588" y="1241425"/>
          <p14:tracePt t="268712" x="8501063" y="1241425"/>
          <p14:tracePt t="268728" x="8466138" y="1223963"/>
          <p14:tracePt t="268744" x="8456613" y="1214438"/>
          <p14:tracePt t="268810" x="8447088" y="1214438"/>
          <p14:tracePt t="268822" x="8439150" y="1204913"/>
          <p14:tracePt t="268827" x="8429625" y="1204913"/>
          <p14:tracePt t="268870" x="8420100" y="1196975"/>
          <p14:tracePt t="269014" x="8420100" y="1187450"/>
          <p14:tracePt t="269048" x="8429625" y="1187450"/>
          <p14:tracePt t="269053" x="8439150" y="1187450"/>
          <p14:tracePt t="269064" x="8447088" y="1187450"/>
          <p14:tracePt t="269079" x="8501063" y="1187450"/>
          <p14:tracePt t="269095" x="8545513" y="1204913"/>
          <p14:tracePt t="269111" x="8572500" y="1204913"/>
          <p14:tracePt t="269127" x="8589963" y="1204913"/>
          <p14:tracePt t="269144" x="8626475" y="1214438"/>
          <p14:tracePt t="269159" x="8670925" y="1231900"/>
          <p14:tracePt t="269176" x="8715375" y="1231900"/>
          <p14:tracePt t="269191" x="8724900" y="1231900"/>
          <p14:tracePt t="269225" x="8742363" y="1231900"/>
          <p14:tracePt t="269240" x="8751888" y="1241425"/>
          <p14:tracePt t="269255" x="8769350" y="1250950"/>
          <p14:tracePt t="269272" x="8804275" y="1258888"/>
          <p14:tracePt t="269287" x="8840788" y="1285875"/>
          <p14:tracePt t="269303" x="8848725" y="1295400"/>
          <p14:tracePt t="269320" x="8858250" y="1303338"/>
          <p14:tracePt t="269353" x="8858250" y="1312863"/>
          <p14:tracePt t="269369" x="8858250" y="1330325"/>
          <p14:tracePt t="269385" x="8858250" y="1347788"/>
          <p14:tracePt t="269399" x="8858250" y="1366838"/>
          <p14:tracePt t="269416" x="8858250" y="1393825"/>
          <p14:tracePt t="269431" x="8858250" y="1428750"/>
          <p14:tracePt t="269449" x="8858250" y="1455738"/>
          <p14:tracePt t="269463" x="8858250" y="1517650"/>
          <p14:tracePt t="269479" x="8867775" y="1581150"/>
          <p14:tracePt t="269495" x="8885238" y="1670050"/>
          <p14:tracePt t="269511" x="8894763" y="1724025"/>
          <p14:tracePt t="269527" x="8894763" y="1758950"/>
          <p14:tracePt t="269543" x="8894763" y="1785938"/>
          <p14:tracePt t="269559" x="8894763" y="1830388"/>
          <p14:tracePt t="269575" x="8912225" y="1893888"/>
          <p14:tracePt t="269592" x="8929688" y="1946275"/>
          <p14:tracePt t="269608" x="8991600" y="2089150"/>
          <p14:tracePt t="269624" x="9082088" y="2268538"/>
          <p14:tracePt t="269639" x="9205913" y="2428875"/>
          <p14:tracePt t="269655" x="9323388" y="2544763"/>
          <p14:tracePt t="269671" x="9394825" y="2660650"/>
          <p14:tracePt t="269687" x="9420225" y="2697163"/>
          <p14:tracePt t="269703" x="9491663" y="2732088"/>
          <p14:tracePt t="269719" x="9563100" y="2741613"/>
          <p14:tracePt t="269736" x="9653588" y="2768600"/>
          <p14:tracePt t="269751" x="9705975" y="2786063"/>
          <p14:tracePt t="269767" x="9725025" y="2803525"/>
          <p14:tracePt t="269784" x="9742488" y="2822575"/>
          <p14:tracePt t="269799" x="9742488" y="2840038"/>
          <p14:tracePt t="269815" x="9742488" y="2867025"/>
          <p14:tracePt t="269831" x="9742488" y="2884488"/>
          <p14:tracePt t="269848" x="9742488" y="2901950"/>
          <p14:tracePt t="269863" x="9742488" y="2911475"/>
          <p14:tracePt t="269912" x="9742488" y="2919413"/>
          <p14:tracePt t="269928" x="9742488" y="2928938"/>
          <p14:tracePt t="269933" x="9732963" y="2938463"/>
          <p14:tracePt t="269944" x="9732963" y="2955925"/>
          <p14:tracePt t="269960" x="9725025" y="3009900"/>
          <p14:tracePt t="269975" x="9725025" y="3098800"/>
          <p14:tracePt t="269992" x="9725025" y="3143250"/>
          <p14:tracePt t="270008" x="9725025" y="3170238"/>
          <p14:tracePt t="270024" x="9725025" y="3187700"/>
          <p14:tracePt t="270040" x="9752013" y="3224213"/>
          <p14:tracePt t="270056" x="9777413" y="3259138"/>
          <p14:tracePt t="270071" x="9823450" y="3286125"/>
          <p14:tracePt t="270087" x="9848850" y="3303588"/>
          <p14:tracePt t="270102" x="9858375" y="3303588"/>
          <p14:tracePt t="270168" x="9867900" y="3303588"/>
          <p14:tracePt t="270184" x="9875838" y="3313113"/>
          <p14:tracePt t="270232" x="9875838" y="3322638"/>
          <p14:tracePt t="270237" x="9875838" y="3330575"/>
          <p14:tracePt t="270360" x="9875838" y="3340100"/>
          <p14:tracePt t="270408" x="9867900" y="3340100"/>
          <p14:tracePt t="270440" x="9858375" y="3340100"/>
          <p14:tracePt t="270445" x="9840913" y="3340100"/>
          <p14:tracePt t="270472" x="9813925" y="3340100"/>
          <p14:tracePt t="270488" x="9786938" y="3357563"/>
          <p14:tracePt t="270504" x="9759950" y="3384550"/>
          <p14:tracePt t="270520" x="9742488" y="3402013"/>
          <p14:tracePt t="270525" x="9742488" y="3411538"/>
          <p14:tracePt t="270536" x="9732963" y="3411538"/>
          <p14:tracePt t="270551" x="9725025" y="3429000"/>
          <p14:tracePt t="270650" x="9725025" y="3438525"/>
          <p14:tracePt t="270697" x="9732963" y="3438525"/>
          <p14:tracePt t="270702" x="9742488" y="3438525"/>
          <p14:tracePt t="270714" x="9759950" y="3438525"/>
          <p14:tracePt t="270726" x="9769475" y="3438525"/>
          <p14:tracePt t="270742" x="9777413" y="3438525"/>
          <p14:tracePt t="270758" x="9796463" y="3438525"/>
          <p14:tracePt t="270774" x="9823450" y="3438525"/>
          <p14:tracePt t="270790" x="9848850" y="3438525"/>
          <p14:tracePt t="270806" x="9885363" y="3429000"/>
          <p14:tracePt t="270822" x="9902825" y="3429000"/>
          <p14:tracePt t="270838" x="9912350" y="3411538"/>
          <p14:tracePt t="270854" x="9920288" y="3384550"/>
          <p14:tracePt t="270870" x="9929813" y="3357563"/>
          <p14:tracePt t="270886" x="9929813" y="3330575"/>
          <p14:tracePt t="270902" x="9929813" y="3313113"/>
          <p14:tracePt t="270918" x="9929813" y="3295650"/>
          <p14:tracePt t="270934" x="9920288" y="3295650"/>
          <p14:tracePt t="270950" x="9894888" y="3286125"/>
          <p14:tracePt t="270966" x="9867900" y="3276600"/>
          <p14:tracePt t="270982" x="9867900" y="3268663"/>
          <p14:tracePt t="270998" x="9858375" y="3268663"/>
          <p14:tracePt t="271014" x="9848850" y="3268663"/>
          <p14:tracePt t="271030" x="9840913" y="3268663"/>
          <p14:tracePt t="271045" x="9823450" y="3268663"/>
          <p14:tracePt t="271061" x="9804400" y="3276600"/>
          <p14:tracePt t="271078" x="9804400" y="3286125"/>
          <p14:tracePt t="271094" x="9796463" y="3295650"/>
          <p14:tracePt t="271110" x="9796463" y="3303588"/>
          <p14:tracePt t="271125" x="9796463" y="3322638"/>
          <p14:tracePt t="271141" x="9804400" y="3348038"/>
          <p14:tracePt t="271158" x="9813925" y="3367088"/>
          <p14:tracePt t="271173" x="9823450" y="3375025"/>
          <p14:tracePt t="271189" x="9831388" y="3394075"/>
          <p14:tracePt t="271205" x="9848850" y="3411538"/>
          <p14:tracePt t="271221" x="9858375" y="3419475"/>
          <p14:tracePt t="271237" x="9867900" y="3419475"/>
          <p14:tracePt t="271274" x="9894888" y="3419475"/>
          <p14:tracePt t="271290" x="9894888" y="3402013"/>
          <p14:tracePt t="271301" x="9894888" y="3394075"/>
          <p14:tracePt t="271317" x="9894888" y="3367088"/>
          <p14:tracePt t="271333" x="9894888" y="3340100"/>
          <p14:tracePt t="271349" x="9894888" y="3303588"/>
          <p14:tracePt t="271365" x="9875838" y="3276600"/>
          <p14:tracePt t="271381" x="9858375" y="3259138"/>
          <p14:tracePt t="271397" x="9823450" y="3259138"/>
          <p14:tracePt t="271413" x="9796463" y="3259138"/>
          <p14:tracePt t="271429" x="9777413" y="3259138"/>
          <p14:tracePt t="271445" x="9759950" y="3259138"/>
          <p14:tracePt t="271461" x="9732963" y="3268663"/>
          <p14:tracePt t="271477" x="9732963" y="3295650"/>
          <p14:tracePt t="271493" x="9732963" y="3322638"/>
          <p14:tracePt t="271509" x="9732963" y="3340100"/>
          <p14:tracePt t="271525" x="9742488" y="3367088"/>
          <p14:tracePt t="271541" x="9759950" y="3394075"/>
          <p14:tracePt t="271557" x="9786938" y="3419475"/>
          <p14:tracePt t="271573" x="9796463" y="3429000"/>
          <p14:tracePt t="271589" x="9804400" y="3429000"/>
          <p14:tracePt t="271605" x="9813925" y="3429000"/>
          <p14:tracePt t="271621" x="9823450" y="3429000"/>
          <p14:tracePt t="271656" x="9831388" y="3429000"/>
          <p14:tracePt t="271770" x="9840913" y="3429000"/>
          <p14:tracePt t="271774" x="9858375" y="3438525"/>
          <p14:tracePt t="271786" x="9875838" y="3455988"/>
          <p14:tracePt t="271797" x="9902825" y="3473450"/>
          <p14:tracePt t="271813" x="9956800" y="3482975"/>
          <p14:tracePt t="271829" x="10018713" y="3500438"/>
          <p14:tracePt t="271845" x="10090150" y="3509963"/>
          <p14:tracePt t="271861" x="10144125" y="3509963"/>
          <p14:tracePt t="271877" x="10180638" y="3509963"/>
          <p14:tracePt t="271893" x="10215563" y="3509963"/>
          <p14:tracePt t="271909" x="10233025" y="3490913"/>
          <p14:tracePt t="271925" x="10277475" y="3455988"/>
          <p14:tracePt t="271941" x="10331450" y="3438525"/>
          <p14:tracePt t="271957" x="10394950" y="3402013"/>
          <p14:tracePt t="271973" x="10456863" y="3394075"/>
          <p14:tracePt t="271989" x="10528300" y="3394075"/>
          <p14:tracePt t="272005" x="10617200" y="3394075"/>
          <p14:tracePt t="272021" x="10661650" y="3394075"/>
          <p14:tracePt t="272037" x="10698163" y="3375025"/>
          <p14:tracePt t="272069" x="10706100" y="3367088"/>
          <p14:tracePt t="272085" x="10715625" y="3348038"/>
          <p14:tracePt t="272101" x="10725150" y="3340100"/>
          <p14:tracePt t="272116" x="10725150" y="3322638"/>
          <p14:tracePt t="272172" x="10733088" y="3322638"/>
          <p14:tracePt t="272188" x="10742613" y="3322638"/>
          <p14:tracePt t="272192" x="10752138" y="3322638"/>
          <p14:tracePt t="272204" x="10760075" y="3322638"/>
          <p14:tracePt t="272236" x="10769600" y="3322638"/>
          <p14:tracePt t="272268" x="10760075" y="3322638"/>
          <p14:tracePt t="272273" x="10733088" y="3322638"/>
          <p14:tracePt t="272288" x="10698163" y="3322638"/>
          <p14:tracePt t="272300" x="10688638" y="3322638"/>
          <p14:tracePt t="272308" x="10671175" y="3322638"/>
          <p14:tracePt t="272324" x="10644188" y="3322638"/>
          <p14:tracePt t="272340" x="10599738" y="3340100"/>
          <p14:tracePt t="272356" x="10456863" y="3357563"/>
          <p14:tracePt t="272372" x="10180638" y="3394075"/>
          <p14:tracePt t="272388" x="9796463" y="3455988"/>
          <p14:tracePt t="272404" x="9296400" y="3527425"/>
          <p14:tracePt t="272420" x="8616950" y="3633788"/>
          <p14:tracePt t="272436" x="7966075" y="3776663"/>
          <p14:tracePt t="272452" x="7466013" y="3919538"/>
          <p14:tracePt t="272468" x="7134225" y="4089400"/>
          <p14:tracePt t="272484" x="6894513" y="4232275"/>
          <p14:tracePt t="272500" x="6688138" y="4384675"/>
          <p14:tracePt t="272516" x="6357938" y="4598988"/>
          <p14:tracePt t="272532" x="5803900" y="4813300"/>
          <p14:tracePt t="272548" x="5187950" y="5010150"/>
          <p14:tracePt t="272564" x="4768850" y="5160963"/>
          <p14:tracePt t="272580" x="4589463" y="5214938"/>
          <p14:tracePt t="272596" x="4572000" y="5241925"/>
          <p14:tracePt t="272612" x="4545013" y="5241925"/>
          <p14:tracePt t="272628" x="4483100" y="5259388"/>
          <p14:tracePt t="272644" x="4394200" y="5286375"/>
          <p14:tracePt t="272660" x="4197350" y="5322888"/>
          <p14:tracePt t="272676" x="4000500" y="5357813"/>
          <p14:tracePt t="272692" x="3848100" y="5375275"/>
          <p14:tracePt t="272708" x="3768725" y="5394325"/>
          <p14:tracePt t="272724" x="3741738" y="5394325"/>
          <p14:tracePt t="272740" x="3732213" y="5402263"/>
          <p14:tracePt t="272772" x="3687763" y="5429250"/>
          <p14:tracePt t="272788" x="3608388" y="5456238"/>
          <p14:tracePt t="272804" x="3482975" y="5500688"/>
          <p14:tracePt t="272820" x="3357563" y="5527675"/>
          <p14:tracePt t="272836" x="3276600" y="5545138"/>
          <p14:tracePt t="272852" x="3259138" y="5554663"/>
          <p14:tracePt t="272868" x="3251200" y="5562600"/>
          <p14:tracePt t="272884" x="3241675" y="5581650"/>
          <p14:tracePt t="272900" x="3197225" y="5616575"/>
          <p14:tracePt t="272916" x="3125788" y="5643563"/>
          <p14:tracePt t="272932" x="3044825" y="5670550"/>
          <p14:tracePt t="272948" x="3000375" y="5697538"/>
          <p14:tracePt t="272964" x="2973388" y="5697538"/>
          <p14:tracePt t="272980" x="2955925" y="5697538"/>
          <p14:tracePt t="272996" x="2955925" y="5705475"/>
          <p14:tracePt t="273012" x="2928938" y="5724525"/>
          <p14:tracePt t="273028" x="2911475" y="5741988"/>
          <p14:tracePt t="273044" x="2911475" y="5751513"/>
          <p14:tracePt t="273060" x="2884488" y="5751513"/>
          <p14:tracePt t="273120" x="2874963" y="5759450"/>
          <p14:tracePt t="273292" x="2867025" y="5759450"/>
          <p14:tracePt t="273324" x="2847975" y="5759450"/>
          <p14:tracePt t="273328" x="2840038" y="5759450"/>
          <p14:tracePt t="273340" x="2830513" y="5759450"/>
          <p14:tracePt t="273347" x="2822575" y="5768975"/>
          <p14:tracePt t="273363" x="2803525" y="5768975"/>
          <p14:tracePt t="273379" x="2795588" y="5786438"/>
          <p14:tracePt t="273395" x="2786063" y="5786438"/>
          <p14:tracePt t="273411" x="2768600" y="5803900"/>
          <p14:tracePt t="273427" x="2759075" y="5813425"/>
          <p14:tracePt t="273472" x="2759075" y="5822950"/>
          <p14:tracePt t="273484" x="2751138" y="5830888"/>
          <p14:tracePt t="273491" x="2741613" y="5840413"/>
          <p14:tracePt t="273507" x="2732088" y="5857875"/>
          <p14:tracePt t="273523" x="2732088" y="5894388"/>
          <p14:tracePt t="273539" x="2724150" y="5919788"/>
          <p14:tracePt t="273555" x="2724150" y="5929313"/>
          <p14:tracePt t="273571" x="2724150" y="5938838"/>
          <p14:tracePt t="273587" x="2724150" y="5956300"/>
          <p14:tracePt t="273603" x="2724150" y="5983288"/>
          <p14:tracePt t="273619" x="2724150" y="5991225"/>
          <p14:tracePt t="273651" x="2724150" y="6010275"/>
          <p14:tracePt t="273683" x="2724150" y="6027738"/>
          <p14:tracePt t="273726" x="2732088" y="6027738"/>
          <p14:tracePt t="273731" x="2741613" y="6027738"/>
          <p14:tracePt t="273762" x="2759075" y="6027738"/>
          <p14:tracePt t="273790" x="2768600" y="6018213"/>
          <p14:tracePt t="273795" x="2776538" y="6018213"/>
          <p14:tracePt t="273811" x="2786063" y="5991225"/>
          <p14:tracePt t="273827" x="2803525" y="5973763"/>
          <p14:tracePt t="273843" x="2813050" y="5956300"/>
          <p14:tracePt t="273860" x="2830513" y="5946775"/>
          <p14:tracePt t="273875" x="2847975" y="5929313"/>
          <p14:tracePt t="273907" x="2847975" y="5919788"/>
          <p14:tracePt t="273923" x="2857500" y="5911850"/>
          <p14:tracePt t="273950" x="2857500" y="5902325"/>
          <p14:tracePt t="273970" x="2857500" y="5894388"/>
          <p14:tracePt t="273982" x="2857500" y="5884863"/>
          <p14:tracePt t="274062" x="2857500" y="5875338"/>
          <p14:tracePt t="274078" x="2857500" y="5867400"/>
          <p14:tracePt t="274126" x="2857500" y="5857875"/>
          <p14:tracePt t="274142" x="2847975" y="5857875"/>
          <p14:tracePt t="274146" x="2840038" y="5857875"/>
          <p14:tracePt t="274174" x="2830513" y="5857875"/>
          <p14:tracePt t="274254" x="2822575" y="5857875"/>
          <p14:tracePt t="274270" x="2813050" y="5867400"/>
          <p14:tracePt t="274286" x="2813050" y="5875338"/>
          <p14:tracePt t="274291" x="2813050" y="5884863"/>
          <p14:tracePt t="274307" x="2803525" y="5902325"/>
          <p14:tracePt t="274322" x="2803525" y="5911850"/>
          <p14:tracePt t="274338" x="2803525" y="5929313"/>
          <p14:tracePt t="274354" x="2803525" y="5946775"/>
          <p14:tracePt t="274370" x="2803525" y="5956300"/>
          <p14:tracePt t="274414" x="2803525" y="5965825"/>
          <p14:tracePt t="274654" x="2813050" y="5965825"/>
          <p14:tracePt t="274670" x="2840038" y="5965825"/>
          <p14:tracePt t="274702" x="2847975" y="5965825"/>
          <p14:tracePt t="274766" x="2857500" y="5965825"/>
          <p14:tracePt t="274786" x="2857500" y="5956300"/>
          <p14:tracePt t="274802" x="2857500" y="5946775"/>
          <p14:tracePt t="274814" x="2857500" y="5929313"/>
          <p14:tracePt t="274830" x="2857500" y="5919788"/>
          <p14:tracePt t="274878" x="2857500" y="5911850"/>
          <p14:tracePt t="274910" x="2857500" y="5902325"/>
          <p14:tracePt t="274958" x="2857500" y="5894388"/>
          <p14:tracePt t="274974" x="2840038" y="5884863"/>
          <p14:tracePt t="274979" x="2840038" y="5875338"/>
          <p14:tracePt t="275006" x="2830513" y="5867400"/>
          <p14:tracePt t="275888" x="2840038" y="5867400"/>
          <p14:tracePt t="275920" x="2840038" y="5857875"/>
          <p14:tracePt t="275925" x="2840038" y="5848350"/>
          <p14:tracePt t="275952" x="2840038" y="5840413"/>
          <p14:tracePt t="275957" x="2840038" y="5830888"/>
          <p14:tracePt t="276144" x="2822575" y="5830888"/>
          <p14:tracePt t="276160" x="2803525" y="5840413"/>
          <p14:tracePt t="276165" x="2795588" y="5848350"/>
          <p14:tracePt t="276208" x="2776538" y="5848350"/>
          <p14:tracePt t="276240" x="2768600" y="5857875"/>
          <p14:tracePt t="276320" x="2768600" y="5867400"/>
          <p14:tracePt t="276340" x="2768600" y="5875338"/>
          <p14:tracePt t="276368" x="2768600" y="5884863"/>
          <p14:tracePt t="276530" x="2768600" y="5875338"/>
          <p14:tracePt t="276578" x="2768600" y="5867400"/>
          <p14:tracePt t="276582" x="2768600" y="5857875"/>
          <p14:tracePt t="276710" x="2768600" y="5867400"/>
          <p14:tracePt t="276738" x="2768600" y="5875338"/>
          <p14:tracePt t="276770" x="2768600" y="5884863"/>
          <p14:tracePt t="276786" x="2768600" y="5894388"/>
          <p14:tracePt t="276802" x="2768600" y="5902325"/>
          <p14:tracePt t="276834" x="2768600" y="5911850"/>
          <p14:tracePt t="276838" x="2776538" y="5919788"/>
          <p14:tracePt t="276882" x="2786063" y="5919788"/>
          <p14:tracePt t="276898" x="2795588" y="5919788"/>
          <p14:tracePt t="276962" x="2803525" y="5919788"/>
          <p14:tracePt t="277602" x="2822575" y="5911850"/>
          <p14:tracePt t="277606" x="2840038" y="5894388"/>
          <p14:tracePt t="277618" x="2867025" y="5857875"/>
          <p14:tracePt t="277631" x="2884488" y="5840413"/>
          <p14:tracePt t="277647" x="2982913" y="5759450"/>
          <p14:tracePt t="277663" x="3259138" y="5572125"/>
          <p14:tracePt t="277679" x="3768725" y="5259388"/>
          <p14:tracePt t="277695" x="4340225" y="4919663"/>
          <p14:tracePt t="277711" x="5000625" y="4545013"/>
          <p14:tracePt t="277727" x="5634038" y="4133850"/>
          <p14:tracePt t="277730" x="5902325" y="3956050"/>
          <p14:tracePt t="277743" x="6072188" y="3840163"/>
          <p14:tracePt t="277759" x="6296025" y="3670300"/>
          <p14:tracePt t="277775" x="6465888" y="3536950"/>
          <p14:tracePt t="277791" x="6634163" y="3394075"/>
          <p14:tracePt t="277807" x="6742113" y="3276600"/>
          <p14:tracePt t="277823" x="6840538" y="3160713"/>
          <p14:tracePt t="277839" x="6902450" y="3071813"/>
          <p14:tracePt t="277855" x="6938963" y="3027363"/>
          <p14:tracePt t="277872" x="6938963" y="3017838"/>
          <p14:tracePt t="277887" x="6938963" y="3000375"/>
          <p14:tracePt t="277903" x="6956425" y="2965450"/>
          <p14:tracePt t="277919" x="6983413" y="2911475"/>
          <p14:tracePt t="277935" x="6991350" y="2874963"/>
          <p14:tracePt t="277951" x="7010400" y="2795588"/>
          <p14:tracePt t="277967" x="7018338" y="2679700"/>
          <p14:tracePt t="277983" x="7045325" y="2571750"/>
          <p14:tracePt t="277999" x="7072313" y="2473325"/>
          <p14:tracePt t="278015" x="7126288" y="2366963"/>
          <p14:tracePt t="278031" x="7180263" y="2276475"/>
          <p14:tracePt t="278047" x="7251700" y="2160588"/>
          <p14:tracePt t="278063" x="7323138" y="2062163"/>
          <p14:tracePt t="278079" x="7394575" y="1973263"/>
          <p14:tracePt t="278095" x="7439025" y="1911350"/>
          <p14:tracePt t="278111" x="7473950" y="1847850"/>
          <p14:tracePt t="278127" x="7537450" y="1822450"/>
          <p14:tracePt t="278143" x="7599363" y="1785938"/>
          <p14:tracePt t="278159" x="7634288" y="1751013"/>
          <p14:tracePt t="278175" x="7643813" y="1751013"/>
          <p14:tracePt t="278191" x="7653338" y="1731963"/>
          <p14:tracePt t="278207" x="7670800" y="1724025"/>
          <p14:tracePt t="278223" x="7724775" y="1697038"/>
          <p14:tracePt t="278239" x="7751763" y="1670050"/>
          <p14:tracePt t="278255" x="7786688" y="1625600"/>
          <p14:tracePt t="278271" x="7796213" y="1598613"/>
          <p14:tracePt t="278287" x="7804150" y="1571625"/>
          <p14:tracePt t="278320" x="7804150" y="1562100"/>
          <p14:tracePt t="278335" x="7813675" y="1554163"/>
          <p14:tracePt t="278351" x="7813675" y="1544638"/>
          <p14:tracePt t="278367" x="7813675" y="1527175"/>
          <p14:tracePt t="278383" x="7813675" y="1517650"/>
          <p14:tracePt t="278404" x="7813675" y="1509713"/>
          <p14:tracePt t="278468" x="7804150" y="1509713"/>
          <p14:tracePt t="278473" x="7796213" y="1509713"/>
          <p14:tracePt t="278484" x="7786688" y="1517650"/>
          <p14:tracePt t="278500" x="7786688" y="1527175"/>
          <p14:tracePt t="278510" x="7777163" y="1536700"/>
          <p14:tracePt t="278527" x="7769225" y="1554163"/>
          <p14:tracePt t="278542" x="7759700" y="1571625"/>
          <p14:tracePt t="278559" x="7751763" y="1608138"/>
          <p14:tracePt t="278575" x="7751763" y="1616075"/>
          <p14:tracePt t="278590" x="7715250" y="1643063"/>
          <p14:tracePt t="278607" x="7680325" y="1687513"/>
          <p14:tracePt t="278622" x="7500938" y="1839913"/>
          <p14:tracePt t="278638" x="7045325" y="2232025"/>
          <p14:tracePt t="278654" x="6303963" y="2813050"/>
          <p14:tracePt t="278670" x="5411788" y="3554413"/>
          <p14:tracePt t="278686" x="4652963" y="4268788"/>
          <p14:tracePt t="278702" x="4160838" y="4795838"/>
          <p14:tracePt t="278718" x="3875088" y="5099050"/>
          <p14:tracePt t="278734" x="3697288" y="5313363"/>
          <p14:tracePt t="278750" x="3490913" y="5491163"/>
          <p14:tracePt t="278766" x="3322638" y="5670550"/>
          <p14:tracePt t="278782" x="3160713" y="5822950"/>
          <p14:tracePt t="278798" x="2973388" y="5956300"/>
          <p14:tracePt t="278814" x="2813050" y="6072188"/>
          <p14:tracePt t="278830" x="2759075" y="6108700"/>
          <p14:tracePt t="279000" x="2759075" y="6099175"/>
          <p14:tracePt t="279012" x="2759075" y="6062663"/>
          <p14:tracePt t="279017" x="2741613" y="6037263"/>
          <p14:tracePt t="279028" x="2732088" y="6018213"/>
          <p14:tracePt t="279038" x="2732088" y="6010275"/>
          <p14:tracePt t="279054" x="2724150" y="6000750"/>
          <p14:tracePt t="279076" x="2724150" y="5991225"/>
          <p14:tracePt t="279086" x="2724150" y="5983288"/>
          <p14:tracePt t="279108" x="2724150" y="5965825"/>
          <p14:tracePt t="279118" x="2724150" y="5956300"/>
          <p14:tracePt t="279134" x="2732088" y="5938838"/>
          <p14:tracePt t="279366" x="2751138" y="5938838"/>
          <p14:tracePt t="279382" x="2759075" y="5938838"/>
          <p14:tracePt t="279398" x="2776538" y="5946775"/>
          <p14:tracePt t="279402" x="2776538" y="5956300"/>
          <p14:tracePt t="279638" x="2786063" y="5965825"/>
          <p14:tracePt t="279654" x="2795588" y="5973763"/>
          <p14:tracePt t="279798" x="2803525" y="5973763"/>
          <p14:tracePt t="279830" x="2813050" y="5973763"/>
          <p14:tracePt t="279894" x="2822575" y="5973763"/>
          <p14:tracePt t="279958" x="2830513" y="5973763"/>
          <p14:tracePt t="280006" x="2830513" y="5983288"/>
          <p14:tracePt t="286008" x="2822575" y="5983288"/>
          <p14:tracePt t="286020" x="2813050" y="5983288"/>
          <p14:tracePt t="286025" x="2803525" y="5973763"/>
          <p14:tracePt t="286132" x="2795588" y="5973763"/>
          <p14:tracePt t="289026" x="2795588" y="5983288"/>
          <p14:tracePt t="289042" x="2803525" y="5991225"/>
          <p14:tracePt t="289058" x="2813050" y="5991225"/>
          <p14:tracePt t="289063" x="2830513" y="5991225"/>
          <p14:tracePt t="289077" x="2857500" y="5991225"/>
          <p14:tracePt t="289093" x="2894013" y="5991225"/>
          <p14:tracePt t="289110" x="2938463" y="5991225"/>
          <p14:tracePt t="289125" x="2955925" y="5983288"/>
          <p14:tracePt t="289157" x="2965450" y="5983288"/>
          <p14:tracePt t="289202" x="2973388" y="5973763"/>
          <p14:tracePt t="289218" x="2982913" y="5965825"/>
          <p14:tracePt t="289238" x="2990850" y="5956300"/>
          <p14:tracePt t="289250" x="3000375" y="5946775"/>
          <p14:tracePt t="289256" x="3027363" y="5946775"/>
          <p14:tracePt t="289269" x="3071813" y="5938838"/>
          <p14:tracePt t="289284" x="3098800" y="5938838"/>
          <p14:tracePt t="289300" x="3133725" y="5929313"/>
          <p14:tracePt t="289316" x="3152775" y="5929313"/>
          <p14:tracePt t="289332" x="3152775" y="5919788"/>
          <p14:tracePt t="289348" x="3160713" y="5919788"/>
          <p14:tracePt t="289364" x="3179763" y="5919788"/>
          <p14:tracePt t="289380" x="3187700" y="5919788"/>
          <p14:tracePt t="289412" x="3197225" y="5919788"/>
          <p14:tracePt t="289492" x="3205163" y="5919788"/>
          <p14:tracePt t="289688" x="3205163" y="5929313"/>
          <p14:tracePt t="289700" x="3205163" y="5938838"/>
          <p14:tracePt t="289705" x="3214688" y="5938838"/>
          <p14:tracePt t="289716" x="3232150" y="5956300"/>
          <p14:tracePt t="289732" x="3241675" y="5965825"/>
          <p14:tracePt t="289748" x="3251200" y="5965825"/>
          <p14:tracePt t="289780" x="3276600" y="5946775"/>
          <p14:tracePt t="289796" x="3286125" y="5938838"/>
          <p14:tracePt t="289812" x="3295650" y="5929313"/>
          <p14:tracePt t="289828" x="3295650" y="5919788"/>
          <p14:tracePt t="289844" x="3295650" y="5894388"/>
          <p14:tracePt t="289860" x="3313113" y="5875338"/>
          <p14:tracePt t="289876" x="3322638" y="5857875"/>
          <p14:tracePt t="289892" x="3330575" y="5830888"/>
          <p14:tracePt t="289909" x="3330575" y="5822950"/>
          <p14:tracePt t="289924" x="3330575" y="5813425"/>
          <p14:tracePt t="289956" x="3330575" y="5803900"/>
          <p14:tracePt t="289961" x="3330575" y="5786438"/>
          <p14:tracePt t="289973" x="3322638" y="5786438"/>
          <p14:tracePt t="289988" x="3313113" y="5768975"/>
          <p14:tracePt t="290004" x="3295650" y="5768975"/>
          <p14:tracePt t="290020" x="3276600" y="5732463"/>
          <p14:tracePt t="290036" x="3268663" y="5732463"/>
          <p14:tracePt t="290052" x="3251200" y="5732463"/>
          <p14:tracePt t="290068" x="3232150" y="5732463"/>
          <p14:tracePt t="290084" x="3224213" y="5732463"/>
          <p14:tracePt t="290100" x="3214688" y="5741988"/>
          <p14:tracePt t="290116" x="3214688" y="5768975"/>
          <p14:tracePt t="290132" x="3214688" y="5786438"/>
          <p14:tracePt t="290148" x="3214688" y="5803900"/>
          <p14:tracePt t="290164" x="3214688" y="5813425"/>
          <p14:tracePt t="290180" x="3205163" y="5840413"/>
          <p14:tracePt t="290196" x="3197225" y="5848350"/>
          <p14:tracePt t="290212" x="3197225" y="5867400"/>
          <p14:tracePt t="290228" x="3197225" y="5894388"/>
          <p14:tracePt t="290243" x="3205163" y="5919788"/>
          <p14:tracePt t="290259" x="3224213" y="5938838"/>
          <p14:tracePt t="290275" x="3268663" y="5965825"/>
          <p14:tracePt t="290291" x="3295650" y="5973763"/>
          <p14:tracePt t="290309" x="3313113" y="5983288"/>
          <p14:tracePt t="290323" x="3340100" y="5991225"/>
          <p14:tracePt t="290339" x="3357563" y="5991225"/>
          <p14:tracePt t="290356" x="3375025" y="5991225"/>
          <p14:tracePt t="290371" x="3394075" y="5991225"/>
          <p14:tracePt t="290387" x="3402013" y="5991225"/>
          <p14:tracePt t="290403" x="3411538" y="5983288"/>
          <p14:tracePt t="290419" x="3419475" y="5983288"/>
          <p14:tracePt t="290435" x="3419475" y="5956300"/>
          <p14:tracePt t="290451" x="3419475" y="5946775"/>
          <p14:tracePt t="290467" x="3419475" y="5938838"/>
          <p14:tracePt t="290483" x="3419475" y="5902325"/>
          <p14:tracePt t="290499" x="3402013" y="5867400"/>
          <p14:tracePt t="290515" x="3357563" y="5822950"/>
          <p14:tracePt t="290531" x="3330575" y="5795963"/>
          <p14:tracePt t="290547" x="3303588" y="5776913"/>
          <p14:tracePt t="290563" x="3241675" y="5741988"/>
          <p14:tracePt t="290579" x="3224213" y="5732463"/>
          <p14:tracePt t="290595" x="3214688" y="5724525"/>
          <p14:tracePt t="290652" x="3205163" y="5724525"/>
          <p14:tracePt t="290668" x="3197225" y="5724525"/>
          <p14:tracePt t="290672" x="3187700" y="5724525"/>
          <p14:tracePt t="290684" x="3179763" y="5732463"/>
          <p14:tracePt t="290700" x="3179763" y="5741988"/>
          <p14:tracePt t="290707" x="3179763" y="5751513"/>
          <p14:tracePt t="290723" x="3170238" y="5768975"/>
          <p14:tracePt t="290739" x="3160713" y="5795963"/>
          <p14:tracePt t="290755" x="3160713" y="5830888"/>
          <p14:tracePt t="290771" x="3160713" y="5867400"/>
          <p14:tracePt t="290787" x="3160713" y="5894388"/>
          <p14:tracePt t="290803" x="3160713" y="5919788"/>
          <p14:tracePt t="290819" x="3160713" y="5938838"/>
          <p14:tracePt t="290835" x="3160713" y="5965825"/>
          <p14:tracePt t="290851" x="3179763" y="5983288"/>
          <p14:tracePt t="290867" x="3224213" y="5991225"/>
          <p14:tracePt t="290883" x="3241675" y="6000750"/>
          <p14:tracePt t="290899" x="3268663" y="6010275"/>
          <p14:tracePt t="290915" x="3286125" y="6010275"/>
          <p14:tracePt t="290931" x="3303588" y="6010275"/>
          <p14:tracePt t="290963" x="3322638" y="6010275"/>
          <p14:tracePt t="290995" x="3348038" y="6010275"/>
          <p14:tracePt t="291027" x="3357563" y="5983288"/>
          <p14:tracePt t="291043" x="3357563" y="5965825"/>
          <p14:tracePt t="291059" x="3357563" y="5956300"/>
          <p14:tracePt t="291075" x="3357563" y="5946775"/>
          <p14:tracePt t="291091" x="3357563" y="5938838"/>
          <p14:tracePt t="291107" x="3357563" y="5919788"/>
          <p14:tracePt t="291139" x="3357563" y="5911850"/>
          <p14:tracePt t="291266" x="3357563" y="5919788"/>
          <p14:tracePt t="291278" x="3357563" y="5929313"/>
          <p14:tracePt t="291283" x="3357563" y="5956300"/>
          <p14:tracePt t="291298" x="3357563" y="5965825"/>
          <p14:tracePt t="291314" x="3357563" y="6010275"/>
          <p14:tracePt t="291330" x="3357563" y="6027738"/>
          <p14:tracePt t="291346" x="3375025" y="6054725"/>
          <p14:tracePt t="291362" x="3384550" y="6062663"/>
          <p14:tracePt t="291378" x="3394075" y="6062663"/>
          <p14:tracePt t="291582" x="3402013" y="6072188"/>
          <p14:tracePt t="291646" x="3402013" y="6081713"/>
          <p14:tracePt t="291902" x="3402013" y="6072188"/>
          <p14:tracePt t="291998" x="3402013" y="6062663"/>
          <p14:tracePt t="292536" x="3402013" y="6054725"/>
          <p14:tracePt t="294242" x="3402013" y="6045200"/>
          <p14:tracePt t="294258" x="3411538" y="6037263"/>
          <p14:tracePt t="294780" x="3419475" y="6037263"/>
          <p14:tracePt t="294860" x="3419475" y="6045200"/>
          <p14:tracePt t="294892" x="3419475" y="6054725"/>
          <p14:tracePt t="294908" x="3419475" y="6062663"/>
          <p14:tracePt t="297152" x="3419475" y="6072188"/>
          <p14:tracePt t="297168" x="3438525" y="6072188"/>
          <p14:tracePt t="297184" x="3446463" y="6072188"/>
          <p14:tracePt t="297200" x="3455988" y="6072188"/>
          <p14:tracePt t="297236" x="3465513" y="6072188"/>
          <p14:tracePt t="297248" x="3473450" y="6072188"/>
          <p14:tracePt t="297600" x="3482975" y="6072188"/>
          <p14:tracePt t="297716" x="3482975" y="6062663"/>
          <p14:tracePt t="299646" x="3490913" y="6062663"/>
          <p14:tracePt t="299662" x="3500438" y="6062663"/>
          <p14:tracePt t="299694" x="3509963" y="6062663"/>
          <p14:tracePt t="299710" x="3517900" y="6062663"/>
          <p14:tracePt t="299726" x="3527425" y="6054725"/>
          <p14:tracePt t="299730" x="3536950" y="6054725"/>
          <p14:tracePt t="299746" x="3554413" y="6054725"/>
          <p14:tracePt t="299758" x="3562350" y="6054725"/>
          <p14:tracePt t="299774" x="3581400" y="6054725"/>
          <p14:tracePt t="299787" x="3598863" y="6045200"/>
          <p14:tracePt t="299803" x="3625850" y="6045200"/>
          <p14:tracePt t="299819" x="3679825" y="6045200"/>
          <p14:tracePt t="299835" x="3679825" y="6037263"/>
          <p14:tracePt t="299851" x="3687763" y="6037263"/>
          <p14:tracePt t="299902" x="3697288" y="6037263"/>
          <p14:tracePt t="299998" x="3697288" y="6027738"/>
          <p14:tracePt t="300710" x="3687763" y="6027738"/>
          <p14:tracePt t="300758" x="3679825" y="6027738"/>
          <p14:tracePt t="300854" x="3670300" y="6027738"/>
          <p14:tracePt t="301600" x="3660775" y="6027738"/>
          <p14:tracePt t="301616" x="3652838" y="6027738"/>
          <p14:tracePt t="302280" x="3643313" y="6027738"/>
          <p14:tracePt t="302300" x="3616325" y="6018213"/>
          <p14:tracePt t="302316" x="3589338" y="6010275"/>
          <p14:tracePt t="302328" x="3581400" y="6000750"/>
          <p14:tracePt t="302333" x="3554413" y="5991225"/>
          <p14:tracePt t="302345" x="3536950" y="5983288"/>
          <p14:tracePt t="302360" x="3482975" y="5946775"/>
          <p14:tracePt t="302376" x="3438525" y="5929313"/>
          <p14:tracePt t="302392" x="3357563" y="5884863"/>
          <p14:tracePt t="302408" x="3322638" y="5875338"/>
          <p14:tracePt t="302458" x="3313113" y="5875338"/>
          <p14:tracePt t="302490" x="3313113" y="5884863"/>
          <p14:tracePt t="302508" x="3313113" y="5894388"/>
          <p14:tracePt t="302512" x="3313113" y="5902325"/>
          <p14:tracePt t="302538" x="3313113" y="5911850"/>
          <p14:tracePt t="302558" x="3313113" y="5919788"/>
          <p14:tracePt t="302570" x="3322638" y="5929313"/>
          <p14:tracePt t="302575" x="3330575" y="5929313"/>
          <p14:tracePt t="302586" x="3340100" y="5938838"/>
          <p14:tracePt t="302600" x="3375025" y="5946775"/>
          <p14:tracePt t="302616" x="3411538" y="5946775"/>
          <p14:tracePt t="302648" x="3419475" y="5946775"/>
          <p14:tracePt t="302664" x="3429000" y="5946775"/>
          <p14:tracePt t="302680" x="3429000" y="5938838"/>
          <p14:tracePt t="302696" x="3438525" y="5919788"/>
          <p14:tracePt t="302826" x="3446463" y="5919788"/>
          <p14:tracePt t="302842" x="3455988" y="5919788"/>
          <p14:tracePt t="302847" x="3465513" y="5919788"/>
          <p14:tracePt t="302858" x="3482975" y="5919788"/>
          <p14:tracePt t="302872" x="3500438" y="5929313"/>
          <p14:tracePt t="302888" x="3554413" y="5938838"/>
          <p14:tracePt t="302904" x="3625850" y="5946775"/>
          <p14:tracePt t="302919" x="3670300" y="5946775"/>
          <p14:tracePt t="302936" x="3687763" y="5946775"/>
          <p14:tracePt t="302952" x="3697288" y="5946775"/>
          <p14:tracePt t="302990" x="3697288" y="5938838"/>
          <p14:tracePt t="303002" x="3697288" y="5929313"/>
          <p14:tracePt t="303007" x="3697288" y="5919788"/>
          <p14:tracePt t="303018" x="3697288" y="5902325"/>
          <p14:tracePt t="303031" x="3697288" y="5894388"/>
          <p14:tracePt t="303047" x="3670300" y="5875338"/>
          <p14:tracePt t="303063" x="3652838" y="5848350"/>
          <p14:tracePt t="303079" x="3625850" y="5840413"/>
          <p14:tracePt t="303095" x="3581400" y="5830888"/>
          <p14:tracePt t="303111" x="3536950" y="5822950"/>
          <p14:tracePt t="303127" x="3509963" y="5822950"/>
          <p14:tracePt t="303159" x="3500438" y="5822950"/>
          <p14:tracePt t="303176" x="3490913" y="5822950"/>
          <p14:tracePt t="303191" x="3490913" y="5848350"/>
          <p14:tracePt t="303208" x="3490913" y="5875338"/>
          <p14:tracePt t="303223" x="3490913" y="5894388"/>
          <p14:tracePt t="303239" x="3517900" y="5919788"/>
          <p14:tracePt t="303255" x="3536950" y="5938838"/>
          <p14:tracePt t="303271" x="3562350" y="5973763"/>
          <p14:tracePt t="303287" x="3581400" y="5983288"/>
          <p14:tracePt t="303303" x="3608388" y="6000750"/>
          <p14:tracePt t="303319" x="3616325" y="6010275"/>
          <p14:tracePt t="303335" x="3625850" y="6027738"/>
          <p14:tracePt t="303351" x="3633788" y="6027738"/>
          <p14:tracePt t="303367" x="3652838" y="6037263"/>
          <p14:tracePt t="303383" x="3679825" y="6045200"/>
          <p14:tracePt t="303399" x="3705225" y="6054725"/>
          <p14:tracePt t="303415" x="3732213" y="6062663"/>
          <p14:tracePt t="303431" x="3768725" y="6081713"/>
          <p14:tracePt t="303450" x="3803650" y="6081713"/>
          <p14:tracePt t="303463" x="3840163" y="6089650"/>
          <p14:tracePt t="303479" x="3867150" y="6089650"/>
          <p14:tracePt t="303495" x="3911600" y="6099175"/>
          <p14:tracePt t="303511" x="3946525" y="6099175"/>
          <p14:tracePt t="303514" x="3973513" y="6099175"/>
          <p14:tracePt t="303527" x="3983038" y="6099175"/>
          <p14:tracePt t="303543" x="3990975" y="6099175"/>
          <p14:tracePt t="303559" x="4010025" y="6099175"/>
          <p14:tracePt t="303575" x="4027488" y="6099175"/>
          <p14:tracePt t="303607" x="4044950" y="6099175"/>
          <p14:tracePt t="303623" x="4071938" y="6099175"/>
          <p14:tracePt t="303639" x="4081463" y="6099175"/>
          <p14:tracePt t="303655" x="4133850" y="6099175"/>
          <p14:tracePt t="303671" x="4179888" y="6099175"/>
          <p14:tracePt t="303687" x="4224338" y="6099175"/>
          <p14:tracePt t="303703" x="4259263" y="6099175"/>
          <p14:tracePt t="303719" x="4295775" y="6099175"/>
          <p14:tracePt t="303735" x="4330700" y="6099175"/>
          <p14:tracePt t="303751" x="4367213" y="6099175"/>
          <p14:tracePt t="303767" x="4429125" y="6099175"/>
          <p14:tracePt t="303783" x="4491038" y="6099175"/>
          <p14:tracePt t="303799" x="4608513" y="6099175"/>
          <p14:tracePt t="303815" x="4724400" y="6099175"/>
          <p14:tracePt t="303831" x="4848225" y="6099175"/>
          <p14:tracePt t="303847" x="4965700" y="6099175"/>
          <p14:tracePt t="303863" x="5054600" y="6099175"/>
          <p14:tracePt t="303879" x="5143500" y="6099175"/>
          <p14:tracePt t="303895" x="5224463" y="6099175"/>
          <p14:tracePt t="303911" x="5286375" y="6099175"/>
          <p14:tracePt t="303927" x="5367338" y="6089650"/>
          <p14:tracePt t="303943" x="5456238" y="6081713"/>
          <p14:tracePt t="303959" x="5545138" y="6062663"/>
          <p14:tracePt t="303975" x="5643563" y="6045200"/>
          <p14:tracePt t="303990" x="5732463" y="6018213"/>
          <p14:tracePt t="304007" x="5803900" y="6000750"/>
          <p14:tracePt t="304022" x="5857875" y="5973763"/>
          <p14:tracePt t="304038" x="5902325" y="5946775"/>
          <p14:tracePt t="304055" x="5919788" y="5911850"/>
          <p14:tracePt t="304070" x="5946775" y="5848350"/>
          <p14:tracePt t="304086" x="5965825" y="5803900"/>
          <p14:tracePt t="304103" x="5983288" y="5759450"/>
          <p14:tracePt t="304118" x="5983288" y="5732463"/>
          <p14:tracePt t="304134" x="5983288" y="5697538"/>
          <p14:tracePt t="304150" x="5983288" y="5670550"/>
          <p14:tracePt t="304166" x="5983288" y="5653088"/>
          <p14:tracePt t="304182" x="5983288" y="5616575"/>
          <p14:tracePt t="304198" x="5965825" y="5589588"/>
          <p14:tracePt t="304214" x="5929313" y="5545138"/>
          <p14:tracePt t="304230" x="5894388" y="5510213"/>
          <p14:tracePt t="304246" x="5813425" y="5456238"/>
          <p14:tracePt t="304262" x="5724525" y="5419725"/>
          <p14:tracePt t="304278" x="5670550" y="5411788"/>
          <p14:tracePt t="304294" x="5572125" y="5394325"/>
          <p14:tracePt t="304311" x="5438775" y="5375275"/>
          <p14:tracePt t="304326" x="5295900" y="5375275"/>
          <p14:tracePt t="304342" x="5143500" y="5375275"/>
          <p14:tracePt t="304358" x="5000625" y="5375275"/>
          <p14:tracePt t="304374" x="4884738" y="5375275"/>
          <p14:tracePt t="304390" x="4786313" y="5375275"/>
          <p14:tracePt t="304406" x="4670425" y="5375275"/>
          <p14:tracePt t="304422" x="4562475" y="5375275"/>
          <p14:tracePt t="304438" x="4438650" y="5375275"/>
          <p14:tracePt t="304454" x="4357688" y="5384800"/>
          <p14:tracePt t="304470" x="4276725" y="5394325"/>
          <p14:tracePt t="304486" x="4241800" y="5402263"/>
          <p14:tracePt t="304502" x="4187825" y="5411788"/>
          <p14:tracePt t="304518" x="4116388" y="5438775"/>
          <p14:tracePt t="304534" x="4054475" y="5446713"/>
          <p14:tracePt t="304550" x="3973513" y="5465763"/>
          <p14:tracePt t="304566" x="3902075" y="5465763"/>
          <p14:tracePt t="304582" x="3848100" y="5483225"/>
          <p14:tracePt t="304598" x="3830638" y="5483225"/>
          <p14:tracePt t="304614" x="3813175" y="5491163"/>
          <p14:tracePt t="304630" x="3795713" y="5500688"/>
          <p14:tracePt t="304646" x="3768725" y="5510213"/>
          <p14:tracePt t="304662" x="3741738" y="5527675"/>
          <p14:tracePt t="304678" x="3724275" y="5545138"/>
          <p14:tracePt t="304694" x="3705225" y="5562600"/>
          <p14:tracePt t="304710" x="3679825" y="5589588"/>
          <p14:tracePt t="304726" x="3670300" y="5626100"/>
          <p14:tracePt t="304742" x="3652838" y="5643563"/>
          <p14:tracePt t="304758" x="3652838" y="5680075"/>
          <p14:tracePt t="304774" x="3643313" y="5697538"/>
          <p14:tracePt t="304790" x="3643313" y="5732463"/>
          <p14:tracePt t="304806" x="3643313" y="5768975"/>
          <p14:tracePt t="304822" x="3660775" y="5830888"/>
          <p14:tracePt t="304838" x="3679825" y="5848350"/>
          <p14:tracePt t="304854" x="3697288" y="5884863"/>
          <p14:tracePt t="304870" x="3724275" y="5902325"/>
          <p14:tracePt t="304886" x="3741738" y="5929313"/>
          <p14:tracePt t="304902" x="3768725" y="5946775"/>
          <p14:tracePt t="304918" x="3786188" y="5956300"/>
          <p14:tracePt t="304934" x="3813175" y="5973763"/>
          <p14:tracePt t="304950" x="3840163" y="5991225"/>
          <p14:tracePt t="304966" x="3857625" y="5991225"/>
          <p14:tracePt t="304982" x="3902075" y="6000750"/>
          <p14:tracePt t="304998" x="3965575" y="6027738"/>
          <p14:tracePt t="305014" x="4044950" y="6054725"/>
          <p14:tracePt t="305030" x="4108450" y="6072188"/>
          <p14:tracePt t="305045" x="4152900" y="6081713"/>
          <p14:tracePt t="305062" x="4224338" y="6099175"/>
          <p14:tracePt t="305078" x="4295775" y="6099175"/>
          <p14:tracePt t="305093" x="4394200" y="6099175"/>
          <p14:tracePt t="305109" x="4500563" y="6099175"/>
          <p14:tracePt t="305125" x="4616450" y="6099175"/>
          <p14:tracePt t="305141" x="4741863" y="6099175"/>
          <p14:tracePt t="305157" x="4919663" y="6099175"/>
          <p14:tracePt t="305173" x="5072063" y="6099175"/>
          <p14:tracePt t="305190" x="5224463" y="6099175"/>
          <p14:tracePt t="305205" x="5375275" y="6099175"/>
          <p14:tracePt t="305221" x="5537200" y="6099175"/>
          <p14:tracePt t="305237" x="5680075" y="6099175"/>
          <p14:tracePt t="305253" x="5786438" y="6099175"/>
          <p14:tracePt t="305269" x="5867400" y="6099175"/>
          <p14:tracePt t="305285" x="5938838" y="6099175"/>
          <p14:tracePt t="305301" x="6010275" y="6099175"/>
          <p14:tracePt t="305317" x="6116638" y="6099175"/>
          <p14:tracePt t="305333" x="6188075" y="6099175"/>
          <p14:tracePt t="305349" x="6224588" y="6089650"/>
          <p14:tracePt t="305365" x="6232525" y="6081713"/>
          <p14:tracePt t="305397" x="6242050" y="6072188"/>
          <p14:tracePt t="305429" x="6276975" y="6054725"/>
          <p14:tracePt t="305445" x="6276975" y="6045200"/>
          <p14:tracePt t="305461" x="6286500" y="6037263"/>
          <p14:tracePt t="305493" x="6296025" y="6037263"/>
          <p14:tracePt t="305509" x="6323013" y="6027738"/>
          <p14:tracePt t="305525" x="6348413" y="6027738"/>
          <p14:tracePt t="305541" x="6348413" y="6018213"/>
          <p14:tracePt t="305678" x="6348413" y="6010275"/>
          <p14:tracePt t="305682" x="6348413" y="6000750"/>
          <p14:tracePt t="305694" x="6340475" y="5991225"/>
          <p14:tracePt t="307080" x="6330950" y="5991225"/>
          <p14:tracePt t="307084" x="6323013" y="5991225"/>
          <p14:tracePt t="307096" x="6296025" y="5991225"/>
          <p14:tracePt t="307108" x="6286500" y="5991225"/>
          <p14:tracePt t="307124" x="6276975" y="5991225"/>
          <p14:tracePt t="307140" x="6259513" y="5991225"/>
          <p14:tracePt t="307208" x="6251575" y="5991225"/>
          <p14:tracePt t="307212" x="6242050" y="5991225"/>
          <p14:tracePt t="307228" x="6232525" y="5991225"/>
          <p14:tracePt t="307240" x="6215063" y="5991225"/>
          <p14:tracePt t="307368" x="6205538" y="5991225"/>
          <p14:tracePt t="307802" x="6197600" y="5983288"/>
          <p14:tracePt t="307850" x="6197600" y="5973763"/>
          <p14:tracePt t="307882" x="6197600" y="5956300"/>
          <p14:tracePt t="307898" x="6197600" y="5946775"/>
          <p14:tracePt t="307914" x="6197600" y="5929313"/>
          <p14:tracePt t="307930" x="6188075" y="5919788"/>
          <p14:tracePt t="307934" x="6180138" y="5911850"/>
          <p14:tracePt t="307946" x="6180138" y="5902325"/>
          <p14:tracePt t="307955" x="6161088" y="5884863"/>
          <p14:tracePt t="307971" x="6108700" y="5822950"/>
          <p14:tracePt t="307987" x="6062663" y="5776913"/>
          <p14:tracePt t="308003" x="6018213" y="5724525"/>
          <p14:tracePt t="308019" x="5983288" y="5688013"/>
          <p14:tracePt t="308035" x="5946775" y="5643563"/>
          <p14:tracePt t="308051" x="5919788" y="5634038"/>
          <p14:tracePt t="308067" x="5867400" y="5608638"/>
          <p14:tracePt t="308083" x="5830888" y="5599113"/>
          <p14:tracePt t="308099" x="5786438" y="5599113"/>
          <p14:tracePt t="308115" x="5732463" y="5589588"/>
          <p14:tracePt t="308131" x="5680075" y="5589588"/>
          <p14:tracePt t="308147" x="5626100" y="5581650"/>
          <p14:tracePt t="308163" x="5554663" y="5572125"/>
          <p14:tracePt t="308179" x="5473700" y="5572125"/>
          <p14:tracePt t="308195" x="5411788" y="5572125"/>
          <p14:tracePt t="308211" x="5357813" y="5572125"/>
          <p14:tracePt t="308226" x="5313363" y="5572125"/>
          <p14:tracePt t="308242" x="5268913" y="5572125"/>
          <p14:tracePt t="308258" x="5187950" y="5572125"/>
          <p14:tracePt t="308274" x="5089525" y="5562600"/>
          <p14:tracePt t="308290" x="4929188" y="5562600"/>
          <p14:tracePt t="308307" x="4687888" y="5554663"/>
          <p14:tracePt t="308322" x="4446588" y="5554663"/>
          <p14:tracePt t="308338" x="4241800" y="5554663"/>
          <p14:tracePt t="308354" x="4125913" y="5554663"/>
          <p14:tracePt t="308370" x="4062413" y="5554663"/>
          <p14:tracePt t="308386" x="4027488" y="5554663"/>
          <p14:tracePt t="308402" x="3965575" y="5572125"/>
          <p14:tracePt t="308418" x="3867150" y="5599113"/>
          <p14:tracePt t="308434" x="3786188" y="5616575"/>
          <p14:tracePt t="308450" x="3705225" y="5634038"/>
          <p14:tracePt t="308466" x="3670300" y="5643563"/>
          <p14:tracePt t="308482" x="3652838" y="5643563"/>
          <p14:tracePt t="308498" x="3633788" y="5643563"/>
          <p14:tracePt t="308514" x="3616325" y="5643563"/>
          <p14:tracePt t="308530" x="3589338" y="5653088"/>
          <p14:tracePt t="308546" x="3554413" y="5653088"/>
          <p14:tracePt t="308562" x="3536950" y="5661025"/>
          <p14:tracePt t="308578" x="3527425" y="5670550"/>
          <p14:tracePt t="308650" x="3509963" y="5688013"/>
          <p14:tracePt t="308654" x="3482975" y="5697538"/>
          <p14:tracePt t="308670" x="3455988" y="5705475"/>
          <p14:tracePt t="308682" x="3455988" y="5715000"/>
          <p14:tracePt t="308698" x="3446463" y="5715000"/>
          <p14:tracePt t="308730" x="3438525" y="5724525"/>
          <p14:tracePt t="308762" x="3429000" y="5732463"/>
          <p14:tracePt t="308766" x="3419475" y="5741988"/>
          <p14:tracePt t="308778" x="3419475" y="5751513"/>
          <p14:tracePt t="308794" x="3419475" y="5759450"/>
          <p14:tracePt t="308802" x="3419475" y="5768975"/>
          <p14:tracePt t="308826" x="3419475" y="5776913"/>
          <p14:tracePt t="308834" x="3419475" y="5786438"/>
          <p14:tracePt t="308850" x="3419475" y="5803900"/>
          <p14:tracePt t="308866" x="3419475" y="5822950"/>
          <p14:tracePt t="308882" x="3419475" y="5830888"/>
          <p14:tracePt t="308898" x="3419475" y="5848350"/>
          <p14:tracePt t="308914" x="3438525" y="5875338"/>
          <p14:tracePt t="308930" x="3446463" y="5884863"/>
          <p14:tracePt t="308946" x="3465513" y="5902325"/>
          <p14:tracePt t="308962" x="3490913" y="5911850"/>
          <p14:tracePt t="308978" x="3509963" y="5919788"/>
          <p14:tracePt t="309010" x="3517900" y="5929313"/>
          <p14:tracePt t="309026" x="3544888" y="5938838"/>
          <p14:tracePt t="309042" x="3589338" y="5946775"/>
          <p14:tracePt t="309058" x="3660775" y="5965825"/>
          <p14:tracePt t="309074" x="3714750" y="5983288"/>
          <p14:tracePt t="309090" x="3776663" y="5983288"/>
          <p14:tracePt t="309106" x="3857625" y="6010275"/>
          <p14:tracePt t="309122" x="3902075" y="6010275"/>
          <p14:tracePt t="309138" x="3973513" y="6018213"/>
          <p14:tracePt t="309154" x="4054475" y="6018213"/>
          <p14:tracePt t="309170" x="4133850" y="6018213"/>
          <p14:tracePt t="309186" x="4187825" y="6018213"/>
          <p14:tracePt t="309202" x="4232275" y="6018213"/>
          <p14:tracePt t="309218" x="4251325" y="6018213"/>
          <p14:tracePt t="309234" x="4295775" y="6018213"/>
          <p14:tracePt t="309250" x="4313238" y="6018213"/>
          <p14:tracePt t="309266" x="4357688" y="6018213"/>
          <p14:tracePt t="309282" x="4411663" y="6010275"/>
          <p14:tracePt t="309297" x="4456113" y="6000750"/>
          <p14:tracePt t="309314" x="4483100" y="6000750"/>
          <p14:tracePt t="309329" x="4518025" y="6000750"/>
          <p14:tracePt t="309345" x="4589463" y="6000750"/>
          <p14:tracePt t="309361" x="4670425" y="6000750"/>
          <p14:tracePt t="309377" x="4759325" y="6000750"/>
          <p14:tracePt t="309393" x="4848225" y="6000750"/>
          <p14:tracePt t="309410" x="4919663" y="6000750"/>
          <p14:tracePt t="309425" x="4973638" y="6000750"/>
          <p14:tracePt t="309441" x="4991100" y="6000750"/>
          <p14:tracePt t="309457" x="5045075" y="6000750"/>
          <p14:tracePt t="309473" x="5108575" y="6000750"/>
          <p14:tracePt t="309489" x="5180013" y="6000750"/>
          <p14:tracePt t="309505" x="5232400" y="6000750"/>
          <p14:tracePt t="309521" x="5313363" y="6000750"/>
          <p14:tracePt t="309537" x="5384800" y="6000750"/>
          <p14:tracePt t="309553" x="5438775" y="6000750"/>
          <p14:tracePt t="309569" x="5518150" y="6000750"/>
          <p14:tracePt t="309585" x="5608638" y="6000750"/>
          <p14:tracePt t="309601" x="5680075" y="6000750"/>
          <p14:tracePt t="309604" x="5724525" y="6000750"/>
          <p14:tracePt t="309617" x="5751513" y="6000750"/>
          <p14:tracePt t="309633" x="5795963" y="6000750"/>
          <p14:tracePt t="309649" x="5848350" y="6000750"/>
          <p14:tracePt t="309666" x="5867400" y="6000750"/>
          <p14:tracePt t="309681" x="5875338" y="6000750"/>
          <p14:tracePt t="309697" x="5884863" y="6000750"/>
          <p14:tracePt t="309713" x="5894388" y="6000750"/>
          <p14:tracePt t="309729" x="5902325" y="5983288"/>
          <p14:tracePt t="309745" x="5911850" y="5973763"/>
          <p14:tracePt t="309761" x="5929313" y="5965825"/>
          <p14:tracePt t="309777" x="5938838" y="5965825"/>
          <p14:tracePt t="309793" x="5946775" y="5965825"/>
          <p14:tracePt t="309832" x="5956300" y="5965825"/>
          <p14:tracePt t="309844" x="5965825" y="5965825"/>
          <p14:tracePt t="310056" x="5956300" y="5956300"/>
          <p14:tracePt t="310348" x="5956300" y="5965825"/>
          <p14:tracePt t="310353" x="5956300" y="5983288"/>
          <p14:tracePt t="310369" x="5983288" y="6010275"/>
          <p14:tracePt t="310385" x="6018213" y="6018213"/>
          <p14:tracePt t="310400" x="6126163" y="6018213"/>
          <p14:tracePt t="310417" x="6251575" y="6018213"/>
          <p14:tracePt t="310433" x="6367463" y="6018213"/>
          <p14:tracePt t="310448" x="6456363" y="6018213"/>
          <p14:tracePt t="310464" x="6473825" y="6018213"/>
          <p14:tracePt t="310480" x="6500813" y="6018213"/>
          <p14:tracePt t="310496" x="6518275" y="6018213"/>
          <p14:tracePt t="310512" x="6527800" y="6018213"/>
          <p14:tracePt t="310528" x="6537325" y="6010275"/>
          <p14:tracePt t="310700" x="6545263" y="6000750"/>
          <p14:tracePt t="310704" x="6545263" y="5991225"/>
          <p14:tracePt t="311126" x="6545263" y="5983288"/>
          <p14:tracePt t="311142" x="6537325" y="5983288"/>
          <p14:tracePt t="311190" x="6537325" y="5991225"/>
          <p14:tracePt t="311210" x="6537325" y="6000750"/>
          <p14:tracePt t="311222" x="6537325" y="6010275"/>
          <p14:tracePt t="311242" x="6537325" y="6018213"/>
          <p14:tracePt t="311254" x="6545263" y="6027738"/>
          <p14:tracePt t="311258" x="6554788" y="6037263"/>
          <p14:tracePt t="311270" x="6572250" y="6045200"/>
          <p14:tracePt t="311280" x="6599238" y="6045200"/>
          <p14:tracePt t="311296" x="6661150" y="6045200"/>
          <p14:tracePt t="311312" x="6705600" y="6045200"/>
          <p14:tracePt t="311328" x="6786563" y="6045200"/>
          <p14:tracePt t="311344" x="6848475" y="6045200"/>
          <p14:tracePt t="311360" x="6929438" y="6037263"/>
          <p14:tracePt t="311376" x="6973888" y="6027738"/>
          <p14:tracePt t="311392" x="7000875" y="6027738"/>
          <p14:tracePt t="311408" x="7010400" y="6027738"/>
          <p14:tracePt t="311446" x="7010400" y="6018213"/>
          <p14:tracePt t="311455" x="7010400" y="6010275"/>
          <p14:tracePt t="311472" x="7010400" y="5973763"/>
          <p14:tracePt t="311487" x="6991350" y="5938838"/>
          <p14:tracePt t="311503" x="6938963" y="5875338"/>
          <p14:tracePt t="311520" x="6884988" y="5830888"/>
          <p14:tracePt t="311535" x="6831013" y="5776913"/>
          <p14:tracePt t="311551" x="6786563" y="5759450"/>
          <p14:tracePt t="311567" x="6769100" y="5751513"/>
          <p14:tracePt t="311583" x="6751638" y="5741988"/>
          <p14:tracePt t="311599" x="6724650" y="5724525"/>
          <p14:tracePt t="311615" x="6697663" y="5724525"/>
          <p14:tracePt t="311631" x="6670675" y="5724525"/>
          <p14:tracePt t="311647" x="6653213" y="5724525"/>
          <p14:tracePt t="311663" x="6643688" y="5724525"/>
          <p14:tracePt t="311679" x="6626225" y="5724525"/>
          <p14:tracePt t="311711" x="6599238" y="5724525"/>
          <p14:tracePt t="311727" x="6581775" y="5741988"/>
          <p14:tracePt t="311743" x="6562725" y="5751513"/>
          <p14:tracePt t="311759" x="6545263" y="5768975"/>
          <p14:tracePt t="311775" x="6518275" y="5786438"/>
          <p14:tracePt t="311791" x="6510338" y="5795963"/>
          <p14:tracePt t="311807" x="6510338" y="5813425"/>
          <p14:tracePt t="311823" x="6510338" y="5830888"/>
          <p14:tracePt t="311839" x="6510338" y="5848350"/>
          <p14:tracePt t="311855" x="6510338" y="5867400"/>
          <p14:tracePt t="311871" x="6518275" y="5894388"/>
          <p14:tracePt t="311887" x="6545263" y="5929313"/>
          <p14:tracePt t="311903" x="6562725" y="5946775"/>
          <p14:tracePt t="311919" x="6616700" y="5973763"/>
          <p14:tracePt t="311935" x="6653213" y="5983288"/>
          <p14:tracePt t="311951" x="6705600" y="6000750"/>
          <p14:tracePt t="311967" x="6777038" y="6010275"/>
          <p14:tracePt t="311983" x="6848475" y="6010275"/>
          <p14:tracePt t="311999" x="6902450" y="6018213"/>
          <p14:tracePt t="312015" x="7010400" y="6018213"/>
          <p14:tracePt t="312031" x="7072313" y="6018213"/>
          <p14:tracePt t="312047" x="7143750" y="6018213"/>
          <p14:tracePt t="312063" x="7224713" y="6018213"/>
          <p14:tracePt t="312079" x="7251700" y="6018213"/>
          <p14:tracePt t="312095" x="7286625" y="6018213"/>
          <p14:tracePt t="312111" x="7323138" y="6018213"/>
          <p14:tracePt t="312127" x="7340600" y="6000750"/>
          <p14:tracePt t="312143" x="7358063" y="5991225"/>
          <p14:tracePt t="312159" x="7375525" y="5973763"/>
          <p14:tracePt t="312175" x="7385050" y="5946775"/>
          <p14:tracePt t="312191" x="7402513" y="5929313"/>
          <p14:tracePt t="312207" x="7439025" y="5894388"/>
          <p14:tracePt t="312223" x="7439025" y="5867400"/>
          <p14:tracePt t="312239" x="7439025" y="5840413"/>
          <p14:tracePt t="312255" x="7439025" y="5813425"/>
          <p14:tracePt t="312271" x="7419975" y="5759450"/>
          <p14:tracePt t="312287" x="7375525" y="5705475"/>
          <p14:tracePt t="312303" x="7340600" y="5653088"/>
          <p14:tracePt t="312319" x="7286625" y="5616575"/>
          <p14:tracePt t="312335" x="7269163" y="5599113"/>
          <p14:tracePt t="312351" x="7251700" y="5599113"/>
          <p14:tracePt t="312367" x="7188200" y="5589588"/>
          <p14:tracePt t="312383" x="7153275" y="5589588"/>
          <p14:tracePt t="312399" x="7116763" y="5589588"/>
          <p14:tracePt t="312415" x="7089775" y="5589588"/>
          <p14:tracePt t="312431" x="7054850" y="5589588"/>
          <p14:tracePt t="312447" x="7027863" y="5589588"/>
          <p14:tracePt t="312463" x="6991350" y="5589588"/>
          <p14:tracePt t="312479" x="6965950" y="5589588"/>
          <p14:tracePt t="312494" x="6919913" y="5608638"/>
          <p14:tracePt t="312511" x="6919913" y="5616575"/>
          <p14:tracePt t="312526" x="6902450" y="5634038"/>
          <p14:tracePt t="312559" x="6894513" y="5653088"/>
          <p14:tracePt t="312575" x="6875463" y="5670550"/>
          <p14:tracePt t="312590" x="6875463" y="5680075"/>
          <p14:tracePt t="312606" x="6875463" y="5697538"/>
          <p14:tracePt t="312622" x="6875463" y="5705475"/>
          <p14:tracePt t="312638" x="6875463" y="5715000"/>
          <p14:tracePt t="312664" x="6875463" y="5724525"/>
          <p14:tracePt t="312680" x="6875463" y="5732463"/>
          <p14:tracePt t="312686" x="6875463" y="5741988"/>
          <p14:tracePt t="312728" x="6875463" y="5751513"/>
          <p14:tracePt t="312776" x="6867525" y="5759450"/>
          <p14:tracePt t="312780" x="6858000" y="5759450"/>
          <p14:tracePt t="312808" x="6848475" y="5768975"/>
          <p14:tracePt t="312813" x="6848475" y="5776913"/>
          <p14:tracePt t="312840" x="6840538" y="5776913"/>
          <p14:tracePt t="312872" x="6840538" y="5786438"/>
          <p14:tracePt t="312876" x="6831013" y="5795963"/>
          <p14:tracePt t="312888" x="6831013" y="5803900"/>
          <p14:tracePt t="312894" x="6831013" y="5813425"/>
          <p14:tracePt t="313520" x="6831013" y="5822950"/>
          <p14:tracePt t="313536" x="6831013" y="5830888"/>
          <p14:tracePt t="313540" x="6831013" y="5840413"/>
          <p14:tracePt t="313552" x="6840538" y="5840413"/>
          <p14:tracePt t="313566" x="6848475" y="5840413"/>
          <p14:tracePt t="313582" x="6884988" y="5840413"/>
          <p14:tracePt t="313598" x="6938963" y="5840413"/>
          <p14:tracePt t="313613" x="7072313" y="5840413"/>
          <p14:tracePt t="313630" x="7296150" y="5759450"/>
          <p14:tracePt t="313645" x="7510463" y="5670550"/>
          <p14:tracePt t="313648" x="7616825" y="5581650"/>
          <p14:tracePt t="313661" x="7724775" y="5500688"/>
          <p14:tracePt t="313679" x="7974013" y="5232400"/>
          <p14:tracePt t="313693" x="8072438" y="5108575"/>
          <p14:tracePt t="313696" x="8170863" y="4983163"/>
          <p14:tracePt t="313709" x="8304213" y="4822825"/>
          <p14:tracePt t="313725" x="8466138" y="4537075"/>
          <p14:tracePt t="313741" x="8653463" y="4205288"/>
          <p14:tracePt t="313757" x="8796338" y="3911600"/>
          <p14:tracePt t="313773" x="8920163" y="3544888"/>
          <p14:tracePt t="313789" x="8974138" y="3268663"/>
          <p14:tracePt t="313805" x="9010650" y="3000375"/>
          <p14:tracePt t="313821" x="9028113" y="2795588"/>
          <p14:tracePt t="313837" x="9028113" y="2652713"/>
          <p14:tracePt t="313853" x="9001125" y="2544763"/>
          <p14:tracePt t="313869" x="8991600" y="2500313"/>
          <p14:tracePt t="313885" x="8983663" y="2455863"/>
          <p14:tracePt t="313901" x="8983663" y="2428875"/>
          <p14:tracePt t="313917" x="8983663" y="2411413"/>
          <p14:tracePt t="313933" x="8983663" y="2393950"/>
          <p14:tracePt t="314218" x="8983663" y="2374900"/>
          <p14:tracePt t="314223" x="8983663" y="2366963"/>
          <p14:tracePt t="314238" x="8983663" y="2322513"/>
          <p14:tracePt t="314254" x="8983663" y="2259013"/>
          <p14:tracePt t="314270" x="8983663" y="2205038"/>
          <p14:tracePt t="314286" x="8966200" y="2116138"/>
          <p14:tracePt t="314302" x="8929688" y="2036763"/>
          <p14:tracePt t="314318" x="8875713" y="1919288"/>
          <p14:tracePt t="314334" x="8813800" y="1803400"/>
          <p14:tracePt t="314350" x="8751888" y="1679575"/>
          <p14:tracePt t="314366" x="8724900" y="1625600"/>
          <p14:tracePt t="314382" x="8715375" y="1571625"/>
          <p14:tracePt t="314397" x="8715375" y="1554163"/>
          <p14:tracePt t="314442" x="8715375" y="1544638"/>
          <p14:tracePt t="314522" x="8697913" y="1544638"/>
          <p14:tracePt t="314527" x="8688388" y="1544638"/>
          <p14:tracePt t="314541" x="8688388" y="1536700"/>
          <p14:tracePt t="314602" x="8688388" y="1554163"/>
          <p14:tracePt t="314607" x="8688388" y="1589088"/>
          <p14:tracePt t="314621" x="8688388" y="1660525"/>
          <p14:tracePt t="314637" x="8688388" y="1704975"/>
          <p14:tracePt t="314654" x="8688388" y="1785938"/>
          <p14:tracePt t="314669" x="8697913" y="1847850"/>
          <p14:tracePt t="314686" x="8705850" y="1911350"/>
          <p14:tracePt t="314701" x="8705850" y="2000250"/>
          <p14:tracePt t="314717" x="8705850" y="2098675"/>
          <p14:tracePt t="314733" x="8724900" y="2224088"/>
          <p14:tracePt t="314749" x="8724900" y="2384425"/>
          <p14:tracePt t="314765" x="8724900" y="2536825"/>
          <p14:tracePt t="314782" x="8724900" y="2652713"/>
          <p14:tracePt t="314797" x="8724900" y="2759075"/>
          <p14:tracePt t="314813" x="8705850" y="2867025"/>
          <p14:tracePt t="314829" x="8688388" y="2946400"/>
          <p14:tracePt t="314845" x="8688388" y="3017838"/>
          <p14:tracePt t="314861" x="8680450" y="3089275"/>
          <p14:tracePt t="314877" x="8680450" y="3133725"/>
          <p14:tracePt t="314893" x="8680450" y="3160713"/>
          <p14:tracePt t="314909" x="8680450" y="3205163"/>
          <p14:tracePt t="314925" x="8680450" y="3214688"/>
          <p14:tracePt t="314940" x="8680450" y="3232150"/>
          <p14:tracePt t="314956" x="8680450" y="3241675"/>
          <p14:tracePt t="314973" x="8680450" y="3259138"/>
          <p14:tracePt t="314988" x="8680450" y="3268663"/>
          <p14:tracePt t="315004" x="8680450" y="3276600"/>
          <p14:tracePt t="315020" x="8680450" y="3286125"/>
          <p14:tracePt t="315036" x="8680450" y="3295650"/>
          <p14:tracePt t="315052" x="8680450" y="3303588"/>
          <p14:tracePt t="315082" x="8680450" y="3313113"/>
          <p14:tracePt t="315087" x="8680450" y="3322638"/>
          <p14:tracePt t="315101" x="8688388" y="3340100"/>
          <p14:tracePt t="315132" x="8697913" y="3367088"/>
          <p14:tracePt t="315148" x="8697913" y="3384550"/>
          <p14:tracePt t="315164" x="8697913" y="3411538"/>
          <p14:tracePt t="315168" x="8697913" y="3419475"/>
          <p14:tracePt t="315181" x="8697913" y="3438525"/>
          <p14:tracePt t="315196" x="8697913" y="3455988"/>
          <p14:tracePt t="315212" x="8697913" y="3465513"/>
          <p14:tracePt t="315244" x="8697913" y="3473450"/>
          <p14:tracePt t="315260" x="8705850" y="3482975"/>
          <p14:tracePt t="315266" x="8705850" y="3490913"/>
          <p14:tracePt t="315292" x="8705850" y="3500438"/>
          <p14:tracePt t="315340" x="8715375" y="3509963"/>
          <p14:tracePt t="315372" x="8715375" y="3517900"/>
          <p14:tracePt t="315377" x="8715375" y="3527425"/>
          <p14:tracePt t="315388" x="8715375" y="3536950"/>
          <p14:tracePt t="315404" x="8715375" y="3544888"/>
          <p14:tracePt t="315420" x="8715375" y="3562350"/>
          <p14:tracePt t="315436" x="8715375" y="3581400"/>
          <p14:tracePt t="315452" x="8715375" y="3589338"/>
          <p14:tracePt t="315500" x="8715375" y="3598863"/>
          <p14:tracePt t="315505" x="8715375" y="3608388"/>
          <p14:tracePt t="315532" x="8715375" y="3616325"/>
          <p14:tracePt t="315538" x="8715375" y="3625850"/>
          <p14:tracePt t="315549" x="8715375" y="3633788"/>
          <p14:tracePt t="315596" x="8715375" y="3643313"/>
          <p14:tracePt t="315692" x="8715375" y="3652838"/>
          <p14:tracePt t="315697" x="8705850" y="3660775"/>
          <p14:tracePt t="315709" x="8688388" y="3660775"/>
          <p14:tracePt t="315723" x="8661400" y="3741738"/>
          <p14:tracePt t="315739" x="8661400" y="3786188"/>
          <p14:tracePt t="315755" x="8653463" y="3840163"/>
          <p14:tracePt t="315771" x="8626475" y="3911600"/>
          <p14:tracePt t="315787" x="8599488" y="4010025"/>
          <p14:tracePt t="315803" x="8555038" y="4081463"/>
          <p14:tracePt t="315819" x="8466138" y="4224338"/>
          <p14:tracePt t="315835" x="8340725" y="4375150"/>
          <p14:tracePt t="315851" x="8205788" y="4537075"/>
          <p14:tracePt t="315867" x="8027988" y="4697413"/>
          <p14:tracePt t="315883" x="7858125" y="4840288"/>
          <p14:tracePt t="315899" x="7742238" y="4946650"/>
          <p14:tracePt t="315915" x="7670800" y="5037138"/>
          <p14:tracePt t="315932" x="7616825" y="5126038"/>
          <p14:tracePt t="315947" x="7581900" y="5160963"/>
          <p14:tracePt t="315963" x="7562850" y="5180013"/>
          <p14:tracePt t="315979" x="7518400" y="5205413"/>
          <p14:tracePt t="315995" x="7483475" y="5224463"/>
          <p14:tracePt t="316011" x="7429500" y="5251450"/>
          <p14:tracePt t="316027" x="7375525" y="5276850"/>
          <p14:tracePt t="316043" x="7304088" y="5295900"/>
          <p14:tracePt t="316060" x="7232650" y="5313363"/>
          <p14:tracePt t="316075" x="7108825" y="5348288"/>
          <p14:tracePt t="316091" x="6946900" y="5394325"/>
          <p14:tracePt t="316108" x="6840538" y="5411788"/>
          <p14:tracePt t="316123" x="6732588" y="5456238"/>
          <p14:tracePt t="316139" x="6653213" y="5483225"/>
          <p14:tracePt t="316155" x="6608763" y="5483225"/>
          <p14:tracePt t="316171" x="6545263" y="5510213"/>
          <p14:tracePt t="316175" x="6510338" y="5518150"/>
          <p14:tracePt t="316188" x="6483350" y="5527675"/>
          <p14:tracePt t="316203" x="6438900" y="5545138"/>
          <p14:tracePt t="316220" x="6394450" y="5581650"/>
          <p14:tracePt t="316236" x="6323013" y="5626100"/>
          <p14:tracePt t="316252" x="6251575" y="5680075"/>
          <p14:tracePt t="316267" x="6180138" y="5741988"/>
          <p14:tracePt t="316284" x="6134100" y="5776913"/>
          <p14:tracePt t="316299" x="6089650" y="5822950"/>
          <p14:tracePt t="316315" x="6072188" y="5867400"/>
          <p14:tracePt t="316332" x="6054725" y="5919788"/>
          <p14:tracePt t="316347" x="6054725" y="5946775"/>
          <p14:tracePt t="316363" x="6045200" y="5956300"/>
          <p14:tracePt t="316379" x="6045200" y="5965825"/>
          <p14:tracePt t="316395" x="6045200" y="5973763"/>
          <p14:tracePt t="316411" x="6045200" y="5983288"/>
          <p14:tracePt t="316427" x="6062663" y="6010275"/>
          <p14:tracePt t="316443" x="6089650" y="6010275"/>
          <p14:tracePt t="316459" x="6099175" y="6010275"/>
          <p14:tracePt t="316475" x="6134100" y="6010275"/>
          <p14:tracePt t="316491" x="6161088" y="6010275"/>
          <p14:tracePt t="316508" x="6188075" y="6010275"/>
          <p14:tracePt t="316541" x="6197600" y="6010275"/>
          <p14:tracePt t="316588" x="6215063" y="6010275"/>
          <p14:tracePt t="316604" x="6232525" y="6010275"/>
          <p14:tracePt t="316609" x="6259513" y="6010275"/>
          <p14:tracePt t="316620" x="6296025" y="6010275"/>
          <p14:tracePt t="316635" x="6340475" y="6027738"/>
          <p14:tracePt t="316651" x="6384925" y="6027738"/>
          <p14:tracePt t="316667" x="6438900" y="6045200"/>
          <p14:tracePt t="316683" x="6446838" y="6045200"/>
          <p14:tracePt t="316699" x="6473825" y="6045200"/>
          <p14:tracePt t="316715" x="6510338" y="6045200"/>
          <p14:tracePt t="316782" x="6518275" y="6045200"/>
          <p14:tracePt t="316862" x="6527800" y="6045200"/>
          <p14:tracePt t="317318" x="6545263" y="6045200"/>
          <p14:tracePt t="317334" x="6581775" y="6045200"/>
          <p14:tracePt t="317350" x="6599238" y="6045200"/>
          <p14:tracePt t="317574" x="6608763" y="6045200"/>
          <p14:tracePt t="317654" x="6608763" y="6054725"/>
          <p14:tracePt t="317862" x="6616700" y="6054725"/>
          <p14:tracePt t="317867" x="6634163" y="6054725"/>
          <p14:tracePt t="317881" x="6670675" y="6045200"/>
          <p14:tracePt t="317897" x="6688138" y="6037263"/>
          <p14:tracePt t="317958" x="6697663" y="6037263"/>
          <p14:tracePt t="317974" x="6715125" y="6037263"/>
          <p14:tracePt t="317990" x="6732588" y="6037263"/>
          <p14:tracePt t="318006" x="6742113" y="6037263"/>
          <p14:tracePt t="318022" x="6751638" y="6037263"/>
          <p14:tracePt t="318150" x="6759575" y="6037263"/>
          <p14:tracePt t="318198" x="6777038" y="6037263"/>
          <p14:tracePt t="318203" x="6804025" y="6037263"/>
          <p14:tracePt t="318217" x="6823075" y="6037263"/>
          <p14:tracePt t="318233" x="6840538" y="6027738"/>
          <p14:tracePt t="318249" x="6875463" y="6027738"/>
          <p14:tracePt t="318265" x="6919913" y="6027738"/>
          <p14:tracePt t="318281" x="6965950" y="6000750"/>
          <p14:tracePt t="318297" x="6983413" y="6000750"/>
          <p14:tracePt t="318313" x="7010400" y="5991225"/>
          <p14:tracePt t="318329" x="7054850" y="5983288"/>
          <p14:tracePt t="318345" x="7072313" y="5965825"/>
          <p14:tracePt t="318361" x="7108825" y="5956300"/>
          <p14:tracePt t="318377" x="7116763" y="5956300"/>
          <p14:tracePt t="318393" x="7116763" y="5946775"/>
          <p14:tracePt t="318409" x="7126288" y="5929313"/>
          <p14:tracePt t="318425" x="7126288" y="5919788"/>
          <p14:tracePt t="318441" x="7126288" y="5902325"/>
          <p14:tracePt t="318457" x="7126288" y="5875338"/>
          <p14:tracePt t="318473" x="7126288" y="5867400"/>
          <p14:tracePt t="318489" x="7116763" y="5840413"/>
          <p14:tracePt t="318505" x="7108825" y="5822950"/>
          <p14:tracePt t="318521" x="7099300" y="5813425"/>
          <p14:tracePt t="318537" x="7072313" y="5786438"/>
          <p14:tracePt t="318553" x="7037388" y="5768975"/>
          <p14:tracePt t="318569" x="7000875" y="5759450"/>
          <p14:tracePt t="318585" x="6983413" y="5751513"/>
          <p14:tracePt t="318601" x="6938963" y="5751513"/>
          <p14:tracePt t="318617" x="6894513" y="5732463"/>
          <p14:tracePt t="318633" x="6875463" y="5732463"/>
          <p14:tracePt t="318649" x="6858000" y="5732463"/>
          <p14:tracePt t="318696" x="6848475" y="5732463"/>
          <p14:tracePt t="318701" x="6831013" y="5732463"/>
          <p14:tracePt t="318713" x="6804025" y="5732463"/>
          <p14:tracePt t="318729" x="6777038" y="5732463"/>
          <p14:tracePt t="318745" x="6742113" y="5732463"/>
          <p14:tracePt t="318761" x="6705600" y="5732463"/>
          <p14:tracePt t="318777" x="6688138" y="5732463"/>
          <p14:tracePt t="318794" x="6661150" y="5741988"/>
          <p14:tracePt t="318809" x="6653213" y="5741988"/>
          <p14:tracePt t="318825" x="6653213" y="5751513"/>
          <p14:tracePt t="318872" x="6643688" y="5759450"/>
          <p14:tracePt t="318877" x="6643688" y="5768975"/>
          <p14:tracePt t="318889" x="6643688" y="5776913"/>
          <p14:tracePt t="318904" x="6626225" y="5786438"/>
          <p14:tracePt t="318920" x="6616700" y="5813425"/>
          <p14:tracePt t="318936" x="6608763" y="5822950"/>
          <p14:tracePt t="318952" x="6608763" y="5830888"/>
          <p14:tracePt t="318972" x="6608763" y="5875338"/>
          <p14:tracePt t="319000" x="6608763" y="5894388"/>
          <p14:tracePt t="319016" x="6608763" y="5902325"/>
          <p14:tracePt t="319021" x="6608763" y="5911850"/>
          <p14:tracePt t="319036" x="6608763" y="5919788"/>
          <p14:tracePt t="319048" x="6608763" y="5938838"/>
          <p14:tracePt t="319064" x="6616700" y="5938838"/>
          <p14:tracePt t="319080" x="6616700" y="5946775"/>
          <p14:tracePt t="319096" x="6626225" y="5956300"/>
          <p14:tracePt t="319112" x="6634163" y="5956300"/>
          <p14:tracePt t="319128" x="6643688" y="5973763"/>
          <p14:tracePt t="319144" x="6653213" y="5983288"/>
          <p14:tracePt t="319160" x="6670675" y="6000750"/>
          <p14:tracePt t="319176" x="6680200" y="6000750"/>
          <p14:tracePt t="319192" x="6705600" y="6010275"/>
          <p14:tracePt t="319195" x="6715125" y="6010275"/>
          <p14:tracePt t="319209" x="6724650" y="6018213"/>
          <p14:tracePt t="319224" x="6732588" y="6018213"/>
          <p14:tracePt t="319241" x="6742113" y="6018213"/>
          <p14:tracePt t="319256" x="6751638" y="6018213"/>
          <p14:tracePt t="319272" x="6769100" y="6018213"/>
          <p14:tracePt t="319288" x="6786563" y="6018213"/>
          <p14:tracePt t="319304" x="6813550" y="6018213"/>
          <p14:tracePt t="319320" x="6840538" y="6018213"/>
          <p14:tracePt t="319336" x="6867525" y="6018213"/>
          <p14:tracePt t="319352" x="6894513" y="6018213"/>
          <p14:tracePt t="319384" x="6902450" y="6018213"/>
          <p14:tracePt t="319400" x="6911975" y="6018213"/>
          <p14:tracePt t="319432" x="6929438" y="6018213"/>
          <p14:tracePt t="319437" x="6938963" y="6010275"/>
          <p14:tracePt t="319448" x="6946900" y="6000750"/>
          <p14:tracePt t="319464" x="6973888" y="6000750"/>
          <p14:tracePt t="319480" x="6983413" y="5991225"/>
          <p14:tracePt t="319496" x="6991350" y="5973763"/>
          <p14:tracePt t="319512" x="6991350" y="5965825"/>
          <p14:tracePt t="319528" x="6991350" y="5946775"/>
          <p14:tracePt t="319544" x="6991350" y="5938838"/>
          <p14:tracePt t="319560" x="6991350" y="5911850"/>
          <p14:tracePt t="319576" x="6991350" y="5894388"/>
          <p14:tracePt t="319592" x="6991350" y="5884863"/>
          <p14:tracePt t="319608" x="6991350" y="5857875"/>
          <p14:tracePt t="319624" x="6991350" y="5848350"/>
          <p14:tracePt t="319676" x="6991350" y="5840413"/>
          <p14:tracePt t="319706" x="6983413" y="5830888"/>
          <p14:tracePt t="319722" x="6973888" y="5822950"/>
          <p14:tracePt t="319726" x="6965950" y="5822950"/>
          <p14:tracePt t="319754" x="6956425" y="5822950"/>
          <p14:tracePt t="319759" x="6946900" y="5822950"/>
          <p14:tracePt t="319770" x="6938963" y="5813425"/>
          <p14:tracePt t="319790" x="6929438" y="5803900"/>
          <p14:tracePt t="319802" x="6919913" y="5803900"/>
          <p14:tracePt t="319816" x="6911975" y="5795963"/>
          <p14:tracePt t="319832" x="6911975" y="5786438"/>
          <p14:tracePt t="319848" x="6894513" y="5768975"/>
          <p14:tracePt t="319864" x="6867525" y="5768975"/>
          <p14:tracePt t="319880" x="6848475" y="5759450"/>
          <p14:tracePt t="319897" x="6840538" y="5759450"/>
          <p14:tracePt t="319927" x="6831013" y="5759450"/>
          <p14:tracePt t="319944" x="6804025" y="5759450"/>
          <p14:tracePt t="319960" x="6786563" y="5759450"/>
          <p14:tracePt t="319976" x="6769100" y="5759450"/>
          <p14:tracePt t="319991" x="6751638" y="5759450"/>
          <p14:tracePt t="320007" x="6724650" y="5759450"/>
          <p14:tracePt t="320023" x="6705600" y="5759450"/>
          <p14:tracePt t="320039" x="6705600" y="5768975"/>
          <p14:tracePt t="320055" x="6688138" y="5776913"/>
          <p14:tracePt t="320087" x="6661150" y="5776913"/>
          <p14:tracePt t="320103" x="6661150" y="5786438"/>
          <p14:tracePt t="320138" x="6653213" y="5795963"/>
          <p14:tracePt t="320154" x="6643688" y="5795963"/>
          <p14:tracePt t="320158" x="6616700" y="5795963"/>
          <p14:tracePt t="320170" x="6589713" y="5803900"/>
          <p14:tracePt t="320183" x="6554788" y="5822950"/>
          <p14:tracePt t="320199" x="6537325" y="5830888"/>
          <p14:tracePt t="320215" x="6527800" y="5840413"/>
          <p14:tracePt t="320247" x="6518275" y="5848350"/>
          <p14:tracePt t="320263" x="6518275" y="5857875"/>
          <p14:tracePt t="320282" x="6518275" y="5867400"/>
          <p14:tracePt t="320295" x="6518275" y="5875338"/>
          <p14:tracePt t="320314" x="6518275" y="5884863"/>
          <p14:tracePt t="320327" x="6518275" y="5894388"/>
          <p14:tracePt t="320346" x="6518275" y="5911850"/>
          <p14:tracePt t="320359" x="6527800" y="5919788"/>
          <p14:tracePt t="320378" x="6527800" y="5929313"/>
          <p14:tracePt t="320394" x="6527800" y="5938838"/>
          <p14:tracePt t="320407" x="6537325" y="5946775"/>
          <p14:tracePt t="320423" x="6545263" y="5956300"/>
          <p14:tracePt t="320439" x="6545263" y="5965825"/>
          <p14:tracePt t="320455" x="6554788" y="5991225"/>
          <p14:tracePt t="320471" x="6562725" y="6000750"/>
          <p14:tracePt t="320487" x="6589713" y="6018213"/>
          <p14:tracePt t="320519" x="6616700" y="6037263"/>
          <p14:tracePt t="320535" x="6626225" y="6037263"/>
          <p14:tracePt t="320551" x="6634163" y="6045200"/>
          <p14:tracePt t="320567" x="6653213" y="6045200"/>
          <p14:tracePt t="320583" x="6661150" y="6045200"/>
          <p14:tracePt t="320600" x="6688138" y="6045200"/>
          <p14:tracePt t="320615" x="6715125" y="6062663"/>
          <p14:tracePt t="320631" x="6732588" y="6062663"/>
          <p14:tracePt t="320647" x="6742113" y="6062663"/>
          <p14:tracePt t="320663" x="6769100" y="6072188"/>
          <p14:tracePt t="320679" x="6796088" y="6072188"/>
          <p14:tracePt t="320695" x="6823075" y="6072188"/>
          <p14:tracePt t="320711" x="6858000" y="6072188"/>
          <p14:tracePt t="320727" x="6884988" y="6072188"/>
          <p14:tracePt t="320730" x="6894513" y="6072188"/>
          <p14:tracePt t="320746" x="6902450" y="6072188"/>
          <p14:tracePt t="320759" x="6911975" y="6062663"/>
          <p14:tracePt t="320775" x="6911975" y="6045200"/>
          <p14:tracePt t="320791" x="6929438" y="6037263"/>
          <p14:tracePt t="320807" x="6946900" y="6018213"/>
          <p14:tracePt t="320823" x="6965950" y="6018213"/>
          <p14:tracePt t="320839" x="6983413" y="6010275"/>
          <p14:tracePt t="320855" x="6991350" y="6000750"/>
          <p14:tracePt t="320871" x="7000875" y="5991225"/>
          <p14:tracePt t="320906" x="7010400" y="5983288"/>
          <p14:tracePt t="320954" x="7010400" y="5973763"/>
          <p14:tracePt t="321780" x="7027863" y="5946775"/>
          <p14:tracePt t="321796" x="7081838" y="5929313"/>
          <p14:tracePt t="321801" x="7143750" y="5902325"/>
          <p14:tracePt t="321814" x="7259638" y="5848350"/>
          <p14:tracePt t="321830" x="7562850" y="5616575"/>
          <p14:tracePt t="321846" x="7939088" y="5286375"/>
          <p14:tracePt t="321862" x="8197850" y="5045075"/>
          <p14:tracePt t="321878" x="8348663" y="4848225"/>
          <p14:tracePt t="321894" x="8474075" y="4633913"/>
          <p14:tracePt t="321910" x="8555038" y="4429125"/>
          <p14:tracePt t="321926" x="8572500" y="4197350"/>
          <p14:tracePt t="321942" x="8572500" y="3956050"/>
          <p14:tracePt t="321958" x="8572500" y="3660775"/>
          <p14:tracePt t="321973" x="8572500" y="3419475"/>
          <p14:tracePt t="321989" x="8589963" y="3205163"/>
          <p14:tracePt t="322005" x="8616950" y="3000375"/>
          <p14:tracePt t="322021" x="8661400" y="2840038"/>
          <p14:tracePt t="322037" x="8688388" y="2732088"/>
          <p14:tracePt t="322053" x="8688388" y="2625725"/>
          <p14:tracePt t="322069" x="8653463" y="2517775"/>
          <p14:tracePt t="322085" x="8616950" y="2393950"/>
          <p14:tracePt t="322102" x="8599488" y="2268538"/>
          <p14:tracePt t="322117" x="8599488" y="2187575"/>
          <p14:tracePt t="322133" x="8599488" y="2108200"/>
          <p14:tracePt t="322151" x="8599488" y="2017713"/>
          <p14:tracePt t="322165" x="8599488" y="2009775"/>
          <p14:tracePt t="322181" x="8599488" y="1990725"/>
          <p14:tracePt t="322197" x="8599488" y="1973263"/>
          <p14:tracePt t="322213" x="8616950" y="1946275"/>
          <p14:tracePt t="322229" x="8653463" y="1901825"/>
          <p14:tracePt t="322245" x="8661400" y="1857375"/>
          <p14:tracePt t="322249" x="8661400" y="1847850"/>
          <p14:tracePt t="322261" x="8661400" y="1822450"/>
          <p14:tracePt t="322277" x="8661400" y="1812925"/>
          <p14:tracePt t="322293" x="8661400" y="1803400"/>
          <p14:tracePt t="322340" x="8661400" y="1795463"/>
          <p14:tracePt t="322345" x="8661400" y="1785938"/>
          <p14:tracePt t="322357" x="8670925" y="1776413"/>
          <p14:tracePt t="322444" x="8680450" y="1803400"/>
          <p14:tracePt t="322448" x="8680450" y="1839913"/>
          <p14:tracePt t="322460" x="8680450" y="1847850"/>
          <p14:tracePt t="322469" x="8680450" y="1866900"/>
          <p14:tracePt t="322485" x="8680450" y="1938338"/>
          <p14:tracePt t="322501" x="8680450" y="2027238"/>
          <p14:tracePt t="322517" x="8680450" y="2116138"/>
          <p14:tracePt t="322533" x="8688388" y="2224088"/>
          <p14:tracePt t="322549" x="8724900" y="2339975"/>
          <p14:tracePt t="322565" x="8732838" y="2465388"/>
          <p14:tracePt t="322581" x="8751888" y="2554288"/>
          <p14:tracePt t="322597" x="8759825" y="2643188"/>
          <p14:tracePt t="322613" x="8759825" y="2751138"/>
          <p14:tracePt t="322629" x="8759825" y="2847975"/>
          <p14:tracePt t="322645" x="8759825" y="2955925"/>
          <p14:tracePt t="322661" x="8759825" y="3044825"/>
          <p14:tracePt t="322677" x="8759825" y="3089275"/>
          <p14:tracePt t="322693" x="8759825" y="3152775"/>
          <p14:tracePt t="322709" x="8759825" y="3205163"/>
          <p14:tracePt t="322725" x="8759825" y="3286125"/>
          <p14:tracePt t="322741" x="8759825" y="3330575"/>
          <p14:tracePt t="322757" x="8751888" y="3367088"/>
          <p14:tracePt t="322773" x="8751888" y="3411538"/>
          <p14:tracePt t="322789" x="8751888" y="3446463"/>
          <p14:tracePt t="322805" x="8751888" y="3473450"/>
          <p14:tracePt t="322821" x="8742363" y="3500438"/>
          <p14:tracePt t="322853" x="8742363" y="3509963"/>
          <p14:tracePt t="322878" x="8742363" y="3517900"/>
          <p14:tracePt t="323262" x="8742363" y="3527425"/>
          <p14:tracePt t="323267" x="8742363" y="3536950"/>
          <p14:tracePt t="323638" x="8742363" y="3544888"/>
          <p14:tracePt t="323702" x="8742363" y="3554413"/>
          <p14:tracePt t="323766" x="8742363" y="3562350"/>
          <p14:tracePt t="323814" x="8742363" y="3571875"/>
          <p14:tracePt t="323878" x="8742363" y="3581400"/>
          <p14:tracePt t="323942" x="8742363" y="3589338"/>
          <p14:tracePt t="324008" x="8732838" y="3598863"/>
          <p14:tracePt t="324013" x="8732838" y="3608388"/>
          <p14:tracePt t="324024" x="8732838" y="3616325"/>
          <p14:tracePt t="324036" x="8724900" y="3625850"/>
          <p14:tracePt t="326092" x="8724900" y="3616325"/>
          <p14:tracePt t="326124" x="8724900" y="3608388"/>
          <p14:tracePt t="326316" x="8724900" y="3598863"/>
          <p14:tracePt t="326321" x="8715375" y="3589338"/>
          <p14:tracePt t="326508" x="8705850" y="3589338"/>
          <p14:tracePt t="326524" x="8705850" y="3598863"/>
          <p14:tracePt t="326544" x="8705850" y="3608388"/>
          <p14:tracePt t="326556" x="8705850" y="3625850"/>
          <p14:tracePt t="326561" x="8705850" y="3643313"/>
          <p14:tracePt t="326577" x="8724900" y="3697288"/>
          <p14:tracePt t="326593" x="8724900" y="3768725"/>
          <p14:tracePt t="326609" x="8724900" y="3894138"/>
          <p14:tracePt t="326625" x="8724900" y="4062413"/>
          <p14:tracePt t="326641" x="8661400" y="4276725"/>
          <p14:tracePt t="326657" x="8537575" y="4510088"/>
          <p14:tracePt t="326673" x="8367713" y="4741863"/>
          <p14:tracePt t="326689" x="8242300" y="4929188"/>
          <p14:tracePt t="326705" x="8143875" y="5027613"/>
          <p14:tracePt t="326721" x="8081963" y="5089525"/>
          <p14:tracePt t="326737" x="8018463" y="5143500"/>
          <p14:tracePt t="326753" x="7947025" y="5197475"/>
          <p14:tracePt t="326769" x="7920038" y="5224463"/>
          <p14:tracePt t="326785" x="7894638" y="5241925"/>
          <p14:tracePt t="326801" x="7885113" y="5268913"/>
          <p14:tracePt t="326817" x="7875588" y="5276850"/>
          <p14:tracePt t="326833" x="7867650" y="5286375"/>
          <p14:tracePt t="326849" x="7831138" y="5330825"/>
          <p14:tracePt t="326865" x="7796213" y="5367338"/>
          <p14:tracePt t="326881" x="7732713" y="5429250"/>
          <p14:tracePt t="326897" x="7680325" y="5483225"/>
          <p14:tracePt t="326913" x="7589838" y="5562600"/>
          <p14:tracePt t="326929" x="7518400" y="5616575"/>
          <p14:tracePt t="326945" x="7483475" y="5661025"/>
          <p14:tracePt t="326961" x="7466013" y="5697538"/>
          <p14:tracePt t="326977" x="7429500" y="5741988"/>
          <p14:tracePt t="326993" x="7412038" y="5759450"/>
          <p14:tracePt t="327009" x="7385050" y="5776913"/>
          <p14:tracePt t="327025" x="7358063" y="5795963"/>
          <p14:tracePt t="327041" x="7348538" y="5803900"/>
          <p14:tracePt t="327057" x="7340600" y="5803900"/>
          <p14:tracePt t="327100" x="7331075" y="5813425"/>
          <p14:tracePt t="327116" x="7313613" y="5830888"/>
          <p14:tracePt t="327121" x="7304088" y="5830888"/>
          <p14:tracePt t="327137" x="7296150" y="5848350"/>
          <p14:tracePt t="327153" x="7269163" y="5884863"/>
          <p14:tracePt t="327185" x="7259638" y="5902325"/>
          <p14:tracePt t="327201" x="7251700" y="5902325"/>
          <p14:tracePt t="327218" x="7251700" y="5911850"/>
          <p14:tracePt t="327276" x="7251700" y="5919788"/>
          <p14:tracePt t="327292" x="7251700" y="5929313"/>
          <p14:tracePt t="327312" x="7259638" y="5929313"/>
          <p14:tracePt t="327324" x="7277100" y="5919788"/>
          <p14:tracePt t="327329" x="7286625" y="5911850"/>
          <p14:tracePt t="327345" x="7304088" y="5894388"/>
          <p14:tracePt t="327360" x="7313613" y="5867400"/>
          <p14:tracePt t="327377" x="7323138" y="5857875"/>
          <p14:tracePt t="327408" x="7323138" y="5848350"/>
          <p14:tracePt t="327424" x="7323138" y="5830888"/>
          <p14:tracePt t="327440" x="7348538" y="5803900"/>
          <p14:tracePt t="327457" x="7348538" y="5795963"/>
          <p14:tracePt t="327472" x="7348538" y="5786438"/>
          <p14:tracePt t="327518" x="7348538" y="5776913"/>
          <p14:tracePt t="327550" x="7331075" y="5776913"/>
          <p14:tracePt t="327555" x="7323138" y="5776913"/>
          <p14:tracePt t="327569" x="7304088" y="5795963"/>
          <p14:tracePt t="327585" x="7296150" y="5803900"/>
          <p14:tracePt t="327601" x="7286625" y="5822950"/>
          <p14:tracePt t="327617" x="7277100" y="5840413"/>
          <p14:tracePt t="327633" x="7277100" y="5857875"/>
          <p14:tracePt t="327649" x="7269163" y="5884863"/>
          <p14:tracePt t="327666" x="7269163" y="5902325"/>
          <p14:tracePt t="327681" x="7269163" y="5919788"/>
          <p14:tracePt t="327697" x="7269163" y="5929313"/>
          <p14:tracePt t="327713" x="7269163" y="5946775"/>
          <p14:tracePt t="327729" x="7269163" y="5965825"/>
          <p14:tracePt t="327745" x="7277100" y="6000750"/>
          <p14:tracePt t="327761" x="7304088" y="6018213"/>
          <p14:tracePt t="327777" x="7313613" y="6045200"/>
          <p14:tracePt t="327793" x="7331075" y="6045200"/>
          <p14:tracePt t="327809" x="7348538" y="6054725"/>
          <p14:tracePt t="327826" x="7358063" y="6054725"/>
          <p14:tracePt t="327841" x="7367588" y="6054725"/>
          <p14:tracePt t="327870" x="7394575" y="6045200"/>
          <p14:tracePt t="327886" x="7394575" y="6037263"/>
          <p14:tracePt t="327891" x="7412038" y="6027738"/>
          <p14:tracePt t="327904" x="7419975" y="6010275"/>
          <p14:tracePt t="327921" x="7439025" y="5965825"/>
          <p14:tracePt t="327936" x="7446963" y="5938838"/>
          <p14:tracePt t="327952" x="7456488" y="5894388"/>
          <p14:tracePt t="327968" x="7456488" y="5867400"/>
          <p14:tracePt t="327984" x="7456488" y="5857875"/>
          <p14:tracePt t="328000" x="7456488" y="5848350"/>
          <p14:tracePt t="328016" x="7429500" y="5830888"/>
          <p14:tracePt t="328032" x="7419975" y="5822950"/>
          <p14:tracePt t="328048" x="7412038" y="5813425"/>
          <p14:tracePt t="328064" x="7394575" y="5803900"/>
          <p14:tracePt t="328080" x="7375525" y="5795963"/>
          <p14:tracePt t="328096" x="7367588" y="5795963"/>
          <p14:tracePt t="328158" x="7348538" y="5795963"/>
          <p14:tracePt t="328174" x="7340600" y="5795963"/>
          <p14:tracePt t="328190" x="7331075" y="5795963"/>
          <p14:tracePt t="328206" x="7323138" y="5803900"/>
          <p14:tracePt t="328211" x="7323138" y="5813425"/>
          <p14:tracePt t="328224" x="7313613" y="5813425"/>
          <p14:tracePt t="328240" x="7313613" y="5830888"/>
          <p14:tracePt t="328272" x="7313613" y="5840413"/>
          <p14:tracePt t="328288" x="7313613" y="5848350"/>
          <p14:tracePt t="328304" x="7313613" y="5857875"/>
          <p14:tracePt t="328320" x="7313613" y="5867400"/>
          <p14:tracePt t="328398" x="7323138" y="5867400"/>
          <p14:tracePt t="328478" x="7331075" y="5867400"/>
          <p14:tracePt t="328574" x="7340600" y="5867400"/>
          <p14:tracePt t="328590" x="7340600" y="5857875"/>
          <p14:tracePt t="328595" x="7348538" y="5848350"/>
          <p14:tracePt t="328607" x="7367588" y="5840413"/>
          <p14:tracePt t="328623" x="7375525" y="5830888"/>
          <p14:tracePt t="328639" x="7402513" y="5786438"/>
          <p14:tracePt t="328655" x="7491413" y="5741988"/>
          <p14:tracePt t="328673" x="7680325" y="5643563"/>
          <p14:tracePt t="328687" x="7786688" y="5599113"/>
          <p14:tracePt t="328703" x="8001000" y="5473700"/>
          <p14:tracePt t="328719" x="8180388" y="5232400"/>
          <p14:tracePt t="328735" x="8375650" y="5000625"/>
          <p14:tracePt t="328751" x="8634413" y="4724400"/>
          <p14:tracePt t="328767" x="8813800" y="4473575"/>
          <p14:tracePt t="328783" x="8947150" y="4276725"/>
          <p14:tracePt t="328799" x="9018588" y="4160838"/>
          <p14:tracePt t="328815" x="9055100" y="4108450"/>
          <p14:tracePt t="328818" x="9072563" y="4081463"/>
          <p14:tracePt t="328831" x="9090025" y="4071938"/>
          <p14:tracePt t="328847" x="9161463" y="4017963"/>
          <p14:tracePt t="328863" x="9224963" y="3973513"/>
          <p14:tracePt t="328879" x="9251950" y="3911600"/>
          <p14:tracePt t="328895" x="9269413" y="3875088"/>
          <p14:tracePt t="328911" x="9286875" y="3848100"/>
          <p14:tracePt t="328927" x="9313863" y="3803650"/>
          <p14:tracePt t="328943" x="9340850" y="3776663"/>
          <p14:tracePt t="328959" x="9367838" y="3759200"/>
          <p14:tracePt t="328975" x="9385300" y="3732213"/>
          <p14:tracePt t="328991" x="9394825" y="3714750"/>
          <p14:tracePt t="329007" x="9394825" y="3697288"/>
          <p14:tracePt t="329024" x="9412288" y="3679825"/>
          <p14:tracePt t="329039" x="9420225" y="3652838"/>
          <p14:tracePt t="329072" x="9429750" y="3652838"/>
          <p14:tracePt t="329089" x="9439275" y="3652838"/>
          <p14:tracePt t="329108" x="9447213" y="3643313"/>
          <p14:tracePt t="329121" x="9456738" y="3633788"/>
          <p14:tracePt t="329137" x="9474200" y="3633788"/>
          <p14:tracePt t="329152" x="9491663" y="3633788"/>
          <p14:tracePt t="329167" x="9518650" y="3616325"/>
          <p14:tracePt t="329183" x="9537700" y="3608388"/>
          <p14:tracePt t="329199" x="9545638" y="3608388"/>
          <p14:tracePt t="329232" x="9555163" y="3608388"/>
          <p14:tracePt t="329249" x="9563100" y="3598863"/>
          <p14:tracePt t="329263" x="9572625" y="3598863"/>
          <p14:tracePt t="329296" x="9582150" y="3598863"/>
          <p14:tracePt t="329316" x="9599613" y="3589338"/>
          <p14:tracePt t="329328" x="9609138" y="3589338"/>
          <p14:tracePt t="329344" x="9617075" y="3581400"/>
          <p14:tracePt t="329349" x="9626600" y="3581400"/>
          <p14:tracePt t="329552" x="9653588" y="3581400"/>
          <p14:tracePt t="329557" x="9661525" y="3581400"/>
          <p14:tracePt t="329568" x="9680575" y="3581400"/>
          <p14:tracePt t="329584" x="9769475" y="3581400"/>
          <p14:tracePt t="329599" x="9848850" y="3581400"/>
          <p14:tracePt t="329615" x="9920288" y="3562350"/>
          <p14:tracePt t="329631" x="9991725" y="3536950"/>
          <p14:tracePt t="329647" x="10018713" y="3527425"/>
          <p14:tracePt t="329663" x="10037763" y="3509963"/>
          <p14:tracePt t="329679" x="10045700" y="3500438"/>
          <p14:tracePt t="329696" x="10063163" y="3490913"/>
          <p14:tracePt t="329711" x="10090150" y="3465513"/>
          <p14:tracePt t="329727" x="10109200" y="3455988"/>
          <p14:tracePt t="329760" x="10117138" y="3446463"/>
          <p14:tracePt t="329792" x="10117138" y="3438525"/>
          <p14:tracePt t="329797" x="10126663" y="3438525"/>
          <p14:tracePt t="329808" x="10126663" y="3419475"/>
          <p14:tracePt t="329823" x="10144125" y="3402013"/>
          <p14:tracePt t="329839" x="10161588" y="3394075"/>
          <p14:tracePt t="329855" x="10206038" y="3384550"/>
          <p14:tracePt t="329871" x="10233025" y="3384550"/>
          <p14:tracePt t="329887" x="10277475" y="3384550"/>
          <p14:tracePt t="329903" x="10296525" y="3384550"/>
          <p14:tracePt t="329919" x="10304463" y="3384550"/>
          <p14:tracePt t="330032" x="10304463" y="3394075"/>
          <p14:tracePt t="330052" x="10304463" y="3402013"/>
          <p14:tracePt t="330064" x="10304463" y="3411538"/>
          <p14:tracePt t="330128" x="10313988" y="3411538"/>
          <p14:tracePt t="330144" x="10323513" y="3411538"/>
          <p14:tracePt t="330160" x="10340975" y="3411538"/>
          <p14:tracePt t="330165" x="10358438" y="3411538"/>
          <p14:tracePt t="330176" x="10394950" y="3411538"/>
          <p14:tracePt t="330190" x="10429875" y="3411538"/>
          <p14:tracePt t="330206" x="10483850" y="3411538"/>
          <p14:tracePt t="330222" x="10518775" y="3411538"/>
          <p14:tracePt t="330238" x="10563225" y="3411538"/>
          <p14:tracePt t="330254" x="10582275" y="3411538"/>
          <p14:tracePt t="330694" x="10590213" y="3411538"/>
          <p14:tracePt t="330706" x="10599738" y="3411538"/>
          <p14:tracePt t="331050" x="10599738" y="3402013"/>
          <p14:tracePt t="332508" x="10599738" y="3411538"/>
          <p14:tracePt t="332528" x="10582275" y="3419475"/>
          <p14:tracePt t="332624" x="10572750" y="3429000"/>
          <p14:tracePt t="332636" x="10563225" y="3429000"/>
          <p14:tracePt t="332652" x="10563225" y="3438525"/>
          <p14:tracePt t="335018" x="10555288" y="3446463"/>
          <p14:tracePt t="335034" x="10555288" y="3455988"/>
          <p14:tracePt t="335039" x="10555288" y="3465513"/>
          <p14:tracePt t="335198" x="10563225" y="3465513"/>
          <p14:tracePt t="335210" x="10572750" y="3455988"/>
          <p14:tracePt t="335215" x="10582275" y="3455988"/>
          <p14:tracePt t="335227" x="10599738" y="3446463"/>
          <p14:tracePt t="335242" x="10617200" y="3429000"/>
          <p14:tracePt t="335257" x="10626725" y="3429000"/>
          <p14:tracePt t="335274" x="10626725" y="3419475"/>
          <p14:tracePt t="335292" x="10626725" y="3411538"/>
          <p14:tracePt t="335307" x="10626725" y="3402013"/>
          <p14:tracePt t="335418" x="10617200" y="3411538"/>
          <p14:tracePt t="335422" x="10617200" y="3419475"/>
          <p14:tracePt t="335434" x="10617200" y="3429000"/>
          <p14:tracePt t="335450" x="10617200" y="3446463"/>
          <p14:tracePt t="335466" x="10609263" y="3473450"/>
          <p14:tracePt t="335482" x="10609263" y="3482975"/>
          <p14:tracePt t="335498" x="10609263" y="3490913"/>
          <p14:tracePt t="335514" x="10609263" y="3509963"/>
          <p14:tracePt t="335554" x="10609263" y="3527425"/>
          <p14:tracePt t="335561" x="10609263" y="3536950"/>
          <p14:tracePt t="336724" x="10599738" y="3536950"/>
          <p14:tracePt t="336744" x="10590213" y="3544888"/>
          <p14:tracePt t="336836" x="10590213" y="3554413"/>
          <p14:tracePt t="336841" x="10590213" y="3562350"/>
          <p14:tracePt t="336856" x="10582275" y="3581400"/>
          <p14:tracePt t="336872" x="10572750" y="3608388"/>
          <p14:tracePt t="336888" x="10528300" y="3660775"/>
          <p14:tracePt t="336904" x="10501313" y="3741738"/>
          <p14:tracePt t="336920" x="10483850" y="3822700"/>
          <p14:tracePt t="336936" x="10447338" y="3929063"/>
          <p14:tracePt t="336951" x="10420350" y="4027488"/>
          <p14:tracePt t="336968" x="10420350" y="4098925"/>
          <p14:tracePt t="336984" x="10420350" y="4170363"/>
          <p14:tracePt t="337000" x="10420350" y="4259263"/>
          <p14:tracePt t="337015" x="10429875" y="4357688"/>
          <p14:tracePt t="337031" x="10483850" y="4456113"/>
          <p14:tracePt t="337048" x="10528300" y="4589463"/>
          <p14:tracePt t="337063" x="10545763" y="4697413"/>
          <p14:tracePt t="337079" x="10545763" y="4759325"/>
          <p14:tracePt t="337095" x="10537825" y="4822825"/>
          <p14:tracePt t="337111" x="10501313" y="4867275"/>
          <p14:tracePt t="337127" x="10474325" y="4894263"/>
          <p14:tracePt t="337143" x="10394950" y="4973638"/>
          <p14:tracePt t="337159" x="10304463" y="5062538"/>
          <p14:tracePt t="337175" x="10242550" y="5126038"/>
          <p14:tracePt t="337191" x="10109200" y="5224463"/>
          <p14:tracePt t="337207" x="9983788" y="5322888"/>
          <p14:tracePt t="337223" x="9848850" y="5411788"/>
          <p14:tracePt t="337239" x="9742488" y="5483225"/>
          <p14:tracePt t="337255" x="9653588" y="5527675"/>
          <p14:tracePt t="337271" x="9555163" y="5562600"/>
          <p14:tracePt t="337287" x="9483725" y="5599113"/>
          <p14:tracePt t="337303" x="9429750" y="5634038"/>
          <p14:tracePt t="337319" x="9385300" y="5680075"/>
          <p14:tracePt t="337335" x="9348788" y="5715000"/>
          <p14:tracePt t="337351" x="9313863" y="5741988"/>
          <p14:tracePt t="337367" x="9259888" y="5759450"/>
          <p14:tracePt t="337371" x="9232900" y="5786438"/>
          <p14:tracePt t="337384" x="9205913" y="5813425"/>
          <p14:tracePt t="337399" x="9170988" y="5857875"/>
          <p14:tracePt t="337415" x="9153525" y="5884863"/>
          <p14:tracePt t="337431" x="9134475" y="5919788"/>
          <p14:tracePt t="337451" x="9134475" y="5965825"/>
          <p14:tracePt t="337463" x="9134475" y="5983288"/>
          <p14:tracePt t="337479" x="9117013" y="6010275"/>
          <p14:tracePt t="337495" x="9090025" y="6062663"/>
          <p14:tracePt t="337511" x="9082088" y="6089650"/>
          <p14:tracePt t="337527" x="9063038" y="6116638"/>
          <p14:tracePt t="337543" x="9018588" y="6161088"/>
          <p14:tracePt t="337559" x="9001125" y="6170613"/>
          <p14:tracePt t="337575" x="8983663" y="6180138"/>
          <p14:tracePt t="337786" x="8991600" y="6180138"/>
          <p14:tracePt t="337798" x="9001125" y="6170613"/>
          <p14:tracePt t="337803" x="9018588" y="6170613"/>
          <p14:tracePt t="337815" x="9045575" y="6153150"/>
          <p14:tracePt t="337831" x="9063038" y="6143625"/>
          <p14:tracePt t="337847" x="9072563" y="6134100"/>
          <p14:tracePt t="337863" x="9082088" y="6134100"/>
          <p14:tracePt t="337879" x="9099550" y="6134100"/>
          <p14:tracePt t="337895" x="9109075" y="6116638"/>
          <p14:tracePt t="337911" x="9117013" y="6108700"/>
          <p14:tracePt t="337927" x="9134475" y="6089650"/>
          <p14:tracePt t="337943" x="9170988" y="6081713"/>
          <p14:tracePt t="337959" x="9197975" y="6054725"/>
          <p14:tracePt t="337975" x="9269413" y="6027738"/>
          <p14:tracePt t="337991" x="9296400" y="6010275"/>
          <p14:tracePt t="338007" x="9323388" y="5983288"/>
          <p14:tracePt t="338023" x="9340850" y="5973763"/>
          <p14:tracePt t="338038" x="9358313" y="5965825"/>
          <p14:tracePt t="338055" x="9367838" y="5965825"/>
          <p14:tracePt t="338367" x="9358313" y="5965825"/>
          <p14:tracePt t="338736" x="9348788" y="5956300"/>
          <p14:tracePt t="338832" x="9348788" y="5946775"/>
          <p14:tracePt t="338864" x="9348788" y="5938838"/>
          <p14:tracePt t="338912" x="9348788" y="5929313"/>
          <p14:tracePt t="338928" x="9348788" y="5919788"/>
          <p14:tracePt t="338992" x="9348788" y="5911850"/>
          <p14:tracePt t="339088" x="9348788" y="5894388"/>
          <p14:tracePt t="339136" x="9340850" y="5884863"/>
          <p14:tracePt t="340772" x="9331325" y="5884863"/>
          <p14:tracePt t="340777" x="9323388" y="5884863"/>
          <p14:tracePt t="340788" x="9304338" y="5894388"/>
          <p14:tracePt t="340805" x="9277350" y="5919788"/>
          <p14:tracePt t="340820" x="9242425" y="5938838"/>
          <p14:tracePt t="340836" x="9224963" y="5956300"/>
          <p14:tracePt t="340852" x="9188450" y="5965825"/>
          <p14:tracePt t="340868" x="9134475" y="5965825"/>
          <p14:tracePt t="340884" x="9045575" y="5973763"/>
          <p14:tracePt t="340900" x="8983663" y="5973763"/>
          <p14:tracePt t="340903" x="8966200" y="5973763"/>
          <p14:tracePt t="340916" x="8956675" y="5973763"/>
          <p14:tracePt t="340964" x="8956675" y="5965825"/>
          <p14:tracePt t="340969" x="8956675" y="5956300"/>
          <p14:tracePt t="340980" x="8956675" y="5938838"/>
          <p14:tracePt t="340996" x="8974138" y="5884863"/>
          <p14:tracePt t="341012" x="8991600" y="5822950"/>
          <p14:tracePt t="341028" x="9063038" y="5724525"/>
          <p14:tracePt t="341044" x="9180513" y="5581650"/>
          <p14:tracePt t="341060" x="9304338" y="5429250"/>
          <p14:tracePt t="341076" x="9412288" y="5259388"/>
          <p14:tracePt t="341092" x="9510713" y="5116513"/>
          <p14:tracePt t="341107" x="9599613" y="4991100"/>
          <p14:tracePt t="341123" x="9653588" y="4894263"/>
          <p14:tracePt t="341139" x="9698038" y="4830763"/>
          <p14:tracePt t="341155" x="9752013" y="4776788"/>
          <p14:tracePt t="341172" x="9796463" y="4741863"/>
          <p14:tracePt t="341188" x="9840913" y="4714875"/>
          <p14:tracePt t="341204" x="9848850" y="4705350"/>
          <p14:tracePt t="341284" x="9858375" y="4705350"/>
          <p14:tracePt t="341300" x="9858375" y="4697413"/>
          <p14:tracePt t="341316" x="9867900" y="4687888"/>
          <p14:tracePt t="348870" x="9875838" y="4705350"/>
          <p14:tracePt t="348874" x="9885363" y="4705350"/>
          <p14:tracePt t="348886" x="9902825" y="4732338"/>
          <p14:tracePt t="348892" x="9929813" y="4759325"/>
          <p14:tracePt t="348908" x="9966325" y="4751388"/>
          <p14:tracePt t="348924" x="9902825" y="4697413"/>
          <p14:tracePt t="348940" x="9840913" y="4670425"/>
          <p14:tracePt t="348956" x="9813925" y="4643438"/>
          <p14:tracePt t="349078" x="9796463" y="4643438"/>
          <p14:tracePt t="349082" x="9777413" y="4643438"/>
          <p14:tracePt t="349094" x="9752013" y="4643438"/>
          <p14:tracePt t="349100" x="9732963" y="4643438"/>
          <p14:tracePt t="349116" x="9634538" y="4697413"/>
          <p14:tracePt t="349132" x="9572625" y="4741863"/>
          <p14:tracePt t="349148" x="9555163" y="4776788"/>
          <p14:tracePt t="349164" x="9555163" y="4813300"/>
          <p14:tracePt t="349180" x="9582150" y="4884738"/>
          <p14:tracePt t="349196" x="9626600" y="4946650"/>
          <p14:tracePt t="349212" x="9705975" y="5072063"/>
          <p14:tracePt t="349228" x="9831388" y="5241925"/>
          <p14:tracePt t="349244" x="10001250" y="5384800"/>
          <p14:tracePt t="349260" x="10161588" y="5473700"/>
          <p14:tracePt t="349276" x="10260013" y="5518150"/>
          <p14:tracePt t="349292" x="10296525" y="5537200"/>
          <p14:tracePt t="349308" x="10323513" y="5554663"/>
          <p14:tracePt t="349324" x="10331450" y="5554663"/>
          <p14:tracePt t="349366" x="10340975" y="5545138"/>
          <p14:tracePt t="349382" x="10340975" y="5518150"/>
          <p14:tracePt t="349388" x="10340975" y="5500688"/>
          <p14:tracePt t="349404" x="10331450" y="5446713"/>
          <p14:tracePt t="349420" x="10331450" y="5429250"/>
          <p14:tracePt t="349638" x="10323513" y="5429250"/>
          <p14:tracePt t="349654" x="10313988" y="5429250"/>
          <p14:tracePt t="349658" x="10296525" y="5429250"/>
          <p14:tracePt t="349670" x="10260013" y="5438775"/>
          <p14:tracePt t="349676" x="10215563" y="5446713"/>
          <p14:tracePt t="349692" x="10144125" y="5446713"/>
          <p14:tracePt t="349708" x="10072688" y="5446713"/>
          <p14:tracePt t="349724" x="10028238" y="5446713"/>
          <p14:tracePt t="349739" x="9983788" y="5446713"/>
          <p14:tracePt t="349755" x="9956800" y="5446713"/>
          <p14:tracePt t="349771" x="9947275" y="5456238"/>
          <p14:tracePt t="349787" x="9929813" y="5456238"/>
          <p14:tracePt t="349803" x="9902825" y="5483225"/>
          <p14:tracePt t="349819" x="9875838" y="5491163"/>
          <p14:tracePt t="349835" x="9858375" y="5510213"/>
          <p14:tracePt t="349851" x="9840913" y="5545138"/>
          <p14:tracePt t="349867" x="9831388" y="5581650"/>
          <p14:tracePt t="349884" x="9813925" y="5643563"/>
          <p14:tracePt t="349899" x="9813925" y="5680075"/>
          <p14:tracePt t="349915" x="9804400" y="5715000"/>
          <p14:tracePt t="349932" x="9804400" y="5732463"/>
          <p14:tracePt t="349947" x="9796463" y="5751513"/>
          <p14:tracePt t="349963" x="9796463" y="5759450"/>
          <p14:tracePt t="349979" x="9796463" y="5786438"/>
          <p14:tracePt t="349995" x="9796463" y="5813425"/>
          <p14:tracePt t="350011" x="9804400" y="5840413"/>
          <p14:tracePt t="350027" x="9823450" y="5857875"/>
          <p14:tracePt t="350043" x="9867900" y="5894388"/>
          <p14:tracePt t="350059" x="9885363" y="5919788"/>
          <p14:tracePt t="350075" x="9912350" y="5973763"/>
          <p14:tracePt t="350091" x="9939338" y="6010275"/>
          <p14:tracePt t="350107" x="9966325" y="6045200"/>
          <p14:tracePt t="350124" x="10001250" y="6089650"/>
          <p14:tracePt t="350140" x="10018713" y="6108700"/>
          <p14:tracePt t="350156" x="10045700" y="6116638"/>
          <p14:tracePt t="350171" x="10082213" y="6134100"/>
          <p14:tracePt t="350188" x="10126663" y="6143625"/>
          <p14:tracePt t="350203" x="10171113" y="6161088"/>
          <p14:tracePt t="350219" x="10252075" y="6188075"/>
          <p14:tracePt t="350235" x="10304463" y="6188075"/>
          <p14:tracePt t="350251" x="10348913" y="6188075"/>
          <p14:tracePt t="350267" x="10375900" y="6188075"/>
          <p14:tracePt t="350283" x="10412413" y="6188075"/>
          <p14:tracePt t="350316" x="10439400" y="6170613"/>
          <p14:tracePt t="350331" x="10456863" y="6170613"/>
          <p14:tracePt t="350347" x="10474325" y="6170613"/>
          <p14:tracePt t="350363" x="10491788" y="6161088"/>
          <p14:tracePt t="350395" x="10501313" y="6153150"/>
          <p14:tracePt t="350424" x="10510838" y="6153150"/>
          <p14:tracePt t="350429" x="10518775" y="6143625"/>
          <p14:tracePt t="350456" x="10528300" y="6134100"/>
          <p14:tracePt t="350504" x="10545763" y="6126163"/>
          <p14:tracePt t="350509" x="10545763" y="6116638"/>
          <p14:tracePt t="350523" x="10555288" y="6108700"/>
          <p14:tracePt t="350539" x="10563225" y="6108700"/>
          <p14:tracePt t="350600" x="10572750" y="6108700"/>
          <p14:tracePt t="350632" x="10572750" y="6099175"/>
          <p14:tracePt t="354642" x="10582275" y="6099175"/>
          <p14:tracePt t="354658" x="10572750" y="6099175"/>
          <p14:tracePt t="354663" x="10563225" y="6099175"/>
          <p14:tracePt t="354679" x="10555288" y="6089650"/>
          <p14:tracePt t="354695" x="10555288" y="6037263"/>
          <p14:tracePt t="354711" x="10563225" y="5956300"/>
          <p14:tracePt t="354727" x="10563225" y="5911850"/>
          <p14:tracePt t="354743" x="10555288" y="5867400"/>
          <p14:tracePt t="354759" x="10501313" y="5803900"/>
          <p14:tracePt t="354775" x="10429875" y="5724525"/>
          <p14:tracePt t="354791" x="10340975" y="5643563"/>
          <p14:tracePt t="354807" x="10277475" y="5581650"/>
          <p14:tracePt t="354823" x="10225088" y="5537200"/>
          <p14:tracePt t="354839" x="10180638" y="5483225"/>
          <p14:tracePt t="354855" x="10117138" y="5429250"/>
          <p14:tracePt t="354871" x="10045700" y="5394325"/>
          <p14:tracePt t="354887" x="10001250" y="5384800"/>
          <p14:tracePt t="354903" x="9974263" y="5367338"/>
          <p14:tracePt t="354919" x="9947275" y="5348288"/>
          <p14:tracePt t="354935" x="9875838" y="5313363"/>
          <p14:tracePt t="354951" x="9813925" y="5286375"/>
          <p14:tracePt t="354967" x="9725025" y="5251450"/>
          <p14:tracePt t="354983" x="9653588" y="5214938"/>
          <p14:tracePt t="354999" x="9563100" y="5170488"/>
          <p14:tracePt t="355014" x="9491663" y="5133975"/>
          <p14:tracePt t="355030" x="9439275" y="5089525"/>
          <p14:tracePt t="355047" x="9358313" y="5000625"/>
          <p14:tracePt t="355062" x="9313863" y="4938713"/>
          <p14:tracePt t="355078" x="9251950" y="4840288"/>
          <p14:tracePt t="355094" x="9180513" y="4705350"/>
          <p14:tracePt t="355110" x="9144000" y="4616450"/>
          <p14:tracePt t="355126" x="9090025" y="4518025"/>
          <p14:tracePt t="355142" x="9063038" y="4446588"/>
          <p14:tracePt t="355158" x="9045575" y="4357688"/>
          <p14:tracePt t="355174" x="9028113" y="4259263"/>
          <p14:tracePt t="355190" x="9028113" y="4214813"/>
          <p14:tracePt t="355206" x="9018588" y="4179888"/>
          <p14:tracePt t="355222" x="9010650" y="4125913"/>
          <p14:tracePt t="355238" x="8991600" y="4017963"/>
          <p14:tracePt t="355254" x="8956675" y="3902075"/>
          <p14:tracePt t="355270" x="8894763" y="3776663"/>
          <p14:tracePt t="355286" x="8786813" y="3633788"/>
          <p14:tracePt t="355302" x="8742363" y="3581400"/>
          <p14:tracePt t="355318" x="8724900" y="3536950"/>
          <p14:tracePt t="355334" x="8688388" y="3473450"/>
          <p14:tracePt t="355350" x="8670925" y="3429000"/>
          <p14:tracePt t="355366" x="8670925" y="3375025"/>
          <p14:tracePt t="355382" x="8670925" y="3348038"/>
          <p14:tracePt t="355398" x="8670925" y="3340100"/>
          <p14:tracePt t="355706" x="8680450" y="3330575"/>
          <p14:tracePt t="355710" x="8688388" y="3330575"/>
          <p14:tracePt t="355722" x="8732838" y="3313113"/>
          <p14:tracePt t="355734" x="8751888" y="3303588"/>
          <p14:tracePt t="355750" x="8751888" y="3268663"/>
          <p14:tracePt t="355766" x="8751888" y="3205163"/>
          <p14:tracePt t="355782" x="8742363" y="3089275"/>
          <p14:tracePt t="355798" x="8697913" y="2965450"/>
          <p14:tracePt t="355814" x="8661400" y="2847975"/>
          <p14:tracePt t="355830" x="8643938" y="2768600"/>
          <p14:tracePt t="355846" x="8634413" y="2724150"/>
          <p14:tracePt t="355862" x="8616950" y="2687638"/>
          <p14:tracePt t="355878" x="8616950" y="2679700"/>
          <p14:tracePt t="355910" x="8616950" y="2660650"/>
          <p14:tracePt t="355926" x="8626475" y="2660650"/>
          <p14:tracePt t="355964" x="8626475" y="2652713"/>
          <p14:tracePt t="355980" x="8626475" y="2643188"/>
          <p14:tracePt t="355990" x="8626475" y="2633663"/>
          <p14:tracePt t="356006" x="8626475" y="2616200"/>
          <p14:tracePt t="356022" x="8626475" y="2581275"/>
          <p14:tracePt t="356037" x="8626475" y="2562225"/>
          <p14:tracePt t="356054" x="8634413" y="2544763"/>
          <p14:tracePt t="356069" x="8643938" y="2536825"/>
          <p14:tracePt t="356086" x="8670925" y="2509838"/>
          <p14:tracePt t="356102" x="8697913" y="2490788"/>
          <p14:tracePt t="356117" x="8705850" y="2490788"/>
          <p14:tracePt t="356133" x="8715375" y="2473325"/>
          <p14:tracePt t="356151" x="8732838" y="2465388"/>
          <p14:tracePt t="356165" x="8742363" y="2428875"/>
          <p14:tracePt t="356181" x="8796338" y="2357438"/>
          <p14:tracePt t="356197" x="8804275" y="2276475"/>
          <p14:tracePt t="356213" x="8804275" y="2224088"/>
          <p14:tracePt t="356229" x="8804275" y="2187575"/>
          <p14:tracePt t="356245" x="8786813" y="2179638"/>
          <p14:tracePt t="356261" x="8759825" y="2160588"/>
          <p14:tracePt t="356277" x="8732838" y="2160588"/>
          <p14:tracePt t="356293" x="8715375" y="2160588"/>
          <p14:tracePt t="356364" x="8705850" y="2160588"/>
          <p14:tracePt t="356396" x="8697913" y="2160588"/>
          <p14:tracePt t="357116" x="8697913" y="2170113"/>
          <p14:tracePt t="357120" x="8697913" y="2179638"/>
          <p14:tracePt t="357164" x="8705850" y="2179638"/>
          <p14:tracePt t="357169" x="8705850" y="2197100"/>
          <p14:tracePt t="357180" x="8715375" y="2205038"/>
          <p14:tracePt t="357188" x="8724900" y="2214563"/>
          <p14:tracePt t="357205" x="8751888" y="2268538"/>
          <p14:tracePt t="357221" x="8769350" y="2330450"/>
          <p14:tracePt t="357236" x="8786813" y="2401888"/>
          <p14:tracePt t="357254" x="8813800" y="2465388"/>
          <p14:tracePt t="357268" x="8823325" y="2562225"/>
          <p14:tracePt t="357284" x="8848725" y="2670175"/>
          <p14:tracePt t="357300" x="8894763" y="2884488"/>
          <p14:tracePt t="357316" x="8929688" y="3116263"/>
          <p14:tracePt t="357332" x="8939213" y="3348038"/>
          <p14:tracePt t="357348" x="8939213" y="3527425"/>
          <p14:tracePt t="357364" x="8939213" y="3679825"/>
          <p14:tracePt t="357380" x="8875713" y="3803650"/>
          <p14:tracePt t="357396" x="8804275" y="3919538"/>
          <p14:tracePt t="357412" x="8705850" y="4071938"/>
          <p14:tracePt t="357428" x="8582025" y="4197350"/>
          <p14:tracePt t="357444" x="8474075" y="4303713"/>
          <p14:tracePt t="357460" x="8375650" y="4394200"/>
          <p14:tracePt t="357476" x="8313738" y="4446588"/>
          <p14:tracePt t="357492" x="8269288" y="4500563"/>
          <p14:tracePt t="357508" x="8232775" y="4527550"/>
          <p14:tracePt t="357524" x="8215313" y="4545013"/>
          <p14:tracePt t="357540" x="8205788" y="4572000"/>
          <p14:tracePt t="357572" x="8188325" y="4598988"/>
          <p14:tracePt t="357614" x="8188325" y="4608513"/>
          <p14:tracePt t="357620" x="8188325" y="4616450"/>
          <p14:tracePt t="357646" x="8188325" y="4625975"/>
          <p14:tracePt t="357662" x="8180388" y="4633913"/>
          <p14:tracePt t="357668" x="8170863" y="4643438"/>
          <p14:tracePt t="357684" x="8170863" y="4652963"/>
          <p14:tracePt t="357700" x="8170863" y="4660900"/>
          <p14:tracePt t="357761" x="8170863" y="4670425"/>
          <p14:tracePt t="357774" x="8170863" y="4679950"/>
          <p14:tracePt t="357780" x="8170863" y="4697413"/>
          <p14:tracePt t="357796" x="8170863" y="4724400"/>
          <p14:tracePt t="357812" x="8180388" y="4759325"/>
          <p14:tracePt t="357828" x="8197850" y="4786313"/>
          <p14:tracePt t="357844" x="8232775" y="4786313"/>
          <p14:tracePt t="357860" x="8242300" y="4786313"/>
          <p14:tracePt t="357876" x="8251825" y="4786313"/>
          <p14:tracePt t="357922" x="8251825" y="4776788"/>
          <p14:tracePt t="357934" x="8251825" y="4768850"/>
          <p14:tracePt t="357940" x="8251825" y="4759325"/>
          <p14:tracePt t="357956" x="8215313" y="4724400"/>
          <p14:tracePt t="357972" x="8161338" y="4697413"/>
          <p14:tracePt t="357988" x="8099425" y="4670425"/>
          <p14:tracePt t="358004" x="8045450" y="4652963"/>
          <p14:tracePt t="358020" x="7966075" y="4643438"/>
          <p14:tracePt t="358036" x="7920038" y="4643438"/>
          <p14:tracePt t="358052" x="7867650" y="4633913"/>
          <p14:tracePt t="358068" x="7813675" y="4625975"/>
          <p14:tracePt t="358084" x="7777163" y="4616450"/>
          <p14:tracePt t="358100" x="7724775" y="4608513"/>
          <p14:tracePt t="358116" x="7653338" y="4608513"/>
          <p14:tracePt t="358132" x="7581900" y="4608513"/>
          <p14:tracePt t="358148" x="7527925" y="4608513"/>
          <p14:tracePt t="358164" x="7473950" y="4608513"/>
          <p14:tracePt t="358180" x="7439025" y="4608513"/>
          <p14:tracePt t="358195" x="7412038" y="4608513"/>
          <p14:tracePt t="358212" x="7367588" y="4608513"/>
          <p14:tracePt t="358227" x="7331075" y="4625975"/>
          <p14:tracePt t="358243" x="7313613" y="4625975"/>
          <p14:tracePt t="358260" x="7277100" y="4643438"/>
          <p14:tracePt t="358291" x="7224713" y="4687888"/>
          <p14:tracePt t="358307" x="7143750" y="4732338"/>
          <p14:tracePt t="358323" x="7072313" y="4759325"/>
          <p14:tracePt t="358339" x="7054850" y="4768850"/>
          <p14:tracePt t="358356" x="7037388" y="4786313"/>
          <p14:tracePt t="358371" x="7018338" y="4813300"/>
          <p14:tracePt t="358374" x="7010400" y="4822825"/>
          <p14:tracePt t="358387" x="7010400" y="4830763"/>
          <p14:tracePt t="358403" x="6983413" y="4857750"/>
          <p14:tracePt t="358419" x="6965950" y="4902200"/>
          <p14:tracePt t="358435" x="6946900" y="4929188"/>
          <p14:tracePt t="358451" x="6919913" y="4991100"/>
          <p14:tracePt t="358467" x="6919913" y="5037138"/>
          <p14:tracePt t="358483" x="6919913" y="5108575"/>
          <p14:tracePt t="358499" x="6919913" y="5160963"/>
          <p14:tracePt t="358515" x="6929438" y="5241925"/>
          <p14:tracePt t="358531" x="6973888" y="5340350"/>
          <p14:tracePt t="358547" x="7027863" y="5419725"/>
          <p14:tracePt t="358563" x="7143750" y="5483225"/>
          <p14:tracePt t="358566" x="7197725" y="5491163"/>
          <p14:tracePt t="358579" x="7251700" y="5510213"/>
          <p14:tracePt t="358595" x="7313613" y="5491163"/>
          <p14:tracePt t="358611" x="7429500" y="5394325"/>
          <p14:tracePt t="358627" x="7581900" y="5214938"/>
          <p14:tracePt t="358643" x="7769225" y="4965700"/>
          <p14:tracePt t="358659" x="8027988" y="4589463"/>
          <p14:tracePt t="358675" x="8323263" y="4152900"/>
          <p14:tracePt t="358691" x="8474075" y="3803650"/>
          <p14:tracePt t="358707" x="8537575" y="3554413"/>
          <p14:tracePt t="358723" x="8545513" y="3357563"/>
          <p14:tracePt t="358739" x="8528050" y="3160713"/>
          <p14:tracePt t="358755" x="8528050" y="3125788"/>
          <p14:tracePt t="358771" x="8501063" y="3071813"/>
          <p14:tracePt t="358787" x="8466138" y="2982913"/>
          <p14:tracePt t="358803" x="8447088" y="2894013"/>
          <p14:tracePt t="358819" x="8447088" y="2803525"/>
          <p14:tracePt t="358835" x="8447088" y="2759075"/>
          <p14:tracePt t="358851" x="8439150" y="2724150"/>
          <p14:tracePt t="358867" x="8412163" y="2652713"/>
          <p14:tracePt t="358883" x="8394700" y="2598738"/>
          <p14:tracePt t="358899" x="8375650" y="2536825"/>
          <p14:tracePt t="358915" x="8367713" y="2482850"/>
          <p14:tracePt t="358931" x="8367713" y="2428875"/>
          <p14:tracePt t="358947" x="8348663" y="2393950"/>
          <p14:tracePt t="358963" x="8323263" y="2357438"/>
          <p14:tracePt t="358979" x="8286750" y="2347913"/>
          <p14:tracePt t="358995" x="8242300" y="2322513"/>
          <p14:tracePt t="359012" x="8205788" y="2303463"/>
          <p14:tracePt t="359027" x="8188325" y="2276475"/>
          <p14:tracePt t="359043" x="8143875" y="2241550"/>
          <p14:tracePt t="359059" x="8108950" y="2197100"/>
          <p14:tracePt t="359075" x="8081963" y="2187575"/>
          <p14:tracePt t="359091" x="8045450" y="2179638"/>
          <p14:tracePt t="359107" x="8010525" y="2179638"/>
          <p14:tracePt t="359123" x="7983538" y="2160588"/>
          <p14:tracePt t="359139" x="7929563" y="2143125"/>
          <p14:tracePt t="359155" x="7894638" y="2125663"/>
          <p14:tracePt t="359170" x="7858125" y="2125663"/>
          <p14:tracePt t="359186" x="7831138" y="2125663"/>
          <p14:tracePt t="359202" x="7777163" y="2125663"/>
          <p14:tracePt t="359219" x="7732713" y="2125663"/>
          <p14:tracePt t="359234" x="7697788" y="2125663"/>
          <p14:tracePt t="359250" x="7634288" y="2125663"/>
          <p14:tracePt t="359266" x="7608888" y="2125663"/>
          <p14:tracePt t="359282" x="7572375" y="2125663"/>
          <p14:tracePt t="359298" x="7545388" y="2125663"/>
          <p14:tracePt t="359314" x="7537450" y="2125663"/>
          <p14:tracePt t="359368" x="7518400" y="2125663"/>
          <p14:tracePt t="359384" x="7491413" y="2125663"/>
          <p14:tracePt t="359389" x="7473950" y="2125663"/>
          <p14:tracePt t="359400" x="7446963" y="2133600"/>
          <p14:tracePt t="359410" x="7439025" y="2143125"/>
          <p14:tracePt t="359426" x="7412038" y="2152650"/>
          <p14:tracePt t="359532" x="7429500" y="2152650"/>
          <p14:tracePt t="359544" x="7446963" y="2152650"/>
          <p14:tracePt t="359549" x="7473950" y="2152650"/>
          <p14:tracePt t="359560" x="7491413" y="2152650"/>
          <p14:tracePt t="359570" x="7527925" y="2152650"/>
          <p14:tracePt t="359586" x="7599363" y="2152650"/>
          <p14:tracePt t="359602" x="7688263" y="2152650"/>
          <p14:tracePt t="359618" x="7796213" y="2152650"/>
          <p14:tracePt t="359634" x="7912100" y="2152650"/>
          <p14:tracePt t="359650" x="8010525" y="2152650"/>
          <p14:tracePt t="359666" x="8108950" y="2152650"/>
          <p14:tracePt t="359682" x="8197850" y="2152650"/>
          <p14:tracePt t="359698" x="8286750" y="2152650"/>
          <p14:tracePt t="359714" x="8348663" y="2152650"/>
          <p14:tracePt t="359730" x="8420100" y="2160588"/>
          <p14:tracePt t="359746" x="8466138" y="2160588"/>
          <p14:tracePt t="359762" x="8518525" y="2160588"/>
          <p14:tracePt t="359778" x="8582025" y="2160588"/>
          <p14:tracePt t="359794" x="8661400" y="2160588"/>
          <p14:tracePt t="359810" x="8759825" y="2160588"/>
          <p14:tracePt t="359826" x="8840788" y="2160588"/>
          <p14:tracePt t="359842" x="8875713" y="2160588"/>
          <p14:tracePt t="359858" x="8939213" y="2160588"/>
          <p14:tracePt t="359874" x="9001125" y="2160588"/>
          <p14:tracePt t="359890" x="9037638" y="2143125"/>
          <p14:tracePt t="359906" x="9063038" y="2143125"/>
          <p14:tracePt t="359922" x="9090025" y="2133600"/>
          <p14:tracePt t="359938" x="9126538" y="2133600"/>
          <p14:tracePt t="359954" x="9197975" y="2133600"/>
          <p14:tracePt t="359970" x="9296400" y="2133600"/>
          <p14:tracePt t="359986" x="9402763" y="2133600"/>
          <p14:tracePt t="360002" x="9491663" y="2133600"/>
          <p14:tracePt t="360018" x="9555163" y="2133600"/>
          <p14:tracePt t="360034" x="9582150" y="2133600"/>
          <p14:tracePt t="360050" x="9609138" y="2133600"/>
          <p14:tracePt t="360066" x="9634538" y="2133600"/>
          <p14:tracePt t="360082" x="9680575" y="2133600"/>
          <p14:tracePt t="360098" x="9759950" y="2133600"/>
          <p14:tracePt t="360114" x="9823450" y="2125663"/>
          <p14:tracePt t="360130" x="9848850" y="2125663"/>
          <p14:tracePt t="360146" x="9867900" y="2125663"/>
          <p14:tracePt t="360162" x="9902825" y="2125663"/>
          <p14:tracePt t="360178" x="9920288" y="2125663"/>
          <p14:tracePt t="360194" x="9939338" y="2125663"/>
          <p14:tracePt t="360210" x="9966325" y="2125663"/>
          <p14:tracePt t="360226" x="9983788" y="2125663"/>
          <p14:tracePt t="360242" x="10001250" y="2125663"/>
          <p14:tracePt t="360258" x="10018713" y="2125663"/>
          <p14:tracePt t="360274" x="10037763" y="2125663"/>
          <p14:tracePt t="360378" x="10028238" y="2125663"/>
          <p14:tracePt t="360382" x="10010775" y="2125663"/>
          <p14:tracePt t="360394" x="9983788" y="2125663"/>
          <p14:tracePt t="360401" x="9966325" y="2125663"/>
          <p14:tracePt t="360417" x="9875838" y="2125663"/>
          <p14:tracePt t="360433" x="9759950" y="2125663"/>
          <p14:tracePt t="360450" x="9626600" y="2125663"/>
          <p14:tracePt t="360465" x="9483725" y="2125663"/>
          <p14:tracePt t="360481" x="9340850" y="2133600"/>
          <p14:tracePt t="360497" x="9232900" y="2133600"/>
          <p14:tracePt t="360513" x="9161463" y="2133600"/>
          <p14:tracePt t="360529" x="9082088" y="2143125"/>
          <p14:tracePt t="360545" x="8966200" y="2152650"/>
          <p14:tracePt t="360561" x="8875713" y="2160588"/>
          <p14:tracePt t="360577" x="8732838" y="2160588"/>
          <p14:tracePt t="360593" x="8589963" y="2160588"/>
          <p14:tracePt t="360609" x="8439150" y="2160588"/>
          <p14:tracePt t="360625" x="8323263" y="2160588"/>
          <p14:tracePt t="360641" x="8224838" y="2160588"/>
          <p14:tracePt t="360657" x="8161338" y="2160588"/>
          <p14:tracePt t="360673" x="8108950" y="2160588"/>
          <p14:tracePt t="360689" x="8027988" y="2160588"/>
          <p14:tracePt t="360705" x="7947025" y="2179638"/>
          <p14:tracePt t="360721" x="7875588" y="2187575"/>
          <p14:tracePt t="360737" x="7813675" y="2197100"/>
          <p14:tracePt t="360753" x="7786688" y="2197100"/>
          <p14:tracePt t="360769" x="7769225" y="2197100"/>
          <p14:tracePt t="360785" x="7732713" y="2197100"/>
          <p14:tracePt t="360801" x="7697788" y="2205038"/>
          <p14:tracePt t="360818" x="7634288" y="2205038"/>
          <p14:tracePt t="360833" x="7581900" y="2214563"/>
          <p14:tracePt t="360849" x="7537450" y="2224088"/>
          <p14:tracePt t="360865" x="7466013" y="2224088"/>
          <p14:tracePt t="360881" x="7429500" y="2232025"/>
          <p14:tracePt t="360897" x="7412038" y="2241550"/>
          <p14:tracePt t="361002" x="7419975" y="2241550"/>
          <p14:tracePt t="361007" x="7429500" y="2241550"/>
          <p14:tracePt t="361018" x="7439025" y="2241550"/>
          <p14:tracePt t="361025" x="7466013" y="2241550"/>
          <p14:tracePt t="361041" x="7518400" y="2241550"/>
          <p14:tracePt t="361057" x="7589838" y="2241550"/>
          <p14:tracePt t="361073" x="7653338" y="2232025"/>
          <p14:tracePt t="361089" x="7724775" y="2232025"/>
          <p14:tracePt t="361105" x="7796213" y="2232025"/>
          <p14:tracePt t="361121" x="7867650" y="2224088"/>
          <p14:tracePt t="361137" x="7991475" y="2214563"/>
          <p14:tracePt t="361153" x="8108950" y="2214563"/>
          <p14:tracePt t="361169" x="8205788" y="2214563"/>
          <p14:tracePt t="361185" x="8313738" y="2214563"/>
          <p14:tracePt t="361201" x="8429625" y="2214563"/>
          <p14:tracePt t="361217" x="8555038" y="2214563"/>
          <p14:tracePt t="361233" x="8670925" y="2214563"/>
          <p14:tracePt t="361249" x="8786813" y="2214563"/>
          <p14:tracePt t="361265" x="8875713" y="2214563"/>
          <p14:tracePt t="361280" x="8929688" y="2214563"/>
          <p14:tracePt t="361297" x="9001125" y="2214563"/>
          <p14:tracePt t="361312" x="9099550" y="2214563"/>
          <p14:tracePt t="361328" x="9215438" y="2214563"/>
          <p14:tracePt t="361344" x="9340850" y="2214563"/>
          <p14:tracePt t="361360" x="9456738" y="2214563"/>
          <p14:tracePt t="361376" x="9537700" y="2214563"/>
          <p14:tracePt t="361392" x="9590088" y="2214563"/>
          <p14:tracePt t="361408" x="9609138" y="2214563"/>
          <p14:tracePt t="361424" x="9634538" y="2214563"/>
          <p14:tracePt t="361614" x="9626600" y="2214563"/>
          <p14:tracePt t="361626" x="9617075" y="2214563"/>
          <p14:tracePt t="361632" x="9609138" y="2214563"/>
          <p14:tracePt t="361648" x="9563100" y="2214563"/>
          <p14:tracePt t="361665" x="9501188" y="2214563"/>
          <p14:tracePt t="361680" x="9456738" y="2214563"/>
          <p14:tracePt t="361696" x="9375775" y="2205038"/>
          <p14:tracePt t="361712" x="9331325" y="2197100"/>
          <p14:tracePt t="361728" x="9277350" y="2197100"/>
          <p14:tracePt t="361744" x="9205913" y="2197100"/>
          <p14:tracePt t="361760" x="9126538" y="2197100"/>
          <p14:tracePt t="361776" x="9045575" y="2197100"/>
          <p14:tracePt t="361792" x="9010650" y="2197100"/>
          <p14:tracePt t="361808" x="8966200" y="2197100"/>
          <p14:tracePt t="361824" x="8920163" y="2197100"/>
          <p14:tracePt t="361840" x="8912225" y="2197100"/>
          <p14:tracePt t="361856" x="8894763" y="2197100"/>
          <p14:tracePt t="361872" x="8875713" y="2197100"/>
          <p14:tracePt t="361888" x="8858250" y="2197100"/>
          <p14:tracePt t="361904" x="8848725" y="2197100"/>
          <p14:tracePt t="361921" x="8823325" y="2197100"/>
          <p14:tracePt t="361936" x="8796338" y="2197100"/>
          <p14:tracePt t="361952" x="8732838" y="2205038"/>
          <p14:tracePt t="361968" x="8697913" y="2214563"/>
          <p14:tracePt t="361984" x="8643938" y="2214563"/>
          <p14:tracePt t="362000" x="8599488" y="2214563"/>
          <p14:tracePt t="362016" x="8555038" y="2214563"/>
          <p14:tracePt t="362032" x="8537575" y="2214563"/>
          <p14:tracePt t="362048" x="8510588" y="2214563"/>
          <p14:tracePt t="362064" x="8491538" y="2214563"/>
          <p14:tracePt t="362080" x="8466138" y="2224088"/>
          <p14:tracePt t="362096" x="8429625" y="2241550"/>
          <p14:tracePt t="362112" x="8412163" y="2241550"/>
          <p14:tracePt t="362128" x="8385175" y="2268538"/>
          <p14:tracePt t="362732" x="8375650" y="2276475"/>
          <p14:tracePt t="362737" x="8367713" y="2276475"/>
          <p14:tracePt t="362764" x="8358188" y="2276475"/>
          <p14:tracePt t="363044" x="8358188" y="2286000"/>
          <p14:tracePt t="363238" x="8348663" y="2295525"/>
          <p14:tracePt t="363494" x="8340725" y="2295525"/>
          <p14:tracePt t="363526" x="8323263" y="2295525"/>
          <p14:tracePt t="363531" x="8313738" y="2295525"/>
          <p14:tracePt t="363542" x="8277225" y="2295525"/>
          <p14:tracePt t="363551" x="8251825" y="2295525"/>
          <p14:tracePt t="363566" x="8180388" y="2295525"/>
          <p14:tracePt t="363582" x="8153400" y="2295525"/>
          <p14:tracePt t="363598" x="8126413" y="2295525"/>
          <p14:tracePt t="363614" x="8116888" y="2295525"/>
          <p14:tracePt t="363630" x="8099425" y="2276475"/>
          <p14:tracePt t="363646" x="8089900" y="2276475"/>
          <p14:tracePt t="363670" x="8089900" y="2268538"/>
          <p14:tracePt t="363686" x="8072438" y="2259013"/>
          <p14:tracePt t="363694" x="8062913" y="2251075"/>
          <p14:tracePt t="363710" x="8054975" y="2251075"/>
          <p14:tracePt t="363727" x="8027988" y="2251075"/>
          <p14:tracePt t="363742" x="8001000" y="2251075"/>
          <p14:tracePt t="363758" x="7991475" y="2241550"/>
          <p14:tracePt t="363814" x="7983538" y="2232025"/>
          <p14:tracePt t="363830" x="7966075" y="2232025"/>
          <p14:tracePt t="363846" x="7956550" y="2232025"/>
          <p14:tracePt t="363851" x="7947025" y="2224088"/>
          <p14:tracePt t="363862" x="7939088" y="2214563"/>
          <p14:tracePt t="363994" x="7947025" y="2214563"/>
          <p14:tracePt t="364006" x="7966075" y="2214563"/>
          <p14:tracePt t="364014" x="7991475" y="2214563"/>
          <p14:tracePt t="364030" x="8054975" y="2214563"/>
          <p14:tracePt t="364046" x="8126413" y="2214563"/>
          <p14:tracePt t="364062" x="8170863" y="2214563"/>
          <p14:tracePt t="364078" x="8259763" y="2214563"/>
          <p14:tracePt t="364094" x="8340725" y="2214563"/>
          <p14:tracePt t="364110" x="8420100" y="2214563"/>
          <p14:tracePt t="364127" x="8466138" y="2214563"/>
          <p14:tracePt t="364142" x="8510588" y="2214563"/>
          <p14:tracePt t="364158" x="8582025" y="2214563"/>
          <p14:tracePt t="364174" x="8616950" y="2214563"/>
          <p14:tracePt t="364190" x="8653463" y="2214563"/>
          <p14:tracePt t="364206" x="8688388" y="2205038"/>
          <p14:tracePt t="364222" x="8732838" y="2197100"/>
          <p14:tracePt t="364238" x="8759825" y="2187575"/>
          <p14:tracePt t="364254" x="8796338" y="2187575"/>
          <p14:tracePt t="364270" x="8858250" y="2187575"/>
          <p14:tracePt t="364286" x="8929688" y="2179638"/>
          <p14:tracePt t="364302" x="8991600" y="2170113"/>
          <p14:tracePt t="364318" x="9037638" y="2170113"/>
          <p14:tracePt t="364334" x="9082088" y="2160588"/>
          <p14:tracePt t="364350" x="9134475" y="2160588"/>
          <p14:tracePt t="364366" x="9170988" y="2143125"/>
          <p14:tracePt t="364382" x="9224963" y="2143125"/>
          <p14:tracePt t="364398" x="9304338" y="2143125"/>
          <p14:tracePt t="364414" x="9375775" y="2143125"/>
          <p14:tracePt t="364430" x="9412288" y="2143125"/>
          <p14:tracePt t="364446" x="9439275" y="2143125"/>
          <p14:tracePt t="364478" x="9447213" y="2143125"/>
          <p14:tracePt t="364494" x="9474200" y="2143125"/>
          <p14:tracePt t="364509" x="9528175" y="2143125"/>
          <p14:tracePt t="364525" x="9599613" y="2143125"/>
          <p14:tracePt t="364541" x="9634538" y="2143125"/>
          <p14:tracePt t="364558" x="9653588" y="2143125"/>
          <p14:tracePt t="364614" x="9661525" y="2143125"/>
          <p14:tracePt t="364619" x="9671050" y="2143125"/>
          <p14:tracePt t="364630" x="9688513" y="2143125"/>
          <p14:tracePt t="364637" x="9698038" y="2143125"/>
          <p14:tracePt t="364653" x="9705975" y="2143125"/>
          <p14:tracePt t="364669" x="9705975" y="2133600"/>
          <p14:tracePt t="364712" x="9715500" y="2133600"/>
          <p14:tracePt t="364717" x="9732963" y="2133600"/>
          <p14:tracePt t="364728" x="9742488" y="2133600"/>
          <p14:tracePt t="364734" x="9769475" y="2133600"/>
          <p14:tracePt t="364749" x="9804400" y="2133600"/>
          <p14:tracePt t="364765" x="9831388" y="2133600"/>
          <p14:tracePt t="364781" x="9840913" y="2133600"/>
          <p14:tracePt t="365736" x="9831388" y="2143125"/>
          <p14:tracePt t="365741" x="9823450" y="2152650"/>
          <p14:tracePt t="365756" x="9804400" y="2170113"/>
          <p14:tracePt t="365772" x="9786938" y="2187575"/>
          <p14:tracePt t="365788" x="9759950" y="2214563"/>
          <p14:tracePt t="365804" x="9732963" y="2268538"/>
          <p14:tracePt t="365820" x="9688513" y="2339975"/>
          <p14:tracePt t="365836" x="9644063" y="2393950"/>
          <p14:tracePt t="365852" x="9582150" y="2509838"/>
          <p14:tracePt t="365868" x="9510713" y="2679700"/>
          <p14:tracePt t="365884" x="9412288" y="2857500"/>
          <p14:tracePt t="365900" x="9304338" y="3027363"/>
          <p14:tracePt t="365916" x="9161463" y="3214688"/>
          <p14:tracePt t="365933" x="9045575" y="3384550"/>
          <p14:tracePt t="365948" x="8920163" y="3598863"/>
          <p14:tracePt t="365964" x="8804275" y="3813175"/>
          <p14:tracePt t="365980" x="8688388" y="3990975"/>
          <p14:tracePt t="365996" x="8643938" y="4089400"/>
          <p14:tracePt t="366012" x="8582025" y="4214813"/>
          <p14:tracePt t="366028" x="8528050" y="4313238"/>
          <p14:tracePt t="366044" x="8518525" y="4357688"/>
          <p14:tracePt t="366061" x="8518525" y="4438650"/>
          <p14:tracePt t="366076" x="8518525" y="4456113"/>
          <p14:tracePt t="366092" x="8518525" y="4545013"/>
          <p14:tracePt t="366109" x="8518525" y="4598988"/>
          <p14:tracePt t="366125" x="8518525" y="4652963"/>
          <p14:tracePt t="366140" x="8518525" y="4697413"/>
          <p14:tracePt t="366156" x="8518525" y="4741863"/>
          <p14:tracePt t="366160" x="8518525" y="4759325"/>
          <p14:tracePt t="366173" x="8518525" y="4803775"/>
          <p14:tracePt t="366189" x="8518525" y="4813300"/>
          <p14:tracePt t="366204" x="8518525" y="4822825"/>
          <p14:tracePt t="366236" x="8518525" y="4830763"/>
          <p14:tracePt t="366252" x="8518525" y="4840288"/>
          <p14:tracePt t="366268" x="8518525" y="4857750"/>
          <p14:tracePt t="366284" x="8518525" y="4875213"/>
          <p14:tracePt t="366300" x="8518525" y="4894263"/>
          <p14:tracePt t="366317" x="8518525" y="4902200"/>
          <p14:tracePt t="366332" x="8518525" y="4911725"/>
          <p14:tracePt t="366442" x="8518525" y="4894263"/>
          <p14:tracePt t="366458" x="8518525" y="4884738"/>
          <p14:tracePt t="366463" x="8510588" y="4867275"/>
          <p14:tracePt t="366476" x="8501063" y="4867275"/>
          <p14:tracePt t="366492" x="8456613" y="4840288"/>
          <p14:tracePt t="366508" x="8412163" y="4830763"/>
          <p14:tracePt t="366524" x="8331200" y="4822825"/>
          <p14:tracePt t="366540" x="8232775" y="4803775"/>
          <p14:tracePt t="366556" x="8143875" y="4795838"/>
          <p14:tracePt t="366572" x="8054975" y="4795838"/>
          <p14:tracePt t="366588" x="7991475" y="4795838"/>
          <p14:tracePt t="366604" x="7956550" y="4795838"/>
          <p14:tracePt t="366620" x="7902575" y="4813300"/>
          <p14:tracePt t="366636" x="7840663" y="4848225"/>
          <p14:tracePt t="366652" x="7786688" y="4884738"/>
          <p14:tracePt t="366654" x="7759700" y="4911725"/>
          <p14:tracePt t="366668" x="7724775" y="4929188"/>
          <p14:tracePt t="366684" x="7680325" y="4965700"/>
          <p14:tracePt t="366699" x="7653338" y="4991100"/>
          <p14:tracePt t="366715" x="7653338" y="5027613"/>
          <p14:tracePt t="366731" x="7643813" y="5062538"/>
          <p14:tracePt t="366747" x="7643813" y="5116513"/>
          <p14:tracePt t="366763" x="7643813" y="5187950"/>
          <p14:tracePt t="366779" x="7653338" y="5259388"/>
          <p14:tracePt t="366795" x="7697788" y="5375275"/>
          <p14:tracePt t="366811" x="7759700" y="5473700"/>
          <p14:tracePt t="366827" x="7831138" y="5554663"/>
          <p14:tracePt t="366843" x="7956550" y="5616575"/>
          <p14:tracePt t="366859" x="8126413" y="5670550"/>
          <p14:tracePt t="366875" x="8313738" y="5705475"/>
          <p14:tracePt t="366891" x="8528050" y="5705475"/>
          <p14:tracePt t="366907" x="8831263" y="5697538"/>
          <p14:tracePt t="366923" x="9117013" y="5653088"/>
          <p14:tracePt t="366939" x="9340850" y="5581650"/>
          <p14:tracePt t="366955" x="9367838" y="5554663"/>
          <p14:tracePt t="366971" x="9367838" y="5518150"/>
          <p14:tracePt t="366987" x="9367838" y="5456238"/>
          <p14:tracePt t="367003" x="9340850" y="5375275"/>
          <p14:tracePt t="367019" x="9296400" y="5322888"/>
          <p14:tracePt t="367035" x="9296400" y="5313363"/>
          <p14:tracePt t="367098" x="9286875" y="5303838"/>
          <p14:tracePt t="367114" x="9277350" y="5303838"/>
          <p14:tracePt t="367119" x="9277350" y="5313363"/>
          <p14:tracePt t="367131" x="9277350" y="5330825"/>
          <p14:tracePt t="367147" x="9277350" y="5340350"/>
          <p14:tracePt t="367163" x="9296400" y="5375275"/>
          <p14:tracePt t="367179" x="9323388" y="5402263"/>
          <p14:tracePt t="367182" x="9358313" y="5411788"/>
          <p14:tracePt t="367195" x="9402763" y="5438775"/>
          <p14:tracePt t="367211" x="9483725" y="5491163"/>
          <p14:tracePt t="367227" x="9528175" y="5510213"/>
          <p14:tracePt t="367243" x="9582150" y="5545138"/>
          <p14:tracePt t="367259" x="9634538" y="5572125"/>
          <p14:tracePt t="367275" x="9671050" y="5581650"/>
          <p14:tracePt t="367291" x="9705975" y="5589588"/>
          <p14:tracePt t="367307" x="9715500" y="5589588"/>
          <p14:tracePt t="367323" x="9742488" y="5599113"/>
          <p14:tracePt t="367339" x="9752013" y="5599113"/>
          <p14:tracePt t="367355" x="9759950" y="5608638"/>
          <p14:tracePt t="367390" x="9777413" y="5608638"/>
          <p14:tracePt t="367406" x="9796463" y="5608638"/>
          <p14:tracePt t="367419" x="9804400" y="5608638"/>
          <p14:tracePt t="367724" x="9823450" y="5608638"/>
          <p14:tracePt t="367740" x="9831388" y="5608638"/>
          <p14:tracePt t="367745" x="9840913" y="5608638"/>
          <p14:tracePt t="369202" x="9848850" y="5608638"/>
          <p14:tracePt t="369214" x="9858375" y="5616575"/>
          <p14:tracePt t="369952" x="9858375" y="5626100"/>
          <p14:tracePt t="369984" x="9867900" y="5626100"/>
          <p14:tracePt t="370000" x="9875838" y="5626100"/>
          <p14:tracePt t="370004" x="9885363" y="5626100"/>
          <p14:tracePt t="370016" x="9894888" y="5626100"/>
          <p14:tracePt t="370024" x="9902825" y="5626100"/>
          <p14:tracePt t="370040" x="9920288" y="5626100"/>
          <p14:tracePt t="370056" x="9947275" y="5626100"/>
          <p14:tracePt t="370072" x="9974263" y="5626100"/>
          <p14:tracePt t="370088" x="9983788" y="5626100"/>
          <p14:tracePt t="370104" x="9991725" y="5616575"/>
          <p14:tracePt t="370120" x="10018713" y="5608638"/>
          <p14:tracePt t="370292" x="10010775" y="5608638"/>
          <p14:tracePt t="370304" x="9991725" y="5608638"/>
          <p14:tracePt t="370320" x="9983788" y="5608638"/>
          <p14:tracePt t="370400" x="9974263" y="5608638"/>
          <p14:tracePt t="370404" x="9966325" y="5608638"/>
          <p14:tracePt t="370416" x="9956800" y="5608638"/>
          <p14:tracePt t="370424" x="9947275" y="5608638"/>
          <p14:tracePt t="370440" x="9947275" y="5616575"/>
          <p14:tracePt t="370456" x="9939338" y="5616575"/>
          <p14:tracePt t="370512" x="9929813" y="5616575"/>
          <p14:tracePt t="370528" x="9912350" y="5626100"/>
          <p14:tracePt t="370532" x="9912350" y="5634038"/>
          <p14:tracePt t="370544" x="9902825" y="5634038"/>
          <p14:tracePt t="370560" x="9894888" y="5643563"/>
          <p14:tracePt t="370576" x="9885363" y="5653088"/>
          <p14:tracePt t="370584" x="9875838" y="5653088"/>
          <p14:tracePt t="370688" x="9867900" y="5653088"/>
          <p14:tracePt t="371056" x="9867900" y="5634038"/>
          <p14:tracePt t="371060" x="9867900" y="5616575"/>
          <p14:tracePt t="371072" x="9867900" y="5572125"/>
          <p14:tracePt t="371080" x="9867900" y="5500688"/>
          <p14:tracePt t="371095" x="9867900" y="5241925"/>
          <p14:tracePt t="371111" x="9867900" y="4840288"/>
          <p14:tracePt t="371127" x="9840913" y="4357688"/>
          <p14:tracePt t="371143" x="9796463" y="3840163"/>
          <p14:tracePt t="371159" x="9671050" y="3375025"/>
          <p14:tracePt t="371175" x="9491663" y="2965450"/>
          <p14:tracePt t="371191" x="9367838" y="2714625"/>
          <p14:tracePt t="371207" x="9313863" y="2517775"/>
          <p14:tracePt t="371223" x="9277350" y="2401888"/>
          <p14:tracePt t="371239" x="9277350" y="2312988"/>
          <p14:tracePt t="371255" x="9277350" y="2286000"/>
          <p14:tracePt t="371271" x="9277350" y="2251075"/>
          <p14:tracePt t="371287" x="9277350" y="2232025"/>
          <p14:tracePt t="371303" x="9277350" y="2205038"/>
          <p14:tracePt t="371319" x="9269413" y="2179638"/>
          <p14:tracePt t="371335" x="9242425" y="2133600"/>
          <p14:tracePt t="371351" x="9215438" y="2062163"/>
          <p14:tracePt t="371367" x="9188450" y="2009775"/>
          <p14:tracePt t="371383" x="9153525" y="1938338"/>
          <p14:tracePt t="371399" x="9134475" y="1839913"/>
          <p14:tracePt t="371415" x="9134475" y="1758950"/>
          <p14:tracePt t="371431" x="9134475" y="1687513"/>
          <p14:tracePt t="371448" x="9134475" y="1652588"/>
          <p14:tracePt t="371463" x="9134475" y="1589088"/>
          <p14:tracePt t="371479" x="9126538" y="1517650"/>
          <p14:tracePt t="371495" x="9063038" y="1428750"/>
          <p14:tracePt t="371511" x="9001125" y="1366838"/>
          <p14:tracePt t="371527" x="9001125" y="1347788"/>
          <p14:tracePt t="371543" x="8991600" y="1330325"/>
          <p14:tracePt t="371559" x="8983663" y="1312863"/>
          <p14:tracePt t="371575" x="8956675" y="1295400"/>
          <p14:tracePt t="371591" x="8939213" y="1276350"/>
          <p14:tracePt t="371607" x="8929688" y="1258888"/>
          <p14:tracePt t="371623" x="8912225" y="1231900"/>
          <p14:tracePt t="371639" x="8894763" y="1214438"/>
          <p14:tracePt t="371655" x="8875713" y="1196975"/>
          <p14:tracePt t="371671" x="8867775" y="1179513"/>
          <p14:tracePt t="371687" x="8840788" y="1152525"/>
          <p14:tracePt t="371703" x="8823325" y="1143000"/>
          <p14:tracePt t="371719" x="8813800" y="1143000"/>
          <p14:tracePt t="371735" x="8813800" y="1133475"/>
          <p14:tracePt t="371794" x="8804275" y="1125538"/>
          <p14:tracePt t="371858" x="8796338" y="1143000"/>
          <p14:tracePt t="371863" x="8796338" y="1152525"/>
          <p14:tracePt t="371878" x="8796338" y="1196975"/>
          <p14:tracePt t="371895" x="8796338" y="1231900"/>
          <p14:tracePt t="371911" x="8796338" y="1295400"/>
          <p14:tracePt t="371927" x="8796338" y="1322388"/>
          <p14:tracePt t="371943" x="8804275" y="1411288"/>
          <p14:tracePt t="371958" x="8804275" y="1465263"/>
          <p14:tracePt t="371974" x="8813800" y="1554163"/>
          <p14:tracePt t="371990" x="8823325" y="1633538"/>
          <p14:tracePt t="372006" x="8823325" y="1697038"/>
          <p14:tracePt t="372022" x="8823325" y="1758950"/>
          <p14:tracePt t="372038" x="8823325" y="1822450"/>
          <p14:tracePt t="372054" x="8823325" y="1857375"/>
          <p14:tracePt t="372070" x="8823325" y="1911350"/>
          <p14:tracePt t="372086" x="8831263" y="1973263"/>
          <p14:tracePt t="372102" x="8840788" y="2027238"/>
          <p14:tracePt t="372118" x="8848725" y="2081213"/>
          <p14:tracePt t="372134" x="8848725" y="2152650"/>
          <p14:tracePt t="372151" x="8848725" y="2241550"/>
          <p14:tracePt t="372166" x="8848725" y="2330450"/>
          <p14:tracePt t="372182" x="8848725" y="2401888"/>
          <p14:tracePt t="372198" x="8840788" y="2465388"/>
          <p14:tracePt t="372214" x="8840788" y="2517775"/>
          <p14:tracePt t="372230" x="8840788" y="2562225"/>
          <p14:tracePt t="372246" x="8840788" y="2643188"/>
          <p14:tracePt t="372262" x="8848725" y="2714625"/>
          <p14:tracePt t="372278" x="8867775" y="2759075"/>
          <p14:tracePt t="372294" x="8867775" y="2830513"/>
          <p14:tracePt t="372310" x="8867775" y="2894013"/>
          <p14:tracePt t="372326" x="8867775" y="2955925"/>
          <p14:tracePt t="372342" x="8867775" y="3009900"/>
          <p14:tracePt t="372358" x="8867775" y="3062288"/>
          <p14:tracePt t="372374" x="8867775" y="3116263"/>
          <p14:tracePt t="372390" x="8867775" y="3160713"/>
          <p14:tracePt t="372406" x="8867775" y="3205163"/>
          <p14:tracePt t="372422" x="8867775" y="3232150"/>
          <p14:tracePt t="372438" x="8867775" y="3303588"/>
          <p14:tracePt t="372455" x="8867775" y="3340100"/>
          <p14:tracePt t="372470" x="8867775" y="3394075"/>
          <p14:tracePt t="372486" x="8858250" y="3438525"/>
          <p14:tracePt t="372502" x="8848725" y="3509963"/>
          <p14:tracePt t="372518" x="8831263" y="3562350"/>
          <p14:tracePt t="372534" x="8813800" y="3608388"/>
          <p14:tracePt t="372550" x="8804275" y="3633788"/>
          <p14:tracePt t="372566" x="8804275" y="3679825"/>
          <p14:tracePt t="372582" x="8796338" y="3697288"/>
          <p14:tracePt t="372599" x="8796338" y="3714750"/>
          <p14:tracePt t="372614" x="8786813" y="3724275"/>
          <p14:tracePt t="372630" x="8786813" y="3732213"/>
          <p14:tracePt t="372646" x="8786813" y="3751263"/>
          <p14:tracePt t="372662" x="8786813" y="3759200"/>
          <p14:tracePt t="372678" x="8786813" y="3768725"/>
          <p14:tracePt t="372872" x="8786813" y="3759200"/>
          <p14:tracePt t="372964" x="8786813" y="3751263"/>
          <p14:tracePt t="372980" x="8786813" y="3741738"/>
          <p14:tracePt t="372986" x="8786813" y="3732213"/>
          <p14:tracePt t="372997" x="8786813" y="3724275"/>
          <p14:tracePt t="373014" x="8786813" y="3714750"/>
          <p14:tracePt t="373030" x="8786813" y="3705225"/>
          <p14:tracePt t="373268" x="8796338" y="3705225"/>
          <p14:tracePt t="373273" x="8804275" y="3705225"/>
          <p14:tracePt t="373285" x="8848725" y="3724275"/>
          <p14:tracePt t="373301" x="8956675" y="3759200"/>
          <p14:tracePt t="373317" x="9090025" y="3776663"/>
          <p14:tracePt t="373333" x="9099550" y="3776663"/>
          <p14:tracePt t="373349" x="9099550" y="3724275"/>
          <p14:tracePt t="373365" x="9090025" y="3616325"/>
          <p14:tracePt t="373381" x="9055100" y="3438525"/>
          <p14:tracePt t="373397" x="8983663" y="3214688"/>
          <p14:tracePt t="373413" x="8867775" y="2982913"/>
          <p14:tracePt t="373429" x="8751888" y="2759075"/>
          <p14:tracePt t="373445" x="8634413" y="2598738"/>
          <p14:tracePt t="373461" x="8555038" y="2490788"/>
          <p14:tracePt t="373477" x="8483600" y="2411413"/>
          <p14:tracePt t="373493" x="8420100" y="2339975"/>
          <p14:tracePt t="373509" x="8385175" y="2312988"/>
          <p14:tracePt t="373525" x="8358188" y="2295525"/>
          <p14:tracePt t="373541" x="8340725" y="2286000"/>
          <p14:tracePt t="373557" x="8296275" y="2268538"/>
          <p14:tracePt t="373573" x="8286750" y="2268538"/>
          <p14:tracePt t="373589" x="8277225" y="2268538"/>
          <p14:tracePt t="373605" x="8242300" y="2259013"/>
          <p14:tracePt t="373621" x="8197850" y="2232025"/>
          <p14:tracePt t="373637" x="8188325" y="2205038"/>
          <p14:tracePt t="373654" x="8153400" y="2160588"/>
          <p14:tracePt t="373669" x="8116888" y="2108200"/>
          <p14:tracePt t="373685" x="8108950" y="2098675"/>
          <p14:tracePt t="373701" x="8099425" y="2098675"/>
          <p14:tracePt t="373717" x="8089900" y="2098675"/>
          <p14:tracePt t="373733" x="8081963" y="2098675"/>
          <p14:tracePt t="373749" x="8054975" y="2108200"/>
          <p14:tracePt t="373765" x="8027988" y="2125663"/>
          <p14:tracePt t="373781" x="8001000" y="2143125"/>
          <p14:tracePt t="373797" x="7983538" y="2152650"/>
          <p14:tracePt t="373816" x="7974013" y="2160588"/>
          <p14:tracePt t="373940" x="7983538" y="2160588"/>
          <p14:tracePt t="373945" x="7991475" y="2160588"/>
          <p14:tracePt t="373957" x="8001000" y="2160588"/>
          <p14:tracePt t="373973" x="8037513" y="2160588"/>
          <p14:tracePt t="373989" x="8062913" y="2152650"/>
          <p14:tracePt t="374005" x="8089900" y="2143125"/>
          <p14:tracePt t="374020" x="8126413" y="2133600"/>
          <p14:tracePt t="374036" x="8188325" y="2116138"/>
          <p14:tracePt t="374052" x="8277225" y="2116138"/>
          <p14:tracePt t="374068" x="8340725" y="2116138"/>
          <p14:tracePt t="374084" x="8466138" y="2116138"/>
          <p14:tracePt t="374100" x="8626475" y="2116138"/>
          <p14:tracePt t="374117" x="8786813" y="2116138"/>
          <p14:tracePt t="374133" x="8885238" y="2116138"/>
          <p14:tracePt t="374148" x="8929688" y="2116138"/>
          <p14:tracePt t="374164" x="8983663" y="2116138"/>
          <p14:tracePt t="374180" x="9028113" y="2116138"/>
          <p14:tracePt t="374196" x="9072563" y="2116138"/>
          <p14:tracePt t="374213" x="9126538" y="2116138"/>
          <p14:tracePt t="374230" x="9170988" y="2116138"/>
          <p14:tracePt t="374245" x="9205913" y="2116138"/>
          <p14:tracePt t="374261" x="9224963" y="2116138"/>
          <p14:tracePt t="374277" x="9277350" y="2116138"/>
          <p14:tracePt t="374293" x="9323388" y="2116138"/>
          <p14:tracePt t="374309" x="9394825" y="2116138"/>
          <p14:tracePt t="374325" x="9412288" y="2116138"/>
          <p14:tracePt t="374340" x="9420225" y="2116138"/>
          <p14:tracePt t="374638" x="9420225" y="2125663"/>
          <p14:tracePt t="374654" x="9412288" y="2125663"/>
          <p14:tracePt t="374659" x="9402763" y="2125663"/>
          <p14:tracePt t="374670" x="9394825" y="2133600"/>
          <p14:tracePt t="374676" x="9367838" y="2133600"/>
          <p14:tracePt t="374692" x="9313863" y="2133600"/>
          <p14:tracePt t="374708" x="9259888" y="2133600"/>
          <p14:tracePt t="374724" x="9224963" y="2133600"/>
          <p14:tracePt t="374740" x="9188450" y="2143125"/>
          <p14:tracePt t="374756" x="9161463" y="2143125"/>
          <p14:tracePt t="374772" x="9109075" y="2152650"/>
          <p14:tracePt t="374788" x="9028113" y="2152650"/>
          <p14:tracePt t="374805" x="8939213" y="2152650"/>
          <p14:tracePt t="374820" x="8875713" y="2152650"/>
          <p14:tracePt t="374836" x="8840788" y="2152650"/>
          <p14:tracePt t="374852" x="8813800" y="2152650"/>
          <p14:tracePt t="374868" x="8796338" y="2152650"/>
          <p14:tracePt t="374884" x="8777288" y="2152650"/>
          <p14:tracePt t="374900" x="8751888" y="2152650"/>
          <p14:tracePt t="374932" x="8732838" y="2152650"/>
          <p14:tracePt t="374948" x="8715375" y="2152650"/>
          <p14:tracePt t="374964" x="8697913" y="2160588"/>
          <p14:tracePt t="374980" x="8680450" y="2170113"/>
          <p14:tracePt t="374996" x="8661400" y="2170113"/>
          <p14:tracePt t="375028" x="8653463" y="2170113"/>
          <p14:tracePt t="375102" x="8643938" y="2170113"/>
          <p14:tracePt t="375108" x="8626475" y="2170113"/>
          <p14:tracePt t="375134" x="8616950" y="2170113"/>
          <p14:tracePt t="375139" x="8609013" y="2170113"/>
          <p14:tracePt t="375156" x="8589963" y="2170113"/>
          <p14:tracePt t="375171" x="8572500" y="2170113"/>
          <p14:tracePt t="375358" x="8562975" y="2170113"/>
          <p14:tracePt t="375363" x="8555038" y="2170113"/>
          <p14:tracePt t="375390" x="8545513" y="2170113"/>
          <p14:tracePt t="375395" x="8537575" y="2170113"/>
          <p14:tracePt t="375422" x="8518525" y="2170113"/>
          <p14:tracePt t="375427" x="8510588" y="2170113"/>
          <p14:tracePt t="375438" x="8491538" y="2170113"/>
          <p14:tracePt t="375443" x="8483600" y="2170113"/>
          <p14:tracePt t="375461" x="8447088" y="2170113"/>
          <p14:tracePt t="375475" x="8420100" y="2170113"/>
          <p14:tracePt t="375507" x="8412163" y="2170113"/>
          <p14:tracePt t="375928" x="8420100" y="2170113"/>
          <p14:tracePt t="375960" x="8420100" y="2160588"/>
          <p14:tracePt t="376241" x="8420100" y="2152650"/>
          <p14:tracePt t="376247" x="8420100" y="2143125"/>
          <p14:tracePt t="376260" x="8412163" y="2133600"/>
          <p14:tracePt t="376288" x="8412163" y="2125663"/>
          <p14:tracePt t="376294" x="8412163" y="2116138"/>
          <p14:tracePt t="376308" x="8402638" y="2098675"/>
          <p14:tracePt t="376384" x="8402638" y="2081213"/>
          <p14:tracePt t="376389" x="8402638" y="2071688"/>
          <p14:tracePt t="376528" x="8394700" y="2071688"/>
          <p14:tracePt t="376592" x="8385175" y="2071688"/>
          <p14:tracePt t="376597" x="8375650" y="2071688"/>
          <p14:tracePt t="376612" x="8348663" y="2062163"/>
          <p14:tracePt t="376626" x="8340725" y="2054225"/>
          <p14:tracePt t="376642" x="8304213" y="2044700"/>
          <p14:tracePt t="376659" x="8277225" y="2009775"/>
          <p14:tracePt t="376674" x="8269288" y="1990725"/>
          <p14:tracePt t="376690" x="8251825" y="1938338"/>
          <p14:tracePt t="376706" x="8224838" y="1866900"/>
          <p14:tracePt t="376722" x="8205788" y="1812925"/>
          <p14:tracePt t="376738" x="8205788" y="1776413"/>
          <p14:tracePt t="376754" x="8205788" y="1731963"/>
          <p14:tracePt t="376770" x="8205788" y="1652588"/>
          <p14:tracePt t="376786" x="8205788" y="1589088"/>
          <p14:tracePt t="376802" x="8232775" y="1544638"/>
          <p14:tracePt t="376818" x="8259763" y="1490663"/>
          <p14:tracePt t="376834" x="8286750" y="1446213"/>
          <p14:tracePt t="376850" x="8331200" y="1401763"/>
          <p14:tracePt t="376866" x="8348663" y="1374775"/>
          <p14:tracePt t="376882" x="8358188" y="1366838"/>
          <p14:tracePt t="376898" x="8375650" y="1357313"/>
          <p14:tracePt t="376914" x="8385175" y="1357313"/>
          <p14:tracePt t="376930" x="8420100" y="1357313"/>
          <p14:tracePt t="376946" x="8491538" y="1357313"/>
          <p14:tracePt t="376962" x="8555038" y="1357313"/>
          <p14:tracePt t="376978" x="8616950" y="1357313"/>
          <p14:tracePt t="376994" x="8661400" y="1347788"/>
          <p14:tracePt t="377010" x="8688388" y="1339850"/>
          <p14:tracePt t="377026" x="8705850" y="1339850"/>
          <p14:tracePt t="377042" x="8732838" y="1330325"/>
          <p14:tracePt t="377058" x="8751888" y="1330325"/>
          <p14:tracePt t="377074" x="8796338" y="1330325"/>
          <p14:tracePt t="377090" x="8813800" y="1330325"/>
          <p14:tracePt t="377234" x="8823325" y="1330325"/>
          <p14:tracePt t="377346" x="8823325" y="1339850"/>
          <p14:tracePt t="377351" x="8823325" y="1357313"/>
          <p14:tracePt t="377363" x="8823325" y="1366838"/>
          <p14:tracePt t="377377" x="8823325" y="1411288"/>
          <p14:tracePt t="377393" x="8813800" y="1473200"/>
          <p14:tracePt t="377409" x="8813800" y="1571625"/>
          <p14:tracePt t="377425" x="8813800" y="1697038"/>
          <p14:tracePt t="377441" x="8796338" y="1847850"/>
          <p14:tracePt t="377457" x="8786813" y="1965325"/>
          <p14:tracePt t="377473" x="8786813" y="2054225"/>
          <p14:tracePt t="377490" x="8777288" y="2143125"/>
          <p14:tracePt t="377505" x="8769350" y="2251075"/>
          <p14:tracePt t="377521" x="8769350" y="2339975"/>
          <p14:tracePt t="377537" x="8769350" y="2455863"/>
          <p14:tracePt t="377553" x="8769350" y="2581275"/>
          <p14:tracePt t="377569" x="8769350" y="2732088"/>
          <p14:tracePt t="377585" x="8769350" y="2847975"/>
          <p14:tracePt t="377602" x="8769350" y="2965450"/>
          <p14:tracePt t="377617" x="8769350" y="3036888"/>
          <p14:tracePt t="377633" x="8769350" y="3125788"/>
          <p14:tracePt t="377650" x="8777288" y="3187700"/>
          <p14:tracePt t="377666" x="8813800" y="3276600"/>
          <p14:tracePt t="377682" x="8848725" y="3375025"/>
          <p14:tracePt t="377698" x="8875713" y="3438525"/>
          <p14:tracePt t="377714" x="8894763" y="3509963"/>
          <p14:tracePt t="377731" x="8902700" y="3562350"/>
          <p14:tracePt t="377746" x="8912225" y="3589338"/>
          <p14:tracePt t="377761" x="8912225" y="3625850"/>
          <p14:tracePt t="377778" x="8920163" y="3670300"/>
          <p14:tracePt t="377794" x="8929688" y="3705225"/>
          <p14:tracePt t="377810" x="8929688" y="3732213"/>
          <p14:tracePt t="377825" x="8929688" y="3741738"/>
          <p14:tracePt t="377841" x="8929688" y="3751263"/>
          <p14:tracePt t="377858" x="8929688" y="3768725"/>
          <p14:tracePt t="377873" x="8929688" y="3776663"/>
          <p14:tracePt t="378018" x="8939213" y="3759200"/>
          <p14:tracePt t="378034" x="8939213" y="3751263"/>
          <p14:tracePt t="378040" x="8939213" y="3741738"/>
          <p14:tracePt t="378050" x="8939213" y="3732213"/>
          <p14:tracePt t="378066" x="8939213" y="3705225"/>
          <p14:tracePt t="378081" x="8939213" y="3652838"/>
          <p14:tracePt t="378098" x="8920163" y="3589338"/>
          <p14:tracePt t="378114" x="8902700" y="3490913"/>
          <p14:tracePt t="378130" x="8885238" y="3340100"/>
          <p14:tracePt t="378146" x="8840788" y="3187700"/>
          <p14:tracePt t="378161" x="8769350" y="3000375"/>
          <p14:tracePt t="378177" x="8705850" y="2786063"/>
          <p14:tracePt t="378193" x="8680450" y="2589213"/>
          <p14:tracePt t="378209" x="8680450" y="2374900"/>
          <p14:tracePt t="378225" x="8680450" y="2160588"/>
          <p14:tracePt t="378241" x="8680450" y="1955800"/>
          <p14:tracePt t="378258" x="8680450" y="1776413"/>
          <p14:tracePt t="378273" x="8697913" y="1652588"/>
          <p14:tracePt t="378289" x="8715375" y="1571625"/>
          <p14:tracePt t="378305" x="8715375" y="1536700"/>
          <p14:tracePt t="378321" x="8715375" y="1527175"/>
          <p14:tracePt t="378337" x="8705850" y="1517650"/>
          <p14:tracePt t="378354" x="8697913" y="1500188"/>
          <p14:tracePt t="378370" x="8680450" y="1490663"/>
          <p14:tracePt t="378386" x="8680450" y="1473200"/>
          <p14:tracePt t="378402" x="8670925" y="1465263"/>
          <p14:tracePt t="378418" x="8670925" y="1455738"/>
          <p14:tracePt t="378433" x="8661400" y="1455738"/>
          <p14:tracePt t="378482" x="8661400" y="1446213"/>
          <p14:tracePt t="378487" x="8661400" y="1438275"/>
          <p14:tracePt t="378498" x="8661400" y="1428750"/>
          <p14:tracePt t="378578" x="8653463" y="1419225"/>
          <p14:tracePt t="378583" x="8643938" y="1411288"/>
          <p14:tracePt t="378594" x="8634413" y="1401763"/>
          <p14:tracePt t="378609" x="8599488" y="1339850"/>
          <p14:tracePt t="378625" x="8537575" y="1322388"/>
          <p14:tracePt t="378641" x="8466138" y="1285875"/>
          <p14:tracePt t="378657" x="8420100" y="1258888"/>
          <p14:tracePt t="378673" x="8402638" y="1250950"/>
          <p14:tracePt t="378704" x="8385175" y="1250950"/>
          <p14:tracePt t="378720" x="8358188" y="1250950"/>
          <p14:tracePt t="378736" x="8331200" y="1250950"/>
          <p14:tracePt t="378752" x="8296275" y="1250950"/>
          <p14:tracePt t="378769" x="8232775" y="1258888"/>
          <p14:tracePt t="378771" x="8215313" y="1268413"/>
          <p14:tracePt t="378784" x="8188325" y="1268413"/>
          <p14:tracePt t="378800" x="8153400" y="1285875"/>
          <p14:tracePt t="378816" x="8108950" y="1303338"/>
          <p14:tracePt t="378832" x="8072438" y="1303338"/>
          <p14:tracePt t="378848" x="8037513" y="1330325"/>
          <p14:tracePt t="378864" x="8010525" y="1357313"/>
          <p14:tracePt t="378880" x="7991475" y="1384300"/>
          <p14:tracePt t="378896" x="7974013" y="1411288"/>
          <p14:tracePt t="378912" x="7956550" y="1446213"/>
          <p14:tracePt t="378928" x="7939088" y="1500188"/>
          <p14:tracePt t="378944" x="7929563" y="1517650"/>
          <p14:tracePt t="378960" x="7920038" y="1554163"/>
          <p14:tracePt t="378976" x="7920038" y="1589088"/>
          <p14:tracePt t="378992" x="7920038" y="1608138"/>
          <p14:tracePt t="379008" x="7920038" y="1643063"/>
          <p14:tracePt t="379024" x="7929563" y="1660525"/>
          <p14:tracePt t="379040" x="7956550" y="1697038"/>
          <p14:tracePt t="379056" x="7991475" y="1741488"/>
          <p14:tracePt t="379072" x="8018463" y="1785938"/>
          <p14:tracePt t="379088" x="8081963" y="1847850"/>
          <p14:tracePt t="379104" x="8170863" y="1911350"/>
          <p14:tracePt t="379120" x="8224838" y="1938338"/>
          <p14:tracePt t="379136" x="8313738" y="1946275"/>
          <p14:tracePt t="379152" x="8375650" y="1965325"/>
          <p14:tracePt t="379168" x="8483600" y="1982788"/>
          <p14:tracePt t="379184" x="8609013" y="1982788"/>
          <p14:tracePt t="379200" x="8751888" y="1982788"/>
          <p14:tracePt t="379216" x="8939213" y="1982788"/>
          <p14:tracePt t="379232" x="9099550" y="1982788"/>
          <p14:tracePt t="379248" x="9269413" y="1938338"/>
          <p14:tracePt t="379264" x="9402763" y="1874838"/>
          <p14:tracePt t="379280" x="9501188" y="1812925"/>
          <p14:tracePt t="379296" x="9555163" y="1751013"/>
          <p14:tracePt t="379299" x="9563100" y="1724025"/>
          <p14:tracePt t="379312" x="9572625" y="1687513"/>
          <p14:tracePt t="379328" x="9590088" y="1598613"/>
          <p14:tracePt t="379344" x="9590088" y="1509713"/>
          <p14:tracePt t="379360" x="9590088" y="1411288"/>
          <p14:tracePt t="379376" x="9555163" y="1322388"/>
          <p14:tracePt t="379391" x="9491663" y="1214438"/>
          <p14:tracePt t="379407" x="9420225" y="1125538"/>
          <p14:tracePt t="379423" x="9331325" y="1062038"/>
          <p14:tracePt t="379439" x="9232900" y="982663"/>
          <p14:tracePt t="379455" x="9153525" y="946150"/>
          <p14:tracePt t="379471" x="9099550" y="928688"/>
          <p14:tracePt t="379487" x="9010650" y="919163"/>
          <p14:tracePt t="379503" x="8902700" y="919163"/>
          <p14:tracePt t="379519" x="8786813" y="919163"/>
          <p14:tracePt t="379535" x="8670925" y="919163"/>
          <p14:tracePt t="379551" x="8510588" y="919163"/>
          <p14:tracePt t="379567" x="8402638" y="955675"/>
          <p14:tracePt t="379583" x="8323263" y="982663"/>
          <p14:tracePt t="379599" x="8232775" y="1036638"/>
          <p14:tracePt t="379615" x="8170863" y="1089025"/>
          <p14:tracePt t="379631" x="8116888" y="1169988"/>
          <p14:tracePt t="379647" x="8081963" y="1250950"/>
          <p14:tracePt t="379663" x="8062913" y="1357313"/>
          <p14:tracePt t="379679" x="8062913" y="1500188"/>
          <p14:tracePt t="379695" x="8062913" y="1670050"/>
          <p14:tracePt t="379711" x="8143875" y="1857375"/>
          <p14:tracePt t="379727" x="8259763" y="2081213"/>
          <p14:tracePt t="379743" x="8402638" y="2295525"/>
          <p14:tracePt t="379759" x="8528050" y="2465388"/>
          <p14:tracePt t="379775" x="8661400" y="2571750"/>
          <p14:tracePt t="379791" x="8751888" y="2633663"/>
          <p14:tracePt t="379807" x="8848725" y="2670175"/>
          <p14:tracePt t="379823" x="8894763" y="2687638"/>
          <p14:tracePt t="379839" x="8920163" y="2687638"/>
          <p14:tracePt t="379855" x="8939213" y="2687638"/>
          <p14:tracePt t="379892" x="8947150" y="2687638"/>
          <p14:tracePt t="379908" x="8947150" y="2697163"/>
          <p14:tracePt t="379920" x="8920163" y="2714625"/>
          <p14:tracePt t="379935" x="8875713" y="2724150"/>
          <p14:tracePt t="379951" x="8813800" y="2732088"/>
          <p14:tracePt t="379967" x="8751888" y="2732088"/>
          <p14:tracePt t="379983" x="8697913" y="2741613"/>
          <p14:tracePt t="379999" x="8653463" y="2751138"/>
          <p14:tracePt t="380015" x="8609013" y="2768600"/>
          <p14:tracePt t="380031" x="8582025" y="2795588"/>
          <p14:tracePt t="380063" x="8555038" y="2803525"/>
          <p14:tracePt t="380079" x="8518525" y="2822575"/>
          <p14:tracePt t="380095" x="8491538" y="2857500"/>
          <p14:tracePt t="380111" x="8447088" y="2894013"/>
          <p14:tracePt t="380127" x="8429625" y="2938463"/>
          <p14:tracePt t="380143" x="8429625" y="3000375"/>
          <p14:tracePt t="380159" x="8429625" y="3062288"/>
          <p14:tracePt t="380175" x="8439150" y="3116263"/>
          <p14:tracePt t="380191" x="8456613" y="3179763"/>
          <p14:tracePt t="380207" x="8474075" y="3241675"/>
          <p14:tracePt t="380223" x="8483600" y="3286125"/>
          <p14:tracePt t="380239" x="8518525" y="3340100"/>
          <p14:tracePt t="380255" x="8562975" y="3411538"/>
          <p14:tracePt t="380271" x="8616950" y="3473450"/>
          <p14:tracePt t="380287" x="8680450" y="3509963"/>
          <p14:tracePt t="380303" x="8759825" y="3562350"/>
          <p14:tracePt t="380319" x="8813800" y="3589338"/>
          <p14:tracePt t="380335" x="8867775" y="3608388"/>
          <p14:tracePt t="380351" x="8929688" y="3608388"/>
          <p14:tracePt t="380367" x="9037638" y="3608388"/>
          <p14:tracePt t="380383" x="9144000" y="3589338"/>
          <p14:tracePt t="380399" x="9205913" y="3536950"/>
          <p14:tracePt t="380414" x="9205913" y="3509963"/>
          <p14:tracePt t="380430" x="9205913" y="3465513"/>
          <p14:tracePt t="380446" x="9197975" y="3394075"/>
          <p14:tracePt t="380462" x="9170988" y="3340100"/>
          <p14:tracePt t="380478" x="9126538" y="3268663"/>
          <p14:tracePt t="380494" x="9082088" y="3152775"/>
          <p14:tracePt t="380510" x="9045575" y="3071813"/>
          <p14:tracePt t="380526" x="9037638" y="3044825"/>
          <p14:tracePt t="380542" x="9010650" y="3017838"/>
          <p14:tracePt t="380558" x="8983663" y="3000375"/>
          <p14:tracePt t="380575" x="8939213" y="2990850"/>
          <p14:tracePt t="380590" x="8920163" y="2982913"/>
          <p14:tracePt t="380606" x="8885238" y="2982913"/>
          <p14:tracePt t="380622" x="8831263" y="2982913"/>
          <p14:tracePt t="380638" x="8786813" y="2982913"/>
          <p14:tracePt t="380654" x="8715375" y="2990850"/>
          <p14:tracePt t="380670" x="8626475" y="3027363"/>
          <p14:tracePt t="380686" x="8562975" y="3081338"/>
          <p14:tracePt t="380702" x="8528050" y="3125788"/>
          <p14:tracePt t="380718" x="8518525" y="3187700"/>
          <p14:tracePt t="380734" x="8518525" y="3251200"/>
          <p14:tracePt t="380750" x="8528050" y="3330575"/>
          <p14:tracePt t="380766" x="8572500" y="3394075"/>
          <p14:tracePt t="380782" x="8599488" y="3411538"/>
          <p14:tracePt t="380798" x="8661400" y="3429000"/>
          <p14:tracePt t="380814" x="8705850" y="3429000"/>
          <p14:tracePt t="380830" x="8751888" y="3419475"/>
          <p14:tracePt t="380846" x="8813800" y="3394075"/>
          <p14:tracePt t="380862" x="8858250" y="3330575"/>
          <p14:tracePt t="380878" x="8902700" y="3259138"/>
          <p14:tracePt t="380894" x="8956675" y="3170238"/>
          <p14:tracePt t="380910" x="8983663" y="3062288"/>
          <p14:tracePt t="380926" x="8991600" y="2946400"/>
          <p14:tracePt t="380942" x="8991600" y="2840038"/>
          <p14:tracePt t="380958" x="8920163" y="2697163"/>
          <p14:tracePt t="380974" x="8831263" y="2554288"/>
          <p14:tracePt t="380990" x="8759825" y="2428875"/>
          <p14:tracePt t="381006" x="8724900" y="2322513"/>
          <p14:tracePt t="381023" x="8715375" y="2214563"/>
          <p14:tracePt t="381038" x="8715375" y="2160588"/>
          <p14:tracePt t="381054" x="8715375" y="2143125"/>
          <p14:tracePt t="381126" x="8715375" y="2133600"/>
          <p14:tracePt t="381142" x="8715375" y="2125663"/>
          <p14:tracePt t="381158" x="8724900" y="2116138"/>
          <p14:tracePt t="381163" x="8724900" y="2108200"/>
          <p14:tracePt t="381936" x="8724900" y="2116138"/>
          <p14:tracePt t="381968" x="8724900" y="2125663"/>
          <p14:tracePt t="381984" x="8732838" y="2133600"/>
          <p14:tracePt t="384966" x="8715375" y="2143125"/>
          <p14:tracePt t="384971" x="8697913" y="2160588"/>
          <p14:tracePt t="384987" x="8661400" y="2187575"/>
          <p14:tracePt t="385002" x="8634413" y="2187575"/>
          <p14:tracePt t="385062" x="8643938" y="2170113"/>
          <p14:tracePt t="385067" x="8653463" y="2170113"/>
          <p14:tracePt t="385082" x="8653463" y="2160588"/>
          <p14:tracePt t="385098" x="8670925" y="2143125"/>
          <p14:tracePt t="385114" x="8688388" y="2116138"/>
          <p14:tracePt t="385130" x="8715375" y="2081213"/>
          <p14:tracePt t="385146" x="8715375" y="2054225"/>
          <p14:tracePt t="385162" x="8732838" y="2009775"/>
          <p14:tracePt t="385178" x="8742363" y="1955800"/>
          <p14:tracePt t="385194" x="8742363" y="1874838"/>
          <p14:tracePt t="385210" x="8742363" y="1803400"/>
          <p14:tracePt t="385226" x="8742363" y="1741488"/>
          <p14:tracePt t="385242" x="8742363" y="1697038"/>
          <p14:tracePt t="385258" x="8751888" y="1660525"/>
          <p14:tracePt t="385274" x="8777288" y="1625600"/>
          <p14:tracePt t="385290" x="8823325" y="1571625"/>
          <p14:tracePt t="385306" x="8840788" y="1544638"/>
          <p14:tracePt t="385322" x="8840788" y="1527175"/>
          <p14:tracePt t="385338" x="8848725" y="1527175"/>
          <p14:tracePt t="385354" x="8858250" y="1500188"/>
          <p14:tracePt t="385370" x="8875713" y="1473200"/>
          <p14:tracePt t="385386" x="8885238" y="1446213"/>
          <p14:tracePt t="385402" x="8894763" y="1446213"/>
          <p14:tracePt t="385418" x="8902700" y="1438275"/>
          <p14:tracePt t="385434" x="8902700" y="1428750"/>
          <p14:tracePt t="385466" x="8920163" y="1411288"/>
          <p14:tracePt t="385498" x="8920163" y="1384300"/>
          <p14:tracePt t="385514" x="8920163" y="1374775"/>
          <p14:tracePt t="385530" x="8920163" y="1347788"/>
          <p14:tracePt t="385546" x="8929688" y="1322388"/>
          <p14:tracePt t="385562" x="8929688" y="1295400"/>
          <p14:tracePt t="385578" x="8929688" y="1276350"/>
          <p14:tracePt t="385594" x="8902700" y="1241425"/>
          <p14:tracePt t="385610" x="8848725" y="1214438"/>
          <p14:tracePt t="385626" x="8769350" y="1179513"/>
          <p14:tracePt t="385642" x="8705850" y="1143000"/>
          <p14:tracePt t="385658" x="8688388" y="1116013"/>
          <p14:tracePt t="385674" x="8688388" y="1089025"/>
          <p14:tracePt t="385691" x="8661400" y="1054100"/>
          <p14:tracePt t="385706" x="8653463" y="1044575"/>
          <p14:tracePt t="385721" x="8634413" y="1044575"/>
          <p14:tracePt t="385738" x="8609013" y="1044575"/>
          <p14:tracePt t="385754" x="8599488" y="1044575"/>
          <p14:tracePt t="385770" x="8589963" y="1044575"/>
          <p14:tracePt t="385786" x="8562975" y="1044575"/>
          <p14:tracePt t="385801" x="8483600" y="1044575"/>
          <p14:tracePt t="385817" x="8402638" y="1044575"/>
          <p14:tracePt t="385833" x="8304213" y="1044575"/>
          <p14:tracePt t="385836" x="8269288" y="1044575"/>
          <p14:tracePt t="385849" x="8259763" y="1036638"/>
          <p14:tracePt t="385865" x="8224838" y="1027113"/>
          <p14:tracePt t="385881" x="8188325" y="1027113"/>
          <p14:tracePt t="385897" x="8134350" y="1027113"/>
          <p14:tracePt t="385913" x="8081963" y="1027113"/>
          <p14:tracePt t="385929" x="7983538" y="1027113"/>
          <p14:tracePt t="385945" x="7902575" y="1027113"/>
          <p14:tracePt t="385961" x="7848600" y="1027113"/>
          <p14:tracePt t="385977" x="7823200" y="1027113"/>
          <p14:tracePt t="385993" x="7796213" y="1027113"/>
          <p14:tracePt t="386009" x="7769225" y="1044575"/>
          <p14:tracePt t="386025" x="7742238" y="1054100"/>
          <p14:tracePt t="386041" x="7724775" y="1081088"/>
          <p14:tracePt t="386057" x="7705725" y="1108075"/>
          <p14:tracePt t="386073" x="7688263" y="1143000"/>
          <p14:tracePt t="386089" x="7670800" y="1179513"/>
          <p14:tracePt t="386105" x="7653338" y="1204913"/>
          <p14:tracePt t="386121" x="7626350" y="1231900"/>
          <p14:tracePt t="386138" x="7616825" y="1250950"/>
          <p14:tracePt t="386153" x="7608888" y="1268413"/>
          <p14:tracePt t="386169" x="7599363" y="1303338"/>
          <p14:tracePt t="386185" x="7589838" y="1330325"/>
          <p14:tracePt t="386201" x="7589838" y="1366838"/>
          <p14:tracePt t="386217" x="7589838" y="1411288"/>
          <p14:tracePt t="386233" x="7581900" y="1455738"/>
          <p14:tracePt t="386249" x="7581900" y="1490663"/>
          <p14:tracePt t="386265" x="7581900" y="1527175"/>
          <p14:tracePt t="386281" x="7581900" y="1562100"/>
          <p14:tracePt t="386297" x="7608888" y="1608138"/>
          <p14:tracePt t="386313" x="7634288" y="1660525"/>
          <p14:tracePt t="386329" x="7653338" y="1687513"/>
          <p14:tracePt t="386333" x="7670800" y="1704975"/>
          <p14:tracePt t="386345" x="7688263" y="1731963"/>
          <p14:tracePt t="386361" x="7705725" y="1751013"/>
          <p14:tracePt t="386377" x="7751763" y="1785938"/>
          <p14:tracePt t="386393" x="7777163" y="1822450"/>
          <p14:tracePt t="386409" x="7875588" y="1874838"/>
          <p14:tracePt t="386425" x="7920038" y="1928813"/>
          <p14:tracePt t="386441" x="7983538" y="1973263"/>
          <p14:tracePt t="386457" x="8027988" y="1990725"/>
          <p14:tracePt t="386473" x="8045450" y="2009775"/>
          <p14:tracePt t="386489" x="8062913" y="2009775"/>
          <p14:tracePt t="386505" x="8116888" y="2027238"/>
          <p14:tracePt t="386521" x="8161338" y="2027238"/>
          <p14:tracePt t="386537" x="8242300" y="2027238"/>
          <p14:tracePt t="386553" x="8340725" y="2027238"/>
          <p14:tracePt t="386569" x="8447088" y="2027238"/>
          <p14:tracePt t="386585" x="8510588" y="2027238"/>
          <p14:tracePt t="386601" x="8572500" y="2027238"/>
          <p14:tracePt t="386617" x="8609013" y="2027238"/>
          <p14:tracePt t="386633" x="8661400" y="2027238"/>
          <p14:tracePt t="386649" x="8751888" y="2027238"/>
          <p14:tracePt t="386665" x="8823325" y="2027238"/>
          <p14:tracePt t="386681" x="8902700" y="2027238"/>
          <p14:tracePt t="386697" x="8983663" y="2027238"/>
          <p14:tracePt t="386713" x="9028113" y="2017713"/>
          <p14:tracePt t="386729" x="9109075" y="1990725"/>
          <p14:tracePt t="386745" x="9188450" y="1982788"/>
          <p14:tracePt t="386761" x="9232900" y="1955800"/>
          <p14:tracePt t="386777" x="9304338" y="1919288"/>
          <p14:tracePt t="386794" x="9331325" y="1893888"/>
          <p14:tracePt t="386809" x="9375775" y="1847850"/>
          <p14:tracePt t="386824" x="9402763" y="1830388"/>
          <p14:tracePt t="386828" x="9420225" y="1822450"/>
          <p14:tracePt t="386841" x="9439275" y="1795463"/>
          <p14:tracePt t="386856" x="9501188" y="1741488"/>
          <p14:tracePt t="386872" x="9510713" y="1697038"/>
          <p14:tracePt t="386888" x="9528175" y="1625600"/>
          <p14:tracePt t="386904" x="9545638" y="1581150"/>
          <p14:tracePt t="386920" x="9563100" y="1536700"/>
          <p14:tracePt t="386936" x="9582150" y="1473200"/>
          <p14:tracePt t="386952" x="9582150" y="1438275"/>
          <p14:tracePt t="386968" x="9572625" y="1374775"/>
          <p14:tracePt t="386984" x="9537700" y="1322388"/>
          <p14:tracePt t="387001" x="9491663" y="1276350"/>
          <p14:tracePt t="387017" x="9466263" y="1214438"/>
          <p14:tracePt t="387033" x="9466263" y="1187450"/>
          <p14:tracePt t="387049" x="9456738" y="1160463"/>
          <p14:tracePt t="387065" x="9439275" y="1125538"/>
          <p14:tracePt t="387081" x="9420225" y="1108075"/>
          <p14:tracePt t="387097" x="9402763" y="1098550"/>
          <p14:tracePt t="387130" x="9394825" y="1071563"/>
          <p14:tracePt t="387145" x="9394825" y="1054100"/>
          <p14:tracePt t="387160" x="9385300" y="1044575"/>
          <p14:tracePt t="387242" x="9394825" y="1054100"/>
          <p14:tracePt t="387246" x="9412288" y="1081088"/>
          <p14:tracePt t="387258" x="9420225" y="1081088"/>
          <p14:tracePt t="387274" x="9420225" y="1089025"/>
          <p14:tracePt t="387434" x="9412288" y="1098550"/>
          <p14:tracePt t="387438" x="9358313" y="1125538"/>
          <p14:tracePt t="387450" x="9277350" y="1160463"/>
          <p14:tracePt t="387464" x="9215438" y="1179513"/>
          <p14:tracePt t="387480" x="9161463" y="1204913"/>
          <p14:tracePt t="387496" x="9144000" y="1223963"/>
          <p14:tracePt t="387512" x="9109075" y="1258888"/>
          <p14:tracePt t="387528" x="9063038" y="1330325"/>
          <p14:tracePt t="387544" x="9010650" y="1446213"/>
          <p14:tracePt t="387561" x="8848725" y="1704975"/>
          <p14:tracePt t="387576" x="8796338" y="1812925"/>
          <p14:tracePt t="387592" x="8732838" y="2017713"/>
          <p14:tracePt t="387608" x="8705850" y="2170113"/>
          <p14:tracePt t="387624" x="8705850" y="2205038"/>
          <p14:tracePt t="387640" x="8705850" y="2214563"/>
          <p14:tracePt t="387656" x="8705850" y="2232025"/>
          <p14:tracePt t="387672" x="8724900" y="2259013"/>
          <p14:tracePt t="387688" x="8732838" y="2276475"/>
          <p14:tracePt t="387704" x="8769350" y="2312988"/>
          <p14:tracePt t="387720" x="8831263" y="2374900"/>
          <p14:tracePt t="387736" x="8867775" y="2419350"/>
          <p14:tracePt t="387752" x="8875713" y="2446338"/>
          <p14:tracePt t="387768" x="8875713" y="2482850"/>
          <p14:tracePt t="387784" x="8875713" y="2527300"/>
          <p14:tracePt t="387800" x="8875713" y="2571750"/>
          <p14:tracePt t="387816" x="8858250" y="2616200"/>
          <p14:tracePt t="387832" x="8858250" y="2633663"/>
          <p14:tracePt t="387848" x="8848725" y="2633663"/>
          <p14:tracePt t="387898" x="8840788" y="2633663"/>
          <p14:tracePt t="387950" x="8823325" y="2633663"/>
          <p14:tracePt t="387962" x="8813800" y="2633663"/>
          <p14:tracePt t="387967" x="8804275" y="2633663"/>
          <p14:tracePt t="387978" x="8796338" y="2633663"/>
          <p14:tracePt t="387991" x="8786813" y="2633663"/>
          <p14:tracePt t="388007" x="8759825" y="2616200"/>
          <p14:tracePt t="388023" x="8742363" y="2571750"/>
          <p14:tracePt t="388039" x="8697913" y="2517775"/>
          <p14:tracePt t="388055" x="8680450" y="2473325"/>
          <p14:tracePt t="388071" x="8661400" y="2411413"/>
          <p14:tracePt t="388087" x="8653463" y="2357438"/>
          <p14:tracePt t="388103" x="8653463" y="2322513"/>
          <p14:tracePt t="388119" x="8609013" y="2259013"/>
          <p14:tracePt t="388135" x="8528050" y="2205038"/>
          <p14:tracePt t="388151" x="8456613" y="2197100"/>
          <p14:tracePt t="388167" x="8394700" y="2187575"/>
          <p14:tracePt t="388183" x="8313738" y="2187575"/>
          <p14:tracePt t="388199" x="8259763" y="2187575"/>
          <p14:tracePt t="388215" x="8197850" y="2187575"/>
          <p14:tracePt t="388231" x="8161338" y="2187575"/>
          <p14:tracePt t="388247" x="8126413" y="2187575"/>
          <p14:tracePt t="388263" x="8072438" y="2187575"/>
          <p14:tracePt t="388279" x="8027988" y="2197100"/>
          <p14:tracePt t="388295" x="7966075" y="2197100"/>
          <p14:tracePt t="388311" x="7947025" y="2197100"/>
          <p14:tracePt t="388327" x="7929563" y="2197100"/>
          <p14:tracePt t="388343" x="7902575" y="2197100"/>
          <p14:tracePt t="388359" x="7885113" y="2187575"/>
          <p14:tracePt t="388375" x="7875588" y="2187575"/>
          <p14:tracePt t="388508" x="7885113" y="2187575"/>
          <p14:tracePt t="388513" x="7912100" y="2187575"/>
          <p14:tracePt t="388524" x="7929563" y="2187575"/>
          <p14:tracePt t="388535" x="7966075" y="2187575"/>
          <p14:tracePt t="388551" x="8027988" y="2187575"/>
          <p14:tracePt t="388567" x="8072438" y="2187575"/>
          <p14:tracePt t="388583" x="8108950" y="2187575"/>
          <p14:tracePt t="388599" x="8180388" y="2187575"/>
          <p14:tracePt t="388615" x="8224838" y="2187575"/>
          <p14:tracePt t="388631" x="8296275" y="2187575"/>
          <p14:tracePt t="388647" x="8385175" y="2187575"/>
          <p14:tracePt t="388663" x="8447088" y="2187575"/>
          <p14:tracePt t="388679" x="8528050" y="2187575"/>
          <p14:tracePt t="388695" x="8616950" y="2187575"/>
          <p14:tracePt t="388711" x="8715375" y="2170113"/>
          <p14:tracePt t="388727" x="8831263" y="2160588"/>
          <p14:tracePt t="388743" x="8939213" y="2160588"/>
          <p14:tracePt t="388759" x="9001125" y="2160588"/>
          <p14:tracePt t="388775" x="9055100" y="2160588"/>
          <p14:tracePt t="388791" x="9117013" y="2160588"/>
          <p14:tracePt t="388807" x="9188450" y="2160588"/>
          <p14:tracePt t="388823" x="9259888" y="2160588"/>
          <p14:tracePt t="388839" x="9304338" y="2160588"/>
          <p14:tracePt t="388855" x="9340850" y="2160588"/>
          <p14:tracePt t="388871" x="9367838" y="2160588"/>
          <p14:tracePt t="388887" x="9412288" y="2160588"/>
          <p14:tracePt t="388903" x="9474200" y="2160588"/>
          <p14:tracePt t="388919" x="9545638" y="2160588"/>
          <p14:tracePt t="388934" x="9609138" y="2143125"/>
          <p14:tracePt t="388950" x="9617075" y="2143125"/>
          <p14:tracePt t="389020" x="9634538" y="2143125"/>
          <p14:tracePt t="389036" x="9653588" y="2143125"/>
          <p14:tracePt t="389132" x="9661525" y="2143125"/>
          <p14:tracePt t="389148" x="9680575" y="2143125"/>
          <p14:tracePt t="389153" x="9698038" y="2143125"/>
          <p14:tracePt t="389164" x="9715500" y="2143125"/>
          <p14:tracePt t="389174" x="9732963" y="2143125"/>
          <p14:tracePt t="389190" x="9759950" y="2143125"/>
          <p14:tracePt t="389206" x="9777413" y="2143125"/>
          <p14:tracePt t="389308" x="9759950" y="2143125"/>
          <p14:tracePt t="389324" x="9732963" y="2143125"/>
          <p14:tracePt t="389328" x="9715500" y="2143125"/>
          <p14:tracePt t="389340" x="9688513" y="2143125"/>
          <p14:tracePt t="389350" x="9671050" y="2143125"/>
          <p14:tracePt t="389366" x="9617075" y="2143125"/>
          <p14:tracePt t="389382" x="9555163" y="2143125"/>
          <p14:tracePt t="389398" x="9491663" y="2143125"/>
          <p14:tracePt t="389414" x="9402763" y="2143125"/>
          <p14:tracePt t="389430" x="9348788" y="2143125"/>
          <p14:tracePt t="389448" x="9269413" y="2160588"/>
          <p14:tracePt t="389462" x="9180513" y="2170113"/>
          <p14:tracePt t="389478" x="9134475" y="2170113"/>
          <p14:tracePt t="389510" x="9126538" y="2170113"/>
          <p14:tracePt t="389526" x="9109075" y="2170113"/>
          <p14:tracePt t="389542" x="9028113" y="2170113"/>
          <p14:tracePt t="389558" x="8966200" y="2170113"/>
          <p14:tracePt t="389574" x="8858250" y="2170113"/>
          <p14:tracePt t="389590" x="8715375" y="2170113"/>
          <p14:tracePt t="389606" x="8616950" y="2170113"/>
          <p14:tracePt t="389622" x="8555038" y="2170113"/>
          <p14:tracePt t="389638" x="8501063" y="2170113"/>
          <p14:tracePt t="389654" x="8429625" y="2170113"/>
          <p14:tracePt t="389670" x="8340725" y="2170113"/>
          <p14:tracePt t="389686" x="8269288" y="2170113"/>
          <p14:tracePt t="389702" x="8197850" y="2179638"/>
          <p14:tracePt t="389718" x="8161338" y="2179638"/>
          <p14:tracePt t="389734" x="8134350" y="2179638"/>
          <p14:tracePt t="389750" x="8089900" y="2179638"/>
          <p14:tracePt t="389766" x="8054975" y="2187575"/>
          <p14:tracePt t="389782" x="8018463" y="2197100"/>
          <p14:tracePt t="389798" x="7947025" y="2197100"/>
          <p14:tracePt t="389814" x="7929563" y="2197100"/>
          <p14:tracePt t="389830" x="7912100" y="2197100"/>
          <p14:tracePt t="389846" x="7902575" y="2197100"/>
          <p14:tracePt t="389932" x="7894638" y="2197100"/>
          <p14:tracePt t="389948" x="7885113" y="2197100"/>
          <p14:tracePt t="389970" x="7875588" y="2197100"/>
          <p14:tracePt t="389982" x="7867650" y="2197100"/>
          <p14:tracePt t="390126" x="7858125" y="2197100"/>
          <p14:tracePt t="390146" x="7867650" y="2197100"/>
          <p14:tracePt t="390158" x="7885113" y="2197100"/>
          <p14:tracePt t="390165" x="7902575" y="2197100"/>
          <p14:tracePt t="390181" x="7912100" y="2197100"/>
          <p14:tracePt t="390197" x="7920038" y="2197100"/>
          <p14:tracePt t="390222" x="7929563" y="2197100"/>
          <p14:tracePt t="390229" x="7939088" y="2197100"/>
          <p14:tracePt t="390245" x="7966075" y="2197100"/>
          <p14:tracePt t="390261" x="8018463" y="2197100"/>
          <p14:tracePt t="390277" x="8062913" y="2187575"/>
          <p14:tracePt t="390293" x="8108950" y="2179638"/>
          <p14:tracePt t="390309" x="8134350" y="2179638"/>
          <p14:tracePt t="390325" x="8161338" y="2179638"/>
          <p14:tracePt t="390341" x="8180388" y="2179638"/>
          <p14:tracePt t="390357" x="8269288" y="2170113"/>
          <p14:tracePt t="390373" x="8348663" y="2170113"/>
          <p14:tracePt t="390389" x="8429625" y="2152650"/>
          <p14:tracePt t="390405" x="8466138" y="2143125"/>
          <p14:tracePt t="390421" x="8528050" y="2143125"/>
          <p14:tracePt t="390437" x="8582025" y="2143125"/>
          <p14:tracePt t="390454" x="8634413" y="2143125"/>
          <p14:tracePt t="390469" x="8724900" y="2125663"/>
          <p14:tracePt t="390485" x="8786813" y="2125663"/>
          <p14:tracePt t="390501" x="8840788" y="2125663"/>
          <p14:tracePt t="390517" x="8894763" y="2125663"/>
          <p14:tracePt t="390533" x="8947150" y="2125663"/>
          <p14:tracePt t="390549" x="9018588" y="2125663"/>
          <p14:tracePt t="390565" x="9109075" y="2125663"/>
          <p14:tracePt t="390581" x="9197975" y="2125663"/>
          <p14:tracePt t="390597" x="9251950" y="2125663"/>
          <p14:tracePt t="390613" x="9259888" y="2125663"/>
          <p14:tracePt t="390629" x="9304338" y="2125663"/>
          <p14:tracePt t="390645" x="9340850" y="2125663"/>
          <p14:tracePt t="390661" x="9394825" y="2125663"/>
          <p14:tracePt t="390677" x="9412288" y="2125663"/>
          <p14:tracePt t="390958" x="9429750" y="2125663"/>
          <p14:tracePt t="390962" x="9429750" y="2133600"/>
          <p14:tracePt t="391070" x="9429750" y="2143125"/>
          <p14:tracePt t="391075" x="9429750" y="2160588"/>
          <p14:tracePt t="391086" x="9412288" y="2187575"/>
          <p14:tracePt t="391093" x="9358313" y="2214563"/>
          <p14:tracePt t="391109" x="9304338" y="2241550"/>
          <p14:tracePt t="391124" x="9232900" y="2286000"/>
          <p14:tracePt t="391140" x="9161463" y="2339975"/>
          <p14:tracePt t="391156" x="9018588" y="2411413"/>
          <p14:tracePt t="391172" x="8867775" y="2482850"/>
          <p14:tracePt t="391188" x="8742363" y="2536825"/>
          <p14:tracePt t="391204" x="8626475" y="2571750"/>
          <p14:tracePt t="391220" x="8545513" y="2598738"/>
          <p14:tracePt t="391236" x="8501063" y="2616200"/>
          <p14:tracePt t="391253" x="8456613" y="2616200"/>
          <p14:tracePt t="391268" x="8429625" y="2616200"/>
          <p14:tracePt t="391284" x="8402638" y="2616200"/>
          <p14:tracePt t="391300" x="8375650" y="2616200"/>
          <p14:tracePt t="391316" x="8348663" y="2616200"/>
          <p14:tracePt t="391332" x="8331200" y="2616200"/>
          <p14:tracePt t="391348" x="8313738" y="2616200"/>
          <p14:tracePt t="391364" x="8296275" y="2625725"/>
          <p14:tracePt t="391380" x="8286750" y="2633663"/>
          <p14:tracePt t="391396" x="8259763" y="2643188"/>
          <p14:tracePt t="391412" x="8251825" y="2652713"/>
          <p14:tracePt t="391428" x="8224838" y="2687638"/>
          <p14:tracePt t="391444" x="8215313" y="2705100"/>
          <p14:tracePt t="391460" x="8197850" y="2759075"/>
          <p14:tracePt t="391476" x="8188325" y="2813050"/>
          <p14:tracePt t="391492" x="8170863" y="2857500"/>
          <p14:tracePt t="391508" x="8153400" y="2901950"/>
          <p14:tracePt t="391524" x="8143875" y="2965450"/>
          <p14:tracePt t="391540" x="8126413" y="3017838"/>
          <p14:tracePt t="391556" x="8126413" y="3098800"/>
          <p14:tracePt t="391572" x="8126413" y="3133725"/>
          <p14:tracePt t="391588" x="8126413" y="3179763"/>
          <p14:tracePt t="391604" x="8126413" y="3224213"/>
          <p14:tracePt t="391620" x="8134350" y="3303588"/>
          <p14:tracePt t="391636" x="8170863" y="3367088"/>
          <p14:tracePt t="391652" x="8215313" y="3446463"/>
          <p14:tracePt t="391668" x="8269288" y="3517900"/>
          <p14:tracePt t="391684" x="8323263" y="3589338"/>
          <p14:tracePt t="391700" x="8367713" y="3652838"/>
          <p14:tracePt t="391716" x="8412163" y="3687763"/>
          <p14:tracePt t="391732" x="8447088" y="3724275"/>
          <p14:tracePt t="391748" x="8483600" y="3751263"/>
          <p14:tracePt t="391764" x="8537575" y="3768725"/>
          <p14:tracePt t="391780" x="8589963" y="3786188"/>
          <p14:tracePt t="391796" x="8661400" y="3803650"/>
          <p14:tracePt t="391812" x="8796338" y="3813175"/>
          <p14:tracePt t="391828" x="8947150" y="3848100"/>
          <p14:tracePt t="391844" x="9045575" y="3857625"/>
          <p14:tracePt t="391860" x="9055100" y="3857625"/>
          <p14:tracePt t="391876" x="9063038" y="3867150"/>
          <p14:tracePt t="391892" x="9055100" y="3884613"/>
          <p14:tracePt t="391910" x="9045575" y="3911600"/>
          <p14:tracePt t="391924" x="9018588" y="3911600"/>
          <p14:tracePt t="391940" x="9018588" y="3919538"/>
          <p14:tracePt t="391956" x="8991600" y="3938588"/>
          <p14:tracePt t="391972" x="8966200" y="3965575"/>
          <p14:tracePt t="391988" x="8966200" y="4000500"/>
          <p14:tracePt t="392004" x="8966200" y="4027488"/>
          <p14:tracePt t="392020" x="8956675" y="4062413"/>
          <p14:tracePt t="392036" x="8956675" y="4071938"/>
          <p14:tracePt t="392068" x="8956675" y="4081463"/>
          <p14:tracePt t="392128" x="8966200" y="4081463"/>
          <p14:tracePt t="392240" x="8956675" y="4071938"/>
          <p14:tracePt t="392245" x="8947150" y="4071938"/>
          <p14:tracePt t="392259" x="8858250" y="4071938"/>
          <p14:tracePt t="392275" x="8804275" y="4071938"/>
          <p14:tracePt t="392291" x="8705850" y="4116388"/>
          <p14:tracePt t="392307" x="8555038" y="4224338"/>
          <p14:tracePt t="392323" x="8402638" y="4367213"/>
          <p14:tracePt t="392339" x="8286750" y="4554538"/>
          <p14:tracePt t="392355" x="8197850" y="4751388"/>
          <p14:tracePt t="392371" x="8143875" y="4884738"/>
          <p14:tracePt t="392387" x="8126413" y="4911725"/>
          <p14:tracePt t="392403" x="8126413" y="4946650"/>
          <p14:tracePt t="392528" x="8126413" y="4956175"/>
          <p14:tracePt t="392544" x="8116888" y="4956175"/>
          <p14:tracePt t="392560" x="8099425" y="4946650"/>
          <p14:tracePt t="392576" x="8081963" y="4946650"/>
          <p14:tracePt t="392581" x="8072438" y="4938713"/>
          <p14:tracePt t="392596" x="8018463" y="4938713"/>
          <p14:tracePt t="392611" x="7947025" y="4929188"/>
          <p14:tracePt t="392628" x="7840663" y="4911725"/>
          <p14:tracePt t="392644" x="7769225" y="4902200"/>
          <p14:tracePt t="392661" x="7697788" y="4902200"/>
          <p14:tracePt t="392675" x="7661275" y="4902200"/>
          <p14:tracePt t="392691" x="7643813" y="4902200"/>
          <p14:tracePt t="392708" x="7626350" y="4902200"/>
          <p14:tracePt t="392724" x="7616825" y="4919663"/>
          <p14:tracePt t="392740" x="7599363" y="4956175"/>
          <p14:tracePt t="392755" x="7589838" y="4983163"/>
          <p14:tracePt t="392771" x="7562850" y="5037138"/>
          <p14:tracePt t="392787" x="7545388" y="5099050"/>
          <p14:tracePt t="392820" x="7545388" y="5170488"/>
          <p14:tracePt t="392835" x="7562850" y="5224463"/>
          <p14:tracePt t="392851" x="7608888" y="5259388"/>
          <p14:tracePt t="392867" x="7653338" y="5303838"/>
          <p14:tracePt t="392883" x="7732713" y="5330825"/>
          <p14:tracePt t="392899" x="7796213" y="5357813"/>
          <p14:tracePt t="392915" x="7858125" y="5357813"/>
          <p14:tracePt t="392931" x="7894638" y="5367338"/>
          <p14:tracePt t="392947" x="7929563" y="5367338"/>
          <p14:tracePt t="392963" x="7983538" y="5367338"/>
          <p14:tracePt t="392979" x="8027988" y="5367338"/>
          <p14:tracePt t="392995" x="8089900" y="5367338"/>
          <p14:tracePt t="393012" x="8143875" y="5357813"/>
          <p14:tracePt t="393234" x="8153400" y="5357813"/>
          <p14:tracePt t="393250" x="8170863" y="5348288"/>
          <p14:tracePt t="393266" x="8188325" y="5348288"/>
          <p14:tracePt t="393271" x="8188325" y="5340350"/>
          <p14:tracePt t="393282" x="8205788" y="5330825"/>
          <p14:tracePt t="393298" x="8215313" y="5322888"/>
          <p14:tracePt t="393314" x="8232775" y="5313363"/>
          <p14:tracePt t="393346" x="8269288" y="5303838"/>
          <p14:tracePt t="393362" x="8331200" y="5295900"/>
          <p14:tracePt t="393378" x="8474075" y="5276850"/>
          <p14:tracePt t="393394" x="8634413" y="5259388"/>
          <p14:tracePt t="393410" x="8724900" y="5251450"/>
          <p14:tracePt t="393426" x="8742363" y="5251450"/>
          <p14:tracePt t="393462" x="8751888" y="5241925"/>
          <p14:tracePt t="393474" x="8759825" y="5241925"/>
          <p14:tracePt t="393479" x="8759825" y="5232400"/>
          <p14:tracePt t="393490" x="8777288" y="5214938"/>
          <p14:tracePt t="393506" x="8823325" y="5197475"/>
          <p14:tracePt t="393522" x="8867775" y="5160963"/>
          <p14:tracePt t="393538" x="8875713" y="5153025"/>
          <p14:tracePt t="393650" x="8885238" y="5153025"/>
          <p14:tracePt t="393666" x="8894763" y="5153025"/>
          <p14:tracePt t="393682" x="8902700" y="5153025"/>
          <p14:tracePt t="393687" x="8902700" y="5143500"/>
          <p14:tracePt t="393698" x="8912225" y="5133975"/>
          <p14:tracePt t="393715" x="8939213" y="5133975"/>
          <p14:tracePt t="393730" x="9001125" y="5116513"/>
          <p14:tracePt t="393746" x="9072563" y="5089525"/>
          <p14:tracePt t="393762" x="9153525" y="5072063"/>
          <p14:tracePt t="393778" x="9251950" y="5037138"/>
          <p14:tracePt t="393794" x="9323388" y="4973638"/>
          <p14:tracePt t="393810" x="9394825" y="4902200"/>
          <p14:tracePt t="393826" x="9456738" y="4786313"/>
          <p14:tracePt t="393842" x="9518650" y="4652963"/>
          <p14:tracePt t="393858" x="9572625" y="4456113"/>
          <p14:tracePt t="393874" x="9609138" y="4179888"/>
          <p14:tracePt t="393890" x="9634538" y="3884613"/>
          <p14:tracePt t="393906" x="9634538" y="3625850"/>
          <p14:tracePt t="393922" x="9634538" y="3438525"/>
          <p14:tracePt t="393938" x="9634538" y="3286125"/>
          <p14:tracePt t="393954" x="9582150" y="3143250"/>
          <p14:tracePt t="393970" x="9518650" y="3017838"/>
          <p14:tracePt t="393986" x="9466263" y="2894013"/>
          <p14:tracePt t="394002" x="9394825" y="2724150"/>
          <p14:tracePt t="394018" x="9331325" y="2562225"/>
          <p14:tracePt t="394034" x="9277350" y="2419350"/>
          <p14:tracePt t="394050" x="9215438" y="2295525"/>
          <p14:tracePt t="394066" x="9153525" y="2170113"/>
          <p14:tracePt t="394082" x="9090025" y="2098675"/>
          <p14:tracePt t="394098" x="9063038" y="2062163"/>
          <p14:tracePt t="394115" x="9028113" y="2027238"/>
          <p14:tracePt t="394130" x="9010650" y="1990725"/>
          <p14:tracePt t="394146" x="8991600" y="1973263"/>
          <p14:tracePt t="394163" x="8974138" y="1919288"/>
          <p14:tracePt t="394178" x="8974138" y="1901825"/>
          <p14:tracePt t="394194" x="8947150" y="1884363"/>
          <p14:tracePt t="394210" x="8929688" y="1847850"/>
          <p14:tracePt t="394225" x="8912225" y="1822450"/>
          <p14:tracePt t="394242" x="8894763" y="1785938"/>
          <p14:tracePt t="394257" x="8885238" y="1758950"/>
          <p14:tracePt t="394273" x="8885238" y="1724025"/>
          <p14:tracePt t="394289" x="8875713" y="1714500"/>
          <p14:tracePt t="394306" x="8875713" y="1697038"/>
          <p14:tracePt t="394321" x="8867775" y="1679575"/>
          <p14:tracePt t="394370" x="8867775" y="1670050"/>
          <p14:tracePt t="394688" x="8867775" y="1687513"/>
          <p14:tracePt t="394700" x="8867775" y="1704975"/>
          <p14:tracePt t="394705" x="8867775" y="1724025"/>
          <p14:tracePt t="394721" x="8875713" y="1776413"/>
          <p14:tracePt t="394737" x="8894763" y="1857375"/>
          <p14:tracePt t="394753" x="8912225" y="1938338"/>
          <p14:tracePt t="394769" x="8912225" y="2000250"/>
          <p14:tracePt t="394785" x="8912225" y="2044700"/>
          <p14:tracePt t="394801" x="8902700" y="2081213"/>
          <p14:tracePt t="394833" x="8894763" y="2081213"/>
          <p14:tracePt t="394849" x="8885238" y="2089150"/>
          <p14:tracePt t="394865" x="8885238" y="2098675"/>
          <p14:tracePt t="394881" x="8875713" y="2098675"/>
          <p14:tracePt t="394897" x="8867775" y="2108200"/>
          <p14:tracePt t="394913" x="8848725" y="2108200"/>
          <p14:tracePt t="394929" x="8840788" y="2108200"/>
          <p14:tracePt t="394945" x="8769350" y="2116138"/>
          <p14:tracePt t="394961" x="8670925" y="2133600"/>
          <p14:tracePt t="394977" x="8582025" y="2143125"/>
          <p14:tracePt t="394993" x="8439150" y="2143125"/>
          <p14:tracePt t="395009" x="8340725" y="2143125"/>
          <p14:tracePt t="395025" x="8224838" y="2143125"/>
          <p14:tracePt t="395041" x="8170863" y="2143125"/>
          <p14:tracePt t="395057" x="8161338" y="2143125"/>
          <p14:tracePt t="395073" x="8153400" y="2143125"/>
          <p14:tracePt t="395089" x="8134350" y="2143125"/>
          <p14:tracePt t="395121" x="8099425" y="2143125"/>
          <p14:tracePt t="395137" x="8072438" y="2143125"/>
          <p14:tracePt t="395153" x="8010525" y="2152650"/>
          <p14:tracePt t="395169" x="7966075" y="2160588"/>
          <p14:tracePt t="395185" x="7939088" y="2170113"/>
          <p14:tracePt t="395201" x="7929563" y="2170113"/>
          <p14:tracePt t="395217" x="7912100" y="2170113"/>
          <p14:tracePt t="395276" x="7902575" y="2170113"/>
          <p14:tracePt t="395324" x="7894638" y="2170113"/>
          <p14:tracePt t="395344" x="7875588" y="2170113"/>
          <p14:tracePt t="395356" x="7867650" y="2170113"/>
          <p14:tracePt t="395361" x="7858125" y="2170113"/>
          <p14:tracePt t="395376" x="7848600" y="2170113"/>
          <p14:tracePt t="395436" x="7840663" y="2160588"/>
          <p14:tracePt t="395468" x="7848600" y="2160588"/>
          <p14:tracePt t="395473" x="7858125" y="2160588"/>
          <p14:tracePt t="395488" x="7885113" y="2160588"/>
          <p14:tracePt t="395504" x="7966075" y="2160588"/>
          <p14:tracePt t="395520" x="8018463" y="2160588"/>
          <p14:tracePt t="395536" x="8081963" y="2160588"/>
          <p14:tracePt t="395552" x="8143875" y="2160588"/>
          <p14:tracePt t="395568" x="8224838" y="2160588"/>
          <p14:tracePt t="395584" x="8286750" y="2160588"/>
          <p14:tracePt t="395600" x="8331200" y="2160588"/>
          <p14:tracePt t="395616" x="8394700" y="2160588"/>
          <p14:tracePt t="395632" x="8483600" y="2160588"/>
          <p14:tracePt t="395648" x="8572500" y="2152650"/>
          <p14:tracePt t="395664" x="8626475" y="2143125"/>
          <p14:tracePt t="395680" x="8661400" y="2143125"/>
          <p14:tracePt t="395696" x="8732838" y="2143125"/>
          <p14:tracePt t="395712" x="8777288" y="2143125"/>
          <p14:tracePt t="395728" x="8875713" y="2143125"/>
          <p14:tracePt t="395744" x="8991600" y="2143125"/>
          <p14:tracePt t="395760" x="9099550" y="2125663"/>
          <p14:tracePt t="395776" x="9144000" y="2125663"/>
          <p14:tracePt t="395792" x="9153525" y="2125663"/>
          <p14:tracePt t="395808" x="9161463" y="2125663"/>
          <p14:tracePt t="395824" x="9188450" y="2125663"/>
          <p14:tracePt t="395840" x="9242425" y="2125663"/>
          <p14:tracePt t="395856" x="9286875" y="2116138"/>
          <p14:tracePt t="395872" x="9340850" y="2116138"/>
          <p14:tracePt t="395888" x="9375775" y="2116138"/>
          <p14:tracePt t="395904" x="9412288" y="2116138"/>
          <p14:tracePt t="395921" x="9466263" y="2116138"/>
          <p14:tracePt t="395936" x="9528175" y="2116138"/>
          <p14:tracePt t="395952" x="9582150" y="2116138"/>
          <p14:tracePt t="395969" x="9609138" y="2116138"/>
          <p14:tracePt t="395984" x="9626600" y="2116138"/>
          <p14:tracePt t="396000" x="9634538" y="2116138"/>
          <p14:tracePt t="396046" x="9653588" y="2116138"/>
          <p14:tracePt t="396062" x="9671050" y="2116138"/>
          <p14:tracePt t="396068" x="9680575" y="2116138"/>
          <p14:tracePt t="396082" x="9688513" y="2116138"/>
          <p14:tracePt t="396096" x="9698038" y="2116138"/>
          <p14:tracePt t="396112" x="9725025" y="2125663"/>
          <p14:tracePt t="396222" x="9732963" y="2133600"/>
          <p14:tracePt t="396254" x="9742488" y="2133600"/>
          <p14:tracePt t="396270" x="9742488" y="2143125"/>
          <p14:tracePt t="396275" x="9752013" y="2143125"/>
          <p14:tracePt t="396288" x="9759950" y="2143125"/>
          <p14:tracePt t="396304" x="9769475" y="2152650"/>
          <p14:tracePt t="396446" x="9777413" y="2152650"/>
          <p14:tracePt t="396906" x="9759950" y="2152650"/>
          <p14:tracePt t="396918" x="9725025" y="2152650"/>
          <p14:tracePt t="396923" x="9698038" y="2152650"/>
          <p14:tracePt t="396934" x="9661525" y="2143125"/>
          <p14:tracePt t="396943" x="9626600" y="2143125"/>
          <p14:tracePt t="396959" x="9563100" y="2133600"/>
          <p14:tracePt t="396975" x="9456738" y="2116138"/>
          <p14:tracePt t="396991" x="9340850" y="2108200"/>
          <p14:tracePt t="397007" x="9232900" y="2089150"/>
          <p14:tracePt t="397024" x="9144000" y="2089150"/>
          <p14:tracePt t="397039" x="9109075" y="2081213"/>
          <p14:tracePt t="397055" x="9082088" y="2081213"/>
          <p14:tracePt t="397071" x="9055100" y="2081213"/>
          <p14:tracePt t="397087" x="9028113" y="2081213"/>
          <p14:tracePt t="397103" x="8991600" y="2081213"/>
          <p14:tracePt t="397119" x="8956675" y="2081213"/>
          <p14:tracePt t="397135" x="8929688" y="2081213"/>
          <p14:tracePt t="397151" x="8902700" y="2089150"/>
          <p14:tracePt t="397167" x="8885238" y="2108200"/>
          <p14:tracePt t="397183" x="8867775" y="2125663"/>
          <p14:tracePt t="397199" x="8858250" y="2125663"/>
          <p14:tracePt t="397215" x="8840788" y="2125663"/>
          <p14:tracePt t="397231" x="8831263" y="2125663"/>
          <p14:tracePt t="397286" x="8823325" y="2125663"/>
          <p14:tracePt t="397306" x="8804275" y="2125663"/>
          <p14:tracePt t="397448" x="8804275" y="2116138"/>
          <p14:tracePt t="397453" x="8804275" y="2098675"/>
          <p14:tracePt t="397464" x="8804275" y="2089150"/>
          <p14:tracePt t="397471" x="8804275" y="2081213"/>
          <p14:tracePt t="397487" x="8804275" y="2071688"/>
          <p14:tracePt t="397503" x="8804275" y="2044700"/>
          <p14:tracePt t="397519" x="8804275" y="2009775"/>
          <p14:tracePt t="397535" x="8804275" y="1982788"/>
          <p14:tracePt t="397550" x="8804275" y="1928813"/>
          <p14:tracePt t="397566" x="8813800" y="1901825"/>
          <p14:tracePt t="397582" x="8813800" y="1857375"/>
          <p14:tracePt t="397598" x="8823325" y="1795463"/>
          <p14:tracePt t="397614" x="8823325" y="1741488"/>
          <p14:tracePt t="397630" x="8823325" y="1679575"/>
          <p14:tracePt t="397646" x="8823325" y="1625600"/>
          <p14:tracePt t="397662" x="8796338" y="1562100"/>
          <p14:tracePt t="397678" x="8786813" y="1509713"/>
          <p14:tracePt t="397694" x="8777288" y="1455738"/>
          <p14:tracePt t="397710" x="8769350" y="1428750"/>
          <p14:tracePt t="397726" x="8769350" y="1393825"/>
          <p14:tracePt t="397742" x="8769350" y="1374775"/>
          <p14:tracePt t="397758" x="8769350" y="1366838"/>
          <p14:tracePt t="397774" x="8742363" y="1339850"/>
          <p14:tracePt t="397790" x="8742363" y="1312863"/>
          <p14:tracePt t="397806" x="8742363" y="1295400"/>
          <p14:tracePt t="397822" x="8742363" y="1276350"/>
          <p14:tracePt t="397838" x="8742363" y="1241425"/>
          <p14:tracePt t="397854" x="8742363" y="1223963"/>
          <p14:tracePt t="397870" x="8724900" y="1214438"/>
          <p14:tracePt t="397902" x="8724900" y="1204913"/>
          <p14:tracePt t="397918" x="8724900" y="1196975"/>
          <p14:tracePt t="397934" x="8715375" y="1179513"/>
          <p14:tracePt t="397950" x="8697913" y="1160463"/>
          <p14:tracePt t="397966" x="8670925" y="1143000"/>
          <p14:tracePt t="397982" x="8643938" y="1133475"/>
          <p14:tracePt t="397998" x="8599488" y="1133475"/>
          <p14:tracePt t="398014" x="8555038" y="1125538"/>
          <p14:tracePt t="398030" x="8501063" y="1125538"/>
          <p14:tracePt t="398046" x="8447088" y="1116013"/>
          <p14:tracePt t="398062" x="8367713" y="1098550"/>
          <p14:tracePt t="398078" x="8296275" y="1071563"/>
          <p14:tracePt t="398094" x="8232775" y="1054100"/>
          <p14:tracePt t="398110" x="8161338" y="1036638"/>
          <p14:tracePt t="398126" x="8108950" y="1036638"/>
          <p14:tracePt t="398142" x="8089900" y="1027113"/>
          <p14:tracePt t="398158" x="8062913" y="1027113"/>
          <p14:tracePt t="398174" x="8027988" y="1027113"/>
          <p14:tracePt t="398190" x="7966075" y="1027113"/>
          <p14:tracePt t="398206" x="7920038" y="1027113"/>
          <p14:tracePt t="398222" x="7885113" y="1036638"/>
          <p14:tracePt t="398238" x="7858125" y="1062038"/>
          <p14:tracePt t="398254" x="7831138" y="1081088"/>
          <p14:tracePt t="398270" x="7813675" y="1089025"/>
          <p14:tracePt t="398286" x="7804150" y="1098550"/>
          <p14:tracePt t="398302" x="7804150" y="1116013"/>
          <p14:tracePt t="398318" x="7786688" y="1143000"/>
          <p14:tracePt t="398334" x="7786688" y="1169988"/>
          <p14:tracePt t="398350" x="7777163" y="1187450"/>
          <p14:tracePt t="398366" x="7777163" y="1223963"/>
          <p14:tracePt t="398382" x="7777163" y="1250950"/>
          <p14:tracePt t="398398" x="7777163" y="1268413"/>
          <p14:tracePt t="398414" x="7777163" y="1295400"/>
          <p14:tracePt t="398430" x="7777163" y="1312863"/>
          <p14:tracePt t="398446" x="7777163" y="1347788"/>
          <p14:tracePt t="398463" x="7777163" y="1384300"/>
          <p14:tracePt t="398478" x="7777163" y="1428750"/>
          <p14:tracePt t="398493" x="7777163" y="1465263"/>
          <p14:tracePt t="398510" x="7796213" y="1509713"/>
          <p14:tracePt t="398525" x="7823200" y="1544638"/>
          <p14:tracePt t="398541" x="7848600" y="1571625"/>
          <p14:tracePt t="398557" x="7875588" y="1598613"/>
          <p14:tracePt t="398574" x="7920038" y="1643063"/>
          <p14:tracePt t="398589" x="7966075" y="1687513"/>
          <p14:tracePt t="398605" x="8001000" y="1724025"/>
          <p14:tracePt t="398622" x="8010525" y="1724025"/>
          <p14:tracePt t="398637" x="8045450" y="1741488"/>
          <p14:tracePt t="398653" x="8081963" y="1751013"/>
          <p14:tracePt t="398669" x="8116888" y="1758950"/>
          <p14:tracePt t="398685" x="8161338" y="1768475"/>
          <p14:tracePt t="398701" x="8197850" y="1776413"/>
          <p14:tracePt t="398717" x="8277225" y="1776413"/>
          <p14:tracePt t="398733" x="8348663" y="1776413"/>
          <p14:tracePt t="398749" x="8420100" y="1776413"/>
          <p14:tracePt t="398765" x="8537575" y="1795463"/>
          <p14:tracePt t="398781" x="8653463" y="1795463"/>
          <p14:tracePt t="398797" x="8751888" y="1795463"/>
          <p14:tracePt t="398813" x="8831263" y="1795463"/>
          <p14:tracePt t="398830" x="8894763" y="1795463"/>
          <p14:tracePt t="398845" x="8974138" y="1795463"/>
          <p14:tracePt t="398861" x="9037638" y="1795463"/>
          <p14:tracePt t="398877" x="9099550" y="1795463"/>
          <p14:tracePt t="398893" x="9161463" y="1795463"/>
          <p14:tracePt t="398909" x="9205913" y="1785938"/>
          <p14:tracePt t="398925" x="9259888" y="1768475"/>
          <p14:tracePt t="398941" x="9296400" y="1751013"/>
          <p14:tracePt t="398957" x="9348788" y="1724025"/>
          <p14:tracePt t="398973" x="9412288" y="1687513"/>
          <p14:tracePt t="398990" x="9466263" y="1652588"/>
          <p14:tracePt t="399005" x="9501188" y="1616075"/>
          <p14:tracePt t="399022" x="9518650" y="1571625"/>
          <p14:tracePt t="399037" x="9537700" y="1544638"/>
          <p14:tracePt t="399054" x="9537700" y="1500188"/>
          <p14:tracePt t="399069" x="9537700" y="1438275"/>
          <p14:tracePt t="399085" x="9537700" y="1393825"/>
          <p14:tracePt t="399101" x="9537700" y="1357313"/>
          <p14:tracePt t="399117" x="9537700" y="1312863"/>
          <p14:tracePt t="399133" x="9510713" y="1285875"/>
          <p14:tracePt t="399149" x="9491663" y="1268413"/>
          <p14:tracePt t="399165" x="9483725" y="1241425"/>
          <p14:tracePt t="399181" x="9474200" y="1231900"/>
          <p14:tracePt t="399197" x="9466263" y="1223963"/>
          <p14:tracePt t="399214" x="9439275" y="1204913"/>
          <p14:tracePt t="399230" x="9412288" y="1204913"/>
          <p14:tracePt t="399245" x="9348788" y="1204913"/>
          <p14:tracePt t="399262" x="9269413" y="1204913"/>
          <p14:tracePt t="399278" x="9215438" y="1204913"/>
          <p14:tracePt t="399293" x="9197975" y="1204913"/>
          <p14:tracePt t="399325" x="9180513" y="1204913"/>
          <p14:tracePt t="399342" x="9153525" y="1204913"/>
          <p14:tracePt t="399358" x="9090025" y="1204913"/>
          <p14:tracePt t="399373" x="9028113" y="1223963"/>
          <p14:tracePt t="399389" x="9001125" y="1223963"/>
          <p14:tracePt t="399405" x="8991600" y="1231900"/>
          <p14:tracePt t="399421" x="8974138" y="1231900"/>
          <p14:tracePt t="399438" x="8966200" y="1258888"/>
          <p14:tracePt t="399453" x="8929688" y="1339850"/>
          <p14:tracePt t="399470" x="8912225" y="1401763"/>
          <p14:tracePt t="399486" x="8902700" y="1473200"/>
          <p14:tracePt t="399501" x="8875713" y="1562100"/>
          <p14:tracePt t="399518" x="8858250" y="1670050"/>
          <p14:tracePt t="399534" x="8840788" y="1795463"/>
          <p14:tracePt t="399549" x="8813800" y="1928813"/>
          <p14:tracePt t="399565" x="8796338" y="2017713"/>
          <p14:tracePt t="399581" x="8777288" y="2143125"/>
          <p14:tracePt t="399597" x="8759825" y="2232025"/>
          <p14:tracePt t="399613" x="8742363" y="2295525"/>
          <p14:tracePt t="399630" x="8732838" y="2366963"/>
          <p14:tracePt t="399645" x="8732838" y="2419350"/>
          <p14:tracePt t="399661" x="8732838" y="2509838"/>
          <p14:tracePt t="399678" x="8732838" y="2589213"/>
          <p14:tracePt t="399693" x="8732838" y="2652713"/>
          <p14:tracePt t="399709" x="8724900" y="2705100"/>
          <p14:tracePt t="399725" x="8724900" y="2759075"/>
          <p14:tracePt t="399741" x="8724900" y="2795588"/>
          <p14:tracePt t="399757" x="8724900" y="2813050"/>
          <p14:tracePt t="399773" x="8732838" y="2822575"/>
          <p14:tracePt t="399870" x="8732838" y="2813050"/>
          <p14:tracePt t="399882" x="8732838" y="2803525"/>
          <p14:tracePt t="399898" x="8732838" y="2795588"/>
          <p14:tracePt t="399903" x="8732838" y="2786063"/>
          <p14:tracePt t="399917" x="8724900" y="2786063"/>
          <p14:tracePt t="399934" x="8705850" y="2786063"/>
          <p14:tracePt t="399949" x="8680450" y="2786063"/>
          <p14:tracePt t="399965" x="8626475" y="2830513"/>
          <p14:tracePt t="399981" x="8555038" y="2874963"/>
          <p14:tracePt t="399996" x="8537575" y="2884488"/>
          <p14:tracePt t="400012" x="8491538" y="2919413"/>
          <p14:tracePt t="400015" x="8483600" y="2938463"/>
          <p14:tracePt t="400029" x="8456613" y="2955925"/>
          <p14:tracePt t="400045" x="8456613" y="2973388"/>
          <p14:tracePt t="400060" x="8456613" y="3000375"/>
          <p14:tracePt t="400076" x="8456613" y="3044825"/>
          <p14:tracePt t="400092" x="8456613" y="3098800"/>
          <p14:tracePt t="400108" x="8447088" y="3152775"/>
          <p14:tracePt t="400124" x="8439150" y="3224213"/>
          <p14:tracePt t="400140" x="8429625" y="3259138"/>
          <p14:tracePt t="400156" x="8429625" y="3295650"/>
          <p14:tracePt t="400172" x="8429625" y="3330575"/>
          <p14:tracePt t="400188" x="8447088" y="3384550"/>
          <p14:tracePt t="400204" x="8474075" y="3429000"/>
          <p14:tracePt t="400220" x="8518525" y="3465513"/>
          <p14:tracePt t="400236" x="8582025" y="3527425"/>
          <p14:tracePt t="400252" x="8680450" y="3581400"/>
          <p14:tracePt t="400268" x="8724900" y="3616325"/>
          <p14:tracePt t="400284" x="8777288" y="3643313"/>
          <p14:tracePt t="400300" x="8823325" y="3652838"/>
          <p14:tracePt t="400316" x="8840788" y="3652838"/>
          <p14:tracePt t="400332" x="8875713" y="3652838"/>
          <p14:tracePt t="400348" x="8902700" y="3652838"/>
          <p14:tracePt t="400364" x="8939213" y="3652838"/>
          <p14:tracePt t="400381" x="8991600" y="3652838"/>
          <p14:tracePt t="400396" x="9001125" y="3652838"/>
          <p14:tracePt t="400412" x="9010650" y="3660775"/>
          <p14:tracePt t="400428" x="9018588" y="3670300"/>
          <p14:tracePt t="400444" x="9037638" y="3679825"/>
          <p14:tracePt t="400460" x="9055100" y="3687763"/>
          <p14:tracePt t="400476" x="9099550" y="3687763"/>
          <p14:tracePt t="400492" x="9134475" y="3687763"/>
          <p14:tracePt t="400508" x="9144000" y="3687763"/>
          <p14:tracePt t="400541" x="9153525" y="3687763"/>
          <p14:tracePt t="400556" x="9153525" y="3679825"/>
          <p14:tracePt t="400572" x="9170988" y="3643313"/>
          <p14:tracePt t="400588" x="9188450" y="3598863"/>
          <p14:tracePt t="400604" x="9188450" y="3544888"/>
          <p14:tracePt t="400619" x="9205913" y="3455988"/>
          <p14:tracePt t="400636" x="9224963" y="3348038"/>
          <p14:tracePt t="400652" x="9232900" y="3241675"/>
          <p14:tracePt t="400668" x="9232900" y="3187700"/>
          <p14:tracePt t="400683" x="9232900" y="3143250"/>
          <p14:tracePt t="400699" x="9205913" y="3108325"/>
          <p14:tracePt t="400715" x="9180513" y="3062288"/>
          <p14:tracePt t="400731" x="9161463" y="3044825"/>
          <p14:tracePt t="400747" x="9109075" y="3017838"/>
          <p14:tracePt t="400763" x="9063038" y="2990850"/>
          <p14:tracePt t="400779" x="8983663" y="2955925"/>
          <p14:tracePt t="400795" x="8885238" y="2919413"/>
          <p14:tracePt t="400811" x="8848725" y="2901950"/>
          <p14:tracePt t="400827" x="8840788" y="2894013"/>
          <p14:tracePt t="400843" x="8831263" y="2894013"/>
          <p14:tracePt t="400859" x="8823325" y="2894013"/>
          <p14:tracePt t="400875" x="8796338" y="2894013"/>
          <p14:tracePt t="400891" x="8724900" y="2894013"/>
          <p14:tracePt t="400907" x="8653463" y="2894013"/>
          <p14:tracePt t="400923" x="8589963" y="2894013"/>
          <p14:tracePt t="400940" x="8537575" y="2894013"/>
          <p14:tracePt t="400956" x="8491538" y="2919413"/>
          <p14:tracePt t="400971" x="8456613" y="2946400"/>
          <p14:tracePt t="400987" x="8439150" y="2973388"/>
          <p14:tracePt t="401003" x="8402638" y="3000375"/>
          <p14:tracePt t="401019" x="8358188" y="3062288"/>
          <p14:tracePt t="401036" x="8348663" y="3098800"/>
          <p14:tracePt t="401051" x="8331200" y="3179763"/>
          <p14:tracePt t="401067" x="8323263" y="3232150"/>
          <p14:tracePt t="401084" x="8323263" y="3295650"/>
          <p14:tracePt t="401099" x="8323263" y="3357563"/>
          <p14:tracePt t="401115" x="8323263" y="3429000"/>
          <p14:tracePt t="401131" x="8340725" y="3509963"/>
          <p14:tracePt t="401148" x="8358188" y="3571875"/>
          <p14:tracePt t="401163" x="8394700" y="3625850"/>
          <p14:tracePt t="401180" x="8420100" y="3670300"/>
          <p14:tracePt t="401195" x="8483600" y="3714750"/>
          <p14:tracePt t="401211" x="8545513" y="3751263"/>
          <p14:tracePt t="401227" x="8582025" y="3776663"/>
          <p14:tracePt t="401243" x="8653463" y="3795713"/>
          <p14:tracePt t="401259" x="8759825" y="3830638"/>
          <p14:tracePt t="401275" x="8875713" y="3840163"/>
          <p14:tracePt t="401292" x="8983663" y="3848100"/>
          <p14:tracePt t="401308" x="9045575" y="3848100"/>
          <p14:tracePt t="401323" x="9082088" y="3848100"/>
          <p14:tracePt t="401339" x="9090025" y="3848100"/>
          <p14:tracePt t="401356" x="9099550" y="3848100"/>
          <p14:tracePt t="401371" x="9099550" y="3830638"/>
          <p14:tracePt t="401387" x="9109075" y="3795713"/>
          <p14:tracePt t="401404" x="9126538" y="3751263"/>
          <p14:tracePt t="401419" x="9134475" y="3697288"/>
          <p14:tracePt t="401435" x="9134475" y="3679825"/>
          <p14:tracePt t="401453" x="9134475" y="3652838"/>
          <p14:tracePt t="401467" x="9134475" y="3625850"/>
          <p14:tracePt t="401484" x="9134475" y="3598863"/>
          <p14:tracePt t="401499" x="9134475" y="3554413"/>
          <p14:tracePt t="401516" x="9134475" y="3509963"/>
          <p14:tracePt t="401532" x="9134475" y="3429000"/>
          <p14:tracePt t="401548" x="9134475" y="3313113"/>
          <p14:tracePt t="401551" x="9126538" y="3241675"/>
          <p14:tracePt t="401564" x="9126538" y="3197225"/>
          <p14:tracePt t="401579" x="9117013" y="3133725"/>
          <p14:tracePt t="401595" x="9117013" y="3098800"/>
          <p14:tracePt t="401611" x="9109075" y="3054350"/>
          <p14:tracePt t="401627" x="9090025" y="2973388"/>
          <p14:tracePt t="401643" x="9072563" y="2901950"/>
          <p14:tracePt t="401659" x="9055100" y="2768600"/>
          <p14:tracePt t="401675" x="9001125" y="2589213"/>
          <p14:tracePt t="401691" x="8920163" y="2401888"/>
          <p14:tracePt t="401707" x="8831263" y="2232025"/>
          <p14:tracePt t="401724" x="8724900" y="2125663"/>
          <p14:tracePt t="401739" x="8670925" y="2089150"/>
          <p14:tracePt t="401756" x="8643938" y="2089150"/>
          <p14:tracePt t="401772" x="8599488" y="2089150"/>
          <p14:tracePt t="401787" x="8562975" y="2089150"/>
          <p14:tracePt t="401803" x="8510588" y="2089150"/>
          <p14:tracePt t="401820" x="8483600" y="2089150"/>
          <p14:tracePt t="401835" x="8447088" y="2089150"/>
          <p14:tracePt t="401851" x="8429625" y="2089150"/>
          <p14:tracePt t="401867" x="8412163" y="2089150"/>
          <p14:tracePt t="401883" x="8394700" y="2089150"/>
          <p14:tracePt t="401900" x="8375650" y="2089150"/>
          <p14:tracePt t="401914" x="8367713" y="2089150"/>
          <p14:tracePt t="401930" x="8323263" y="2089150"/>
          <p14:tracePt t="401946" x="8277225" y="2089150"/>
          <p14:tracePt t="401962" x="8224838" y="2089150"/>
          <p14:tracePt t="401978" x="8161338" y="2098675"/>
          <p14:tracePt t="401994" x="8108950" y="2098675"/>
          <p14:tracePt t="402010" x="8089900" y="2098675"/>
          <p14:tracePt t="402026" x="8072438" y="2098675"/>
          <p14:tracePt t="402042" x="8054975" y="2098675"/>
          <p14:tracePt t="402045" x="8027988" y="2098675"/>
          <p14:tracePt t="402058" x="8027988" y="2108200"/>
          <p14:tracePt t="402074" x="8010525" y="2108200"/>
          <p14:tracePt t="402090" x="7983538" y="2116138"/>
          <p14:tracePt t="402190" x="8001000" y="2116138"/>
          <p14:tracePt t="402195" x="8027988" y="2116138"/>
          <p14:tracePt t="402206" x="8062913" y="2116138"/>
          <p14:tracePt t="402218" x="8099425" y="2116138"/>
          <p14:tracePt t="402234" x="8259763" y="2116138"/>
          <p14:tracePt t="402250" x="8429625" y="2116138"/>
          <p14:tracePt t="402266" x="8634413" y="2116138"/>
          <p14:tracePt t="402282" x="8875713" y="2116138"/>
          <p14:tracePt t="402298" x="9153525" y="2116138"/>
          <p14:tracePt t="402314" x="9456738" y="2098675"/>
          <p14:tracePt t="402330" x="9715500" y="2098675"/>
          <p14:tracePt t="402346" x="9885363" y="2089150"/>
          <p14:tracePt t="402574" x="9875838" y="2089150"/>
          <p14:tracePt t="402606" x="9867900" y="2089150"/>
          <p14:tracePt t="402611" x="9858375" y="2089150"/>
          <p14:tracePt t="402750" x="9848850" y="2089150"/>
          <p14:tracePt t="402974" x="9840913" y="2089150"/>
          <p14:tracePt t="402979" x="9831388" y="2089150"/>
          <p14:tracePt t="402990" x="9823450" y="2089150"/>
          <p14:tracePt t="403001" x="9813925" y="2089150"/>
          <p14:tracePt t="403017" x="9804400" y="2089150"/>
          <p14:tracePt t="403033" x="9769475" y="2089150"/>
          <p14:tracePt t="403049" x="9742488" y="2089150"/>
          <p14:tracePt t="403065" x="9705975" y="2089150"/>
          <p14:tracePt t="403081" x="9634538" y="2089150"/>
          <p14:tracePt t="403097" x="9563100" y="2089150"/>
          <p14:tracePt t="403113" x="9447213" y="2098675"/>
          <p14:tracePt t="403129" x="9304338" y="2108200"/>
          <p14:tracePt t="403145" x="9153525" y="2116138"/>
          <p14:tracePt t="403161" x="9010650" y="2143125"/>
          <p14:tracePt t="403177" x="8831263" y="2160588"/>
          <p14:tracePt t="403193" x="8653463" y="2197100"/>
          <p14:tracePt t="403209" x="8456613" y="2224088"/>
          <p14:tracePt t="403225" x="8205788" y="2241550"/>
          <p14:tracePt t="403241" x="7983538" y="2251075"/>
          <p14:tracePt t="403257" x="7831138" y="2276475"/>
          <p14:tracePt t="403273" x="7813675" y="2286000"/>
          <p14:tracePt t="403410" x="7823200" y="2286000"/>
          <p14:tracePt t="403520" x="7840663" y="2286000"/>
          <p14:tracePt t="403524" x="7867650" y="2286000"/>
          <p14:tracePt t="403536" x="7894638" y="2286000"/>
          <p14:tracePt t="403545" x="7920038" y="2286000"/>
          <p14:tracePt t="403561" x="8037513" y="2286000"/>
          <p14:tracePt t="403577" x="8197850" y="2286000"/>
          <p14:tracePt t="403593" x="8323263" y="2286000"/>
          <p14:tracePt t="403609" x="8402638" y="2276475"/>
          <p14:tracePt t="403625" x="8412163" y="2276475"/>
          <p14:tracePt t="403657" x="8429625" y="2268538"/>
          <p14:tracePt t="403732" x="8447088" y="2268538"/>
          <p14:tracePt t="403744" x="8466138" y="2268538"/>
          <p14:tracePt t="403749" x="8501063" y="2268538"/>
          <p14:tracePt t="403760" x="8528050" y="2268538"/>
          <p14:tracePt t="403768" x="8545513" y="2259013"/>
          <p14:tracePt t="403785" x="8582025" y="2259013"/>
          <p14:tracePt t="403801" x="8599488" y="2251075"/>
          <p14:tracePt t="403817" x="8634413" y="2232025"/>
          <p14:tracePt t="403833" x="8688388" y="2197100"/>
          <p14:tracePt t="403848" x="8742363" y="2152650"/>
          <p14:tracePt t="403864" x="8840788" y="2071688"/>
          <p14:tracePt t="403880" x="8929688" y="1965325"/>
          <p14:tracePt t="403896" x="8947150" y="1857375"/>
          <p14:tracePt t="403912" x="8947150" y="1741488"/>
          <p14:tracePt t="403928" x="8885238" y="1643063"/>
          <p14:tracePt t="403946" x="8813800" y="1527175"/>
          <p14:tracePt t="403960" x="8786813" y="1428750"/>
          <p14:tracePt t="403976" x="8786813" y="1357313"/>
          <p14:tracePt t="403992" x="8786813" y="1295400"/>
          <p14:tracePt t="404008" x="8786813" y="1241425"/>
          <p14:tracePt t="404024" x="8786813" y="1204913"/>
          <p14:tracePt t="404040" x="8804275" y="1187450"/>
          <p14:tracePt t="404056" x="8831263" y="1152525"/>
          <p14:tracePt t="404072" x="8840788" y="1125538"/>
          <p14:tracePt t="404088" x="8840788" y="1089025"/>
          <p14:tracePt t="404104" x="8831263" y="1062038"/>
          <p14:tracePt t="404120" x="8804275" y="1054100"/>
          <p14:tracePt t="404136" x="8769350" y="1054100"/>
          <p14:tracePt t="404152" x="8732838" y="1062038"/>
          <p14:tracePt t="404168" x="8715375" y="1108075"/>
          <p14:tracePt t="404184" x="8697913" y="1196975"/>
          <p14:tracePt t="404200" x="8697913" y="1339850"/>
          <p14:tracePt t="404216" x="8697913" y="1517650"/>
          <p14:tracePt t="404232" x="8697913" y="1714500"/>
          <p14:tracePt t="404248" x="8697913" y="2000250"/>
          <p14:tracePt t="404264" x="8697913" y="2322513"/>
          <p14:tracePt t="404280" x="8697913" y="2633663"/>
          <p14:tracePt t="404296" x="8724900" y="2982913"/>
          <p14:tracePt t="404312" x="8786813" y="3197225"/>
          <p14:tracePt t="404328" x="8831263" y="3367088"/>
          <p14:tracePt t="404344" x="8858250" y="3482975"/>
          <p14:tracePt t="404360" x="8867775" y="3517900"/>
          <p14:tracePt t="404376" x="8867775" y="3527425"/>
          <p14:tracePt t="404393" x="8875713" y="3536950"/>
          <p14:tracePt t="404480" x="8875713" y="3527425"/>
          <p14:tracePt t="404496" x="8875713" y="3500438"/>
          <p14:tracePt t="404512" x="8867775" y="3465513"/>
          <p14:tracePt t="404517" x="8848725" y="3419475"/>
          <p14:tracePt t="404528" x="8848725" y="3384550"/>
          <p14:tracePt t="404536" x="8831263" y="3367088"/>
          <p14:tracePt t="404552" x="8823325" y="3286125"/>
          <p14:tracePt t="404568" x="8796338" y="3152775"/>
          <p14:tracePt t="404584" x="8751888" y="2946400"/>
          <p14:tracePt t="404600" x="8688388" y="2687638"/>
          <p14:tracePt t="404616" x="8643938" y="2428875"/>
          <p14:tracePt t="404632" x="8616950" y="2224088"/>
          <p14:tracePt t="404648" x="8616950" y="2054225"/>
          <p14:tracePt t="404664" x="8616950" y="1938338"/>
          <p14:tracePt t="404680" x="8634413" y="1874838"/>
          <p14:tracePt t="404696" x="8634413" y="1830388"/>
          <p14:tracePt t="404712" x="8634413" y="1785938"/>
          <p14:tracePt t="404728" x="8626475" y="1741488"/>
          <p14:tracePt t="404744" x="8582025" y="1697038"/>
          <p14:tracePt t="404760" x="8528050" y="1670050"/>
          <p14:tracePt t="404776" x="8491538" y="1652588"/>
          <p14:tracePt t="404792" x="8456613" y="1633538"/>
          <p14:tracePt t="404808" x="8429625" y="1625600"/>
          <p14:tracePt t="404824" x="8348663" y="1608138"/>
          <p14:tracePt t="404839" x="8277225" y="1608138"/>
          <p14:tracePt t="404856" x="8224838" y="1598613"/>
          <p14:tracePt t="404872" x="8180388" y="1598613"/>
          <p14:tracePt t="404888" x="8161338" y="1598613"/>
          <p14:tracePt t="404903" x="8143875" y="1598613"/>
          <p14:tracePt t="404920" x="8134350" y="1598613"/>
          <p14:tracePt t="404936" x="8134350" y="1643063"/>
          <p14:tracePt t="404952" x="8126413" y="1724025"/>
          <p14:tracePt t="404967" x="8108950" y="1785938"/>
          <p14:tracePt t="404983" x="8099425" y="1857375"/>
          <p14:tracePt t="405000" x="8099425" y="1911350"/>
          <p14:tracePt t="405015" x="8099425" y="1938338"/>
          <p14:tracePt t="405031" x="8161338" y="1982788"/>
          <p14:tracePt t="405049" x="8232775" y="2009775"/>
          <p14:tracePt t="405063" x="8385175" y="2081213"/>
          <p14:tracePt t="405079" x="8501063" y="2098675"/>
          <p14:tracePt t="405096" x="8562975" y="2116138"/>
          <p14:tracePt t="405111" x="8589963" y="2133600"/>
          <p14:tracePt t="405127" x="8589963" y="2160588"/>
          <p14:tracePt t="405143" x="8589963" y="2241550"/>
          <p14:tracePt t="405159" x="8582025" y="2303463"/>
          <p14:tracePt t="405175" x="8562975" y="2393950"/>
          <p14:tracePt t="405191" x="8528050" y="2517775"/>
          <p14:tracePt t="405207" x="8501063" y="2589213"/>
          <p14:tracePt t="405223" x="8501063" y="2660650"/>
          <p14:tracePt t="405239" x="8501063" y="2776538"/>
          <p14:tracePt t="405255" x="8518525" y="2884488"/>
          <p14:tracePt t="405271" x="8537575" y="3017838"/>
          <p14:tracePt t="405287" x="8545513" y="3179763"/>
          <p14:tracePt t="405303" x="8545513" y="3268663"/>
          <p14:tracePt t="405319" x="8555038" y="3340100"/>
          <p14:tracePt t="405335" x="8572500" y="3402013"/>
          <p14:tracePt t="405351" x="8599488" y="3482975"/>
          <p14:tracePt t="405367" x="8653463" y="3589338"/>
          <p14:tracePt t="405383" x="8732838" y="3732213"/>
          <p14:tracePt t="405399" x="8848725" y="3902075"/>
          <p14:tracePt t="405415" x="8966200" y="4062413"/>
          <p14:tracePt t="405431" x="9099550" y="4205288"/>
          <p14:tracePt t="405448" x="9153525" y="4348163"/>
          <p14:tracePt t="405463" x="9161463" y="4411663"/>
          <p14:tracePt t="405479" x="9161463" y="4446588"/>
          <p14:tracePt t="405496" x="9161463" y="4518025"/>
          <p14:tracePt t="405511" x="9180513" y="4572000"/>
          <p14:tracePt t="405527" x="9188450" y="4616450"/>
          <p14:tracePt t="405543" x="9197975" y="4633913"/>
          <p14:tracePt t="405559" x="9224963" y="4679950"/>
          <p14:tracePt t="405575" x="9224963" y="4714875"/>
          <p14:tracePt t="405591" x="9224963" y="4759325"/>
          <p14:tracePt t="405607" x="9224963" y="4813300"/>
          <p14:tracePt t="405623" x="9242425" y="4875213"/>
          <p14:tracePt t="405639" x="9269413" y="4938713"/>
          <p14:tracePt t="405655" x="9304338" y="5000625"/>
          <p14:tracePt t="405671" x="9340850" y="5037138"/>
          <p14:tracePt t="405687" x="9348788" y="5045075"/>
          <p14:tracePt t="405719" x="9358313" y="5054600"/>
          <p14:tracePt t="405735" x="9358313" y="5081588"/>
          <p14:tracePt t="405751" x="9358313" y="5099050"/>
          <p14:tracePt t="405767" x="9358313" y="5116513"/>
          <p14:tracePt t="405783" x="9358313" y="5126038"/>
          <p14:tracePt t="405815" x="9358313" y="5133975"/>
          <p14:tracePt t="405831" x="9313863" y="5133975"/>
          <p14:tracePt t="405847" x="9259888" y="5126038"/>
          <p14:tracePt t="405863" x="9180513" y="5108575"/>
          <p14:tracePt t="405879" x="9090025" y="5108575"/>
          <p14:tracePt t="405895" x="8947150" y="5108575"/>
          <p14:tracePt t="405911" x="8858250" y="5108575"/>
          <p14:tracePt t="405927" x="8786813" y="5116513"/>
          <p14:tracePt t="405943" x="8759825" y="5126038"/>
          <p14:tracePt t="405959" x="8742363" y="5133975"/>
          <p14:tracePt t="405975" x="8732838" y="5143500"/>
          <p14:tracePt t="405991" x="8724900" y="5143500"/>
          <p14:tracePt t="406007" x="8724900" y="5153025"/>
          <p14:tracePt t="406023" x="8715375" y="5153025"/>
          <p14:tracePt t="406038" x="8705850" y="5160963"/>
          <p14:tracePt t="406054" x="8697913" y="5160963"/>
          <p14:tracePt t="406070" x="8688388" y="5160963"/>
          <p14:tracePt t="406226" x="8705850" y="5170488"/>
          <p14:tracePt t="406231" x="8715375" y="5170488"/>
          <p14:tracePt t="406246" x="8769350" y="5180013"/>
          <p14:tracePt t="406262" x="8840788" y="5214938"/>
          <p14:tracePt t="406278" x="8912225" y="5251450"/>
          <p14:tracePt t="406294" x="9001125" y="5295900"/>
          <p14:tracePt t="406310" x="9099550" y="5357813"/>
          <p14:tracePt t="406326" x="9161463" y="5402263"/>
          <p14:tracePt t="406342" x="9242425" y="5473700"/>
          <p14:tracePt t="406358" x="9304338" y="5545138"/>
          <p14:tracePt t="406374" x="9331325" y="5599113"/>
          <p14:tracePt t="406390" x="9340850" y="5634038"/>
          <p14:tracePt t="406406" x="9340850" y="5670550"/>
          <p14:tracePt t="406422" x="9348788" y="5697538"/>
          <p14:tracePt t="406438" x="9358313" y="5732463"/>
          <p14:tracePt t="406456" x="9429750" y="5803900"/>
          <p14:tracePt t="406471" x="9466263" y="5848350"/>
          <p14:tracePt t="406486" x="9491663" y="5875338"/>
          <p14:tracePt t="406502" x="9545638" y="5938838"/>
          <p14:tracePt t="406518" x="9590088" y="6000750"/>
          <p14:tracePt t="406534" x="9634538" y="6062663"/>
          <p14:tracePt t="406550" x="9688513" y="6089650"/>
          <p14:tracePt t="406566" x="9705975" y="6108700"/>
          <p14:tracePt t="406582" x="9725025" y="6108700"/>
          <p14:tracePt t="406612" x="9742488" y="6099175"/>
          <p14:tracePt t="406617" x="9752013" y="6089650"/>
          <p14:tracePt t="406676" x="9759950" y="6089650"/>
          <p14:tracePt t="406692" x="9769475" y="6089650"/>
          <p14:tracePt t="406697" x="9777413" y="6089650"/>
          <p14:tracePt t="406710" x="9786938" y="6089650"/>
          <p14:tracePt t="406726" x="9796463" y="6089650"/>
          <p14:tracePt t="407148" x="9804400" y="6081713"/>
          <p14:tracePt t="407212" x="9804400" y="6072188"/>
          <p14:tracePt t="407228" x="9823450" y="6062663"/>
          <p14:tracePt t="407232" x="9831388" y="6054725"/>
          <p14:tracePt t="407244" x="9840913" y="6037263"/>
          <p14:tracePt t="407255" x="9858375" y="6027738"/>
          <p14:tracePt t="407269" x="9894888" y="5991225"/>
          <p14:tracePt t="407285" x="9912350" y="5983288"/>
          <p14:tracePt t="407302" x="9912350" y="5965825"/>
          <p14:tracePt t="407317" x="9912350" y="5938838"/>
          <p14:tracePt t="407333" x="9912350" y="5884863"/>
          <p14:tracePt t="407349" x="9912350" y="5830888"/>
          <p14:tracePt t="407365" x="9912350" y="5786438"/>
          <p14:tracePt t="407381" x="9912350" y="5751513"/>
          <p14:tracePt t="407397" x="9929813" y="5724525"/>
          <p14:tracePt t="407413" x="9939338" y="5715000"/>
          <p14:tracePt t="407429" x="9966325" y="5697538"/>
          <p14:tracePt t="407445" x="10018713" y="5688013"/>
          <p14:tracePt t="407461" x="10117138" y="5670550"/>
          <p14:tracePt t="407477" x="10180638" y="5653088"/>
          <p14:tracePt t="407493" x="10233025" y="5616575"/>
          <p14:tracePt t="407509" x="10340975" y="5545138"/>
          <p14:tracePt t="407525" x="10439400" y="5491163"/>
          <p14:tracePt t="407541" x="10537825" y="5419725"/>
          <p14:tracePt t="407557" x="10626725" y="5357813"/>
          <p14:tracePt t="407573" x="10661650" y="5330825"/>
          <p14:tracePt t="407589" x="10661650" y="5322888"/>
          <p14:tracePt t="407605" x="10661650" y="5313363"/>
          <p14:tracePt t="407628" x="10671175" y="5295900"/>
          <p14:tracePt t="411076" x="10590213" y="5259388"/>
          <p14:tracePt t="411080" x="10582275" y="5251450"/>
          <p14:tracePt t="411092" x="10563225" y="5224463"/>
          <p14:tracePt t="411106" x="10545763" y="5205413"/>
          <p14:tracePt t="411122" x="10491788" y="5170488"/>
          <p14:tracePt t="411138" x="10385425" y="5133975"/>
          <p14:tracePt t="411154" x="10206038" y="5081588"/>
          <p14:tracePt t="411170" x="10001250" y="5037138"/>
          <p14:tracePt t="411173" x="9894888" y="5010150"/>
          <p14:tracePt t="411186" x="9796463" y="5000625"/>
          <p14:tracePt t="411202" x="9661525" y="4983163"/>
          <p14:tracePt t="411218" x="9599613" y="4973638"/>
          <p14:tracePt t="411234" x="9572625" y="4973638"/>
          <p14:tracePt t="411250" x="9545638" y="4973638"/>
          <p14:tracePt t="411267" x="9483725" y="4973638"/>
          <p14:tracePt t="411282" x="9466263" y="4946650"/>
          <p14:tracePt t="411298" x="9402763" y="4946650"/>
          <p14:tracePt t="411314" x="9323388" y="4938713"/>
          <p14:tracePt t="411329" x="9205913" y="4911725"/>
          <p14:tracePt t="411345" x="9090025" y="4875213"/>
          <p14:tracePt t="411361" x="8939213" y="4867275"/>
          <p14:tracePt t="411378" x="8786813" y="4867275"/>
          <p14:tracePt t="411393" x="8653463" y="4857750"/>
          <p14:tracePt t="411410" x="8518525" y="4848225"/>
          <p14:tracePt t="411425" x="8412163" y="4840288"/>
          <p14:tracePt t="411441" x="8313738" y="4830763"/>
          <p14:tracePt t="411457" x="8180388" y="4813300"/>
          <p14:tracePt t="411473" x="8018463" y="4803775"/>
          <p14:tracePt t="411489" x="7894638" y="4803775"/>
          <p14:tracePt t="411505" x="7823200" y="4803775"/>
          <p14:tracePt t="411521" x="7786688" y="4803775"/>
          <p14:tracePt t="411537" x="7724775" y="4803775"/>
          <p14:tracePt t="411553" x="7653338" y="4803775"/>
          <p14:tracePt t="411569" x="7572375" y="4803775"/>
          <p14:tracePt t="411585" x="7545388" y="4803775"/>
          <p14:tracePt t="411601" x="7537450" y="4803775"/>
          <p14:tracePt t="411617" x="7500938" y="4803775"/>
          <p14:tracePt t="411633" x="7446963" y="4830763"/>
          <p14:tracePt t="411649" x="7394575" y="4857750"/>
          <p14:tracePt t="411665" x="7367588" y="4867275"/>
          <p14:tracePt t="411681" x="7331075" y="4911725"/>
          <p14:tracePt t="411697" x="7296150" y="4946650"/>
          <p14:tracePt t="411713" x="7296150" y="4973638"/>
          <p14:tracePt t="411729" x="7296150" y="5018088"/>
          <p14:tracePt t="411745" x="7323138" y="5081588"/>
          <p14:tracePt t="411761" x="7367588" y="5153025"/>
          <p14:tracePt t="411777" x="7412038" y="5197475"/>
          <p14:tracePt t="411793" x="7456488" y="5224463"/>
          <p14:tracePt t="411809" x="7527925" y="5276850"/>
          <p14:tracePt t="411825" x="7616825" y="5322888"/>
          <p14:tracePt t="411841" x="7670800" y="5330825"/>
          <p14:tracePt t="411857" x="7742238" y="5340350"/>
          <p14:tracePt t="411873" x="7858125" y="5340350"/>
          <p14:tracePt t="411889" x="8010525" y="5348288"/>
          <p14:tracePt t="411905" x="8232775" y="5375275"/>
          <p14:tracePt t="411921" x="8466138" y="5384800"/>
          <p14:tracePt t="411937" x="8697913" y="5384800"/>
          <p14:tracePt t="411953" x="8912225" y="5384800"/>
          <p14:tracePt t="411969" x="9028113" y="5384800"/>
          <p14:tracePt t="411985" x="9090025" y="5384800"/>
          <p14:tracePt t="412001" x="9109075" y="5375275"/>
          <p14:tracePt t="412017" x="9109075" y="5357813"/>
          <p14:tracePt t="412033" x="9117013" y="5340350"/>
          <p14:tracePt t="412065" x="9117013" y="5330825"/>
          <p14:tracePt t="412081" x="9109075" y="5322888"/>
          <p14:tracePt t="412150" x="9099550" y="5322888"/>
          <p14:tracePt t="412198" x="9099550" y="5330825"/>
          <p14:tracePt t="412646" x="9215438" y="5419725"/>
          <p14:tracePt t="412651" x="9331325" y="5500688"/>
          <p14:tracePt t="412662" x="9439275" y="5562600"/>
          <p14:tracePt t="412672" x="9555163" y="5608638"/>
          <p14:tracePt t="412688" x="9796463" y="5688013"/>
          <p14:tracePt t="412704" x="9983788" y="5751513"/>
          <p14:tracePt t="412720" x="10161588" y="5768975"/>
          <p14:tracePt t="412736" x="10215563" y="5776913"/>
          <p14:tracePt t="412790" x="10225088" y="5776913"/>
          <p14:tracePt t="412810" x="10225088" y="5759450"/>
          <p14:tracePt t="412838" x="10206038" y="5741988"/>
          <p14:tracePt t="412842" x="10198100" y="5724525"/>
          <p14:tracePt t="412854" x="10161588" y="5715000"/>
          <p14:tracePt t="412864" x="10117138" y="5705475"/>
          <p14:tracePt t="412880" x="10045700" y="5688013"/>
          <p14:tracePt t="412896" x="9939338" y="5670550"/>
          <p14:tracePt t="412912" x="9831388" y="5661025"/>
          <p14:tracePt t="412928" x="9752013" y="5661025"/>
          <p14:tracePt t="412944" x="9644063" y="5661025"/>
          <p14:tracePt t="412960" x="9555163" y="5670550"/>
          <p14:tracePt t="412976" x="9483725" y="5715000"/>
          <p14:tracePt t="412992" x="9447213" y="5759450"/>
          <p14:tracePt t="413008" x="9447213" y="5813425"/>
          <p14:tracePt t="413024" x="9447213" y="5840413"/>
          <p14:tracePt t="413040" x="9528175" y="5929313"/>
          <p14:tracePt t="413056" x="9671050" y="6037263"/>
          <p14:tracePt t="413072" x="9813925" y="6116638"/>
          <p14:tracePt t="413088" x="9956800" y="6153150"/>
          <p14:tracePt t="413104" x="10117138" y="6180138"/>
          <p14:tracePt t="413120" x="10242550" y="6188075"/>
          <p14:tracePt t="413136" x="10269538" y="6188075"/>
          <p14:tracePt t="413152" x="10277475" y="6188075"/>
          <p14:tracePt t="413168" x="10304463" y="6188075"/>
          <p14:tracePt t="413184" x="10304463" y="6170613"/>
          <p14:tracePt t="414866" x="10304463" y="6153150"/>
          <p14:tracePt t="414870" x="10304463" y="6143625"/>
          <p14:tracePt t="414882" x="10304463" y="6108700"/>
          <p14:tracePt t="414894" x="10304463" y="6072188"/>
          <p14:tracePt t="414910" x="10304463" y="5919788"/>
          <p14:tracePt t="414926" x="10269538" y="5715000"/>
          <p14:tracePt t="414942" x="10198100" y="5510213"/>
          <p14:tracePt t="414958" x="10171113" y="5303838"/>
          <p14:tracePt t="414974" x="10134600" y="5108575"/>
          <p14:tracePt t="414990" x="10099675" y="4884738"/>
          <p14:tracePt t="415006" x="10063163" y="4643438"/>
          <p14:tracePt t="415022" x="10018713" y="4419600"/>
          <p14:tracePt t="415038" x="9956800" y="4205288"/>
          <p14:tracePt t="415054" x="9848850" y="3956050"/>
          <p14:tracePt t="415070" x="9732963" y="3741738"/>
          <p14:tracePt t="415086" x="9644063" y="3536950"/>
          <p14:tracePt t="415102" x="9545638" y="3313113"/>
          <p14:tracePt t="415118" x="9447213" y="3098800"/>
          <p14:tracePt t="415134" x="9348788" y="2901950"/>
          <p14:tracePt t="415150" x="9286875" y="2741613"/>
          <p14:tracePt t="415166" x="9232900" y="2598738"/>
          <p14:tracePt t="415182" x="9188450" y="2473325"/>
          <p14:tracePt t="415198" x="9153525" y="2374900"/>
          <p14:tracePt t="415214" x="9117013" y="2295525"/>
          <p14:tracePt t="415230" x="9090025" y="2241550"/>
          <p14:tracePt t="415246" x="9063038" y="2197100"/>
          <p14:tracePt t="415262" x="9063038" y="2179638"/>
          <p14:tracePt t="415278" x="9055100" y="2160588"/>
          <p14:tracePt t="415294" x="9045575" y="2143125"/>
          <p14:tracePt t="415326" x="9045575" y="2133600"/>
          <p14:tracePt t="415660" x="9037638" y="2133600"/>
          <p14:tracePt t="415676" x="9010650" y="2116138"/>
          <p14:tracePt t="415682" x="8991600" y="2116138"/>
          <p14:tracePt t="415693" x="8983663" y="2108200"/>
          <p14:tracePt t="415709" x="8947150" y="2054225"/>
          <p14:tracePt t="415712" x="8929688" y="2027238"/>
          <p14:tracePt t="415726" x="8902700" y="2000250"/>
          <p14:tracePt t="415741" x="8831263" y="1911350"/>
          <p14:tracePt t="415757" x="8751888" y="1822450"/>
          <p14:tracePt t="415773" x="8697913" y="1768475"/>
          <p14:tracePt t="415789" x="8680450" y="1741488"/>
          <p14:tracePt t="415805" x="8670925" y="1724025"/>
          <p14:tracePt t="415821" x="8653463" y="1714500"/>
          <p14:tracePt t="415837" x="8634413" y="1697038"/>
          <p14:tracePt t="415924" x="8626475" y="1697038"/>
          <p14:tracePt t="415940" x="8599488" y="1697038"/>
          <p14:tracePt t="415945" x="8589963" y="1697038"/>
          <p14:tracePt t="415976" x="8582025" y="1697038"/>
          <p14:tracePt t="415988" x="8572500" y="1697038"/>
          <p14:tracePt t="415993" x="8562975" y="1697038"/>
          <p14:tracePt t="416004" x="8545513" y="1697038"/>
          <p14:tracePt t="416036" x="8537575" y="1697038"/>
          <p14:tracePt t="416164" x="8528050" y="1697038"/>
          <p14:tracePt t="416180" x="8528050" y="1687513"/>
          <p14:tracePt t="416200" x="8528050" y="1679575"/>
          <p14:tracePt t="416213" x="8528050" y="1670050"/>
          <p14:tracePt t="416227" x="8528050" y="1643063"/>
          <p14:tracePt t="416244" x="8528050" y="1625600"/>
          <p14:tracePt t="416249" x="8528050" y="1616075"/>
          <p14:tracePt t="416260" x="8510588" y="1598613"/>
          <p14:tracePt t="416269" x="8501063" y="1589088"/>
          <p14:tracePt t="416285" x="8420100" y="1562100"/>
          <p14:tracePt t="416301" x="8367713" y="1562100"/>
          <p14:tracePt t="416317" x="8304213" y="1562100"/>
          <p14:tracePt t="416333" x="8232775" y="1562100"/>
          <p14:tracePt t="416349" x="8161338" y="1571625"/>
          <p14:tracePt t="416365" x="8143875" y="1571625"/>
          <p14:tracePt t="416452" x="8134350" y="1571625"/>
          <p14:tracePt t="416630" x="8126413" y="1571625"/>
          <p14:tracePt t="416634" x="8116888" y="1571625"/>
          <p14:tracePt t="416646" x="8099425" y="1571625"/>
          <p14:tracePt t="416653" x="8072438" y="1571625"/>
          <p14:tracePt t="416669" x="8018463" y="1562100"/>
          <p14:tracePt t="416685" x="7956550" y="1554163"/>
          <p14:tracePt t="416700" x="7929563" y="1554163"/>
          <p14:tracePt t="417070" x="7929563" y="1544638"/>
          <p14:tracePt t="417086" x="7939088" y="1527175"/>
          <p14:tracePt t="417102" x="7947025" y="1517650"/>
          <p14:tracePt t="417107" x="7947025" y="1509713"/>
          <p14:tracePt t="417134" x="7947025" y="1490663"/>
          <p14:tracePt t="417674" x="7947025" y="1500188"/>
          <p14:tracePt t="417686" x="7947025" y="1536700"/>
          <p14:tracePt t="417691" x="7947025" y="1544638"/>
          <p14:tracePt t="417946" x="7947025" y="1554163"/>
          <p14:tracePt t="418008" x="7947025" y="1562100"/>
          <p14:tracePt t="418072" x="7947025" y="1571625"/>
          <p14:tracePt t="418077" x="7947025" y="1581150"/>
          <p14:tracePt t="418104" x="7947025" y="1598613"/>
          <p14:tracePt t="418109" x="7947025" y="1608138"/>
          <p14:tracePt t="418124" x="7983538" y="1643063"/>
          <p14:tracePt t="418140" x="8045450" y="1679575"/>
          <p14:tracePt t="418155" x="8108950" y="1704975"/>
          <p14:tracePt t="418171" x="8180388" y="1704975"/>
          <p14:tracePt t="418188" x="8251825" y="1704975"/>
          <p14:tracePt t="418204" x="8323263" y="1704975"/>
          <p14:tracePt t="418220" x="8439150" y="1704975"/>
          <p14:tracePt t="418236" x="8562975" y="1670050"/>
          <p14:tracePt t="418251" x="8626475" y="1652588"/>
          <p14:tracePt t="418267" x="8661400" y="1643063"/>
          <p14:tracePt t="418284" x="8688388" y="1633538"/>
          <p14:tracePt t="418344" x="8688388" y="1616075"/>
          <p14:tracePt t="418349" x="8688388" y="1608138"/>
          <p14:tracePt t="418365" x="8688388" y="1589088"/>
          <p14:tracePt t="418381" x="8688388" y="1571625"/>
          <p14:tracePt t="418395" x="8688388" y="1544638"/>
          <p14:tracePt t="418412" x="8670925" y="1500188"/>
          <p14:tracePt t="418428" x="8643938" y="1455738"/>
          <p14:tracePt t="418444" x="8634413" y="1428750"/>
          <p14:tracePt t="418459" x="8616950" y="1384300"/>
          <p14:tracePt t="418476" x="8545513" y="1295400"/>
          <p14:tracePt t="418492" x="8501063" y="1250950"/>
          <p14:tracePt t="418507" x="8420100" y="1187450"/>
          <p14:tracePt t="418524" x="8348663" y="1152525"/>
          <p14:tracePt t="418539" x="8277225" y="1116013"/>
          <p14:tracePt t="418555" x="8232775" y="1108075"/>
          <p14:tracePt t="418572" x="8197850" y="1098550"/>
          <p14:tracePt t="418588" x="8153400" y="1098550"/>
          <p14:tracePt t="418603" x="8099425" y="1098550"/>
          <p14:tracePt t="418619" x="8045450" y="1098550"/>
          <p14:tracePt t="418635" x="8001000" y="1098550"/>
          <p14:tracePt t="418651" x="7956550" y="1108075"/>
          <p14:tracePt t="418667" x="7929563" y="1125538"/>
          <p14:tracePt t="418684" x="7894638" y="1143000"/>
          <p14:tracePt t="418699" x="7894638" y="1152525"/>
          <p14:tracePt t="418715" x="7858125" y="1187450"/>
          <p14:tracePt t="418731" x="7831138" y="1214438"/>
          <p14:tracePt t="418748" x="7786688" y="1231900"/>
          <p14:tracePt t="418763" x="7751763" y="1268413"/>
          <p14:tracePt t="418779" x="7742238" y="1285875"/>
          <p14:tracePt t="418795" x="7715250" y="1322388"/>
          <p14:tracePt t="418811" x="7715250" y="1339850"/>
          <p14:tracePt t="418827" x="7705725" y="1374775"/>
          <p14:tracePt t="418843" x="7688263" y="1428750"/>
          <p14:tracePt t="418859" x="7688263" y="1490663"/>
          <p14:tracePt t="418875" x="7670800" y="1544638"/>
          <p14:tracePt t="418891" x="7643813" y="1616075"/>
          <p14:tracePt t="418907" x="7643813" y="1679575"/>
          <p14:tracePt t="418923" x="7626350" y="1751013"/>
          <p14:tracePt t="418939" x="7616825" y="1830388"/>
          <p14:tracePt t="418955" x="7608888" y="1901825"/>
          <p14:tracePt t="418971" x="7589838" y="1990725"/>
          <p14:tracePt t="418987" x="7589838" y="2108200"/>
          <p14:tracePt t="419003" x="7589838" y="2276475"/>
          <p14:tracePt t="419019" x="7589838" y="2374900"/>
          <p14:tracePt t="419035" x="7589838" y="2527300"/>
          <p14:tracePt t="419051" x="7589838" y="2670175"/>
          <p14:tracePt t="419067" x="7589838" y="2768600"/>
          <p14:tracePt t="419082" x="7589838" y="2803525"/>
          <p14:tracePt t="419098" x="7589838" y="2867025"/>
          <p14:tracePt t="419114" x="7626350" y="2938463"/>
          <p14:tracePt t="419131" x="7715250" y="3054350"/>
          <p14:tracePt t="419146" x="7759700" y="3098800"/>
          <p14:tracePt t="419162" x="7823200" y="3170238"/>
          <p14:tracePt t="419178" x="7885113" y="3232150"/>
          <p14:tracePt t="419194" x="7920038" y="3276600"/>
          <p14:tracePt t="419210" x="7956550" y="3303588"/>
          <p14:tracePt t="419226" x="7966075" y="3313113"/>
          <p14:tracePt t="419230" x="7991475" y="3330575"/>
          <p14:tracePt t="419242" x="8045450" y="3348038"/>
          <p14:tracePt t="419258" x="8108950" y="3394075"/>
          <p14:tracePt t="419274" x="8161338" y="3429000"/>
          <p14:tracePt t="419290" x="8259763" y="3473450"/>
          <p14:tracePt t="419306" x="8358188" y="3490913"/>
          <p14:tracePt t="419322" x="8447088" y="3500438"/>
          <p14:tracePt t="419338" x="8545513" y="3509963"/>
          <p14:tracePt t="419354" x="8653463" y="3509963"/>
          <p14:tracePt t="419370" x="8705850" y="3509963"/>
          <p14:tracePt t="419386" x="8769350" y="3509963"/>
          <p14:tracePt t="419402" x="8804275" y="3509963"/>
          <p14:tracePt t="419418" x="8848725" y="3509963"/>
          <p14:tracePt t="419434" x="8867775" y="3509963"/>
          <p14:tracePt t="419450" x="8902700" y="3509963"/>
          <p14:tracePt t="419466" x="8939213" y="3509963"/>
          <p14:tracePt t="419482" x="8991600" y="3490913"/>
          <p14:tracePt t="419498" x="9055100" y="3482975"/>
          <p14:tracePt t="419514" x="9099550" y="3482975"/>
          <p14:tracePt t="419530" x="9144000" y="3473450"/>
          <p14:tracePt t="419546" x="9197975" y="3455988"/>
          <p14:tracePt t="419562" x="9251950" y="3411538"/>
          <p14:tracePt t="419578" x="9277350" y="3394075"/>
          <p14:tracePt t="419594" x="9358313" y="3340100"/>
          <p14:tracePt t="419610" x="9402763" y="3303588"/>
          <p14:tracePt t="419626" x="9474200" y="3259138"/>
          <p14:tracePt t="419642" x="9555163" y="3179763"/>
          <p14:tracePt t="419658" x="9617075" y="3116263"/>
          <p14:tracePt t="419674" x="9671050" y="2990850"/>
          <p14:tracePt t="419691" x="9705975" y="2867025"/>
          <p14:tracePt t="419706" x="9752013" y="2741613"/>
          <p14:tracePt t="419721" x="9777413" y="2625725"/>
          <p14:tracePt t="419738" x="9813925" y="2500313"/>
          <p14:tracePt t="419753" x="9831388" y="2384425"/>
          <p14:tracePt t="419769" x="9848850" y="2259013"/>
          <p14:tracePt t="419785" x="9885363" y="2098675"/>
          <p14:tracePt t="419801" x="9894888" y="1990725"/>
          <p14:tracePt t="419817" x="9902825" y="1893888"/>
          <p14:tracePt t="419833" x="9902825" y="1803400"/>
          <p14:tracePt t="419849" x="9902825" y="1697038"/>
          <p14:tracePt t="419865" x="9894888" y="1660525"/>
          <p14:tracePt t="419881" x="9867900" y="1589088"/>
          <p14:tracePt t="419898" x="9848850" y="1509713"/>
          <p14:tracePt t="419913" x="9823450" y="1428750"/>
          <p14:tracePt t="419929" x="9804400" y="1366838"/>
          <p14:tracePt t="419945" x="9796463" y="1339850"/>
          <p14:tracePt t="419961" x="9786938" y="1295400"/>
          <p14:tracePt t="419977" x="9769475" y="1276350"/>
          <p14:tracePt t="419994" x="9752013" y="1241425"/>
          <p14:tracePt t="420009" x="9715500" y="1196975"/>
          <p14:tracePt t="420025" x="9688513" y="1160463"/>
          <p14:tracePt t="420041" x="9653588" y="1143000"/>
          <p14:tracePt t="420057" x="9599613" y="1116013"/>
          <p14:tracePt t="420074" x="9572625" y="1108075"/>
          <p14:tracePt t="420089" x="9501188" y="1081088"/>
          <p14:tracePt t="420106" x="9466263" y="1062038"/>
          <p14:tracePt t="420122" x="9429750" y="1044575"/>
          <p14:tracePt t="420138" x="9412288" y="1036638"/>
          <p14:tracePt t="420171" x="9402763" y="1036638"/>
          <p14:tracePt t="420186" x="9394825" y="1027113"/>
          <p14:tracePt t="422712" x="9385300" y="1027113"/>
          <p14:tracePt t="422760" x="9375775" y="1027113"/>
          <p14:tracePt t="422776" x="9367838" y="1027113"/>
          <p14:tracePt t="422782" x="9358313" y="1027113"/>
          <p14:tracePt t="422792" x="9348788" y="1027113"/>
          <p14:tracePt t="422808" x="9331325" y="1027113"/>
          <p14:tracePt t="422811" x="9323388" y="1027113"/>
          <p14:tracePt t="422823" x="9296400" y="1027113"/>
          <p14:tracePt t="422839" x="9269413" y="1017588"/>
          <p14:tracePt t="422855" x="9232900" y="1009650"/>
          <p14:tracePt t="422871" x="9188450" y="1009650"/>
          <p14:tracePt t="422887" x="9134475" y="1000125"/>
          <p14:tracePt t="422903" x="9082088" y="990600"/>
          <p14:tracePt t="422920" x="9063038" y="990600"/>
          <p14:tracePt t="422936" x="9055100" y="990600"/>
          <p14:tracePt t="423016" x="9045575" y="990600"/>
          <p14:tracePt t="423020" x="9028113" y="990600"/>
          <p14:tracePt t="423033" x="9018588" y="990600"/>
          <p14:tracePt t="423048" x="9010650" y="990600"/>
          <p14:tracePt t="423064" x="8991600" y="973138"/>
          <p14:tracePt t="426792" x="8974138" y="990600"/>
          <p14:tracePt t="426796" x="8966200" y="990600"/>
          <p14:tracePt t="426808" x="8966200" y="1000125"/>
          <p14:tracePt t="426824" x="8956675" y="1009650"/>
          <p14:tracePt t="426840" x="8947150" y="1017588"/>
          <p14:tracePt t="426851" x="8947150" y="1027113"/>
          <p14:tracePt t="426872" x="8939213" y="1036638"/>
          <p14:tracePt t="426883" x="8920163" y="1036638"/>
          <p14:tracePt t="426899" x="8902700" y="1044575"/>
          <p14:tracePt t="426915" x="8858250" y="1054100"/>
          <p14:tracePt t="426931" x="8831263" y="1062038"/>
          <p14:tracePt t="426947" x="8796338" y="1062038"/>
          <p14:tracePt t="426963" x="8769350" y="1062038"/>
          <p14:tracePt t="426979" x="8724900" y="1062038"/>
          <p14:tracePt t="426995" x="8653463" y="1062038"/>
          <p14:tracePt t="427011" x="8626475" y="1062038"/>
          <p14:tracePt t="427027" x="8589963" y="1062038"/>
          <p14:tracePt t="427043" x="8562975" y="1062038"/>
          <p14:tracePt t="427060" x="8501063" y="1062038"/>
          <p14:tracePt t="427075" x="8456613" y="1054100"/>
          <p14:tracePt t="427091" x="8412163" y="1054100"/>
          <p14:tracePt t="427107" x="8358188" y="1054100"/>
          <p14:tracePt t="427123" x="8313738" y="1054100"/>
          <p14:tracePt t="427139" x="8277225" y="1054100"/>
          <p14:tracePt t="427154" x="8251825" y="1054100"/>
          <p14:tracePt t="427170" x="8232775" y="1054100"/>
          <p14:tracePt t="427186" x="8215313" y="1054100"/>
          <p14:tracePt t="427203" x="8197850" y="1044575"/>
          <p14:tracePt t="427219" x="8170863" y="1036638"/>
          <p14:tracePt t="427234" x="8126413" y="1036638"/>
          <p14:tracePt t="427250" x="8089900" y="1036638"/>
          <p14:tracePt t="427266" x="8045450" y="1036638"/>
          <p14:tracePt t="427282" x="8018463" y="1036638"/>
          <p14:tracePt t="427299" x="8001000" y="1036638"/>
          <p14:tracePt t="427314" x="7991475" y="1036638"/>
          <p14:tracePt t="427330" x="7974013" y="1036638"/>
          <p14:tracePt t="427346" x="7947025" y="1054100"/>
          <p14:tracePt t="427363" x="7902575" y="1098550"/>
          <p14:tracePt t="427378" x="7813675" y="1152525"/>
          <p14:tracePt t="427394" x="7751763" y="1196975"/>
          <p14:tracePt t="427410" x="7715250" y="1223963"/>
          <p14:tracePt t="427426" x="7680325" y="1258888"/>
          <p14:tracePt t="427442" x="7680325" y="1268413"/>
          <p14:tracePt t="427458" x="7670800" y="1295400"/>
          <p14:tracePt t="427474" x="7661275" y="1330325"/>
          <p14:tracePt t="427492" x="7653338" y="1374775"/>
          <p14:tracePt t="427506" x="7634288" y="1438275"/>
          <p14:tracePt t="427522" x="7616825" y="1490663"/>
          <p14:tracePt t="427538" x="7616825" y="1536700"/>
          <p14:tracePt t="427554" x="7599363" y="1608138"/>
          <p14:tracePt t="427570" x="7599363" y="1643063"/>
          <p14:tracePt t="427586" x="7589838" y="1670050"/>
          <p14:tracePt t="427602" x="7572375" y="1704975"/>
          <p14:tracePt t="427618" x="7562850" y="1731963"/>
          <p14:tracePt t="427634" x="7562850" y="1776413"/>
          <p14:tracePt t="427650" x="7562850" y="1830388"/>
          <p14:tracePt t="427666" x="7562850" y="1893888"/>
          <p14:tracePt t="427682" x="7562850" y="1955800"/>
          <p14:tracePt t="427698" x="7572375" y="2027238"/>
          <p14:tracePt t="427715" x="7581900" y="2081213"/>
          <p14:tracePt t="427730" x="7599363" y="2143125"/>
          <p14:tracePt t="427746" x="7626350" y="2224088"/>
          <p14:tracePt t="427762" x="7634288" y="2276475"/>
          <p14:tracePt t="427778" x="7688263" y="2393950"/>
          <p14:tracePt t="427794" x="7715250" y="2490788"/>
          <p14:tracePt t="427810" x="7751763" y="2571750"/>
          <p14:tracePt t="427826" x="7796213" y="2643188"/>
          <p14:tracePt t="427842" x="7823200" y="2687638"/>
          <p14:tracePt t="427858" x="7848600" y="2776538"/>
          <p14:tracePt t="427874" x="7875588" y="2867025"/>
          <p14:tracePt t="427890" x="7894638" y="2946400"/>
          <p14:tracePt t="427906" x="7902575" y="3017838"/>
          <p14:tracePt t="427922" x="7920038" y="3071813"/>
          <p14:tracePt t="427938" x="7956550" y="3125788"/>
          <p14:tracePt t="427954" x="7991475" y="3187700"/>
          <p14:tracePt t="427970" x="8018463" y="3232150"/>
          <p14:tracePt t="427986" x="8037513" y="3268663"/>
          <p14:tracePt t="428002" x="8054975" y="3303588"/>
          <p14:tracePt t="428018" x="8081963" y="3340100"/>
          <p14:tracePt t="428034" x="8099425" y="3357563"/>
          <p14:tracePt t="428050" x="8143875" y="3394075"/>
          <p14:tracePt t="428066" x="8153400" y="3402013"/>
          <p14:tracePt t="428082" x="8215313" y="3429000"/>
          <p14:tracePt t="428098" x="8242300" y="3446463"/>
          <p14:tracePt t="428114" x="8277225" y="3455988"/>
          <p14:tracePt t="428130" x="8358188" y="3455988"/>
          <p14:tracePt t="428146" x="8429625" y="3500438"/>
          <p14:tracePt t="428163" x="8528050" y="3517900"/>
          <p14:tracePt t="428178" x="8661400" y="3536950"/>
          <p14:tracePt t="428194" x="8732838" y="3544888"/>
          <p14:tracePt t="428209" x="8769350" y="3562350"/>
          <p14:tracePt t="428225" x="8796338" y="3571875"/>
          <p14:tracePt t="428241" x="8823325" y="3581400"/>
          <p14:tracePt t="428257" x="8848725" y="3581400"/>
          <p14:tracePt t="428273" x="8875713" y="3581400"/>
          <p14:tracePt t="428289" x="8929688" y="3581400"/>
          <p14:tracePt t="428305" x="8983663" y="3581400"/>
          <p14:tracePt t="428321" x="9018588" y="3571875"/>
          <p14:tracePt t="428337" x="9082088" y="3562350"/>
          <p14:tracePt t="428353" x="9109075" y="3544888"/>
          <p14:tracePt t="428369" x="9126538" y="3536950"/>
          <p14:tracePt t="428373" x="9134475" y="3536950"/>
          <p14:tracePt t="428386" x="9153525" y="3527425"/>
          <p14:tracePt t="428401" x="9197975" y="3517900"/>
          <p14:tracePt t="428418" x="9259888" y="3500438"/>
          <p14:tracePt t="428433" x="9296400" y="3473450"/>
          <p14:tracePt t="428449" x="9313863" y="3465513"/>
          <p14:tracePt t="428465" x="9323388" y="3455988"/>
          <p14:tracePt t="428482" x="9358313" y="3429000"/>
          <p14:tracePt t="428497" x="9412288" y="3402013"/>
          <p14:tracePt t="428514" x="9429750" y="3384550"/>
          <p14:tracePt t="428529" x="9447213" y="3357563"/>
          <p14:tracePt t="428545" x="9474200" y="3330575"/>
          <p14:tracePt t="428562" x="9491663" y="3322638"/>
          <p14:tracePt t="428578" x="9510713" y="3295650"/>
          <p14:tracePt t="428594" x="9537700" y="3276600"/>
          <p14:tracePt t="428609" x="9563100" y="3241675"/>
          <p14:tracePt t="428625" x="9582150" y="3205163"/>
          <p14:tracePt t="428641" x="9599613" y="3179763"/>
          <p14:tracePt t="428657" x="9609138" y="3160713"/>
          <p14:tracePt t="428673" x="9626600" y="3116263"/>
          <p14:tracePt t="428689" x="9661525" y="3054350"/>
          <p14:tracePt t="428705" x="9688513" y="3000375"/>
          <p14:tracePt t="428721" x="9705975" y="2938463"/>
          <p14:tracePt t="428737" x="9742488" y="2874963"/>
          <p14:tracePt t="428753" x="9769475" y="2795588"/>
          <p14:tracePt t="428769" x="9813925" y="2705100"/>
          <p14:tracePt t="428785" x="9831388" y="2625725"/>
          <p14:tracePt t="428801" x="9848850" y="2562225"/>
          <p14:tracePt t="428818" x="9848850" y="2500313"/>
          <p14:tracePt t="428833" x="9848850" y="2419350"/>
          <p14:tracePt t="428849" x="9848850" y="2312988"/>
          <p14:tracePt t="428865" x="9858375" y="2224088"/>
          <p14:tracePt t="428868" x="9867900" y="2187575"/>
          <p14:tracePt t="428881" x="9875838" y="2160588"/>
          <p14:tracePt t="428897" x="9885363" y="2098675"/>
          <p14:tracePt t="428913" x="9902825" y="2071688"/>
          <p14:tracePt t="428929" x="9902825" y="2054225"/>
          <p14:tracePt t="428945" x="9912350" y="2009775"/>
          <p14:tracePt t="428961" x="9920288" y="1973263"/>
          <p14:tracePt t="428977" x="9920288" y="1928813"/>
          <p14:tracePt t="428993" x="9920288" y="1874838"/>
          <p14:tracePt t="429009" x="9920288" y="1785938"/>
          <p14:tracePt t="429025" x="9912350" y="1704975"/>
          <p14:tracePt t="429041" x="9894888" y="1643063"/>
          <p14:tracePt t="429057" x="9875838" y="1589088"/>
          <p14:tracePt t="429073" x="9858375" y="1554163"/>
          <p14:tracePt t="429089" x="9848850" y="1517650"/>
          <p14:tracePt t="429105" x="9840913" y="1490663"/>
          <p14:tracePt t="429121" x="9831388" y="1465263"/>
          <p14:tracePt t="429137" x="9823450" y="1428750"/>
          <p14:tracePt t="429153" x="9786938" y="1366838"/>
          <p14:tracePt t="429169" x="9769475" y="1330325"/>
          <p14:tracePt t="429185" x="9752013" y="1303338"/>
          <p14:tracePt t="429201" x="9725025" y="1258888"/>
          <p14:tracePt t="429217" x="9715500" y="1241425"/>
          <p14:tracePt t="429233" x="9698038" y="1204913"/>
          <p14:tracePt t="429249" x="9680575" y="1187450"/>
          <p14:tracePt t="429265" x="9661525" y="1169988"/>
          <p14:tracePt t="429297" x="9653588" y="1160463"/>
          <p14:tracePt t="429312" x="9634538" y="1152525"/>
          <p14:tracePt t="429328" x="9617075" y="1133475"/>
          <p14:tracePt t="429345" x="9599613" y="1125538"/>
          <p14:tracePt t="429360" x="9582150" y="1116013"/>
          <p14:tracePt t="429377" x="9555163" y="1098550"/>
          <p14:tracePt t="429380" x="9528175" y="1098550"/>
          <p14:tracePt t="429393" x="9518650" y="1098550"/>
          <p14:tracePt t="429408" x="9491663" y="1081088"/>
          <p14:tracePt t="429424" x="9474200" y="1071563"/>
          <p14:tracePt t="429441" x="9466263" y="1071563"/>
          <p14:tracePt t="429456" x="9447213" y="1071563"/>
          <p14:tracePt t="429472" x="9420225" y="1054100"/>
          <p14:tracePt t="429488" x="9375775" y="1036638"/>
          <p14:tracePt t="429504" x="9348788" y="1027113"/>
          <p14:tracePt t="429520" x="9313863" y="1009650"/>
          <p14:tracePt t="429536" x="9259888" y="990600"/>
          <p14:tracePt t="429552" x="9224963" y="990600"/>
          <p14:tracePt t="429568" x="9144000" y="982663"/>
          <p14:tracePt t="429584" x="9099550" y="965200"/>
          <p14:tracePt t="429600" x="9037638" y="955675"/>
          <p14:tracePt t="429616" x="8966200" y="946150"/>
          <p14:tracePt t="429632" x="8902700" y="946150"/>
          <p14:tracePt t="429648" x="8858250" y="946150"/>
          <p14:tracePt t="429664" x="8786813" y="946150"/>
          <p14:tracePt t="429680" x="8732838" y="946150"/>
          <p14:tracePt t="429696" x="8680450" y="946150"/>
          <p14:tracePt t="429712" x="8643938" y="946150"/>
          <p14:tracePt t="429728" x="8572500" y="946150"/>
          <p14:tracePt t="429744" x="8510588" y="946150"/>
          <p14:tracePt t="429760" x="8466138" y="946150"/>
          <p14:tracePt t="429776" x="8429625" y="946150"/>
          <p14:tracePt t="429792" x="8402638" y="946150"/>
          <p14:tracePt t="429808" x="8367713" y="946150"/>
          <p14:tracePt t="429824" x="8323263" y="946150"/>
          <p14:tracePt t="429840" x="8232775" y="955675"/>
          <p14:tracePt t="429856" x="8153400" y="965200"/>
          <p14:tracePt t="429872" x="8099425" y="973138"/>
          <p14:tracePt t="429875" x="8062913" y="982663"/>
          <p14:tracePt t="429888" x="8037513" y="982663"/>
          <p14:tracePt t="429904" x="8010525" y="982663"/>
          <p14:tracePt t="429921" x="7991475" y="990600"/>
          <p14:tracePt t="429936" x="7983538" y="990600"/>
          <p14:tracePt t="429952" x="7966075" y="1000125"/>
          <p14:tracePt t="429968" x="7939088" y="1009650"/>
          <p14:tracePt t="429988" x="7920038" y="1009650"/>
          <p14:tracePt t="430000" x="7912100" y="1009650"/>
          <p14:tracePt t="430016" x="7902575" y="1017588"/>
          <p14:tracePt t="430032" x="7894638" y="1017588"/>
          <p14:tracePt t="430048" x="7885113" y="1027113"/>
          <p14:tracePt t="430064" x="7875588" y="1027113"/>
          <p14:tracePt t="430080" x="7867650" y="1036638"/>
          <p14:tracePt t="430096" x="7867650" y="1044575"/>
          <p14:tracePt t="430112" x="7858125" y="1044575"/>
          <p14:tracePt t="430182" x="7848600" y="1054100"/>
          <p14:tracePt t="430214" x="7848600" y="1062038"/>
          <p14:tracePt t="430246" x="7840663" y="1071563"/>
          <p14:tracePt t="430294" x="7831138" y="1081088"/>
          <p14:tracePt t="430310" x="7831138" y="1089025"/>
          <p14:tracePt t="430315" x="7831138" y="1098550"/>
          <p14:tracePt t="430406" x="7823200" y="1108075"/>
          <p14:tracePt t="430422" x="7804150" y="1108075"/>
          <p14:tracePt t="430438" x="7796213" y="1116013"/>
          <p14:tracePt t="430442" x="7786688" y="1125538"/>
          <p14:tracePt t="430454" x="7777163" y="1125538"/>
          <p14:tracePt t="430464" x="7759700" y="1133475"/>
          <p14:tracePt t="430480" x="7724775" y="1160463"/>
          <p14:tracePt t="430495" x="7715250" y="1160463"/>
          <p14:tracePt t="430511" x="7697788" y="1169988"/>
          <p14:tracePt t="430527" x="7688263" y="1187450"/>
          <p14:tracePt t="430543" x="7670800" y="1196975"/>
          <p14:tracePt t="430559" x="7643813" y="1214438"/>
          <p14:tracePt t="430694" x="7643813" y="1223963"/>
          <p14:tracePt t="430710" x="7643813" y="1231900"/>
          <p14:tracePt t="430726" x="7634288" y="1241425"/>
          <p14:tracePt t="430731" x="7626350" y="1258888"/>
          <p14:tracePt t="430742" x="7626350" y="1268413"/>
          <p14:tracePt t="430751" x="7616825" y="1276350"/>
          <p14:tracePt t="430767" x="7616825" y="1312863"/>
          <p14:tracePt t="430783" x="7616825" y="1330325"/>
          <p14:tracePt t="430799" x="7608888" y="1347788"/>
          <p14:tracePt t="430815" x="7608888" y="1393825"/>
          <p14:tracePt t="430831" x="7599363" y="1419225"/>
          <p14:tracePt t="430847" x="7589838" y="1446213"/>
          <p14:tracePt t="430863" x="7589838" y="1465263"/>
          <p14:tracePt t="430879" x="7589838" y="1500188"/>
          <p14:tracePt t="430911" x="7589838" y="1509713"/>
          <p14:tracePt t="430927" x="7589838" y="1517650"/>
          <p14:tracePt t="430943" x="7589838" y="1527175"/>
          <p14:tracePt t="430959" x="7589838" y="1554163"/>
          <p14:tracePt t="430975" x="7589838" y="1598613"/>
          <p14:tracePt t="430991" x="7581900" y="1643063"/>
          <p14:tracePt t="431007" x="7581900" y="1687513"/>
          <p14:tracePt t="431024" x="7572375" y="1741488"/>
          <p14:tracePt t="431039" x="7562850" y="1776413"/>
          <p14:tracePt t="431055" x="7562850" y="1803400"/>
          <p14:tracePt t="431071" x="7562850" y="1822450"/>
          <p14:tracePt t="431087" x="7554913" y="1847850"/>
          <p14:tracePt t="431103" x="7554913" y="1866900"/>
          <p14:tracePt t="431158" x="7554913" y="1874838"/>
          <p14:tracePt t="435216" x="7581900" y="1847850"/>
          <p14:tracePt t="435232" x="7626350" y="1758950"/>
          <p14:tracePt t="435237" x="7661275" y="1679575"/>
          <p14:tracePt t="435248" x="7670800" y="1670050"/>
          <p14:tracePt t="435259" x="7670800" y="1660525"/>
          <p14:tracePt t="435656" x="7680325" y="1660525"/>
          <p14:tracePt t="435661" x="7688263" y="1660525"/>
          <p14:tracePt t="435675" x="7715250" y="1660525"/>
          <p14:tracePt t="435691" x="7786688" y="1660525"/>
          <p14:tracePt t="435707" x="7840663" y="1660525"/>
          <p14:tracePt t="435784" x="7840663" y="1652588"/>
          <p14:tracePt t="435789" x="7848600" y="1643063"/>
          <p14:tracePt t="435804" x="7848600" y="1633538"/>
          <p14:tracePt t="435819" x="7848600" y="1625600"/>
          <p14:tracePt t="435853" x="7848600" y="1616075"/>
          <p14:tracePt t="435928" x="7848600" y="1608138"/>
          <p14:tracePt t="435960" x="7848600" y="1598613"/>
          <p14:tracePt t="435976" x="7840663" y="1589088"/>
          <p14:tracePt t="436298" x="7823200" y="1608138"/>
          <p14:tracePt t="436330" x="7813675" y="1608138"/>
          <p14:tracePt t="436346" x="7804150" y="1608138"/>
          <p14:tracePt t="436351" x="7804150" y="1616075"/>
          <p14:tracePt t="436362" x="7796213" y="1625600"/>
          <p14:tracePt t="436378" x="7786688" y="1633538"/>
          <p14:tracePt t="436394" x="7751763" y="1679575"/>
          <p14:tracePt t="436410" x="7732713" y="1731963"/>
          <p14:tracePt t="436426" x="7732713" y="1812925"/>
          <p14:tracePt t="436442" x="7732713" y="1884363"/>
          <p14:tracePt t="436458" x="7742238" y="1955800"/>
          <p14:tracePt t="436461" x="7751763" y="1990725"/>
          <p14:tracePt t="436474" x="7759700" y="2036763"/>
          <p14:tracePt t="436490" x="7796213" y="2108200"/>
          <p14:tracePt t="436506" x="7831138" y="2187575"/>
          <p14:tracePt t="436522" x="7848600" y="2268538"/>
          <p14:tracePt t="436538" x="7858125" y="2374900"/>
          <p14:tracePt t="436554" x="7894638" y="2482850"/>
          <p14:tracePt t="436570" x="7929563" y="2589213"/>
          <p14:tracePt t="436586" x="7947025" y="2643188"/>
          <p14:tracePt t="436602" x="7956550" y="2660650"/>
          <p14:tracePt t="436618" x="7956550" y="2670175"/>
          <p14:tracePt t="436634" x="7956550" y="2679700"/>
          <p14:tracePt t="436650" x="7966075" y="2697163"/>
          <p14:tracePt t="436666" x="7974013" y="2724150"/>
          <p14:tracePt t="436682" x="8027988" y="2795588"/>
          <p14:tracePt t="436698" x="8108950" y="2874963"/>
          <p14:tracePt t="436713" x="8134350" y="2911475"/>
          <p14:tracePt t="436729" x="8143875" y="2928938"/>
          <p14:tracePt t="436746" x="8161338" y="3000375"/>
          <p14:tracePt t="436761" x="8188325" y="3044825"/>
          <p14:tracePt t="436777" x="8188325" y="3071813"/>
          <p14:tracePt t="436793" x="8215313" y="3098800"/>
          <p14:tracePt t="436826" x="8232775" y="3098800"/>
          <p14:tracePt t="436890" x="8251825" y="3108325"/>
          <p14:tracePt t="436895" x="8259763" y="3116263"/>
          <p14:tracePt t="436907" x="8277225" y="3116263"/>
          <p14:tracePt t="436921" x="8304213" y="3133725"/>
          <p14:tracePt t="436937" x="8323263" y="3143250"/>
          <p14:tracePt t="436953" x="8331200" y="3143250"/>
          <p14:tracePt t="436969" x="8358188" y="3143250"/>
          <p14:tracePt t="437162" x="8367713" y="3143250"/>
          <p14:tracePt t="437166" x="8367713" y="3133725"/>
          <p14:tracePt t="437322" x="8358188" y="3116263"/>
          <p14:tracePt t="437327" x="8358188" y="3108325"/>
          <p14:tracePt t="437948" x="8340725" y="3108325"/>
          <p14:tracePt t="437964" x="8323263" y="3116263"/>
          <p14:tracePt t="437969" x="8313738" y="3125788"/>
          <p14:tracePt t="438012" x="8286750" y="3125788"/>
          <p14:tracePt t="438044" x="8269288" y="3125788"/>
          <p14:tracePt t="438049" x="8269288" y="3133725"/>
          <p14:tracePt t="438060" x="8251825" y="3143250"/>
          <p14:tracePt t="438072" x="8242300" y="3143250"/>
          <p14:tracePt t="438240" x="8232775" y="3152775"/>
          <p14:tracePt t="438364" x="8224838" y="3160713"/>
          <p14:tracePt t="440786" x="8215313" y="3160713"/>
          <p14:tracePt t="440802" x="8215313" y="3133725"/>
          <p14:tracePt t="440808" x="8215313" y="3125788"/>
          <p14:tracePt t="440822" x="8215313" y="3081338"/>
          <p14:tracePt t="440838" x="8215313" y="3017838"/>
          <p14:tracePt t="440855" x="8215313" y="2965450"/>
          <p14:tracePt t="440870" x="8215313" y="2911475"/>
          <p14:tracePt t="440886" x="8215313" y="2857500"/>
          <p14:tracePt t="440902" x="8215313" y="2830513"/>
          <p14:tracePt t="440918" x="8232775" y="2803525"/>
          <p14:tracePt t="440934" x="8259763" y="2776538"/>
          <p14:tracePt t="440949" x="8277225" y="2741613"/>
          <p14:tracePt t="440966" x="8296275" y="2679700"/>
          <p14:tracePt t="440982" x="8313738" y="2633663"/>
          <p14:tracePt t="440997" x="8367713" y="2536825"/>
          <p14:tracePt t="441014" x="8447088" y="2411413"/>
          <p14:tracePt t="441030" x="8562975" y="2251075"/>
          <p14:tracePt t="441045" x="8670925" y="2089150"/>
          <p14:tracePt t="441061" x="8742363" y="1965325"/>
          <p14:tracePt t="441077" x="8769350" y="1874838"/>
          <p14:tracePt t="441093" x="8777288" y="1803400"/>
          <p14:tracePt t="441109" x="8777288" y="1776413"/>
          <p14:tracePt t="441125" x="8777288" y="1758950"/>
          <p14:tracePt t="441141" x="8777288" y="1731963"/>
          <p14:tracePt t="441157" x="8777288" y="1714500"/>
          <p14:tracePt t="441173" x="8777288" y="1679575"/>
          <p14:tracePt t="441189" x="8759825" y="1633538"/>
          <p14:tracePt t="441205" x="8742363" y="1608138"/>
          <p14:tracePt t="441221" x="8732838" y="1589088"/>
          <p14:tracePt t="441237" x="8732838" y="1571625"/>
          <p14:tracePt t="441254" x="8715375" y="1544638"/>
          <p14:tracePt t="441269" x="8715375" y="1527175"/>
          <p14:tracePt t="441285" x="8688388" y="1490663"/>
          <p14:tracePt t="441302" x="8670925" y="1465263"/>
          <p14:tracePt t="441317" x="8653463" y="1446213"/>
          <p14:tracePt t="441333" x="8653463" y="1428750"/>
          <p14:tracePt t="441349" x="8643938" y="1411288"/>
          <p14:tracePt t="441365" x="8634413" y="1401763"/>
          <p14:tracePt t="441397" x="8616950" y="1384300"/>
          <p14:tracePt t="441429" x="8599488" y="1366838"/>
          <p14:tracePt t="441445" x="8572500" y="1357313"/>
          <p14:tracePt t="441461" x="8545513" y="1347788"/>
          <p14:tracePt t="441477" x="8528050" y="1339850"/>
          <p14:tracePt t="441494" x="8510588" y="1330325"/>
          <p14:tracePt t="441510" x="8501063" y="1322388"/>
          <p14:tracePt t="441538" x="8491538" y="1312863"/>
          <p14:tracePt t="441554" x="8474075" y="1312863"/>
          <p14:tracePt t="441560" x="8456613" y="1303338"/>
          <p14:tracePt t="441574" x="8412163" y="1303338"/>
          <p14:tracePt t="441590" x="8331200" y="1295400"/>
          <p14:tracePt t="441606" x="8296275" y="1295400"/>
          <p14:tracePt t="441622" x="8259763" y="1295400"/>
          <p14:tracePt t="441637" x="8242300" y="1295400"/>
          <p14:tracePt t="441654" x="8224838" y="1295400"/>
          <p14:tracePt t="441669" x="8197850" y="1295400"/>
          <p14:tracePt t="441685" x="8170863" y="1295400"/>
          <p14:tracePt t="441702" x="8143875" y="1295400"/>
          <p14:tracePt t="441717" x="8134350" y="1295400"/>
          <p14:tracePt t="441733" x="8126413" y="1303338"/>
          <p14:tracePt t="441749" x="8108950" y="1303338"/>
          <p14:tracePt t="441765" x="8072438" y="1322388"/>
          <p14:tracePt t="441781" x="8037513" y="1339850"/>
          <p14:tracePt t="441797" x="8018463" y="1347788"/>
          <p14:tracePt t="441813" x="7991475" y="1357313"/>
          <p14:tracePt t="441829" x="7966075" y="1384300"/>
          <p14:tracePt t="441861" x="7947025" y="1393825"/>
          <p14:tracePt t="441877" x="7929563" y="1401763"/>
          <p14:tracePt t="441893" x="7912100" y="1428750"/>
          <p14:tracePt t="441909" x="7885113" y="1465263"/>
          <p14:tracePt t="441926" x="7875588" y="1490663"/>
          <p14:tracePt t="441941" x="7867650" y="1517650"/>
          <p14:tracePt t="441957" x="7840663" y="1554163"/>
          <p14:tracePt t="441973" x="7813675" y="1571625"/>
          <p14:tracePt t="441989" x="7786688" y="1616075"/>
          <p14:tracePt t="442005" x="7769225" y="1679575"/>
          <p14:tracePt t="442021" x="7751763" y="1731963"/>
          <p14:tracePt t="442037" x="7724775" y="1776413"/>
          <p14:tracePt t="442053" x="7705725" y="1839913"/>
          <p14:tracePt t="442069" x="7670800" y="1901825"/>
          <p14:tracePt t="442085" x="7661275" y="1982788"/>
          <p14:tracePt t="442102" x="7643813" y="2071688"/>
          <p14:tracePt t="442117" x="7643813" y="2152650"/>
          <p14:tracePt t="442134" x="7643813" y="2241550"/>
          <p14:tracePt t="442149" x="7634288" y="2312988"/>
          <p14:tracePt t="442165" x="7634288" y="2393950"/>
          <p14:tracePt t="442180" x="7634288" y="2428875"/>
          <p14:tracePt t="442196" x="7634288" y="2490788"/>
          <p14:tracePt t="442212" x="7634288" y="2554288"/>
          <p14:tracePt t="442228" x="7634288" y="2589213"/>
          <p14:tracePt t="442244" x="7634288" y="2652713"/>
          <p14:tracePt t="442260" x="7634288" y="2714625"/>
          <p14:tracePt t="442276" x="7634288" y="2768600"/>
          <p14:tracePt t="442292" x="7634288" y="2840038"/>
          <p14:tracePt t="442308" x="7634288" y="2884488"/>
          <p14:tracePt t="442324" x="7634288" y="2928938"/>
          <p14:tracePt t="442340" x="7634288" y="2965450"/>
          <p14:tracePt t="442356" x="7634288" y="2982913"/>
          <p14:tracePt t="442372" x="7643813" y="3017838"/>
          <p14:tracePt t="442388" x="7653338" y="3054350"/>
          <p14:tracePt t="442405" x="7653338" y="3081338"/>
          <p14:tracePt t="442420" x="7661275" y="3108325"/>
          <p14:tracePt t="442436" x="7688263" y="3143250"/>
          <p14:tracePt t="442452" x="7705725" y="3170238"/>
          <p14:tracePt t="442468" x="7732713" y="3197225"/>
          <p14:tracePt t="442484" x="7732713" y="3232150"/>
          <p14:tracePt t="442500" x="7742238" y="3276600"/>
          <p14:tracePt t="442504" x="7751763" y="3286125"/>
          <p14:tracePt t="442516" x="7751763" y="3303588"/>
          <p14:tracePt t="442532" x="7769225" y="3330575"/>
          <p14:tracePt t="442548" x="7777163" y="3348038"/>
          <p14:tracePt t="442564" x="7804150" y="3375025"/>
          <p14:tracePt t="442580" x="7813675" y="3402013"/>
          <p14:tracePt t="442596" x="7831138" y="3429000"/>
          <p14:tracePt t="442612" x="7848600" y="3473450"/>
          <p14:tracePt t="442628" x="7939088" y="3562350"/>
          <p14:tracePt t="442644" x="8027988" y="3643313"/>
          <p14:tracePt t="442660" x="8116888" y="3705225"/>
          <p14:tracePt t="442676" x="8180388" y="3751263"/>
          <p14:tracePt t="442692" x="8205788" y="3776663"/>
          <p14:tracePt t="442708" x="8224838" y="3776663"/>
          <p14:tracePt t="442740" x="8242300" y="3776663"/>
          <p14:tracePt t="442756" x="8277225" y="3776663"/>
          <p14:tracePt t="442772" x="8313738" y="3776663"/>
          <p14:tracePt t="442788" x="8375650" y="3803650"/>
          <p14:tracePt t="442804" x="8394700" y="3803650"/>
          <p14:tracePt t="442820" x="8402638" y="3813175"/>
          <p14:tracePt t="442836" x="8420100" y="3830638"/>
          <p14:tracePt t="442852" x="8429625" y="3830638"/>
          <p14:tracePt t="442868" x="8439150" y="3830638"/>
          <p14:tracePt t="442884" x="8456613" y="3830638"/>
          <p14:tracePt t="442900" x="8483600" y="3822700"/>
          <p14:tracePt t="442916" x="8501063" y="3813175"/>
          <p14:tracePt t="442932" x="8518525" y="3813175"/>
          <p14:tracePt t="442948" x="8537575" y="3803650"/>
          <p14:tracePt t="442964" x="8562975" y="3795713"/>
          <p14:tracePt t="442980" x="8572500" y="3786188"/>
          <p14:tracePt t="443028" x="8582025" y="3786188"/>
          <p14:tracePt t="443044" x="8589963" y="3776663"/>
          <p14:tracePt t="443076" x="8609013" y="3776663"/>
          <p14:tracePt t="443081" x="8616950" y="3776663"/>
          <p14:tracePt t="443096" x="8626475" y="3776663"/>
          <p14:tracePt t="443108" x="8634413" y="3776663"/>
          <p14:tracePt t="443124" x="8643938" y="3776663"/>
          <p14:tracePt t="443140" x="8653463" y="3776663"/>
          <p14:tracePt t="443156" x="8688388" y="3768725"/>
          <p14:tracePt t="443171" x="8724900" y="3759200"/>
          <p14:tracePt t="443187" x="8742363" y="3759200"/>
          <p14:tracePt t="443203" x="8751888" y="3759200"/>
          <p14:tracePt t="443256" x="8759825" y="3759200"/>
          <p14:tracePt t="443268" x="8769350" y="3759200"/>
          <p14:tracePt t="443284" x="8786813" y="3759200"/>
          <p14:tracePt t="443300" x="8804275" y="3759200"/>
          <p14:tracePt t="443306" x="8813800" y="3759200"/>
          <p14:tracePt t="443316" x="8823325" y="3759200"/>
          <p14:tracePt t="443331" x="8875713" y="3759200"/>
          <p14:tracePt t="443347" x="8920163" y="3759200"/>
          <p14:tracePt t="443364" x="8947150" y="3759200"/>
          <p14:tracePt t="443428" x="8956675" y="3759200"/>
          <p14:tracePt t="443433" x="8966200" y="3759200"/>
          <p14:tracePt t="443461" x="8974138" y="3759200"/>
          <p14:tracePt t="443467" x="8983663" y="3759200"/>
          <p14:tracePt t="443494" x="9001125" y="3759200"/>
          <p14:tracePt t="443500" x="9010650" y="3759200"/>
          <p14:tracePt t="443540" x="9018588" y="3759200"/>
          <p14:tracePt t="443546" x="9028113" y="3759200"/>
          <p14:tracePt t="443560" x="9037638" y="3759200"/>
          <p14:tracePt t="443573" x="9045575" y="3759200"/>
          <p14:tracePt t="445682" x="9055100" y="3741738"/>
          <p14:tracePt t="445687" x="9055100" y="3732213"/>
          <p14:tracePt t="445702" x="9055100" y="3724275"/>
          <p14:tracePt t="445715" x="9055100" y="3714750"/>
          <p14:tracePt t="446426" x="9082088" y="3714750"/>
          <p14:tracePt t="446431" x="9109075" y="3714750"/>
          <p14:tracePt t="446442" x="9153525" y="3714750"/>
          <p14:tracePt t="446448" x="9215438" y="3697288"/>
          <p14:tracePt t="446464" x="9304338" y="3633788"/>
          <p14:tracePt t="446480" x="9348788" y="3527425"/>
          <p14:tracePt t="446496" x="9385300" y="3419475"/>
          <p14:tracePt t="446512" x="9412288" y="3259138"/>
          <p14:tracePt t="446528" x="9466263" y="3017838"/>
          <p14:tracePt t="446544" x="9510713" y="2768600"/>
          <p14:tracePt t="446560" x="9545638" y="2536825"/>
          <p14:tracePt t="446576" x="9599613" y="2276475"/>
          <p14:tracePt t="446592" x="9671050" y="2000250"/>
          <p14:tracePt t="446608" x="9705975" y="1795463"/>
          <p14:tracePt t="446624" x="9705975" y="1670050"/>
          <p14:tracePt t="446640" x="9705975" y="1571625"/>
          <p14:tracePt t="446656" x="9698038" y="1527175"/>
          <p14:tracePt t="446672" x="9680575" y="1482725"/>
          <p14:tracePt t="446688" x="9680575" y="1455738"/>
          <p14:tracePt t="446704" x="9671050" y="1411288"/>
          <p14:tracePt t="446720" x="9634538" y="1347788"/>
          <p14:tracePt t="446736" x="9582150" y="1276350"/>
          <p14:tracePt t="446752" x="9563100" y="1250950"/>
          <p14:tracePt t="446768" x="9528175" y="1204913"/>
          <p14:tracePt t="446784" x="9491663" y="1169988"/>
          <p14:tracePt t="446800" x="9412288" y="1098550"/>
          <p14:tracePt t="446817" x="9331325" y="1054100"/>
          <p14:tracePt t="446832" x="9259888" y="1044575"/>
          <p14:tracePt t="446848" x="9134475" y="1027113"/>
          <p14:tracePt t="446864" x="9001125" y="1027113"/>
          <p14:tracePt t="446880" x="8974138" y="1027113"/>
          <p14:tracePt t="446896" x="8939213" y="1027113"/>
          <p14:tracePt t="446912" x="8912225" y="1027113"/>
          <p14:tracePt t="446928" x="8885238" y="1027113"/>
          <p14:tracePt t="446944" x="8848725" y="1027113"/>
          <p14:tracePt t="446960" x="8777288" y="1044575"/>
          <p14:tracePt t="446976" x="8688388" y="1062038"/>
          <p14:tracePt t="446992" x="8589963" y="1089025"/>
          <p14:tracePt t="447008" x="8528050" y="1098550"/>
          <p14:tracePt t="447024" x="8483600" y="1125538"/>
          <p14:tracePt t="447040" x="8412163" y="1160463"/>
          <p14:tracePt t="447056" x="8375650" y="1169988"/>
          <p14:tracePt t="447072" x="8348663" y="1179513"/>
          <p14:tracePt t="447104" x="8331200" y="1196975"/>
          <p14:tracePt t="447120" x="8286750" y="1214438"/>
          <p14:tracePt t="447136" x="8215313" y="1250950"/>
          <p14:tracePt t="447152" x="8161338" y="1285875"/>
          <p14:tracePt t="447168" x="8062913" y="1330325"/>
          <p14:tracePt t="447184" x="7991475" y="1393825"/>
          <p14:tracePt t="447200" x="7947025" y="1428750"/>
          <p14:tracePt t="447216" x="7894638" y="1482725"/>
          <p14:tracePt t="447232" x="7875588" y="1536700"/>
          <p14:tracePt t="447248" x="7875588" y="1589088"/>
          <p14:tracePt t="447264" x="7875588" y="1652588"/>
          <p14:tracePt t="447280" x="7875588" y="1714500"/>
          <p14:tracePt t="447296" x="7875588" y="1839913"/>
          <p14:tracePt t="447312" x="7885113" y="2000250"/>
          <p14:tracePt t="447328" x="7920038" y="2170113"/>
          <p14:tracePt t="447343" x="7974013" y="2347913"/>
          <p14:tracePt t="447359" x="8045450" y="2473325"/>
          <p14:tracePt t="447375" x="8099425" y="2598738"/>
          <p14:tracePt t="447392" x="8161338" y="2741613"/>
          <p14:tracePt t="447407" x="8242300" y="2867025"/>
          <p14:tracePt t="447423" x="8323263" y="3009900"/>
          <p14:tracePt t="447439" x="8402638" y="3125788"/>
          <p14:tracePt t="447456" x="8439150" y="3179763"/>
          <p14:tracePt t="447472" x="8483600" y="3232150"/>
          <p14:tracePt t="447489" x="8537575" y="3286125"/>
          <p14:tracePt t="447503" x="8562975" y="3313113"/>
          <p14:tracePt t="447521" x="8582025" y="3330575"/>
          <p14:tracePt t="447535" x="8626475" y="3375025"/>
          <p14:tracePt t="447553" x="8653463" y="3384550"/>
          <p14:tracePt t="447568" x="8697913" y="3402013"/>
          <p14:tracePt t="447583" x="8759825" y="3411538"/>
          <p14:tracePt t="447599" x="8848725" y="3411538"/>
          <p14:tracePt t="447615" x="8902700" y="3411538"/>
          <p14:tracePt t="447631" x="8939213" y="3411538"/>
          <p14:tracePt t="447647" x="8966200" y="3411538"/>
          <p14:tracePt t="447663" x="8983663" y="3394075"/>
          <p14:tracePt t="447679" x="8991600" y="3375025"/>
          <p14:tracePt t="447695" x="9028113" y="3322638"/>
          <p14:tracePt t="447711" x="9082088" y="3259138"/>
          <p14:tracePt t="447727" x="9180513" y="3214688"/>
          <p14:tracePt t="447743" x="9232900" y="3187700"/>
          <p14:tracePt t="447759" x="9251950" y="3170238"/>
          <p14:tracePt t="447804" x="9259888" y="3170238"/>
          <p14:tracePt t="447810" x="9259888" y="3152775"/>
          <p14:tracePt t="447824" x="9286875" y="3108325"/>
          <p14:tracePt t="447839" x="9304338" y="3044825"/>
          <p14:tracePt t="447855" x="9331325" y="3009900"/>
          <p14:tracePt t="447872" x="9358313" y="2982913"/>
          <p14:tracePt t="447887" x="9358313" y="2965450"/>
          <p14:tracePt t="447903" x="9358313" y="2955925"/>
          <p14:tracePt t="448188" x="9358313" y="2946400"/>
          <p14:tracePt t="448204" x="9358313" y="2938463"/>
          <p14:tracePt t="448209" x="9358313" y="2928938"/>
          <p14:tracePt t="448678" x="9367838" y="2928938"/>
          <p14:tracePt t="448694" x="9367838" y="2938463"/>
          <p14:tracePt t="448699" x="9367838" y="2946400"/>
          <p14:tracePt t="448710" x="9367838" y="2955925"/>
          <p14:tracePt t="448718" x="9375775" y="2965450"/>
          <p14:tracePt t="448734" x="9375775" y="2982913"/>
          <p14:tracePt t="448750" x="9385300" y="3009900"/>
          <p14:tracePt t="448774" x="9385300" y="3017838"/>
          <p14:tracePt t="448790" x="9394825" y="3017838"/>
          <p14:tracePt t="448806" x="9402763" y="3017838"/>
          <p14:tracePt t="448822" x="9412288" y="3017838"/>
          <p14:tracePt t="448830" x="9420225" y="3017838"/>
          <p14:tracePt t="448846" x="9439275" y="3017838"/>
          <p14:tracePt t="448862" x="9447213" y="3017838"/>
          <p14:tracePt t="451492" x="9474200" y="3036888"/>
          <p14:tracePt t="451496" x="9491663" y="3036888"/>
          <p14:tracePt t="451508" x="9572625" y="3062288"/>
          <p14:tracePt t="451516" x="9671050" y="3071813"/>
          <p14:tracePt t="451533" x="9920288" y="3089275"/>
          <p14:tracePt t="451548" x="10090150" y="3089275"/>
          <p14:tracePt t="451564" x="10109200" y="3089275"/>
          <p14:tracePt t="451716" x="10117138" y="3089275"/>
          <p14:tracePt t="451720" x="10134600" y="3089275"/>
          <p14:tracePt t="451732" x="10198100" y="3054350"/>
          <p14:tracePt t="451740" x="10304463" y="2990850"/>
          <p14:tracePt t="451755" x="10582275" y="2884488"/>
          <p14:tracePt t="451771" x="10671175" y="2840038"/>
          <p14:tracePt t="451803" x="10671175" y="2768600"/>
          <p14:tracePt t="451819" x="10661650" y="2714625"/>
          <p14:tracePt t="451835" x="10634663" y="2625725"/>
          <p14:tracePt t="451852" x="10617200" y="2490788"/>
          <p14:tracePt t="451867" x="10590213" y="2347913"/>
          <p14:tracePt t="451883" x="10563225" y="2268538"/>
          <p14:tracePt t="451899" x="10510838" y="2160588"/>
          <p14:tracePt t="451915" x="10474325" y="2062163"/>
          <p14:tracePt t="451931" x="10420350" y="1946275"/>
          <p14:tracePt t="451947" x="10348913" y="1847850"/>
          <p14:tracePt t="451963" x="10269538" y="1768475"/>
          <p14:tracePt t="451979" x="10198100" y="1697038"/>
          <p14:tracePt t="451995" x="10126663" y="1625600"/>
          <p14:tracePt t="452011" x="10055225" y="1562100"/>
          <p14:tracePt t="452027" x="9956800" y="1500188"/>
          <p14:tracePt t="452043" x="9867900" y="1446213"/>
          <p14:tracePt t="452059" x="9777413" y="1384300"/>
          <p14:tracePt t="452075" x="9715500" y="1330325"/>
          <p14:tracePt t="452091" x="9599613" y="1258888"/>
          <p14:tracePt t="452107" x="9447213" y="1196975"/>
          <p14:tracePt t="452123" x="9313863" y="1152525"/>
          <p14:tracePt t="452139" x="9205913" y="1133475"/>
          <p14:tracePt t="452155" x="9126538" y="1125538"/>
          <p14:tracePt t="452171" x="9072563" y="1125538"/>
          <p14:tracePt t="452187" x="9045575" y="1125538"/>
          <p14:tracePt t="452203" x="9018588" y="1116013"/>
          <p14:tracePt t="452219" x="8974138" y="1116013"/>
          <p14:tracePt t="452235" x="8929688" y="1098550"/>
          <p14:tracePt t="452251" x="8848725" y="1089025"/>
          <p14:tracePt t="452267" x="8796338" y="1089025"/>
          <p14:tracePt t="452283" x="8732838" y="1089025"/>
          <p14:tracePt t="452299" x="8670925" y="1089025"/>
          <p14:tracePt t="452315" x="8643938" y="1089025"/>
          <p14:tracePt t="452347" x="8572500" y="1089025"/>
          <p14:tracePt t="452363" x="8474075" y="1143000"/>
          <p14:tracePt t="452379" x="8402638" y="1160463"/>
          <p14:tracePt t="452395" x="8358188" y="1179513"/>
          <p14:tracePt t="452411" x="8304213" y="1196975"/>
          <p14:tracePt t="452443" x="8286750" y="1196975"/>
          <p14:tracePt t="452475" x="8259763" y="1204913"/>
          <p14:tracePt t="452492" x="8242300" y="1214438"/>
          <p14:tracePt t="452507" x="8215313" y="1223963"/>
          <p14:tracePt t="452523" x="8197850" y="1231900"/>
          <p14:tracePt t="452539" x="8170863" y="1241425"/>
          <p14:tracePt t="452571" x="8143875" y="1241425"/>
          <p14:tracePt t="452587" x="8126413" y="1258888"/>
          <p14:tracePt t="452603" x="8099425" y="1268413"/>
          <p14:tracePt t="452619" x="8081963" y="1276350"/>
          <p14:tracePt t="452635" x="8062913" y="1285875"/>
          <p14:tracePt t="452651" x="8054975" y="1295400"/>
          <p14:tracePt t="452667" x="8037513" y="1303338"/>
          <p14:tracePt t="452682" x="8018463" y="1312863"/>
          <p14:tracePt t="452699" x="7991475" y="1330325"/>
          <p14:tracePt t="452714" x="7956550" y="1357313"/>
          <p14:tracePt t="452730" x="7947025" y="1374775"/>
          <p14:tracePt t="452763" x="7939088" y="1393825"/>
          <p14:tracePt t="452779" x="7929563" y="1401763"/>
          <p14:tracePt t="452795" x="7929563" y="1419225"/>
          <p14:tracePt t="452810" x="7920038" y="1446213"/>
          <p14:tracePt t="452826" x="7902575" y="1490663"/>
          <p14:tracePt t="452842" x="7894638" y="1536700"/>
          <p14:tracePt t="452858" x="7875588" y="1589088"/>
          <p14:tracePt t="452874" x="7858125" y="1652588"/>
          <p14:tracePt t="452890" x="7848600" y="1704975"/>
          <p14:tracePt t="452906" x="7831138" y="1776413"/>
          <p14:tracePt t="452922" x="7804150" y="1839913"/>
          <p14:tracePt t="452939" x="7786688" y="1901825"/>
          <p14:tracePt t="452954" x="7777163" y="1973263"/>
          <p14:tracePt t="452970" x="7777163" y="2081213"/>
          <p14:tracePt t="452986" x="7777163" y="2197100"/>
          <p14:tracePt t="453002" x="7777163" y="2322513"/>
          <p14:tracePt t="453018" x="7813675" y="2500313"/>
          <p14:tracePt t="453034" x="7848600" y="2660650"/>
          <p14:tracePt t="453050" x="7894638" y="2803525"/>
          <p14:tracePt t="453066" x="7929563" y="2928938"/>
          <p14:tracePt t="453082" x="7974013" y="3044825"/>
          <p14:tracePt t="453098" x="8027988" y="3187700"/>
          <p14:tracePt t="453114" x="8081963" y="3322638"/>
          <p14:tracePt t="453130" x="8143875" y="3482975"/>
          <p14:tracePt t="453146" x="8232775" y="3660775"/>
          <p14:tracePt t="453162" x="8340725" y="3830638"/>
          <p14:tracePt t="453178" x="8439150" y="3983038"/>
          <p14:tracePt t="453194" x="8528050" y="4116388"/>
          <p14:tracePt t="453210" x="8582025" y="4187825"/>
          <p14:tracePt t="453226" x="8616950" y="4259263"/>
          <p14:tracePt t="453242" x="8653463" y="4303713"/>
          <p14:tracePt t="453258" x="8697913" y="4313238"/>
          <p14:tracePt t="453274" x="8715375" y="4357688"/>
          <p14:tracePt t="453291" x="8732838" y="4367213"/>
          <p14:tracePt t="453306" x="8769350" y="4394200"/>
          <p14:tracePt t="453322" x="8831263" y="4411663"/>
          <p14:tracePt t="453338" x="8912225" y="4429125"/>
          <p14:tracePt t="453354" x="8991600" y="4446588"/>
          <p14:tracePt t="453370" x="9028113" y="4446588"/>
          <p14:tracePt t="453386" x="9072563" y="4446588"/>
          <p14:tracePt t="453402" x="9126538" y="4419600"/>
          <p14:tracePt t="453418" x="9153525" y="4375150"/>
          <p14:tracePt t="453434" x="9188450" y="4330700"/>
          <p14:tracePt t="453450" x="9205913" y="4295775"/>
          <p14:tracePt t="453466" x="9215438" y="4259263"/>
          <p14:tracePt t="453482" x="9224963" y="4241800"/>
          <p14:tracePt t="453498" x="9251950" y="4187825"/>
          <p14:tracePt t="453514" x="9277350" y="4152900"/>
          <p14:tracePt t="453530" x="9304338" y="4125913"/>
          <p14:tracePt t="453546" x="9348788" y="4081463"/>
          <p14:tracePt t="453562" x="9394825" y="4010025"/>
          <p14:tracePt t="453578" x="9429750" y="3973513"/>
          <p14:tracePt t="453594" x="9466263" y="3929063"/>
          <p14:tracePt t="453610" x="9501188" y="3884613"/>
          <p14:tracePt t="453626" x="9528175" y="3830638"/>
          <p14:tracePt t="453642" x="9555163" y="3776663"/>
          <p14:tracePt t="453658" x="9590088" y="3679825"/>
          <p14:tracePt t="453674" x="9609138" y="3616325"/>
          <p14:tracePt t="453690" x="9653588" y="3517900"/>
          <p14:tracePt t="453706" x="9705975" y="3375025"/>
          <p14:tracePt t="453721" x="9769475" y="3197225"/>
          <p14:tracePt t="453738" x="9831388" y="3000375"/>
          <p14:tracePt t="453753" x="9912350" y="2813050"/>
          <p14:tracePt t="453769" x="9966325" y="2633663"/>
          <p14:tracePt t="453785" x="10001250" y="2490788"/>
          <p14:tracePt t="453801" x="10010775" y="2374900"/>
          <p14:tracePt t="453817" x="10010775" y="2286000"/>
          <p14:tracePt t="453833" x="10010775" y="2197100"/>
          <p14:tracePt t="453849" x="10010775" y="2098675"/>
          <p14:tracePt t="453865" x="9966325" y="1973263"/>
          <p14:tracePt t="453881" x="9920288" y="1884363"/>
          <p14:tracePt t="453897" x="9894888" y="1768475"/>
          <p14:tracePt t="453914" x="9858375" y="1660525"/>
          <p14:tracePt t="453929" x="9823450" y="1589088"/>
          <p14:tracePt t="453945" x="9786938" y="1517650"/>
          <p14:tracePt t="453961" x="9769475" y="1473200"/>
          <p14:tracePt t="453977" x="9742488" y="1438275"/>
          <p14:tracePt t="453993" x="9725025" y="1419225"/>
          <p14:tracePt t="454009" x="9688513" y="1393825"/>
          <p14:tracePt t="454025" x="9661525" y="1374775"/>
          <p14:tracePt t="454041" x="9644063" y="1357313"/>
          <p14:tracePt t="454057" x="9590088" y="1330325"/>
          <p14:tracePt t="454073" x="9528175" y="1285875"/>
          <p14:tracePt t="454089" x="9491663" y="1258888"/>
          <p14:tracePt t="454105" x="9456738" y="1231900"/>
          <p14:tracePt t="454121" x="9385300" y="1196975"/>
          <p14:tracePt t="454137" x="9323388" y="1187450"/>
          <p14:tracePt t="454141" x="9304338" y="1179513"/>
          <p14:tracePt t="454153" x="9286875" y="1169988"/>
          <p14:tracePt t="454169" x="9242425" y="1143000"/>
          <p14:tracePt t="454185" x="9188450" y="1133475"/>
          <p14:tracePt t="454201" x="9134475" y="1116013"/>
          <p14:tracePt t="454203" x="9099550" y="1108075"/>
          <p14:tracePt t="454217" x="9063038" y="1098550"/>
          <p14:tracePt t="454233" x="9010650" y="1098550"/>
          <p14:tracePt t="454249" x="8966200" y="1098550"/>
          <p14:tracePt t="454265" x="8894763" y="1081088"/>
          <p14:tracePt t="454281" x="8796338" y="1071563"/>
          <p14:tracePt t="454297" x="8742363" y="1071563"/>
          <p14:tracePt t="454313" x="8688388" y="1062038"/>
          <p14:tracePt t="454329" x="8653463" y="1062038"/>
          <p14:tracePt t="454345" x="8634413" y="1062038"/>
          <p14:tracePt t="454361" x="8616950" y="1062038"/>
          <p14:tracePt t="454377" x="8599488" y="1062038"/>
          <p14:tracePt t="454395" x="8537575" y="1062038"/>
          <p14:tracePt t="454409" x="8474075" y="1062038"/>
          <p14:tracePt t="454425" x="8367713" y="1089025"/>
          <p14:tracePt t="454441" x="8277225" y="1098550"/>
          <p14:tracePt t="454457" x="8232775" y="1108075"/>
          <p14:tracePt t="454473" x="8205788" y="1125538"/>
          <p14:tracePt t="454489" x="8197850" y="1125538"/>
          <p14:tracePt t="454505" x="8180388" y="1169988"/>
          <p14:tracePt t="454521" x="8170863" y="1179513"/>
          <p14:tracePt t="454537" x="8153400" y="1187450"/>
          <p14:tracePt t="454553" x="8126413" y="1204913"/>
          <p14:tracePt t="454585" x="8108950" y="1204913"/>
          <p14:tracePt t="454601" x="8089900" y="1223963"/>
          <p14:tracePt t="454617" x="8062913" y="1241425"/>
          <p14:tracePt t="454633" x="8027988" y="1258888"/>
          <p14:tracePt t="454649" x="8001000" y="1276350"/>
          <p14:tracePt t="454652" x="7991475" y="1285875"/>
          <p14:tracePt t="454665" x="7983538" y="1295400"/>
          <p14:tracePt t="454681" x="7974013" y="1303338"/>
          <p14:tracePt t="454697" x="7966075" y="1330325"/>
          <p14:tracePt t="454713" x="7956550" y="1339850"/>
          <p14:tracePt t="454729" x="7947025" y="1374775"/>
          <p14:tracePt t="454745" x="7939088" y="1411288"/>
          <p14:tracePt t="454761" x="7929563" y="1446213"/>
          <p14:tracePt t="454776" x="7912100" y="1517650"/>
          <p14:tracePt t="454792" x="7875588" y="1581150"/>
          <p14:tracePt t="454809" x="7848600" y="1679575"/>
          <p14:tracePt t="454824" x="7831138" y="1731963"/>
          <p14:tracePt t="454841" x="7823200" y="1839913"/>
          <p14:tracePt t="454856" x="7823200" y="1911350"/>
          <p14:tracePt t="454872" x="7823200" y="1982788"/>
          <p14:tracePt t="454888" x="7823200" y="2044700"/>
          <p14:tracePt t="454904" x="7848600" y="2081213"/>
          <p14:tracePt t="454920" x="7848600" y="2125663"/>
          <p14:tracePt t="454936" x="7858125" y="2197100"/>
          <p14:tracePt t="454952" x="7867650" y="2276475"/>
          <p14:tracePt t="454968" x="7885113" y="2347913"/>
          <p14:tracePt t="454984" x="7912100" y="2473325"/>
          <p14:tracePt t="455000" x="7966075" y="2616200"/>
          <p14:tracePt t="455016" x="8001000" y="2732088"/>
          <p14:tracePt t="455032" x="8054975" y="2830513"/>
          <p14:tracePt t="455048" x="8081963" y="2919413"/>
          <p14:tracePt t="455064" x="8108950" y="2955925"/>
          <p14:tracePt t="455080" x="8116888" y="2965450"/>
          <p14:tracePt t="455097" x="8134350" y="2990850"/>
          <p14:tracePt t="455112" x="8180388" y="3017838"/>
          <p14:tracePt t="455128" x="8205788" y="3054350"/>
          <p14:tracePt t="455144" x="8232775" y="3108325"/>
          <p14:tracePt t="455148" x="8251825" y="3125788"/>
          <p14:tracePt t="455161" x="8259763" y="3133725"/>
          <p14:tracePt t="455176" x="8304213" y="3187700"/>
          <p14:tracePt t="455192" x="8340725" y="3224213"/>
          <p14:tracePt t="455208" x="8375650" y="3276600"/>
          <p14:tracePt t="455224" x="8429625" y="3322638"/>
          <p14:tracePt t="455240" x="8466138" y="3367088"/>
          <p14:tracePt t="455256" x="8483600" y="3384550"/>
          <p14:tracePt t="455272" x="8510588" y="3402013"/>
          <p14:tracePt t="455288" x="8545513" y="3446463"/>
          <p14:tracePt t="455304" x="8589963" y="3465513"/>
          <p14:tracePt t="455320" x="8634413" y="3482975"/>
          <p14:tracePt t="455336" x="8643938" y="3490913"/>
          <p14:tracePt t="455352" x="8653463" y="3490913"/>
          <p14:tracePt t="455388" x="8670925" y="3500438"/>
          <p14:tracePt t="455400" x="8688388" y="3500438"/>
          <p14:tracePt t="455405" x="8697913" y="3500438"/>
          <p14:tracePt t="455416" x="8724900" y="3500438"/>
          <p14:tracePt t="455432" x="8769350" y="3527425"/>
          <p14:tracePt t="455448" x="8823325" y="3536950"/>
          <p14:tracePt t="455464" x="8848725" y="3536950"/>
          <p14:tracePt t="455497" x="8867775" y="3536950"/>
          <p14:tracePt t="455512" x="8885238" y="3536950"/>
          <p14:tracePt t="455528" x="8894763" y="3536950"/>
          <p14:tracePt t="455545" x="8947150" y="3527425"/>
          <p14:tracePt t="455560" x="8966200" y="3527425"/>
          <p14:tracePt t="455576" x="9001125" y="3500438"/>
          <p14:tracePt t="455592" x="9028113" y="3482975"/>
          <p14:tracePt t="455608" x="9055100" y="3482975"/>
          <p14:tracePt t="455624" x="9082088" y="3455988"/>
          <p14:tracePt t="455640" x="9099550" y="3455988"/>
          <p14:tracePt t="455656" x="9109075" y="3438525"/>
          <p14:tracePt t="455659" x="9117013" y="3438525"/>
          <p14:tracePt t="455672" x="9126538" y="3419475"/>
          <p14:tracePt t="455688" x="9153525" y="3402013"/>
          <p14:tracePt t="456266" x="9153525" y="3394075"/>
          <p14:tracePt t="456282" x="9180513" y="3375025"/>
          <p14:tracePt t="456287" x="9188450" y="3348038"/>
          <p14:tracePt t="456298" x="9224963" y="3303588"/>
          <p14:tracePt t="456311" x="9242425" y="3241675"/>
          <p14:tracePt t="456327" x="9269413" y="3133725"/>
          <p14:tracePt t="456343" x="9286875" y="3027363"/>
          <p14:tracePt t="456359" x="9286875" y="2938463"/>
          <p14:tracePt t="456375" x="9286875" y="2847975"/>
          <p14:tracePt t="456391" x="9286875" y="2813050"/>
          <p14:tracePt t="456407" x="9286875" y="2741613"/>
          <p14:tracePt t="456423" x="9286875" y="2705100"/>
          <p14:tracePt t="456439" x="9269413" y="2633663"/>
          <p14:tracePt t="456455" x="9251950" y="2544763"/>
          <p14:tracePt t="456471" x="9215438" y="2473325"/>
          <p14:tracePt t="456487" x="9170988" y="2411413"/>
          <p14:tracePt t="456503" x="9134475" y="2374900"/>
          <p14:tracePt t="456519" x="9126538" y="2330450"/>
          <p14:tracePt t="456535" x="9099550" y="2286000"/>
          <p14:tracePt t="456551" x="9072563" y="2232025"/>
          <p14:tracePt t="456567" x="9055100" y="2197100"/>
          <p14:tracePt t="456583" x="9045575" y="2160588"/>
          <p14:tracePt t="456599" x="9028113" y="2143125"/>
          <p14:tracePt t="456615" x="9028113" y="2133600"/>
          <p14:tracePt t="456631" x="9028113" y="2116138"/>
          <p14:tracePt t="456648" x="9010650" y="2089150"/>
          <p14:tracePt t="456663" x="9001125" y="2054225"/>
          <p14:tracePt t="456666" x="8991600" y="2036763"/>
          <p14:tracePt t="456682" x="8983663" y="1990725"/>
          <p14:tracePt t="456695" x="8974138" y="1982788"/>
          <p14:tracePt t="456711" x="8966200" y="1938338"/>
          <p14:tracePt t="456727" x="8956675" y="1874838"/>
          <p14:tracePt t="456743" x="8947150" y="1847850"/>
          <p14:tracePt t="456759" x="8947150" y="1822450"/>
          <p14:tracePt t="456775" x="8947150" y="1795463"/>
          <p14:tracePt t="456807" x="8947150" y="1776413"/>
          <p14:tracePt t="456823" x="8939213" y="1751013"/>
          <p14:tracePt t="456970" x="8939213" y="1741488"/>
          <p14:tracePt t="456986" x="8929688" y="1731963"/>
          <p14:tracePt t="457740" x="8920163" y="1714500"/>
          <p14:tracePt t="457745" x="8920163" y="1704975"/>
          <p14:tracePt t="457756" x="8920163" y="1687513"/>
          <p14:tracePt t="457766" x="8920163" y="1670050"/>
          <p14:tracePt t="457782" x="8894763" y="1625600"/>
          <p14:tracePt t="457798" x="8858250" y="1554163"/>
          <p14:tracePt t="457814" x="8796338" y="1419225"/>
          <p14:tracePt t="457830" x="8751888" y="1303338"/>
          <p14:tracePt t="457846" x="8705850" y="1196975"/>
          <p14:tracePt t="457862" x="8661400" y="1081088"/>
          <p14:tracePt t="457878" x="8626475" y="1000125"/>
          <p14:tracePt t="457894" x="8589963" y="938213"/>
          <p14:tracePt t="457910" x="8572500" y="911225"/>
          <p14:tracePt t="457926" x="8545513" y="893763"/>
          <p14:tracePt t="457942" x="8510588" y="847725"/>
          <p14:tracePt t="457958" x="8491538" y="830263"/>
          <p14:tracePt t="457973" x="8491538" y="812800"/>
          <p14:tracePt t="457990" x="8474075" y="795338"/>
          <p14:tracePt t="458005" x="8456613" y="768350"/>
          <p14:tracePt t="458022" x="8439150" y="731838"/>
          <p14:tracePt t="458037" x="8429625" y="714375"/>
          <p14:tracePt t="458054" x="8412163" y="679450"/>
          <p14:tracePt t="458140" x="8402638" y="669925"/>
          <p14:tracePt t="458172" x="8394700" y="696913"/>
          <p14:tracePt t="458177" x="8394700" y="731838"/>
          <p14:tracePt t="458188" x="8394700" y="750888"/>
          <p14:tracePt t="458197" x="8394700" y="795338"/>
          <p14:tracePt t="458213" x="8394700" y="919163"/>
          <p14:tracePt t="458229" x="8394700" y="1054100"/>
          <p14:tracePt t="458245" x="8375650" y="1133475"/>
          <p14:tracePt t="458261" x="8375650" y="1179513"/>
          <p14:tracePt t="458277" x="8375650" y="1196975"/>
          <p14:tracePt t="458293" x="8375650" y="1214438"/>
          <p14:tracePt t="458364" x="8375650" y="1223963"/>
          <p14:tracePt t="458380" x="8394700" y="1223963"/>
          <p14:tracePt t="458385" x="8402638" y="1214438"/>
          <p14:tracePt t="458398" x="8429625" y="1179513"/>
          <p14:tracePt t="458406" x="8447088" y="1152525"/>
          <p14:tracePt t="458421" x="8483600" y="1098550"/>
          <p14:tracePt t="458437" x="8510588" y="1036638"/>
          <p14:tracePt t="458453" x="8545513" y="955675"/>
          <p14:tracePt t="458469" x="8572500" y="847725"/>
          <p14:tracePt t="458487" x="8582025" y="785813"/>
          <p14:tracePt t="458501" x="8582025" y="768350"/>
          <p14:tracePt t="458517" x="8589963" y="758825"/>
          <p14:tracePt t="458533" x="8589963" y="750888"/>
          <p14:tracePt t="458622" x="8589963" y="758825"/>
          <p14:tracePt t="458627" x="8589963" y="785813"/>
          <p14:tracePt t="458638" x="8589963" y="847725"/>
          <p14:tracePt t="458645" x="8589963" y="919163"/>
          <p14:tracePt t="458661" x="8589963" y="1071563"/>
          <p14:tracePt t="458677" x="8589963" y="1152525"/>
          <p14:tracePt t="458693" x="8609013" y="1179513"/>
          <p14:tracePt t="458718" x="8616950" y="1187450"/>
          <p14:tracePt t="458734" x="8643938" y="1187450"/>
          <p14:tracePt t="458741" x="8653463" y="1187450"/>
          <p14:tracePt t="458757" x="8715375" y="1169988"/>
          <p14:tracePt t="458773" x="8777288" y="1143000"/>
          <p14:tracePt t="458789" x="8840788" y="1108075"/>
          <p14:tracePt t="458805" x="8939213" y="1036638"/>
          <p14:tracePt t="458821" x="8974138" y="990600"/>
          <p14:tracePt t="458837" x="9001125" y="938213"/>
          <p14:tracePt t="458853" x="9001125" y="919163"/>
          <p14:tracePt t="458869" x="9001125" y="911225"/>
          <p14:tracePt t="458885" x="9001125" y="901700"/>
          <p14:tracePt t="458917" x="8974138" y="938213"/>
          <p14:tracePt t="458933" x="8966200" y="1000125"/>
          <p14:tracePt t="458949" x="8939213" y="1098550"/>
          <p14:tracePt t="458965" x="8939213" y="1250950"/>
          <p14:tracePt t="458981" x="8939213" y="1465263"/>
          <p14:tracePt t="458997" x="8912225" y="1670050"/>
          <p14:tracePt t="459013" x="8912225" y="1776413"/>
          <p14:tracePt t="459058" x="8920163" y="1758950"/>
          <p14:tracePt t="459070" x="8939213" y="1724025"/>
          <p14:tracePt t="459076" x="8956675" y="1679575"/>
          <p14:tracePt t="459092" x="8991600" y="1571625"/>
          <p14:tracePt t="459108" x="9018588" y="1473200"/>
          <p14:tracePt t="459124" x="9028113" y="1384300"/>
          <p14:tracePt t="459140" x="9028113" y="1285875"/>
          <p14:tracePt t="459156" x="9028113" y="1179513"/>
          <p14:tracePt t="459172" x="9028113" y="1062038"/>
          <p14:tracePt t="459188" x="9018588" y="982663"/>
          <p14:tracePt t="459205" x="8991600" y="955675"/>
          <p14:tracePt t="459220" x="8983663" y="946150"/>
          <p14:tracePt t="459278" x="8983663" y="938213"/>
          <p14:tracePt t="459294" x="8983663" y="928688"/>
          <p14:tracePt t="459298" x="8983663" y="919163"/>
          <p14:tracePt t="459310" x="8983663" y="911225"/>
          <p14:tracePt t="459316" x="8983663" y="901700"/>
          <p14:tracePt t="459332" x="8991600" y="857250"/>
          <p14:tracePt t="459348" x="9010650" y="822325"/>
          <p14:tracePt t="459364" x="9028113" y="785813"/>
          <p14:tracePt t="459380" x="9028113" y="758825"/>
          <p14:tracePt t="459396" x="9028113" y="750888"/>
          <p14:tracePt t="459454" x="9018588" y="768350"/>
          <p14:tracePt t="459459" x="9018588" y="803275"/>
          <p14:tracePt t="459470" x="9010650" y="830263"/>
          <p14:tracePt t="459476" x="9010650" y="866775"/>
          <p14:tracePt t="459492" x="9010650" y="919163"/>
          <p14:tracePt t="459509" x="9010650" y="973138"/>
          <p14:tracePt t="459524" x="9010650" y="1027113"/>
          <p14:tracePt t="459540" x="9010650" y="1062038"/>
          <p14:tracePt t="459556" x="9010650" y="1108075"/>
          <p14:tracePt t="459630" x="9018588" y="1098550"/>
          <p14:tracePt t="459635" x="9018588" y="1081088"/>
          <p14:tracePt t="459646" x="9018588" y="1054100"/>
          <p14:tracePt t="459652" x="9018588" y="1027113"/>
          <p14:tracePt t="459668" x="9018588" y="982663"/>
          <p14:tracePt t="459684" x="9018588" y="955675"/>
          <p14:tracePt t="459700" x="9010650" y="911225"/>
          <p14:tracePt t="459774" x="9010650" y="938213"/>
          <p14:tracePt t="459779" x="9010650" y="973138"/>
          <p14:tracePt t="459790" x="9010650" y="1017588"/>
          <p14:tracePt t="459796" x="9010650" y="1054100"/>
          <p14:tracePt t="459812" x="9010650" y="1152525"/>
          <p14:tracePt t="459828" x="9010650" y="1258888"/>
          <p14:tracePt t="459844" x="9010650" y="1276350"/>
          <p14:tracePt t="459904" x="9010650" y="1268413"/>
          <p14:tracePt t="459909" x="9010650" y="1258888"/>
          <p14:tracePt t="459924" x="9010650" y="1196975"/>
          <p14:tracePt t="459940" x="9010650" y="1133475"/>
          <p14:tracePt t="459956" x="9010650" y="1081088"/>
          <p14:tracePt t="459972" x="9010650" y="1036638"/>
          <p14:tracePt t="459988" x="8983663" y="982663"/>
          <p14:tracePt t="460004" x="8920163" y="955675"/>
          <p14:tracePt t="460020" x="8912225" y="955675"/>
          <p14:tracePt t="460036" x="8902700" y="955675"/>
          <p14:tracePt t="460052" x="8885238" y="955675"/>
          <p14:tracePt t="460068" x="8867775" y="955675"/>
          <p14:tracePt t="460083" x="8858250" y="955675"/>
          <p14:tracePt t="460192" x="8858250" y="938213"/>
          <p14:tracePt t="460197" x="8858250" y="928688"/>
          <p14:tracePt t="460224" x="8848725" y="919163"/>
          <p14:tracePt t="460230" x="8840788" y="911225"/>
          <p14:tracePt t="460243" x="8831263" y="911225"/>
          <p14:tracePt t="460259" x="8823325" y="901700"/>
          <p14:tracePt t="460275" x="8813800" y="901700"/>
          <p14:tracePt t="460432" x="8796338" y="901700"/>
          <p14:tracePt t="460448" x="8786813" y="901700"/>
          <p14:tracePt t="460512" x="8777288" y="901700"/>
          <p14:tracePt t="460576" x="8777288" y="911225"/>
          <p14:tracePt t="460608" x="8769350" y="911225"/>
          <p14:tracePt t="460640" x="8759825" y="911225"/>
          <p14:tracePt t="462156" x="8759825" y="938213"/>
          <p14:tracePt t="462172" x="8759825" y="982663"/>
          <p14:tracePt t="462188" x="8759825" y="990600"/>
          <p14:tracePt t="462193" x="8759825" y="1000125"/>
          <p14:tracePt t="462208" x="8759825" y="1017588"/>
          <p14:tracePt t="462220" x="8759825" y="1036638"/>
          <p14:tracePt t="462226" x="8751888" y="1062038"/>
          <p14:tracePt t="462241" x="8751888" y="1125538"/>
          <p14:tracePt t="462257" x="8751888" y="1187450"/>
          <p14:tracePt t="462273" x="8751888" y="1268413"/>
          <p14:tracePt t="462289" x="8751888" y="1384300"/>
          <p14:tracePt t="462305" x="8732838" y="1509713"/>
          <p14:tracePt t="462321" x="8705850" y="1598613"/>
          <p14:tracePt t="462337" x="8697913" y="1643063"/>
          <p14:tracePt t="462353" x="8697913" y="1660525"/>
          <p14:tracePt t="462412" x="8697913" y="1652588"/>
          <p14:tracePt t="462428" x="8705850" y="1652588"/>
          <p14:tracePt t="462476" x="8705850" y="1643063"/>
          <p14:tracePt t="462482" x="8705850" y="1625600"/>
          <p14:tracePt t="462497" x="8705850" y="1571625"/>
          <p14:tracePt t="462513" x="8688388" y="1517650"/>
          <p14:tracePt t="462529" x="8661400" y="1411288"/>
          <p14:tracePt t="462545" x="8582025" y="1276350"/>
          <p14:tracePt t="462561" x="8501063" y="1169988"/>
          <p14:tracePt t="462577" x="8420100" y="1089025"/>
          <p14:tracePt t="462593" x="8385175" y="1081088"/>
          <p14:tracePt t="462609" x="8323263" y="1062038"/>
          <p14:tracePt t="462625" x="8304213" y="1044575"/>
          <p14:tracePt t="462657" x="8277225" y="1036638"/>
          <p14:tracePt t="462673" x="8242300" y="1009650"/>
          <p14:tracePt t="462689" x="8188325" y="990600"/>
          <p14:tracePt t="462705" x="8116888" y="982663"/>
          <p14:tracePt t="462721" x="8072438" y="982663"/>
          <p14:tracePt t="462737" x="8045450" y="982663"/>
          <p14:tracePt t="462753" x="8027988" y="982663"/>
          <p14:tracePt t="462769" x="8001000" y="1000125"/>
          <p14:tracePt t="462785" x="7966075" y="1017588"/>
          <p14:tracePt t="462801" x="7912100" y="1054100"/>
          <p14:tracePt t="462817" x="7858125" y="1108075"/>
          <p14:tracePt t="462833" x="7813675" y="1169988"/>
          <p14:tracePt t="462849" x="7751763" y="1250950"/>
          <p14:tracePt t="462866" x="7715250" y="1347788"/>
          <p14:tracePt t="462881" x="7661275" y="1446213"/>
          <p14:tracePt t="462897" x="7634288" y="1517650"/>
          <p14:tracePt t="462913" x="7626350" y="1544638"/>
          <p14:tracePt t="462929" x="7616825" y="1562100"/>
          <p14:tracePt t="462945" x="7616825" y="1616075"/>
          <p14:tracePt t="462961" x="7616825" y="1679575"/>
          <p14:tracePt t="462977" x="7616825" y="1731963"/>
          <p14:tracePt t="462993" x="7616825" y="1795463"/>
          <p14:tracePt t="463009" x="7616825" y="1866900"/>
          <p14:tracePt t="463025" x="7626350" y="1955800"/>
          <p14:tracePt t="463041" x="7680325" y="2062163"/>
          <p14:tracePt t="463057" x="7769225" y="2133600"/>
          <p14:tracePt t="463073" x="7823200" y="2197100"/>
          <p14:tracePt t="463089" x="7858125" y="2268538"/>
          <p14:tracePt t="463105" x="7867650" y="2322513"/>
          <p14:tracePt t="463121" x="7885113" y="2393950"/>
          <p14:tracePt t="463137" x="7920038" y="2482850"/>
          <p14:tracePt t="463153" x="7966075" y="2571750"/>
          <p14:tracePt t="463169" x="8010525" y="2652713"/>
          <p14:tracePt t="463185" x="8037513" y="2724150"/>
          <p14:tracePt t="463201" x="8045450" y="2741613"/>
          <p14:tracePt t="463217" x="8072438" y="2786063"/>
          <p14:tracePt t="463233" x="8099425" y="2847975"/>
          <p14:tracePt t="463249" x="8116888" y="2884488"/>
          <p14:tracePt t="463265" x="8180388" y="2965450"/>
          <p14:tracePt t="463281" x="8259763" y="3054350"/>
          <p14:tracePt t="463296" x="8304213" y="3098800"/>
          <p14:tracePt t="463312" x="8331200" y="3143250"/>
          <p14:tracePt t="463328" x="8358188" y="3160713"/>
          <p14:tracePt t="463344" x="8385175" y="3197225"/>
          <p14:tracePt t="463360" x="8447088" y="3232150"/>
          <p14:tracePt t="463376" x="8501063" y="3268663"/>
          <p14:tracePt t="463392" x="8599488" y="3303588"/>
          <p14:tracePt t="463408" x="8643938" y="3330575"/>
          <p14:tracePt t="463424" x="8670925" y="3330575"/>
          <p14:tracePt t="463440" x="8697913" y="3357563"/>
          <p14:tracePt t="463456" x="8724900" y="3375025"/>
          <p14:tracePt t="463472" x="8769350" y="3402013"/>
          <p14:tracePt t="463488" x="8848725" y="3429000"/>
          <p14:tracePt t="463504" x="8912225" y="3455988"/>
          <p14:tracePt t="463522" x="8983663" y="3473450"/>
          <p14:tracePt t="463536" x="9010650" y="3482975"/>
          <p14:tracePt t="463552" x="9018588" y="3482975"/>
          <p14:tracePt t="463568" x="9045575" y="3500438"/>
          <p14:tracePt t="463585" x="9099550" y="3509963"/>
          <p14:tracePt t="463601" x="9153525" y="3509963"/>
          <p14:tracePt t="463617" x="9197975" y="3509963"/>
          <p14:tracePt t="463633" x="9251950" y="3509963"/>
          <p14:tracePt t="463649" x="9296400" y="3490913"/>
          <p14:tracePt t="463664" x="9313863" y="3482975"/>
          <p14:tracePt t="463680" x="9331325" y="3473450"/>
          <p14:tracePt t="463697" x="9358313" y="3446463"/>
          <p14:tracePt t="463712" x="9367838" y="3446463"/>
          <p14:tracePt t="463728" x="9375775" y="3438525"/>
          <p14:tracePt t="463744" x="9375775" y="3429000"/>
          <p14:tracePt t="463760" x="9375775" y="3419475"/>
          <p14:tracePt t="463776" x="9394825" y="3402013"/>
          <p14:tracePt t="463792" x="9402763" y="3394075"/>
          <p14:tracePt t="467068" x="9358313" y="3375025"/>
          <p14:tracePt t="467072" x="9296400" y="3322638"/>
          <p14:tracePt t="467085" x="9224963" y="3197225"/>
          <p14:tracePt t="467101" x="9153525" y="2911475"/>
          <p14:tracePt t="467117" x="9134475" y="2652713"/>
          <p14:tracePt t="467133" x="9134475" y="2428875"/>
          <p14:tracePt t="467149" x="9082088" y="2205038"/>
          <p14:tracePt t="467165" x="8956675" y="2036763"/>
          <p14:tracePt t="467181" x="8823325" y="1901825"/>
          <p14:tracePt t="467197" x="8697913" y="1839913"/>
          <p14:tracePt t="467213" x="8582025" y="1785938"/>
          <p14:tracePt t="467229" x="8501063" y="1751013"/>
          <p14:tracePt t="467245" x="8483600" y="1724025"/>
          <p14:tracePt t="467248" x="8466138" y="1714500"/>
          <p14:tracePt t="467261" x="8447088" y="1687513"/>
          <p14:tracePt t="467277" x="8412163" y="1652588"/>
          <p14:tracePt t="467293" x="8394700" y="1608138"/>
          <p14:tracePt t="467309" x="8367713" y="1581150"/>
          <p14:tracePt t="467326" x="8367713" y="1571625"/>
          <p14:tracePt t="467341" x="8331200" y="1536700"/>
          <p14:tracePt t="467358" x="8277225" y="1465263"/>
          <p14:tracePt t="467373" x="8170863" y="1357313"/>
          <p14:tracePt t="467389" x="8161338" y="1330325"/>
          <p14:tracePt t="467405" x="8161338" y="1322388"/>
          <p14:tracePt t="467421" x="8161338" y="1303338"/>
          <p14:tracePt t="467438" x="8161338" y="1276350"/>
          <p14:tracePt t="467453" x="8242300" y="1241425"/>
          <p14:tracePt t="467470" x="8331200" y="1241425"/>
          <p14:tracePt t="467486" x="8545513" y="1241425"/>
          <p14:tracePt t="467501" x="8831263" y="1295400"/>
          <p14:tracePt t="467517" x="9188450" y="1419225"/>
          <p14:tracePt t="467534" x="9537700" y="1652588"/>
          <p14:tracePt t="467549" x="9769475" y="1965325"/>
          <p14:tracePt t="467565" x="9823450" y="2232025"/>
          <p14:tracePt t="467581" x="9671050" y="2473325"/>
          <p14:tracePt t="467598" x="9232900" y="2751138"/>
          <p14:tracePt t="467613" x="8599488" y="3017838"/>
          <p14:tracePt t="467629" x="7983538" y="3214688"/>
          <p14:tracePt t="467645" x="7518400" y="3357563"/>
          <p14:tracePt t="467661" x="7394575" y="3394075"/>
          <p14:tracePt t="467694" x="7385050" y="3394075"/>
          <p14:tracePt t="467710" x="7385050" y="3367088"/>
          <p14:tracePt t="467725" x="7412038" y="3268663"/>
          <p14:tracePt t="467741" x="7456488" y="3197225"/>
          <p14:tracePt t="467757" x="7473950" y="3179763"/>
          <p14:tracePt t="467773" x="7500938" y="3143250"/>
          <p14:tracePt t="467789" x="7554913" y="3143250"/>
          <p14:tracePt t="467805" x="7634288" y="3143250"/>
          <p14:tracePt t="467821" x="7796213" y="3160713"/>
          <p14:tracePt t="467837" x="8001000" y="3241675"/>
          <p14:tracePt t="467853" x="8170863" y="3322638"/>
          <p14:tracePt t="467869" x="8251825" y="3375025"/>
          <p14:tracePt t="467885" x="8251825" y="3402013"/>
          <p14:tracePt t="467901" x="8205788" y="3429000"/>
          <p14:tracePt t="467917" x="8126413" y="3473450"/>
          <p14:tracePt t="467933" x="7991475" y="3490913"/>
          <p14:tracePt t="467949" x="7751763" y="3490913"/>
          <p14:tracePt t="467965" x="7466013" y="3465513"/>
          <p14:tracePt t="467982" x="7251700" y="3384550"/>
          <p14:tracePt t="467997" x="7143750" y="3259138"/>
          <p14:tracePt t="468013" x="7099300" y="3116263"/>
          <p14:tracePt t="468029" x="7072313" y="2973388"/>
          <p14:tracePt t="468045" x="7089775" y="2840038"/>
          <p14:tracePt t="468061" x="7180263" y="2751138"/>
          <p14:tracePt t="468076" x="7251700" y="2697163"/>
          <p14:tracePt t="468093" x="7439025" y="2598738"/>
          <p14:tracePt t="468108" x="7688263" y="2509838"/>
          <p14:tracePt t="468124" x="7947025" y="2465388"/>
          <p14:tracePt t="468140" x="8134350" y="2446338"/>
          <p14:tracePt t="468157" x="8224838" y="2446338"/>
          <p14:tracePt t="468172" x="8259763" y="2517775"/>
          <p14:tracePt t="468188" x="8269288" y="2589213"/>
          <p14:tracePt t="468204" x="8296275" y="2679700"/>
          <p14:tracePt t="468220" x="8304213" y="2732088"/>
          <p14:tracePt t="468236" x="8304213" y="2751138"/>
          <p14:tracePt t="468252" x="8296275" y="2768600"/>
          <p14:tracePt t="468256" x="8286750" y="2768600"/>
          <p14:tracePt t="468269" x="8242300" y="2768600"/>
          <p14:tracePt t="468284" x="8197850" y="2768600"/>
          <p14:tracePt t="468300" x="8126413" y="2768600"/>
          <p14:tracePt t="468316" x="8072438" y="2759075"/>
          <p14:tracePt t="468332" x="8045450" y="2741613"/>
          <p14:tracePt t="468348" x="8037513" y="2732088"/>
          <p14:tracePt t="468366" x="8037513" y="2724150"/>
          <p14:tracePt t="468386" x="8037513" y="2714625"/>
          <p14:tracePt t="468398" x="8045450" y="2697163"/>
          <p14:tracePt t="468412" x="8062913" y="2687638"/>
          <p14:tracePt t="468428" x="8081963" y="2679700"/>
          <p14:tracePt t="468462" x="8089900" y="2670175"/>
          <p14:tracePt t="468750" x="8099425" y="2670175"/>
          <p14:tracePt t="468756" x="8108950" y="2670175"/>
          <p14:tracePt t="468766" x="8134350" y="2687638"/>
          <p14:tracePt t="468779" x="8153400" y="2697163"/>
          <p14:tracePt t="468795" x="8205788" y="2705100"/>
          <p14:tracePt t="468811" x="8259763" y="2724150"/>
          <p14:tracePt t="468827" x="8331200" y="2724150"/>
          <p14:tracePt t="468843" x="8385175" y="2724150"/>
          <p14:tracePt t="468859" x="8439150" y="2724150"/>
          <p14:tracePt t="468875" x="8537575" y="2724150"/>
          <p14:tracePt t="468891" x="8697913" y="2732088"/>
          <p14:tracePt t="468907" x="8831263" y="2741613"/>
          <p14:tracePt t="468923" x="8875713" y="2741613"/>
          <p14:tracePt t="468939" x="8885238" y="2741613"/>
          <p14:tracePt t="468976" x="8902700" y="2741613"/>
          <p14:tracePt t="468987" x="8912225" y="2741613"/>
          <p14:tracePt t="469003" x="8983663" y="2732088"/>
          <p14:tracePt t="469019" x="9055100" y="2679700"/>
          <p14:tracePt t="469035" x="9117013" y="2670175"/>
          <p14:tracePt t="469051" x="9134475" y="2660650"/>
          <p14:tracePt t="469067" x="9144000" y="2660650"/>
          <p14:tracePt t="469136" x="9153525" y="2660650"/>
          <p14:tracePt t="469152" x="9153525" y="2643188"/>
          <p14:tracePt t="469168" x="9153525" y="2633663"/>
          <p14:tracePt t="469173" x="9153525" y="2616200"/>
          <p14:tracePt t="469456" x="9126538" y="2616200"/>
          <p14:tracePt t="469472" x="9072563" y="2616200"/>
          <p14:tracePt t="469477" x="9018588" y="2625725"/>
          <p14:tracePt t="469488" x="8840788" y="2625725"/>
          <p14:tracePt t="469499" x="8688388" y="2625725"/>
          <p14:tracePt t="469515" x="8385175" y="2625725"/>
          <p14:tracePt t="469531" x="8170863" y="2616200"/>
          <p14:tracePt t="469547" x="8027988" y="2616200"/>
          <p14:tracePt t="469563" x="7894638" y="2598738"/>
          <p14:tracePt t="469579" x="7813675" y="2598738"/>
          <p14:tracePt t="469595" x="7786688" y="2598738"/>
          <p14:tracePt t="469700" x="7796213" y="2598738"/>
          <p14:tracePt t="469712" x="7813675" y="2598738"/>
          <p14:tracePt t="469716" x="7848600" y="2598738"/>
          <p14:tracePt t="469728" x="7875588" y="2598738"/>
          <p14:tracePt t="469739" x="7920038" y="2598738"/>
          <p14:tracePt t="469755" x="7974013" y="2598738"/>
          <p14:tracePt t="469770" x="8099425" y="2598738"/>
          <p14:tracePt t="469788" x="8277225" y="2598738"/>
          <p14:tracePt t="469802" x="8456613" y="2598738"/>
          <p14:tracePt t="469818" x="8589963" y="2598738"/>
          <p14:tracePt t="469834" x="8670925" y="2598738"/>
          <p14:tracePt t="469850" x="8697913" y="2598738"/>
          <p14:tracePt t="469952" x="8680450" y="2598738"/>
          <p14:tracePt t="469957" x="8643938" y="2608263"/>
          <p14:tracePt t="469968" x="8582025" y="2608263"/>
          <p14:tracePt t="469978" x="8510588" y="2608263"/>
          <p14:tracePt t="469994" x="8412163" y="2608263"/>
          <p14:tracePt t="470010" x="8385175" y="2608263"/>
          <p14:tracePt t="470048" x="8394700" y="2608263"/>
          <p14:tracePt t="470058" x="8412163" y="2608263"/>
          <p14:tracePt t="470074" x="8447088" y="2608263"/>
          <p14:tracePt t="470090" x="8510588" y="2608263"/>
          <p14:tracePt t="470106" x="8528050" y="2608263"/>
          <p14:tracePt t="470122" x="8599488" y="2608263"/>
          <p14:tracePt t="470138" x="8653463" y="2608263"/>
          <p14:tracePt t="470184" x="8670925" y="2608263"/>
          <p14:tracePt t="470682" x="8634413" y="2625725"/>
          <p14:tracePt t="470687" x="8626475" y="2625725"/>
          <p14:tracePt t="470699" x="8599488" y="2625725"/>
          <p14:tracePt t="470714" x="8572500" y="2633663"/>
          <p14:tracePt t="470729" x="8562975" y="2633663"/>
          <p14:tracePt t="470745" x="8545513" y="2633663"/>
          <p14:tracePt t="470779" x="8537575" y="2633663"/>
          <p14:tracePt t="470793" x="8518525" y="2633663"/>
          <p14:tracePt t="470809" x="8491538" y="2633663"/>
          <p14:tracePt t="470826" x="8466138" y="2633663"/>
          <p14:tracePt t="470842" x="8429625" y="2633663"/>
          <p14:tracePt t="470858" x="8412163" y="2633663"/>
          <p14:tracePt t="470938" x="8412163" y="2643188"/>
          <p14:tracePt t="471610" x="8394700" y="2652713"/>
          <p14:tracePt t="471615" x="8385175" y="2660650"/>
          <p14:tracePt t="471627" x="8367713" y="2670175"/>
          <p14:tracePt t="471641" x="8348663" y="2670175"/>
          <p14:tracePt t="471657" x="8259763" y="2697163"/>
          <p14:tracePt t="471673" x="8188325" y="2697163"/>
          <p14:tracePt t="471689" x="8116888" y="2705100"/>
          <p14:tracePt t="471705" x="8054975" y="2724150"/>
          <p14:tracePt t="471722" x="8018463" y="2724150"/>
          <p14:tracePt t="471737" x="8010525" y="2724150"/>
          <p14:tracePt t="471753" x="8001000" y="2732088"/>
          <p14:tracePt t="471788" x="7991475" y="2741613"/>
          <p14:tracePt t="471793" x="7983538" y="2741613"/>
          <p14:tracePt t="472532" x="7974013" y="2741613"/>
          <p14:tracePt t="472548" x="7966075" y="2732088"/>
          <p14:tracePt t="472564" x="7966075" y="2724150"/>
          <p14:tracePt t="472570" x="7966075" y="2714625"/>
          <p14:tracePt t="506328" x="7966075" y="2697163"/>
          <p14:tracePt t="506497" x="7715250" y="2419350"/>
          <p14:tracePt t="506504" x="7697788" y="2401888"/>
          <p14:tracePt t="506520" x="7643813" y="2339975"/>
          <p14:tracePt t="506536" x="7599363" y="2286000"/>
          <p14:tracePt t="506552" x="7581900" y="2268538"/>
          <p14:tracePt t="506568" x="7554913" y="2241550"/>
          <p14:tracePt t="506584" x="7537450" y="2241550"/>
          <p14:tracePt t="506587" x="7527925" y="2232025"/>
          <p14:tracePt t="506600" x="7510463" y="2214563"/>
          <p14:tracePt t="506616" x="7491413" y="2214563"/>
          <p14:tracePt t="506632" x="7446963" y="2197100"/>
          <p14:tracePt t="506649" x="7402513" y="2170113"/>
          <p14:tracePt t="506664" x="7375525" y="2152650"/>
          <p14:tracePt t="506680" x="7313613" y="2108200"/>
          <p14:tracePt t="506696" x="7242175" y="2071688"/>
          <p14:tracePt t="506712" x="7170738" y="2044700"/>
          <p14:tracePt t="506728" x="7089775" y="2017713"/>
          <p14:tracePt t="506744" x="7037388" y="2009775"/>
          <p14:tracePt t="506760" x="6983413" y="2009775"/>
          <p14:tracePt t="506776" x="6911975" y="2009775"/>
          <p14:tracePt t="506792" x="6867525" y="2009775"/>
          <p14:tracePt t="506808" x="6823075" y="2017713"/>
          <p14:tracePt t="506824" x="6777038" y="2036763"/>
          <p14:tracePt t="506840" x="6769100" y="2054225"/>
          <p14:tracePt t="506856" x="6742113" y="2071688"/>
          <p14:tracePt t="506872" x="6724650" y="2089150"/>
          <p14:tracePt t="506888" x="6705600" y="2098675"/>
          <p14:tracePt t="506904" x="6705600" y="2108200"/>
          <p14:tracePt t="507592" x="6688138" y="2108200"/>
          <p14:tracePt t="507608" x="6680200" y="2108200"/>
          <p14:tracePt t="507613" x="6643688" y="2108200"/>
          <p14:tracePt t="507625" x="6589713" y="2133600"/>
          <p14:tracePt t="507640" x="6554788" y="2152650"/>
          <p14:tracePt t="507656" x="6545263" y="2170113"/>
          <p14:tracePt t="507672" x="6518275" y="2197100"/>
          <p14:tracePt t="507703" x="6500813" y="2268538"/>
          <p14:tracePt t="507719" x="6438900" y="2339975"/>
          <p14:tracePt t="507735" x="6402388" y="2446338"/>
          <p14:tracePt t="507753" x="6375400" y="2554288"/>
          <p14:tracePt t="507767" x="6357938" y="2633663"/>
          <p14:tracePt t="507783" x="6303963" y="2724150"/>
          <p14:tracePt t="507799" x="6296025" y="2768600"/>
          <p14:tracePt t="507815" x="6296025" y="2776538"/>
          <p14:tracePt t="507850" x="6296025" y="2786063"/>
          <p14:tracePt t="507882" x="6296025" y="2795588"/>
          <p14:tracePt t="507898" x="6296025" y="2803525"/>
          <p14:tracePt t="507903" x="6296025" y="2813050"/>
          <p14:tracePt t="507914" x="6296025" y="2822575"/>
          <p14:tracePt t="507927" x="6296025" y="2830513"/>
          <p14:tracePt t="507943" x="6296025" y="2847975"/>
          <p14:tracePt t="507959" x="6296025" y="2867025"/>
          <p14:tracePt t="507975" x="6296025" y="2874963"/>
          <p14:tracePt t="507991" x="6296025" y="2884488"/>
          <p14:tracePt t="508007" x="6296025" y="2894013"/>
          <p14:tracePt t="512716" x="6303963" y="2894013"/>
          <p14:tracePt t="513982" x="6313488" y="2894013"/>
          <p14:tracePt t="514030" x="6323013" y="2901950"/>
          <p14:tracePt t="514472" x="6323013" y="2911475"/>
          <p14:tracePt t="514488" x="6357938" y="2911475"/>
          <p14:tracePt t="514493" x="6367463" y="2911475"/>
          <p14:tracePt t="514504" x="6402388" y="2911475"/>
          <p14:tracePt t="514512" x="6411913" y="2911475"/>
          <p14:tracePt t="514528" x="6456363" y="2911475"/>
          <p14:tracePt t="514544" x="6491288" y="2911475"/>
          <p14:tracePt t="514584" x="6500813" y="2911475"/>
          <p14:tracePt t="514592" x="6510338" y="2911475"/>
          <p14:tracePt t="514696" x="6510338" y="2901950"/>
          <p14:tracePt t="514712" x="6500813" y="2901950"/>
          <p14:tracePt t="514728" x="6491288" y="2901950"/>
          <p14:tracePt t="514744" x="6483350" y="2901950"/>
          <p14:tracePt t="515240" x="6483350" y="2911475"/>
          <p14:tracePt t="515244" x="6483350" y="2928938"/>
          <p14:tracePt t="515256" x="6491288" y="2946400"/>
          <p14:tracePt t="515264" x="6500813" y="2946400"/>
          <p14:tracePt t="515280" x="6510338" y="2965450"/>
          <p14:tracePt t="515296" x="6518275" y="2973388"/>
          <p14:tracePt t="515312" x="6562725" y="3009900"/>
          <p14:tracePt t="515328" x="6599238" y="3036888"/>
          <p14:tracePt t="515344" x="6626225" y="3036888"/>
          <p14:tracePt t="515360" x="6643688" y="3036888"/>
          <p14:tracePt t="515376" x="6688138" y="3036888"/>
          <p14:tracePt t="515392" x="6697663" y="303688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1" y="812453"/>
            <a:ext cx="4367212" cy="508511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79954" y="1136134"/>
            <a:ext cx="26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EJERCICIO N° 1</a:t>
            </a:r>
            <a:endParaRPr lang="en-US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1279954" y="1837652"/>
            <a:ext cx="171713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Calcular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A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xG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A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yG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10806" y="3355008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h = 30 cm</a:t>
            </a:r>
            <a:endParaRPr lang="en-US" sz="3200" dirty="0"/>
          </a:p>
        </p:txBody>
      </p:sp>
      <p:sp>
        <p:nvSpPr>
          <p:cNvPr id="11" name="Rectángulo 10"/>
          <p:cNvSpPr/>
          <p:nvPr/>
        </p:nvSpPr>
        <p:spPr>
          <a:xfrm>
            <a:off x="1810805" y="4282108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b = 20 cm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4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70"/>
    </mc:Choice>
    <mc:Fallback xmlns="">
      <p:transition spd="slow" advTm="94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  <p:extLst>
    <p:ext uri="{3A86A75C-4F4B-4683-9AE1-C65F6400EC91}">
      <p14:laserTraceLst xmlns:p14="http://schemas.microsoft.com/office/powerpoint/2010/main">
        <p14:tracePtLst>
          <p14:tracePt t="50015" x="8420100" y="3965575"/>
          <p14:tracePt t="50154" x="8447088" y="3965575"/>
          <p14:tracePt t="50201" x="8447088" y="3956050"/>
          <p14:tracePt t="50205" x="8456613" y="3956050"/>
          <p14:tracePt t="50217" x="8456613" y="3946525"/>
          <p14:tracePt t="50230" x="8466138" y="3938588"/>
          <p14:tracePt t="50246" x="8466138" y="3929063"/>
          <p14:tracePt t="50262" x="8466138" y="3919538"/>
          <p14:tracePt t="50278" x="8474075" y="3884613"/>
          <p14:tracePt t="50294" x="8491538" y="3830638"/>
          <p14:tracePt t="50310" x="8562975" y="3616325"/>
          <p14:tracePt t="50326" x="8697913" y="3276600"/>
          <p14:tracePt t="50342" x="8769350" y="2973388"/>
          <p14:tracePt t="50358" x="8796338" y="2732088"/>
          <p14:tracePt t="50374" x="8759825" y="2527300"/>
          <p14:tracePt t="50390" x="8643938" y="2330450"/>
          <p14:tracePt t="50406" x="8456613" y="2160588"/>
          <p14:tracePt t="50422" x="8215313" y="1982788"/>
          <p14:tracePt t="50438" x="7991475" y="1812925"/>
          <p14:tracePt t="50454" x="7867650" y="1652588"/>
          <p14:tracePt t="50470" x="7813675" y="1527175"/>
          <p14:tracePt t="50486" x="7786688" y="1401763"/>
          <p14:tracePt t="50502" x="7786688" y="1357313"/>
          <p14:tracePt t="50518" x="7786688" y="1339850"/>
          <p14:tracePt t="50534" x="7786688" y="1330325"/>
          <p14:tracePt t="50550" x="7759700" y="1303338"/>
          <p14:tracePt t="50566" x="7742238" y="1276350"/>
          <p14:tracePt t="50582" x="7697788" y="1241425"/>
          <p14:tracePt t="50598" x="7688263" y="1214438"/>
          <p14:tracePt t="50614" x="7670800" y="1179513"/>
          <p14:tracePt t="50630" x="7670800" y="1116013"/>
          <p14:tracePt t="50646" x="7661275" y="1071563"/>
          <p14:tracePt t="50649" x="7661275" y="1044575"/>
          <p14:tracePt t="50662" x="7653338" y="1036638"/>
          <p14:tracePt t="50677" x="7643813" y="1009650"/>
          <p14:tracePt t="50694" x="7643813" y="990600"/>
          <p14:tracePt t="50710" x="7643813" y="973138"/>
          <p14:tracePt t="50741" x="7643813" y="965200"/>
          <p14:tracePt t="50809" x="7653338" y="955675"/>
          <p14:tracePt t="50814" x="7661275" y="955675"/>
          <p14:tracePt t="50825" x="7670800" y="955675"/>
          <p14:tracePt t="50841" x="7670800" y="946150"/>
          <p14:tracePt t="50937" x="7680325" y="946150"/>
          <p14:tracePt t="50953" x="7680325" y="955675"/>
          <p14:tracePt t="50973" x="7680325" y="965200"/>
          <p14:tracePt t="50987" x="7680325" y="973138"/>
          <p14:tracePt t="50992" x="7688263" y="973138"/>
          <p14:tracePt t="51003" x="7688263" y="982663"/>
          <p14:tracePt t="51015" x="7688263" y="990600"/>
          <p14:tracePt t="51029" x="7688263" y="1009650"/>
          <p14:tracePt t="51045" x="7688263" y="1044575"/>
          <p14:tracePt t="51061" x="7688263" y="1089025"/>
          <p14:tracePt t="51077" x="7688263" y="1108075"/>
          <p14:tracePt t="51093" x="7688263" y="1152525"/>
          <p14:tracePt t="51109" x="7688263" y="1179513"/>
          <p14:tracePt t="51125" x="7688263" y="1204913"/>
          <p14:tracePt t="51141" x="7688263" y="1241425"/>
          <p14:tracePt t="51158" x="7688263" y="1276350"/>
          <p14:tracePt t="51173" x="7688263" y="1295400"/>
          <p14:tracePt t="51189" x="7688263" y="1322388"/>
          <p14:tracePt t="51205" x="7697788" y="1366838"/>
          <p14:tracePt t="51221" x="7705725" y="1428750"/>
          <p14:tracePt t="51237" x="7705725" y="1490663"/>
          <p14:tracePt t="51253" x="7715250" y="1536700"/>
          <p14:tracePt t="51269" x="7715250" y="1598613"/>
          <p14:tracePt t="51285" x="7715250" y="1652588"/>
          <p14:tracePt t="51301" x="7715250" y="1724025"/>
          <p14:tracePt t="51317" x="7715250" y="1785938"/>
          <p14:tracePt t="51333" x="7715250" y="1857375"/>
          <p14:tracePt t="51349" x="7715250" y="1919288"/>
          <p14:tracePt t="51365" x="7715250" y="1955800"/>
          <p14:tracePt t="51381" x="7715250" y="1973263"/>
          <p14:tracePt t="51397" x="7715250" y="2009775"/>
          <p14:tracePt t="51413" x="7715250" y="2054225"/>
          <p14:tracePt t="51429" x="7715250" y="2098675"/>
          <p14:tracePt t="51445" x="7715250" y="2143125"/>
          <p14:tracePt t="51461" x="7715250" y="2187575"/>
          <p14:tracePt t="51477" x="7705725" y="2259013"/>
          <p14:tracePt t="51493" x="7688263" y="2303463"/>
          <p14:tracePt t="51509" x="7661275" y="2374900"/>
          <p14:tracePt t="51525" x="7661275" y="2428875"/>
          <p14:tracePt t="51541" x="7643813" y="2509838"/>
          <p14:tracePt t="51557" x="7643813" y="2581275"/>
          <p14:tracePt t="51573" x="7643813" y="2652713"/>
          <p14:tracePt t="51589" x="7634288" y="2724150"/>
          <p14:tracePt t="51605" x="7626350" y="2786063"/>
          <p14:tracePt t="51621" x="7626350" y="2847975"/>
          <p14:tracePt t="51637" x="7626350" y="2946400"/>
          <p14:tracePt t="51653" x="7626350" y="3027363"/>
          <p14:tracePt t="51669" x="7626350" y="3116263"/>
          <p14:tracePt t="51685" x="7626350" y="3179763"/>
          <p14:tracePt t="51701" x="7626350" y="3232150"/>
          <p14:tracePt t="51717" x="7626350" y="3276600"/>
          <p14:tracePt t="51733" x="7626350" y="3340100"/>
          <p14:tracePt t="51749" x="7634288" y="3411538"/>
          <p14:tracePt t="51765" x="7661275" y="3490913"/>
          <p14:tracePt t="51780" x="7670800" y="3554413"/>
          <p14:tracePt t="51796" x="7670800" y="3616325"/>
          <p14:tracePt t="51814" x="7670800" y="3679825"/>
          <p14:tracePt t="51828" x="7680325" y="3732213"/>
          <p14:tracePt t="51845" x="7680325" y="3776663"/>
          <p14:tracePt t="51861" x="7680325" y="3822700"/>
          <p14:tracePt t="51876" x="7680325" y="3857625"/>
          <p14:tracePt t="51892" x="7680325" y="3884613"/>
          <p14:tracePt t="51908" x="7688263" y="3938588"/>
          <p14:tracePt t="51924" x="7705725" y="4000500"/>
          <p14:tracePt t="51940" x="7705725" y="4054475"/>
          <p14:tracePt t="51956" x="7705725" y="4098925"/>
          <p14:tracePt t="51972" x="7705725" y="4143375"/>
          <p14:tracePt t="51988" x="7715250" y="4214813"/>
          <p14:tracePt t="52004" x="7724775" y="4268788"/>
          <p14:tracePt t="52020" x="7732713" y="4313238"/>
          <p14:tracePt t="52036" x="7742238" y="4340225"/>
          <p14:tracePt t="52052" x="7751763" y="4384675"/>
          <p14:tracePt t="52068" x="7751763" y="4402138"/>
          <p14:tracePt t="52084" x="7751763" y="4419600"/>
          <p14:tracePt t="52100" x="7751763" y="4446588"/>
          <p14:tracePt t="52116" x="7759700" y="4483100"/>
          <p14:tracePt t="52132" x="7777163" y="4527550"/>
          <p14:tracePt t="52148" x="7804150" y="4581525"/>
          <p14:tracePt t="52165" x="7804150" y="4608513"/>
          <p14:tracePt t="52196" x="7804150" y="4616450"/>
          <p14:tracePt t="52212" x="7804150" y="4633913"/>
          <p14:tracePt t="52228" x="7813675" y="4652963"/>
          <p14:tracePt t="52244" x="7823200" y="4679950"/>
          <p14:tracePt t="52363" x="7823200" y="4687888"/>
          <p14:tracePt t="52509" x="7831138" y="4687888"/>
          <p14:tracePt t="52685" x="7840663" y="4687888"/>
          <p14:tracePt t="52797" x="7840663" y="4670425"/>
          <p14:tracePt t="52813" x="7840663" y="4660900"/>
          <p14:tracePt t="52818" x="7840663" y="4652963"/>
          <p14:tracePt t="58797" x="7848600" y="4643438"/>
          <p14:tracePt t="58811" x="7848600" y="4633913"/>
          <p14:tracePt t="58816" x="7848600" y="4625975"/>
          <p14:tracePt t="58843" x="7848600" y="4608513"/>
          <p14:tracePt t="58859" x="7848600" y="4598988"/>
          <p14:tracePt t="58875" x="7848600" y="4589463"/>
          <p14:tracePt t="58891" x="7848600" y="4581525"/>
          <p14:tracePt t="58907" x="7848600" y="4572000"/>
          <p14:tracePt t="58912" x="7848600" y="4562475"/>
          <p14:tracePt t="58927" x="7848600" y="4537075"/>
          <p14:tracePt t="58942" x="7848600" y="4527550"/>
          <p14:tracePt t="58958" x="7840663" y="4500563"/>
          <p14:tracePt t="58974" x="7823200" y="4465638"/>
          <p14:tracePt t="58990" x="7823200" y="4456113"/>
          <p14:tracePt t="59006" x="7823200" y="4446588"/>
          <p14:tracePt t="59022" x="7823200" y="4429125"/>
          <p14:tracePt t="59039" x="7823200" y="4367213"/>
          <p14:tracePt t="59055" x="7823200" y="4322763"/>
          <p14:tracePt t="59071" x="7823200" y="4268788"/>
          <p14:tracePt t="59087" x="7823200" y="4197350"/>
          <p14:tracePt t="59102" x="7823200" y="4179888"/>
          <p14:tracePt t="59119" x="7840663" y="4125913"/>
          <p14:tracePt t="59134" x="7858125" y="4089400"/>
          <p14:tracePt t="59149" x="7858125" y="4062413"/>
          <p14:tracePt t="59166" x="7858125" y="4017963"/>
          <p14:tracePt t="59183" x="7858125" y="3929063"/>
          <p14:tracePt t="59197" x="7858125" y="3902075"/>
          <p14:tracePt t="59214" x="7858125" y="3830638"/>
          <p14:tracePt t="59230" x="7858125" y="3759200"/>
          <p14:tracePt t="59245" x="7867650" y="3670300"/>
          <p14:tracePt t="59261" x="7885113" y="3589338"/>
          <p14:tracePt t="59277" x="7902575" y="3527425"/>
          <p14:tracePt t="59293" x="7912100" y="3465513"/>
          <p14:tracePt t="59309" x="7929563" y="3419475"/>
          <p14:tracePt t="59312" x="7939088" y="3394075"/>
          <p14:tracePt t="59325" x="7947025" y="3375025"/>
          <p14:tracePt t="59341" x="7974013" y="3322638"/>
          <p14:tracePt t="59357" x="8001000" y="3268663"/>
          <p14:tracePt t="59373" x="8010525" y="3232150"/>
          <p14:tracePt t="59389" x="8010525" y="3187700"/>
          <p14:tracePt t="59405" x="8010525" y="3125788"/>
          <p14:tracePt t="59421" x="8010525" y="3081338"/>
          <p14:tracePt t="59437" x="8010525" y="3027363"/>
          <p14:tracePt t="59453" x="8010525" y="2990850"/>
          <p14:tracePt t="59469" x="8001000" y="2955925"/>
          <p14:tracePt t="59485" x="8001000" y="2938463"/>
          <p14:tracePt t="59501" x="8001000" y="2901950"/>
          <p14:tracePt t="59517" x="8001000" y="2867025"/>
          <p14:tracePt t="59533" x="8001000" y="2840038"/>
          <p14:tracePt t="59549" x="8001000" y="2803525"/>
          <p14:tracePt t="59565" x="8001000" y="2786063"/>
          <p14:tracePt t="59581" x="8001000" y="2768600"/>
          <p14:tracePt t="59597" x="7991475" y="2732088"/>
          <p14:tracePt t="59613" x="7974013" y="2714625"/>
          <p14:tracePt t="59629" x="7974013" y="2705100"/>
          <p14:tracePt t="59661" x="7966075" y="2687638"/>
          <p14:tracePt t="59677" x="7966075" y="2679700"/>
          <p14:tracePt t="59693" x="7966075" y="2652713"/>
          <p14:tracePt t="59709" x="7966075" y="2633663"/>
          <p14:tracePt t="59725" x="7966075" y="2616200"/>
          <p14:tracePt t="59741" x="7966075" y="2598738"/>
          <p14:tracePt t="59757" x="7966075" y="2581275"/>
          <p14:tracePt t="59773" x="7974013" y="2554288"/>
          <p14:tracePt t="59789" x="7974013" y="2544763"/>
          <p14:tracePt t="59805" x="7983538" y="2517775"/>
          <p14:tracePt t="59821" x="7983538" y="2509838"/>
          <p14:tracePt t="59824" x="7983538" y="2500313"/>
          <p14:tracePt t="59838" x="7983538" y="2490788"/>
          <p14:tracePt t="59853" x="7991475" y="2473325"/>
          <p14:tracePt t="59869" x="8001000" y="2419350"/>
          <p14:tracePt t="59885" x="8018463" y="2393950"/>
          <p14:tracePt t="59901" x="8027988" y="2357438"/>
          <p14:tracePt t="59917" x="8027988" y="2347913"/>
          <p14:tracePt t="59933" x="8027988" y="2322513"/>
          <p14:tracePt t="59966" x="8027988" y="2312988"/>
          <p14:tracePt t="59982" x="8027988" y="2303463"/>
          <p14:tracePt t="59997" x="8010525" y="2286000"/>
          <p14:tracePt t="60013" x="7991475" y="2276475"/>
          <p14:tracePt t="60029" x="7983538" y="2268538"/>
          <p14:tracePt t="60045" x="7956550" y="2241550"/>
          <p14:tracePt t="60061" x="7956550" y="2224088"/>
          <p14:tracePt t="60077" x="7956550" y="2205038"/>
          <p14:tracePt t="60093" x="7939088" y="2187575"/>
          <p14:tracePt t="60109" x="7939088" y="2179638"/>
          <p14:tracePt t="60125" x="7939088" y="2160588"/>
          <p14:tracePt t="60141" x="7939088" y="2152650"/>
          <p14:tracePt t="60157" x="7939088" y="2133600"/>
          <p14:tracePt t="60206" x="7939088" y="2125663"/>
          <p14:tracePt t="60222" x="7939088" y="2116138"/>
          <p14:tracePt t="60253" x="7939088" y="2108200"/>
          <p14:tracePt t="60270" x="7939088" y="2098675"/>
          <p14:tracePt t="60333" x="7939088" y="2089150"/>
          <p14:tracePt t="60365" x="7939088" y="2081213"/>
          <p14:tracePt t="60413" x="7939088" y="2071688"/>
          <p14:tracePt t="60461" x="7939088" y="2062163"/>
          <p14:tracePt t="60481" x="7947025" y="2054225"/>
          <p14:tracePt t="60577" x="7956550" y="2054225"/>
          <p14:tracePt t="60653" x="7974013" y="2044700"/>
          <p14:tracePt t="60657" x="7983538" y="2044700"/>
          <p14:tracePt t="60749" x="7991475" y="2036763"/>
          <p14:tracePt t="60846" x="8001000" y="2036763"/>
          <p14:tracePt t="60852" x="8010525" y="2036763"/>
          <p14:tracePt t="60865" x="8018463" y="2036763"/>
          <p14:tracePt t="60894" x="8037513" y="2036763"/>
          <p14:tracePt t="60898" x="8054975" y="2036763"/>
          <p14:tracePt t="60910" x="8089900" y="2036763"/>
          <p14:tracePt t="60925" x="8143875" y="2036763"/>
          <p14:tracePt t="60942" x="8242300" y="2036763"/>
          <p14:tracePt t="60957" x="8331200" y="2036763"/>
          <p14:tracePt t="60972" x="8348663" y="2027238"/>
          <p14:tracePt t="61009" x="8358188" y="2027238"/>
          <p14:tracePt t="61023" x="8367713" y="2027238"/>
          <p14:tracePt t="61037" x="8412163" y="2027238"/>
          <p14:tracePt t="61053" x="8466138" y="2027238"/>
          <p14:tracePt t="61068" x="8483600" y="2027238"/>
          <p14:tracePt t="61085" x="8572500" y="2027238"/>
          <p14:tracePt t="61100" x="8616950" y="2027238"/>
          <p14:tracePt t="61117" x="8724900" y="2027238"/>
          <p14:tracePt t="61132" x="8769350" y="2027238"/>
          <p14:tracePt t="61148" x="8885238" y="2017713"/>
          <p14:tracePt t="61165" x="9018588" y="1990725"/>
          <p14:tracePt t="61180" x="9126538" y="1982788"/>
          <p14:tracePt t="61196" x="9188450" y="1982788"/>
          <p14:tracePt t="61212" x="9215438" y="1973263"/>
          <p14:tracePt t="61244" x="9224963" y="1973263"/>
          <p14:tracePt t="61262" x="9232900" y="1973263"/>
          <p14:tracePt t="61276" x="9242425" y="1973263"/>
          <p14:tracePt t="61292" x="9269413" y="1973263"/>
          <p14:tracePt t="61308" x="9286875" y="1973263"/>
          <p14:tracePt t="61323" x="9304338" y="1973263"/>
          <p14:tracePt t="61326" x="9313863" y="1982788"/>
          <p14:tracePt t="61342" x="9323388" y="1982788"/>
          <p14:tracePt t="61358" x="9331325" y="1990725"/>
          <p14:tracePt t="61372" x="9340850" y="2000250"/>
          <p14:tracePt t="61388" x="9394825" y="2017713"/>
          <p14:tracePt t="61403" x="9439275" y="2027238"/>
          <p14:tracePt t="61419" x="9483725" y="2036763"/>
          <p14:tracePt t="61451" x="9491663" y="2036763"/>
          <p14:tracePt t="61467" x="9501188" y="2036763"/>
          <p14:tracePt t="61483" x="9510713" y="2062163"/>
          <p14:tracePt t="61499" x="9528175" y="2081213"/>
          <p14:tracePt t="61515" x="9555163" y="2125663"/>
          <p14:tracePt t="61531" x="9590088" y="2160588"/>
          <p14:tracePt t="61547" x="9609138" y="2179638"/>
          <p14:tracePt t="61563" x="9626600" y="2205038"/>
          <p14:tracePt t="61579" x="9626600" y="2232025"/>
          <p14:tracePt t="61595" x="9626600" y="2251075"/>
          <p14:tracePt t="61611" x="9634538" y="2286000"/>
          <p14:tracePt t="61627" x="9634538" y="2330450"/>
          <p14:tracePt t="61643" x="9644063" y="2366963"/>
          <p14:tracePt t="61659" x="9671050" y="2438400"/>
          <p14:tracePt t="61675" x="9698038" y="2490788"/>
          <p14:tracePt t="61691" x="9725025" y="2544763"/>
          <p14:tracePt t="61707" x="9742488" y="2589213"/>
          <p14:tracePt t="61723" x="9769475" y="2643188"/>
          <p14:tracePt t="61739" x="9777413" y="2697163"/>
          <p14:tracePt t="61755" x="9777413" y="2741613"/>
          <p14:tracePt t="61771" x="9777413" y="2795588"/>
          <p14:tracePt t="61787" x="9777413" y="2830513"/>
          <p14:tracePt t="61803" x="9777413" y="2894013"/>
          <p14:tracePt t="61819" x="9777413" y="2928938"/>
          <p14:tracePt t="61823" x="9777413" y="2965450"/>
          <p14:tracePt t="61835" x="9777413" y="2982913"/>
          <p14:tracePt t="61851" x="9777413" y="3036888"/>
          <p14:tracePt t="61867" x="9777413" y="3081338"/>
          <p14:tracePt t="61883" x="9777413" y="3133725"/>
          <p14:tracePt t="61899" x="9777413" y="3187700"/>
          <p14:tracePt t="61915" x="9777413" y="3232150"/>
          <p14:tracePt t="61931" x="9777413" y="3268663"/>
          <p14:tracePt t="61947" x="9777413" y="3303588"/>
          <p14:tracePt t="61963" x="9777413" y="3375025"/>
          <p14:tracePt t="61979" x="9777413" y="3438525"/>
          <p14:tracePt t="61995" x="9769475" y="3482975"/>
          <p14:tracePt t="62011" x="9752013" y="3554413"/>
          <p14:tracePt t="62027" x="9752013" y="3581400"/>
          <p14:tracePt t="62044" x="9752013" y="3625850"/>
          <p14:tracePt t="62059" x="9752013" y="3670300"/>
          <p14:tracePt t="62075" x="9752013" y="3714750"/>
          <p14:tracePt t="62092" x="9742488" y="3759200"/>
          <p14:tracePt t="62107" x="9732963" y="3813175"/>
          <p14:tracePt t="62123" x="9732963" y="3867150"/>
          <p14:tracePt t="62139" x="9732963" y="3929063"/>
          <p14:tracePt t="62155" x="9732963" y="3983038"/>
          <p14:tracePt t="62171" x="9732963" y="4054475"/>
          <p14:tracePt t="62187" x="9732963" y="4125913"/>
          <p14:tracePt t="62203" x="9732963" y="4179888"/>
          <p14:tracePt t="62219" x="9732963" y="4205288"/>
          <p14:tracePt t="62235" x="9732963" y="4232275"/>
          <p14:tracePt t="62251" x="9732963" y="4286250"/>
          <p14:tracePt t="62267" x="9742488" y="4313238"/>
          <p14:tracePt t="62283" x="9759950" y="4357688"/>
          <p14:tracePt t="62299" x="9769475" y="4375150"/>
          <p14:tracePt t="62315" x="9769475" y="4402138"/>
          <p14:tracePt t="62331" x="9769475" y="4419600"/>
          <p14:tracePt t="62347" x="9769475" y="4446588"/>
          <p14:tracePt t="62363" x="9769475" y="4473575"/>
          <p14:tracePt t="62379" x="9769475" y="4500563"/>
          <p14:tracePt t="62395" x="9769475" y="4527550"/>
          <p14:tracePt t="62410" x="9769475" y="4562475"/>
          <p14:tracePt t="62426" x="9769475" y="4598988"/>
          <p14:tracePt t="62442" x="9769475" y="4625975"/>
          <p14:tracePt t="62458" x="9769475" y="4633913"/>
          <p14:tracePt t="62475" x="9759950" y="4643438"/>
          <p14:tracePt t="62491" x="9759950" y="4652963"/>
          <p14:tracePt t="62506" x="9742488" y="4670425"/>
          <p14:tracePt t="62522" x="9725025" y="4687888"/>
          <p14:tracePt t="62538" x="9705975" y="4714875"/>
          <p14:tracePt t="62570" x="9688513" y="4732338"/>
          <p14:tracePt t="62586" x="9688513" y="4741863"/>
          <p14:tracePt t="62602" x="9680575" y="4741863"/>
          <p14:tracePt t="62618" x="9671050" y="4741863"/>
          <p14:tracePt t="62650" x="9644063" y="4741863"/>
          <p14:tracePt t="62666" x="9617075" y="4741863"/>
          <p14:tracePt t="62682" x="9590088" y="4741863"/>
          <p14:tracePt t="62698" x="9518650" y="4751388"/>
          <p14:tracePt t="62714" x="9466263" y="4751388"/>
          <p14:tracePt t="62730" x="9367838" y="4751388"/>
          <p14:tracePt t="62746" x="9251950" y="4751388"/>
          <p14:tracePt t="62762" x="9144000" y="4751388"/>
          <p14:tracePt t="62778" x="9099550" y="4751388"/>
          <p14:tracePt t="62794" x="9082088" y="4751388"/>
          <p14:tracePt t="62810" x="9045575" y="4751388"/>
          <p14:tracePt t="62826" x="8991600" y="4751388"/>
          <p14:tracePt t="62842" x="8902700" y="4751388"/>
          <p14:tracePt t="62858" x="8840788" y="4751388"/>
          <p14:tracePt t="62874" x="8688388" y="4751388"/>
          <p14:tracePt t="62890" x="8589963" y="4751388"/>
          <p14:tracePt t="62906" x="8528050" y="4751388"/>
          <p14:tracePt t="62922" x="8466138" y="4751388"/>
          <p14:tracePt t="62938" x="8429625" y="4751388"/>
          <p14:tracePt t="62954" x="8394700" y="4751388"/>
          <p14:tracePt t="62970" x="8348663" y="4751388"/>
          <p14:tracePt t="62986" x="8304213" y="4751388"/>
          <p14:tracePt t="63002" x="8251825" y="4751388"/>
          <p14:tracePt t="63019" x="8197850" y="4751388"/>
          <p14:tracePt t="63034" x="8108950" y="4751388"/>
          <p14:tracePt t="63050" x="8072438" y="4751388"/>
          <p14:tracePt t="63066" x="8062913" y="4751388"/>
          <p14:tracePt t="63169" x="8054975" y="4751388"/>
          <p14:tracePt t="63174" x="8045450" y="4741863"/>
          <p14:tracePt t="63185" x="8037513" y="4732338"/>
          <p14:tracePt t="63194" x="8027988" y="4732338"/>
          <p14:tracePt t="63210" x="8018463" y="4724400"/>
          <p14:tracePt t="63226" x="8018463" y="4714875"/>
          <p14:tracePt t="63242" x="8001000" y="4697413"/>
          <p14:tracePt t="63258" x="7983538" y="4687888"/>
          <p14:tracePt t="63274" x="7974013" y="4687888"/>
          <p14:tracePt t="63290" x="7956550" y="4679950"/>
          <p14:tracePt t="63306" x="7956550" y="4670425"/>
          <p14:tracePt t="63322" x="7929563" y="4643438"/>
          <p14:tracePt t="63338" x="7920038" y="4633913"/>
          <p14:tracePt t="63354" x="7902575" y="4616450"/>
          <p14:tracePt t="63370" x="7894638" y="4589463"/>
          <p14:tracePt t="63409" x="7885113" y="4581525"/>
          <p14:tracePt t="63425" x="7885113" y="4572000"/>
          <p14:tracePt t="63445" x="7885113" y="4554538"/>
          <p14:tracePt t="63461" x="7885113" y="4527550"/>
          <p14:tracePt t="63473" x="7885113" y="4510088"/>
          <p14:tracePt t="63482" x="7885113" y="4483100"/>
          <p14:tracePt t="63498" x="7885113" y="4438650"/>
          <p14:tracePt t="63513" x="7885113" y="4394200"/>
          <p14:tracePt t="63529" x="7885113" y="4357688"/>
          <p14:tracePt t="63545" x="7885113" y="4330700"/>
          <p14:tracePt t="63561" x="7885113" y="4303713"/>
          <p14:tracePt t="63578" x="7885113" y="4241800"/>
          <p14:tracePt t="63595" x="7894638" y="4187825"/>
          <p14:tracePt t="63609" x="7912100" y="4125913"/>
          <p14:tracePt t="63625" x="7939088" y="4071938"/>
          <p14:tracePt t="63641" x="7956550" y="4017963"/>
          <p14:tracePt t="63657" x="7966075" y="3965575"/>
          <p14:tracePt t="63673" x="7966075" y="3884613"/>
          <p14:tracePt t="63689" x="7966075" y="3830638"/>
          <p14:tracePt t="63705" x="7966075" y="3768725"/>
          <p14:tracePt t="63721" x="7974013" y="3697288"/>
          <p14:tracePt t="63737" x="7991475" y="3589338"/>
          <p14:tracePt t="63753" x="8010525" y="3465513"/>
          <p14:tracePt t="63769" x="8018463" y="3375025"/>
          <p14:tracePt t="63785" x="8018463" y="3286125"/>
          <p14:tracePt t="63801" x="8018463" y="3187700"/>
          <p14:tracePt t="63817" x="8018463" y="3081338"/>
          <p14:tracePt t="63833" x="8027988" y="2982913"/>
          <p14:tracePt t="63849" x="8027988" y="2867025"/>
          <p14:tracePt t="63865" x="8037513" y="2776538"/>
          <p14:tracePt t="63881" x="8037513" y="2697163"/>
          <p14:tracePt t="63897" x="8037513" y="2652713"/>
          <p14:tracePt t="63913" x="8037513" y="2608263"/>
          <p14:tracePt t="63929" x="8037513" y="2581275"/>
          <p14:tracePt t="63945" x="8027988" y="2517775"/>
          <p14:tracePt t="63961" x="8010525" y="2446338"/>
          <p14:tracePt t="63977" x="7983538" y="2347913"/>
          <p14:tracePt t="63993" x="7966075" y="2295525"/>
          <p14:tracePt t="64009" x="7939088" y="2232025"/>
          <p14:tracePt t="64025" x="7920038" y="2187575"/>
          <p14:tracePt t="64041" x="7902575" y="2143125"/>
          <p14:tracePt t="64057" x="7902575" y="2089150"/>
          <p14:tracePt t="64073" x="7894638" y="2062163"/>
          <p14:tracePt t="64089" x="7875588" y="2017713"/>
          <p14:tracePt t="64105" x="7867650" y="1982788"/>
          <p14:tracePt t="64121" x="7848600" y="1946275"/>
          <p14:tracePt t="64137" x="7840663" y="1901825"/>
          <p14:tracePt t="64153" x="7831138" y="1874838"/>
          <p14:tracePt t="64169" x="7813675" y="1839913"/>
          <p14:tracePt t="64185" x="7804150" y="1822450"/>
          <p14:tracePt t="64619" x="7804150" y="1812925"/>
          <p14:tracePt t="64635" x="7813675" y="1803400"/>
          <p14:tracePt t="64995" x="7804150" y="1812925"/>
          <p14:tracePt t="65000" x="7796213" y="1822450"/>
          <p14:tracePt t="65017" x="7786688" y="1822450"/>
          <p14:tracePt t="65027" x="7777163" y="1830388"/>
          <p14:tracePt t="65032" x="7777163" y="1839913"/>
          <p14:tracePt t="65048" x="7769225" y="1839913"/>
          <p14:tracePt t="65075" x="7759700" y="1839913"/>
          <p14:tracePt t="65091" x="7759700" y="1847850"/>
          <p14:tracePt t="65107" x="7751763" y="1857375"/>
          <p14:tracePt t="65171" x="7742238" y="1857375"/>
          <p14:tracePt t="66309" x="7742238" y="1866900"/>
          <p14:tracePt t="66341" x="7732713" y="1874838"/>
          <p14:tracePt t="66437" x="7724775" y="1884363"/>
          <p14:tracePt t="66645" x="7724775" y="1893888"/>
          <p14:tracePt t="66649" x="7724775" y="1901825"/>
          <p14:tracePt t="66935" x="7724775" y="1911350"/>
          <p14:tracePt t="66983" x="7732713" y="1911350"/>
          <p14:tracePt t="67000" x="7742238" y="1911350"/>
          <p14:tracePt t="67005" x="7751763" y="1911350"/>
          <p14:tracePt t="67032" x="7769225" y="1911350"/>
          <p14:tracePt t="67036" x="7777163" y="1911350"/>
          <p14:tracePt t="67048" x="7786688" y="1911350"/>
          <p14:tracePt t="67063" x="7823200" y="1911350"/>
          <p14:tracePt t="67079" x="7885113" y="1911350"/>
          <p14:tracePt t="67095" x="7939088" y="1911350"/>
          <p14:tracePt t="67111" x="8010525" y="1911350"/>
          <p14:tracePt t="67127" x="8054975" y="1911350"/>
          <p14:tracePt t="67143" x="8081963" y="1911350"/>
          <p14:tracePt t="67159" x="8108950" y="1911350"/>
          <p14:tracePt t="67175" x="8134350" y="1919288"/>
          <p14:tracePt t="67191" x="8170863" y="1919288"/>
          <p14:tracePt t="67206" x="8197850" y="1919288"/>
          <p14:tracePt t="67223" x="8242300" y="1919288"/>
          <p14:tracePt t="67239" x="8304213" y="1919288"/>
          <p14:tracePt t="67255" x="8358188" y="1928813"/>
          <p14:tracePt t="67271" x="8412163" y="1928813"/>
          <p14:tracePt t="67287" x="8429625" y="1928813"/>
          <p14:tracePt t="67303" x="8456613" y="1928813"/>
          <p14:tracePt t="67319" x="8501063" y="1938338"/>
          <p14:tracePt t="67335" x="8545513" y="1965325"/>
          <p14:tracePt t="67351" x="8589963" y="1982788"/>
          <p14:tracePt t="67366" x="8634413" y="2027238"/>
          <p14:tracePt t="67383" x="8661400" y="2071688"/>
          <p14:tracePt t="67398" x="8661400" y="2089150"/>
          <p14:tracePt t="67401" x="8670925" y="2116138"/>
          <p14:tracePt t="67415" x="8680450" y="2170113"/>
          <p14:tracePt t="67431" x="8697913" y="2241550"/>
          <p14:tracePt t="67447" x="8715375" y="2286000"/>
          <p14:tracePt t="67463" x="8751888" y="2357438"/>
          <p14:tracePt t="67479" x="8777288" y="2411413"/>
          <p14:tracePt t="67494" x="8786813" y="2446338"/>
          <p14:tracePt t="67510" x="8786813" y="2527300"/>
          <p14:tracePt t="67527" x="8813800" y="2643188"/>
          <p14:tracePt t="67542" x="8831263" y="2679700"/>
          <p14:tracePt t="67559" x="8875713" y="2813050"/>
          <p14:tracePt t="67574" x="8885238" y="2857500"/>
          <p14:tracePt t="67590" x="8894763" y="2911475"/>
          <p14:tracePt t="67607" x="8894763" y="2965450"/>
          <p14:tracePt t="67622" x="8894763" y="2982913"/>
          <p14:tracePt t="67638" x="8902700" y="3027363"/>
          <p14:tracePt t="67654" x="8920163" y="3071813"/>
          <p14:tracePt t="67670" x="8939213" y="3116263"/>
          <p14:tracePt t="67686" x="8939213" y="3170238"/>
          <p14:tracePt t="67701" x="8939213" y="3187700"/>
          <p14:tracePt t="67717" x="8939213" y="3197225"/>
          <p14:tracePt t="67733" x="8939213" y="3214688"/>
          <p14:tracePt t="67749" x="8939213" y="3241675"/>
          <p14:tracePt t="67765" x="8939213" y="3259138"/>
          <p14:tracePt t="67781" x="8920163" y="3286125"/>
          <p14:tracePt t="67797" x="8912225" y="3330575"/>
          <p14:tracePt t="67814" x="8912225" y="3348038"/>
          <p14:tracePt t="67829" x="8902700" y="3375025"/>
          <p14:tracePt t="67845" x="8902700" y="3402013"/>
          <p14:tracePt t="67927" x="8894763" y="3411538"/>
          <p14:tracePt t="68039" x="8885238" y="3411538"/>
          <p14:tracePt t="68087" x="8875713" y="3411538"/>
          <p14:tracePt t="68103" x="8867775" y="3411538"/>
          <p14:tracePt t="68183" x="8858250" y="3411538"/>
          <p14:tracePt t="68215" x="8848725" y="3411538"/>
          <p14:tracePt t="68929" x="8840788" y="3402013"/>
          <p14:tracePt t="68945" x="8831263" y="3394075"/>
          <p14:tracePt t="68961" x="8823325" y="3384550"/>
          <p14:tracePt t="68967" x="8804275" y="3375025"/>
          <p14:tracePt t="68981" x="8751888" y="3313113"/>
          <p14:tracePt t="68997" x="8661400" y="3241675"/>
          <p14:tracePt t="69015" x="8609013" y="3179763"/>
          <p14:tracePt t="69029" x="8528050" y="3054350"/>
          <p14:tracePt t="69045" x="8439150" y="2884488"/>
          <p14:tracePt t="69061" x="8358188" y="2732088"/>
          <p14:tracePt t="69077" x="8296275" y="2616200"/>
          <p14:tracePt t="69093" x="8242300" y="2562225"/>
          <p14:tracePt t="69109" x="8215313" y="2562225"/>
          <p14:tracePt t="69125" x="8205788" y="2562225"/>
          <p14:tracePt t="69142" x="8188325" y="2589213"/>
          <p14:tracePt t="69157" x="8188325" y="2643188"/>
          <p14:tracePt t="69173" x="8188325" y="2705100"/>
          <p14:tracePt t="69189" x="8197850" y="2813050"/>
          <p14:tracePt t="69205" x="8197850" y="2973388"/>
          <p14:tracePt t="69221" x="8197850" y="3133725"/>
          <p14:tracePt t="69236" x="8197850" y="3330575"/>
          <p14:tracePt t="69253" x="8197850" y="3473450"/>
          <p14:tracePt t="69269" x="8197850" y="3554413"/>
          <p14:tracePt t="69285" x="8170863" y="3589338"/>
          <p14:tracePt t="69301" x="8153400" y="3660775"/>
          <p14:tracePt t="69317" x="8126413" y="3741738"/>
          <p14:tracePt t="69333" x="8126413" y="3803650"/>
          <p14:tracePt t="69349" x="8126413" y="3867150"/>
          <p14:tracePt t="69366" x="8089900" y="3946525"/>
          <p14:tracePt t="69381" x="8054975" y="4000500"/>
          <p14:tracePt t="69397" x="8037513" y="4037013"/>
          <p14:tracePt t="69413" x="8027988" y="4071938"/>
          <p14:tracePt t="69429" x="8027988" y="4116388"/>
          <p14:tracePt t="69445" x="8027988" y="4160838"/>
          <p14:tracePt t="69461" x="8027988" y="4214813"/>
          <p14:tracePt t="69477" x="8037513" y="4241800"/>
          <p14:tracePt t="69521" x="8037513" y="4251325"/>
          <p14:tracePt t="69526" x="8037513" y="4259263"/>
          <p14:tracePt t="69541" x="8037513" y="4276725"/>
          <p14:tracePt t="69556" x="8018463" y="4348163"/>
          <p14:tracePt t="69572" x="8010525" y="4367213"/>
          <p14:tracePt t="69588" x="7966075" y="4429125"/>
          <p14:tracePt t="69605" x="7947025" y="4456113"/>
          <p14:tracePt t="69620" x="7939088" y="4465638"/>
          <p14:tracePt t="69636" x="7912100" y="4491038"/>
          <p14:tracePt t="69652" x="7912100" y="4518025"/>
          <p14:tracePt t="69668" x="7885113" y="4562475"/>
          <p14:tracePt t="69684" x="7875588" y="4633913"/>
          <p14:tracePt t="69700" x="7875588" y="4679950"/>
          <p14:tracePt t="69716" x="7858125" y="4705350"/>
          <p14:tracePt t="69732" x="7848600" y="4732338"/>
          <p14:tracePt t="69748" x="7848600" y="4751388"/>
          <p14:tracePt t="69764" x="7848600" y="4759325"/>
          <p14:tracePt t="70035" x="7848600" y="4751388"/>
          <p14:tracePt t="70164" x="7848600" y="4741863"/>
          <p14:tracePt t="70183" x="7848600" y="4732338"/>
          <p14:tracePt t="70195" x="7848600" y="4724400"/>
          <p14:tracePt t="70227" x="7848600" y="4714875"/>
          <p14:tracePt t="70323" x="7848600" y="4705350"/>
          <p14:tracePt t="70531" x="7858125" y="4697413"/>
          <p14:tracePt t="70611" x="7858125" y="4714875"/>
          <p14:tracePt t="70628" x="7858125" y="4724400"/>
          <p14:tracePt t="70644" x="7858125" y="4741863"/>
          <p14:tracePt t="70660" x="7840663" y="4768850"/>
          <p14:tracePt t="70664" x="7840663" y="4786313"/>
          <p14:tracePt t="70676" x="7840663" y="4813300"/>
          <p14:tracePt t="70691" x="7823200" y="4902200"/>
          <p14:tracePt t="70707" x="7804150" y="4973638"/>
          <p14:tracePt t="70723" x="7804150" y="5062538"/>
          <p14:tracePt t="70739" x="7796213" y="5160963"/>
          <p14:tracePt t="70755" x="7796213" y="5224463"/>
          <p14:tracePt t="70771" x="7796213" y="5259388"/>
          <p14:tracePt t="70787" x="7796213" y="5268913"/>
          <p14:tracePt t="70851" x="7796213" y="5276850"/>
          <p14:tracePt t="70855" x="7796213" y="5286375"/>
          <p14:tracePt t="70869" x="7796213" y="5295900"/>
          <p14:tracePt t="70884" x="7813675" y="5313363"/>
          <p14:tracePt t="70899" x="7831138" y="5313363"/>
          <p14:tracePt t="70916" x="7831138" y="5322888"/>
          <p14:tracePt t="70932" x="7848600" y="5330825"/>
          <p14:tracePt t="70947" x="7858125" y="5330825"/>
          <p14:tracePt t="70996" x="7867650" y="5330825"/>
          <p14:tracePt t="71043" x="7875588" y="5340350"/>
          <p14:tracePt t="71091" x="7875588" y="5348288"/>
          <p14:tracePt t="71095" x="7885113" y="5348288"/>
          <p14:tracePt t="71108" x="7912100" y="5367338"/>
          <p14:tracePt t="71123" x="7956550" y="5384800"/>
          <p14:tracePt t="71139" x="8018463" y="5402263"/>
          <p14:tracePt t="71155" x="8170863" y="5419725"/>
          <p14:tracePt t="71171" x="8358188" y="5456238"/>
          <p14:tracePt t="71187" x="8562975" y="5473700"/>
          <p14:tracePt t="71203" x="8732838" y="5500688"/>
          <p14:tracePt t="71219" x="8920163" y="5500688"/>
          <p14:tracePt t="71235" x="9082088" y="5500688"/>
          <p14:tracePt t="71251" x="9170988" y="5500688"/>
          <p14:tracePt t="71267" x="9205913" y="5500688"/>
          <p14:tracePt t="71283" x="9215438" y="5500688"/>
          <p14:tracePt t="71299" x="9242425" y="5500688"/>
          <p14:tracePt t="71315" x="9251950" y="5500688"/>
          <p14:tracePt t="71331" x="9269413" y="5500688"/>
          <p14:tracePt t="71347" x="9286875" y="5500688"/>
          <p14:tracePt t="71362" x="9296400" y="5500688"/>
          <p14:tracePt t="71378" x="9304338" y="5500688"/>
          <p14:tracePt t="71509" x="9286875" y="5500688"/>
          <p14:tracePt t="71525" x="9259888" y="5500688"/>
          <p14:tracePt t="71529" x="9215438" y="5483225"/>
          <p14:tracePt t="71541" x="9144000" y="5446713"/>
          <p14:tracePt t="71554" x="9037638" y="5411788"/>
          <p14:tracePt t="71573" x="8653463" y="5259388"/>
          <p14:tracePt t="71586" x="8555038" y="5214938"/>
          <p14:tracePt t="71602" x="8367713" y="5126038"/>
          <p14:tracePt t="71619" x="8259763" y="5062538"/>
          <p14:tracePt t="71634" x="8242300" y="5027613"/>
          <p14:tracePt t="71650" x="8242300" y="5010150"/>
          <p14:tracePt t="71666" x="8232775" y="4991100"/>
          <p14:tracePt t="71682" x="8224838" y="4956175"/>
          <p14:tracePt t="71698" x="8215313" y="4911725"/>
          <p14:tracePt t="71714" x="8205788" y="4884738"/>
          <p14:tracePt t="71730" x="8197850" y="4867275"/>
          <p14:tracePt t="71746" x="8188325" y="4867275"/>
          <p14:tracePt t="71762" x="8188325" y="4857750"/>
          <p14:tracePt t="71778" x="8188325" y="4840288"/>
          <p14:tracePt t="71794" x="8188325" y="4822825"/>
          <p14:tracePt t="71810" x="8153400" y="4776788"/>
          <p14:tracePt t="71826" x="8099425" y="4751388"/>
          <p14:tracePt t="71842" x="8062913" y="4724400"/>
          <p14:tracePt t="71858" x="8045450" y="4679950"/>
          <p14:tracePt t="71874" x="8045450" y="4660900"/>
          <p14:tracePt t="71910" x="8045450" y="4652963"/>
          <p14:tracePt t="71922" x="8045450" y="4643438"/>
          <p14:tracePt t="71938" x="8045450" y="4608513"/>
          <p14:tracePt t="71953" x="8037513" y="4554538"/>
          <p14:tracePt t="71969" x="8010525" y="4500563"/>
          <p14:tracePt t="71985" x="7991475" y="4419600"/>
          <p14:tracePt t="72001" x="7966075" y="4367213"/>
          <p14:tracePt t="72019" x="7947025" y="4295775"/>
          <p14:tracePt t="72034" x="7939088" y="4187825"/>
          <p14:tracePt t="72050" x="7920038" y="4054475"/>
          <p14:tracePt t="72065" x="7885113" y="3902075"/>
          <p14:tracePt t="72081" x="7858125" y="3724275"/>
          <p14:tracePt t="72097" x="7813675" y="3509963"/>
          <p14:tracePt t="72113" x="7786688" y="3322638"/>
          <p14:tracePt t="72129" x="7786688" y="3160713"/>
          <p14:tracePt t="72145" x="7786688" y="3062288"/>
          <p14:tracePt t="72161" x="7786688" y="3000375"/>
          <p14:tracePt t="72177" x="7786688" y="2946400"/>
          <p14:tracePt t="72193" x="7796213" y="2946400"/>
          <p14:tracePt t="72437" x="7804150" y="2946400"/>
          <p14:tracePt t="72797" x="7823200" y="2946400"/>
          <p14:tracePt t="72802" x="7831138" y="2946400"/>
          <p14:tracePt t="72817" x="7875588" y="2946400"/>
          <p14:tracePt t="72833" x="7912100" y="2901950"/>
          <p14:tracePt t="72849" x="7939088" y="2847975"/>
          <p14:tracePt t="72865" x="8001000" y="2768600"/>
          <p14:tracePt t="72881" x="8037513" y="2705100"/>
          <p14:tracePt t="72897" x="8089900" y="2608263"/>
          <p14:tracePt t="72913" x="8116888" y="2554288"/>
          <p14:tracePt t="72929" x="8116888" y="2527300"/>
          <p14:tracePt t="72931" x="8116888" y="2517775"/>
          <p14:tracePt t="72944" x="8116888" y="2500313"/>
          <p14:tracePt t="72961" x="8116888" y="2473325"/>
          <p14:tracePt t="72977" x="8116888" y="2455863"/>
          <p14:tracePt t="72993" x="8116888" y="2419350"/>
          <p14:tracePt t="73009" x="8116888" y="2393950"/>
          <p14:tracePt t="73027" x="8126413" y="2347913"/>
          <p14:tracePt t="73040" x="8126413" y="2339975"/>
          <p14:tracePt t="73056" x="8126413" y="2330450"/>
          <p14:tracePt t="73072" x="8126413" y="2303463"/>
          <p14:tracePt t="73088" x="8134350" y="2259013"/>
          <p14:tracePt t="73104" x="8134350" y="2205038"/>
          <p14:tracePt t="73120" x="8134350" y="2143125"/>
          <p14:tracePt t="73136" x="8134350" y="2089150"/>
          <p14:tracePt t="73153" x="8126413" y="2036763"/>
          <p14:tracePt t="73168" x="8116888" y="2017713"/>
          <p14:tracePt t="73184" x="8116888" y="2009775"/>
          <p14:tracePt t="73200" x="8116888" y="1990725"/>
          <p14:tracePt t="73216" x="8116888" y="1973263"/>
          <p14:tracePt t="73232" x="8108950" y="1965325"/>
          <p14:tracePt t="73248" x="8099425" y="1946275"/>
          <p14:tracePt t="73264" x="8081963" y="1946275"/>
          <p14:tracePt t="73280" x="8072438" y="1946275"/>
          <p14:tracePt t="73296" x="8054975" y="1946275"/>
          <p14:tracePt t="73328" x="8054975" y="1938338"/>
          <p14:tracePt t="73344" x="8045450" y="1928813"/>
          <p14:tracePt t="73360" x="8037513" y="1928813"/>
          <p14:tracePt t="73377" x="8018463" y="1928813"/>
          <p14:tracePt t="73392" x="8010525" y="1928813"/>
          <p14:tracePt t="73408" x="7983538" y="1946275"/>
          <p14:tracePt t="73424" x="7947025" y="1955800"/>
          <p14:tracePt t="73428" x="7929563" y="1965325"/>
          <p14:tracePt t="73440" x="7912100" y="1973263"/>
          <p14:tracePt t="73456" x="7885113" y="1990725"/>
          <p14:tracePt t="73472" x="7875588" y="2000250"/>
          <p14:tracePt t="73488" x="7867650" y="2017713"/>
          <p14:tracePt t="73504" x="7858125" y="2044700"/>
          <p14:tracePt t="73520" x="7840663" y="2071688"/>
          <p14:tracePt t="73536" x="7831138" y="2098675"/>
          <p14:tracePt t="73552" x="7804150" y="2133600"/>
          <p14:tracePt t="73568" x="7777163" y="2205038"/>
          <p14:tracePt t="73584" x="7724775" y="2276475"/>
          <p14:tracePt t="73600" x="7653338" y="2339975"/>
          <p14:tracePt t="73616" x="7626350" y="2384425"/>
          <p14:tracePt t="73632" x="7608888" y="2401888"/>
          <p14:tracePt t="73648" x="7599363" y="2446338"/>
          <p14:tracePt t="73664" x="7589838" y="2500313"/>
          <p14:tracePt t="73680" x="7589838" y="2571750"/>
          <p14:tracePt t="73696" x="7581900" y="2633663"/>
          <p14:tracePt t="73712" x="7554913" y="2687638"/>
          <p14:tracePt t="73728" x="7554913" y="2714625"/>
          <p14:tracePt t="73744" x="7554913" y="2759075"/>
          <p14:tracePt t="73760" x="7554913" y="2813050"/>
          <p14:tracePt t="73776" x="7554913" y="2857500"/>
          <p14:tracePt t="73792" x="7554913" y="2901950"/>
          <p14:tracePt t="73808" x="7554913" y="2965450"/>
          <p14:tracePt t="73825" x="7572375" y="3027363"/>
          <p14:tracePt t="73840" x="7581900" y="3089275"/>
          <p14:tracePt t="73856" x="7581900" y="3116263"/>
          <p14:tracePt t="73872" x="7581900" y="3143250"/>
          <p14:tracePt t="73888" x="7589838" y="3179763"/>
          <p14:tracePt t="73904" x="7589838" y="3205163"/>
          <p14:tracePt t="73920" x="7599363" y="3241675"/>
          <p14:tracePt t="73936" x="7599363" y="3268663"/>
          <p14:tracePt t="73938" x="7599363" y="3276600"/>
          <p14:tracePt t="73952" x="7599363" y="3295650"/>
          <p14:tracePt t="73968" x="7599363" y="3330575"/>
          <p14:tracePt t="73984" x="7608888" y="3348038"/>
          <p14:tracePt t="74000" x="7626350" y="3375025"/>
          <p14:tracePt t="74016" x="7626350" y="3384550"/>
          <p14:tracePt t="74032" x="7653338" y="3429000"/>
          <p14:tracePt t="74048" x="7670800" y="3446463"/>
          <p14:tracePt t="74063" x="7697788" y="3473450"/>
          <p14:tracePt t="74080" x="7715250" y="3482975"/>
          <p14:tracePt t="74095" x="7742238" y="3482975"/>
          <p14:tracePt t="74111" x="7759700" y="3482975"/>
          <p14:tracePt t="74128" x="7777163" y="3482975"/>
          <p14:tracePt t="74143" x="7786688" y="3482975"/>
          <p14:tracePt t="74159" x="7813675" y="3465513"/>
          <p14:tracePt t="74175" x="7848600" y="3438525"/>
          <p14:tracePt t="74191" x="7875588" y="3411538"/>
          <p14:tracePt t="74207" x="7920038" y="3375025"/>
          <p14:tracePt t="74223" x="7983538" y="3286125"/>
          <p14:tracePt t="74239" x="8062913" y="3232150"/>
          <p14:tracePt t="74255" x="8116888" y="3187700"/>
          <p14:tracePt t="74271" x="8205788" y="3133725"/>
          <p14:tracePt t="74287" x="8277225" y="3054350"/>
          <p14:tracePt t="74303" x="8304213" y="2990850"/>
          <p14:tracePt t="74319" x="8304213" y="2928938"/>
          <p14:tracePt t="74335" x="8304213" y="2901950"/>
          <p14:tracePt t="74367" x="8331200" y="2874963"/>
          <p14:tracePt t="74383" x="8348663" y="2830513"/>
          <p14:tracePt t="74399" x="8385175" y="2768600"/>
          <p14:tracePt t="74415" x="8394700" y="2732088"/>
          <p14:tracePt t="74431" x="8402638" y="2679700"/>
          <p14:tracePt t="74435" x="8412163" y="2643188"/>
          <p14:tracePt t="74447" x="8420100" y="2616200"/>
          <p14:tracePt t="74463" x="8429625" y="2544763"/>
          <p14:tracePt t="74481" x="8466138" y="2465388"/>
          <p14:tracePt t="74495" x="8466138" y="2446338"/>
          <p14:tracePt t="74511" x="8466138" y="2411413"/>
          <p14:tracePt t="74527" x="8466138" y="2366963"/>
          <p14:tracePt t="74543" x="8483600" y="2312988"/>
          <p14:tracePt t="74559" x="8491538" y="2295525"/>
          <p14:tracePt t="74575" x="8510588" y="2268538"/>
          <p14:tracePt t="74591" x="8528050" y="2251075"/>
          <p14:tracePt t="74607" x="8537575" y="2224088"/>
          <p14:tracePt t="74623" x="8537575" y="2197100"/>
          <p14:tracePt t="74639" x="8555038" y="2160588"/>
          <p14:tracePt t="74655" x="8562975" y="2133600"/>
          <p14:tracePt t="74671" x="8572500" y="2089150"/>
          <p14:tracePt t="74687" x="8572500" y="2071688"/>
          <p14:tracePt t="74703" x="8572500" y="2062163"/>
          <p14:tracePt t="74719" x="8572500" y="2054225"/>
          <p14:tracePt t="74735" x="8572500" y="2044700"/>
          <p14:tracePt t="74753" x="8572500" y="2036763"/>
          <p14:tracePt t="74769" x="8572500" y="2027238"/>
          <p14:tracePt t="74783" x="8572500" y="2017713"/>
          <p14:tracePt t="74799" x="8572500" y="2009775"/>
          <p14:tracePt t="74815" x="8555038" y="1990725"/>
          <p14:tracePt t="74831" x="8545513" y="1982788"/>
          <p14:tracePt t="74847" x="8528050" y="1973263"/>
          <p14:tracePt t="74863" x="8501063" y="1965325"/>
          <p14:tracePt t="74879" x="8483600" y="1965325"/>
          <p14:tracePt t="74895" x="8474075" y="1965325"/>
          <p14:tracePt t="74929" x="8466138" y="1965325"/>
          <p14:tracePt t="74945" x="8456613" y="1965325"/>
          <p14:tracePt t="74961" x="8447088" y="1965325"/>
          <p14:tracePt t="74977" x="8429625" y="1965325"/>
          <p14:tracePt t="74991" x="8420100" y="1965325"/>
          <p14:tracePt t="75007" x="8394700" y="1973263"/>
          <p14:tracePt t="75023" x="8367713" y="1990725"/>
          <p14:tracePt t="75039" x="8331200" y="2000250"/>
          <p14:tracePt t="75055" x="8296275" y="2017713"/>
          <p14:tracePt t="75071" x="8269288" y="2017713"/>
          <p14:tracePt t="75087" x="8269288" y="2027238"/>
          <p14:tracePt t="75105" x="8259763" y="2036763"/>
          <p14:tracePt t="75121" x="8251825" y="2044700"/>
          <p14:tracePt t="75141" x="8251825" y="2062163"/>
          <p14:tracePt t="75153" x="8242300" y="2062163"/>
          <p14:tracePt t="75166" x="8232775" y="2081213"/>
          <p14:tracePt t="75182" x="8232775" y="2098675"/>
          <p14:tracePt t="75198" x="8232775" y="2108200"/>
          <p14:tracePt t="75214" x="8224838" y="2125663"/>
          <p14:tracePt t="75230" x="8224838" y="2133600"/>
          <p14:tracePt t="75246" x="8224838" y="2143125"/>
          <p14:tracePt t="75262" x="8224838" y="2170113"/>
          <p14:tracePt t="75278" x="8205788" y="2197100"/>
          <p14:tracePt t="75294" x="8197850" y="2214563"/>
          <p14:tracePt t="75310" x="8197850" y="2241550"/>
          <p14:tracePt t="75326" x="8197850" y="2251075"/>
          <p14:tracePt t="75342" x="8197850" y="2268538"/>
          <p14:tracePt t="75358" x="8197850" y="2276475"/>
          <p14:tracePt t="75374" x="8197850" y="2303463"/>
          <p14:tracePt t="75390" x="8197850" y="2322513"/>
          <p14:tracePt t="75406" x="8188325" y="2339975"/>
          <p14:tracePt t="75422" x="8188325" y="2366963"/>
          <p14:tracePt t="75438" x="8180388" y="2393950"/>
          <p14:tracePt t="75442" x="8180388" y="2419350"/>
          <p14:tracePt t="75454" x="8161338" y="2428875"/>
          <p14:tracePt t="75470" x="8153400" y="2482850"/>
          <p14:tracePt t="75486" x="8126413" y="2500313"/>
          <p14:tracePt t="75502" x="8116888" y="2517775"/>
          <p14:tracePt t="75554" x="8116888" y="2527300"/>
          <p14:tracePt t="75569" x="8108950" y="2536825"/>
          <p14:tracePt t="75585" x="8099425" y="2544763"/>
          <p14:tracePt t="75589" x="8099425" y="2554288"/>
          <p14:tracePt t="75621" x="8099425" y="2562225"/>
          <p14:tracePt t="75633" x="8099425" y="2571750"/>
          <p14:tracePt t="75649" x="8099425" y="2581275"/>
          <p14:tracePt t="75653" x="8099425" y="2608263"/>
          <p14:tracePt t="75665" x="8099425" y="2616200"/>
          <p14:tracePt t="76099" x="8108950" y="2616200"/>
          <p14:tracePt t="76211" x="8108950" y="2608263"/>
          <p14:tracePt t="76215" x="8108950" y="2598738"/>
          <p14:tracePt t="76227" x="8108950" y="2589213"/>
          <p14:tracePt t="76238" x="8108950" y="2581275"/>
          <p14:tracePt t="77493" x="8134350" y="2581275"/>
          <p14:tracePt t="77509" x="8143875" y="2581275"/>
          <p14:tracePt t="77557" x="8153400" y="2581275"/>
          <p14:tracePt t="77562" x="8153400" y="2598738"/>
          <p14:tracePt t="77573" x="8153400" y="2625725"/>
          <p14:tracePt t="77580" x="8153400" y="2660650"/>
          <p14:tracePt t="77596" x="8170863" y="2714625"/>
          <p14:tracePt t="77612" x="8224838" y="2751138"/>
          <p14:tracePt t="77628" x="8269288" y="2776538"/>
          <p14:tracePt t="77644" x="8313738" y="2822575"/>
          <p14:tracePt t="77660" x="8367713" y="2901950"/>
          <p14:tracePt t="77676" x="8394700" y="2990850"/>
          <p14:tracePt t="77692" x="8456613" y="3098800"/>
          <p14:tracePt t="77708" x="8555038" y="3241675"/>
          <p14:tracePt t="77724" x="8688388" y="3375025"/>
          <p14:tracePt t="77740" x="8777288" y="3465513"/>
          <p14:tracePt t="77756" x="8823325" y="3509963"/>
          <p14:tracePt t="77772" x="8858250" y="3536950"/>
          <p14:tracePt t="77788" x="8912225" y="3581400"/>
          <p14:tracePt t="77804" x="8974138" y="3633788"/>
          <p14:tracePt t="77820" x="9117013" y="3714750"/>
          <p14:tracePt t="77837" x="9313863" y="3795713"/>
          <p14:tracePt t="77852" x="9439275" y="3857625"/>
          <p14:tracePt t="77868" x="9474200" y="3884613"/>
          <p14:tracePt t="77884" x="9491663" y="3902075"/>
          <p14:tracePt t="77900" x="9510713" y="3946525"/>
          <p14:tracePt t="77916" x="9537700" y="4027488"/>
          <p14:tracePt t="77932" x="9563100" y="4098925"/>
          <p14:tracePt t="77948" x="9572625" y="4116388"/>
          <p14:tracePt t="77974" x="9572625" y="4125913"/>
          <p14:tracePt t="78005" x="9572625" y="4133850"/>
          <p14:tracePt t="78009" x="9572625" y="4143375"/>
          <p14:tracePt t="78022" x="9582150" y="4160838"/>
          <p14:tracePt t="78028" x="9582150" y="4179888"/>
          <p14:tracePt t="78044" x="9582150" y="4214813"/>
          <p14:tracePt t="78060" x="9582150" y="4241800"/>
          <p14:tracePt t="78245" x="9582150" y="4251325"/>
          <p14:tracePt t="78887" x="9582150" y="4259263"/>
          <p14:tracePt t="78951" x="9590088" y="4259263"/>
          <p14:tracePt t="79199" x="9582150" y="4268788"/>
          <p14:tracePt t="79203" x="9572625" y="4268788"/>
          <p14:tracePt t="79215" x="9563100" y="4268788"/>
          <p14:tracePt t="79227" x="9545638" y="4268788"/>
          <p14:tracePt t="79243" x="9528175" y="4268788"/>
          <p14:tracePt t="79259" x="9501188" y="4276725"/>
          <p14:tracePt t="79275" x="9420225" y="4276725"/>
          <p14:tracePt t="79291" x="9259888" y="4276725"/>
          <p14:tracePt t="79306" x="9018588" y="4276725"/>
          <p14:tracePt t="79322" x="8777288" y="4276725"/>
          <p14:tracePt t="79338" x="8439150" y="4197350"/>
          <p14:tracePt t="79354" x="8027988" y="4089400"/>
          <p14:tracePt t="79370" x="7402513" y="3956050"/>
          <p14:tracePt t="79386" x="6786563" y="3848100"/>
          <p14:tracePt t="79402" x="6438900" y="3813175"/>
          <p14:tracePt t="79418" x="6303963" y="3795713"/>
          <p14:tracePt t="79434" x="6286500" y="3786188"/>
          <p14:tracePt t="79467" x="6259513" y="3768725"/>
          <p14:tracePt t="79482" x="6259513" y="3759200"/>
          <p14:tracePt t="79498" x="6232525" y="3751263"/>
          <p14:tracePt t="79514" x="6180138" y="3751263"/>
          <p14:tracePt t="79530" x="6161088" y="3741738"/>
          <p14:tracePt t="79546" x="6153150" y="3741738"/>
          <p14:tracePt t="79562" x="6134100" y="3741738"/>
          <p14:tracePt t="79578" x="6108700" y="3741738"/>
          <p14:tracePt t="79610" x="6089650" y="3741738"/>
          <p14:tracePt t="79711" x="6081713" y="3732213"/>
          <p14:tracePt t="80729" x="6081713" y="3724275"/>
          <p14:tracePt t="81017" x="6089650" y="3724275"/>
          <p14:tracePt t="81243" x="6099175" y="3732213"/>
          <p14:tracePt t="82768" x="4946650" y="4938713"/>
          <p14:tracePt t="82784" x="4956175" y="4929188"/>
          <p14:tracePt t="82880" x="4965700" y="4929188"/>
          <p14:tracePt t="83040" x="4965700" y="4919663"/>
          <p14:tracePt t="83136" x="4973638" y="4911725"/>
          <p14:tracePt t="83426" x="4983163" y="4911725"/>
          <p14:tracePt t="83442" x="4983163" y="4902200"/>
          <p14:tracePt t="88436" x="5000625" y="4938713"/>
          <p14:tracePt t="88440" x="5000625" y="4956175"/>
          <p14:tracePt t="88453" x="5010150" y="4983163"/>
          <p14:tracePt t="88469" x="5027613" y="5018088"/>
          <p14:tracePt t="88485" x="5037138" y="5054600"/>
          <p14:tracePt t="88501" x="5045075" y="5054600"/>
          <p14:tracePt t="88517" x="5045075" y="5062538"/>
          <p14:tracePt t="88533" x="5045075" y="5081588"/>
          <p14:tracePt t="88549" x="5045075" y="5089525"/>
          <p14:tracePt t="88565" x="5045075" y="50990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1" y="812453"/>
            <a:ext cx="4367212" cy="50851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79954" y="1136134"/>
            <a:ext cx="26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EJERCICIO N° 1</a:t>
            </a:r>
            <a:endParaRPr lang="en-U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1279954" y="1860034"/>
            <a:ext cx="17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 de Áreas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279954" y="2651546"/>
                <a:ext cx="3990964" cy="703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.  15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=75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54" y="2651546"/>
                <a:ext cx="3990964" cy="7034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1279954" y="3637609"/>
                <a:ext cx="3990964" cy="703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.  15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=75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54" y="3637609"/>
                <a:ext cx="3990964" cy="703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1205939" y="4623672"/>
                <a:ext cx="4059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. 30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=600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b="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39" y="4623672"/>
                <a:ext cx="40591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205938" y="5379982"/>
                <a:ext cx="5191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600 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−75 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−75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=450 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b="0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938" y="5379982"/>
                <a:ext cx="51915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019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77"/>
    </mc:Choice>
    <mc:Fallback xmlns="">
      <p:transition spd="slow" advTm="107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  <p:extLst>
    <p:ext uri="{3A86A75C-4F4B-4683-9AE1-C65F6400EC91}">
      <p14:laserTraceLst xmlns:p14="http://schemas.microsoft.com/office/powerpoint/2010/main">
        <p14:tracePtLst>
          <p14:tracePt t="24833" x="5045075" y="5089525"/>
          <p14:tracePt t="24850" x="5000625" y="5054600"/>
          <p14:tracePt t="24854" x="4991100" y="5045075"/>
          <p14:tracePt t="24866" x="4973638" y="5027613"/>
          <p14:tracePt t="24881" x="4919663" y="5000625"/>
          <p14:tracePt t="24897" x="4857750" y="4973638"/>
          <p14:tracePt t="24913" x="4724400" y="4902200"/>
          <p14:tracePt t="24929" x="4554538" y="4795838"/>
          <p14:tracePt t="24945" x="4384675" y="4697413"/>
          <p14:tracePt t="24961" x="4197350" y="4608513"/>
          <p14:tracePt t="24977" x="3983038" y="4537075"/>
          <p14:tracePt t="24993" x="3759200" y="4491038"/>
          <p14:tracePt t="25009" x="3571875" y="4456113"/>
          <p14:tracePt t="25025" x="3411538" y="4419600"/>
          <p14:tracePt t="25041" x="3259138" y="4367213"/>
          <p14:tracePt t="25057" x="3133725" y="4313238"/>
          <p14:tracePt t="25073" x="2982913" y="4251325"/>
          <p14:tracePt t="25089" x="2759075" y="4152900"/>
          <p14:tracePt t="25105" x="2544763" y="4062413"/>
          <p14:tracePt t="25121" x="2455863" y="4027488"/>
          <p14:tracePt t="25137" x="2295525" y="3956050"/>
          <p14:tracePt t="25169" x="2268538" y="3919538"/>
          <p14:tracePt t="25185" x="2259013" y="3902075"/>
          <p14:tracePt t="25188" x="2241550" y="3894138"/>
          <p14:tracePt t="25201" x="2224088" y="3894138"/>
          <p14:tracePt t="25217" x="2143125" y="3830638"/>
          <p14:tracePt t="25233" x="2098675" y="3822700"/>
          <p14:tracePt t="25249" x="2081213" y="3822700"/>
          <p14:tracePt t="25575" x="2089150" y="3830638"/>
          <p14:tracePt t="25588" x="2125663" y="3867150"/>
          <p14:tracePt t="25592" x="2170113" y="3894138"/>
          <p14:tracePt t="25603" x="2276475" y="3929063"/>
          <p14:tracePt t="25616" x="2393950" y="3946525"/>
          <p14:tracePt t="25632" x="2679700" y="4000500"/>
          <p14:tracePt t="25648" x="3224213" y="4044950"/>
          <p14:tracePt t="25664" x="3983038" y="4044950"/>
          <p14:tracePt t="25680" x="4894263" y="4017963"/>
          <p14:tracePt t="25696" x="5741988" y="3884613"/>
          <p14:tracePt t="25712" x="6545263" y="3705225"/>
          <p14:tracePt t="25728" x="7732713" y="3394075"/>
          <p14:tracePt t="25744" x="8259763" y="3133725"/>
          <p14:tracePt t="25760" x="8474075" y="2955925"/>
          <p14:tracePt t="25776" x="8599488" y="2786063"/>
          <p14:tracePt t="25792" x="8643938" y="2660650"/>
          <p14:tracePt t="25808" x="8653463" y="2571750"/>
          <p14:tracePt t="25824" x="8626475" y="2490788"/>
          <p14:tracePt t="25840" x="8599488" y="2446338"/>
          <p14:tracePt t="25857" x="8589963" y="2401888"/>
          <p14:tracePt t="25872" x="8599488" y="2366963"/>
          <p14:tracePt t="25888" x="8653463" y="2339975"/>
          <p14:tracePt t="25904" x="8751888" y="2303463"/>
          <p14:tracePt t="25920" x="8831263" y="2259013"/>
          <p14:tracePt t="25936" x="8894763" y="2214563"/>
          <p14:tracePt t="25952" x="8920163" y="2152650"/>
          <p14:tracePt t="25968" x="8929688" y="2089150"/>
          <p14:tracePt t="25984" x="8929688" y="1982788"/>
          <p14:tracePt t="26000" x="8840788" y="1884363"/>
          <p14:tracePt t="26016" x="8732838" y="1768475"/>
          <p14:tracePt t="26032" x="8643938" y="1697038"/>
          <p14:tracePt t="26048" x="8582025" y="1660525"/>
          <p14:tracePt t="26064" x="8528050" y="1643063"/>
          <p14:tracePt t="26080" x="8501063" y="1643063"/>
          <p14:tracePt t="26096" x="8483600" y="1643063"/>
          <p14:tracePt t="26112" x="8447088" y="1643063"/>
          <p14:tracePt t="26128" x="8420100" y="1652588"/>
          <p14:tracePt t="26144" x="8402638" y="1652588"/>
          <p14:tracePt t="26203" x="8394700" y="1652588"/>
          <p14:tracePt t="26251" x="8385175" y="1652588"/>
          <p14:tracePt t="26256" x="8367713" y="1652588"/>
          <p14:tracePt t="26272" x="8304213" y="1652588"/>
          <p14:tracePt t="26288" x="8269288" y="1652588"/>
          <p14:tracePt t="26304" x="8242300" y="1670050"/>
          <p14:tracePt t="26320" x="8215313" y="1670050"/>
          <p14:tracePt t="26336" x="8215313" y="1679575"/>
          <p14:tracePt t="26368" x="8197850" y="1687513"/>
          <p14:tracePt t="26384" x="8153400" y="1714500"/>
          <p14:tracePt t="26400" x="8072438" y="1724025"/>
          <p14:tracePt t="26416" x="8018463" y="1751013"/>
          <p14:tracePt t="26431" x="7991475" y="1768475"/>
          <p14:tracePt t="26448" x="7966075" y="1795463"/>
          <p14:tracePt t="26463" x="7966075" y="1812925"/>
          <p14:tracePt t="26495" x="7947025" y="1830388"/>
          <p14:tracePt t="26513" x="7947025" y="1839913"/>
          <p14:tracePt t="26527" x="7929563" y="1866900"/>
          <p14:tracePt t="26543" x="7929563" y="1901825"/>
          <p14:tracePt t="26559" x="7929563" y="1938338"/>
          <p14:tracePt t="26575" x="7929563" y="1965325"/>
          <p14:tracePt t="26591" x="7920038" y="1990725"/>
          <p14:tracePt t="26607" x="7912100" y="2017713"/>
          <p14:tracePt t="26623" x="7912100" y="2054225"/>
          <p14:tracePt t="26639" x="7894638" y="2089150"/>
          <p14:tracePt t="26655" x="7867650" y="2160588"/>
          <p14:tracePt t="26671" x="7848600" y="2214563"/>
          <p14:tracePt t="26687" x="7831138" y="2276475"/>
          <p14:tracePt t="26703" x="7823200" y="2357438"/>
          <p14:tracePt t="26719" x="7823200" y="2411413"/>
          <p14:tracePt t="26723" x="7823200" y="2428875"/>
          <p14:tracePt t="26735" x="7823200" y="2446338"/>
          <p14:tracePt t="26751" x="7823200" y="2473325"/>
          <p14:tracePt t="26767" x="7823200" y="2536825"/>
          <p14:tracePt t="26783" x="7804150" y="2608263"/>
          <p14:tracePt t="26799" x="7804150" y="2633663"/>
          <p14:tracePt t="26815" x="7786688" y="2714625"/>
          <p14:tracePt t="26831" x="7786688" y="2751138"/>
          <p14:tracePt t="26847" x="7724775" y="2840038"/>
          <p14:tracePt t="26863" x="7688263" y="2867025"/>
          <p14:tracePt t="26879" x="7670800" y="2919413"/>
          <p14:tracePt t="26895" x="7670800" y="2973388"/>
          <p14:tracePt t="26912" x="7670800" y="3036888"/>
          <p14:tracePt t="26927" x="7697788" y="3071813"/>
          <p14:tracePt t="26943" x="7724775" y="3133725"/>
          <p14:tracePt t="26960" x="7742238" y="3160713"/>
          <p14:tracePt t="26975" x="7769225" y="3205163"/>
          <p14:tracePt t="26991" x="7777163" y="3214688"/>
          <p14:tracePt t="27007" x="7786688" y="3224213"/>
          <p14:tracePt t="27023" x="7813675" y="3224213"/>
          <p14:tracePt t="27039" x="7848600" y="3232150"/>
          <p14:tracePt t="27071" x="7858125" y="3232150"/>
          <p14:tracePt t="27087" x="7875588" y="3224213"/>
          <p14:tracePt t="27103" x="7902575" y="3197225"/>
          <p14:tracePt t="27119" x="7947025" y="3152775"/>
          <p14:tracePt t="27135" x="8001000" y="3125788"/>
          <p14:tracePt t="27151" x="8072438" y="3081338"/>
          <p14:tracePt t="27167" x="8134350" y="3027363"/>
          <p14:tracePt t="27183" x="8153400" y="3000375"/>
          <p14:tracePt t="27199" x="8188325" y="2946400"/>
          <p14:tracePt t="27215" x="8232775" y="2847975"/>
          <p14:tracePt t="27218" x="8277225" y="2786063"/>
          <p14:tracePt t="27231" x="8323263" y="2714625"/>
          <p14:tracePt t="27247" x="8402638" y="2616200"/>
          <p14:tracePt t="27263" x="8491538" y="2527300"/>
          <p14:tracePt t="27279" x="8582025" y="2455863"/>
          <p14:tracePt t="27295" x="8653463" y="2401888"/>
          <p14:tracePt t="27311" x="8688388" y="2374900"/>
          <p14:tracePt t="27327" x="8688388" y="2366963"/>
          <p14:tracePt t="27343" x="8688388" y="2347913"/>
          <p14:tracePt t="27373" x="8705850" y="2312988"/>
          <p14:tracePt t="27378" x="8715375" y="2303463"/>
          <p14:tracePt t="27391" x="8724900" y="2286000"/>
          <p14:tracePt t="27407" x="8751888" y="2205038"/>
          <p14:tracePt t="27422" x="8759825" y="2187575"/>
          <p14:tracePt t="27438" x="8769350" y="2160588"/>
          <p14:tracePt t="27455" x="8769350" y="2133600"/>
          <p14:tracePt t="27470" x="8786813" y="2108200"/>
          <p14:tracePt t="27487" x="8786813" y="2089150"/>
          <p14:tracePt t="27502" x="8786813" y="2071688"/>
          <p14:tracePt t="27518" x="8786813" y="2062163"/>
          <p14:tracePt t="27549" x="8786813" y="2054225"/>
          <p14:tracePt t="27581" x="8786813" y="2044700"/>
          <p14:tracePt t="27613" x="8786813" y="2036763"/>
          <p14:tracePt t="27629" x="8786813" y="2017713"/>
          <p14:tracePt t="27635" x="8777288" y="2017713"/>
          <p14:tracePt t="27693" x="8769350" y="2017713"/>
          <p14:tracePt t="27889" x="8769350" y="2027238"/>
          <p14:tracePt t="27901" x="8769350" y="2036763"/>
          <p14:tracePt t="27906" x="8769350" y="2044700"/>
          <p14:tracePt t="27949" x="8769350" y="2054225"/>
          <p14:tracePt t="28143" x="8759825" y="2062163"/>
          <p14:tracePt t="28160" x="8751888" y="2062163"/>
          <p14:tracePt t="28179" x="8742363" y="2062163"/>
          <p14:tracePt t="28192" x="8724900" y="2062163"/>
          <p14:tracePt t="28208" x="8688388" y="2062163"/>
          <p14:tracePt t="28212" x="8680450" y="2062163"/>
          <p14:tracePt t="28224" x="8661400" y="2054225"/>
          <p14:tracePt t="28240" x="8643938" y="2054225"/>
          <p14:tracePt t="28256" x="8634413" y="2054225"/>
          <p14:tracePt t="28270" x="8616950" y="2054225"/>
          <p14:tracePt t="28286" x="8599488" y="2054225"/>
          <p14:tracePt t="28352" x="8589963" y="2054225"/>
          <p14:tracePt t="28383" x="8582025" y="2054225"/>
          <p14:tracePt t="28400" x="8562975" y="2054225"/>
          <p14:tracePt t="28404" x="8555038" y="2054225"/>
          <p14:tracePt t="28495" x="8537575" y="2054225"/>
          <p14:tracePt t="28512" x="8528050" y="2054225"/>
          <p14:tracePt t="28516" x="8510588" y="2054225"/>
          <p14:tracePt t="28528" x="8491538" y="2036763"/>
          <p14:tracePt t="28542" x="8466138" y="2017713"/>
          <p14:tracePt t="28557" x="8456613" y="2017713"/>
          <p14:tracePt t="28573" x="8429625" y="2009775"/>
          <p14:tracePt t="28589" x="8412163" y="2009775"/>
          <p14:tracePt t="28605" x="8367713" y="2009775"/>
          <p14:tracePt t="28621" x="8313738" y="2009775"/>
          <p14:tracePt t="28637" x="8242300" y="2009775"/>
          <p14:tracePt t="28654" x="8153400" y="2009775"/>
          <p14:tracePt t="28669" x="8045450" y="2009775"/>
          <p14:tracePt t="28685" x="7974013" y="2009775"/>
          <p14:tracePt t="28701" x="7947025" y="2009775"/>
          <p14:tracePt t="28751" x="7939088" y="2009775"/>
          <p14:tracePt t="28767" x="7929563" y="2009775"/>
          <p14:tracePt t="28772" x="7912100" y="2009775"/>
          <p14:tracePt t="28784" x="7894638" y="2017713"/>
          <p14:tracePt t="28797" x="7885113" y="2017713"/>
          <p14:tracePt t="28813" x="7831138" y="2044700"/>
          <p14:tracePt t="28829" x="7804150" y="2071688"/>
          <p14:tracePt t="28848" x="7796213" y="2071688"/>
          <p14:tracePt t="28864" x="7786688" y="2071688"/>
          <p14:tracePt t="28877" x="7777163" y="2071688"/>
          <p14:tracePt t="28893" x="7777163" y="2081213"/>
          <p14:tracePt t="28909" x="7769225" y="2108200"/>
          <p14:tracePt t="28925" x="7759700" y="2160588"/>
          <p14:tracePt t="28941" x="7759700" y="2179638"/>
          <p14:tracePt t="28957" x="7759700" y="2197100"/>
          <p14:tracePt t="28973" x="7759700" y="2224088"/>
          <p14:tracePt t="28989" x="7759700" y="2259013"/>
          <p14:tracePt t="29005" x="7759700" y="2322513"/>
          <p14:tracePt t="29021" x="7759700" y="2374900"/>
          <p14:tracePt t="29037" x="7769225" y="2455863"/>
          <p14:tracePt t="29053" x="7777163" y="2544763"/>
          <p14:tracePt t="29069" x="7777163" y="2633663"/>
          <p14:tracePt t="29085" x="7777163" y="2705100"/>
          <p14:tracePt t="29101" x="7777163" y="2759075"/>
          <p14:tracePt t="29117" x="7777163" y="2803525"/>
          <p14:tracePt t="29133" x="7777163" y="2847975"/>
          <p14:tracePt t="29149" x="7777163" y="2884488"/>
          <p14:tracePt t="29165" x="7777163" y="2946400"/>
          <p14:tracePt t="29181" x="7777163" y="2990850"/>
          <p14:tracePt t="29197" x="7769225" y="3044825"/>
          <p14:tracePt t="29213" x="7751763" y="3125788"/>
          <p14:tracePt t="29229" x="7732713" y="3224213"/>
          <p14:tracePt t="29232" x="7724775" y="3251200"/>
          <p14:tracePt t="29245" x="7715250" y="3286125"/>
          <p14:tracePt t="29261" x="7697788" y="3340100"/>
          <p14:tracePt t="29277" x="7697788" y="3357563"/>
          <p14:tracePt t="29309" x="7697788" y="3375025"/>
          <p14:tracePt t="29325" x="7705725" y="3384550"/>
          <p14:tracePt t="29341" x="7715250" y="3394075"/>
          <p14:tracePt t="29357" x="7732713" y="3402013"/>
          <p14:tracePt t="29373" x="7751763" y="3402013"/>
          <p14:tracePt t="29389" x="7777163" y="3402013"/>
          <p14:tracePt t="29405" x="7813675" y="3394075"/>
          <p14:tracePt t="29421" x="7840663" y="3367088"/>
          <p14:tracePt t="29437" x="7848600" y="3330575"/>
          <p14:tracePt t="29453" x="7867650" y="3268663"/>
          <p14:tracePt t="29469" x="7867650" y="3205163"/>
          <p14:tracePt t="29485" x="7894638" y="3125788"/>
          <p14:tracePt t="29501" x="7966075" y="3017838"/>
          <p14:tracePt t="29516" x="8037513" y="2919413"/>
          <p14:tracePt t="29533" x="8116888" y="2840038"/>
          <p14:tracePt t="29549" x="8232775" y="2751138"/>
          <p14:tracePt t="29564" x="8286750" y="2687638"/>
          <p14:tracePt t="29580" x="8313738" y="2633663"/>
          <p14:tracePt t="29596" x="8331200" y="2571750"/>
          <p14:tracePt t="29612" x="8340725" y="2482850"/>
          <p14:tracePt t="29628" x="8348663" y="2374900"/>
          <p14:tracePt t="29644" x="8375650" y="2276475"/>
          <p14:tracePt t="29660" x="8420100" y="2197100"/>
          <p14:tracePt t="29676" x="8447088" y="2170113"/>
          <p14:tracePt t="29692" x="8456613" y="2170113"/>
          <p14:tracePt t="29708" x="8474075" y="2143125"/>
          <p14:tracePt t="29724" x="8483600" y="2143125"/>
          <p14:tracePt t="29741" x="8491538" y="2125663"/>
          <p14:tracePt t="30113" x="8491538" y="2143125"/>
          <p14:tracePt t="30118" x="8483600" y="2143125"/>
          <p14:tracePt t="30129" x="8412163" y="2214563"/>
          <p14:tracePt t="30140" x="8323263" y="2286000"/>
          <p14:tracePt t="30156" x="7912100" y="2500313"/>
          <p14:tracePt t="30172" x="7358063" y="2741613"/>
          <p14:tracePt t="30188" x="6724650" y="3009900"/>
          <p14:tracePt t="30204" x="6242050" y="3205163"/>
          <p14:tracePt t="30220" x="5946775" y="3330575"/>
          <p14:tracePt t="30236" x="5776913" y="3429000"/>
          <p14:tracePt t="30252" x="5705475" y="3509963"/>
          <p14:tracePt t="30268" x="5661025" y="3571875"/>
          <p14:tracePt t="30284" x="5626100" y="3616325"/>
          <p14:tracePt t="30300" x="5581650" y="3679825"/>
          <p14:tracePt t="30316" x="5537200" y="3751263"/>
          <p14:tracePt t="30332" x="5473700" y="3840163"/>
          <p14:tracePt t="30348" x="5375275" y="3919538"/>
          <p14:tracePt t="30364" x="5276850" y="4017963"/>
          <p14:tracePt t="30380" x="5205413" y="4044950"/>
          <p14:tracePt t="30396" x="5160963" y="4071938"/>
          <p14:tracePt t="30412" x="5153025" y="4089400"/>
          <p14:tracePt t="30428" x="5133975" y="4116388"/>
          <p14:tracePt t="30444" x="5126038" y="4116388"/>
          <p14:tracePt t="30460" x="5108575" y="4133850"/>
          <p14:tracePt t="30492" x="5099050" y="4143375"/>
          <p14:tracePt t="35277" x="5089525" y="4143375"/>
          <p14:tracePt t="35281" x="5081588" y="4143375"/>
          <p14:tracePt t="35293" x="5062538" y="4143375"/>
          <p14:tracePt t="35309" x="5045075" y="4143375"/>
          <p14:tracePt t="35319" x="5018088" y="4143375"/>
          <p14:tracePt t="35335" x="4956175" y="4125913"/>
          <p14:tracePt t="35351" x="4938713" y="4125913"/>
          <p14:tracePt t="35367" x="4919663" y="4125913"/>
          <p14:tracePt t="35383" x="4902200" y="4125913"/>
          <p14:tracePt t="35399" x="4894263" y="4125913"/>
          <p14:tracePt t="35415" x="4875213" y="4125913"/>
          <p14:tracePt t="35431" x="4813300" y="4125913"/>
          <p14:tracePt t="35447" x="4768850" y="4125913"/>
          <p14:tracePt t="35463" x="4687888" y="4125913"/>
          <p14:tracePt t="35479" x="4598988" y="4125913"/>
          <p14:tracePt t="35495" x="4456113" y="4098925"/>
          <p14:tracePt t="35511" x="4251325" y="4054475"/>
          <p14:tracePt t="35527" x="3956050" y="3990975"/>
          <p14:tracePt t="35543" x="3679825" y="3938588"/>
          <p14:tracePt t="35559" x="3490913" y="3894138"/>
          <p14:tracePt t="35575" x="3394075" y="3857625"/>
          <p14:tracePt t="35591" x="3322638" y="3830638"/>
          <p14:tracePt t="35607" x="3259138" y="3822700"/>
          <p14:tracePt t="35623" x="3179763" y="3803650"/>
          <p14:tracePt t="35639" x="3044825" y="3776663"/>
          <p14:tracePt t="35655" x="2901950" y="3759200"/>
          <p14:tracePt t="35671" x="2751138" y="3724275"/>
          <p14:tracePt t="35687" x="2589213" y="3687763"/>
          <p14:tracePt t="35703" x="2482850" y="3625850"/>
          <p14:tracePt t="35719" x="2446338" y="3581400"/>
          <p14:tracePt t="35735" x="2393950" y="3509963"/>
          <p14:tracePt t="35751" x="2330450" y="3438525"/>
          <p14:tracePt t="35767" x="2286000" y="3394075"/>
          <p14:tracePt t="35783" x="2232025" y="3340100"/>
          <p14:tracePt t="35799" x="2197100" y="3303588"/>
          <p14:tracePt t="35815" x="2170113" y="3268663"/>
          <p14:tracePt t="35831" x="2125663" y="3205163"/>
          <p14:tracePt t="35847" x="2108200" y="3160713"/>
          <p14:tracePt t="35863" x="2098675" y="3133725"/>
          <p14:tracePt t="35879" x="2089150" y="3108325"/>
          <p14:tracePt t="35895" x="2089150" y="3098800"/>
          <p14:tracePt t="35911" x="2089150" y="3081338"/>
          <p14:tracePt t="35943" x="2089150" y="3054350"/>
          <p14:tracePt t="35959" x="2089150" y="3017838"/>
          <p14:tracePt t="35975" x="2089150" y="2965450"/>
          <p14:tracePt t="35991" x="2089150" y="2946400"/>
          <p14:tracePt t="36006" x="2089150" y="2928938"/>
          <p14:tracePt t="36022" x="2089150" y="2911475"/>
          <p14:tracePt t="36039" x="2071688" y="2901950"/>
          <p14:tracePt t="36055" x="2036763" y="2884488"/>
          <p14:tracePt t="36070" x="2017713" y="2874963"/>
          <p14:tracePt t="36087" x="2009775" y="2867025"/>
          <p14:tracePt t="36118" x="1990725" y="2867025"/>
          <p14:tracePt t="36134" x="1973263" y="2874963"/>
          <p14:tracePt t="36150" x="1973263" y="2919413"/>
          <p14:tracePt t="36166" x="1973263" y="2982913"/>
          <p14:tracePt t="36182" x="1973263" y="3044825"/>
          <p14:tracePt t="36198" x="2027238" y="3143250"/>
          <p14:tracePt t="36214" x="2071688" y="3205163"/>
          <p14:tracePt t="36230" x="2133600" y="3276600"/>
          <p14:tracePt t="36246" x="2187575" y="3357563"/>
          <p14:tracePt t="36262" x="2312988" y="3446463"/>
          <p14:tracePt t="36278" x="2554288" y="3581400"/>
          <p14:tracePt t="36294" x="2990850" y="3768725"/>
          <p14:tracePt t="36310" x="3857625" y="4027488"/>
          <p14:tracePt t="36326" x="5027613" y="4419600"/>
          <p14:tracePt t="36342" x="6072188" y="4714875"/>
          <p14:tracePt t="36360" x="6848475" y="4803775"/>
          <p14:tracePt t="36374" x="7466013" y="4822825"/>
          <p14:tracePt t="36390" x="7974013" y="4813300"/>
          <p14:tracePt t="36406" x="8358188" y="4813300"/>
          <p14:tracePt t="36422" x="8643938" y="4813300"/>
          <p14:tracePt t="36438" x="8724900" y="4813300"/>
          <p14:tracePt t="36470" x="8724900" y="4830763"/>
          <p14:tracePt t="36486" x="8688388" y="4848225"/>
          <p14:tracePt t="36502" x="8634413" y="4867275"/>
          <p14:tracePt t="36518" x="8609013" y="4875213"/>
          <p14:tracePt t="36534" x="8589963" y="4875213"/>
          <p14:tracePt t="36550" x="8582025" y="4875213"/>
          <p14:tracePt t="36566" x="8589963" y="4902200"/>
          <p14:tracePt t="36639" x="8589963" y="4884738"/>
          <p14:tracePt t="36655" x="8582025" y="4867275"/>
          <p14:tracePt t="36660" x="8562975" y="4840288"/>
          <p14:tracePt t="36672" x="8528050" y="4803775"/>
          <p14:tracePt t="36678" x="8491538" y="4776788"/>
          <p14:tracePt t="36694" x="8420100" y="4732338"/>
          <p14:tracePt t="36710" x="8323263" y="4679950"/>
          <p14:tracePt t="36726" x="8232775" y="4616450"/>
          <p14:tracePt t="36743" x="8143875" y="4537075"/>
          <p14:tracePt t="36758" x="8062913" y="4456113"/>
          <p14:tracePt t="36774" x="8054975" y="4419600"/>
          <p14:tracePt t="36790" x="8054975" y="4322763"/>
          <p14:tracePt t="36806" x="8054975" y="4187825"/>
          <p14:tracePt t="36822" x="8099425" y="4054475"/>
          <p14:tracePt t="36838" x="8134350" y="3875088"/>
          <p14:tracePt t="36854" x="8153400" y="3714750"/>
          <p14:tracePt t="36870" x="8180388" y="3554413"/>
          <p14:tracePt t="36886" x="8180388" y="3419475"/>
          <p14:tracePt t="36902" x="8180388" y="3330575"/>
          <p14:tracePt t="36918" x="8180388" y="3295650"/>
          <p14:tracePt t="36934" x="8180388" y="3251200"/>
          <p14:tracePt t="37007" x="8180388" y="3241675"/>
          <p14:tracePt t="37023" x="8170863" y="3241675"/>
          <p14:tracePt t="37056" x="8153400" y="3232150"/>
          <p14:tracePt t="37060" x="8143875" y="3232150"/>
          <p14:tracePt t="37091" x="8143875" y="3214688"/>
          <p14:tracePt t="37107" x="8143875" y="3197225"/>
          <p14:tracePt t="37119" x="8134350" y="3179763"/>
          <p14:tracePt t="37135" x="8126413" y="3170238"/>
          <p14:tracePt t="37142" x="8126413" y="3160713"/>
          <p14:tracePt t="37158" x="8116888" y="3133725"/>
          <p14:tracePt t="37174" x="8099425" y="3116263"/>
          <p14:tracePt t="37191" x="8045450" y="3098800"/>
          <p14:tracePt t="37205" x="7974013" y="3098800"/>
          <p14:tracePt t="37221" x="7947025" y="3098800"/>
          <p14:tracePt t="37237" x="7939088" y="3098800"/>
          <p14:tracePt t="37253" x="7885113" y="3133725"/>
          <p14:tracePt t="37269" x="7867650" y="3152775"/>
          <p14:tracePt t="37285" x="7858125" y="3160713"/>
          <p14:tracePt t="37301" x="7848600" y="3187700"/>
          <p14:tracePt t="37407" x="7840663" y="3197225"/>
          <p14:tracePt t="37423" x="7840663" y="3205163"/>
          <p14:tracePt t="37439" x="7831138" y="3205163"/>
          <p14:tracePt t="37444" x="7831138" y="3214688"/>
          <p14:tracePt t="37455" x="7823200" y="3224213"/>
          <p14:tracePt t="37963" x="7823200" y="3214688"/>
          <p14:tracePt t="37976" x="7823200" y="3197225"/>
          <p14:tracePt t="37980" x="7823200" y="3187700"/>
          <p14:tracePt t="37991" x="7823200" y="3179763"/>
          <p14:tracePt t="38005" x="7823200" y="3170238"/>
          <p14:tracePt t="38021" x="7823200" y="3143250"/>
          <p14:tracePt t="38037" x="7831138" y="3133725"/>
          <p14:tracePt t="38053" x="7831138" y="3089275"/>
          <p14:tracePt t="38069" x="7831138" y="3036888"/>
          <p14:tracePt t="38085" x="7831138" y="2973388"/>
          <p14:tracePt t="38101" x="7831138" y="2911475"/>
          <p14:tracePt t="38117" x="7831138" y="2857500"/>
          <p14:tracePt t="38132" x="7831138" y="2803525"/>
          <p14:tracePt t="38148" x="7831138" y="2751138"/>
          <p14:tracePt t="38165" x="7831138" y="2679700"/>
          <p14:tracePt t="38180" x="7831138" y="2608263"/>
          <p14:tracePt t="38196" x="7831138" y="2544763"/>
          <p14:tracePt t="38212" x="7823200" y="2490788"/>
          <p14:tracePt t="38228" x="7804150" y="2473325"/>
          <p14:tracePt t="38244" x="7786688" y="2438400"/>
          <p14:tracePt t="38260" x="7786688" y="2419350"/>
          <p14:tracePt t="38277" x="7786688" y="2401888"/>
          <p14:tracePt t="38313" x="7786688" y="2366963"/>
          <p14:tracePt t="38324" x="7786688" y="2357438"/>
          <p14:tracePt t="38340" x="7786688" y="2339975"/>
          <p14:tracePt t="38356" x="7786688" y="2312988"/>
          <p14:tracePt t="38372" x="7804150" y="2251075"/>
          <p14:tracePt t="38388" x="7813675" y="2187575"/>
          <p14:tracePt t="38404" x="7823200" y="2133600"/>
          <p14:tracePt t="38420" x="7823200" y="2081213"/>
          <p14:tracePt t="38436" x="7823200" y="2054225"/>
          <p14:tracePt t="38452" x="7823200" y="2017713"/>
          <p14:tracePt t="38468" x="7823200" y="2000250"/>
          <p14:tracePt t="38484" x="7823200" y="1973263"/>
          <p14:tracePt t="38500" x="7840663" y="1946275"/>
          <p14:tracePt t="38516" x="7858125" y="1928813"/>
          <p14:tracePt t="38532" x="7867650" y="1919288"/>
          <p14:tracePt t="38601" x="7875588" y="1911350"/>
          <p14:tracePt t="38633" x="7885113" y="1911350"/>
          <p14:tracePt t="38665" x="7894638" y="1911350"/>
          <p14:tracePt t="38670" x="7912100" y="1901825"/>
          <p14:tracePt t="38681" x="7939088" y="1901825"/>
          <p14:tracePt t="38692" x="7966075" y="1901825"/>
          <p14:tracePt t="38708" x="8045450" y="1901825"/>
          <p14:tracePt t="38724" x="8215313" y="1901825"/>
          <p14:tracePt t="38740" x="8385175" y="1901825"/>
          <p14:tracePt t="38756" x="8528050" y="1901825"/>
          <p14:tracePt t="38772" x="8634413" y="1901825"/>
          <p14:tracePt t="38788" x="8688388" y="1901825"/>
          <p14:tracePt t="38825" x="8697913" y="1901825"/>
          <p14:tracePt t="38921" x="8705850" y="1901825"/>
          <p14:tracePt t="38937" x="8715375" y="1901825"/>
          <p14:tracePt t="38942" x="8724900" y="1901825"/>
          <p14:tracePt t="38953" x="8742363" y="1901825"/>
          <p14:tracePt t="38964" x="8786813" y="1901825"/>
          <p14:tracePt t="38980" x="8867775" y="1901825"/>
          <p14:tracePt t="38996" x="8885238" y="1901825"/>
          <p14:tracePt t="39012" x="8885238" y="1911350"/>
          <p14:tracePt t="39053" x="8875713" y="1911350"/>
          <p14:tracePt t="39065" x="8858250" y="1911350"/>
          <p14:tracePt t="39076" x="8840788" y="1911350"/>
          <p14:tracePt t="39092" x="8813800" y="1911350"/>
          <p14:tracePt t="39108" x="8804275" y="1911350"/>
          <p14:tracePt t="39124" x="8769350" y="1911350"/>
          <p14:tracePt t="39140" x="8724900" y="1911350"/>
          <p14:tracePt t="39156" x="8643938" y="1911350"/>
          <p14:tracePt t="39172" x="8537575" y="1911350"/>
          <p14:tracePt t="39187" x="8402638" y="1911350"/>
          <p14:tracePt t="39203" x="8313738" y="1911350"/>
          <p14:tracePt t="39219" x="8286750" y="1911350"/>
          <p14:tracePt t="39235" x="8251825" y="1911350"/>
          <p14:tracePt t="39252" x="8242300" y="1911350"/>
          <p14:tracePt t="39268" x="8205788" y="1911350"/>
          <p14:tracePt t="39283" x="8180388" y="1911350"/>
          <p14:tracePt t="39299" x="8126413" y="1911350"/>
          <p14:tracePt t="39315" x="8045450" y="1911350"/>
          <p14:tracePt t="39331" x="7983538" y="1911350"/>
          <p14:tracePt t="39347" x="7929563" y="1911350"/>
          <p14:tracePt t="39363" x="7912100" y="1911350"/>
          <p14:tracePt t="39379" x="7902575" y="1911350"/>
          <p14:tracePt t="39465" x="7894638" y="1911350"/>
          <p14:tracePt t="39547" x="7875588" y="1911350"/>
          <p14:tracePt t="39552" x="7867650" y="1911350"/>
          <p14:tracePt t="39563" x="7858125" y="1911350"/>
          <p14:tracePt t="39571" x="7848600" y="1911350"/>
          <p14:tracePt t="39587" x="7840663" y="1911350"/>
          <p14:tracePt t="39603" x="7831138" y="1911350"/>
          <p14:tracePt t="40127" x="7831138" y="1919288"/>
          <p14:tracePt t="40139" x="7831138" y="1928813"/>
          <p14:tracePt t="40155" x="7831138" y="1946275"/>
          <p14:tracePt t="40163" x="7831138" y="1955800"/>
          <p14:tracePt t="40179" x="7840663" y="1973263"/>
          <p14:tracePt t="40195" x="7840663" y="1990725"/>
          <p14:tracePt t="40210" x="7848600" y="2017713"/>
          <p14:tracePt t="40227" x="7848600" y="2036763"/>
          <p14:tracePt t="40243" x="7848600" y="2054225"/>
          <p14:tracePt t="40259" x="7848600" y="2071688"/>
          <p14:tracePt t="40274" x="7848600" y="2089150"/>
          <p14:tracePt t="40290" x="7848600" y="2116138"/>
          <p14:tracePt t="40306" x="7848600" y="2152650"/>
          <p14:tracePt t="40322" x="7848600" y="2187575"/>
          <p14:tracePt t="40338" x="7848600" y="2232025"/>
          <p14:tracePt t="40356" x="7831138" y="2295525"/>
          <p14:tracePt t="40370" x="7823200" y="2357438"/>
          <p14:tracePt t="40386" x="7804150" y="2419350"/>
          <p14:tracePt t="40402" x="7796213" y="2473325"/>
          <p14:tracePt t="40418" x="7796213" y="2527300"/>
          <p14:tracePt t="40434" x="7796213" y="2598738"/>
          <p14:tracePt t="40450" x="7796213" y="2643188"/>
          <p14:tracePt t="40466" x="7796213" y="2697163"/>
          <p14:tracePt t="40482" x="7777163" y="2759075"/>
          <p14:tracePt t="40498" x="7759700" y="2840038"/>
          <p14:tracePt t="40514" x="7742238" y="2884488"/>
          <p14:tracePt t="40530" x="7715250" y="2938463"/>
          <p14:tracePt t="40546" x="7715250" y="3017838"/>
          <p14:tracePt t="40562" x="7715250" y="3062288"/>
          <p14:tracePt t="40578" x="7715250" y="3116263"/>
          <p14:tracePt t="40594" x="7715250" y="3152775"/>
          <p14:tracePt t="40610" x="7697788" y="3170238"/>
          <p14:tracePt t="40644" x="7697788" y="3179763"/>
          <p14:tracePt t="40660" x="7697788" y="3197225"/>
          <p14:tracePt t="40675" x="7697788" y="3214688"/>
          <p14:tracePt t="40691" x="7697788" y="3251200"/>
          <p14:tracePt t="40707" x="7697788" y="3276600"/>
          <p14:tracePt t="40723" x="7697788" y="3313113"/>
          <p14:tracePt t="40739" x="7697788" y="3330575"/>
          <p14:tracePt t="40755" x="7705725" y="3348038"/>
          <p14:tracePt t="40770" x="7705725" y="3357563"/>
          <p14:tracePt t="40899" x="7705725" y="3367088"/>
          <p14:tracePt t="40916" x="7715250" y="3367088"/>
          <p14:tracePt t="41173" x="7724775" y="3375025"/>
          <p14:tracePt t="41589" x="7705725" y="3384550"/>
          <p14:tracePt t="41605" x="7680325" y="3394075"/>
          <p14:tracePt t="41610" x="7661275" y="3394075"/>
          <p14:tracePt t="41621" x="7616825" y="3402013"/>
          <p14:tracePt t="41633" x="7500938" y="3402013"/>
          <p14:tracePt t="41649" x="7062788" y="3402013"/>
          <p14:tracePt t="41665" x="6367463" y="3402013"/>
          <p14:tracePt t="41681" x="5670550" y="3402013"/>
          <p14:tracePt t="41697" x="4991100" y="3402013"/>
          <p14:tracePt t="41713" x="4411663" y="3402013"/>
          <p14:tracePt t="41729" x="4062413" y="3402013"/>
          <p14:tracePt t="41745" x="3902075" y="3394075"/>
          <p14:tracePt t="41761" x="3795713" y="3375025"/>
          <p14:tracePt t="41777" x="3705225" y="3367088"/>
          <p14:tracePt t="41793" x="3625850" y="3367088"/>
          <p14:tracePt t="41809" x="3589338" y="3367088"/>
          <p14:tracePt t="41825" x="3544888" y="3367088"/>
          <p14:tracePt t="41841" x="3509963" y="3367088"/>
          <p14:tracePt t="41858" x="3446463" y="3367088"/>
          <p14:tracePt t="41873" x="3384550" y="3367088"/>
          <p14:tracePt t="41889" x="3348038" y="3367088"/>
          <p14:tracePt t="41925" x="3330575" y="3367088"/>
          <p14:tracePt t="41941" x="3313113" y="3367088"/>
          <p14:tracePt t="41953" x="3303588" y="3367088"/>
          <p14:tracePt t="41969" x="3268663" y="3367088"/>
          <p14:tracePt t="41985" x="3214688" y="3357563"/>
          <p14:tracePt t="42001" x="3152775" y="3340100"/>
          <p14:tracePt t="42017" x="3098800" y="3330575"/>
          <p14:tracePt t="42033" x="3000375" y="3313113"/>
          <p14:tracePt t="42049" x="2874963" y="3303588"/>
          <p14:tracePt t="42065" x="2581275" y="3276600"/>
          <p14:tracePt t="42081" x="2465388" y="3276600"/>
          <p14:tracePt t="42097" x="2446338" y="3276600"/>
          <p14:tracePt t="42133" x="2438400" y="3276600"/>
          <p14:tracePt t="42149" x="2419350" y="3276600"/>
          <p14:tracePt t="42161" x="2401888" y="3276600"/>
          <p14:tracePt t="42177" x="2330450" y="3268663"/>
          <p14:tracePt t="42193" x="2232025" y="3259138"/>
          <p14:tracePt t="42209" x="2081213" y="3232150"/>
          <p14:tracePt t="42225" x="1990725" y="3214688"/>
          <p14:tracePt t="42241" x="1982788" y="3214688"/>
          <p14:tracePt t="42257" x="1955800" y="3205163"/>
          <p14:tracePt t="42273" x="1938338" y="3205163"/>
          <p14:tracePt t="42289" x="1919288" y="3205163"/>
          <p14:tracePt t="42306" x="1893888" y="3205163"/>
          <p14:tracePt t="42321" x="1866900" y="3205163"/>
          <p14:tracePt t="42373" x="1884363" y="3205163"/>
          <p14:tracePt t="42378" x="1901825" y="3224213"/>
          <p14:tracePt t="42389" x="1938338" y="3232150"/>
          <p14:tracePt t="42401" x="1955800" y="3241675"/>
          <p14:tracePt t="42416" x="1990725" y="3251200"/>
          <p14:tracePt t="42432" x="2027238" y="3259138"/>
          <p14:tracePt t="42448" x="2062163" y="3268663"/>
          <p14:tracePt t="42464" x="2089150" y="3268663"/>
          <p14:tracePt t="42480" x="2098675" y="3268663"/>
          <p14:tracePt t="42615" x="2098675" y="3276600"/>
          <p14:tracePt t="42631" x="2098675" y="3295650"/>
          <p14:tracePt t="42636" x="2098675" y="3303588"/>
          <p14:tracePt t="42647" x="2098675" y="3322638"/>
          <p14:tracePt t="42656" x="2098675" y="3340100"/>
          <p14:tracePt t="42672" x="2133600" y="3402013"/>
          <p14:tracePt t="42688" x="2160588" y="3419475"/>
          <p14:tracePt t="42704" x="2187575" y="3465513"/>
          <p14:tracePt t="42720" x="2205038" y="3482975"/>
          <p14:tracePt t="42736" x="2232025" y="3500438"/>
          <p14:tracePt t="42791" x="2241550" y="3500438"/>
          <p14:tracePt t="42855" x="2251075" y="3500438"/>
          <p14:tracePt t="42871" x="2251075" y="3509963"/>
          <p14:tracePt t="42887" x="2251075" y="3517900"/>
          <p14:tracePt t="42903" x="2251075" y="3527425"/>
          <p14:tracePt t="42908" x="2251075" y="3536950"/>
          <p14:tracePt t="43527" x="2241550" y="3536950"/>
          <p14:tracePt t="43579" x="2232025" y="3536950"/>
          <p14:tracePt t="43591" x="2224088" y="3536950"/>
          <p14:tracePt t="43671" x="2224088" y="3544888"/>
          <p14:tracePt t="43687" x="2224088" y="3554413"/>
          <p14:tracePt t="43691" x="2259013" y="3554413"/>
          <p14:tracePt t="43703" x="2295525" y="3554413"/>
          <p14:tracePt t="43711" x="2366963" y="3554413"/>
          <p14:tracePt t="43727" x="2751138" y="3562350"/>
          <p14:tracePt t="43743" x="3536950" y="3562350"/>
          <p14:tracePt t="43759" x="4581525" y="3554413"/>
          <p14:tracePt t="43775" x="5411788" y="3517900"/>
          <p14:tracePt t="43791" x="5965825" y="3517900"/>
          <p14:tracePt t="43807" x="6465888" y="3517900"/>
          <p14:tracePt t="43823" x="6875463" y="3517900"/>
          <p14:tracePt t="43839" x="7188200" y="3500438"/>
          <p14:tracePt t="43855" x="7429500" y="3429000"/>
          <p14:tracePt t="43871" x="7653338" y="3330575"/>
          <p14:tracePt t="43887" x="7831138" y="3214688"/>
          <p14:tracePt t="43903" x="7920038" y="3108325"/>
          <p14:tracePt t="43919" x="7956550" y="3027363"/>
          <p14:tracePt t="43935" x="7966075" y="2982913"/>
          <p14:tracePt t="43951" x="7966075" y="2938463"/>
          <p14:tracePt t="43967" x="7966075" y="2911475"/>
          <p14:tracePt t="43983" x="7966075" y="2874963"/>
          <p14:tracePt t="43999" x="7974013" y="2830513"/>
          <p14:tracePt t="44015" x="7991475" y="2786063"/>
          <p14:tracePt t="44031" x="8001000" y="2759075"/>
          <p14:tracePt t="44047" x="8001000" y="2724150"/>
          <p14:tracePt t="44063" x="7991475" y="2687638"/>
          <p14:tracePt t="44080" x="7991475" y="2679700"/>
          <p14:tracePt t="44095" x="7991475" y="2633663"/>
          <p14:tracePt t="44111" x="7991475" y="2598738"/>
          <p14:tracePt t="44127" x="8037513" y="2562225"/>
          <p14:tracePt t="44143" x="8037513" y="2544763"/>
          <p14:tracePt t="44159" x="8045450" y="2527300"/>
          <p14:tracePt t="44175" x="8045450" y="2509838"/>
          <p14:tracePt t="44191" x="8045450" y="2490788"/>
          <p14:tracePt t="44207" x="8045450" y="2455863"/>
          <p14:tracePt t="44223" x="8010525" y="2428875"/>
          <p14:tracePt t="44239" x="7974013" y="2411413"/>
          <p14:tracePt t="44255" x="7966075" y="2393950"/>
          <p14:tracePt t="44271" x="7947025" y="2357438"/>
          <p14:tracePt t="44287" x="7947025" y="2312988"/>
          <p14:tracePt t="44303" x="7947025" y="2259013"/>
          <p14:tracePt t="44319" x="7939088" y="2214563"/>
          <p14:tracePt t="44335" x="7929563" y="2179638"/>
          <p14:tracePt t="44352" x="7929563" y="2152650"/>
          <p14:tracePt t="44367" x="7920038" y="2143125"/>
          <p14:tracePt t="44383" x="7920038" y="2133600"/>
          <p14:tracePt t="44399" x="7902575" y="2098675"/>
          <p14:tracePt t="44415" x="7875588" y="2081213"/>
          <p14:tracePt t="44431" x="7867650" y="2071688"/>
          <p14:tracePt t="44447" x="7858125" y="2062163"/>
          <p14:tracePt t="44478" x="7858125" y="2044700"/>
          <p14:tracePt t="44494" x="7885113" y="2027238"/>
          <p14:tracePt t="44510" x="7947025" y="2017713"/>
          <p14:tracePt t="44526" x="7991475" y="2017713"/>
          <p14:tracePt t="44542" x="8018463" y="2000250"/>
          <p14:tracePt t="44558" x="8072438" y="1982788"/>
          <p14:tracePt t="44574" x="8108950" y="1973263"/>
          <p14:tracePt t="44590" x="8180388" y="1965325"/>
          <p14:tracePt t="44606" x="8242300" y="1965325"/>
          <p14:tracePt t="44622" x="8331200" y="1965325"/>
          <p14:tracePt t="44638" x="8375650" y="1965325"/>
          <p14:tracePt t="44654" x="8439150" y="1965325"/>
          <p14:tracePt t="44670" x="8518525" y="1965325"/>
          <p14:tracePt t="44686" x="8572500" y="1965325"/>
          <p14:tracePt t="44702" x="8582025" y="1965325"/>
          <p14:tracePt t="44761" x="8589963" y="1965325"/>
          <p14:tracePt t="44777" x="8616950" y="1973263"/>
          <p14:tracePt t="44782" x="8626475" y="1973263"/>
          <p14:tracePt t="44793" x="8634413" y="1973263"/>
          <p14:tracePt t="44798" x="8653463" y="1982788"/>
          <p14:tracePt t="44814" x="8653463" y="1990725"/>
          <p14:tracePt t="44830" x="8653463" y="2009775"/>
          <p14:tracePt t="44846" x="8653463" y="2036763"/>
          <p14:tracePt t="44862" x="8680450" y="2098675"/>
          <p14:tracePt t="44878" x="8697913" y="2160588"/>
          <p14:tracePt t="44894" x="8697913" y="2224088"/>
          <p14:tracePt t="44910" x="8697913" y="2268538"/>
          <p14:tracePt t="44926" x="8697913" y="2312988"/>
          <p14:tracePt t="44942" x="8697913" y="2347913"/>
          <p14:tracePt t="44958" x="8697913" y="2384425"/>
          <p14:tracePt t="44974" x="8697913" y="2465388"/>
          <p14:tracePt t="44990" x="8705850" y="2509838"/>
          <p14:tracePt t="45006" x="8732838" y="2589213"/>
          <p14:tracePt t="45022" x="8732838" y="2652713"/>
          <p14:tracePt t="45038" x="8732838" y="2724150"/>
          <p14:tracePt t="45054" x="8732838" y="2813050"/>
          <p14:tracePt t="45070" x="8732838" y="2901950"/>
          <p14:tracePt t="45086" x="8732838" y="2955925"/>
          <p14:tracePt t="45102" x="8751888" y="3009900"/>
          <p14:tracePt t="45118" x="8769350" y="3062288"/>
          <p14:tracePt t="45134" x="8777288" y="3116263"/>
          <p14:tracePt t="45150" x="8777288" y="3152775"/>
          <p14:tracePt t="45166" x="8777288" y="3187700"/>
          <p14:tracePt t="45182" x="8777288" y="3214688"/>
          <p14:tracePt t="45198" x="8769350" y="3259138"/>
          <p14:tracePt t="45215" x="8751888" y="3295650"/>
          <p14:tracePt t="45230" x="8751888" y="3322638"/>
          <p14:tracePt t="45246" x="8732838" y="3340100"/>
          <p14:tracePt t="45262" x="8724900" y="3348038"/>
          <p14:tracePt t="45278" x="8715375" y="3357563"/>
          <p14:tracePt t="45310" x="8670925" y="3357563"/>
          <p14:tracePt t="45326" x="8599488" y="3357563"/>
          <p14:tracePt t="45342" x="8474075" y="3357563"/>
          <p14:tracePt t="45358" x="8358188" y="3357563"/>
          <p14:tracePt t="45374" x="8277225" y="3367088"/>
          <p14:tracePt t="45390" x="8251825" y="3367088"/>
          <p14:tracePt t="45433" x="8242300" y="3367088"/>
          <p14:tracePt t="45449" x="8242300" y="3375025"/>
          <p14:tracePt t="45467" x="8224838" y="3384550"/>
          <p14:tracePt t="45483" x="8215313" y="3384550"/>
          <p14:tracePt t="45488" x="8205788" y="3384550"/>
          <p14:tracePt t="45504" x="8197850" y="3384550"/>
          <p14:tracePt t="45518" x="8188325" y="3384550"/>
          <p14:tracePt t="45964" x="8153400" y="3402013"/>
          <p14:tracePt t="45968" x="8143875" y="3411538"/>
          <p14:tracePt t="45981" x="8037513" y="3429000"/>
          <p14:tracePt t="45997" x="7875588" y="3465513"/>
          <p14:tracePt t="46013" x="7751763" y="3465513"/>
          <p14:tracePt t="46029" x="7616825" y="3473450"/>
          <p14:tracePt t="46045" x="7537450" y="3490913"/>
          <p14:tracePt t="46061" x="7446963" y="3500438"/>
          <p14:tracePt t="46077" x="7331075" y="3509963"/>
          <p14:tracePt t="46093" x="7205663" y="3527425"/>
          <p14:tracePt t="46109" x="7027863" y="3527425"/>
          <p14:tracePt t="46125" x="6796088" y="3527425"/>
          <p14:tracePt t="46141" x="6537325" y="3527425"/>
          <p14:tracePt t="46157" x="6313488" y="3527425"/>
          <p14:tracePt t="46173" x="6153150" y="3527425"/>
          <p14:tracePt t="46189" x="6010275" y="3527425"/>
          <p14:tracePt t="46205" x="5973763" y="3527425"/>
          <p14:tracePt t="46251" x="5965825" y="3527425"/>
          <p14:tracePt t="46256" x="5956300" y="3527425"/>
          <p14:tracePt t="46269" x="5946775" y="3536950"/>
          <p14:tracePt t="46285" x="5938838" y="3544888"/>
          <p14:tracePt t="46301" x="5902325" y="3562350"/>
          <p14:tracePt t="46318" x="5894388" y="3562350"/>
          <p14:tracePt t="46875" x="5884863" y="3562350"/>
          <p14:tracePt t="46891" x="5848350" y="3562350"/>
          <p14:tracePt t="46907" x="5830888" y="3571875"/>
          <p14:tracePt t="46912" x="5822950" y="3571875"/>
          <p14:tracePt t="46993" x="5803900" y="3571875"/>
          <p14:tracePt t="47006" x="5803900" y="3581400"/>
          <p14:tracePt t="47037" x="5786438" y="3589338"/>
          <p14:tracePt t="47041" x="5776913" y="3589338"/>
          <p14:tracePt t="47070" x="5759450" y="3589338"/>
          <p14:tracePt t="47493" x="5751513" y="3589338"/>
          <p14:tracePt t="47509" x="5732463" y="3598863"/>
          <p14:tracePt t="47513" x="5724525" y="3598863"/>
          <p14:tracePt t="47525" x="5680075" y="3598863"/>
          <p14:tracePt t="47532" x="5653088" y="3598863"/>
          <p14:tracePt t="47548" x="5616575" y="3598863"/>
          <p14:tracePt t="47564" x="5599113" y="3598863"/>
          <p14:tracePt t="47580" x="5581650" y="3589338"/>
          <p14:tracePt t="47596" x="5562600" y="3562350"/>
          <p14:tracePt t="47612" x="5527675" y="3509963"/>
          <p14:tracePt t="47628" x="5500688" y="3473450"/>
          <p14:tracePt t="47644" x="5473700" y="3446463"/>
          <p14:tracePt t="47660" x="5446713" y="3438525"/>
          <p14:tracePt t="47676" x="5402263" y="3402013"/>
          <p14:tracePt t="47691" x="5375275" y="3375025"/>
          <p14:tracePt t="47708" x="5375275" y="3340100"/>
          <p14:tracePt t="47723" x="5357813" y="3295650"/>
          <p14:tracePt t="47739" x="5357813" y="3268663"/>
          <p14:tracePt t="47755" x="5313363" y="3224213"/>
          <p14:tracePt t="47771" x="5241925" y="3179763"/>
          <p14:tracePt t="47787" x="5160963" y="3089275"/>
          <p14:tracePt t="47803" x="5081588" y="3036888"/>
          <p14:tracePt t="47819" x="5037138" y="3027363"/>
          <p14:tracePt t="47835" x="4991100" y="3017838"/>
          <p14:tracePt t="47851" x="4956175" y="3009900"/>
          <p14:tracePt t="47867" x="4938713" y="3000375"/>
          <p14:tracePt t="47899" x="4929188" y="3000375"/>
          <p14:tracePt t="47915" x="4902200" y="2990850"/>
          <p14:tracePt t="47931" x="4848225" y="2990850"/>
          <p14:tracePt t="47947" x="4795838" y="2982913"/>
          <p14:tracePt t="47963" x="4751388" y="2955925"/>
          <p14:tracePt t="47979" x="4724400" y="2955925"/>
          <p14:tracePt t="47995" x="4705350" y="2955925"/>
          <p14:tracePt t="48011" x="4687888" y="2955925"/>
          <p14:tracePt t="48027" x="4679950" y="2955925"/>
          <p14:tracePt t="48043" x="4660900" y="2955925"/>
          <p14:tracePt t="48059" x="4633913" y="2965450"/>
          <p14:tracePt t="48076" x="4616450" y="2982913"/>
          <p14:tracePt t="48091" x="4608513" y="2990850"/>
          <p14:tracePt t="48123" x="4589463" y="3017838"/>
          <p14:tracePt t="48139" x="4572000" y="3044825"/>
          <p14:tracePt t="48155" x="4545013" y="3071813"/>
          <p14:tracePt t="48171" x="4510088" y="3108325"/>
          <p14:tracePt t="48187" x="4483100" y="3125788"/>
          <p14:tracePt t="48203" x="4473575" y="3152775"/>
          <p14:tracePt t="48219" x="4473575" y="3197225"/>
          <p14:tracePt t="48235" x="4446588" y="3241675"/>
          <p14:tracePt t="48251" x="4446588" y="3286125"/>
          <p14:tracePt t="48267" x="4438650" y="3330575"/>
          <p14:tracePt t="48283" x="4438650" y="3375025"/>
          <p14:tracePt t="48299" x="4438650" y="3394075"/>
          <p14:tracePt t="48315" x="4438650" y="3402013"/>
          <p14:tracePt t="48331" x="4491038" y="3429000"/>
          <p14:tracePt t="48347" x="4518025" y="3438525"/>
          <p14:tracePt t="48363" x="4598988" y="3465513"/>
          <p14:tracePt t="48380" x="4633913" y="3473450"/>
          <p14:tracePt t="48395" x="4652963" y="3490913"/>
          <p14:tracePt t="48411" x="4670425" y="3500438"/>
          <p14:tracePt t="48427" x="4705350" y="3509963"/>
          <p14:tracePt t="48443" x="4741863" y="3509963"/>
          <p14:tracePt t="48459" x="4786313" y="3509963"/>
          <p14:tracePt t="48475" x="4830763" y="3509963"/>
          <p14:tracePt t="48491" x="4857750" y="3509963"/>
          <p14:tracePt t="48507" x="4867275" y="3509963"/>
          <p14:tracePt t="48523" x="4875213" y="3509963"/>
          <p14:tracePt t="48539" x="4884738" y="3509963"/>
          <p14:tracePt t="48555" x="4919663" y="3509963"/>
          <p14:tracePt t="48571" x="4956175" y="3517900"/>
          <p14:tracePt t="48587" x="5000625" y="3517900"/>
          <p14:tracePt t="48603" x="5072063" y="3527425"/>
          <p14:tracePt t="48619" x="5133975" y="3527425"/>
          <p14:tracePt t="48635" x="5160963" y="3527425"/>
          <p14:tracePt t="48651" x="5187950" y="3527425"/>
          <p14:tracePt t="48667" x="5205413" y="3527425"/>
          <p14:tracePt t="48683" x="5214938" y="3527425"/>
          <p14:tracePt t="48743" x="5224463" y="3527425"/>
          <p14:tracePt t="48759" x="5251450" y="3527425"/>
          <p14:tracePt t="48764" x="5259388" y="3527425"/>
          <p14:tracePt t="48779" x="5303838" y="3527425"/>
          <p14:tracePt t="48795" x="5330825" y="3527425"/>
          <p14:tracePt t="49063" x="5340350" y="3517900"/>
          <p14:tracePt t="49095" x="5340350" y="3509963"/>
          <p14:tracePt t="49100" x="5340350" y="3490913"/>
          <p14:tracePt t="49871" x="5340350" y="3482975"/>
          <p14:tracePt t="50082" x="5330825" y="3473450"/>
          <p14:tracePt t="51115" x="5313363" y="3455988"/>
          <p14:tracePt t="51120" x="5313363" y="3446463"/>
          <p14:tracePt t="51179" x="5303838" y="3446463"/>
          <p14:tracePt t="51211" x="5303838" y="3438525"/>
          <p14:tracePt t="51228" x="5303838" y="3429000"/>
          <p14:tracePt t="51243" x="5295900" y="3429000"/>
          <p14:tracePt t="51260" x="5295900" y="3419475"/>
          <p14:tracePt t="51264" x="5286375" y="3411538"/>
          <p14:tracePt t="51403" x="5286375" y="3402013"/>
          <p14:tracePt t="53567" x="5313363" y="3411538"/>
          <p14:tracePt t="53574" x="5348288" y="3429000"/>
          <p14:tracePt t="53590" x="5446713" y="3490913"/>
          <p14:tracePt t="53606" x="5634038" y="3589338"/>
          <p14:tracePt t="53622" x="5867400" y="3697288"/>
          <p14:tracePt t="53638" x="6126163" y="3786188"/>
          <p14:tracePt t="53654" x="6545263" y="3857625"/>
          <p14:tracePt t="53670" x="7215188" y="3938588"/>
          <p14:tracePt t="53686" x="8134350" y="4017963"/>
          <p14:tracePt t="53702" x="9109075" y="4098925"/>
          <p14:tracePt t="53718" x="9875838" y="4133850"/>
          <p14:tracePt t="53734" x="10082213" y="4133850"/>
          <p14:tracePt t="53750" x="10340975" y="4125913"/>
          <p14:tracePt t="53766" x="10385425" y="4108450"/>
          <p14:tracePt t="53782" x="10402888" y="4089400"/>
          <p14:tracePt t="53798" x="10402888" y="4054475"/>
          <p14:tracePt t="53814" x="10402888" y="4037013"/>
          <p14:tracePt t="53830" x="10402888" y="4017963"/>
          <p14:tracePt t="53846" x="10420350" y="4000500"/>
          <p14:tracePt t="53862" x="10466388" y="3983038"/>
          <p14:tracePt t="53878" x="10474325" y="3965575"/>
          <p14:tracePt t="53894" x="10483850" y="3965575"/>
          <p14:tracePt t="53910" x="10483850" y="3938588"/>
          <p14:tracePt t="53926" x="10483850" y="3919538"/>
          <p14:tracePt t="53942" x="10483850" y="3894138"/>
          <p14:tracePt t="53958" x="10483850" y="3857625"/>
          <p14:tracePt t="53974" x="10474325" y="3830638"/>
          <p14:tracePt t="53990" x="10429875" y="3795713"/>
          <p14:tracePt t="54006" x="10340975" y="3741738"/>
          <p14:tracePt t="54021" x="10252075" y="3705225"/>
          <p14:tracePt t="54037" x="10099675" y="3625850"/>
          <p14:tracePt t="54053" x="9956800" y="3562350"/>
          <p14:tracePt t="54069" x="9894888" y="3536950"/>
          <p14:tracePt t="54085" x="9867900" y="3527425"/>
          <p14:tracePt t="54101" x="9840913" y="3527425"/>
          <p14:tracePt t="54117" x="9796463" y="3527425"/>
          <p14:tracePt t="54133" x="9759950" y="3517900"/>
          <p14:tracePt t="54149" x="9732963" y="3509963"/>
          <p14:tracePt t="54165" x="9725025" y="3500438"/>
          <p14:tracePt t="54181" x="9715500" y="3482975"/>
          <p14:tracePt t="54197" x="9705975" y="3465513"/>
          <p14:tracePt t="54213" x="9705975" y="3438525"/>
          <p14:tracePt t="54229" x="9705975" y="3429000"/>
          <p14:tracePt t="54245" x="9705975" y="3419475"/>
          <p14:tracePt t="54289" x="9705975" y="3411538"/>
          <p14:tracePt t="54294" x="9705975" y="3402013"/>
          <p14:tracePt t="54321" x="9705975" y="3394075"/>
          <p14:tracePt t="54353" x="9688513" y="3394075"/>
          <p14:tracePt t="54369" x="9671050" y="3394075"/>
          <p14:tracePt t="54377" x="9661525" y="3394075"/>
          <p14:tracePt t="54389" x="9644063" y="3402013"/>
          <p14:tracePt t="54405" x="9617075" y="3419475"/>
          <p14:tracePt t="54421" x="9563100" y="3455988"/>
          <p14:tracePt t="54437" x="9518650" y="3490913"/>
          <p14:tracePt t="54453" x="9474200" y="3544888"/>
          <p14:tracePt t="54469" x="9439275" y="3581400"/>
          <p14:tracePt t="54485" x="9402763" y="3616325"/>
          <p14:tracePt t="54501" x="9348788" y="3652838"/>
          <p14:tracePt t="54517" x="9323388" y="3687763"/>
          <p14:tracePt t="54533" x="9296400" y="3705225"/>
          <p14:tracePt t="54549" x="9242425" y="3759200"/>
          <p14:tracePt t="54565" x="9215438" y="3759200"/>
          <p14:tracePt t="54581" x="9161463" y="3776663"/>
          <p14:tracePt t="54597" x="9109075" y="3803650"/>
          <p14:tracePt t="54613" x="9055100" y="3848100"/>
          <p14:tracePt t="54629" x="8983663" y="3884613"/>
          <p14:tracePt t="54645" x="8920163" y="3929063"/>
          <p14:tracePt t="54661" x="8867775" y="3956050"/>
          <p14:tracePt t="54677" x="8840788" y="3983038"/>
          <p14:tracePt t="54693" x="8823325" y="4010025"/>
          <p14:tracePt t="54709" x="8823325" y="4054475"/>
          <p14:tracePt t="54725" x="8813800" y="4098925"/>
          <p14:tracePt t="54741" x="8813800" y="4125913"/>
          <p14:tracePt t="54757" x="8813800" y="4152900"/>
          <p14:tracePt t="54773" x="8786813" y="4214813"/>
          <p14:tracePt t="54789" x="8769350" y="4251325"/>
          <p14:tracePt t="54805" x="8769350" y="4303713"/>
          <p14:tracePt t="54821" x="8769350" y="4330700"/>
          <p14:tracePt t="54837" x="8769350" y="4367213"/>
          <p14:tracePt t="54853" x="8769350" y="4402138"/>
          <p14:tracePt t="54869" x="8769350" y="4429125"/>
          <p14:tracePt t="54885" x="8777288" y="4438650"/>
          <p14:tracePt t="54901" x="8786813" y="4456113"/>
          <p14:tracePt t="54917" x="8804275" y="4483100"/>
          <p14:tracePt t="54933" x="8823325" y="4510088"/>
          <p14:tracePt t="54950" x="8840788" y="4527550"/>
          <p14:tracePt t="54966" x="8848725" y="4545013"/>
          <p14:tracePt t="54981" x="8848725" y="4562475"/>
          <p14:tracePt t="54997" x="8848725" y="4572000"/>
          <p14:tracePt t="55013" x="8848725" y="4581525"/>
          <p14:tracePt t="55029" x="8858250" y="4608513"/>
          <p14:tracePt t="55045" x="8875713" y="4633913"/>
          <p14:tracePt t="55061" x="8894763" y="4652963"/>
          <p14:tracePt t="55093" x="8902700" y="4652963"/>
          <p14:tracePt t="55109" x="8912225" y="4660900"/>
          <p14:tracePt t="55125" x="8939213" y="4660900"/>
          <p14:tracePt t="55141" x="8974138" y="4660900"/>
          <p14:tracePt t="55157" x="8991600" y="4660900"/>
          <p14:tracePt t="55173" x="9001125" y="4660900"/>
          <p14:tracePt t="55189" x="9018588" y="4660900"/>
          <p14:tracePt t="55205" x="9037638" y="4660900"/>
          <p14:tracePt t="55221" x="9072563" y="4652963"/>
          <p14:tracePt t="55237" x="9109075" y="4643438"/>
          <p14:tracePt t="55269" x="9126538" y="4643438"/>
          <p14:tracePt t="55286" x="9144000" y="4643438"/>
          <p14:tracePt t="55301" x="9205913" y="4643438"/>
          <p14:tracePt t="55317" x="9251950" y="4633913"/>
          <p14:tracePt t="55333" x="9313863" y="4633913"/>
          <p14:tracePt t="55349" x="9340850" y="4633913"/>
          <p14:tracePt t="55365" x="9375775" y="4625975"/>
          <p14:tracePt t="55381" x="9394825" y="4625975"/>
          <p14:tracePt t="55397" x="9412288" y="4625975"/>
          <p14:tracePt t="55413" x="9439275" y="4625975"/>
          <p14:tracePt t="55429" x="9456738" y="4625975"/>
          <p14:tracePt t="55446" x="9474200" y="4625975"/>
          <p14:tracePt t="55461" x="9501188" y="4625975"/>
          <p14:tracePt t="55493" x="9545638" y="4625975"/>
          <p14:tracePt t="55509" x="9626600" y="4625975"/>
          <p14:tracePt t="55525" x="9661525" y="4608513"/>
          <p14:tracePt t="55540" x="9671050" y="4608513"/>
          <p14:tracePt t="55557" x="9680575" y="4608513"/>
          <p14:tracePt t="55572" x="9688513" y="4608513"/>
          <p14:tracePt t="55588" x="9698038" y="4608513"/>
          <p14:tracePt t="55605" x="9705975" y="4598988"/>
          <p14:tracePt t="55747" x="9715500" y="4589463"/>
          <p14:tracePt t="56739" x="9715500" y="4581525"/>
          <p14:tracePt t="56756" x="9715500" y="4572000"/>
          <p14:tracePt t="56760" x="9715500" y="4562475"/>
          <p14:tracePt t="57533" x="9705975" y="4562475"/>
          <p14:tracePt t="57549" x="9698038" y="4562475"/>
          <p14:tracePt t="58555" x="9715500" y="4554538"/>
          <p14:tracePt t="58567" x="9715500" y="4545013"/>
          <p14:tracePt t="58572" x="9732963" y="4527550"/>
          <p14:tracePt t="58583" x="9742488" y="4518025"/>
          <p14:tracePt t="58593" x="9752013" y="4500563"/>
          <p14:tracePt t="58609" x="9769475" y="4473575"/>
          <p14:tracePt t="58625" x="9796463" y="4438650"/>
          <p14:tracePt t="58641" x="9796463" y="4419600"/>
          <p14:tracePt t="58657" x="9796463" y="4402138"/>
          <p14:tracePt t="58673" x="9796463" y="4375150"/>
          <p14:tracePt t="58689" x="9796463" y="4348163"/>
          <p14:tracePt t="58705" x="9796463" y="4286250"/>
          <p14:tracePt t="58721" x="9813925" y="4224338"/>
          <p14:tracePt t="58737" x="9813925" y="4133850"/>
          <p14:tracePt t="58753" x="9813925" y="4044950"/>
          <p14:tracePt t="58769" x="9796463" y="3938588"/>
          <p14:tracePt t="58785" x="9725025" y="3822700"/>
          <p14:tracePt t="58801" x="9634538" y="3705225"/>
          <p14:tracePt t="58817" x="9501188" y="3544888"/>
          <p14:tracePt t="58833" x="9340850" y="3384550"/>
          <p14:tracePt t="58849" x="9205913" y="3197225"/>
          <p14:tracePt t="58865" x="9126538" y="3071813"/>
          <p14:tracePt t="58881" x="9055100" y="2955925"/>
          <p14:tracePt t="58897" x="8991600" y="2867025"/>
          <p14:tracePt t="58913" x="8920163" y="2786063"/>
          <p14:tracePt t="58929" x="8813800" y="2705100"/>
          <p14:tracePt t="58945" x="8697913" y="2608263"/>
          <p14:tracePt t="58961" x="8589963" y="2527300"/>
          <p14:tracePt t="58977" x="8491538" y="2473325"/>
          <p14:tracePt t="58993" x="8456613" y="2438400"/>
          <p14:tracePt t="59009" x="8439150" y="2428875"/>
          <p14:tracePt t="59025" x="8429625" y="2419350"/>
          <p14:tracePt t="59041" x="8420100" y="2411413"/>
          <p14:tracePt t="59057" x="8394700" y="2393950"/>
          <p14:tracePt t="59073" x="8375650" y="2384425"/>
          <p14:tracePt t="59089" x="8358188" y="2357438"/>
          <p14:tracePt t="59105" x="8348663" y="2357438"/>
          <p14:tracePt t="59121" x="8331200" y="2347913"/>
          <p14:tracePt t="59243" x="8340725" y="2347913"/>
          <p14:tracePt t="59255" x="8348663" y="2347913"/>
          <p14:tracePt t="59260" x="8375650" y="2347913"/>
          <p14:tracePt t="59271" x="8402638" y="2347913"/>
          <p14:tracePt t="59281" x="8412163" y="2347913"/>
          <p14:tracePt t="59297" x="8456613" y="2347913"/>
          <p14:tracePt t="59313" x="8510588" y="2347913"/>
          <p14:tracePt t="59329" x="8634413" y="2357438"/>
          <p14:tracePt t="59345" x="8823325" y="2401888"/>
          <p14:tracePt t="59360" x="9028113" y="2446338"/>
          <p14:tracePt t="59376" x="9180513" y="2482850"/>
          <p14:tracePt t="59392" x="9232900" y="2490788"/>
          <p14:tracePt t="59408" x="9232900" y="2500313"/>
          <p14:tracePt t="59425" x="9251950" y="2527300"/>
          <p14:tracePt t="59440" x="9304338" y="2554288"/>
          <p14:tracePt t="59457" x="9385300" y="2581275"/>
          <p14:tracePt t="59472" x="9447213" y="2608263"/>
          <p14:tracePt t="59488" x="9456738" y="2616200"/>
          <p14:tracePt t="59529" x="9483725" y="2616200"/>
          <p14:tracePt t="59533" x="9491663" y="2616200"/>
          <p14:tracePt t="59545" x="9501188" y="2625725"/>
          <p14:tracePt t="59577" x="9501188" y="2633663"/>
          <p14:tracePt t="59582" x="9501188" y="2643188"/>
          <p14:tracePt t="59609" x="9501188" y="2652713"/>
          <p14:tracePt t="59625" x="9501188" y="2660650"/>
          <p14:tracePt t="59657" x="9501188" y="2670175"/>
          <p14:tracePt t="59662" x="9501188" y="2679700"/>
          <p14:tracePt t="59689" x="9501188" y="2687638"/>
          <p14:tracePt t="59721" x="9501188" y="2697163"/>
          <p14:tracePt t="60353" x="9510713" y="2679700"/>
          <p14:tracePt t="60370" x="9537700" y="2633663"/>
          <p14:tracePt t="60375" x="9545638" y="2625725"/>
          <p14:tracePt t="60386" x="9563100" y="2589213"/>
          <p14:tracePt t="60401" x="9582150" y="2517775"/>
          <p14:tracePt t="60416" x="9582150" y="2509838"/>
          <p14:tracePt t="60432" x="9582150" y="2473325"/>
          <p14:tracePt t="60447" x="9599613" y="2419350"/>
          <p14:tracePt t="60463" x="9617075" y="2393950"/>
          <p14:tracePt t="60479" x="9626600" y="2366963"/>
          <p14:tracePt t="60496" x="9634538" y="2357438"/>
          <p14:tracePt t="60512" x="9653588" y="2330450"/>
          <p14:tracePt t="60514" x="9653588" y="2322513"/>
          <p14:tracePt t="60527" x="9661525" y="2322513"/>
          <p14:tracePt t="60543" x="9680575" y="2295525"/>
          <p14:tracePt t="60561" x="9705975" y="2276475"/>
          <p14:tracePt t="60575" x="9715500" y="2276475"/>
          <p14:tracePt t="60591" x="9732963" y="2268538"/>
          <p14:tracePt t="60641" x="9742488" y="2259013"/>
          <p14:tracePt t="60646" x="9752013" y="2251075"/>
          <p14:tracePt t="60658" x="9769475" y="2241550"/>
          <p14:tracePt t="60671" x="9804400" y="2241550"/>
          <p14:tracePt t="60687" x="9848850" y="2232025"/>
          <p14:tracePt t="60703" x="9894888" y="2205038"/>
          <p14:tracePt t="60719" x="9902825" y="2205038"/>
          <p14:tracePt t="60737" x="9912350" y="2197100"/>
          <p14:tracePt t="60769" x="9920288" y="2187575"/>
          <p14:tracePt t="60774" x="9920288" y="2179638"/>
          <p14:tracePt t="60801" x="9920288" y="2170113"/>
          <p14:tracePt t="60805" x="9920288" y="2160588"/>
          <p14:tracePt t="60818" x="9920288" y="2152650"/>
          <p14:tracePt t="60831" x="9912350" y="2133600"/>
          <p14:tracePt t="61115" x="9902825" y="2125663"/>
          <p14:tracePt t="61516" x="9902825" y="2116138"/>
          <p14:tracePt t="61595" x="9902825" y="2108200"/>
          <p14:tracePt t="61643" x="9894888" y="2108200"/>
          <p14:tracePt t="68723" x="9848850" y="2108200"/>
          <p14:tracePt t="68728" x="9840913" y="2108200"/>
          <p14:tracePt t="68744" x="9777413" y="2108200"/>
          <p14:tracePt t="68760" x="9705975" y="2098675"/>
          <p14:tracePt t="68776" x="9590088" y="2071688"/>
          <p14:tracePt t="68792" x="9439275" y="2054225"/>
          <p14:tracePt t="68808" x="9331325" y="2036763"/>
          <p14:tracePt t="68823" x="9286875" y="2017713"/>
          <p14:tracePt t="68839" x="9269413" y="2009775"/>
          <p14:tracePt t="68856" x="9251950" y="2000250"/>
          <p14:tracePt t="68872" x="9232900" y="1982788"/>
          <p14:tracePt t="68888" x="9215438" y="1965325"/>
          <p14:tracePt t="68904" x="9205913" y="1965325"/>
          <p14:tracePt t="68920" x="9180513" y="1946275"/>
          <p14:tracePt t="68935" x="9153525" y="1946275"/>
          <p14:tracePt t="68951" x="9134475" y="1946275"/>
          <p14:tracePt t="68968" x="9126538" y="1946275"/>
          <p14:tracePt t="69013" x="9117013" y="1946275"/>
          <p14:tracePt t="69018" x="9109075" y="1946275"/>
          <p14:tracePt t="69031" x="9099550" y="1946275"/>
          <p14:tracePt t="69047" x="9072563" y="1946275"/>
          <p14:tracePt t="69063" x="9055100" y="1946275"/>
          <p14:tracePt t="69079" x="9028113" y="1946275"/>
          <p14:tracePt t="69082" x="9001125" y="1946275"/>
          <p14:tracePt t="69109" x="8991600" y="1946275"/>
          <p14:tracePt t="69141" x="8983663" y="1946275"/>
          <p14:tracePt t="69161" x="8966200" y="1955800"/>
          <p14:tracePt t="69173" x="8956675" y="1965325"/>
          <p14:tracePt t="69178" x="8947150" y="1973263"/>
          <p14:tracePt t="69191" x="8939213" y="1973263"/>
          <p14:tracePt t="69207" x="8929688" y="1982788"/>
          <p14:tracePt t="69223" x="8920163" y="1990725"/>
          <p14:tracePt t="69253" x="8912225" y="1990725"/>
          <p14:tracePt t="69270" x="8912225" y="2000250"/>
          <p14:tracePt t="69285" x="8902700" y="2009775"/>
          <p14:tracePt t="69445" x="8894763" y="2009775"/>
          <p14:tracePt t="69509" x="8885238" y="2009775"/>
          <p14:tracePt t="69525" x="8875713" y="2009775"/>
          <p14:tracePt t="69530" x="8867775" y="2009775"/>
          <p14:tracePt t="69543" x="8858250" y="2009775"/>
          <p14:tracePt t="69561" x="8848725" y="2009775"/>
          <p14:tracePt t="69781" x="8840788" y="2009775"/>
          <p14:tracePt t="70037" x="8831263" y="2009775"/>
          <p14:tracePt t="70042" x="8813800" y="2009775"/>
          <p14:tracePt t="70069" x="8786813" y="2009775"/>
          <p14:tracePt t="70085" x="8777288" y="2009775"/>
          <p14:tracePt t="70092" x="8769350" y="2009775"/>
          <p14:tracePt t="70102" x="8751888" y="2009775"/>
          <p14:tracePt t="70118" x="8715375" y="2009775"/>
          <p14:tracePt t="70134" x="8697913" y="2009775"/>
          <p14:tracePt t="70150" x="8680450" y="2000250"/>
          <p14:tracePt t="70166" x="8670925" y="1990725"/>
          <p14:tracePt t="70182" x="8653463" y="1990725"/>
          <p14:tracePt t="70198" x="8626475" y="1990725"/>
          <p14:tracePt t="70214" x="8589963" y="1982788"/>
          <p14:tracePt t="70230" x="8555038" y="1982788"/>
          <p14:tracePt t="70246" x="8537575" y="1982788"/>
          <p14:tracePt t="70262" x="8528050" y="1982788"/>
          <p14:tracePt t="70278" x="8510588" y="1973263"/>
          <p14:tracePt t="70294" x="8501063" y="1973263"/>
          <p14:tracePt t="70325" x="8491538" y="1973263"/>
          <p14:tracePt t="70391" x="8483600" y="1973263"/>
          <p14:tracePt t="70519" x="8474075" y="1973263"/>
          <p14:tracePt t="70536" x="8466138" y="1973263"/>
          <p14:tracePt t="70540" x="8456613" y="1973263"/>
          <p14:tracePt t="70552" x="8429625" y="1973263"/>
          <p14:tracePt t="70567" x="8358188" y="1973263"/>
          <p14:tracePt t="70583" x="8296275" y="1973263"/>
          <p14:tracePt t="70599" x="8259763" y="1973263"/>
          <p14:tracePt t="70615" x="8215313" y="1965325"/>
          <p14:tracePt t="70631" x="8180388" y="1965325"/>
          <p14:tracePt t="70647" x="8153400" y="1965325"/>
          <p14:tracePt t="70696" x="8143875" y="1965325"/>
          <p14:tracePt t="70712" x="8134350" y="1965325"/>
          <p14:tracePt t="70743" x="8116888" y="1965325"/>
          <p14:tracePt t="70760" x="8099425" y="1965325"/>
          <p14:tracePt t="70764" x="8089900" y="1965325"/>
          <p14:tracePt t="70776" x="8081963" y="1965325"/>
          <p14:tracePt t="70791" x="8072438" y="1965325"/>
          <p14:tracePt t="70808" x="8062913" y="1965325"/>
          <p14:tracePt t="70823" x="8045450" y="1965325"/>
          <p14:tracePt t="70839" x="8027988" y="1965325"/>
          <p14:tracePt t="70854" x="8001000" y="1965325"/>
          <p14:tracePt t="70871" x="7956550" y="1973263"/>
          <p14:tracePt t="70886" x="7939088" y="1973263"/>
          <p14:tracePt t="70903" x="7902575" y="1982788"/>
          <p14:tracePt t="70967" x="7894638" y="1982788"/>
          <p14:tracePt t="70972" x="7885113" y="1990725"/>
          <p14:tracePt t="70984" x="7885113" y="2000250"/>
          <p14:tracePt t="70998" x="7875588" y="2000250"/>
          <p14:tracePt t="71014" x="7875588" y="2027238"/>
          <p14:tracePt t="71030" x="7875588" y="2036763"/>
          <p14:tracePt t="71046" x="7875588" y="2054225"/>
          <p14:tracePt t="71062" x="7875588" y="2081213"/>
          <p14:tracePt t="71078" x="7875588" y="2108200"/>
          <p14:tracePt t="71094" x="7875588" y="2125663"/>
          <p14:tracePt t="71109" x="7848600" y="2179638"/>
          <p14:tracePt t="71112" x="7840663" y="2187575"/>
          <p14:tracePt t="71125" x="7823200" y="2214563"/>
          <p14:tracePt t="71141" x="7804150" y="2268538"/>
          <p14:tracePt t="71157" x="7804150" y="2295525"/>
          <p14:tracePt t="71173" x="7804150" y="2339975"/>
          <p14:tracePt t="71189" x="7804150" y="2393950"/>
          <p14:tracePt t="71205" x="7804150" y="2446338"/>
          <p14:tracePt t="71221" x="7804150" y="2509838"/>
          <p14:tracePt t="71237" x="7804150" y="2643188"/>
          <p14:tracePt t="71253" x="7831138" y="2795588"/>
          <p14:tracePt t="71270" x="7875588" y="2946400"/>
          <p14:tracePt t="71285" x="7947025" y="3098800"/>
          <p14:tracePt t="71301" x="8018463" y="3251200"/>
          <p14:tracePt t="71317" x="8072438" y="3419475"/>
          <p14:tracePt t="71333" x="8126413" y="3571875"/>
          <p14:tracePt t="71349" x="8170863" y="3724275"/>
          <p14:tracePt t="71365" x="8215313" y="3867150"/>
          <p14:tracePt t="71381" x="8232775" y="3965575"/>
          <p14:tracePt t="71397" x="8251825" y="4017963"/>
          <p14:tracePt t="71413" x="8251825" y="4062413"/>
          <p14:tracePt t="71429" x="8251825" y="4108450"/>
          <p14:tracePt t="71447" x="8242300" y="4197350"/>
          <p14:tracePt t="71461" x="8242300" y="4232275"/>
          <p14:tracePt t="71477" x="8232775" y="4295775"/>
          <p14:tracePt t="71493" x="8232775" y="4375150"/>
          <p14:tracePt t="71509" x="8232775" y="4419600"/>
          <p14:tracePt t="71525" x="8232775" y="4465638"/>
          <p14:tracePt t="71541" x="8224838" y="4491038"/>
          <p14:tracePt t="71557" x="8205788" y="4537075"/>
          <p14:tracePt t="71573" x="8180388" y="4581525"/>
          <p14:tracePt t="71589" x="8153400" y="4643438"/>
          <p14:tracePt t="71605" x="8153400" y="4679950"/>
          <p14:tracePt t="71621" x="8116888" y="4705350"/>
          <p14:tracePt t="71624" x="8116888" y="4714875"/>
          <p14:tracePt t="71637" x="8116888" y="4724400"/>
          <p14:tracePt t="71655" x="8108950" y="4732338"/>
          <p14:tracePt t="71751" x="8099425" y="4732338"/>
          <p14:tracePt t="71755" x="8089900" y="4741863"/>
          <p14:tracePt t="71768" x="8081963" y="4741863"/>
          <p14:tracePt t="71783" x="8072438" y="4741863"/>
          <p14:tracePt t="71799" x="8062913" y="4751388"/>
          <p14:tracePt t="71813" x="8054975" y="4751388"/>
          <p14:tracePt t="71829" x="8045450" y="4751388"/>
          <p14:tracePt t="71913" x="8037513" y="4751388"/>
          <p14:tracePt t="71918" x="8027988" y="4751388"/>
          <p14:tracePt t="72465" x="8018463" y="4751388"/>
          <p14:tracePt t="72529" x="8010525" y="4751388"/>
          <p14:tracePt t="72561" x="8010525" y="4741863"/>
          <p14:tracePt t="72577" x="8010525" y="4732338"/>
          <p14:tracePt t="73233" x="7991475" y="4732338"/>
          <p14:tracePt t="73237" x="7983538" y="4732338"/>
          <p14:tracePt t="73265" x="7974013" y="4724400"/>
          <p14:tracePt t="73270" x="7966075" y="4724400"/>
          <p14:tracePt t="73331" x="7956550" y="4714875"/>
          <p14:tracePt t="73347" x="7939088" y="4714875"/>
          <p14:tracePt t="73363" x="7929563" y="4714875"/>
          <p14:tracePt t="73379" x="7920038" y="4714875"/>
          <p14:tracePt t="73412" x="7912100" y="4705350"/>
          <p14:tracePt t="73428" x="7902575" y="4705350"/>
          <p14:tracePt t="73447" x="7894638" y="4697413"/>
          <p14:tracePt t="76193" x="7894638" y="4687888"/>
          <p14:tracePt t="76241" x="7894638" y="4679950"/>
          <p14:tracePt t="76258" x="7885113" y="4670425"/>
          <p14:tracePt t="76321" x="7885113" y="4660900"/>
          <p14:tracePt t="76325" x="7885113" y="4652963"/>
          <p14:tracePt t="76338" x="7885113" y="4643438"/>
          <p14:tracePt t="76353" x="7885113" y="4633913"/>
          <p14:tracePt t="76577" x="7885113" y="4616450"/>
          <p14:tracePt t="76582" x="7885113" y="4608513"/>
          <p14:tracePt t="76625" x="7885113" y="4598988"/>
          <p14:tracePt t="76642" x="7885113" y="4589463"/>
          <p14:tracePt t="76929" x="7894638" y="4589463"/>
          <p14:tracePt t="76946" x="7902575" y="4562475"/>
          <p14:tracePt t="76950" x="7912100" y="4562475"/>
          <p14:tracePt t="77173" x="7912100" y="4572000"/>
          <p14:tracePt t="77186" x="7902575" y="4589463"/>
          <p14:tracePt t="77190" x="7885113" y="4608513"/>
          <p14:tracePt t="77202" x="7858125" y="4616450"/>
          <p14:tracePt t="77216" x="7848600" y="4616450"/>
          <p14:tracePt t="77233" x="7848600" y="4633913"/>
          <p14:tracePt t="77249" x="7813675" y="4670425"/>
          <p14:tracePt t="77264" x="7813675" y="4679950"/>
          <p14:tracePt t="77280" x="7796213" y="4705350"/>
          <p14:tracePt t="77297" x="7759700" y="4751388"/>
          <p14:tracePt t="77313" x="7742238" y="4768850"/>
          <p14:tracePt t="77329" x="7705725" y="4803775"/>
          <p14:tracePt t="77344" x="7680325" y="4830763"/>
          <p14:tracePt t="77360" x="7643813" y="4848225"/>
          <p14:tracePt t="77376" x="7608888" y="4867275"/>
          <p14:tracePt t="77392" x="7589838" y="4884738"/>
          <p14:tracePt t="77423" x="7581900" y="4894263"/>
          <p14:tracePt t="77603" x="7581900" y="4902200"/>
          <p14:tracePt t="77620" x="7589838" y="4902200"/>
          <p14:tracePt t="87899" x="7589838" y="4884738"/>
          <p14:tracePt t="87915" x="7599363" y="4822825"/>
          <p14:tracePt t="87920" x="7626350" y="4776788"/>
          <p14:tracePt t="87931" x="7688263" y="4741863"/>
          <p14:tracePt t="87942" x="7751763" y="4724400"/>
          <p14:tracePt t="87958" x="7885113" y="4679950"/>
          <p14:tracePt t="87974" x="8018463" y="4660900"/>
          <p14:tracePt t="87989" x="8062913" y="4660900"/>
          <p14:tracePt t="88171" x="8089900" y="4652963"/>
          <p14:tracePt t="88176" x="8126413" y="4633913"/>
          <p14:tracePt t="88187" x="8188325" y="4581525"/>
          <p14:tracePt t="88197" x="8286750" y="4483100"/>
          <p14:tracePt t="88213" x="8545513" y="4197350"/>
          <p14:tracePt t="88229" x="8705850" y="3965575"/>
          <p14:tracePt t="88245" x="8759825" y="3759200"/>
          <p14:tracePt t="88261" x="8777288" y="3544888"/>
          <p14:tracePt t="88277" x="8777288" y="3330575"/>
          <p14:tracePt t="88293" x="8777288" y="3170238"/>
          <p14:tracePt t="88309" x="8777288" y="3071813"/>
          <p14:tracePt t="88325" x="8777288" y="3009900"/>
          <p14:tracePt t="88342" x="8751888" y="2982913"/>
          <p14:tracePt t="88357" x="8705850" y="2973388"/>
          <p14:tracePt t="88375" x="8653463" y="2990850"/>
          <p14:tracePt t="88389" x="8599488" y="3044825"/>
          <p14:tracePt t="88405" x="8582025" y="3098800"/>
          <p14:tracePt t="88421" x="8572500" y="3160713"/>
          <p14:tracePt t="88437" x="8562975" y="3214688"/>
          <p14:tracePt t="88453" x="8562975" y="3232150"/>
          <p14:tracePt t="88469" x="8562975" y="3241675"/>
          <p14:tracePt t="88523" x="8582025" y="3251200"/>
          <p14:tracePt t="88527" x="8634413" y="3232150"/>
          <p14:tracePt t="88539" x="8661400" y="3214688"/>
          <p14:tracePt t="88549" x="8705850" y="3187700"/>
          <p14:tracePt t="88565" x="8724900" y="3160713"/>
          <p14:tracePt t="88685" x="8715375" y="3133725"/>
          <p14:tracePt t="88689" x="8688388" y="3133725"/>
          <p14:tracePt t="88701" x="8643938" y="3133725"/>
          <p14:tracePt t="88709" x="8599488" y="3133725"/>
          <p14:tracePt t="88725" x="8537575" y="3133725"/>
          <p14:tracePt t="88741" x="8474075" y="3133725"/>
          <p14:tracePt t="88757" x="8375650" y="3179763"/>
          <p14:tracePt t="88773" x="8348663" y="3197225"/>
          <p14:tracePt t="88789" x="8323263" y="3224213"/>
          <p14:tracePt t="88805" x="8323263" y="3251200"/>
          <p14:tracePt t="88821" x="8313738" y="3286125"/>
          <p14:tracePt t="88837" x="8277225" y="3322638"/>
          <p14:tracePt t="88853" x="8259763" y="3348038"/>
          <p14:tracePt t="88869" x="8224838" y="3411538"/>
          <p14:tracePt t="88885" x="8197850" y="3455988"/>
          <p14:tracePt t="88901" x="8161338" y="3527425"/>
          <p14:tracePt t="88917" x="8126413" y="3562350"/>
          <p14:tracePt t="88933" x="8089900" y="3598863"/>
          <p14:tracePt t="88949" x="8081963" y="3633788"/>
          <p14:tracePt t="88965" x="8062913" y="3687763"/>
          <p14:tracePt t="88981" x="8062913" y="3759200"/>
          <p14:tracePt t="88998" x="8062913" y="3830638"/>
          <p14:tracePt t="89013" x="8062913" y="3911600"/>
          <p14:tracePt t="89028" x="8062913" y="3973513"/>
          <p14:tracePt t="89045" x="8062913" y="4010025"/>
          <p14:tracePt t="89061" x="8062913" y="4054475"/>
          <p14:tracePt t="89077" x="8062913" y="4108450"/>
          <p14:tracePt t="89092" x="8062913" y="4170363"/>
          <p14:tracePt t="89109" x="8081963" y="4214813"/>
          <p14:tracePt t="89124" x="8108950" y="4241800"/>
          <p14:tracePt t="89140" x="8153400" y="4295775"/>
          <p14:tracePt t="89156" x="8180388" y="4322763"/>
          <p14:tracePt t="89172" x="8232775" y="4367213"/>
          <p14:tracePt t="89188" x="8296275" y="4375150"/>
          <p14:tracePt t="89204" x="8385175" y="4394200"/>
          <p14:tracePt t="89220" x="8447088" y="4402138"/>
          <p14:tracePt t="89236" x="8483600" y="4402138"/>
          <p14:tracePt t="89252" x="8491538" y="4402138"/>
          <p14:tracePt t="89268" x="8510588" y="4402138"/>
          <p14:tracePt t="89284" x="8518525" y="4402138"/>
          <p14:tracePt t="89300" x="8545513" y="4394200"/>
          <p14:tracePt t="89316" x="8555038" y="4384675"/>
          <p14:tracePt t="89332" x="8589963" y="4367213"/>
          <p14:tracePt t="89348" x="8626475" y="4357688"/>
          <p14:tracePt t="89364" x="8661400" y="4340225"/>
          <p14:tracePt t="89380" x="8697913" y="4330700"/>
          <p14:tracePt t="89396" x="8715375" y="4322763"/>
          <p14:tracePt t="89412" x="8724900" y="4322763"/>
          <p14:tracePt t="89428" x="8751888" y="4303713"/>
          <p14:tracePt t="89444" x="8796338" y="4276725"/>
          <p14:tracePt t="89460" x="8858250" y="4224338"/>
          <p14:tracePt t="89476" x="8894763" y="4187825"/>
          <p14:tracePt t="89492" x="8947150" y="4133850"/>
          <p14:tracePt t="89508" x="8974138" y="4089400"/>
          <p14:tracePt t="89524" x="9001125" y="4062413"/>
          <p14:tracePt t="89540" x="9028113" y="4017963"/>
          <p14:tracePt t="89556" x="9072563" y="3983038"/>
          <p14:tracePt t="89572" x="9099550" y="3938588"/>
          <p14:tracePt t="89588" x="9161463" y="3857625"/>
          <p14:tracePt t="89604" x="9215438" y="3786188"/>
          <p14:tracePt t="89620" x="9269413" y="3714750"/>
          <p14:tracePt t="89636" x="9323388" y="3652838"/>
          <p14:tracePt t="89652" x="9358313" y="3625850"/>
          <p14:tracePt t="89668" x="9367838" y="3598863"/>
          <p14:tracePt t="89684" x="9385300" y="3581400"/>
          <p14:tracePt t="89700" x="9402763" y="3536950"/>
          <p14:tracePt t="89716" x="9420225" y="3517900"/>
          <p14:tracePt t="89732" x="9439275" y="3482975"/>
          <p14:tracePt t="89748" x="9474200" y="3419475"/>
          <p14:tracePt t="89764" x="9518650" y="3340100"/>
          <p14:tracePt t="89780" x="9582150" y="3251200"/>
          <p14:tracePt t="89796" x="9609138" y="3170238"/>
          <p14:tracePt t="89812" x="9626600" y="3089275"/>
          <p14:tracePt t="89828" x="9626600" y="3017838"/>
          <p14:tracePt t="89844" x="9634538" y="2946400"/>
          <p14:tracePt t="89860" x="9634538" y="2857500"/>
          <p14:tracePt t="89876" x="9634538" y="2803525"/>
          <p14:tracePt t="89892" x="9644063" y="2732088"/>
          <p14:tracePt t="89908" x="9661525" y="2633663"/>
          <p14:tracePt t="89924" x="9688513" y="2527300"/>
          <p14:tracePt t="89940" x="9688513" y="2438400"/>
          <p14:tracePt t="89956" x="9688513" y="2339975"/>
          <p14:tracePt t="89972" x="9688513" y="2224088"/>
          <p14:tracePt t="89988" x="9680575" y="2125663"/>
          <p14:tracePt t="90004" x="9680575" y="2081213"/>
          <p14:tracePt t="90020" x="9671050" y="2054225"/>
          <p14:tracePt t="90036" x="9671050" y="2036763"/>
          <p14:tracePt t="90052" x="9661525" y="2009775"/>
          <p14:tracePt t="90093" x="9653588" y="2009775"/>
          <p14:tracePt t="90101" x="9644063" y="2009775"/>
          <p14:tracePt t="90116" x="9634538" y="2009775"/>
          <p14:tracePt t="90132" x="9626600" y="2009775"/>
          <p14:tracePt t="90148" x="9609138" y="2009775"/>
          <p14:tracePt t="90164" x="9599613" y="2000250"/>
          <p14:tracePt t="90179" x="9572625" y="1982788"/>
          <p14:tracePt t="90195" x="9528175" y="1973263"/>
          <p14:tracePt t="90212" x="9474200" y="1965325"/>
          <p14:tracePt t="90227" x="9385300" y="1955800"/>
          <p14:tracePt t="90243" x="9340850" y="1946275"/>
          <p14:tracePt t="90259" x="9286875" y="1928813"/>
          <p14:tracePt t="90275" x="9269413" y="1928813"/>
          <p14:tracePt t="90291" x="9242425" y="1928813"/>
          <p14:tracePt t="90307" x="9188450" y="1928813"/>
          <p14:tracePt t="90323" x="9126538" y="1928813"/>
          <p14:tracePt t="90339" x="9037638" y="1928813"/>
          <p14:tracePt t="90355" x="8991600" y="1928813"/>
          <p14:tracePt t="90371" x="8966200" y="1928813"/>
          <p14:tracePt t="90387" x="8947150" y="1928813"/>
          <p14:tracePt t="90403" x="8929688" y="1928813"/>
          <p14:tracePt t="90419" x="8912225" y="1928813"/>
          <p14:tracePt t="90435" x="8885238" y="1928813"/>
          <p14:tracePt t="90451" x="8867775" y="1928813"/>
          <p14:tracePt t="90467" x="8858250" y="1928813"/>
          <p14:tracePt t="90483" x="8848725" y="1938338"/>
          <p14:tracePt t="90499" x="8823325" y="1955800"/>
          <p14:tracePt t="90515" x="8813800" y="1955800"/>
          <p14:tracePt t="90531" x="8786813" y="1965325"/>
          <p14:tracePt t="90547" x="8751888" y="1973263"/>
          <p14:tracePt t="90579" x="8751888" y="1982788"/>
          <p14:tracePt t="90595" x="8742363" y="2027238"/>
          <p14:tracePt t="90611" x="8732838" y="2054225"/>
          <p14:tracePt t="90627" x="8705850" y="2089150"/>
          <p14:tracePt t="90643" x="8680450" y="2133600"/>
          <p14:tracePt t="90659" x="8626475" y="2160588"/>
          <p14:tracePt t="90675" x="8609013" y="2179638"/>
          <p14:tracePt t="90691" x="8589963" y="2197100"/>
          <p14:tracePt t="90707" x="8589963" y="2205038"/>
          <p14:tracePt t="90723" x="8572500" y="2224088"/>
          <p14:tracePt t="90739" x="8537575" y="2259013"/>
          <p14:tracePt t="90755" x="8510588" y="2276475"/>
          <p14:tracePt t="90771" x="8501063" y="2286000"/>
          <p14:tracePt t="90787" x="8491538" y="2286000"/>
          <p14:tracePt t="90819" x="8483600" y="2295525"/>
          <p14:tracePt t="90835" x="8466138" y="2303463"/>
          <p14:tracePt t="90851" x="8456613" y="2312988"/>
          <p14:tracePt t="90867" x="8429625" y="2339975"/>
          <p14:tracePt t="90883" x="8375650" y="2374900"/>
          <p14:tracePt t="90899" x="8340725" y="2411413"/>
          <p14:tracePt t="90915" x="8313738" y="2438400"/>
          <p14:tracePt t="90931" x="8286750" y="2482850"/>
          <p14:tracePt t="90947" x="8251825" y="2527300"/>
          <p14:tracePt t="90963" x="8215313" y="2562225"/>
          <p14:tracePt t="90979" x="8180388" y="2608263"/>
          <p14:tracePt t="90995" x="8161338" y="2633663"/>
          <p14:tracePt t="91011" x="8134350" y="2679700"/>
          <p14:tracePt t="91027" x="8099425" y="2687638"/>
          <p14:tracePt t="91043" x="8089900" y="2705100"/>
          <p14:tracePt t="91059" x="8072438" y="2741613"/>
          <p14:tracePt t="91075" x="8062913" y="2751138"/>
          <p14:tracePt t="91091" x="8045450" y="2776538"/>
          <p14:tracePt t="91107" x="8037513" y="2786063"/>
          <p14:tracePt t="91123" x="8027988" y="2813050"/>
          <p14:tracePt t="91139" x="8018463" y="2830513"/>
          <p14:tracePt t="91155" x="8001000" y="2847975"/>
          <p14:tracePt t="91171" x="7983538" y="2867025"/>
          <p14:tracePt t="91187" x="7947025" y="2901950"/>
          <p14:tracePt t="91204" x="7902575" y="2946400"/>
          <p14:tracePt t="91219" x="7885113" y="2973388"/>
          <p14:tracePt t="91235" x="7858125" y="2990850"/>
          <p14:tracePt t="91267" x="7848600" y="3017838"/>
          <p14:tracePt t="91283" x="7848600" y="3036888"/>
          <p14:tracePt t="91299" x="7823200" y="3071813"/>
          <p14:tracePt t="91315" x="7804150" y="3108325"/>
          <p14:tracePt t="91331" x="7796213" y="3125788"/>
          <p14:tracePt t="91411" x="7796213" y="3133725"/>
          <p14:tracePt t="91423" x="7796213" y="3143250"/>
          <p14:tracePt t="91428" x="7796213" y="3152775"/>
          <p14:tracePt t="91443" x="7796213" y="3170238"/>
          <p14:tracePt t="91503" x="7796213" y="3179763"/>
          <p14:tracePt t="91519" x="7796213" y="3187700"/>
          <p14:tracePt t="91583" x="7786688" y="3197225"/>
          <p14:tracePt t="91588" x="7777163" y="3214688"/>
          <p14:tracePt t="91623" x="7777163" y="3224213"/>
          <p14:tracePt t="91641" x="7777163" y="3241675"/>
          <p14:tracePt t="91646" x="7777163" y="3251200"/>
          <p14:tracePt t="91673" x="7777163" y="3259138"/>
          <p14:tracePt t="92361" x="7777163" y="3268663"/>
          <p14:tracePt t="92377" x="7777163" y="3276600"/>
          <p14:tracePt t="92393" x="7777163" y="3295650"/>
          <p14:tracePt t="92398" x="7777163" y="3303588"/>
          <p14:tracePt t="92413" x="7777163" y="3313113"/>
          <p14:tracePt t="92425" x="7777163" y="3322638"/>
          <p14:tracePt t="92445" x="7777163" y="3330575"/>
          <p14:tracePt t="92457" x="7777163" y="3340100"/>
          <p14:tracePt t="92465" x="7777163" y="3348038"/>
          <p14:tracePt t="92481" x="7777163" y="3367088"/>
          <p14:tracePt t="92497" x="7769225" y="3394075"/>
          <p14:tracePt t="92513" x="7769225" y="3411538"/>
          <p14:tracePt t="92529" x="7769225" y="3419475"/>
          <p14:tracePt t="92545" x="7769225" y="3438525"/>
          <p14:tracePt t="92561" x="7769225" y="3446463"/>
          <p14:tracePt t="92577" x="7769225" y="3465513"/>
          <p14:tracePt t="92609" x="7759700" y="3482975"/>
          <p14:tracePt t="92625" x="7759700" y="3500438"/>
          <p14:tracePt t="92641" x="7759700" y="3517900"/>
          <p14:tracePt t="92673" x="7751763" y="3544888"/>
          <p14:tracePt t="92745" x="7751763" y="3554413"/>
          <p14:tracePt t="92777" x="7751763" y="3562350"/>
          <p14:tracePt t="92782" x="7751763" y="3571875"/>
          <p14:tracePt t="92809" x="7742238" y="3589338"/>
          <p14:tracePt t="92814" x="7732713" y="3589338"/>
          <p14:tracePt t="92825" x="7732713" y="3598863"/>
          <p14:tracePt t="92841" x="7732713" y="3608388"/>
          <p14:tracePt t="92849" x="7732713" y="3616325"/>
          <p14:tracePt t="92865" x="7732713" y="3652838"/>
          <p14:tracePt t="92881" x="7732713" y="3687763"/>
          <p14:tracePt t="92897" x="7732713" y="3724275"/>
          <p14:tracePt t="92913" x="7732713" y="3751263"/>
          <p14:tracePt t="92929" x="7732713" y="3776663"/>
          <p14:tracePt t="92945" x="7732713" y="3803650"/>
          <p14:tracePt t="92961" x="7732713" y="3830638"/>
          <p14:tracePt t="92977" x="7732713" y="3848100"/>
          <p14:tracePt t="92993" x="7732713" y="3875088"/>
          <p14:tracePt t="93010" x="7732713" y="3911600"/>
          <p14:tracePt t="93025" x="7732713" y="3946525"/>
          <p14:tracePt t="93041" x="7732713" y="3983038"/>
          <p14:tracePt t="93057" x="7732713" y="4010025"/>
          <p14:tracePt t="93073" x="7732713" y="4037013"/>
          <p14:tracePt t="93089" x="7732713" y="4071938"/>
          <p14:tracePt t="93105" x="7732713" y="4116388"/>
          <p14:tracePt t="93121" x="7732713" y="4143375"/>
          <p14:tracePt t="93137" x="7732713" y="4179888"/>
          <p14:tracePt t="93153" x="7732713" y="4197350"/>
          <p14:tracePt t="93169" x="7732713" y="4241800"/>
          <p14:tracePt t="93185" x="7732713" y="4268788"/>
          <p14:tracePt t="93201" x="7732713" y="4295775"/>
          <p14:tracePt t="93217" x="7732713" y="4313238"/>
          <p14:tracePt t="93233" x="7751763" y="4340225"/>
          <p14:tracePt t="93249" x="7769225" y="4375150"/>
          <p14:tracePt t="93265" x="7777163" y="4402138"/>
          <p14:tracePt t="93297" x="7786688" y="4402138"/>
          <p14:tracePt t="93323" x="7796213" y="4411663"/>
          <p14:tracePt t="93328" x="7796213" y="4419600"/>
          <p14:tracePt t="93371" x="7796213" y="4429125"/>
          <p14:tracePt t="93377" x="7796213" y="4438650"/>
          <p14:tracePt t="93403" x="7804150" y="4456113"/>
          <p14:tracePt t="93409" x="7804150" y="4465638"/>
          <p14:tracePt t="93424" x="7813675" y="4465638"/>
          <p14:tracePt t="93440" x="7831138" y="4483100"/>
          <p14:tracePt t="93457" x="7848600" y="4510088"/>
          <p14:tracePt t="93472" x="7867650" y="4518025"/>
          <p14:tracePt t="93488" x="7867650" y="4527550"/>
          <p14:tracePt t="93547" x="7875588" y="4527550"/>
          <p14:tracePt t="93563" x="7885113" y="4527550"/>
          <p14:tracePt t="93568" x="7894638" y="4527550"/>
          <p14:tracePt t="93580" x="7902575" y="4537075"/>
          <p14:tracePt t="93595" x="7902575" y="4545013"/>
          <p14:tracePt t="93611" x="7912100" y="4545013"/>
          <p14:tracePt t="93616" x="7929563" y="4545013"/>
          <p14:tracePt t="93632" x="7947025" y="4554538"/>
          <p14:tracePt t="93648" x="7966075" y="4554538"/>
          <p14:tracePt t="93664" x="7983538" y="4562475"/>
          <p14:tracePt t="93680" x="8010525" y="4562475"/>
          <p14:tracePt t="93696" x="8027988" y="4562475"/>
          <p14:tracePt t="93712" x="8054975" y="4562475"/>
          <p14:tracePt t="93728" x="8072438" y="4562475"/>
          <p14:tracePt t="93744" x="8081963" y="4562475"/>
          <p14:tracePt t="93760" x="8089900" y="4562475"/>
          <p14:tracePt t="93776" x="8108950" y="4572000"/>
          <p14:tracePt t="93792" x="8116888" y="4581525"/>
          <p14:tracePt t="93995" x="8126413" y="4581525"/>
          <p14:tracePt t="94011" x="8126413" y="4589463"/>
          <p14:tracePt t="94027" x="8134350" y="4598988"/>
          <p14:tracePt t="94032" x="8134350" y="4608513"/>
          <p14:tracePt t="94048" x="8153400" y="4608513"/>
          <p14:tracePt t="94064" x="8197850" y="4616450"/>
          <p14:tracePt t="94080" x="8242300" y="4616450"/>
          <p14:tracePt t="94096" x="8251825" y="4616450"/>
          <p14:tracePt t="94113" x="8269288" y="4616450"/>
          <p14:tracePt t="94187" x="8277225" y="4616450"/>
          <p14:tracePt t="94192" x="8286750" y="4616450"/>
          <p14:tracePt t="94207" x="8304213" y="4616450"/>
          <p14:tracePt t="94219" x="8313738" y="4616450"/>
          <p14:tracePt t="94224" x="8323263" y="4616450"/>
          <p14:tracePt t="94240" x="8340725" y="4616450"/>
          <p14:tracePt t="94256" x="8348663" y="4616450"/>
          <p14:tracePt t="94272" x="8358188" y="4616450"/>
          <p14:tracePt t="94288" x="8367713" y="4616450"/>
          <p14:tracePt t="94304" x="8402638" y="4608513"/>
          <p14:tracePt t="94320" x="8429625" y="4598988"/>
          <p14:tracePt t="94336" x="8474075" y="4598988"/>
          <p14:tracePt t="94352" x="8518525" y="4598988"/>
          <p14:tracePt t="94368" x="8562975" y="4589463"/>
          <p14:tracePt t="94459" x="8582025" y="4589463"/>
          <p14:tracePt t="94464" x="8589963" y="4589463"/>
          <p14:tracePt t="94539" x="8599488" y="4589463"/>
          <p14:tracePt t="94797" x="8609013" y="4581525"/>
          <p14:tracePt t="94802" x="8616950" y="4581525"/>
          <p14:tracePt t="94829" x="8626475" y="4581525"/>
          <p14:tracePt t="94877" x="8634413" y="4581525"/>
          <p14:tracePt t="96023" x="8643938" y="4572000"/>
          <p14:tracePt t="96527" x="8643938" y="4562475"/>
          <p14:tracePt t="96559" x="8634413" y="4562475"/>
          <p14:tracePt t="96576" x="8626475" y="4562475"/>
          <p14:tracePt t="96607" x="8616950" y="4562475"/>
          <p14:tracePt t="97241" x="8609013" y="4554538"/>
          <p14:tracePt t="97257" x="8599488" y="4545013"/>
          <p14:tracePt t="97289" x="8582025" y="4537075"/>
          <p14:tracePt t="97294" x="8582025" y="4527550"/>
          <p14:tracePt t="97309" x="8572500" y="4518025"/>
          <p14:tracePt t="97417" x="8555038" y="4510088"/>
          <p14:tracePt t="97422" x="8555038" y="4500563"/>
          <p14:tracePt t="97701" x="8545513" y="4483100"/>
          <p14:tracePt t="98001" x="8537575" y="4473575"/>
          <p14:tracePt t="98033" x="8528050" y="4473575"/>
          <p14:tracePt t="98038" x="8518525" y="4473575"/>
          <p14:tracePt t="98113" x="8510588" y="4473575"/>
          <p14:tracePt t="98129" x="8483600" y="4438650"/>
          <p14:tracePt t="98133" x="8466138" y="4402138"/>
          <p14:tracePt t="98145" x="8447088" y="4340225"/>
          <p14:tracePt t="98156" x="8412163" y="4259263"/>
          <p14:tracePt t="98172" x="8358188" y="4108450"/>
          <p14:tracePt t="98188" x="8313738" y="3965575"/>
          <p14:tracePt t="98204" x="8259763" y="3813175"/>
          <p14:tracePt t="98220" x="8215313" y="3660775"/>
          <p14:tracePt t="98236" x="8188325" y="3509963"/>
          <p14:tracePt t="98252" x="8161338" y="3375025"/>
          <p14:tracePt t="98268" x="8161338" y="3259138"/>
          <p14:tracePt t="98284" x="8153400" y="3170238"/>
          <p14:tracePt t="98300" x="8134350" y="3108325"/>
          <p14:tracePt t="98316" x="8116888" y="3009900"/>
          <p14:tracePt t="98332" x="8081963" y="2928938"/>
          <p14:tracePt t="98348" x="8072438" y="2901950"/>
          <p14:tracePt t="98364" x="8062913" y="2857500"/>
          <p14:tracePt t="98380" x="8045450" y="2847975"/>
          <p14:tracePt t="98396" x="8045450" y="2830513"/>
          <p14:tracePt t="98412" x="8045450" y="2813050"/>
          <p14:tracePt t="98428" x="8037513" y="2795588"/>
          <p14:tracePt t="98444" x="8010525" y="2776538"/>
          <p14:tracePt t="98460" x="7983538" y="2759075"/>
          <p14:tracePt t="98476" x="7974013" y="2751138"/>
          <p14:tracePt t="98492" x="7966075" y="2741613"/>
          <p14:tracePt t="98508" x="7966075" y="2732088"/>
          <p14:tracePt t="98524" x="7966075" y="2724150"/>
          <p14:tracePt t="98577" x="7974013" y="2724150"/>
          <p14:tracePt t="98581" x="7991475" y="2751138"/>
          <p14:tracePt t="98593" x="8001000" y="2776538"/>
          <p14:tracePt t="98604" x="8018463" y="2822575"/>
          <p14:tracePt t="98619" x="8072438" y="2919413"/>
          <p14:tracePt t="98635" x="8134350" y="3017838"/>
          <p14:tracePt t="98651" x="8205788" y="3133725"/>
          <p14:tracePt t="98667" x="8304213" y="3251200"/>
          <p14:tracePt t="98683" x="8420100" y="3348038"/>
          <p14:tracePt t="98699" x="8555038" y="3455988"/>
          <p14:tracePt t="98715" x="8697913" y="3571875"/>
          <p14:tracePt t="98731" x="8823325" y="3697288"/>
          <p14:tracePt t="98747" x="8920163" y="3830638"/>
          <p14:tracePt t="98763" x="8991600" y="3956050"/>
          <p14:tracePt t="98779" x="9072563" y="4071938"/>
          <p14:tracePt t="98795" x="9117013" y="4116388"/>
          <p14:tracePt t="98811" x="9134475" y="4133850"/>
          <p14:tracePt t="98827" x="9197975" y="4197350"/>
          <p14:tracePt t="98843" x="9269413" y="4259263"/>
          <p14:tracePt t="98859" x="9358313" y="4313238"/>
          <p14:tracePt t="98875" x="9367838" y="4322763"/>
          <p14:tracePt t="98995" x="9375775" y="4322763"/>
          <p14:tracePt t="99171" x="9385300" y="4322763"/>
          <p14:tracePt t="99176" x="9385300" y="4313238"/>
          <p14:tracePt t="99187" x="9375775" y="4313238"/>
          <p14:tracePt t="99203" x="9375775" y="4295775"/>
          <p14:tracePt t="99211" x="9367838" y="4286250"/>
          <p14:tracePt t="99228" x="9348788" y="4241800"/>
          <p14:tracePt t="99243" x="9304338" y="4170363"/>
          <p14:tracePt t="99259" x="9259888" y="4044950"/>
          <p14:tracePt t="99275" x="9117013" y="3813175"/>
          <p14:tracePt t="99291" x="8947150" y="3589338"/>
          <p14:tracePt t="99307" x="8813800" y="3394075"/>
          <p14:tracePt t="99323" x="8688388" y="3205163"/>
          <p14:tracePt t="99339" x="8562975" y="3062288"/>
          <p14:tracePt t="99355" x="8528050" y="3009900"/>
          <p14:tracePt t="99371" x="8510588" y="2990850"/>
          <p14:tracePt t="99387" x="8491538" y="2990850"/>
          <p14:tracePt t="99419" x="8483600" y="2982913"/>
          <p14:tracePt t="99435" x="8483600" y="2973388"/>
          <p14:tracePt t="99459" x="8466138" y="2973388"/>
          <p14:tracePt t="99467" x="8456613" y="2973388"/>
          <p14:tracePt t="99483" x="8420100" y="2938463"/>
          <p14:tracePt t="99499" x="8385175" y="2911475"/>
          <p14:tracePt t="99515" x="8323263" y="2884488"/>
          <p14:tracePt t="99531" x="8277225" y="2857500"/>
          <p14:tracePt t="99547" x="8242300" y="2822575"/>
          <p14:tracePt t="99563" x="8197850" y="2768600"/>
          <p14:tracePt t="99579" x="8143875" y="2705100"/>
          <p14:tracePt t="99595" x="8108950" y="2660650"/>
          <p14:tracePt t="99611" x="8089900" y="2633663"/>
          <p14:tracePt t="99627" x="8072438" y="2616200"/>
          <p14:tracePt t="99643" x="8054975" y="2608263"/>
          <p14:tracePt t="100301" x="8062913" y="2608263"/>
          <p14:tracePt t="100685" x="8062913" y="2616200"/>
          <p14:tracePt t="101189" x="8054975" y="2625725"/>
          <p14:tracePt t="101221" x="8054975" y="2633663"/>
          <p14:tracePt t="101237" x="8045450" y="2633663"/>
          <p14:tracePt t="101253" x="8037513" y="2643188"/>
          <p14:tracePt t="101258" x="8037513" y="2652713"/>
          <p14:tracePt t="101273" x="8018463" y="2670175"/>
          <p14:tracePt t="101289" x="7974013" y="2697163"/>
          <p14:tracePt t="101305" x="7929563" y="2714625"/>
          <p14:tracePt t="101321" x="7867650" y="2751138"/>
          <p14:tracePt t="101337" x="7813675" y="2786063"/>
          <p14:tracePt t="101353" x="7786688" y="2795588"/>
          <p14:tracePt t="101369" x="7769225" y="2813050"/>
          <p14:tracePt t="101385" x="7732713" y="2847975"/>
          <p14:tracePt t="101401" x="7705725" y="2857500"/>
          <p14:tracePt t="101417" x="7680325" y="2884488"/>
          <p14:tracePt t="101433" x="7661275" y="2901950"/>
          <p14:tracePt t="101449" x="7653338" y="2911475"/>
          <p14:tracePt t="101465" x="7626350" y="2919413"/>
          <p14:tracePt t="101481" x="7616825" y="2928938"/>
          <p14:tracePt t="101497" x="7589838" y="2938463"/>
          <p14:tracePt t="101513" x="7581900" y="2938463"/>
          <p14:tracePt t="101559" x="7554913" y="2938463"/>
          <p14:tracePt t="101575" x="7527925" y="2938463"/>
          <p14:tracePt t="101581" x="7510463" y="2938463"/>
          <p14:tracePt t="101593" x="7473950" y="2938463"/>
          <p14:tracePt t="101609" x="7439025" y="2938463"/>
          <p14:tracePt t="101625" x="7419975" y="2938463"/>
          <p14:tracePt t="101641" x="7402513" y="2938463"/>
          <p14:tracePt t="101657" x="7375525" y="2938463"/>
          <p14:tracePt t="101673" x="7348538" y="2938463"/>
          <p14:tracePt t="101689" x="7331075" y="2938463"/>
          <p14:tracePt t="101705" x="7313613" y="2938463"/>
          <p14:tracePt t="101721" x="7304088" y="2946400"/>
          <p14:tracePt t="101737" x="7286625" y="2946400"/>
          <p14:tracePt t="101753" x="7251700" y="2946400"/>
          <p14:tracePt t="101769" x="7205663" y="2955925"/>
          <p14:tracePt t="101785" x="7170738" y="2955925"/>
          <p14:tracePt t="101801" x="7126288" y="2965450"/>
          <p14:tracePt t="101817" x="7072313" y="2973388"/>
          <p14:tracePt t="101832" x="6991350" y="2973388"/>
          <p14:tracePt t="101848" x="6902450" y="2973388"/>
          <p14:tracePt t="101864" x="6831013" y="2973388"/>
          <p14:tracePt t="101881" x="6769100" y="2973388"/>
          <p14:tracePt t="101897" x="6742113" y="2973388"/>
          <p14:tracePt t="101912" x="6705600" y="2973388"/>
          <p14:tracePt t="101916" x="6680200" y="2973388"/>
          <p14:tracePt t="101929" x="6661150" y="2973388"/>
          <p14:tracePt t="101944" x="6643688" y="2973388"/>
          <p14:tracePt t="101991" x="6634163" y="2973388"/>
          <p14:tracePt t="102007" x="6626225" y="2973388"/>
          <p14:tracePt t="102023" x="6616700" y="2973388"/>
          <p14:tracePt t="102028" x="6608763" y="2973388"/>
          <p14:tracePt t="102040" x="6599238" y="2973388"/>
          <p14:tracePt t="102059" x="6589713" y="2973388"/>
          <p14:tracePt t="102103" x="6581775" y="2973388"/>
          <p14:tracePt t="102108" x="6572250" y="2973388"/>
          <p14:tracePt t="102120" x="6554788" y="2973388"/>
          <p14:tracePt t="102136" x="6527800" y="2973388"/>
          <p14:tracePt t="102152" x="6473825" y="2973388"/>
          <p14:tracePt t="102168" x="6402388" y="2973388"/>
          <p14:tracePt t="102184" x="6348413" y="2965450"/>
          <p14:tracePt t="102200" x="6286500" y="2965450"/>
          <p14:tracePt t="102216" x="6224588" y="2955925"/>
          <p14:tracePt t="102232" x="6197600" y="2955925"/>
          <p14:tracePt t="102248" x="6188075" y="2955925"/>
          <p14:tracePt t="102264" x="6180138" y="2955925"/>
          <p14:tracePt t="103561" x="6180138" y="2946400"/>
          <p14:tracePt t="103566" x="6180138" y="2938463"/>
          <p14:tracePt t="103577" x="6188075" y="2928938"/>
          <p14:tracePt t="103661" x="6188075" y="2919413"/>
          <p14:tracePt t="103689" x="6197600" y="2911475"/>
          <p14:tracePt t="103737" x="6205538" y="2901950"/>
          <p14:tracePt t="103785" x="6215063" y="2901950"/>
          <p14:tracePt t="103789" x="6232525" y="2901950"/>
          <p14:tracePt t="103809" x="6251575" y="2901950"/>
          <p14:tracePt t="103815" x="6276975" y="2901950"/>
          <p14:tracePt t="103831" x="6367463" y="2911475"/>
          <p14:tracePt t="103847" x="6446838" y="2919413"/>
          <p14:tracePt t="103971" x="6473825" y="2919413"/>
          <p14:tracePt t="103976" x="6483350" y="2919413"/>
          <p14:tracePt t="103991" x="6562725" y="2928938"/>
          <p14:tracePt t="104007" x="6732588" y="2946400"/>
          <p14:tracePt t="104023" x="6919913" y="2973388"/>
          <p14:tracePt t="104039" x="7054850" y="2973388"/>
          <p14:tracePt t="104055" x="7251700" y="2973388"/>
          <p14:tracePt t="104072" x="7581900" y="2938463"/>
          <p14:tracePt t="104087" x="8188325" y="2874963"/>
          <p14:tracePt t="104103" x="8920163" y="2759075"/>
          <p14:tracePt t="104119" x="9510713" y="2679700"/>
          <p14:tracePt t="104135" x="9885363" y="2581275"/>
          <p14:tracePt t="104151" x="10072688" y="2536825"/>
          <p14:tracePt t="104167" x="10188575" y="2482850"/>
          <p14:tracePt t="104183" x="10198100" y="2473325"/>
          <p14:tracePt t="104199" x="10198100" y="2455863"/>
          <p14:tracePt t="104215" x="10180638" y="2446338"/>
          <p14:tracePt t="104231" x="10153650" y="2438400"/>
          <p14:tracePt t="104275" x="10171113" y="2428875"/>
          <p14:tracePt t="104280" x="10180638" y="2428875"/>
          <p14:tracePt t="104295" x="10233025" y="2428875"/>
          <p14:tracePt t="104311" x="10340975" y="2411413"/>
          <p14:tracePt t="104327" x="10394950" y="2393950"/>
          <p14:tracePt t="104343" x="10402888" y="2393950"/>
          <p14:tracePt t="104359" x="10420350" y="2384425"/>
          <p14:tracePt t="104376" x="10420350" y="2374900"/>
          <p14:tracePt t="104435" x="10429875" y="2366963"/>
          <p14:tracePt t="104440" x="10429875" y="2357438"/>
          <p14:tracePt t="104455" x="10447338" y="2339975"/>
          <p14:tracePt t="104470" x="10466388" y="2339975"/>
          <p14:tracePt t="104487" x="10510838" y="2322513"/>
          <p14:tracePt t="104502" x="10528300" y="2322513"/>
          <p14:tracePt t="104534" x="10537825" y="2322513"/>
          <p14:tracePt t="104963" x="10545763" y="2312988"/>
          <p14:tracePt t="105011" x="10545763" y="2303463"/>
          <p14:tracePt t="105076" x="10537825" y="22955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79954" y="1136134"/>
            <a:ext cx="26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EJERCICIO N° 1</a:t>
            </a:r>
            <a:endParaRPr lang="en-U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1" y="791847"/>
            <a:ext cx="4621212" cy="538086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79954" y="1860034"/>
            <a:ext cx="21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 de distancias 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1271939" y="2450542"/>
            <a:ext cx="1844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Distancias al eje 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1279954" y="2868580"/>
                <a:ext cx="265662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. 10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=3,33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54" y="2868580"/>
                <a:ext cx="2656625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1279954" y="3442094"/>
                <a:ext cx="378000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. 10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+10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=16,67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54" y="3442094"/>
                <a:ext cx="3780009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263924" y="4110730"/>
                <a:ext cx="1268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10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924" y="4110730"/>
                <a:ext cx="1268168" cy="276999"/>
              </a:xfrm>
              <a:prstGeom prst="rect">
                <a:avLst/>
              </a:prstGeom>
              <a:blipFill>
                <a:blip r:embed="rId8"/>
                <a:stretch>
                  <a:fillRect l="-3365" r="-192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1263924" y="4541205"/>
            <a:ext cx="1852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Distancias al eje 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1271939" y="4946439"/>
                <a:ext cx="350967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. 15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+15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39" y="4946439"/>
                <a:ext cx="3509679" cy="5203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1317080" y="5502740"/>
                <a:ext cx="237129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. 15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=5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80" y="5502740"/>
                <a:ext cx="2371290" cy="520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4562542" y="5624439"/>
                <a:ext cx="12307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15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542" y="5624439"/>
                <a:ext cx="1230786" cy="276999"/>
              </a:xfrm>
              <a:prstGeom prst="rect">
                <a:avLst/>
              </a:prstGeom>
              <a:blipFill>
                <a:blip r:embed="rId11"/>
                <a:stretch>
                  <a:fillRect l="-3465" r="-198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ector recto 2"/>
          <p:cNvCxnSpPr/>
          <p:nvPr/>
        </p:nvCxnSpPr>
        <p:spPr>
          <a:xfrm>
            <a:off x="8407400" y="1871114"/>
            <a:ext cx="127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8064500" y="2473848"/>
            <a:ext cx="774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9867900" y="3949235"/>
            <a:ext cx="127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9525000" y="4463069"/>
            <a:ext cx="774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8051800" y="1597799"/>
            <a:ext cx="3429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8023280" y="127386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X1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8064500" y="6172711"/>
            <a:ext cx="1816100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8772459" y="583847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X2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8355200" y="65224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X3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3" name="Conector recto 32"/>
          <p:cNvCxnSpPr/>
          <p:nvPr/>
        </p:nvCxnSpPr>
        <p:spPr>
          <a:xfrm>
            <a:off x="8051800" y="952500"/>
            <a:ext cx="947644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6819900" y="2473848"/>
            <a:ext cx="0" cy="234092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6356977" y="338897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Y1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2" name="Conector recto 41"/>
          <p:cNvCxnSpPr/>
          <p:nvPr/>
        </p:nvCxnSpPr>
        <p:spPr>
          <a:xfrm flipV="1">
            <a:off x="10370663" y="4463069"/>
            <a:ext cx="0" cy="35170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10343807" y="4458139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Y2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5" name="Conector recto 44"/>
          <p:cNvCxnSpPr/>
          <p:nvPr/>
        </p:nvCxnSpPr>
        <p:spPr>
          <a:xfrm>
            <a:off x="10789763" y="3388979"/>
            <a:ext cx="0" cy="142579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10778545" y="396896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Y3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2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79"/>
    </mc:Choice>
    <mc:Fallback xmlns="">
      <p:transition spd="slow" advTm="196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7" grpId="0"/>
      <p:bldP spid="30" grpId="0"/>
      <p:bldP spid="31" grpId="0"/>
      <p:bldP spid="40" grpId="0"/>
      <p:bldP spid="43" grpId="0"/>
      <p:bldP spid="46" grpId="0"/>
    </p:bldLst>
  </p:timing>
  <p:extLst>
    <p:ext uri="{3A86A75C-4F4B-4683-9AE1-C65F6400EC91}">
      <p14:laserTraceLst xmlns:p14="http://schemas.microsoft.com/office/powerpoint/2010/main">
        <p14:tracePtLst>
          <p14:tracePt t="12211" x="10572750" y="2295525"/>
          <p14:tracePt t="12226" x="10895013" y="2295525"/>
          <p14:tracePt t="12232" x="11215688" y="2295525"/>
          <p14:tracePt t="12243" x="11742738" y="2312988"/>
          <p14:tracePt t="12259" x="12188825" y="2322513"/>
          <p14:tracePt t="12275" x="12188825" y="2286000"/>
          <p14:tracePt t="12291" x="12188825" y="2276475"/>
          <p14:tracePt t="12307" x="12134850" y="2224088"/>
          <p14:tracePt t="12323" x="12011025" y="2214563"/>
          <p14:tracePt t="12339" x="11733213" y="2187575"/>
          <p14:tracePt t="12355" x="11403013" y="2160588"/>
          <p14:tracePt t="12371" x="10956925" y="2152650"/>
          <p14:tracePt t="12386" x="10269538" y="2116138"/>
          <p14:tracePt t="12402" x="9313863" y="2116138"/>
          <p14:tracePt t="12419" x="8466138" y="2081213"/>
          <p14:tracePt t="12434" x="8072438" y="2081213"/>
          <p14:tracePt t="12450" x="8062913" y="2081213"/>
          <p14:tracePt t="12467" x="8054975" y="2081213"/>
          <p14:tracePt t="12487" x="8072438" y="2089150"/>
          <p14:tracePt t="12531" x="8062913" y="2108200"/>
          <p14:tracePt t="12535" x="8045450" y="2116138"/>
          <p14:tracePt t="12659" x="8037513" y="2125663"/>
          <p14:tracePt t="12674" x="8027988" y="2160588"/>
          <p14:tracePt t="12680" x="8027988" y="2179638"/>
          <p14:tracePt t="12691" x="8027988" y="2197100"/>
          <p14:tracePt t="12706" x="8027988" y="2224088"/>
          <p14:tracePt t="12722" x="8062913" y="2232025"/>
          <p14:tracePt t="12738" x="8072438" y="2232025"/>
          <p14:tracePt t="12754" x="8089900" y="2259013"/>
          <p14:tracePt t="12770" x="8126413" y="2303463"/>
          <p14:tracePt t="12786" x="8180388" y="2322513"/>
          <p14:tracePt t="12802" x="8304213" y="2374900"/>
          <p14:tracePt t="12818" x="8447088" y="2428875"/>
          <p14:tracePt t="12834" x="8491538" y="2438400"/>
          <p14:tracePt t="12850" x="8510588" y="2446338"/>
          <p14:tracePt t="12978" x="8518525" y="2446338"/>
          <p14:tracePt t="13176" x="8510588" y="2446338"/>
          <p14:tracePt t="13204" x="8501063" y="2446338"/>
          <p14:tracePt t="13240" x="8491538" y="2446338"/>
          <p14:tracePt t="13284" x="8483600" y="2446338"/>
          <p14:tracePt t="13301" x="8456613" y="2455863"/>
          <p14:tracePt t="13305" x="8447088" y="2465388"/>
          <p14:tracePt t="13333" x="8439150" y="2465388"/>
          <p14:tracePt t="13348" x="8429625" y="2465388"/>
          <p14:tracePt t="13368" x="8420100" y="2473325"/>
          <p14:tracePt t="13444" x="8412163" y="2473325"/>
          <p14:tracePt t="13476" x="8402638" y="2473325"/>
          <p14:tracePt t="13481" x="8385175" y="2490788"/>
          <p14:tracePt t="14422" x="8402638" y="2490788"/>
          <p14:tracePt t="14427" x="8412163" y="2490788"/>
          <p14:tracePt t="14438" x="8420100" y="2490788"/>
          <p14:tracePt t="14449" x="8429625" y="2490788"/>
          <p14:tracePt t="14465" x="8439150" y="2482850"/>
          <p14:tracePt t="14481" x="8447088" y="2482850"/>
          <p14:tracePt t="14497" x="8447088" y="2455863"/>
          <p14:tracePt t="14518" x="8447088" y="2438400"/>
          <p14:tracePt t="14534" x="8447088" y="2419350"/>
          <p14:tracePt t="14545" x="8447088" y="2411413"/>
          <p14:tracePt t="14561" x="8447088" y="2374900"/>
          <p14:tracePt t="14577" x="8429625" y="2357438"/>
          <p14:tracePt t="14593" x="8429625" y="2339975"/>
          <p14:tracePt t="14609" x="8429625" y="2330450"/>
          <p14:tracePt t="14710" x="8420100" y="2330450"/>
          <p14:tracePt t="14726" x="8412163" y="2330450"/>
          <p14:tracePt t="14731" x="8402638" y="2330450"/>
          <p14:tracePt t="14742" x="8394700" y="2339975"/>
          <p14:tracePt t="14774" x="8385175" y="2339975"/>
          <p14:tracePt t="14806" x="8385175" y="2347913"/>
          <p14:tracePt t="14838" x="8375650" y="2357438"/>
          <p14:tracePt t="14870" x="8375650" y="2374900"/>
          <p14:tracePt t="14875" x="8375650" y="2384425"/>
          <p14:tracePt t="14890" x="8375650" y="2393950"/>
          <p14:tracePt t="14902" x="8375650" y="2401888"/>
          <p14:tracePt t="14912" x="8375650" y="2411413"/>
          <p14:tracePt t="14950" x="8375650" y="2419350"/>
          <p14:tracePt t="15486" x="8375650" y="2428875"/>
          <p14:tracePt t="15502" x="8375650" y="2446338"/>
          <p14:tracePt t="15518" x="8375650" y="2473325"/>
          <p14:tracePt t="15524" x="8385175" y="2509838"/>
          <p14:tracePt t="15536" x="8412163" y="2536825"/>
          <p14:tracePt t="15552" x="8466138" y="2625725"/>
          <p14:tracePt t="15568" x="8537575" y="2714625"/>
          <p14:tracePt t="15583" x="8589963" y="2803525"/>
          <p14:tracePt t="15599" x="8697913" y="2901950"/>
          <p14:tracePt t="15615" x="8848725" y="3027363"/>
          <p14:tracePt t="15631" x="9028113" y="3160713"/>
          <p14:tracePt t="15647" x="9170988" y="3268663"/>
          <p14:tracePt t="15663" x="9277350" y="3357563"/>
          <p14:tracePt t="15679" x="9340850" y="3446463"/>
          <p14:tracePt t="15681" x="9358313" y="3482975"/>
          <p14:tracePt t="15695" x="9367838" y="3509963"/>
          <p14:tracePt t="15712" x="9375775" y="3562350"/>
          <p14:tracePt t="15728" x="9394825" y="3616325"/>
          <p14:tracePt t="15744" x="9447213" y="3714750"/>
          <p14:tracePt t="15760" x="9501188" y="3795713"/>
          <p14:tracePt t="15777" x="9563100" y="3894138"/>
          <p14:tracePt t="15792" x="9599613" y="3990975"/>
          <p14:tracePt t="15808" x="9626600" y="4054475"/>
          <p14:tracePt t="15824" x="9661525" y="4116388"/>
          <p14:tracePt t="15840" x="9698038" y="4170363"/>
          <p14:tracePt t="15856" x="9742488" y="4197350"/>
          <p14:tracePt t="15872" x="9752013" y="4214813"/>
          <p14:tracePt t="15888" x="9759950" y="4232275"/>
          <p14:tracePt t="15904" x="9759950" y="4241800"/>
          <p14:tracePt t="15920" x="9759950" y="4251325"/>
          <p14:tracePt t="15936" x="9759950" y="4276725"/>
          <p14:tracePt t="15952" x="9777413" y="4322763"/>
          <p14:tracePt t="15968" x="9823450" y="4367213"/>
          <p14:tracePt t="15984" x="9840913" y="4402138"/>
          <p14:tracePt t="16000" x="9840913" y="4411663"/>
          <p14:tracePt t="16016" x="9840913" y="4429125"/>
          <p14:tracePt t="16032" x="9840913" y="4438650"/>
          <p14:tracePt t="16048" x="9848850" y="4465638"/>
          <p14:tracePt t="16064" x="9848850" y="4483100"/>
          <p14:tracePt t="16080" x="9885363" y="4510088"/>
          <p14:tracePt t="16360" x="9894888" y="4510088"/>
          <p14:tracePt t="16376" x="9912350" y="4510088"/>
          <p14:tracePt t="16381" x="9920288" y="4510088"/>
          <p14:tracePt t="16396" x="9929813" y="4510088"/>
          <p14:tracePt t="16408" x="9939338" y="4510088"/>
          <p14:tracePt t="16424" x="9947275" y="4510088"/>
          <p14:tracePt t="16431" x="9966325" y="4510088"/>
          <p14:tracePt t="16447" x="9974263" y="4510088"/>
          <p14:tracePt t="16463" x="10001250" y="4483100"/>
          <p14:tracePt t="16479" x="10010775" y="4473575"/>
          <p14:tracePt t="16495" x="10010775" y="4465638"/>
          <p14:tracePt t="16511" x="10010775" y="4429125"/>
          <p14:tracePt t="16527" x="10010775" y="4384675"/>
          <p14:tracePt t="16543" x="10001250" y="4340225"/>
          <p14:tracePt t="16559" x="9983788" y="4303713"/>
          <p14:tracePt t="16575" x="9983788" y="4259263"/>
          <p14:tracePt t="16591" x="9983788" y="4214813"/>
          <p14:tracePt t="16607" x="10001250" y="4179888"/>
          <p14:tracePt t="16623" x="10001250" y="4160838"/>
          <p14:tracePt t="16639" x="10010775" y="4143375"/>
          <p14:tracePt t="16655" x="10010775" y="4133850"/>
          <p14:tracePt t="16671" x="10010775" y="4098925"/>
          <p14:tracePt t="16687" x="10010775" y="4027488"/>
          <p14:tracePt t="16703" x="10010775" y="3973513"/>
          <p14:tracePt t="16719" x="10010775" y="3875088"/>
          <p14:tracePt t="16735" x="10010775" y="3759200"/>
          <p14:tracePt t="16750" x="10055225" y="3625850"/>
          <p14:tracePt t="16766" x="10090150" y="3473450"/>
          <p14:tracePt t="16782" x="10099675" y="3330575"/>
          <p14:tracePt t="16798" x="10099675" y="3179763"/>
          <p14:tracePt t="16814" x="10028238" y="3027363"/>
          <p14:tracePt t="16830" x="9956800" y="2901950"/>
          <p14:tracePt t="16846" x="9875838" y="2759075"/>
          <p14:tracePt t="16862" x="9840913" y="2652713"/>
          <p14:tracePt t="16878" x="9813925" y="2581275"/>
          <p14:tracePt t="16896" x="9777413" y="2509838"/>
          <p14:tracePt t="16910" x="9725025" y="2446338"/>
          <p14:tracePt t="16926" x="9698038" y="2428875"/>
          <p14:tracePt t="16942" x="9609138" y="2374900"/>
          <p14:tracePt t="16958" x="9537700" y="2322513"/>
          <p14:tracePt t="16974" x="9474200" y="2286000"/>
          <p14:tracePt t="16990" x="9466263" y="2276475"/>
          <p14:tracePt t="17526" x="9501188" y="2295525"/>
          <p14:tracePt t="17531" x="9518650" y="2295525"/>
          <p14:tracePt t="17538" x="9563100" y="2312988"/>
          <p14:tracePt t="17550" x="9599613" y="2330450"/>
          <p14:tracePt t="17566" x="9661525" y="2357438"/>
          <p14:tracePt t="17582" x="9715500" y="2374900"/>
          <p14:tracePt t="17598" x="9786938" y="2374900"/>
          <p14:tracePt t="17615" x="9875838" y="2393950"/>
          <p14:tracePt t="17630" x="9983788" y="2401888"/>
          <p14:tracePt t="17646" x="10082213" y="2401888"/>
          <p14:tracePt t="17662" x="10206038" y="2401888"/>
          <p14:tracePt t="17678" x="10287000" y="2401888"/>
          <p14:tracePt t="17694" x="10358438" y="2401888"/>
          <p14:tracePt t="17762" x="10367963" y="2393950"/>
          <p14:tracePt t="17778" x="10375900" y="2384425"/>
          <p14:tracePt t="17783" x="10385425" y="2374900"/>
          <p14:tracePt t="17794" x="10394950" y="2374900"/>
          <p14:tracePt t="17842" x="10402888" y="2366963"/>
          <p14:tracePt t="17862" x="10412413" y="2366963"/>
          <p14:tracePt t="17970" x="10420350" y="2357438"/>
          <p14:tracePt t="18418" x="10394950" y="2357438"/>
          <p14:tracePt t="18423" x="10348913" y="2357438"/>
          <p14:tracePt t="18434" x="10304463" y="2357438"/>
          <p14:tracePt t="18445" x="10269538" y="2357438"/>
          <p14:tracePt t="18461" x="10109200" y="2366963"/>
          <p14:tracePt t="18477" x="9894888" y="2374900"/>
          <p14:tracePt t="18493" x="9698038" y="2374900"/>
          <p14:tracePt t="18509" x="9501188" y="2374900"/>
          <p14:tracePt t="18525" x="9313863" y="2374900"/>
          <p14:tracePt t="18541" x="9197975" y="2374900"/>
          <p14:tracePt t="18557" x="9117013" y="2374900"/>
          <p14:tracePt t="18573" x="9072563" y="2374900"/>
          <p14:tracePt t="18589" x="9055100" y="2374900"/>
          <p14:tracePt t="18605" x="9018588" y="2384425"/>
          <p14:tracePt t="18621" x="8974138" y="2393950"/>
          <p14:tracePt t="18637" x="8947150" y="2401888"/>
          <p14:tracePt t="18653" x="8912225" y="2401888"/>
          <p14:tracePt t="18669" x="8885238" y="2401888"/>
          <p14:tracePt t="18685" x="8848725" y="2401888"/>
          <p14:tracePt t="18701" x="8804275" y="2411413"/>
          <p14:tracePt t="18717" x="8742363" y="2419350"/>
          <p14:tracePt t="18733" x="8680450" y="2419350"/>
          <p14:tracePt t="18749" x="8609013" y="2419350"/>
          <p14:tracePt t="18765" x="8562975" y="2419350"/>
          <p14:tracePt t="18781" x="8555038" y="2419350"/>
          <p14:tracePt t="18852" x="8545513" y="2419350"/>
          <p14:tracePt t="18964" x="8537575" y="2419350"/>
          <p14:tracePt t="19208" x="8528050" y="2419350"/>
          <p14:tracePt t="19252" x="8518525" y="2419350"/>
          <p14:tracePt t="19257" x="8510588" y="2419350"/>
          <p14:tracePt t="19268" x="8501063" y="2419350"/>
          <p14:tracePt t="19276" x="8491538" y="2419350"/>
          <p14:tracePt t="19292" x="8474075" y="2428875"/>
          <p14:tracePt t="19308" x="8466138" y="2428875"/>
          <p14:tracePt t="19324" x="8447088" y="2438400"/>
          <p14:tracePt t="19340" x="8412163" y="2438400"/>
          <p14:tracePt t="19356" x="8394700" y="2438400"/>
          <p14:tracePt t="19372" x="8375650" y="2438400"/>
          <p14:tracePt t="19388" x="8358188" y="2438400"/>
          <p14:tracePt t="19404" x="8331200" y="2438400"/>
          <p14:tracePt t="19420" x="8313738" y="2438400"/>
          <p14:tracePt t="19512" x="8304213" y="2438400"/>
          <p14:tracePt t="19588" x="8296275" y="2438400"/>
          <p14:tracePt t="19594" x="8286750" y="2438400"/>
          <p14:tracePt t="19604" x="8277225" y="2438400"/>
          <p14:tracePt t="19612" x="8269288" y="2438400"/>
          <p14:tracePt t="19668" x="8259763" y="2438400"/>
          <p14:tracePt t="19684" x="8251825" y="2438400"/>
          <p14:tracePt t="19812" x="8242300" y="2438400"/>
          <p14:tracePt t="19828" x="8232775" y="2438400"/>
          <p14:tracePt t="21248" x="8224838" y="2438400"/>
          <p14:tracePt t="21332" x="8232775" y="2446338"/>
          <p14:tracePt t="21344" x="8242300" y="2446338"/>
          <p14:tracePt t="21424" x="8242300" y="2455863"/>
          <p14:tracePt t="21440" x="8242300" y="2465388"/>
          <p14:tracePt t="21456" x="8251825" y="2465388"/>
          <p14:tracePt t="21461" x="8259763" y="2465388"/>
          <p14:tracePt t="21476" x="8269288" y="2465388"/>
          <p14:tracePt t="21520" x="8277225" y="2465388"/>
          <p14:tracePt t="21552" x="8286750" y="2465388"/>
          <p14:tracePt t="21568" x="8296275" y="2465388"/>
          <p14:tracePt t="21588" x="8304213" y="2465388"/>
          <p14:tracePt t="21617" x="8313738" y="2465388"/>
          <p14:tracePt t="21648" x="8323263" y="2473325"/>
          <p14:tracePt t="21653" x="8331200" y="2482850"/>
          <p14:tracePt t="21872" x="8348663" y="2482850"/>
          <p14:tracePt t="21878" x="8358188" y="2482850"/>
          <p14:tracePt t="21892" x="8367713" y="2482850"/>
          <p14:tracePt t="21904" x="8375650" y="2482850"/>
          <p14:tracePt t="21936" x="8385175" y="2482850"/>
          <p14:tracePt t="21952" x="8394700" y="2482850"/>
          <p14:tracePt t="22080" x="8402638" y="2482850"/>
          <p14:tracePt t="22368" x="8394700" y="2482850"/>
          <p14:tracePt t="22384" x="8385175" y="2482850"/>
          <p14:tracePt t="22390" x="8375650" y="2482850"/>
          <p14:tracePt t="22400" x="8367713" y="2482850"/>
          <p14:tracePt t="22416" x="8358188" y="2482850"/>
          <p14:tracePt t="22448" x="8348663" y="2482850"/>
          <p14:tracePt t="22454" x="8340725" y="2482850"/>
          <p14:tracePt t="22468" x="8331200" y="2482850"/>
          <p14:tracePt t="22482" x="8323263" y="2482850"/>
          <p14:tracePt t="22514" x="8313738" y="2482850"/>
          <p14:tracePt t="22530" x="8304213" y="2482850"/>
          <p14:tracePt t="22535" x="8296275" y="2482850"/>
          <p14:tracePt t="22562" x="8286750" y="2482850"/>
          <p14:tracePt t="22578" x="8277225" y="2482850"/>
          <p14:tracePt t="22594" x="8269288" y="2482850"/>
          <p14:tracePt t="22610" x="8251825" y="2482850"/>
          <p14:tracePt t="22615" x="8242300" y="2482850"/>
          <p14:tracePt t="22626" x="8232775" y="2482850"/>
          <p14:tracePt t="22633" x="8224838" y="2482850"/>
          <p14:tracePt t="22690" x="8215313" y="2482850"/>
          <p14:tracePt t="22706" x="8205788" y="2482850"/>
          <p14:tracePt t="22722" x="8188325" y="2482850"/>
          <p14:tracePt t="22728" x="8180388" y="2482850"/>
          <p14:tracePt t="22738" x="8170863" y="2482850"/>
          <p14:tracePt t="22745" x="8161338" y="2482850"/>
          <p14:tracePt t="22770" x="8153400" y="2482850"/>
          <p14:tracePt t="22850" x="8143875" y="2482850"/>
          <p14:tracePt t="22855" x="8134350" y="2482850"/>
          <p14:tracePt t="23170" x="8134350" y="2473325"/>
          <p14:tracePt t="26024" x="8143875" y="2473325"/>
          <p14:tracePt t="31100" x="8170863" y="2482850"/>
          <p14:tracePt t="31105" x="8180388" y="2490788"/>
          <p14:tracePt t="31121" x="8242300" y="2527300"/>
          <p14:tracePt t="31137" x="8420100" y="2589213"/>
          <p14:tracePt t="31154" x="8670925" y="2625725"/>
          <p14:tracePt t="31169" x="8966200" y="2643188"/>
          <p14:tracePt t="31185" x="9251950" y="2643188"/>
          <p14:tracePt t="31202" x="9439275" y="2643188"/>
          <p14:tracePt t="31217" x="9501188" y="2643188"/>
          <p14:tracePt t="31260" x="9510713" y="2652713"/>
          <p14:tracePt t="31266" x="9510713" y="2660650"/>
          <p14:tracePt t="31281" x="9501188" y="2679700"/>
          <p14:tracePt t="31297" x="9483725" y="2697163"/>
          <p14:tracePt t="31313" x="9474200" y="2732088"/>
          <p14:tracePt t="31329" x="9474200" y="2776538"/>
          <p14:tracePt t="31345" x="9474200" y="2813050"/>
          <p14:tracePt t="31361" x="9474200" y="2840038"/>
          <p14:tracePt t="31377" x="9466263" y="2847975"/>
          <p14:tracePt t="31393" x="9466263" y="2867025"/>
          <p14:tracePt t="31409" x="9483725" y="2884488"/>
          <p14:tracePt t="31425" x="9537700" y="2894013"/>
          <p14:tracePt t="31441" x="9572625" y="2894013"/>
          <p14:tracePt t="31457" x="9582150" y="2894013"/>
          <p14:tracePt t="31473" x="9599613" y="2894013"/>
          <p14:tracePt t="31520" x="9609138" y="2894013"/>
          <p14:tracePt t="31532" x="9609138" y="2884488"/>
          <p14:tracePt t="31548" x="9609138" y="2857500"/>
          <p14:tracePt t="31554" x="9599613" y="2840038"/>
          <p14:tracePt t="31569" x="9555163" y="2786063"/>
          <p14:tracePt t="31585" x="9466263" y="2705100"/>
          <p14:tracePt t="31602" x="9439275" y="2697163"/>
          <p14:tracePt t="31616" x="9375775" y="2670175"/>
          <p14:tracePt t="31633" x="9313863" y="2652713"/>
          <p14:tracePt t="31649" x="9259888" y="2625725"/>
          <p14:tracePt t="31664" x="9232900" y="2608263"/>
          <p14:tracePt t="31680" x="9197975" y="2589213"/>
          <p14:tracePt t="31696" x="9144000" y="2571750"/>
          <p14:tracePt t="31712" x="9010650" y="2536825"/>
          <p14:tracePt t="31728" x="8858250" y="2490788"/>
          <p14:tracePt t="31744" x="8751888" y="2473325"/>
          <p14:tracePt t="31761" x="8732838" y="2473325"/>
          <p14:tracePt t="31776" x="8715375" y="2473325"/>
          <p14:tracePt t="31792" x="8697913" y="2473325"/>
          <p14:tracePt t="31808" x="8688388" y="2473325"/>
          <p14:tracePt t="31824" x="8670925" y="2473325"/>
          <p14:tracePt t="31840" x="8661400" y="2473325"/>
          <p14:tracePt t="31856" x="8634413" y="2482850"/>
          <p14:tracePt t="31872" x="8582025" y="2490788"/>
          <p14:tracePt t="31891" x="8491538" y="2509838"/>
          <p14:tracePt t="31904" x="8474075" y="2509838"/>
          <p14:tracePt t="31920" x="8447088" y="2509838"/>
          <p14:tracePt t="31936" x="8439150" y="2509838"/>
          <p14:tracePt t="32034" x="8429625" y="2509838"/>
          <p14:tracePt t="32078" x="8420100" y="2509838"/>
          <p14:tracePt t="32158" x="8412163" y="2509838"/>
          <p14:tracePt t="32163" x="8402638" y="2509838"/>
          <p14:tracePt t="32270" x="8402638" y="2500313"/>
          <p14:tracePt t="32334" x="8402638" y="2490788"/>
          <p14:tracePt t="32398" x="8402638" y="2482850"/>
          <p14:tracePt t="32822" x="8402638" y="2473325"/>
          <p14:tracePt t="33368" x="8402638" y="2482850"/>
          <p14:tracePt t="33985" x="8412163" y="2473325"/>
          <p14:tracePt t="40408" x="8412163" y="2465388"/>
          <p14:tracePt t="40413" x="8412163" y="2446338"/>
          <p14:tracePt t="40425" x="8412163" y="2438400"/>
          <p14:tracePt t="40440" x="8412163" y="2401888"/>
          <p14:tracePt t="40456" x="8412163" y="2357438"/>
          <p14:tracePt t="40472" x="8412163" y="2339975"/>
          <p14:tracePt t="40488" x="8412163" y="2286000"/>
          <p14:tracePt t="40504" x="8412163" y="2224088"/>
          <p14:tracePt t="40520" x="8412163" y="2170113"/>
          <p14:tracePt t="40536" x="8412163" y="2081213"/>
          <p14:tracePt t="40552" x="8420100" y="2000250"/>
          <p14:tracePt t="40568" x="8429625" y="1938338"/>
          <p14:tracePt t="40584" x="8429625" y="1874838"/>
          <p14:tracePt t="40600" x="8429625" y="1847850"/>
          <p14:tracePt t="40616" x="8429625" y="1830388"/>
          <p14:tracePt t="40632" x="8429625" y="1812925"/>
          <p14:tracePt t="40665" x="8429625" y="1803400"/>
          <p14:tracePt t="40681" x="8429625" y="1795463"/>
          <p14:tracePt t="40686" x="8429625" y="1785938"/>
          <p14:tracePt t="40728" x="8429625" y="1776413"/>
          <p14:tracePt t="40761" x="8429625" y="1768475"/>
          <p14:tracePt t="40793" x="8429625" y="1758950"/>
          <p14:tracePt t="40798" x="8429625" y="1751013"/>
          <p14:tracePt t="40856" x="8429625" y="1741488"/>
          <p14:tracePt t="40861" x="8429625" y="1731963"/>
          <p14:tracePt t="40873" x="8439150" y="1724025"/>
          <p14:tracePt t="40888" x="8439150" y="1714500"/>
          <p14:tracePt t="41224" x="8439150" y="1704975"/>
          <p14:tracePt t="41272" x="8439150" y="1697038"/>
          <p14:tracePt t="41289" x="8439150" y="1687513"/>
          <p14:tracePt t="41294" x="8439150" y="1679575"/>
          <p14:tracePt t="41576" x="8447088" y="1679575"/>
          <p14:tracePt t="41596" x="8447088" y="1687513"/>
          <p14:tracePt t="41609" x="8447088" y="1697038"/>
          <p14:tracePt t="41640" x="8447088" y="1714500"/>
          <p14:tracePt t="41657" x="8447088" y="1724025"/>
          <p14:tracePt t="41662" x="8447088" y="1731963"/>
          <p14:tracePt t="41689" x="8447088" y="1741488"/>
          <p14:tracePt t="41705" x="8447088" y="1751013"/>
          <p14:tracePt t="41711" x="8447088" y="1758950"/>
          <p14:tracePt t="41754" x="8447088" y="1776413"/>
          <p14:tracePt t="41771" x="8447088" y="1795463"/>
          <p14:tracePt t="41775" x="8447088" y="1803400"/>
          <p14:tracePt t="41790" x="8447088" y="1812925"/>
          <p14:tracePt t="41802" x="8439150" y="1822450"/>
          <p14:tracePt t="41866" x="8439150" y="1839913"/>
          <p14:tracePt t="41882" x="8439150" y="1847850"/>
          <p14:tracePt t="41899" x="8439150" y="1857375"/>
          <p14:tracePt t="41904" x="8439150" y="1866900"/>
          <p14:tracePt t="41914" x="8429625" y="1874838"/>
          <p14:tracePt t="41931" x="8420100" y="1884363"/>
          <p14:tracePt t="41943" x="8420100" y="1893888"/>
          <p14:tracePt t="41959" x="8420100" y="1911350"/>
          <p14:tracePt t="41975" x="8420100" y="1919288"/>
          <p14:tracePt t="41995" x="8420100" y="1928813"/>
          <p14:tracePt t="42026" x="8412163" y="1946275"/>
          <p14:tracePt t="42042" x="8402638" y="1955800"/>
          <p14:tracePt t="42047" x="8402638" y="1965325"/>
          <p14:tracePt t="42090" x="8402638" y="1973263"/>
          <p14:tracePt t="42095" x="8402638" y="1990725"/>
          <p14:tracePt t="42106" x="8394700" y="2000250"/>
          <p14:tracePt t="42119" x="8394700" y="2009775"/>
          <p14:tracePt t="42135" x="8394700" y="2017713"/>
          <p14:tracePt t="42151" x="8394700" y="2036763"/>
          <p14:tracePt t="42167" x="8394700" y="2054225"/>
          <p14:tracePt t="42183" x="8394700" y="2062163"/>
          <p14:tracePt t="42198" x="8394700" y="2071688"/>
          <p14:tracePt t="42215" x="8385175" y="2089150"/>
          <p14:tracePt t="42230" x="8385175" y="2098675"/>
          <p14:tracePt t="42247" x="8385175" y="2116138"/>
          <p14:tracePt t="42263" x="8385175" y="2133600"/>
          <p14:tracePt t="42294" x="8385175" y="2152650"/>
          <p14:tracePt t="42310" x="8385175" y="2170113"/>
          <p14:tracePt t="42326" x="8385175" y="2187575"/>
          <p14:tracePt t="42342" x="8385175" y="2205038"/>
          <p14:tracePt t="42358" x="8375650" y="2224088"/>
          <p14:tracePt t="42374" x="8367713" y="2241550"/>
          <p14:tracePt t="42390" x="8367713" y="2259013"/>
          <p14:tracePt t="42406" x="8367713" y="2286000"/>
          <p14:tracePt t="42422" x="8358188" y="2286000"/>
          <p14:tracePt t="42442" x="8358188" y="2312988"/>
          <p14:tracePt t="42459" x="8358188" y="2322513"/>
          <p14:tracePt t="42474" x="8358188" y="2330450"/>
          <p14:tracePt t="42490" x="8358188" y="2339975"/>
          <p14:tracePt t="42502" x="8358188" y="2347913"/>
          <p14:tracePt t="42518" x="8358188" y="2357438"/>
          <p14:tracePt t="42535" x="8358188" y="2374900"/>
          <p14:tracePt t="42550" x="8358188" y="2393950"/>
          <p14:tracePt t="42566" x="8358188" y="2419350"/>
          <p14:tracePt t="42582" x="8358188" y="2428875"/>
          <p14:tracePt t="42598" x="8358188" y="2438400"/>
          <p14:tracePt t="42614" x="8358188" y="2446338"/>
          <p14:tracePt t="42630" x="8358188" y="2465388"/>
          <p14:tracePt t="42646" x="8358188" y="2482850"/>
          <p14:tracePt t="42662" x="8358188" y="2509838"/>
          <p14:tracePt t="42682" x="8358188" y="2517775"/>
          <p14:tracePt t="42694" x="8358188" y="2527300"/>
          <p14:tracePt t="42714" x="8358188" y="2536825"/>
          <p14:tracePt t="42726" x="8358188" y="2544763"/>
          <p14:tracePt t="42742" x="8367713" y="2562225"/>
          <p14:tracePt t="42774" x="8375650" y="2571750"/>
          <p14:tracePt t="42794" x="8375650" y="2581275"/>
          <p14:tracePt t="42806" x="8375650" y="2589213"/>
          <p14:tracePt t="42822" x="8375650" y="2608263"/>
          <p14:tracePt t="42838" x="8375650" y="2616200"/>
          <p14:tracePt t="42854" x="8375650" y="2625725"/>
          <p14:tracePt t="42886" x="8375650" y="2633663"/>
          <p14:tracePt t="42902" x="8375650" y="2652713"/>
          <p14:tracePt t="42918" x="8375650" y="2670175"/>
          <p14:tracePt t="42934" x="8375650" y="2687638"/>
          <p14:tracePt t="43002" x="8375650" y="2697163"/>
          <p14:tracePt t="43018" x="8375650" y="2705100"/>
          <p14:tracePt t="43050" x="8375650" y="2714625"/>
          <p14:tracePt t="43066" x="8375650" y="2724150"/>
          <p14:tracePt t="43082" x="8375650" y="2732088"/>
          <p14:tracePt t="43087" x="8375650" y="2741613"/>
          <p14:tracePt t="43114" x="8375650" y="2751138"/>
          <p14:tracePt t="43292" x="8375650" y="2759075"/>
          <p14:tracePt t="43308" x="8375650" y="2768600"/>
          <p14:tracePt t="43313" x="8375650" y="2776538"/>
          <p14:tracePt t="43324" x="8385175" y="2776538"/>
          <p14:tracePt t="43356" x="8385175" y="2786063"/>
          <p14:tracePt t="43372" x="8394700" y="2795588"/>
          <p14:tracePt t="44005" x="8385175" y="2803525"/>
          <p14:tracePt t="44020" x="8385175" y="2813050"/>
          <p14:tracePt t="44116" x="8385175" y="2822575"/>
          <p14:tracePt t="44132" x="8385175" y="2830513"/>
          <p14:tracePt t="44540" x="8385175" y="2822575"/>
          <p14:tracePt t="44545" x="8385175" y="2813050"/>
          <p14:tracePt t="44556" x="8385175" y="2803525"/>
          <p14:tracePt t="44588" x="8385175" y="2795588"/>
          <p14:tracePt t="44594" x="8385175" y="2776538"/>
          <p14:tracePt t="44620" x="8385175" y="2768600"/>
          <p14:tracePt t="44629" x="8385175" y="2759075"/>
          <p14:tracePt t="44644" x="8385175" y="2741613"/>
          <p14:tracePt t="44660" x="8394700" y="2724150"/>
          <p14:tracePt t="44676" x="8394700" y="2714625"/>
          <p14:tracePt t="44692" x="8394700" y="2687638"/>
          <p14:tracePt t="44708" x="8394700" y="2679700"/>
          <p14:tracePt t="44724" x="8394700" y="2670175"/>
          <p14:tracePt t="44756" x="8394700" y="2660650"/>
          <p14:tracePt t="44772" x="8394700" y="2652713"/>
          <p14:tracePt t="44788" x="8394700" y="2643188"/>
          <p14:tracePt t="44804" x="8394700" y="2633663"/>
          <p14:tracePt t="44830" x="8394700" y="2625725"/>
          <p14:tracePt t="44846" x="8394700" y="2616200"/>
          <p14:tracePt t="44863" x="8394700" y="2608263"/>
          <p14:tracePt t="44868" x="8394700" y="2589213"/>
          <p14:tracePt t="44884" x="8402638" y="2571750"/>
          <p14:tracePt t="44900" x="8402638" y="2554288"/>
          <p14:tracePt t="44916" x="8402638" y="2536825"/>
          <p14:tracePt t="44932" x="8402638" y="2517775"/>
          <p14:tracePt t="44948" x="8420100" y="2490788"/>
          <p14:tracePt t="45038" x="8420100" y="2482850"/>
          <p14:tracePt t="45102" x="8420100" y="2473325"/>
          <p14:tracePt t="45118" x="8429625" y="2473325"/>
          <p14:tracePt t="45950" x="8439150" y="2473325"/>
          <p14:tracePt t="46368" x="8439150" y="2482850"/>
          <p14:tracePt t="46384" x="8429625" y="2482850"/>
          <p14:tracePt t="46400" x="8420100" y="2490788"/>
          <p14:tracePt t="47360" x="8412163" y="2490788"/>
          <p14:tracePt t="47376" x="8394700" y="2490788"/>
          <p14:tracePt t="47392" x="8385175" y="2490788"/>
          <p14:tracePt t="47398" x="8375650" y="2490788"/>
          <p14:tracePt t="47412" x="8358188" y="2490788"/>
          <p14:tracePt t="47428" x="8340725" y="2490788"/>
          <p14:tracePt t="47459" x="8331200" y="2490788"/>
          <p14:tracePt t="47464" x="8323263" y="2490788"/>
          <p14:tracePt t="47491" x="8313738" y="2490788"/>
          <p14:tracePt t="47507" x="8304213" y="2490788"/>
          <p14:tracePt t="47512" x="8296275" y="2490788"/>
          <p14:tracePt t="47526" x="8286750" y="2490788"/>
          <p14:tracePt t="47555" x="8277225" y="2500313"/>
          <p14:tracePt t="47571" x="8269288" y="2500313"/>
          <p14:tracePt t="47603" x="8259763" y="2509838"/>
          <p14:tracePt t="47607" x="8251825" y="2509838"/>
          <p14:tracePt t="47635" x="8242300" y="2509838"/>
          <p14:tracePt t="47698" x="8224838" y="2509838"/>
          <p14:tracePt t="47794" x="8215313" y="2509838"/>
          <p14:tracePt t="47842" x="8205788" y="2509838"/>
          <p14:tracePt t="47847" x="8197850" y="2509838"/>
          <p14:tracePt t="47859" x="8188325" y="2509838"/>
          <p14:tracePt t="48370" x="8180388" y="2509838"/>
          <p14:tracePt t="48375" x="8170863" y="2509838"/>
          <p14:tracePt t="48418" x="8161338" y="2509838"/>
          <p14:tracePt t="48451" x="8153400" y="2509838"/>
          <p14:tracePt t="48530" x="8134350" y="2509838"/>
          <p14:tracePt t="48535" x="8126413" y="2509838"/>
          <p14:tracePt t="48550" x="8108950" y="2509838"/>
          <p14:tracePt t="48594" x="8099425" y="2509838"/>
          <p14:tracePt t="48599" x="8089900" y="2500313"/>
          <p14:tracePt t="48690" x="8081963" y="2490788"/>
          <p14:tracePt t="48722" x="8081963" y="2482850"/>
          <p14:tracePt t="48727" x="8081963" y="2473325"/>
          <p14:tracePt t="48739" x="8081963" y="2465388"/>
          <p14:tracePt t="48754" x="8081963" y="2455863"/>
          <p14:tracePt t="48802" x="8081963" y="2446338"/>
          <p14:tracePt t="48808" x="8081963" y="2438400"/>
          <p14:tracePt t="48819" x="8081963" y="2428875"/>
          <p14:tracePt t="48835" x="8089900" y="2428875"/>
          <p14:tracePt t="48930" x="8099425" y="2428875"/>
          <p14:tracePt t="48935" x="8099425" y="2446338"/>
          <p14:tracePt t="48948" x="8108950" y="2465388"/>
          <p14:tracePt t="48960" x="8116888" y="2482850"/>
          <p14:tracePt t="48976" x="8143875" y="2536825"/>
          <p14:tracePt t="48992" x="8153400" y="2589213"/>
          <p14:tracePt t="49024" x="8153400" y="2608263"/>
          <p14:tracePt t="49412" x="8170863" y="2608263"/>
          <p14:tracePt t="49444" x="8180388" y="2608263"/>
          <p14:tracePt t="51883" x="8188325" y="2608263"/>
          <p14:tracePt t="51931" x="8197850" y="2608263"/>
          <p14:tracePt t="51936" x="8205788" y="2608263"/>
          <p14:tracePt t="51950" x="8224838" y="2608263"/>
          <p14:tracePt t="51966" x="8286750" y="2608263"/>
          <p14:tracePt t="51982" x="8375650" y="2598738"/>
          <p14:tracePt t="51998" x="8456613" y="2571750"/>
          <p14:tracePt t="52015" x="8582025" y="2527300"/>
          <p14:tracePt t="52030" x="8661400" y="2482850"/>
          <p14:tracePt t="52047" x="8688388" y="2438400"/>
          <p14:tracePt t="52062" x="8705850" y="2411413"/>
          <p14:tracePt t="52078" x="8705850" y="2384425"/>
          <p14:tracePt t="52094" x="8661400" y="2330450"/>
          <p14:tracePt t="52110" x="8634413" y="2286000"/>
          <p14:tracePt t="52126" x="8626475" y="2268538"/>
          <p14:tracePt t="52142" x="8626475" y="2251075"/>
          <p14:tracePt t="52158" x="8634413" y="2205038"/>
          <p14:tracePt t="52174" x="8653463" y="2187575"/>
          <p14:tracePt t="52190" x="8653463" y="2143125"/>
          <p14:tracePt t="52206" x="8626475" y="2098675"/>
          <p14:tracePt t="52221" x="8626475" y="2089150"/>
          <p14:tracePt t="52237" x="8616950" y="2081213"/>
          <p14:tracePt t="52810" x="8609013" y="2081213"/>
          <p14:tracePt t="52831" x="8599488" y="2081213"/>
          <p14:tracePt t="52842" x="8582025" y="2081213"/>
          <p14:tracePt t="52848" x="8572500" y="2081213"/>
          <p14:tracePt t="52861" x="8555038" y="2081213"/>
          <p14:tracePt t="52876" x="8545513" y="2081213"/>
          <p14:tracePt t="53018" x="8537575" y="2081213"/>
          <p14:tracePt t="53066" x="8528050" y="2081213"/>
          <p14:tracePt t="53071" x="8518525" y="2081213"/>
          <p14:tracePt t="53087" x="8501063" y="2081213"/>
          <p14:tracePt t="53100" x="8491538" y="2081213"/>
          <p14:tracePt t="53146" x="8483600" y="2081213"/>
          <p14:tracePt t="53322" x="8474075" y="2071688"/>
          <p14:tracePt t="53357" x="8474075" y="2062163"/>
          <p14:tracePt t="53373" x="8474075" y="2054225"/>
          <p14:tracePt t="53405" x="8474075" y="2044700"/>
          <p14:tracePt t="53421" x="8474075" y="2027238"/>
          <p14:tracePt t="53426" x="8474075" y="2017713"/>
          <p14:tracePt t="53453" x="8466138" y="2009775"/>
          <p14:tracePt t="53469" x="8456613" y="2009775"/>
          <p14:tracePt t="53532" x="8447088" y="2009775"/>
          <p14:tracePt t="53549" x="8439150" y="2009775"/>
          <p14:tracePt t="53581" x="8429625" y="2009775"/>
          <p14:tracePt t="53613" x="8420100" y="2009775"/>
          <p14:tracePt t="53629" x="8412163" y="2009775"/>
          <p14:tracePt t="53664" x="8394700" y="2009775"/>
          <p14:tracePt t="53693" x="8385175" y="2009775"/>
          <p14:tracePt t="53697" x="8367713" y="2009775"/>
          <p14:tracePt t="53712" x="8348663" y="2009775"/>
          <p14:tracePt t="53725" x="8331200" y="2009775"/>
          <p14:tracePt t="53740" x="8286750" y="2009775"/>
          <p14:tracePt t="53756" x="8251825" y="2009775"/>
          <p14:tracePt t="53772" x="8232775" y="2009775"/>
          <p14:tracePt t="53788" x="8224838" y="2009775"/>
          <p14:tracePt t="53805" x="8215313" y="2017713"/>
          <p14:tracePt t="53836" x="8197850" y="2027238"/>
          <p14:tracePt t="53852" x="8180388" y="2036763"/>
          <p14:tracePt t="53869" x="8170863" y="2044700"/>
          <p14:tracePt t="53885" x="8143875" y="2044700"/>
          <p14:tracePt t="53901" x="8126413" y="2054225"/>
          <p14:tracePt t="53916" x="8116888" y="2054225"/>
          <p14:tracePt t="53932" x="8099425" y="2062163"/>
          <p14:tracePt t="53948" x="8072438" y="2081213"/>
          <p14:tracePt t="53964" x="8062913" y="2089150"/>
          <p14:tracePt t="53980" x="8045450" y="2108200"/>
          <p14:tracePt t="53996" x="8037513" y="2125663"/>
          <p14:tracePt t="54012" x="8027988" y="2133600"/>
          <p14:tracePt t="54045" x="8027988" y="2143125"/>
          <p14:tracePt t="54060" x="8027988" y="2160588"/>
          <p14:tracePt t="54076" x="8018463" y="2170113"/>
          <p14:tracePt t="54092" x="8010525" y="2187575"/>
          <p14:tracePt t="54108" x="8001000" y="2224088"/>
          <p14:tracePt t="54125" x="7991475" y="2251075"/>
          <p14:tracePt t="54140" x="7983538" y="2268538"/>
          <p14:tracePt t="54157" x="7983538" y="2286000"/>
          <p14:tracePt t="54172" x="7974013" y="2303463"/>
          <p14:tracePt t="54188" x="7974013" y="2322513"/>
          <p14:tracePt t="54204" x="7974013" y="2330450"/>
          <p14:tracePt t="54220" x="7974013" y="2347913"/>
          <p14:tracePt t="54236" x="7974013" y="2374900"/>
          <p14:tracePt t="54253" x="7974013" y="2393950"/>
          <p14:tracePt t="54268" x="7974013" y="2411413"/>
          <p14:tracePt t="54284" x="7974013" y="2428875"/>
          <p14:tracePt t="54300" x="7974013" y="2446338"/>
          <p14:tracePt t="54316" x="7974013" y="2465388"/>
          <p14:tracePt t="54332" x="7974013" y="2490788"/>
          <p14:tracePt t="54348" x="7974013" y="2527300"/>
          <p14:tracePt t="54364" x="7974013" y="2536825"/>
          <p14:tracePt t="54368" x="7974013" y="2544763"/>
          <p14:tracePt t="54380" x="7983538" y="2554288"/>
          <p14:tracePt t="54396" x="7983538" y="2562225"/>
          <p14:tracePt t="54412" x="8001000" y="2589213"/>
          <p14:tracePt t="54428" x="8010525" y="2598738"/>
          <p14:tracePt t="54444" x="8018463" y="2616200"/>
          <p14:tracePt t="54460" x="8027988" y="2616200"/>
          <p14:tracePt t="54476" x="8037513" y="2625725"/>
          <p14:tracePt t="54492" x="8037513" y="2633663"/>
          <p14:tracePt t="54508" x="8045450" y="2643188"/>
          <p14:tracePt t="54524" x="8062913" y="2643188"/>
          <p14:tracePt t="54540" x="8089900" y="2660650"/>
          <p14:tracePt t="54593" x="8099425" y="2660650"/>
          <p14:tracePt t="54605" x="8108950" y="2660650"/>
          <p14:tracePt t="54611" x="8116888" y="2660650"/>
          <p14:tracePt t="54621" x="8143875" y="2660650"/>
          <p14:tracePt t="54636" x="8170863" y="2660650"/>
          <p14:tracePt t="54651" x="8215313" y="2670175"/>
          <p14:tracePt t="54668" x="8232775" y="2670175"/>
          <p14:tracePt t="54684" x="8242300" y="2670175"/>
          <p14:tracePt t="54717" x="8251825" y="2670175"/>
          <p14:tracePt t="54749" x="8259763" y="2670175"/>
          <p14:tracePt t="54765" x="8269288" y="2670175"/>
          <p14:tracePt t="54771" x="8277225" y="2660650"/>
          <p14:tracePt t="54781" x="8286750" y="2660650"/>
          <p14:tracePt t="55102" x="8286750" y="2652713"/>
          <p14:tracePt t="55230" x="8286750" y="2643188"/>
          <p14:tracePt t="55278" x="8286750" y="2633663"/>
          <p14:tracePt t="55390" x="8277225" y="2625725"/>
          <p14:tracePt t="55454" x="8277225" y="2616200"/>
          <p14:tracePt t="55459" x="8269288" y="2608263"/>
          <p14:tracePt t="55470" x="8259763" y="2598738"/>
          <p14:tracePt t="55502" x="8251825" y="2589213"/>
          <p14:tracePt t="55550" x="8251825" y="2581275"/>
          <p14:tracePt t="57040" x="8251825" y="2571750"/>
          <p14:tracePt t="57056" x="8242300" y="2562225"/>
          <p14:tracePt t="57122" x="8232775" y="2562225"/>
          <p14:tracePt t="57127" x="8232775" y="2554288"/>
          <p14:tracePt t="57154" x="8224838" y="2536825"/>
          <p14:tracePt t="57170" x="8215313" y="2527300"/>
          <p14:tracePt t="57175" x="8215313" y="2517775"/>
          <p14:tracePt t="57186" x="8215313" y="2509838"/>
          <p14:tracePt t="57192" x="8215313" y="2500313"/>
          <p14:tracePt t="57208" x="8215313" y="2465388"/>
          <p14:tracePt t="57224" x="8188325" y="2428875"/>
          <p14:tracePt t="57240" x="8161338" y="2401888"/>
          <p14:tracePt t="57256" x="8108950" y="2384425"/>
          <p14:tracePt t="57272" x="8099425" y="2366963"/>
          <p14:tracePt t="57304" x="8089900" y="2366963"/>
          <p14:tracePt t="57330" x="8089900" y="2357438"/>
          <p14:tracePt t="57362" x="8081963" y="2347913"/>
          <p14:tracePt t="57474" x="8081963" y="2339975"/>
          <p14:tracePt t="57479" x="8081963" y="2330450"/>
          <p14:tracePt t="58114" x="8081963" y="2322513"/>
          <p14:tracePt t="58120" x="8081963" y="2312988"/>
          <p14:tracePt t="58226" x="8089900" y="2312988"/>
          <p14:tracePt t="58242" x="8099425" y="2312988"/>
          <p14:tracePt t="58306" x="8099425" y="2303463"/>
          <p14:tracePt t="58311" x="8099425" y="2295525"/>
          <p14:tracePt t="58327" x="8116888" y="2268538"/>
          <p14:tracePt t="58343" x="8126413" y="2268538"/>
          <p14:tracePt t="58359" x="8161338" y="2251075"/>
          <p14:tracePt t="58376" x="8188325" y="2224088"/>
          <p14:tracePt t="58391" x="8224838" y="2197100"/>
          <p14:tracePt t="58407" x="8232775" y="2187575"/>
          <p14:tracePt t="58423" x="8232775" y="2179638"/>
          <p14:tracePt t="58439" x="8232775" y="2160588"/>
          <p14:tracePt t="58455" x="8259763" y="2143125"/>
          <p14:tracePt t="58471" x="8269288" y="2133600"/>
          <p14:tracePt t="58487" x="8277225" y="2116138"/>
          <p14:tracePt t="58503" x="8296275" y="2108200"/>
          <p14:tracePt t="58535" x="8304213" y="2098675"/>
          <p14:tracePt t="58596" x="8313738" y="2089150"/>
          <p14:tracePt t="58612" x="8313738" y="2081213"/>
          <p14:tracePt t="58618" x="8323263" y="2081213"/>
          <p14:tracePt t="58632" x="8331200" y="2071688"/>
          <p14:tracePt t="58647" x="8340725" y="2062163"/>
          <p14:tracePt t="58692" x="8348663" y="2062163"/>
          <p14:tracePt t="58697" x="8367713" y="2054225"/>
          <p14:tracePt t="58712" x="8394700" y="2044700"/>
          <p14:tracePt t="58728" x="8412163" y="2036763"/>
          <p14:tracePt t="58744" x="8439150" y="2036763"/>
          <p14:tracePt t="58760" x="8456613" y="2027238"/>
          <p14:tracePt t="58804" x="8466138" y="2027238"/>
          <p14:tracePt t="58884" x="8456613" y="2027238"/>
          <p14:tracePt t="58890" x="8447088" y="2027238"/>
          <p14:tracePt t="58905" x="8429625" y="2027238"/>
          <p14:tracePt t="58921" x="8412163" y="2027238"/>
          <p14:tracePt t="58936" x="8394700" y="2027238"/>
          <p14:tracePt t="58951" x="8385175" y="2027238"/>
          <p14:tracePt t="58968" x="8367713" y="2027238"/>
          <p14:tracePt t="58983" x="8348663" y="2027238"/>
          <p14:tracePt t="58999" x="8340725" y="2017713"/>
          <p14:tracePt t="59015" x="8323263" y="2017713"/>
          <p14:tracePt t="59031" x="8313738" y="2017713"/>
          <p14:tracePt t="59047" x="8259763" y="2017713"/>
          <p14:tracePt t="59063" x="8242300" y="2017713"/>
          <p14:tracePt t="59079" x="8197850" y="2017713"/>
          <p14:tracePt t="59095" x="8161338" y="2017713"/>
          <p14:tracePt t="59111" x="8143875" y="2017713"/>
          <p14:tracePt t="59143" x="8143875" y="2009775"/>
          <p14:tracePt t="59159" x="8126413" y="2009775"/>
          <p14:tracePt t="59175" x="8108950" y="2009775"/>
          <p14:tracePt t="59191" x="8089900" y="2009775"/>
          <p14:tracePt t="59252" x="8081963" y="2009775"/>
          <p14:tracePt t="59268" x="8072438" y="2009775"/>
          <p14:tracePt t="59284" x="8062913" y="2009775"/>
          <p14:tracePt t="59444" x="8062913" y="2000250"/>
          <p14:tracePt t="59460" x="8062913" y="1990725"/>
          <p14:tracePt t="59466" x="8072438" y="1990725"/>
          <p14:tracePt t="59480" x="8089900" y="1990725"/>
          <p14:tracePt t="59494" x="8099425" y="1990725"/>
          <p14:tracePt t="59510" x="8108950" y="1990725"/>
          <p14:tracePt t="59526" x="8116888" y="1990725"/>
          <p14:tracePt t="59542" x="8143875" y="1990725"/>
          <p14:tracePt t="59558" x="8180388" y="1990725"/>
          <p14:tracePt t="59574" x="8224838" y="1990725"/>
          <p14:tracePt t="59590" x="8277225" y="1990725"/>
          <p14:tracePt t="59606" x="8313738" y="1990725"/>
          <p14:tracePt t="59622" x="8323263" y="1990725"/>
          <p14:tracePt t="59652" x="8331200" y="1990725"/>
          <p14:tracePt t="59658" x="8340725" y="1990725"/>
          <p14:tracePt t="59670" x="8348663" y="1990725"/>
          <p14:tracePt t="59686" x="8375650" y="1990725"/>
          <p14:tracePt t="59702" x="8402638" y="1990725"/>
          <p14:tracePt t="59718" x="8429625" y="2000250"/>
          <p14:tracePt t="59734" x="8439150" y="2000250"/>
          <p14:tracePt t="59956" x="8439150" y="2009775"/>
          <p14:tracePt t="61954" x="8429625" y="2009775"/>
          <p14:tracePt t="61959" x="8420100" y="2009775"/>
          <p14:tracePt t="61972" x="8412163" y="2009775"/>
          <p14:tracePt t="61988" x="8402638" y="2009775"/>
          <p14:tracePt t="62004" x="8375650" y="2009775"/>
          <p14:tracePt t="62020" x="8358188" y="2009775"/>
          <p14:tracePt t="62036" x="8348663" y="2009775"/>
          <p14:tracePt t="62052" x="8323263" y="2009775"/>
          <p14:tracePt t="62068" x="8286750" y="2009775"/>
          <p14:tracePt t="62085" x="8205788" y="2009775"/>
          <p14:tracePt t="62100" x="8197850" y="2009775"/>
          <p14:tracePt t="62116" x="8153400" y="2009775"/>
          <p14:tracePt t="62132" x="8116888" y="2009775"/>
          <p14:tracePt t="62148" x="8089900" y="2009775"/>
          <p14:tracePt t="62242" x="8081963" y="2009775"/>
          <p14:tracePt t="62247" x="8072438" y="2009775"/>
          <p14:tracePt t="62260" x="8054975" y="2009775"/>
          <p14:tracePt t="62276" x="8037513" y="2009775"/>
          <p14:tracePt t="62402" x="8045450" y="2009775"/>
          <p14:tracePt t="62418" x="8062913" y="2009775"/>
          <p14:tracePt t="62424" x="8072438" y="2009775"/>
          <p14:tracePt t="62435" x="8081963" y="2009775"/>
          <p14:tracePt t="62451" x="8108950" y="2009775"/>
          <p14:tracePt t="62467" x="8170863" y="2009775"/>
          <p14:tracePt t="62483" x="8205788" y="2009775"/>
          <p14:tracePt t="62499" x="8215313" y="2009775"/>
          <p14:tracePt t="62546" x="8224838" y="2009775"/>
          <p14:tracePt t="62552" x="8251825" y="2000250"/>
          <p14:tracePt t="67606" x="8251825" y="2017713"/>
          <p14:tracePt t="67622" x="8259763" y="2044700"/>
          <p14:tracePt t="67627" x="8269288" y="2062163"/>
          <p14:tracePt t="67638" x="8277225" y="2089150"/>
          <p14:tracePt t="67647" x="8277225" y="2116138"/>
          <p14:tracePt t="67663" x="8304213" y="2179638"/>
          <p14:tracePt t="67679" x="8358188" y="2303463"/>
          <p14:tracePt t="67694" x="8439150" y="2465388"/>
          <p14:tracePt t="67710" x="8599488" y="2652713"/>
          <p14:tracePt t="67726" x="8777288" y="2813050"/>
          <p14:tracePt t="67742" x="8885238" y="2938463"/>
          <p14:tracePt t="67758" x="8939213" y="3044825"/>
          <p14:tracePt t="67774" x="8974138" y="3152775"/>
          <p14:tracePt t="67790" x="8991600" y="3286125"/>
          <p14:tracePt t="67806" x="8991600" y="3482975"/>
          <p14:tracePt t="67822" x="8991600" y="3714750"/>
          <p14:tracePt t="67838" x="8991600" y="3965575"/>
          <p14:tracePt t="67854" x="8991600" y="4224338"/>
          <p14:tracePt t="67870" x="8991600" y="4456113"/>
          <p14:tracePt t="67888" x="8983663" y="4643438"/>
          <p14:tracePt t="67902" x="8947150" y="4813300"/>
          <p14:tracePt t="67918" x="8929688" y="4991100"/>
          <p14:tracePt t="67934" x="8912225" y="5133975"/>
          <p14:tracePt t="67950" x="8902700" y="5241925"/>
          <p14:tracePt t="67966" x="8885238" y="5357813"/>
          <p14:tracePt t="67982" x="8858250" y="5456238"/>
          <p14:tracePt t="67998" x="8831263" y="5527675"/>
          <p14:tracePt t="68014" x="8813800" y="5608638"/>
          <p14:tracePt t="68030" x="8786813" y="5697538"/>
          <p14:tracePt t="68046" x="8742363" y="5813425"/>
          <p14:tracePt t="68062" x="8705850" y="5929313"/>
          <p14:tracePt t="68078" x="8670925" y="6081713"/>
          <p14:tracePt t="68094" x="8634413" y="6188075"/>
          <p14:tracePt t="68110" x="8572500" y="6276975"/>
          <p14:tracePt t="68126" x="8501063" y="6348413"/>
          <p14:tracePt t="68142" x="8456613" y="6375400"/>
          <p14:tracePt t="68158" x="8439150" y="6394450"/>
          <p14:tracePt t="68174" x="8394700" y="6446838"/>
          <p14:tracePt t="68190" x="8323263" y="6510338"/>
          <p14:tracePt t="68206" x="8259763" y="6562725"/>
          <p14:tracePt t="68222" x="8180388" y="6589713"/>
          <p14:tracePt t="68238" x="8126413" y="6608763"/>
          <p14:tracePt t="68254" x="8116888" y="6608763"/>
          <p14:tracePt t="68270" x="8099425" y="6616700"/>
          <p14:tracePt t="68286" x="8081963" y="6626225"/>
          <p14:tracePt t="68406" x="8081963" y="6616700"/>
          <p14:tracePt t="68411" x="8081963" y="6599238"/>
          <p14:tracePt t="68422" x="8089900" y="6589713"/>
          <p14:tracePt t="68430" x="8089900" y="6581775"/>
          <p14:tracePt t="68454" x="8089900" y="6562725"/>
          <p14:tracePt t="68462" x="8089900" y="6554788"/>
          <p14:tracePt t="68478" x="8089900" y="6510338"/>
          <p14:tracePt t="68494" x="8089900" y="6456363"/>
          <p14:tracePt t="68510" x="8116888" y="6411913"/>
          <p14:tracePt t="68526" x="8134350" y="6394450"/>
          <p14:tracePt t="68542" x="8134350" y="6375400"/>
          <p14:tracePt t="68558" x="8134350" y="6357938"/>
          <p14:tracePt t="68582" x="8134350" y="6348413"/>
          <p14:tracePt t="68590" x="8134350" y="6340475"/>
          <p14:tracePt t="68632" x="8134350" y="6330950"/>
          <p14:tracePt t="68680" x="8134350" y="6313488"/>
          <p14:tracePt t="68696" x="8134350" y="6303963"/>
          <p14:tracePt t="68712" x="8153400" y="6296025"/>
          <p14:tracePt t="68718" x="8180388" y="6296025"/>
          <p14:tracePt t="68734" x="8242300" y="6269038"/>
          <p14:tracePt t="68750" x="8323263" y="6259513"/>
          <p14:tracePt t="68766" x="8537575" y="6197600"/>
          <p14:tracePt t="68782" x="8885238" y="6089650"/>
          <p14:tracePt t="68797" x="9375775" y="5875338"/>
          <p14:tracePt t="68813" x="9804400" y="5626100"/>
          <p14:tracePt t="68829" x="10090150" y="5473700"/>
          <p14:tracePt t="68845" x="10233025" y="5330825"/>
          <p14:tracePt t="68861" x="10277475" y="5268913"/>
          <p14:tracePt t="68877" x="10277475" y="5205413"/>
          <p14:tracePt t="68894" x="10277475" y="5099050"/>
          <p14:tracePt t="68909" x="10242550" y="4991100"/>
          <p14:tracePt t="68925" x="10206038" y="4884738"/>
          <p14:tracePt t="68941" x="10180638" y="4840288"/>
          <p14:tracePt t="68957" x="10171113" y="4813300"/>
          <p14:tracePt t="68973" x="10171113" y="4795838"/>
          <p14:tracePt t="68989" x="10171113" y="4768850"/>
          <p14:tracePt t="69005" x="10171113" y="4741863"/>
          <p14:tracePt t="69022" x="10188575" y="4705350"/>
          <p14:tracePt t="69037" x="10206038" y="4652963"/>
          <p14:tracePt t="69053" x="10206038" y="4589463"/>
          <p14:tracePt t="69069" x="10206038" y="4562475"/>
          <p14:tracePt t="69085" x="10188575" y="4518025"/>
          <p14:tracePt t="69101" x="10161588" y="4500563"/>
          <p14:tracePt t="69117" x="10090150" y="4473575"/>
          <p14:tracePt t="69133" x="10037763" y="4446588"/>
          <p14:tracePt t="69149" x="10010775" y="4438650"/>
          <p14:tracePt t="69165" x="9991725" y="4419600"/>
          <p14:tracePt t="69197" x="9983788" y="4419600"/>
          <p14:tracePt t="69213" x="9974263" y="4419600"/>
          <p14:tracePt t="69229" x="9947275" y="4419600"/>
          <p14:tracePt t="69245" x="9920288" y="4411663"/>
          <p14:tracePt t="69261" x="9875838" y="4394200"/>
          <p14:tracePt t="69277" x="9848850" y="4394200"/>
          <p14:tracePt t="69320" x="9840913" y="4384675"/>
          <p14:tracePt t="69416" x="9831388" y="4384675"/>
          <p14:tracePt t="69544" x="9823450" y="4394200"/>
          <p14:tracePt t="69580" x="9831388" y="4394200"/>
          <p14:tracePt t="69608" x="9840913" y="4402138"/>
          <p14:tracePt t="69704" x="9840913" y="4419600"/>
          <p14:tracePt t="69720" x="9840913" y="4429125"/>
          <p14:tracePt t="69726" x="9848850" y="4429125"/>
          <p14:tracePt t="69741" x="9858375" y="4438650"/>
          <p14:tracePt t="69896" x="9858375" y="4456113"/>
          <p14:tracePt t="69928" x="9858375" y="4465638"/>
          <p14:tracePt t="73144" x="9858375" y="4473575"/>
          <p14:tracePt t="74130" x="9848850" y="4473575"/>
          <p14:tracePt t="74146" x="9840913" y="4473575"/>
          <p14:tracePt t="74151" x="9831388" y="4473575"/>
          <p14:tracePt t="74162" x="9813925" y="4473575"/>
          <p14:tracePt t="74168" x="9804400" y="4473575"/>
          <p14:tracePt t="74185" x="9769475" y="4473575"/>
          <p14:tracePt t="74200" x="9715500" y="4473575"/>
          <p14:tracePt t="74216" x="9671050" y="4473575"/>
          <p14:tracePt t="74232" x="9626600" y="4473575"/>
          <p14:tracePt t="74248" x="9545638" y="4473575"/>
          <p14:tracePt t="74264" x="9420225" y="4473575"/>
          <p14:tracePt t="74280" x="9242425" y="4473575"/>
          <p14:tracePt t="74296" x="9018588" y="4473575"/>
          <p14:tracePt t="74312" x="8858250" y="4473575"/>
          <p14:tracePt t="74328" x="8786813" y="4473575"/>
          <p14:tracePt t="74344" x="8759825" y="4473575"/>
          <p14:tracePt t="74376" x="8724900" y="4473575"/>
          <p14:tracePt t="74392" x="8661400" y="4465638"/>
          <p14:tracePt t="74408" x="8589963" y="4465638"/>
          <p14:tracePt t="74424" x="8466138" y="4456113"/>
          <p14:tracePt t="74440" x="8402638" y="4446588"/>
          <p14:tracePt t="74456" x="8385175" y="4446588"/>
          <p14:tracePt t="74488" x="8367713" y="4446588"/>
          <p14:tracePt t="74504" x="8348663" y="4446588"/>
          <p14:tracePt t="74520" x="8304213" y="4446588"/>
          <p14:tracePt t="74536" x="8286750" y="4446588"/>
          <p14:tracePt t="74552" x="8277225" y="4438650"/>
          <p14:tracePt t="74585" x="8259763" y="4438650"/>
          <p14:tracePt t="74600" x="8242300" y="4438650"/>
          <p14:tracePt t="74616" x="8215313" y="4438650"/>
          <p14:tracePt t="74632" x="8188325" y="4438650"/>
          <p14:tracePt t="74706" x="8170863" y="4438650"/>
          <p14:tracePt t="74722" x="8161338" y="4438650"/>
          <p14:tracePt t="74818" x="8153400" y="4438650"/>
          <p14:tracePt t="74823" x="8143875" y="4438650"/>
          <p14:tracePt t="74850" x="8134350" y="4438650"/>
          <p14:tracePt t="74855" x="8126413" y="4438650"/>
          <p14:tracePt t="74898" x="8116888" y="4446588"/>
          <p14:tracePt t="75612" x="8108950" y="4446588"/>
          <p14:tracePt t="75677" x="8116888" y="4446588"/>
          <p14:tracePt t="75756" x="8126413" y="4446588"/>
          <p14:tracePt t="77414" x="8134350" y="4446588"/>
          <p14:tracePt t="78626" x="8134350" y="4456113"/>
          <p14:tracePt t="78642" x="8161338" y="4473575"/>
          <p14:tracePt t="78658" x="8180388" y="4491038"/>
          <p14:tracePt t="78664" x="8205788" y="4500563"/>
          <p14:tracePt t="78676" x="8215313" y="4510088"/>
          <p14:tracePt t="78692" x="8242300" y="4537075"/>
          <p14:tracePt t="78708" x="8269288" y="4554538"/>
          <p14:tracePt t="78724" x="8286750" y="4572000"/>
          <p14:tracePt t="78740" x="8323263" y="4589463"/>
          <p14:tracePt t="78756" x="8394700" y="4625975"/>
          <p14:tracePt t="78772" x="8474075" y="4660900"/>
          <p14:tracePt t="78788" x="8528050" y="4679950"/>
          <p14:tracePt t="78804" x="8589963" y="4714875"/>
          <p14:tracePt t="78820" x="8661400" y="4768850"/>
          <p14:tracePt t="78836" x="8742363" y="4822825"/>
          <p14:tracePt t="78852" x="8840788" y="4894263"/>
          <p14:tracePt t="78868" x="8956675" y="4965700"/>
          <p14:tracePt t="78884" x="9063038" y="5018088"/>
          <p14:tracePt t="78902" x="9126538" y="5054600"/>
          <p14:tracePt t="78916" x="9134475" y="5054600"/>
          <p14:tracePt t="78932" x="9180513" y="5089525"/>
          <p14:tracePt t="78948" x="9232900" y="5126038"/>
          <p14:tracePt t="78964" x="9296400" y="5160963"/>
          <p14:tracePt t="78980" x="9420225" y="5205413"/>
          <p14:tracePt t="78996" x="9537700" y="5241925"/>
          <p14:tracePt t="79012" x="9582150" y="5251450"/>
          <p14:tracePt t="79028" x="9590088" y="5259388"/>
          <p14:tracePt t="79090" x="9609138" y="5259388"/>
          <p14:tracePt t="79095" x="9617075" y="5259388"/>
          <p14:tracePt t="79170" x="9617075" y="5251450"/>
          <p14:tracePt t="79186" x="9617075" y="5232400"/>
          <p14:tracePt t="79191" x="9617075" y="5214938"/>
          <p14:tracePt t="79204" x="9617075" y="5205413"/>
          <p14:tracePt t="79220" x="9626600" y="5170488"/>
          <p14:tracePt t="79236" x="9634538" y="5153025"/>
          <p14:tracePt t="79253" x="9644063" y="5143500"/>
          <p14:tracePt t="79268" x="9644063" y="5126038"/>
          <p14:tracePt t="79300" x="9653588" y="5108575"/>
          <p14:tracePt t="79334" x="9653588" y="5099050"/>
          <p14:tracePt t="79348" x="9653588" y="5089525"/>
          <p14:tracePt t="79363" x="9653588" y="5081588"/>
          <p14:tracePt t="79379" x="9653588" y="5062538"/>
          <p14:tracePt t="79396" x="9653588" y="5054600"/>
          <p14:tracePt t="79411" x="9653588" y="5045075"/>
          <p14:tracePt t="79427" x="9653588" y="5027613"/>
          <p14:tracePt t="79443" x="9653588" y="5000625"/>
          <p14:tracePt t="79459" x="9653588" y="4956175"/>
          <p14:tracePt t="79476" x="9653588" y="4911725"/>
          <p14:tracePt t="79492" x="9680575" y="4884738"/>
          <p14:tracePt t="79508" x="9680575" y="4867275"/>
          <p14:tracePt t="79523" x="9688513" y="4867275"/>
          <p14:tracePt t="79604" x="9698038" y="4857750"/>
          <p14:tracePt t="79624" x="9705975" y="4857750"/>
          <p14:tracePt t="79638" x="9715500" y="4848225"/>
          <p14:tracePt t="79716" x="9725025" y="4848225"/>
          <p14:tracePt t="79748" x="9732963" y="4848225"/>
          <p14:tracePt t="79754" x="9742488" y="4848225"/>
          <p14:tracePt t="79765" x="9752013" y="4848225"/>
          <p14:tracePt t="79780" x="9769475" y="4840288"/>
          <p14:tracePt t="79796" x="9777413" y="4840288"/>
          <p14:tracePt t="79876" x="9786938" y="4830763"/>
          <p14:tracePt t="79924" x="9786938" y="4822825"/>
          <p14:tracePt t="79929" x="9786938" y="4813300"/>
          <p14:tracePt t="79944" x="9786938" y="4803775"/>
          <p14:tracePt t="79957" x="9786938" y="4786313"/>
          <p14:tracePt t="79973" x="9786938" y="4776788"/>
          <p14:tracePt t="79988" x="9769475" y="4751388"/>
          <p14:tracePt t="80004" x="9742488" y="4724400"/>
          <p14:tracePt t="80020" x="9725025" y="4705350"/>
          <p14:tracePt t="80036" x="9715500" y="4705350"/>
          <p14:tracePt t="80052" x="9705975" y="4687888"/>
          <p14:tracePt t="80068" x="9688513" y="4687888"/>
          <p14:tracePt t="80084" x="9644063" y="4670425"/>
          <p14:tracePt t="80100" x="9582150" y="4652963"/>
          <p14:tracePt t="80116" x="9555163" y="4633913"/>
          <p14:tracePt t="80132" x="9537700" y="4633913"/>
          <p14:tracePt t="80148" x="9510713" y="4633913"/>
          <p14:tracePt t="80164" x="9491663" y="4633913"/>
          <p14:tracePt t="80180" x="9456738" y="4633913"/>
          <p14:tracePt t="80196" x="9429750" y="4633913"/>
          <p14:tracePt t="80212" x="9394825" y="4633913"/>
          <p14:tracePt t="80228" x="9367838" y="4633913"/>
          <p14:tracePt t="80243" x="9358313" y="4633913"/>
          <p14:tracePt t="80260" x="9331325" y="4633913"/>
          <p14:tracePt t="80291" x="9313863" y="4633913"/>
          <p14:tracePt t="80307" x="9296400" y="4643438"/>
          <p14:tracePt t="80324" x="9277350" y="4652963"/>
          <p14:tracePt t="80339" x="9251950" y="4679950"/>
          <p14:tracePt t="80355" x="9224963" y="4687888"/>
          <p14:tracePt t="80371" x="9215438" y="4687888"/>
          <p14:tracePt t="80387" x="9205913" y="4697413"/>
          <p14:tracePt t="80421" x="9188450" y="4714875"/>
          <p14:tracePt t="80437" x="9180513" y="4724400"/>
          <p14:tracePt t="80441" x="9170988" y="4732338"/>
          <p14:tracePt t="80452" x="9161463" y="4732338"/>
          <p14:tracePt t="80466" x="9161463" y="4741863"/>
          <p14:tracePt t="80482" x="9153525" y="4751388"/>
          <p14:tracePt t="80498" x="9153525" y="4768850"/>
          <p14:tracePt t="80514" x="9153525" y="4776788"/>
          <p14:tracePt t="80530" x="9153525" y="4795838"/>
          <p14:tracePt t="80547" x="9153525" y="4822825"/>
          <p14:tracePt t="80562" x="9161463" y="4857750"/>
          <p14:tracePt t="80578" x="9170988" y="4875213"/>
          <p14:tracePt t="80594" x="9188450" y="4894263"/>
          <p14:tracePt t="80610" x="9188450" y="4911725"/>
          <p14:tracePt t="80626" x="9215438" y="4911725"/>
          <p14:tracePt t="80642" x="9242425" y="4911725"/>
          <p14:tracePt t="80645" x="9251950" y="4911725"/>
          <p14:tracePt t="80658" x="9296400" y="4911725"/>
          <p14:tracePt t="80674" x="9323388" y="4911725"/>
          <p14:tracePt t="80690" x="9358313" y="4919663"/>
          <p14:tracePt t="80706" x="9412288" y="4929188"/>
          <p14:tracePt t="80722" x="9456738" y="4929188"/>
          <p14:tracePt t="80738" x="9483725" y="4938713"/>
          <p14:tracePt t="80754" x="9491663" y="4938713"/>
          <p14:tracePt t="80770" x="9518650" y="4938713"/>
          <p14:tracePt t="80786" x="9545638" y="4919663"/>
          <p14:tracePt t="80804" x="9617075" y="4894263"/>
          <p14:tracePt t="80818" x="9653588" y="4875213"/>
          <p14:tracePt t="80834" x="9725025" y="4857750"/>
          <p14:tracePt t="80850" x="9804400" y="4840288"/>
          <p14:tracePt t="80866" x="9875838" y="4822825"/>
          <p14:tracePt t="80882" x="9902825" y="4803775"/>
          <p14:tracePt t="80898" x="9902825" y="4786313"/>
          <p14:tracePt t="80914" x="9902825" y="4741863"/>
          <p14:tracePt t="80930" x="9885363" y="4714875"/>
          <p14:tracePt t="80946" x="9848850" y="4687888"/>
          <p14:tracePt t="80962" x="9831388" y="4660900"/>
          <p14:tracePt t="80978" x="9823450" y="4643438"/>
          <p14:tracePt t="80994" x="9823450" y="4625975"/>
          <p14:tracePt t="81010" x="9804400" y="4598988"/>
          <p14:tracePt t="81026" x="9796463" y="4589463"/>
          <p14:tracePt t="81058" x="9786938" y="4589463"/>
          <p14:tracePt t="81074" x="9777413" y="4589463"/>
          <p14:tracePt t="81090" x="9769475" y="4589463"/>
          <p14:tracePt t="81126" x="9759950" y="4589463"/>
          <p14:tracePt t="81158" x="9752013" y="4589463"/>
          <p14:tracePt t="81302" x="9759950" y="4589463"/>
          <p14:tracePt t="81334" x="9769475" y="4589463"/>
          <p14:tracePt t="81350" x="9786938" y="4581525"/>
          <p14:tracePt t="81355" x="9786938" y="4572000"/>
          <p14:tracePt t="81366" x="9786938" y="4562475"/>
          <p14:tracePt t="81378" x="9796463" y="4545013"/>
          <p14:tracePt t="81394" x="9796463" y="4537075"/>
          <p14:tracePt t="81410" x="9796463" y="4518025"/>
          <p14:tracePt t="81426" x="9796463" y="4483100"/>
          <p14:tracePt t="81442" x="9796463" y="4465638"/>
          <p14:tracePt t="81458" x="9796463" y="4446588"/>
          <p14:tracePt t="81490" x="9796463" y="4438650"/>
          <p14:tracePt t="81558" x="9796463" y="4446588"/>
          <p14:tracePt t="81574" x="9796463" y="4456113"/>
          <p14:tracePt t="81579" x="9796463" y="4465638"/>
          <p14:tracePt t="81590" x="9796463" y="4483100"/>
          <p14:tracePt t="81601" x="9796463" y="4491038"/>
          <p14:tracePt t="81617" x="9796463" y="4510088"/>
          <p14:tracePt t="81633" x="9796463" y="4527550"/>
          <p14:tracePt t="81649" x="9796463" y="4545013"/>
          <p14:tracePt t="81665" x="9796463" y="4572000"/>
          <p14:tracePt t="81681" x="9796463" y="4589463"/>
          <p14:tracePt t="81697" x="9796463" y="4608513"/>
          <p14:tracePt t="81713" x="9796463" y="4633913"/>
          <p14:tracePt t="81729" x="9796463" y="4652963"/>
          <p14:tracePt t="81745" x="9796463" y="4687888"/>
          <p14:tracePt t="81761" x="9796463" y="4714875"/>
          <p14:tracePt t="81777" x="9804400" y="4732338"/>
          <p14:tracePt t="81793" x="9804400" y="4741863"/>
          <p14:tracePt t="81809" x="9804400" y="4751388"/>
          <p14:tracePt t="81841" x="9813925" y="4759325"/>
          <p14:tracePt t="81857" x="9813925" y="4776788"/>
          <p14:tracePt t="81873" x="9840913" y="4795838"/>
          <p14:tracePt t="81891" x="9848850" y="4813300"/>
          <p14:tracePt t="81906" x="9858375" y="4822825"/>
          <p14:tracePt t="81921" x="9858375" y="4830763"/>
          <p14:tracePt t="82054" x="9858375" y="4840288"/>
          <p14:tracePt t="82070" x="9867900" y="4848225"/>
          <p14:tracePt t="82075" x="9867900" y="4857750"/>
          <p14:tracePt t="82262" x="9867900" y="4848225"/>
          <p14:tracePt t="82267" x="9867900" y="4840288"/>
          <p14:tracePt t="82278" x="9867900" y="4822825"/>
          <p14:tracePt t="82289" x="9867900" y="4795838"/>
          <p14:tracePt t="82305" x="9867900" y="4768850"/>
          <p14:tracePt t="82321" x="9867900" y="4741863"/>
          <p14:tracePt t="82337" x="9867900" y="4714875"/>
          <p14:tracePt t="82353" x="9867900" y="4705350"/>
          <p14:tracePt t="82369" x="9867900" y="4697413"/>
          <p14:tracePt t="82385" x="9867900" y="4679950"/>
          <p14:tracePt t="82401" x="9867900" y="4670425"/>
          <p14:tracePt t="82520" x="9858375" y="4679950"/>
          <p14:tracePt t="82525" x="9858375" y="4687888"/>
          <p14:tracePt t="82536" x="9858375" y="4697413"/>
          <p14:tracePt t="82545" x="9840913" y="4714875"/>
          <p14:tracePt t="82562" x="9840913" y="4724400"/>
          <p14:tracePt t="82577" x="9831388" y="4741863"/>
          <p14:tracePt t="82593" x="9831388" y="4759325"/>
          <p14:tracePt t="82609" x="9823450" y="4768850"/>
          <p14:tracePt t="82624" x="9823450" y="4776788"/>
          <p14:tracePt t="82640" x="9813925" y="4786313"/>
          <p14:tracePt t="82656" x="9813925" y="4795838"/>
          <p14:tracePt t="82696" x="9813925" y="4803775"/>
          <p14:tracePt t="82728" x="9804400" y="4803775"/>
          <p14:tracePt t="82733" x="9796463" y="4803775"/>
          <p14:tracePt t="82748" x="9786938" y="4803775"/>
          <p14:tracePt t="82760" x="9769475" y="4803775"/>
          <p14:tracePt t="82776" x="9759950" y="4803775"/>
          <p14:tracePt t="82784" x="9752013" y="4803775"/>
          <p14:tracePt t="82800" x="9725025" y="4803775"/>
          <p14:tracePt t="82816" x="9705975" y="4803775"/>
          <p14:tracePt t="82832" x="9671050" y="4803775"/>
          <p14:tracePt t="82848" x="9626600" y="4803775"/>
          <p14:tracePt t="82864" x="9599613" y="4803775"/>
          <p14:tracePt t="82880" x="9563100" y="4803775"/>
          <p14:tracePt t="82897" x="9501188" y="4803775"/>
          <p14:tracePt t="82912" x="9483725" y="4803775"/>
          <p14:tracePt t="82928" x="9447213" y="4803775"/>
          <p14:tracePt t="82944" x="9412288" y="4803775"/>
          <p14:tracePt t="82960" x="9402763" y="4803775"/>
          <p14:tracePt t="82976" x="9394825" y="4795838"/>
          <p14:tracePt t="82992" x="9367838" y="4795838"/>
          <p14:tracePt t="83008" x="9323388" y="4795838"/>
          <p14:tracePt t="83024" x="9259888" y="4795838"/>
          <p14:tracePt t="83040" x="9197975" y="4795838"/>
          <p14:tracePt t="83056" x="9153525" y="4795838"/>
          <p14:tracePt t="83072" x="9134475" y="4795838"/>
          <p14:tracePt t="83104" x="9134475" y="4803775"/>
          <p14:tracePt t="83336" x="9153525" y="4786313"/>
          <p14:tracePt t="83341" x="9161463" y="4786313"/>
          <p14:tracePt t="83352" x="9170988" y="4786313"/>
          <p14:tracePt t="83360" x="9188450" y="4786313"/>
          <p14:tracePt t="83376" x="9205913" y="4786313"/>
          <p14:tracePt t="83392" x="9232900" y="4786313"/>
          <p14:tracePt t="83424" x="9277350" y="4786313"/>
          <p14:tracePt t="83440" x="9323388" y="4786313"/>
          <p14:tracePt t="83456" x="9375775" y="4786313"/>
          <p14:tracePt t="83472" x="9429750" y="4786313"/>
          <p14:tracePt t="83488" x="9456738" y="4786313"/>
          <p14:tracePt t="83504" x="9466263" y="4786313"/>
          <p14:tracePt t="83520" x="9491663" y="4786313"/>
          <p14:tracePt t="83536" x="9528175" y="4786313"/>
          <p14:tracePt t="83552" x="9572625" y="4786313"/>
          <p14:tracePt t="83568" x="9599613" y="4786313"/>
          <p14:tracePt t="83584" x="9617075" y="4786313"/>
          <p14:tracePt t="83600" x="9626600" y="4786313"/>
          <p14:tracePt t="83616" x="9644063" y="4786313"/>
          <p14:tracePt t="83632" x="9653588" y="4786313"/>
          <p14:tracePt t="83648" x="9671050" y="4786313"/>
          <p14:tracePt t="83665" x="9705975" y="4786313"/>
          <p14:tracePt t="83679" x="9759950" y="4786313"/>
          <p14:tracePt t="83696" x="9796463" y="4786313"/>
          <p14:tracePt t="83711" x="9804400" y="4786313"/>
          <p14:tracePt t="83727" x="9823450" y="4795838"/>
          <p14:tracePt t="83759" x="9831388" y="4803775"/>
          <p14:tracePt t="83775" x="9840913" y="4803775"/>
          <p14:tracePt t="83816" x="9848850" y="4803775"/>
          <p14:tracePt t="83852" x="9867900" y="4803775"/>
          <p14:tracePt t="83864" x="9894888" y="4803775"/>
          <p14:tracePt t="83871" x="9920288" y="4822825"/>
          <p14:tracePt t="83887" x="9966325" y="4822825"/>
          <p14:tracePt t="83903" x="9974263" y="4822825"/>
          <p14:tracePt t="83946" x="9974263" y="4830763"/>
          <p14:tracePt t="84010" x="9966325" y="4830763"/>
          <p14:tracePt t="84026" x="9956800" y="4830763"/>
          <p14:tracePt t="84042" x="9947275" y="4830763"/>
          <p14:tracePt t="84048" x="9929813" y="4830763"/>
          <p14:tracePt t="84063" x="9912350" y="4830763"/>
          <p14:tracePt t="84079" x="9885363" y="4830763"/>
          <p14:tracePt t="84095" x="9867900" y="4830763"/>
          <p14:tracePt t="84111" x="9858375" y="4830763"/>
          <p14:tracePt t="84127" x="9823450" y="4840288"/>
          <p14:tracePt t="84143" x="9786938" y="4840288"/>
          <p14:tracePt t="84159" x="9752013" y="4840288"/>
          <p14:tracePt t="84175" x="9725025" y="4840288"/>
          <p14:tracePt t="84191" x="9698038" y="4840288"/>
          <p14:tracePt t="84223" x="9661525" y="4840288"/>
          <p14:tracePt t="84239" x="9609138" y="4840288"/>
          <p14:tracePt t="84255" x="9563100" y="4840288"/>
          <p14:tracePt t="84271" x="9528175" y="4840288"/>
          <p14:tracePt t="84287" x="9510713" y="4830763"/>
          <p14:tracePt t="84303" x="9491663" y="4830763"/>
          <p14:tracePt t="84319" x="9474200" y="4830763"/>
          <p14:tracePt t="84335" x="9456738" y="4830763"/>
          <p14:tracePt t="84351" x="9439275" y="4830763"/>
          <p14:tracePt t="84368" x="9385300" y="4830763"/>
          <p14:tracePt t="84383" x="9358313" y="4830763"/>
          <p14:tracePt t="84415" x="9340850" y="4830763"/>
          <p14:tracePt t="84442" x="9331325" y="4830763"/>
          <p14:tracePt t="84448" x="9313863" y="4830763"/>
          <p14:tracePt t="84463" x="9286875" y="4830763"/>
          <p14:tracePt t="84479" x="9242425" y="4830763"/>
          <p14:tracePt t="84495" x="9215438" y="4822825"/>
          <p14:tracePt t="84527" x="9205913" y="4822825"/>
          <p14:tracePt t="84586" x="9197975" y="4822825"/>
          <p14:tracePt t="84938" x="9197975" y="4813300"/>
          <p14:tracePt t="84954" x="9205913" y="4813300"/>
          <p14:tracePt t="84960" x="9224963" y="4813300"/>
          <p14:tracePt t="84974" x="9232900" y="4813300"/>
          <p14:tracePt t="84990" x="9242425" y="4813300"/>
          <p14:tracePt t="85006" x="9251950" y="4813300"/>
          <p14:tracePt t="85050" x="9259888" y="4813300"/>
          <p14:tracePt t="85055" x="9269413" y="4803775"/>
          <p14:tracePt t="85070" x="9296400" y="4803775"/>
          <p14:tracePt t="85086" x="9358313" y="4803775"/>
          <p14:tracePt t="85102" x="9439275" y="4803775"/>
          <p14:tracePt t="85118" x="9510713" y="4803775"/>
          <p14:tracePt t="85134" x="9528175" y="4803775"/>
          <p14:tracePt t="85166" x="9528175" y="4795838"/>
          <p14:tracePt t="85182" x="9545638" y="4795838"/>
          <p14:tracePt t="85198" x="9572625" y="4795838"/>
          <p14:tracePt t="85214" x="9634538" y="4795838"/>
          <p14:tracePt t="85230" x="9671050" y="4803775"/>
          <p14:tracePt t="85246" x="9680575" y="4803775"/>
          <p14:tracePt t="85262" x="9688513" y="4803775"/>
          <p14:tracePt t="85322" x="9698038" y="4803775"/>
          <p14:tracePt t="85327" x="9705975" y="4803775"/>
          <p14:tracePt t="85342" x="9732963" y="4813300"/>
          <p14:tracePt t="85358" x="9742488" y="4822825"/>
          <p14:tracePt t="85453" x="9752013" y="4822825"/>
          <p14:tracePt t="85458" x="9759950" y="4822825"/>
          <p14:tracePt t="85472" x="9769475" y="4822825"/>
          <p14:tracePt t="85532" x="9777413" y="4822825"/>
          <p14:tracePt t="85548" x="9786938" y="4822825"/>
          <p14:tracePt t="85564" x="9796463" y="4822825"/>
          <p14:tracePt t="85570" x="9804400" y="4822825"/>
          <p14:tracePt t="85582" x="9813925" y="4822825"/>
          <p14:tracePt t="85598" x="9823450" y="4822825"/>
          <p14:tracePt t="85614" x="9831388" y="4822825"/>
          <p14:tracePt t="85630" x="9840913" y="4822825"/>
          <p14:tracePt t="85724" x="9848850" y="4822825"/>
          <p14:tracePt t="85756" x="9858375" y="4822825"/>
          <p14:tracePt t="85761" x="9867900" y="4822825"/>
          <p14:tracePt t="85788" x="9875838" y="4822825"/>
          <p14:tracePt t="86104" x="9858375" y="4822825"/>
          <p14:tracePt t="86116" x="9848850" y="4822825"/>
          <p14:tracePt t="86121" x="9840913" y="4822825"/>
          <p14:tracePt t="86132" x="9831388" y="4830763"/>
          <p14:tracePt t="86141" x="9804400" y="4830763"/>
          <p14:tracePt t="86157" x="9769475" y="4830763"/>
          <p14:tracePt t="86173" x="9725025" y="4830763"/>
          <p14:tracePt t="86189" x="9680575" y="4830763"/>
          <p14:tracePt t="86205" x="9626600" y="4830763"/>
          <p14:tracePt t="86221" x="9555163" y="4830763"/>
          <p14:tracePt t="86237" x="9483725" y="4830763"/>
          <p14:tracePt t="86253" x="9402763" y="4830763"/>
          <p14:tracePt t="86269" x="9348788" y="4830763"/>
          <p14:tracePt t="86285" x="9340850" y="4830763"/>
          <p14:tracePt t="86317" x="9323388" y="4830763"/>
          <p14:tracePt t="86333" x="9313863" y="4830763"/>
          <p14:tracePt t="86349" x="9296400" y="4830763"/>
          <p14:tracePt t="86381" x="9269413" y="4830763"/>
          <p14:tracePt t="86420" x="9259888" y="4830763"/>
          <p14:tracePt t="86429" x="9251950" y="4830763"/>
          <p14:tracePt t="86468" x="9242425" y="4830763"/>
          <p14:tracePt t="86473" x="9232900" y="4830763"/>
          <p14:tracePt t="86500" x="9215438" y="4830763"/>
          <p14:tracePt t="86505" x="9205913" y="4830763"/>
          <p14:tracePt t="86564" x="9188450" y="4830763"/>
          <p14:tracePt t="86580" x="9180513" y="4830763"/>
          <p14:tracePt t="86596" x="9161463" y="4830763"/>
          <p14:tracePt t="86644" x="9153525" y="4822825"/>
          <p14:tracePt t="86942" x="9144000" y="4822825"/>
          <p14:tracePt t="86947" x="9134475" y="4822825"/>
          <p14:tracePt t="86959" x="9126538" y="4822825"/>
          <p14:tracePt t="86975" x="9117013" y="4822825"/>
          <p14:tracePt t="86988" x="9109075" y="4822825"/>
          <p14:tracePt t="87004" x="9063038" y="4822825"/>
          <p14:tracePt t="87022" x="9045575" y="4822825"/>
          <p14:tracePt t="87036" x="9028113" y="4813300"/>
          <p14:tracePt t="87052" x="9018588" y="4813300"/>
          <p14:tracePt t="87086" x="9010650" y="4813300"/>
          <p14:tracePt t="87102" x="9001125" y="4813300"/>
          <p14:tracePt t="87107" x="8991600" y="4813300"/>
          <p14:tracePt t="87118" x="8974138" y="4813300"/>
          <p14:tracePt t="87135" x="8966200" y="4813300"/>
          <p14:tracePt t="87148" x="8956675" y="4813300"/>
          <p14:tracePt t="87164" x="8912225" y="4813300"/>
          <p14:tracePt t="87180" x="8858250" y="4813300"/>
          <p14:tracePt t="87196" x="8840788" y="4813300"/>
          <p14:tracePt t="87200" x="8823325" y="4813300"/>
          <p14:tracePt t="87212" x="8804275" y="4813300"/>
          <p14:tracePt t="87228" x="8777288" y="4813300"/>
          <p14:tracePt t="87244" x="8751888" y="4813300"/>
          <p14:tracePt t="87260" x="8732838" y="4813300"/>
          <p14:tracePt t="87276" x="8697913" y="4803775"/>
          <p14:tracePt t="87292" x="8670925" y="4795838"/>
          <p14:tracePt t="87308" x="8653463" y="4795838"/>
          <p14:tracePt t="87324" x="8626475" y="4795838"/>
          <p14:tracePt t="87340" x="8589963" y="4795838"/>
          <p14:tracePt t="87356" x="8545513" y="4795838"/>
          <p14:tracePt t="87372" x="8491538" y="4795838"/>
          <p14:tracePt t="87388" x="8439150" y="4795838"/>
          <p14:tracePt t="87404" x="8394700" y="4795838"/>
          <p14:tracePt t="87420" x="8367713" y="4795838"/>
          <p14:tracePt t="87436" x="8367713" y="4786313"/>
          <p14:tracePt t="87459" x="8358188" y="4776788"/>
          <p14:tracePt t="87470" x="8348663" y="4776788"/>
          <p14:tracePt t="87484" x="8340725" y="4776788"/>
          <p14:tracePt t="87500" x="8331200" y="4776788"/>
          <p14:tracePt t="87516" x="8304213" y="4768850"/>
          <p14:tracePt t="87532" x="8304213" y="4759325"/>
          <p14:tracePt t="87548" x="8286750" y="4751388"/>
          <p14:tracePt t="87564" x="8277225" y="4741863"/>
          <p14:tracePt t="87598" x="8269288" y="4741863"/>
          <p14:tracePt t="87614" x="8259763" y="4741863"/>
          <p14:tracePt t="87902" x="8251825" y="4741863"/>
          <p14:tracePt t="87907" x="8242300" y="4741863"/>
          <p14:tracePt t="87934" x="8224838" y="4741863"/>
          <p14:tracePt t="87950" x="8215313" y="4741863"/>
          <p14:tracePt t="87966" x="8205788" y="4741863"/>
          <p14:tracePt t="87982" x="8197850" y="4741863"/>
          <p14:tracePt t="87998" x="8197850" y="4751388"/>
          <p14:tracePt t="88015" x="8188325" y="4751388"/>
          <p14:tracePt t="88031" x="8180388" y="4751388"/>
          <p14:tracePt t="88046" x="8170863" y="4759325"/>
          <p14:tracePt t="88110" x="8161338" y="4768850"/>
          <p14:tracePt t="88334" x="8161338" y="4776788"/>
          <p14:tracePt t="88351" x="8161338" y="4786313"/>
          <p14:tracePt t="88832" x="8180388" y="4786313"/>
          <p14:tracePt t="88837" x="8188325" y="4786313"/>
          <p14:tracePt t="88848" x="8205788" y="4786313"/>
          <p14:tracePt t="88859" x="8215313" y="4786313"/>
          <p14:tracePt t="88875" x="8224838" y="4786313"/>
          <p14:tracePt t="88891" x="8232775" y="4795838"/>
          <p14:tracePt t="88907" x="8242300" y="4795838"/>
          <p14:tracePt t="88923" x="8259763" y="4795838"/>
          <p14:tracePt t="88939" x="8304213" y="4795838"/>
          <p14:tracePt t="88955" x="8348663" y="4803775"/>
          <p14:tracePt t="88971" x="8402638" y="4803775"/>
          <p14:tracePt t="88987" x="8439150" y="4803775"/>
          <p14:tracePt t="89003" x="8474075" y="4803775"/>
          <p14:tracePt t="89018" x="8510588" y="4803775"/>
          <p14:tracePt t="89034" x="8518525" y="4803775"/>
          <p14:tracePt t="89050" x="8545513" y="4813300"/>
          <p14:tracePt t="89066" x="8572500" y="4813300"/>
          <p14:tracePt t="89082" x="8634413" y="4822825"/>
          <p14:tracePt t="89098" x="8688388" y="4822825"/>
          <p14:tracePt t="89114" x="8759825" y="4830763"/>
          <p14:tracePt t="89130" x="8796338" y="4830763"/>
          <p14:tracePt t="89146" x="8858250" y="4830763"/>
          <p14:tracePt t="89162" x="8947150" y="4830763"/>
          <p14:tracePt t="89178" x="8991600" y="4830763"/>
          <p14:tracePt t="89194" x="9045575" y="4830763"/>
          <p14:tracePt t="89210" x="9063038" y="4830763"/>
          <p14:tracePt t="89232" x="9072563" y="4830763"/>
          <p14:tracePt t="89264" x="9082088" y="4830763"/>
          <p14:tracePt t="89269" x="9090025" y="4830763"/>
          <p14:tracePt t="89280" x="9117013" y="4822825"/>
          <p14:tracePt t="89290" x="9134475" y="4822825"/>
          <p14:tracePt t="89306" x="9170988" y="4822825"/>
          <p14:tracePt t="89376" x="9180513" y="4822825"/>
          <p14:tracePt t="89381" x="9188450" y="4822825"/>
          <p14:tracePt t="89752" x="9180513" y="4822825"/>
          <p14:tracePt t="89768" x="9161463" y="4822825"/>
          <p14:tracePt t="89774" x="9153525" y="4822825"/>
          <p14:tracePt t="89832" x="9144000" y="4822825"/>
          <p14:tracePt t="89837" x="9134475" y="4822825"/>
          <p14:tracePt t="89852" x="9126538" y="4822825"/>
          <p14:tracePt t="89866" x="9117013" y="4822825"/>
          <p14:tracePt t="90194" x="9109075" y="4822825"/>
          <p14:tracePt t="90210" x="9099550" y="4822825"/>
          <p14:tracePt t="90258" x="9082088" y="4822825"/>
          <p14:tracePt t="90263" x="9072563" y="4822825"/>
          <p14:tracePt t="90274" x="9063038" y="4822825"/>
          <p14:tracePt t="90281" x="9045575" y="4822825"/>
          <p14:tracePt t="90297" x="9001125" y="4822825"/>
          <p14:tracePt t="90313" x="8966200" y="4822825"/>
          <p14:tracePt t="90329" x="8920163" y="4822825"/>
          <p14:tracePt t="90345" x="8875713" y="4822825"/>
          <p14:tracePt t="90361" x="8796338" y="4830763"/>
          <p14:tracePt t="90377" x="8751888" y="4830763"/>
          <p14:tracePt t="90393" x="8715375" y="4830763"/>
          <p14:tracePt t="90409" x="8670925" y="4830763"/>
          <p14:tracePt t="90425" x="8609013" y="4830763"/>
          <p14:tracePt t="90441" x="8562975" y="4830763"/>
          <p14:tracePt t="90457" x="8528050" y="4830763"/>
          <p14:tracePt t="90473" x="8491538" y="4830763"/>
          <p14:tracePt t="90505" x="8474075" y="4830763"/>
          <p14:tracePt t="90521" x="8447088" y="4830763"/>
          <p14:tracePt t="90537" x="8385175" y="4830763"/>
          <p14:tracePt t="90553" x="8340725" y="4830763"/>
          <p14:tracePt t="90569" x="8313738" y="4830763"/>
          <p14:tracePt t="90586" x="8286750" y="4830763"/>
          <p14:tracePt t="90602" x="8259763" y="4830763"/>
          <p14:tracePt t="90617" x="8215313" y="4830763"/>
          <p14:tracePt t="90633" x="8205788" y="4830763"/>
          <p14:tracePt t="90665" x="8197850" y="4830763"/>
          <p14:tracePt t="90914" x="8205788" y="4830763"/>
          <p14:tracePt t="90930" x="8224838" y="4830763"/>
          <p14:tracePt t="90935" x="8232775" y="4830763"/>
          <p14:tracePt t="90946" x="8259763" y="4830763"/>
          <p14:tracePt t="90953" x="8269288" y="4830763"/>
          <p14:tracePt t="90969" x="8323263" y="4830763"/>
          <p14:tracePt t="90985" x="8367713" y="4830763"/>
          <p14:tracePt t="91001" x="8412163" y="4830763"/>
          <p14:tracePt t="91017" x="8456613" y="4848225"/>
          <p14:tracePt t="91033" x="8491538" y="4848225"/>
          <p14:tracePt t="91049" x="8537575" y="4857750"/>
          <p14:tracePt t="91065" x="8609013" y="4867275"/>
          <p14:tracePt t="91080" x="8670925" y="4875213"/>
          <p14:tracePt t="91096" x="8715375" y="4875213"/>
          <p14:tracePt t="91113" x="8796338" y="4875213"/>
          <p14:tracePt t="91129" x="8875713" y="4875213"/>
          <p14:tracePt t="91144" x="8939213" y="4875213"/>
          <p14:tracePt t="91160" x="9001125" y="4875213"/>
          <p14:tracePt t="91176" x="9099550" y="4875213"/>
          <p14:tracePt t="91192" x="9215438" y="4875213"/>
          <p14:tracePt t="91208" x="9304338" y="4875213"/>
          <p14:tracePt t="91224" x="9331325" y="4875213"/>
          <p14:tracePt t="91241" x="9358313" y="4875213"/>
          <p14:tracePt t="91256" x="9367838" y="4875213"/>
          <p14:tracePt t="91612" x="9367838" y="4884738"/>
          <p14:tracePt t="91628" x="9358313" y="4884738"/>
          <p14:tracePt t="93712" x="9348788" y="4884738"/>
          <p14:tracePt t="93728" x="9331325" y="4884738"/>
          <p14:tracePt t="93733" x="9313863" y="4884738"/>
          <p14:tracePt t="93744" x="9304338" y="4884738"/>
          <p14:tracePt t="93750" x="9296400" y="4884738"/>
          <p14:tracePt t="93766" x="9269413" y="4884738"/>
          <p14:tracePt t="93782" x="9251950" y="4884738"/>
          <p14:tracePt t="93798" x="9242425" y="4884738"/>
          <p14:tracePt t="93814" x="9232900" y="4884738"/>
          <p14:tracePt t="94000" x="9224963" y="4884738"/>
          <p14:tracePt t="94006" x="9215438" y="4884738"/>
          <p14:tracePt t="94022" x="9188450" y="4884738"/>
          <p14:tracePt t="94038" x="9161463" y="4875213"/>
          <p14:tracePt t="94054" x="9144000" y="4867275"/>
          <p14:tracePt t="94070" x="9134475" y="4867275"/>
          <p14:tracePt t="94448" x="9134475" y="4857750"/>
          <p14:tracePt t="94464" x="9126538" y="4857750"/>
          <p14:tracePt t="94496" x="9117013" y="4857750"/>
          <p14:tracePt t="94580" x="9109075" y="4857750"/>
          <p14:tracePt t="94626" x="9099550" y="4857750"/>
          <p14:tracePt t="94642" x="9090025" y="4857750"/>
          <p14:tracePt t="94648" x="9082088" y="4857750"/>
          <p14:tracePt t="94662" x="9072563" y="4857750"/>
          <p14:tracePt t="94706" x="9063038" y="4857750"/>
          <p14:tracePt t="94711" x="9055100" y="4857750"/>
          <p14:tracePt t="94727" x="9045575" y="4857750"/>
          <p14:tracePt t="94742" x="9037638" y="4857750"/>
          <p14:tracePt t="94758" x="9018588" y="4857750"/>
          <p14:tracePt t="94773" x="9010650" y="4857750"/>
          <p14:tracePt t="94790" x="8991600" y="4857750"/>
          <p14:tracePt t="94822" x="8956675" y="4857750"/>
          <p14:tracePt t="94838" x="8929688" y="4857750"/>
          <p14:tracePt t="94854" x="8885238" y="4857750"/>
          <p14:tracePt t="94870" x="8867775" y="4857750"/>
          <p14:tracePt t="94886" x="8840788" y="4857750"/>
          <p14:tracePt t="94902" x="8786813" y="4857750"/>
          <p14:tracePt t="94918" x="8732838" y="4857750"/>
          <p14:tracePt t="94934" x="8670925" y="4857750"/>
          <p14:tracePt t="94950" x="8643938" y="4857750"/>
          <p14:tracePt t="94965" x="8634413" y="4857750"/>
          <p14:tracePt t="94982" x="8616950" y="4857750"/>
          <p14:tracePt t="94998" x="8599488" y="4848225"/>
          <p14:tracePt t="95042" x="8599488" y="4840288"/>
          <p14:tracePt t="95048" x="8599488" y="4830763"/>
          <p14:tracePt t="95061" x="8599488" y="4795838"/>
          <p14:tracePt t="95077" x="8599488" y="4768850"/>
          <p14:tracePt t="95093" x="8582025" y="4687888"/>
          <p14:tracePt t="95109" x="8572500" y="4608513"/>
          <p14:tracePt t="95125" x="8572500" y="4518025"/>
          <p14:tracePt t="95141" x="8537575" y="4375150"/>
          <p14:tracePt t="95157" x="8510588" y="4295775"/>
          <p14:tracePt t="95173" x="8466138" y="4071938"/>
          <p14:tracePt t="95189" x="8420100" y="3857625"/>
          <p14:tracePt t="95205" x="8375650" y="3625850"/>
          <p14:tracePt t="95221" x="8348663" y="3429000"/>
          <p14:tracePt t="95236" x="8348663" y="3286125"/>
          <p14:tracePt t="95253" x="8348663" y="3170238"/>
          <p14:tracePt t="95268" x="8331200" y="3054350"/>
          <p14:tracePt t="95284" x="8313738" y="2919413"/>
          <p14:tracePt t="95288" x="8304213" y="2874963"/>
          <p14:tracePt t="95301" x="8296275" y="2822575"/>
          <p14:tracePt t="95316" x="8277225" y="2759075"/>
          <p14:tracePt t="95333" x="8251825" y="2687638"/>
          <p14:tracePt t="95348" x="8215313" y="2616200"/>
          <p14:tracePt t="95365" x="8188325" y="2571750"/>
          <p14:tracePt t="95380" x="8161338" y="2517775"/>
          <p14:tracePt t="95396" x="8161338" y="2509838"/>
          <p14:tracePt t="95412" x="8161338" y="2490788"/>
          <p14:tracePt t="95428" x="8161338" y="2465388"/>
          <p14:tracePt t="95444" x="8161338" y="2438400"/>
          <p14:tracePt t="95461" x="8161338" y="2374900"/>
          <p14:tracePt t="95476" x="8161338" y="2357438"/>
          <p14:tracePt t="95492" x="8161338" y="2322513"/>
          <p14:tracePt t="95508" x="8161338" y="2268538"/>
          <p14:tracePt t="95524" x="8161338" y="2241550"/>
          <p14:tracePt t="95540" x="8161338" y="2232025"/>
          <p14:tracePt t="95572" x="8161338" y="2224088"/>
          <p14:tracePt t="95588" x="8161338" y="2205038"/>
          <p14:tracePt t="95604" x="8153400" y="2197100"/>
          <p14:tracePt t="95620" x="8143875" y="2197100"/>
          <p14:tracePt t="95636" x="8143875" y="2179638"/>
          <p14:tracePt t="95786" x="8143875" y="2187575"/>
          <p14:tracePt t="95791" x="8143875" y="2205038"/>
          <p14:tracePt t="95802" x="8143875" y="2224088"/>
          <p14:tracePt t="95812" x="8143875" y="2232025"/>
          <p14:tracePt t="95828" x="8134350" y="2286000"/>
          <p14:tracePt t="95844" x="8134350" y="2339975"/>
          <p14:tracePt t="95860" x="8143875" y="2393950"/>
          <p14:tracePt t="95876" x="8143875" y="2446338"/>
          <p14:tracePt t="95892" x="8143875" y="2509838"/>
          <p14:tracePt t="95908" x="8126413" y="2633663"/>
          <p14:tracePt t="95924" x="8108950" y="2768600"/>
          <p14:tracePt t="95940" x="8108950" y="2911475"/>
          <p14:tracePt t="95956" x="8126413" y="3071813"/>
          <p14:tracePt t="95972" x="8205788" y="3268663"/>
          <p14:tracePt t="95988" x="8296275" y="3446463"/>
          <p14:tracePt t="96004" x="8340725" y="3554413"/>
          <p14:tracePt t="96020" x="8367713" y="3616325"/>
          <p14:tracePt t="96036" x="8367713" y="3633788"/>
          <p14:tracePt t="96052" x="8367713" y="3679825"/>
          <p14:tracePt t="96068" x="8367713" y="3714750"/>
          <p14:tracePt t="96086" x="8385175" y="3776663"/>
          <p14:tracePt t="96100" x="8412163" y="3848100"/>
          <p14:tracePt t="96116" x="8429625" y="3929063"/>
          <p14:tracePt t="96132" x="8439150" y="3990975"/>
          <p14:tracePt t="96149" x="8456613" y="4071938"/>
          <p14:tracePt t="96164" x="8474075" y="4170363"/>
          <p14:tracePt t="96180" x="8491538" y="4268788"/>
          <p14:tracePt t="96196" x="8510588" y="4313238"/>
          <p14:tracePt t="96212" x="8537575" y="4367213"/>
          <p14:tracePt t="96228" x="8572500" y="4419600"/>
          <p14:tracePt t="96244" x="8599488" y="4491038"/>
          <p14:tracePt t="96260" x="8626475" y="4545013"/>
          <p14:tracePt t="96276" x="8653463" y="4625975"/>
          <p14:tracePt t="96292" x="8670925" y="4679950"/>
          <p14:tracePt t="96308" x="8680450" y="4714875"/>
          <p14:tracePt t="96324" x="8680450" y="4732338"/>
          <p14:tracePt t="96340" x="8688388" y="4741863"/>
          <p14:tracePt t="96356" x="8705850" y="4759325"/>
          <p14:tracePt t="96372" x="8715375" y="4759325"/>
          <p14:tracePt t="96388" x="8724900" y="4759325"/>
          <p14:tracePt t="96404" x="8732838" y="4768850"/>
          <p14:tracePt t="96420" x="8751888" y="4768850"/>
          <p14:tracePt t="96435" x="8777288" y="4768850"/>
          <p14:tracePt t="96493" x="8796338" y="4768850"/>
          <p14:tracePt t="96508" x="8804275" y="4776788"/>
          <p14:tracePt t="96513" x="8813800" y="4776788"/>
          <p14:tracePt t="96528" x="8831263" y="4786313"/>
          <p14:tracePt t="96540" x="8840788" y="4786313"/>
          <p14:tracePt t="96556" x="8858250" y="4786313"/>
          <p14:tracePt t="96563" x="8875713" y="4803775"/>
          <p14:tracePt t="96579" x="8894763" y="4813300"/>
          <p14:tracePt t="96595" x="8912225" y="4822825"/>
          <p14:tracePt t="96611" x="8939213" y="4822825"/>
          <p14:tracePt t="96732" x="8956675" y="4822825"/>
          <p14:tracePt t="96748" x="8966200" y="4822825"/>
          <p14:tracePt t="96753" x="8974138" y="4822825"/>
          <p14:tracePt t="96764" x="9001125" y="4822825"/>
          <p14:tracePt t="96771" x="9010650" y="4822825"/>
          <p14:tracePt t="96796" x="9018588" y="4822825"/>
          <p14:tracePt t="96804" x="9028113" y="4822825"/>
          <p14:tracePt t="96828" x="9063038" y="4822825"/>
          <p14:tracePt t="96835" x="9063038" y="4813300"/>
          <p14:tracePt t="96851" x="9063038" y="4803775"/>
          <p14:tracePt t="97100" x="9072563" y="4795838"/>
          <p14:tracePt t="97213" x="9063038" y="4795838"/>
          <p14:tracePt t="97217" x="9028113" y="4803775"/>
          <p14:tracePt t="97228" x="8991600" y="4803775"/>
          <p14:tracePt t="97235" x="8966200" y="4813300"/>
          <p14:tracePt t="97252" x="8840788" y="4830763"/>
          <p14:tracePt t="97267" x="8626475" y="4830763"/>
          <p14:tracePt t="97283" x="8439150" y="4830763"/>
          <p14:tracePt t="97299" x="8375650" y="4830763"/>
          <p14:tracePt t="97315" x="8358188" y="4830763"/>
          <p14:tracePt t="97331" x="8348663" y="4830763"/>
          <p14:tracePt t="97420" x="8348663" y="4822825"/>
          <p14:tracePt t="97436" x="8348663" y="4813300"/>
          <p14:tracePt t="97456" x="8323263" y="4803775"/>
          <p14:tracePt t="97468" x="8277225" y="4803775"/>
          <p14:tracePt t="97474" x="8242300" y="4803775"/>
          <p14:tracePt t="97490" x="8170863" y="4803775"/>
          <p14:tracePt t="97507" x="8089900" y="4803775"/>
          <p14:tracePt t="97523" x="8062913" y="4803775"/>
          <p14:tracePt t="97580" x="8072438" y="4803775"/>
          <p14:tracePt t="97596" x="8081963" y="4803775"/>
          <p14:tracePt t="97790" x="8099425" y="4803775"/>
          <p14:tracePt t="97806" x="8126413" y="4803775"/>
          <p14:tracePt t="97812" x="8143875" y="4803775"/>
          <p14:tracePt t="97826" x="8197850" y="4803775"/>
          <p14:tracePt t="97842" x="8232775" y="4803775"/>
          <p14:tracePt t="97858" x="8259763" y="4803775"/>
          <p14:tracePt t="97874" x="8304213" y="4803775"/>
          <p14:tracePt t="97892" x="8367713" y="4803775"/>
          <p14:tracePt t="97907" x="8429625" y="4786313"/>
          <p14:tracePt t="97922" x="8466138" y="4776788"/>
          <p14:tracePt t="97938" x="8537575" y="4776788"/>
          <p14:tracePt t="97954" x="8589963" y="4776788"/>
          <p14:tracePt t="97970" x="8653463" y="4776788"/>
          <p14:tracePt t="97986" x="8759825" y="4795838"/>
          <p14:tracePt t="98002" x="8920163" y="4813300"/>
          <p14:tracePt t="98018" x="9063038" y="4813300"/>
          <p14:tracePt t="98034" x="9082088" y="4813300"/>
          <p14:tracePt t="98222" x="9099550" y="4813300"/>
          <p14:tracePt t="98238" x="9109075" y="4813300"/>
          <p14:tracePt t="98244" x="9134475" y="4813300"/>
          <p14:tracePt t="98258" x="9153525" y="4813300"/>
          <p14:tracePt t="100078" x="9144000" y="4813300"/>
          <p14:tracePt t="100482" x="9144000" y="4822825"/>
          <p14:tracePt t="100499" x="9153525" y="4822825"/>
          <p14:tracePt t="100530" x="9170988" y="4822825"/>
          <p14:tracePt t="100535" x="9180513" y="4822825"/>
          <p14:tracePt t="100550" x="9197975" y="4822825"/>
          <p14:tracePt t="100562" x="9205913" y="4822825"/>
          <p14:tracePt t="100576" x="9215438" y="4822825"/>
          <p14:tracePt t="100592" x="9269413" y="4822825"/>
          <p14:tracePt t="100608" x="9340850" y="4822825"/>
          <p14:tracePt t="100624" x="9402763" y="4822825"/>
          <p14:tracePt t="100640" x="9439275" y="4822825"/>
          <p14:tracePt t="100690" x="9447213" y="4822825"/>
          <p14:tracePt t="100707" x="9456738" y="4822825"/>
          <p14:tracePt t="100712" x="9466263" y="4822825"/>
          <p14:tracePt t="100722" x="9474200" y="4822825"/>
          <p14:tracePt t="100736" x="9483725" y="4822825"/>
          <p14:tracePt t="100752" x="9501188" y="4822825"/>
          <p14:tracePt t="100767" x="9518650" y="4822825"/>
          <p14:tracePt t="100783" x="9528175" y="4822825"/>
          <p14:tracePt t="100800" x="9545638" y="4822825"/>
          <p14:tracePt t="100816" x="9563100" y="4822825"/>
          <p14:tracePt t="100847" x="9582150" y="4813300"/>
          <p14:tracePt t="100863" x="9609138" y="4813300"/>
          <p14:tracePt t="100879" x="9617075" y="4813300"/>
          <p14:tracePt t="100895" x="9626600" y="4813300"/>
          <p14:tracePt t="100911" x="9653588" y="4813300"/>
          <p14:tracePt t="100927" x="9688513" y="4813300"/>
          <p14:tracePt t="100978" x="9698038" y="4813300"/>
          <p14:tracePt t="100995" x="9705975" y="4813300"/>
          <p14:tracePt t="101000" x="9715500" y="4813300"/>
          <p14:tracePt t="101010" x="9732963" y="4813300"/>
          <p14:tracePt t="101023" x="9742488" y="4813300"/>
          <p14:tracePt t="101039" x="9759950" y="4813300"/>
          <p14:tracePt t="101075" x="9769475" y="4813300"/>
          <p14:tracePt t="101091" x="9777413" y="4813300"/>
          <p14:tracePt t="101103" x="9796463" y="4813300"/>
          <p14:tracePt t="101119" x="9823450" y="4813300"/>
          <p14:tracePt t="101135" x="9831388" y="4813300"/>
          <p14:tracePt t="101151" x="9840913" y="4813300"/>
          <p14:tracePt t="101186" x="9848850" y="4822825"/>
          <p14:tracePt t="101191" x="9858375" y="4822825"/>
          <p14:tracePt t="101203" x="9867900" y="4822825"/>
          <p14:tracePt t="101215" x="9875838" y="4822825"/>
          <p14:tracePt t="101231" x="9885363" y="4822825"/>
          <p14:tracePt t="101247" x="9902825" y="4822825"/>
          <p14:tracePt t="101480" x="9894888" y="4822825"/>
          <p14:tracePt t="101492" x="9885363" y="4822825"/>
          <p14:tracePt t="101652" x="9875838" y="4822825"/>
          <p14:tracePt t="101876" x="9867900" y="4822825"/>
          <p14:tracePt t="104891" x="9858375" y="4822825"/>
          <p14:tracePt t="104896" x="9848850" y="4822825"/>
          <p14:tracePt t="104907" x="9840913" y="4822825"/>
          <p14:tracePt t="104924" x="9813925" y="4822825"/>
          <p14:tracePt t="104939" x="9796463" y="4822825"/>
          <p14:tracePt t="104955" x="9769475" y="4822825"/>
          <p14:tracePt t="104971" x="9752013" y="4822825"/>
          <p14:tracePt t="104987" x="9742488" y="4822825"/>
          <p14:tracePt t="105003" x="9732963" y="4822825"/>
          <p14:tracePt t="105019" x="9705975" y="4822825"/>
          <p14:tracePt t="105036" x="9671050" y="4822825"/>
          <p14:tracePt t="105051" x="9617075" y="4822825"/>
          <p14:tracePt t="105067" x="9501188" y="4822825"/>
          <p14:tracePt t="105083" x="9277350" y="4813300"/>
          <p14:tracePt t="105099" x="8894763" y="4768850"/>
          <p14:tracePt t="105115" x="8170863" y="4679950"/>
          <p14:tracePt t="105131" x="7500938" y="4589463"/>
          <p14:tracePt t="105147" x="7134225" y="4537075"/>
          <p14:tracePt t="105163" x="6973888" y="4518025"/>
          <p14:tracePt t="105179" x="6884988" y="4483100"/>
          <p14:tracePt t="105195" x="6777038" y="4465638"/>
          <p14:tracePt t="105212" x="6661150" y="4465638"/>
          <p14:tracePt t="105227" x="6537325" y="4446588"/>
          <p14:tracePt t="105243" x="6491288" y="4446588"/>
          <p14:tracePt t="105259" x="6483350" y="4446588"/>
          <p14:tracePt t="105276" x="6456363" y="4438650"/>
          <p14:tracePt t="105291" x="6411913" y="4429125"/>
          <p14:tracePt t="105307" x="6357938" y="4411663"/>
          <p14:tracePt t="105323" x="6313488" y="4394200"/>
          <p14:tracePt t="105340" x="6286500" y="4394200"/>
          <p14:tracePt t="105356" x="6269038" y="4394200"/>
          <p14:tracePt t="105372" x="6259513" y="4394200"/>
          <p14:tracePt t="105388" x="6242050" y="4394200"/>
          <p14:tracePt t="105404" x="6197600" y="4375150"/>
          <p14:tracePt t="105420" x="6170613" y="4348163"/>
          <p14:tracePt t="105436" x="6161088" y="4348163"/>
          <p14:tracePt t="105452" x="6143625" y="4348163"/>
          <p14:tracePt t="105468" x="6126163" y="4348163"/>
          <p14:tracePt t="105483" x="6126163" y="4340225"/>
          <p14:tracePt t="105499" x="6116638" y="4340225"/>
          <p14:tracePt t="106092" x="6126163" y="4348163"/>
          <p14:tracePt t="106204" x="6134100" y="4348163"/>
          <p14:tracePt t="106220" x="6143625" y="4348163"/>
          <p14:tracePt t="107278" x="6153150" y="4357688"/>
          <p14:tracePt t="107294" x="6153150" y="4367213"/>
          <p14:tracePt t="107310" x="6161088" y="4367213"/>
          <p14:tracePt t="107566" x="6170613" y="4375150"/>
          <p14:tracePt t="107666" x="6180138" y="4384675"/>
          <p14:tracePt t="107742" x="6188075" y="4394200"/>
          <p14:tracePt t="107806" x="6205538" y="4402138"/>
          <p14:tracePt t="107811" x="6215063" y="4402138"/>
          <p14:tracePt t="107822" x="6251575" y="4411663"/>
          <p14:tracePt t="107833" x="6259513" y="4411663"/>
          <p14:tracePt t="107849" x="6296025" y="4411663"/>
          <p14:tracePt t="107865" x="6357938" y="4411663"/>
          <p14:tracePt t="107881" x="6483350" y="4411663"/>
          <p14:tracePt t="107897" x="6715125" y="4411663"/>
          <p14:tracePt t="107913" x="7010400" y="4357688"/>
          <p14:tracePt t="107929" x="7456488" y="4286250"/>
          <p14:tracePt t="107945" x="8037513" y="4197350"/>
          <p14:tracePt t="107961" x="8724900" y="4054475"/>
          <p14:tracePt t="107977" x="9367838" y="3857625"/>
          <p14:tracePt t="107993" x="9759950" y="3652838"/>
          <p14:tracePt t="108008" x="9939338" y="3438525"/>
          <p14:tracePt t="108025" x="10001250" y="3170238"/>
          <p14:tracePt t="108041" x="10018713" y="2874963"/>
          <p14:tracePt t="108056" x="10037763" y="2714625"/>
          <p14:tracePt t="108072" x="10144125" y="2259013"/>
          <p14:tracePt t="108088" x="10252075" y="1697038"/>
          <p14:tracePt t="108104" x="10260013" y="1384300"/>
          <p14:tracePt t="108120" x="10161588" y="1133475"/>
          <p14:tracePt t="108138" x="10028238" y="965200"/>
          <p14:tracePt t="108152" x="9840913" y="822325"/>
          <p14:tracePt t="108168" x="9698038" y="723900"/>
          <p14:tracePt t="108185" x="9617075" y="679450"/>
          <p14:tracePt t="108200" x="9590088" y="679450"/>
          <p14:tracePt t="108476" x="9582150" y="679450"/>
          <p14:tracePt t="108488" x="9555163" y="679450"/>
          <p14:tracePt t="108494" x="9474200" y="687388"/>
          <p14:tracePt t="108505" x="9394825" y="696913"/>
          <p14:tracePt t="108520" x="9170988" y="723900"/>
          <p14:tracePt t="108536" x="8966200" y="768350"/>
          <p14:tracePt t="108552" x="8769350" y="812800"/>
          <p14:tracePt t="108568" x="8626475" y="857250"/>
          <p14:tracePt t="108584" x="8609013" y="866775"/>
          <p14:tracePt t="108601" x="8599488" y="874713"/>
          <p14:tracePt t="108616" x="8589963" y="884238"/>
          <p14:tracePt t="108632" x="8562975" y="893763"/>
          <p14:tracePt t="108648" x="8545513" y="901700"/>
          <p14:tracePt t="108664" x="8491538" y="928688"/>
          <p14:tracePt t="108680" x="8429625" y="955675"/>
          <p14:tracePt t="108696" x="8394700" y="955675"/>
          <p14:tracePt t="108712" x="8375650" y="965200"/>
          <p14:tracePt t="108728" x="8340725" y="982663"/>
          <p14:tracePt t="108744" x="8304213" y="990600"/>
          <p14:tracePt t="108760" x="8259763" y="1000125"/>
          <p14:tracePt t="108776" x="8188325" y="1017588"/>
          <p14:tracePt t="108792" x="8161338" y="1027113"/>
          <p14:tracePt t="108808" x="8153400" y="1036638"/>
          <p14:tracePt t="108857" x="8134350" y="1036638"/>
          <p14:tracePt t="108862" x="8108950" y="1044575"/>
          <p14:tracePt t="108873" x="8089900" y="1044575"/>
          <p14:tracePt t="108890" x="8045450" y="1054100"/>
          <p14:tracePt t="108893" x="8037513" y="1054100"/>
          <p14:tracePt t="109020" x="8054975" y="1054100"/>
          <p14:tracePt t="109033" x="8081963" y="1054100"/>
          <p14:tracePt t="109038" x="8108950" y="1054100"/>
          <p14:tracePt t="109049" x="8161338" y="1054100"/>
          <p14:tracePt t="109064" x="8296275" y="1054100"/>
          <p14:tracePt t="109080" x="8420100" y="1054100"/>
          <p14:tracePt t="109096" x="8501063" y="1054100"/>
          <p14:tracePt t="109112" x="8537575" y="1054100"/>
          <p14:tracePt t="109128" x="8572500" y="1054100"/>
          <p14:tracePt t="109144" x="8616950" y="1062038"/>
          <p14:tracePt t="109160" x="8697913" y="1071563"/>
          <p14:tracePt t="109176" x="8751888" y="1089025"/>
          <p14:tracePt t="109192" x="8813800" y="1089025"/>
          <p14:tracePt t="109208" x="8840788" y="1089025"/>
          <p14:tracePt t="109257" x="8848725" y="1089025"/>
          <p14:tracePt t="109262" x="8858250" y="1089025"/>
          <p14:tracePt t="109277" x="8885238" y="1089025"/>
          <p14:tracePt t="109289" x="8902700" y="1089025"/>
          <p14:tracePt t="109304" x="8956675" y="1089025"/>
          <p14:tracePt t="109320" x="8966200" y="1089025"/>
          <p14:tracePt t="109417" x="8974138" y="1089025"/>
          <p14:tracePt t="109450" x="8974138" y="1081088"/>
          <p14:tracePt t="109506" x="8991600" y="1062038"/>
          <p14:tracePt t="109538" x="8991600" y="1044575"/>
          <p14:tracePt t="109570" x="8991600" y="1036638"/>
          <p14:tracePt t="109586" x="8991600" y="1027113"/>
          <p14:tracePt t="109642" x="9010650" y="1000125"/>
          <p14:tracePt t="109647" x="9018588" y="990600"/>
          <p14:tracePt t="109662" x="9018588" y="982663"/>
          <p14:tracePt t="109722" x="9018588" y="973138"/>
          <p14:tracePt t="109754" x="9018588" y="965200"/>
          <p14:tracePt t="109760" x="9018588" y="955675"/>
          <p14:tracePt t="109771" x="9028113" y="955675"/>
          <p14:tracePt t="109803" x="9028113" y="946150"/>
          <p14:tracePt t="109998" x="9018588" y="955675"/>
          <p14:tracePt t="110058" x="9018588" y="965200"/>
          <p14:tracePt t="110063" x="9018588" y="973138"/>
          <p14:tracePt t="110090" x="9018588" y="982663"/>
          <p14:tracePt t="110122" x="9018588" y="990600"/>
          <p14:tracePt t="110154" x="9018588" y="1009650"/>
          <p14:tracePt t="110170" x="9018588" y="1017588"/>
          <p14:tracePt t="110175" x="9018588" y="1027113"/>
          <p14:tracePt t="110187" x="9018588" y="1036638"/>
          <p14:tracePt t="110199" x="9018588" y="1054100"/>
          <p14:tracePt t="110215" x="8991600" y="1089025"/>
          <p14:tracePt t="110231" x="8991600" y="1133475"/>
          <p14:tracePt t="110246" x="8991600" y="1196975"/>
          <p14:tracePt t="110263" x="8991600" y="1250950"/>
          <p14:tracePt t="110278" x="8991600" y="1322388"/>
          <p14:tracePt t="110295" x="8991600" y="1401763"/>
          <p14:tracePt t="110310" x="8991600" y="1517650"/>
          <p14:tracePt t="110326" x="8991600" y="1704975"/>
          <p14:tracePt t="110342" x="8991600" y="1938338"/>
          <p14:tracePt t="110358" x="9010650" y="2125663"/>
          <p14:tracePt t="110374" x="9028113" y="2268538"/>
          <p14:tracePt t="110391" x="9037638" y="2393950"/>
          <p14:tracePt t="110406" x="9045575" y="2509838"/>
          <p14:tracePt t="110410" x="9063038" y="2571750"/>
          <p14:tracePt t="110422" x="9072563" y="2616200"/>
          <p14:tracePt t="110438" x="9090025" y="2724150"/>
          <p14:tracePt t="110454" x="9109075" y="2840038"/>
          <p14:tracePt t="110470" x="9126538" y="2946400"/>
          <p14:tracePt t="110486" x="9144000" y="3044825"/>
          <p14:tracePt t="110502" x="9144000" y="3125788"/>
          <p14:tracePt t="110518" x="9144000" y="3197225"/>
          <p14:tracePt t="110534" x="9153525" y="3295650"/>
          <p14:tracePt t="110550" x="9170988" y="3411538"/>
          <p14:tracePt t="110566" x="9170988" y="3517900"/>
          <p14:tracePt t="110582" x="9170988" y="3571875"/>
          <p14:tracePt t="110598" x="9161463" y="3598863"/>
          <p14:tracePt t="110614" x="9161463" y="3616325"/>
          <p14:tracePt t="110630" x="9161463" y="3643313"/>
          <p14:tracePt t="110646" x="9161463" y="3652838"/>
          <p14:tracePt t="110662" x="9161463" y="3660775"/>
          <p14:tracePt t="110730" x="9153525" y="3660775"/>
          <p14:tracePt t="110762" x="9153525" y="3670300"/>
          <p14:tracePt t="110814" x="9153525" y="3660775"/>
          <p14:tracePt t="110826" x="9153525" y="3652838"/>
          <p14:tracePt t="110846" x="9153525" y="3643313"/>
          <p14:tracePt t="110858" x="9153525" y="3633788"/>
          <p14:tracePt t="110863" x="9153525" y="3625850"/>
          <p14:tracePt t="110874" x="9144000" y="3608388"/>
          <p14:tracePt t="110886" x="9144000" y="3589338"/>
          <p14:tracePt t="110902" x="9144000" y="3571875"/>
          <p14:tracePt t="110918" x="9144000" y="3554413"/>
          <p14:tracePt t="110956" x="9144000" y="3544888"/>
          <p14:tracePt t="110961" x="9144000" y="3536950"/>
          <p14:tracePt t="111004" x="9144000" y="3517900"/>
          <p14:tracePt t="111009" x="9144000" y="3509963"/>
          <p14:tracePt t="111036" x="9144000" y="3500438"/>
          <p14:tracePt t="111052" x="9144000" y="3490913"/>
          <p14:tracePt t="111072" x="9144000" y="3482975"/>
          <p14:tracePt t="111084" x="9134475" y="3473450"/>
          <p14:tracePt t="111428" x="9134475" y="3465513"/>
          <p14:tracePt t="111444" x="9134475" y="3455988"/>
          <p14:tracePt t="111460" x="9144000" y="3429000"/>
          <p14:tracePt t="111508" x="9144000" y="3419475"/>
          <p14:tracePt t="111524" x="9144000" y="3411538"/>
          <p14:tracePt t="111540" x="9144000" y="3402013"/>
          <p14:tracePt t="112108" x="9144000" y="3411538"/>
          <p14:tracePt t="112113" x="9144000" y="3419475"/>
          <p14:tracePt t="113768" x="9153525" y="3429000"/>
          <p14:tracePt t="113784" x="9161463" y="3438525"/>
          <p14:tracePt t="113896" x="9153525" y="3446463"/>
          <p14:tracePt t="113902" x="9153525" y="3455988"/>
          <p14:tracePt t="113912" x="9134475" y="3455988"/>
          <p14:tracePt t="113923" x="9117013" y="3455988"/>
          <p14:tracePt t="113939" x="9090025" y="3465513"/>
          <p14:tracePt t="113976" x="9082088" y="3465513"/>
          <p14:tracePt t="113987" x="9072563" y="3465513"/>
          <p14:tracePt t="114003" x="9045575" y="3482975"/>
          <p14:tracePt t="114019" x="9001125" y="3500438"/>
          <p14:tracePt t="114039" x="8912225" y="3509963"/>
          <p14:tracePt t="114051" x="8848725" y="3509963"/>
          <p14:tracePt t="114068" x="8804275" y="3509963"/>
          <p14:tracePt t="114083" x="8769350" y="3509963"/>
          <p14:tracePt t="114099" x="8697913" y="3509963"/>
          <p14:tracePt t="114115" x="8616950" y="3509963"/>
          <p14:tracePt t="114131" x="8518525" y="3509963"/>
          <p14:tracePt t="114147" x="8447088" y="3509963"/>
          <p14:tracePt t="114163" x="8402638" y="3500438"/>
          <p14:tracePt t="114179" x="8367713" y="3490913"/>
          <p14:tracePt t="114195" x="8348663" y="3482975"/>
          <p14:tracePt t="114211" x="8286750" y="3465513"/>
          <p14:tracePt t="114227" x="8224838" y="3455988"/>
          <p14:tracePt t="114243" x="8170863" y="3446463"/>
          <p14:tracePt t="114259" x="8126413" y="3429000"/>
          <p14:tracePt t="114275" x="8072438" y="3411538"/>
          <p14:tracePt t="114291" x="8037513" y="3384550"/>
          <p14:tracePt t="114376" x="8027988" y="3384550"/>
          <p14:tracePt t="114392" x="8018463" y="3384550"/>
          <p14:tracePt t="114408" x="8010525" y="3384550"/>
          <p14:tracePt t="114440" x="8001000" y="3384550"/>
          <p14:tracePt t="114456" x="7991475" y="3384550"/>
          <p14:tracePt t="114520" x="7983538" y="3394075"/>
          <p14:tracePt t="114618" x="7983538" y="3402013"/>
          <p14:tracePt t="114634" x="7983538" y="3411538"/>
          <p14:tracePt t="116325" x="7983538" y="3419475"/>
          <p14:tracePt t="119588" x="7991475" y="3429000"/>
          <p14:tracePt t="119593" x="7991475" y="3438525"/>
          <p14:tracePt t="119604" x="7991475" y="3446463"/>
          <p14:tracePt t="119620" x="7991475" y="3465513"/>
          <p14:tracePt t="119630" x="8001000" y="3490913"/>
          <p14:tracePt t="119646" x="8037513" y="3554413"/>
          <p14:tracePt t="119662" x="8062913" y="3616325"/>
          <p14:tracePt t="119678" x="8099425" y="3687763"/>
          <p14:tracePt t="119693" x="8134350" y="3732213"/>
          <p14:tracePt t="119710" x="8153400" y="3759200"/>
          <p14:tracePt t="119726" x="8161338" y="3803650"/>
          <p14:tracePt t="119742" x="8170863" y="3830638"/>
          <p14:tracePt t="119758" x="8180388" y="3884613"/>
          <p14:tracePt t="119774" x="8197850" y="3911600"/>
          <p14:tracePt t="119790" x="8224838" y="3929063"/>
          <p14:tracePt t="119806" x="8259763" y="3965575"/>
          <p14:tracePt t="119821" x="8269288" y="3973513"/>
          <p14:tracePt t="119837" x="8277225" y="3973513"/>
          <p14:tracePt t="119853" x="8286750" y="3973513"/>
          <p14:tracePt t="119887" x="8304213" y="3973513"/>
          <p14:tracePt t="119902" x="8340725" y="3973513"/>
          <p14:tracePt t="119919" x="8402638" y="3956050"/>
          <p14:tracePt t="119933" x="8447088" y="3946525"/>
          <p14:tracePt t="119949" x="8528050" y="3919538"/>
          <p14:tracePt t="119965" x="8599488" y="3894138"/>
          <p14:tracePt t="119981" x="8670925" y="3848100"/>
          <p14:tracePt t="119997" x="8751888" y="3786188"/>
          <p14:tracePt t="120013" x="8804275" y="3714750"/>
          <p14:tracePt t="120029" x="8848725" y="3643313"/>
          <p14:tracePt t="120045" x="8875713" y="3571875"/>
          <p14:tracePt t="120061" x="8885238" y="3536950"/>
          <p14:tracePt t="120077" x="8885238" y="3473450"/>
          <p14:tracePt t="120093" x="8885238" y="3438525"/>
          <p14:tracePt t="120109" x="8894763" y="3375025"/>
          <p14:tracePt t="120125" x="8912225" y="3322638"/>
          <p14:tracePt t="120141" x="8939213" y="3251200"/>
          <p14:tracePt t="120157" x="8956675" y="3160713"/>
          <p14:tracePt t="120173" x="8956675" y="3108325"/>
          <p14:tracePt t="120189" x="8956675" y="2973388"/>
          <p14:tracePt t="120205" x="8956675" y="2830513"/>
          <p14:tracePt t="120222" x="8929688" y="2697163"/>
          <p14:tracePt t="120237" x="8902700" y="2598738"/>
          <p14:tracePt t="120253" x="8885238" y="2536825"/>
          <p14:tracePt t="120269" x="8875713" y="2490788"/>
          <p14:tracePt t="120285" x="8875713" y="2455863"/>
          <p14:tracePt t="120301" x="8885238" y="2428875"/>
          <p14:tracePt t="120317" x="8902700" y="2411413"/>
          <p14:tracePt t="120333" x="8929688" y="2393950"/>
          <p14:tracePt t="120365" x="8947150" y="2419350"/>
          <p14:tracePt t="120381" x="8956675" y="2482850"/>
          <p14:tracePt t="120397" x="8956675" y="2616200"/>
          <p14:tracePt t="120413" x="8956675" y="2840038"/>
          <p14:tracePt t="120429" x="8929688" y="3089275"/>
          <p14:tracePt t="120445" x="8929688" y="3348038"/>
          <p14:tracePt t="120461" x="8956675" y="3633788"/>
          <p14:tracePt t="120477" x="9001125" y="3929063"/>
          <p14:tracePt t="120493" x="9028113" y="4089400"/>
          <p14:tracePt t="120509" x="9028113" y="4205288"/>
          <p14:tracePt t="120525" x="9028113" y="4276725"/>
          <p14:tracePt t="120541" x="9028113" y="4340225"/>
          <p14:tracePt t="120558" x="9028113" y="4411663"/>
          <p14:tracePt t="120574" x="9010650" y="4465638"/>
          <p14:tracePt t="120589" x="9001125" y="4527550"/>
          <p14:tracePt t="120605" x="8991600" y="4581525"/>
          <p14:tracePt t="120621" x="8983663" y="4608513"/>
          <p14:tracePt t="120637" x="8983663" y="4616450"/>
          <p14:tracePt t="120694" x="8983663" y="4643438"/>
          <p14:tracePt t="120699" x="8983663" y="4660900"/>
          <p14:tracePt t="120710" x="8983663" y="4687888"/>
          <p14:tracePt t="120717" x="8983663" y="4724400"/>
          <p14:tracePt t="120733" x="8983663" y="4786313"/>
          <p14:tracePt t="120749" x="8974138" y="4813300"/>
          <p14:tracePt t="120765" x="8966200" y="4813300"/>
          <p14:tracePt t="120781" x="8956675" y="4822825"/>
          <p14:tracePt t="120797" x="8939213" y="4830763"/>
          <p14:tracePt t="120828" x="8902700" y="4840288"/>
          <p14:tracePt t="120845" x="8867775" y="4840288"/>
          <p14:tracePt t="120861" x="8796338" y="4840288"/>
          <p14:tracePt t="120876" x="8724900" y="4840288"/>
          <p14:tracePt t="120894" x="8634413" y="4840288"/>
          <p14:tracePt t="120908" x="8510588" y="4857750"/>
          <p14:tracePt t="120924" x="8412163" y="4875213"/>
          <p14:tracePt t="120940" x="8402638" y="4875213"/>
          <p14:tracePt t="121046" x="8420100" y="4875213"/>
          <p14:tracePt t="121051" x="8439150" y="4875213"/>
          <p14:tracePt t="121062" x="8466138" y="4875213"/>
          <p14:tracePt t="121068" x="8510588" y="4875213"/>
          <p14:tracePt t="121084" x="8582025" y="4857750"/>
          <p14:tracePt t="121100" x="8661400" y="4848225"/>
          <p14:tracePt t="121116" x="8705850" y="4840288"/>
          <p14:tracePt t="121132" x="8715375" y="4840288"/>
          <p14:tracePt t="121454" x="8715375" y="4830763"/>
          <p14:tracePt t="121486" x="8715375" y="4822825"/>
          <p14:tracePt t="121630" x="8705850" y="4822825"/>
          <p14:tracePt t="121646" x="8697913" y="4822825"/>
          <p14:tracePt t="121651" x="8688388" y="4822825"/>
          <p14:tracePt t="121662" x="8670925" y="4822825"/>
          <p14:tracePt t="121676" x="8661400" y="4822825"/>
          <p14:tracePt t="121692" x="8582025" y="4813300"/>
          <p14:tracePt t="121708" x="8518525" y="4803775"/>
          <p14:tracePt t="121724" x="8385175" y="4776788"/>
          <p14:tracePt t="121740" x="8188325" y="4732338"/>
          <p14:tracePt t="121756" x="7983538" y="4679950"/>
          <p14:tracePt t="121772" x="7858125" y="4625975"/>
          <p14:tracePt t="121788" x="7786688" y="4589463"/>
          <p14:tracePt t="121804" x="7732713" y="4554538"/>
          <p14:tracePt t="121820" x="7653338" y="4510088"/>
          <p14:tracePt t="121835" x="7581900" y="4473575"/>
          <p14:tracePt t="121851" x="7466013" y="4402138"/>
          <p14:tracePt t="121867" x="7340600" y="4313238"/>
          <p14:tracePt t="121883" x="7277100" y="4268788"/>
          <p14:tracePt t="121899" x="7242175" y="4232275"/>
          <p14:tracePt t="121915" x="7232650" y="4214813"/>
          <p14:tracePt t="121932" x="7232650" y="4187825"/>
          <p14:tracePt t="121947" x="7232650" y="4170363"/>
          <p14:tracePt t="121963" x="7205663" y="4143375"/>
          <p14:tracePt t="121980" x="7197725" y="4133850"/>
          <p14:tracePt t="122011" x="7188200" y="4133850"/>
          <p14:tracePt t="122396" x="7188200" y="4125913"/>
          <p14:tracePt t="122408" x="7188200" y="4108450"/>
          <p14:tracePt t="122414" x="7188200" y="4089400"/>
          <p14:tracePt t="122428" x="7188200" y="4054475"/>
          <p14:tracePt t="122444" x="7188200" y="4044950"/>
          <p14:tracePt t="122459" x="7188200" y="4037013"/>
          <p14:tracePt t="122475" x="7188200" y="4027488"/>
          <p14:tracePt t="122492" x="7188200" y="4017963"/>
          <p14:tracePt t="122524" x="7188200" y="4010025"/>
          <p14:tracePt t="128346" x="7205663" y="4017963"/>
          <p14:tracePt t="128374" x="7215188" y="4017963"/>
          <p14:tracePt t="128422" x="7232650" y="4017963"/>
          <p14:tracePt t="128427" x="7242175" y="4017963"/>
          <p14:tracePt t="128439" x="7259638" y="4017963"/>
          <p14:tracePt t="128454" x="7340600" y="4017963"/>
          <p14:tracePt t="128470" x="7394575" y="4000500"/>
          <p14:tracePt t="128486" x="7439025" y="3990975"/>
          <p14:tracePt t="128502" x="7473950" y="3973513"/>
          <p14:tracePt t="128535" x="7483475" y="3973513"/>
          <p14:tracePt t="128558" x="7500938" y="3965575"/>
          <p14:tracePt t="128565" x="7510463" y="3946525"/>
          <p14:tracePt t="128581" x="7581900" y="3902075"/>
          <p14:tracePt t="128598" x="7697788" y="3840163"/>
          <p14:tracePt t="128613" x="7848600" y="3768725"/>
          <p14:tracePt t="128629" x="7956550" y="3679825"/>
          <p14:tracePt t="128645" x="8010525" y="3608388"/>
          <p14:tracePt t="128661" x="8037513" y="3536950"/>
          <p14:tracePt t="128677" x="8054975" y="3465513"/>
          <p14:tracePt t="128693" x="8081963" y="3375025"/>
          <p14:tracePt t="128709" x="8143875" y="3268663"/>
          <p14:tracePt t="128725" x="8224838" y="3152775"/>
          <p14:tracePt t="128741" x="8286750" y="3027363"/>
          <p14:tracePt t="128757" x="8323263" y="2938463"/>
          <p14:tracePt t="128773" x="8331200" y="2874963"/>
          <p14:tracePt t="128789" x="8331200" y="2857500"/>
          <p14:tracePt t="128805" x="8331200" y="2847975"/>
          <p14:tracePt t="128821" x="8331200" y="2840038"/>
          <p14:tracePt t="128837" x="8331200" y="2830513"/>
          <p14:tracePt t="128853" x="8331200" y="2822575"/>
          <p14:tracePt t="130276" x="8340725" y="2822575"/>
          <p14:tracePt t="130291" x="8348663" y="2822575"/>
          <p14:tracePt t="130308" x="8358188" y="2830513"/>
          <p14:tracePt t="130324" x="8367713" y="2840038"/>
          <p14:tracePt t="130339" x="8375650" y="2847975"/>
          <p14:tracePt t="130355" x="8375650" y="2857500"/>
          <p14:tracePt t="130372" x="8385175" y="2867025"/>
          <p14:tracePt t="130388" x="8402638" y="2874963"/>
          <p14:tracePt t="130404" x="8439150" y="2901950"/>
          <p14:tracePt t="130420" x="8466138" y="2901950"/>
          <p14:tracePt t="130458" x="8474075" y="2911475"/>
          <p14:tracePt t="130467" x="8483600" y="2919413"/>
          <p14:tracePt t="130603" x="8466138" y="2919413"/>
          <p14:tracePt t="130607" x="8447088" y="2919413"/>
          <p14:tracePt t="130618" x="8439150" y="2919413"/>
          <p14:tracePt t="130627" x="8429625" y="2928938"/>
          <p14:tracePt t="130643" x="8412163" y="2946400"/>
          <p14:tracePt t="130659" x="8375650" y="2955925"/>
          <p14:tracePt t="130675" x="8323263" y="2973388"/>
          <p14:tracePt t="130691" x="8224838" y="3027363"/>
          <p14:tracePt t="130707" x="8143875" y="3044825"/>
          <p14:tracePt t="130723" x="7983538" y="3089275"/>
          <p14:tracePt t="130739" x="7777163" y="3143250"/>
          <p14:tracePt t="130755" x="7554913" y="3224213"/>
          <p14:tracePt t="130771" x="7385050" y="3340100"/>
          <p14:tracePt t="130787" x="7251700" y="3446463"/>
          <p14:tracePt t="130804" x="7170738" y="3554413"/>
          <p14:tracePt t="130819" x="7089775" y="3652838"/>
          <p14:tracePt t="130835" x="7010400" y="3741738"/>
          <p14:tracePt t="130851" x="6902450" y="3848100"/>
          <p14:tracePt t="130867" x="6796088" y="3956050"/>
          <p14:tracePt t="130883" x="6732588" y="4010025"/>
          <p14:tracePt t="130899" x="6697663" y="4044950"/>
          <p14:tracePt t="130915" x="6680200" y="4062413"/>
          <p14:tracePt t="130931" x="6661150" y="4098925"/>
          <p14:tracePt t="130947" x="6626225" y="4179888"/>
          <p14:tracePt t="130963" x="6616700" y="4232275"/>
          <p14:tracePt t="130979" x="6572250" y="4322763"/>
          <p14:tracePt t="130995" x="6562725" y="4367213"/>
          <p14:tracePt t="131011" x="6554788" y="4419600"/>
          <p14:tracePt t="131043" x="6554788" y="4456113"/>
          <p14:tracePt t="131059" x="6537325" y="4554538"/>
          <p14:tracePt t="131075" x="6527800" y="4625975"/>
          <p14:tracePt t="131091" x="6527800" y="4652963"/>
          <p14:tracePt t="131107" x="6527800" y="4679950"/>
          <p14:tracePt t="131123" x="6527800" y="4697413"/>
          <p14:tracePt t="131139" x="6527800" y="4714875"/>
          <p14:tracePt t="131155" x="6545263" y="4732338"/>
          <p14:tracePt t="131171" x="6572250" y="4751388"/>
          <p14:tracePt t="131187" x="6581775" y="4768850"/>
          <p14:tracePt t="131203" x="6589713" y="4776788"/>
          <p14:tracePt t="131219" x="6589713" y="4795838"/>
          <p14:tracePt t="131235" x="6589713" y="4813300"/>
          <p14:tracePt t="131267" x="6589713" y="4830763"/>
          <p14:tracePt t="131314" x="6589713" y="4840288"/>
          <p14:tracePt t="131363" x="6599238" y="4848225"/>
          <p14:tracePt t="131378" x="6608763" y="4840288"/>
          <p14:tracePt t="131384" x="6616700" y="4830763"/>
          <p14:tracePt t="131395" x="6616700" y="4822825"/>
          <p14:tracePt t="131411" x="6634163" y="4768850"/>
          <p14:tracePt t="131427" x="6661150" y="4697413"/>
          <p14:tracePt t="131443" x="6688138" y="4652963"/>
          <p14:tracePt t="131459" x="6724650" y="4589463"/>
          <p14:tracePt t="131475" x="6777038" y="4518025"/>
          <p14:tracePt t="131491" x="6831013" y="4438650"/>
          <p14:tracePt t="131507" x="6875463" y="4394200"/>
          <p14:tracePt t="131522" x="6929438" y="4313238"/>
          <p14:tracePt t="131538" x="6973888" y="4259263"/>
          <p14:tracePt t="131554" x="7027863" y="4187825"/>
          <p14:tracePt t="131570" x="7081838" y="4116388"/>
          <p14:tracePt t="131586" x="7081838" y="4089400"/>
          <p14:tracePt t="131602" x="7089775" y="4071938"/>
          <p14:tracePt t="131618" x="7089775" y="4054475"/>
          <p14:tracePt t="131634" x="7089775" y="4027488"/>
          <p14:tracePt t="131651" x="7089775" y="4010025"/>
          <p14:tracePt t="131666" x="7081838" y="3990975"/>
          <p14:tracePt t="131682" x="7081838" y="3973513"/>
          <p14:tracePt t="131698" x="7081838" y="3956050"/>
          <p14:tracePt t="131714" x="7081838" y="3919538"/>
          <p14:tracePt t="131730" x="7081838" y="3894138"/>
          <p14:tracePt t="131746" x="7081838" y="3875088"/>
          <p14:tracePt t="131762" x="7062788" y="3813175"/>
          <p14:tracePt t="131778" x="7054850" y="3751263"/>
          <p14:tracePt t="131794" x="7027863" y="3652838"/>
          <p14:tracePt t="131810" x="7018338" y="3581400"/>
          <p14:tracePt t="131826" x="7010400" y="3517900"/>
          <p14:tracePt t="131842" x="6973888" y="3455988"/>
          <p14:tracePt t="131858" x="6956425" y="3402013"/>
          <p14:tracePt t="131874" x="6919913" y="3348038"/>
          <p14:tracePt t="131892" x="6894513" y="3286125"/>
          <p14:tracePt t="131906" x="6894513" y="3259138"/>
          <p14:tracePt t="131922" x="6875463" y="3214688"/>
          <p14:tracePt t="131938" x="6858000" y="3152775"/>
          <p14:tracePt t="131955" x="6831013" y="3098800"/>
          <p14:tracePt t="131970" x="6831013" y="3081338"/>
          <p14:tracePt t="131986" x="6823075" y="3054350"/>
          <p14:tracePt t="132002" x="6813550" y="3036888"/>
          <p14:tracePt t="132018" x="6804025" y="3017838"/>
          <p14:tracePt t="132034" x="6804025" y="3000375"/>
          <p14:tracePt t="132050" x="6796088" y="2990850"/>
          <p14:tracePt t="132066" x="6796088" y="2982913"/>
          <p14:tracePt t="132100" x="6796088" y="2973388"/>
          <p14:tracePt t="132133" x="6796088" y="2982913"/>
          <p14:tracePt t="132138" x="6804025" y="3027363"/>
          <p14:tracePt t="132148" x="6804025" y="3054350"/>
          <p14:tracePt t="132162" x="6823075" y="3098800"/>
          <p14:tracePt t="132178" x="6875463" y="3268663"/>
          <p14:tracePt t="132194" x="6919913" y="3446463"/>
          <p14:tracePt t="132210" x="6938963" y="3589338"/>
          <p14:tracePt t="132226" x="6938963" y="3705225"/>
          <p14:tracePt t="132242" x="6938963" y="3795713"/>
          <p14:tracePt t="132258" x="6938963" y="3875088"/>
          <p14:tracePt t="132274" x="6965950" y="3938588"/>
          <p14:tracePt t="132290" x="6973888" y="3973513"/>
          <p14:tracePt t="132306" x="6983413" y="3990975"/>
          <p14:tracePt t="132322" x="6991350" y="4010025"/>
          <p14:tracePt t="132354" x="7010400" y="4010025"/>
          <p14:tracePt t="132370" x="7054850" y="4010025"/>
          <p14:tracePt t="132386" x="7134225" y="3983038"/>
          <p14:tracePt t="132402" x="7277100" y="3902075"/>
          <p14:tracePt t="132418" x="7412038" y="3803650"/>
          <p14:tracePt t="132434" x="7518400" y="3687763"/>
          <p14:tracePt t="132449" x="7562850" y="3482975"/>
          <p14:tracePt t="132466" x="7626350" y="3313113"/>
          <p14:tracePt t="132481" x="7670800" y="3170238"/>
          <p14:tracePt t="132497" x="7688263" y="3044825"/>
          <p14:tracePt t="132513" x="7724775" y="2938463"/>
          <p14:tracePt t="132529" x="7759700" y="2884488"/>
          <p14:tracePt t="132546" x="7786688" y="2840038"/>
          <p14:tracePt t="132561" x="7823200" y="2776538"/>
          <p14:tracePt t="132577" x="7858125" y="2741613"/>
          <p14:tracePt t="132593" x="7875588" y="2714625"/>
          <p14:tracePt t="132628" x="7875588" y="2705100"/>
          <p14:tracePt t="132644" x="7885113" y="2697163"/>
          <p14:tracePt t="132657" x="7902575" y="2679700"/>
          <p14:tracePt t="132673" x="7920038" y="2679700"/>
          <p14:tracePt t="132689" x="7956550" y="2660650"/>
          <p14:tracePt t="132705" x="8018463" y="2652713"/>
          <p14:tracePt t="132721" x="8072438" y="2643188"/>
          <p14:tracePt t="132737" x="8126413" y="2633663"/>
          <p14:tracePt t="132753" x="8180388" y="2616200"/>
          <p14:tracePt t="132769" x="8224838" y="2608263"/>
          <p14:tracePt t="132785" x="8259763" y="2598738"/>
          <p14:tracePt t="132801" x="8277225" y="2581275"/>
          <p14:tracePt t="132817" x="8286750" y="2571750"/>
          <p14:tracePt t="132836" x="8286750" y="2562225"/>
          <p14:tracePt t="132853" x="8286750" y="2554288"/>
          <p14:tracePt t="132868" x="8286750" y="2544763"/>
          <p14:tracePt t="132881" x="8296275" y="2536825"/>
          <p14:tracePt t="132898" x="8304213" y="2527300"/>
          <p14:tracePt t="132913" x="8331200" y="2517775"/>
          <p14:tracePt t="132929" x="8348663" y="2500313"/>
          <p14:tracePt t="132961" x="8358188" y="2482850"/>
          <p14:tracePt t="132977" x="8367713" y="2473325"/>
          <p14:tracePt t="132994" x="8385175" y="2465388"/>
          <p14:tracePt t="133009" x="8412163" y="2455863"/>
          <p14:tracePt t="133025" x="8420100" y="2455863"/>
          <p14:tracePt t="133060" x="8429625" y="2455863"/>
          <p14:tracePt t="133238" x="8429625" y="2465388"/>
          <p14:tracePt t="133334" x="8429625" y="2473325"/>
          <p14:tracePt t="133366" x="8429625" y="2482850"/>
          <p14:tracePt t="133654" x="8420100" y="2490788"/>
          <p14:tracePt t="134454" x="8412163" y="2500313"/>
          <p14:tracePt t="134470" x="8394700" y="2500313"/>
          <p14:tracePt t="134487" x="8385175" y="2500313"/>
          <p14:tracePt t="134492" x="8375650" y="2500313"/>
          <p14:tracePt t="134502" x="8358188" y="2500313"/>
          <p14:tracePt t="134512" x="8340725" y="2500313"/>
          <p14:tracePt t="134528" x="8296275" y="2509838"/>
          <p14:tracePt t="134544" x="8224838" y="2517775"/>
          <p14:tracePt t="134560" x="8134350" y="2517775"/>
          <p14:tracePt t="134576" x="7974013" y="2517775"/>
          <p14:tracePt t="134591" x="7813675" y="2517775"/>
          <p14:tracePt t="134608" x="7643813" y="2517775"/>
          <p14:tracePt t="134623" x="7500938" y="2517775"/>
          <p14:tracePt t="134639" x="7491413" y="2517775"/>
          <p14:tracePt t="134656" x="7473950" y="2500313"/>
          <p14:tracePt t="134671" x="7466013" y="2490788"/>
          <p14:tracePt t="134688" x="7446963" y="2473325"/>
          <p14:tracePt t="134703" x="7412038" y="2446338"/>
          <p14:tracePt t="134720" x="7394575" y="2428875"/>
          <p14:tracePt t="134735" x="7340600" y="2428875"/>
          <p14:tracePt t="134751" x="7304088" y="2428875"/>
          <p14:tracePt t="134767" x="7286625" y="2428875"/>
          <p14:tracePt t="134808" x="7269163" y="2428875"/>
          <p14:tracePt t="134840" x="7259638" y="2428875"/>
          <p14:tracePt t="134856" x="7251700" y="2428875"/>
          <p14:tracePt t="134872" x="7251700" y="2446338"/>
          <p14:tracePt t="134888" x="7251700" y="2455863"/>
          <p14:tracePt t="134893" x="7251700" y="2482850"/>
          <p14:tracePt t="134905" x="7251700" y="2509838"/>
          <p14:tracePt t="134911" x="7251700" y="2527300"/>
          <p14:tracePt t="134927" x="7259638" y="2571750"/>
          <p14:tracePt t="134943" x="7259638" y="2660650"/>
          <p14:tracePt t="134959" x="7259638" y="2741613"/>
          <p14:tracePt t="134975" x="7242175" y="2955925"/>
          <p14:tracePt t="134991" x="7197725" y="3241675"/>
          <p14:tracePt t="135007" x="7126288" y="3554413"/>
          <p14:tracePt t="135023" x="7072313" y="3822700"/>
          <p14:tracePt t="135039" x="7062788" y="4054475"/>
          <p14:tracePt t="135055" x="7062788" y="4214813"/>
          <p14:tracePt t="135071" x="7062788" y="4340225"/>
          <p14:tracePt t="135088" x="7062788" y="4446588"/>
          <p14:tracePt t="135103" x="7045325" y="4562475"/>
          <p14:tracePt t="135119" x="7010400" y="4670425"/>
          <p14:tracePt t="135135" x="6983413" y="4786313"/>
          <p14:tracePt t="135151" x="6983413" y="4830763"/>
          <p14:tracePt t="135167" x="6983413" y="4875213"/>
          <p14:tracePt t="135183" x="6983413" y="4911725"/>
          <p14:tracePt t="135199" x="6983413" y="4956175"/>
          <p14:tracePt t="135215" x="6983413" y="5000625"/>
          <p14:tracePt t="135231" x="6983413" y="5062538"/>
          <p14:tracePt t="135247" x="6983413" y="5116513"/>
          <p14:tracePt t="135264" x="6983413" y="5153025"/>
          <p14:tracePt t="135352" x="6983413" y="5160963"/>
          <p14:tracePt t="135372" x="6991350" y="5160963"/>
          <p14:tracePt t="135384" x="7010400" y="5160963"/>
          <p14:tracePt t="135401" x="7018338" y="5160963"/>
          <p14:tracePt t="135407" x="7037388" y="5143500"/>
          <p14:tracePt t="135423" x="7037388" y="5126038"/>
          <p14:tracePt t="135439" x="7054850" y="5099050"/>
          <p14:tracePt t="135455" x="7062788" y="5062538"/>
          <p14:tracePt t="135471" x="7062788" y="5045075"/>
          <p14:tracePt t="135512" x="7062788" y="5037138"/>
          <p14:tracePt t="135528" x="7062788" y="5027613"/>
          <p14:tracePt t="135560" x="7062788" y="5018088"/>
          <p14:tracePt t="135565" x="7062788" y="5010150"/>
          <p14:tracePt t="135624" x="7062788" y="5000625"/>
          <p14:tracePt t="135784" x="7062788" y="4991100"/>
          <p14:tracePt t="135789" x="7062788" y="4983163"/>
          <p14:tracePt t="136056" x="7062788" y="4973638"/>
          <p14:tracePt t="136250" x="7062788" y="4965700"/>
          <p14:tracePt t="136282" x="7072313" y="4965700"/>
          <p14:tracePt t="136331" x="7081838" y="4956175"/>
          <p14:tracePt t="137130" x="7072313" y="4956175"/>
          <p14:tracePt t="137488" x="7089775" y="4946650"/>
          <p14:tracePt t="137500" x="7089775" y="4938713"/>
          <p14:tracePt t="137506" x="7116763" y="4938713"/>
          <p14:tracePt t="137517" x="7134225" y="4938713"/>
          <p14:tracePt t="137533" x="7161213" y="4919663"/>
          <p14:tracePt t="137549" x="7180263" y="4911725"/>
          <p14:tracePt t="137565" x="7197725" y="4894263"/>
          <p14:tracePt t="137581" x="7232650" y="4867275"/>
          <p14:tracePt t="137597" x="7296150" y="4803775"/>
          <p14:tracePt t="137613" x="7385050" y="4714875"/>
          <p14:tracePt t="137629" x="7446963" y="4643438"/>
          <p14:tracePt t="137645" x="7572375" y="4527550"/>
          <p14:tracePt t="137661" x="7705725" y="4367213"/>
          <p14:tracePt t="137677" x="7786688" y="4170363"/>
          <p14:tracePt t="137693" x="7831138" y="3965575"/>
          <p14:tracePt t="137709" x="7867650" y="3768725"/>
          <p14:tracePt t="137725" x="7875588" y="3581400"/>
          <p14:tracePt t="137740" x="7875588" y="3375025"/>
          <p14:tracePt t="137757" x="7875588" y="3179763"/>
          <p14:tracePt t="137773" x="7875588" y="3017838"/>
          <p14:tracePt t="137788" x="7875588" y="2919413"/>
          <p14:tracePt t="137804" x="7875588" y="2884488"/>
          <p14:tracePt t="138013" x="7894638" y="2867025"/>
          <p14:tracePt t="138017" x="7902575" y="2867025"/>
          <p14:tracePt t="138029" x="7902575" y="2857500"/>
          <p14:tracePt t="138044" x="7912100" y="2840038"/>
          <p14:tracePt t="138060" x="7912100" y="2830513"/>
          <p14:tracePt t="138076" x="7929563" y="2795588"/>
          <p14:tracePt t="138092" x="7929563" y="2759075"/>
          <p14:tracePt t="138108" x="7929563" y="2732088"/>
          <p14:tracePt t="138124" x="7947025" y="2687638"/>
          <p14:tracePt t="138140" x="7947025" y="2679700"/>
          <p14:tracePt t="138156" x="7966075" y="2660650"/>
          <p14:tracePt t="138160" x="7966075" y="2652713"/>
          <p14:tracePt t="138174" x="7983538" y="2633663"/>
          <p14:tracePt t="138188" x="7991475" y="2616200"/>
          <p14:tracePt t="138204" x="7991475" y="2598738"/>
          <p14:tracePt t="138220" x="7991475" y="2581275"/>
          <p14:tracePt t="138236" x="7991475" y="2554288"/>
          <p14:tracePt t="138252" x="7991475" y="2536825"/>
          <p14:tracePt t="138301" x="7991475" y="2527300"/>
          <p14:tracePt t="138317" x="7991475" y="2517775"/>
          <p14:tracePt t="138322" x="7991475" y="2509838"/>
          <p14:tracePt t="138333" x="7991475" y="2500313"/>
          <p14:tracePt t="138348" x="8027988" y="2473325"/>
          <p14:tracePt t="138364" x="8027988" y="2465388"/>
          <p14:tracePt t="138380" x="8037513" y="2455863"/>
          <p14:tracePt t="138464" x="8037513" y="2482850"/>
          <p14:tracePt t="138477" x="8018463" y="2500313"/>
          <p14:tracePt t="138483" x="8001000" y="2554288"/>
          <p14:tracePt t="138493" x="7991475" y="2581275"/>
          <p14:tracePt t="138508" x="7983538" y="2643188"/>
          <p14:tracePt t="138524" x="7974013" y="2714625"/>
          <p14:tracePt t="138540" x="7974013" y="2786063"/>
          <p14:tracePt t="138556" x="7974013" y="2867025"/>
          <p14:tracePt t="138572" x="7974013" y="2919413"/>
          <p14:tracePt t="138588" x="7974013" y="2973388"/>
          <p14:tracePt t="138604" x="7974013" y="3017838"/>
          <p14:tracePt t="138620" x="7983538" y="3062288"/>
          <p14:tracePt t="138636" x="8010525" y="3116263"/>
          <p14:tracePt t="138652" x="8018463" y="3125788"/>
          <p14:tracePt t="138668" x="8027988" y="3152775"/>
          <p14:tracePt t="138685" x="8027988" y="3160713"/>
          <p14:tracePt t="138700" x="8027988" y="3187700"/>
          <p14:tracePt t="138716" x="8027988" y="3224213"/>
          <p14:tracePt t="138732" x="8027988" y="3268663"/>
          <p14:tracePt t="138748" x="8045450" y="3313113"/>
          <p14:tracePt t="138764" x="8062913" y="3357563"/>
          <p14:tracePt t="138780" x="8072438" y="3367088"/>
          <p14:tracePt t="138813" x="8072438" y="3375025"/>
          <p14:tracePt t="138829" x="8072438" y="3402013"/>
          <p14:tracePt t="138844" x="8072438" y="3419475"/>
          <p14:tracePt t="138860" x="8072438" y="3438525"/>
          <p14:tracePt t="138876" x="8072438" y="3446463"/>
          <p14:tracePt t="138994" x="8072438" y="3438525"/>
          <p14:tracePt t="139007" x="8072438" y="3419475"/>
          <p14:tracePt t="139011" x="8072438" y="3394075"/>
          <p14:tracePt t="139022" x="8072438" y="3367088"/>
          <p14:tracePt t="139035" x="8072438" y="3340100"/>
          <p14:tracePt t="139051" x="8072438" y="3295650"/>
          <p14:tracePt t="139067" x="8072438" y="3214688"/>
          <p14:tracePt t="139083" x="8072438" y="3160713"/>
          <p14:tracePt t="139099" x="8072438" y="3125788"/>
          <p14:tracePt t="139115" x="8062913" y="3089275"/>
          <p14:tracePt t="139131" x="8062913" y="3036888"/>
          <p14:tracePt t="139147" x="8054975" y="2990850"/>
          <p14:tracePt t="139163" x="8045450" y="2955925"/>
          <p14:tracePt t="139179" x="8045450" y="2928938"/>
          <p14:tracePt t="139183" x="8045450" y="2901950"/>
          <p14:tracePt t="139195" x="8037513" y="2901950"/>
          <p14:tracePt t="139211" x="8037513" y="2874963"/>
          <p14:tracePt t="139227" x="8027988" y="2847975"/>
          <p14:tracePt t="139243" x="8027988" y="2830513"/>
          <p14:tracePt t="139259" x="8027988" y="2803525"/>
          <p14:tracePt t="139276" x="8027988" y="2776538"/>
          <p14:tracePt t="139291" x="8027988" y="2759075"/>
          <p14:tracePt t="139307" x="8027988" y="2741613"/>
          <p14:tracePt t="139323" x="8027988" y="2732088"/>
          <p14:tracePt t="139339" x="8037513" y="2714625"/>
          <p14:tracePt t="139355" x="8037513" y="2697163"/>
          <p14:tracePt t="139371" x="8037513" y="2679700"/>
          <p14:tracePt t="139387" x="8037513" y="2660650"/>
          <p14:tracePt t="139403" x="8037513" y="2652713"/>
          <p14:tracePt t="139419" x="8037513" y="2643188"/>
          <p14:tracePt t="139435" x="8037513" y="2633663"/>
          <p14:tracePt t="139451" x="8045450" y="2616200"/>
          <p14:tracePt t="139467" x="8045450" y="2608263"/>
          <p14:tracePt t="139483" x="8054975" y="2581275"/>
          <p14:tracePt t="139499" x="8062913" y="2554288"/>
          <p14:tracePt t="139515" x="8062913" y="2544763"/>
          <p14:tracePt t="139531" x="8072438" y="2536825"/>
          <p14:tracePt t="139563" x="8072438" y="2527300"/>
          <p14:tracePt t="139694" x="8072438" y="2536825"/>
          <p14:tracePt t="139699" x="8072438" y="2544763"/>
          <p14:tracePt t="139710" x="8062913" y="2544763"/>
          <p14:tracePt t="139726" x="8062913" y="2554288"/>
          <p14:tracePt t="139739" x="8054975" y="2571750"/>
          <p14:tracePt t="139755" x="8045450" y="2589213"/>
          <p14:tracePt t="139771" x="8037513" y="2616200"/>
          <p14:tracePt t="139787" x="8037513" y="2633663"/>
          <p14:tracePt t="139803" x="8027988" y="2652713"/>
          <p14:tracePt t="139819" x="8018463" y="2679700"/>
          <p14:tracePt t="139835" x="8001000" y="2732088"/>
          <p14:tracePt t="139851" x="8001000" y="2759075"/>
          <p14:tracePt t="139867" x="7947025" y="2830513"/>
          <p14:tracePt t="139883" x="7947025" y="2874963"/>
          <p14:tracePt t="139899" x="7939088" y="2911475"/>
          <p14:tracePt t="139915" x="7920038" y="2955925"/>
          <p14:tracePt t="139932" x="7920038" y="2973388"/>
          <p14:tracePt t="139947" x="7920038" y="2990850"/>
          <p14:tracePt t="139962" x="7920038" y="3017838"/>
          <p14:tracePt t="139979" x="7920038" y="3044825"/>
          <p14:tracePt t="139995" x="7920038" y="3116263"/>
          <p14:tracePt t="140010" x="7920038" y="3170238"/>
          <p14:tracePt t="140026" x="7920038" y="3187700"/>
          <p14:tracePt t="140043" x="7920038" y="3205163"/>
          <p14:tracePt t="140058" x="7920038" y="3224213"/>
          <p14:tracePt t="140074" x="7920038" y="3251200"/>
          <p14:tracePt t="140090" x="7929563" y="3286125"/>
          <p14:tracePt t="140106" x="7939088" y="3303588"/>
          <p14:tracePt t="140122" x="7947025" y="3340100"/>
          <p14:tracePt t="140138" x="7966075" y="3384550"/>
          <p14:tracePt t="140154" x="7983538" y="3402013"/>
          <p14:tracePt t="140170" x="8001000" y="3429000"/>
          <p14:tracePt t="140186" x="8018463" y="3446463"/>
          <p14:tracePt t="140206" x="8027988" y="3455988"/>
          <p14:tracePt t="140302" x="8037513" y="3455988"/>
          <p14:tracePt t="140322" x="8045450" y="3455988"/>
          <p14:tracePt t="140334" x="8062913" y="3455988"/>
          <p14:tracePt t="140350" x="8062913" y="3446463"/>
          <p14:tracePt t="140355" x="8062913" y="3438525"/>
          <p14:tracePt t="140366" x="8062913" y="3429000"/>
          <p14:tracePt t="140378" x="8072438" y="3411538"/>
          <p14:tracePt t="140394" x="8081963" y="3367088"/>
          <p14:tracePt t="140410" x="8089900" y="3313113"/>
          <p14:tracePt t="140426" x="8089900" y="3232150"/>
          <p14:tracePt t="140442" x="8089900" y="3179763"/>
          <p14:tracePt t="140458" x="8081963" y="3143250"/>
          <p14:tracePt t="140474" x="8072438" y="3108325"/>
          <p14:tracePt t="140490" x="8062913" y="3071813"/>
          <p14:tracePt t="140506" x="8062913" y="3036888"/>
          <p14:tracePt t="140522" x="8062913" y="2990850"/>
          <p14:tracePt t="140538" x="8062913" y="2973388"/>
          <p14:tracePt t="140554" x="8062913" y="2938463"/>
          <p14:tracePt t="140570" x="8054975" y="2911475"/>
          <p14:tracePt t="140586" x="8054975" y="2884488"/>
          <p14:tracePt t="140602" x="8054975" y="2840038"/>
          <p14:tracePt t="140618" x="8054975" y="2822575"/>
          <p14:tracePt t="140634" x="8054975" y="2776538"/>
          <p14:tracePt t="140650" x="8037513" y="2732088"/>
          <p14:tracePt t="140666" x="8027988" y="2705100"/>
          <p14:tracePt t="140682" x="8018463" y="2679700"/>
          <p14:tracePt t="140698" x="8018463" y="2652713"/>
          <p14:tracePt t="140714" x="8018463" y="2633663"/>
          <p14:tracePt t="140730" x="8018463" y="2616200"/>
          <p14:tracePt t="140746" x="8018463" y="2589213"/>
          <p14:tracePt t="140762" x="8018463" y="2562225"/>
          <p14:tracePt t="140778" x="8018463" y="2544763"/>
          <p14:tracePt t="140794" x="8010525" y="2527300"/>
          <p14:tracePt t="140810" x="8010525" y="2517775"/>
          <p14:tracePt t="140842" x="8010525" y="2509838"/>
          <p14:tracePt t="141092" x="8010525" y="2517775"/>
          <p14:tracePt t="141104" x="8010525" y="2527300"/>
          <p14:tracePt t="141109" x="8010525" y="2536825"/>
          <p14:tracePt t="141120" x="8010525" y="2562225"/>
          <p14:tracePt t="141136" x="8010525" y="2581275"/>
          <p14:tracePt t="141145" x="8010525" y="2589213"/>
          <p14:tracePt t="141161" x="8001000" y="2625725"/>
          <p14:tracePt t="141177" x="7991475" y="2652713"/>
          <p14:tracePt t="141193" x="7991475" y="2687638"/>
          <p14:tracePt t="141209" x="7991475" y="2714625"/>
          <p14:tracePt t="141226" x="7991475" y="2751138"/>
          <p14:tracePt t="141241" x="7991475" y="2795588"/>
          <p14:tracePt t="141257" x="7991475" y="2840038"/>
          <p14:tracePt t="141273" x="7991475" y="2874963"/>
          <p14:tracePt t="141289" x="7991475" y="2911475"/>
          <p14:tracePt t="141305" x="7991475" y="2946400"/>
          <p14:tracePt t="141321" x="8010525" y="3017838"/>
          <p14:tracePt t="141337" x="8010525" y="3044825"/>
          <p14:tracePt t="141353" x="8018463" y="3089275"/>
          <p14:tracePt t="141369" x="8027988" y="3143250"/>
          <p14:tracePt t="141385" x="8037513" y="3197225"/>
          <p14:tracePt t="141401" x="8054975" y="3224213"/>
          <p14:tracePt t="141417" x="8054975" y="3241675"/>
          <p14:tracePt t="141433" x="8062913" y="3268663"/>
          <p14:tracePt t="141456" x="8062913" y="3295650"/>
          <p14:tracePt t="141472" x="8062913" y="3313113"/>
          <p14:tracePt t="141481" x="8062913" y="3322638"/>
          <p14:tracePt t="141497" x="8062913" y="3357563"/>
          <p14:tracePt t="141513" x="8062913" y="3384550"/>
          <p14:tracePt t="141529" x="8062913" y="3402013"/>
          <p14:tracePt t="141545" x="8072438" y="3429000"/>
          <p14:tracePt t="141561" x="8072438" y="3438525"/>
          <p14:tracePt t="141577" x="8072438" y="3455988"/>
          <p14:tracePt t="141593" x="8072438" y="3473450"/>
          <p14:tracePt t="141609" x="8081963" y="3490913"/>
          <p14:tracePt t="141625" x="8081963" y="3500438"/>
          <p14:tracePt t="142354" x="8081963" y="3490913"/>
          <p14:tracePt t="142562" x="8089900" y="3482975"/>
          <p14:tracePt t="142758" x="8089900" y="3473450"/>
          <p14:tracePt t="142770" x="8089900" y="3465513"/>
          <p14:tracePt t="142802" x="8089900" y="3455988"/>
          <p14:tracePt t="142834" x="8089900" y="3446463"/>
          <p14:tracePt t="142854" x="8089900" y="3429000"/>
          <p14:tracePt t="142914" x="8089900" y="3419475"/>
          <p14:tracePt t="142930" x="8099425" y="3402013"/>
          <p14:tracePt t="142946" x="8099425" y="3394075"/>
          <p14:tracePt t="143010" x="8108950" y="3384550"/>
          <p14:tracePt t="143090" x="8108950" y="3357563"/>
          <p14:tracePt t="143106" x="8116888" y="3330575"/>
          <p14:tracePt t="143122" x="8126413" y="3322638"/>
          <p14:tracePt t="143138" x="8126413" y="3313113"/>
          <p14:tracePt t="143158" x="8126413" y="3303588"/>
          <p14:tracePt t="143170" x="8126413" y="3295650"/>
          <p14:tracePt t="143176" x="8126413" y="3286125"/>
          <p14:tracePt t="143192" x="8126413" y="3259138"/>
          <p14:tracePt t="143207" x="8126413" y="3232150"/>
          <p14:tracePt t="143240" x="8126413" y="3224213"/>
          <p14:tracePt t="143428" x="8116888" y="3241675"/>
          <p14:tracePt t="143433" x="8116888" y="3251200"/>
          <p14:tracePt t="143448" x="8108950" y="3268663"/>
          <p14:tracePt t="143464" x="8089900" y="3295650"/>
          <p14:tracePt t="143480" x="8089900" y="3303588"/>
          <p14:tracePt t="143496" x="8081963" y="3340100"/>
          <p14:tracePt t="143512" x="8081963" y="3357563"/>
          <p14:tracePt t="143528" x="8081963" y="3375025"/>
          <p14:tracePt t="143544" x="8081963" y="3394075"/>
          <p14:tracePt t="143576" x="8081963" y="3402013"/>
          <p14:tracePt t="143620" x="8081963" y="3411538"/>
          <p14:tracePt t="143625" x="8081963" y="3419475"/>
          <p14:tracePt t="143684" x="8081963" y="3429000"/>
          <p14:tracePt t="143690" x="8081963" y="3438525"/>
          <p14:tracePt t="144284" x="8081963" y="3446463"/>
          <p14:tracePt t="144332" x="8081963" y="3455988"/>
          <p14:tracePt t="144444" x="8081963" y="3465513"/>
          <p14:tracePt t="144449" x="8081963" y="3473450"/>
          <p14:tracePt t="144476" x="8081963" y="3482975"/>
          <p14:tracePt t="144481" x="8081963" y="3490913"/>
          <p14:tracePt t="144524" x="8081963" y="3500438"/>
          <p14:tracePt t="144529" x="8081963" y="3509963"/>
          <p14:tracePt t="144560" x="8081963" y="3527425"/>
          <p14:tracePt t="144572" x="8081963" y="3536950"/>
          <p14:tracePt t="144577" x="8081963" y="3544888"/>
          <p14:tracePt t="144588" x="8081963" y="3554413"/>
          <p14:tracePt t="144598" x="8089900" y="3562350"/>
          <p14:tracePt t="144621" x="8099425" y="3581400"/>
          <p14:tracePt t="144636" x="8099425" y="3589338"/>
          <p14:tracePt t="144652" x="8099425" y="3598863"/>
          <p14:tracePt t="144672" x="8099425" y="3608388"/>
          <p14:tracePt t="144684" x="8099425" y="3616325"/>
          <p14:tracePt t="144694" x="8108950" y="3633788"/>
          <p14:tracePt t="144710" x="8108950" y="3643313"/>
          <p14:tracePt t="144726" x="8116888" y="3679825"/>
          <p14:tracePt t="144742" x="8134350" y="3705225"/>
          <p14:tracePt t="144758" x="8143875" y="3732213"/>
          <p14:tracePt t="144774" x="8143875" y="3751263"/>
          <p14:tracePt t="144790" x="8143875" y="3776663"/>
          <p14:tracePt t="144806" x="8143875" y="3813175"/>
          <p14:tracePt t="144822" x="8143875" y="3867150"/>
          <p14:tracePt t="144838" x="8143875" y="3919538"/>
          <p14:tracePt t="144854" x="8143875" y="3956050"/>
          <p14:tracePt t="144870" x="8143875" y="3983038"/>
          <p14:tracePt t="144886" x="8143875" y="3990975"/>
          <p14:tracePt t="144902" x="8143875" y="4017963"/>
          <p14:tracePt t="144918" x="8143875" y="4044950"/>
          <p14:tracePt t="144934" x="8143875" y="4062413"/>
          <p14:tracePt t="144950" x="8143875" y="4089400"/>
          <p14:tracePt t="144966" x="8143875" y="4143375"/>
          <p14:tracePt t="144982" x="8134350" y="4187825"/>
          <p14:tracePt t="144998" x="8134350" y="4214813"/>
          <p14:tracePt t="145014" x="8134350" y="4232275"/>
          <p14:tracePt t="145030" x="8134350" y="4268788"/>
          <p14:tracePt t="145047" x="8134350" y="4276725"/>
          <p14:tracePt t="145062" x="8116888" y="4313238"/>
          <p14:tracePt t="145078" x="8116888" y="4340225"/>
          <p14:tracePt t="145094" x="8116888" y="4394200"/>
          <p14:tracePt t="145110" x="8116888" y="4446588"/>
          <p14:tracePt t="145126" x="8116888" y="4473575"/>
          <p14:tracePt t="145142" x="8116888" y="4491038"/>
          <p14:tracePt t="145158" x="8116888" y="4510088"/>
          <p14:tracePt t="145174" x="8116888" y="4527550"/>
          <p14:tracePt t="145190" x="8116888" y="4554538"/>
          <p14:tracePt t="145206" x="8116888" y="4589463"/>
          <p14:tracePt t="145222" x="8116888" y="4633913"/>
          <p14:tracePt t="145238" x="8116888" y="4679950"/>
          <p14:tracePt t="145254" x="8116888" y="4732338"/>
          <p14:tracePt t="145270" x="8116888" y="4751388"/>
          <p14:tracePt t="145286" x="8116888" y="4776788"/>
          <p14:tracePt t="145301" x="8116888" y="4822825"/>
          <p14:tracePt t="145317" x="8116888" y="4867275"/>
          <p14:tracePt t="145333" x="8116888" y="4884738"/>
          <p14:tracePt t="145349" x="8116888" y="4902200"/>
          <p14:tracePt t="145366" x="8116888" y="4911725"/>
          <p14:tracePt t="145397" x="8116888" y="4929188"/>
          <p14:tracePt t="145413" x="8116888" y="4938713"/>
          <p14:tracePt t="145429" x="8116888" y="4946650"/>
          <p14:tracePt t="145647" x="8116888" y="4938713"/>
          <p14:tracePt t="145652" x="8116888" y="4929188"/>
          <p14:tracePt t="145662" x="8116888" y="4919663"/>
          <p14:tracePt t="145669" x="8116888" y="4911725"/>
          <p14:tracePt t="145694" x="8116888" y="4894263"/>
          <p14:tracePt t="145701" x="8126413" y="4867275"/>
          <p14:tracePt t="145717" x="8134350" y="4813300"/>
          <p14:tracePt t="145733" x="8134350" y="4768850"/>
          <p14:tracePt t="145749" x="8134350" y="4697413"/>
          <p14:tracePt t="145765" x="8134350" y="4616450"/>
          <p14:tracePt t="145781" x="8134350" y="4572000"/>
          <p14:tracePt t="145797" x="8134350" y="4510088"/>
          <p14:tracePt t="145813" x="8134350" y="4456113"/>
          <p14:tracePt t="145829" x="8134350" y="4411663"/>
          <p14:tracePt t="145845" x="8134350" y="4367213"/>
          <p14:tracePt t="145861" x="8134350" y="4322763"/>
          <p14:tracePt t="145877" x="8134350" y="4276725"/>
          <p14:tracePt t="145893" x="8134350" y="4232275"/>
          <p14:tracePt t="145909" x="8116888" y="4179888"/>
          <p14:tracePt t="145925" x="8099425" y="4116388"/>
          <p14:tracePt t="145941" x="8072438" y="4044950"/>
          <p14:tracePt t="145957" x="8045450" y="3990975"/>
          <p14:tracePt t="145973" x="8045450" y="3956050"/>
          <p14:tracePt t="145989" x="8045450" y="3919538"/>
          <p14:tracePt t="146005" x="8045450" y="3894138"/>
          <p14:tracePt t="146021" x="8045450" y="3857625"/>
          <p14:tracePt t="146037" x="8045450" y="3830638"/>
          <p14:tracePt t="146053" x="8045450" y="3795713"/>
          <p14:tracePt t="146069" x="8045450" y="3768725"/>
          <p14:tracePt t="146085" x="8045450" y="3724275"/>
          <p14:tracePt t="146101" x="8045450" y="3697288"/>
          <p14:tracePt t="146117" x="8045450" y="3660775"/>
          <p14:tracePt t="146133" x="8045450" y="3643313"/>
          <p14:tracePt t="146149" x="8045450" y="3625850"/>
          <p14:tracePt t="146165" x="8045450" y="3608388"/>
          <p14:tracePt t="146181" x="8045450" y="3581400"/>
          <p14:tracePt t="146213" x="8045450" y="3554413"/>
          <p14:tracePt t="146229" x="8054975" y="3536950"/>
          <p14:tracePt t="146245" x="8054975" y="3517900"/>
          <p14:tracePt t="146261" x="8062913" y="3509963"/>
          <p14:tracePt t="146277" x="8072438" y="3500438"/>
          <p14:tracePt t="146293" x="8072438" y="3490913"/>
          <p14:tracePt t="146309" x="8081963" y="3482975"/>
          <p14:tracePt t="146325" x="8081963" y="3473450"/>
          <p14:tracePt t="146341" x="8081963" y="3465513"/>
          <p14:tracePt t="146469" x="8081963" y="3473450"/>
          <p14:tracePt t="146480" x="8081963" y="3482975"/>
          <p14:tracePt t="146486" x="8072438" y="3482975"/>
          <p14:tracePt t="146500" x="8062913" y="3509963"/>
          <p14:tracePt t="146516" x="8062913" y="3527425"/>
          <p14:tracePt t="146532" x="8054975" y="3554413"/>
          <p14:tracePt t="146548" x="8037513" y="3571875"/>
          <p14:tracePt t="146564" x="8037513" y="3581400"/>
          <p14:tracePt t="146580" x="8037513" y="3598863"/>
          <p14:tracePt t="146597" x="8037513" y="3625850"/>
          <p14:tracePt t="146612" x="8037513" y="3643313"/>
          <p14:tracePt t="146628" x="8037513" y="3670300"/>
          <p14:tracePt t="146644" x="8037513" y="3697288"/>
          <p14:tracePt t="146660" x="8037513" y="3732213"/>
          <p14:tracePt t="146676" x="8037513" y="3759200"/>
          <p14:tracePt t="146692" x="8037513" y="3803650"/>
          <p14:tracePt t="146708" x="8037513" y="3830638"/>
          <p14:tracePt t="146724" x="8037513" y="3867150"/>
          <p14:tracePt t="146740" x="8037513" y="3911600"/>
          <p14:tracePt t="146756" x="8037513" y="3946525"/>
          <p14:tracePt t="146772" x="8037513" y="3983038"/>
          <p14:tracePt t="146788" x="8037513" y="4010025"/>
          <p14:tracePt t="146804" x="8037513" y="4027488"/>
          <p14:tracePt t="146820" x="8037513" y="4062413"/>
          <p14:tracePt t="146836" x="8037513" y="4108450"/>
          <p14:tracePt t="146852" x="8037513" y="4143375"/>
          <p14:tracePt t="146868" x="8037513" y="4179888"/>
          <p14:tracePt t="146884" x="8037513" y="4187825"/>
          <p14:tracePt t="146902" x="8037513" y="4214813"/>
          <p14:tracePt t="146916" x="8037513" y="4241800"/>
          <p14:tracePt t="146932" x="8037513" y="4286250"/>
          <p14:tracePt t="146948" x="8037513" y="4340225"/>
          <p14:tracePt t="146964" x="8037513" y="4384675"/>
          <p14:tracePt t="146980" x="8045450" y="4429125"/>
          <p14:tracePt t="146996" x="8045450" y="4446588"/>
          <p14:tracePt t="147012" x="8045450" y="4465638"/>
          <p14:tracePt t="147028" x="8045450" y="4483100"/>
          <p14:tracePt t="147044" x="8045450" y="4491038"/>
          <p14:tracePt t="147060" x="8045450" y="4500563"/>
          <p14:tracePt t="147076" x="8045450" y="4510088"/>
          <p14:tracePt t="147136" x="8045450" y="4518025"/>
          <p14:tracePt t="147157" x="8045450" y="4527550"/>
          <p14:tracePt t="147168" x="8045450" y="4537075"/>
          <p14:tracePt t="147184" x="8045450" y="4554538"/>
          <p14:tracePt t="147200" x="8045450" y="4572000"/>
          <p14:tracePt t="147206" x="8045450" y="4581525"/>
          <p14:tracePt t="147221" x="8045450" y="4589463"/>
          <p14:tracePt t="147236" x="8045450" y="4598988"/>
          <p14:tracePt t="147253" x="8045450" y="4616450"/>
          <p14:tracePt t="147268" x="8045450" y="4643438"/>
          <p14:tracePt t="147300" x="8045450" y="4652963"/>
          <p14:tracePt t="147316" x="8045450" y="4660900"/>
          <p14:tracePt t="147472" x="8054975" y="4660900"/>
          <p14:tracePt t="147488" x="8062913" y="4670425"/>
          <p14:tracePt t="147504" x="8062913" y="4679950"/>
          <p14:tracePt t="147525" x="8072438" y="4687888"/>
          <p14:tracePt t="147536" x="8072438" y="4697413"/>
          <p14:tracePt t="147552" x="8081963" y="4697413"/>
          <p14:tracePt t="147696" x="8099425" y="4705350"/>
          <p14:tracePt t="147903" x="8108950" y="4705350"/>
          <p14:tracePt t="147918" x="8089900" y="4679950"/>
          <p14:tracePt t="147924" x="8081963" y="4670425"/>
          <p14:tracePt t="148442" x="8089900" y="4687888"/>
          <p14:tracePt t="148447" x="8099425" y="4714875"/>
          <p14:tracePt t="148458" x="8099425" y="4724400"/>
          <p14:tracePt t="148467" x="8108950" y="4732338"/>
          <p14:tracePt t="148494" x="8116888" y="4751388"/>
          <p14:tracePt t="148538" x="8116888" y="4759325"/>
          <p14:tracePt t="148558" x="8116888" y="4768850"/>
          <p14:tracePt t="148586" x="8116888" y="4776788"/>
          <p14:tracePt t="148603" x="8116888" y="4786313"/>
          <p14:tracePt t="148666" x="8116888" y="4795838"/>
          <p14:tracePt t="148686" x="8116888" y="4803775"/>
          <p14:tracePt t="148702" x="8116888" y="4813300"/>
          <p14:tracePt t="148708" x="8108950" y="4822825"/>
          <p14:tracePt t="148970" x="8108950" y="4813300"/>
          <p14:tracePt t="148975" x="8108950" y="4803775"/>
          <p14:tracePt t="148986" x="8108950" y="4776788"/>
          <p14:tracePt t="148994" x="8108950" y="4759325"/>
          <p14:tracePt t="149010" x="8108950" y="4741863"/>
          <p14:tracePt t="149026" x="8108950" y="4724400"/>
          <p14:tracePt t="149042" x="8108950" y="4697413"/>
          <p14:tracePt t="149059" x="8099425" y="4652963"/>
          <p14:tracePt t="149074" x="8089900" y="4589463"/>
          <p14:tracePt t="149090" x="8089900" y="4537075"/>
          <p14:tracePt t="149106" x="8089900" y="4465638"/>
          <p14:tracePt t="149122" x="8072438" y="4384675"/>
          <p14:tracePt t="149138" x="8054975" y="4322763"/>
          <p14:tracePt t="149154" x="8045450" y="4268788"/>
          <p14:tracePt t="149170" x="8027988" y="4187825"/>
          <p14:tracePt t="149186" x="8010525" y="4089400"/>
          <p14:tracePt t="149202" x="7983538" y="3965575"/>
          <p14:tracePt t="149218" x="7974013" y="3822700"/>
          <p14:tracePt t="149234" x="7974013" y="3679825"/>
          <p14:tracePt t="149250" x="7974013" y="3544888"/>
          <p14:tracePt t="149266" x="7974013" y="3455988"/>
          <p14:tracePt t="149282" x="7974013" y="3384550"/>
          <p14:tracePt t="149298" x="7974013" y="3295650"/>
          <p14:tracePt t="149314" x="7974013" y="3205163"/>
          <p14:tracePt t="149330" x="7966075" y="3116263"/>
          <p14:tracePt t="149346" x="7947025" y="3017838"/>
          <p14:tracePt t="149362" x="7929563" y="2938463"/>
          <p14:tracePt t="149378" x="7912100" y="2867025"/>
          <p14:tracePt t="149394" x="7912100" y="2840038"/>
          <p14:tracePt t="149410" x="7912100" y="2822575"/>
          <p14:tracePt t="149426" x="7894638" y="2795588"/>
          <p14:tracePt t="149442" x="7875588" y="2776538"/>
          <p14:tracePt t="149458" x="7848600" y="2751138"/>
          <p14:tracePt t="149474" x="7786688" y="2724150"/>
          <p14:tracePt t="149490" x="7732713" y="2697163"/>
          <p14:tracePt t="149506" x="7680325" y="2679700"/>
          <p14:tracePt t="149521" x="7634288" y="2679700"/>
          <p14:tracePt t="149538" x="7545388" y="2679700"/>
          <p14:tracePt t="149553" x="7473950" y="2679700"/>
          <p14:tracePt t="149569" x="7340600" y="2679700"/>
          <p14:tracePt t="149585" x="7126288" y="2697163"/>
          <p14:tracePt t="149601" x="6902450" y="2751138"/>
          <p14:tracePt t="149617" x="6786563" y="2786063"/>
          <p14:tracePt t="149633" x="6742113" y="2813050"/>
          <p14:tracePt t="149692" x="6732588" y="2822575"/>
          <p14:tracePt t="149708" x="6724650" y="2830513"/>
          <p14:tracePt t="149714" x="6715125" y="2840038"/>
          <p14:tracePt t="149772" x="6697663" y="2847975"/>
          <p14:tracePt t="149778" x="6680200" y="2847975"/>
          <p14:tracePt t="149793" x="6626225" y="2857500"/>
          <p14:tracePt t="149809" x="6562725" y="2874963"/>
          <p14:tracePt t="149825" x="6500813" y="2911475"/>
          <p14:tracePt t="149841" x="6465888" y="2938463"/>
          <p14:tracePt t="149857" x="6456363" y="2946400"/>
          <p14:tracePt t="149873" x="6456363" y="2973388"/>
          <p14:tracePt t="149889" x="6438900" y="3000375"/>
          <p14:tracePt t="149905" x="6411913" y="3044825"/>
          <p14:tracePt t="149921" x="6384925" y="3081338"/>
          <p14:tracePt t="149937" x="6367463" y="3108325"/>
          <p14:tracePt t="149953" x="6330950" y="3170238"/>
          <p14:tracePt t="149969" x="6313488" y="3214688"/>
          <p14:tracePt t="149985" x="6303963" y="3259138"/>
          <p14:tracePt t="150001" x="6296025" y="3313113"/>
          <p14:tracePt t="150017" x="6296025" y="3367088"/>
          <p14:tracePt t="150033" x="6296025" y="3411538"/>
          <p14:tracePt t="150049" x="6296025" y="3455988"/>
          <p14:tracePt t="150065" x="6303963" y="3500438"/>
          <p14:tracePt t="150081" x="6303963" y="3562350"/>
          <p14:tracePt t="150097" x="6330950" y="3608388"/>
          <p14:tracePt t="150113" x="6330950" y="3643313"/>
          <p14:tracePt t="150129" x="6348413" y="3687763"/>
          <p14:tracePt t="150145" x="6384925" y="3768725"/>
          <p14:tracePt t="150162" x="6419850" y="3830638"/>
          <p14:tracePt t="150177" x="6510338" y="3911600"/>
          <p14:tracePt t="150193" x="6562725" y="3946525"/>
          <p14:tracePt t="150209" x="6608763" y="3965575"/>
          <p14:tracePt t="150225" x="6634163" y="3973513"/>
          <p14:tracePt t="150241" x="6643688" y="3973513"/>
          <p14:tracePt t="150257" x="6661150" y="3973513"/>
          <p14:tracePt t="150273" x="6697663" y="3973513"/>
          <p14:tracePt t="150289" x="6715125" y="3973513"/>
          <p14:tracePt t="150305" x="6742113" y="3973513"/>
          <p14:tracePt t="150321" x="6777038" y="3956050"/>
          <p14:tracePt t="150337" x="6804025" y="3919538"/>
          <p14:tracePt t="150353" x="6840538" y="3884613"/>
          <p14:tracePt t="150369" x="6858000" y="3867150"/>
          <p14:tracePt t="150385" x="6867525" y="3840163"/>
          <p14:tracePt t="150401" x="6867525" y="3813175"/>
          <p14:tracePt t="150417" x="6867525" y="3786188"/>
          <p14:tracePt t="150433" x="6875463" y="3776663"/>
          <p14:tracePt t="150465" x="6875463" y="3768725"/>
          <p14:tracePt t="150508" x="6875463" y="3759200"/>
          <p14:tracePt t="150540" x="6867525" y="3776663"/>
          <p14:tracePt t="150556" x="6867525" y="3795713"/>
          <p14:tracePt t="150572" x="6867525" y="3803650"/>
          <p14:tracePt t="150588" x="6867525" y="3813175"/>
          <p14:tracePt t="150620" x="6867525" y="3822700"/>
          <p14:tracePt t="150636" x="6867525" y="3830638"/>
          <p14:tracePt t="150652" x="6867525" y="3840163"/>
          <p14:tracePt t="150878" x="6867525" y="3857625"/>
          <p14:tracePt t="150883" x="6867525" y="3867150"/>
          <p14:tracePt t="150899" x="6867525" y="3894138"/>
          <p14:tracePt t="150912" x="6867525" y="3911600"/>
          <p14:tracePt t="150928" x="6867525" y="3973513"/>
          <p14:tracePt t="150944" x="6894513" y="4062413"/>
          <p14:tracePt t="150960" x="6929438" y="4170363"/>
          <p14:tracePt t="150976" x="6956425" y="4286250"/>
          <p14:tracePt t="150992" x="7000875" y="4402138"/>
          <p14:tracePt t="151008" x="7010400" y="4456113"/>
          <p14:tracePt t="151024" x="7010400" y="4510088"/>
          <p14:tracePt t="151040" x="7010400" y="4562475"/>
          <p14:tracePt t="151056" x="6919913" y="4652963"/>
          <p14:tracePt t="151072" x="6769100" y="4768850"/>
          <p14:tracePt t="151088" x="6653213" y="4875213"/>
          <p14:tracePt t="151104" x="6562725" y="4929188"/>
          <p14:tracePt t="151120" x="6473825" y="5000625"/>
          <p14:tracePt t="151136" x="6429375" y="5045075"/>
          <p14:tracePt t="151152" x="6384925" y="5099050"/>
          <p14:tracePt t="151168" x="6357938" y="5126038"/>
          <p14:tracePt t="151184" x="6323013" y="5143500"/>
          <p14:tracePt t="151200" x="6323013" y="5153025"/>
          <p14:tracePt t="151216" x="6323013" y="5160963"/>
          <p14:tracePt t="151232" x="6323013" y="5180013"/>
          <p14:tracePt t="151248" x="6323013" y="5187950"/>
          <p14:tracePt t="151264" x="6323013" y="5197475"/>
          <p14:tracePt t="151280" x="6323013" y="5224463"/>
          <p14:tracePt t="151312" x="6323013" y="5251450"/>
          <p14:tracePt t="151328" x="6330950" y="5276850"/>
          <p14:tracePt t="151344" x="6330950" y="5313363"/>
          <p14:tracePt t="151360" x="6330950" y="5340350"/>
          <p14:tracePt t="151454" x="6330950" y="5348288"/>
          <p14:tracePt t="151518" x="6340475" y="5348288"/>
          <p14:tracePt t="151694" x="6348413" y="5348288"/>
          <p14:tracePt t="151710" x="6348413" y="5340350"/>
          <p14:tracePt t="152639" x="6357938" y="5330825"/>
          <p14:tracePt t="153818" x="6384925" y="5322888"/>
          <p14:tracePt t="153834" x="6483350" y="5322888"/>
          <p14:tracePt t="153840" x="6589713" y="5322888"/>
          <p14:tracePt t="153854" x="7018338" y="5303838"/>
          <p14:tracePt t="153870" x="7429500" y="5303838"/>
          <p14:tracePt t="153887" x="7751763" y="5303838"/>
          <p14:tracePt t="153902" x="7983538" y="5303838"/>
          <p14:tracePt t="153918" x="8134350" y="5295900"/>
          <p14:tracePt t="153934" x="8242300" y="5286375"/>
          <p14:tracePt t="153950" x="8323263" y="5276850"/>
          <p14:tracePt t="153966" x="8385175" y="5259388"/>
          <p14:tracePt t="153982" x="8429625" y="5251450"/>
          <p14:tracePt t="153998" x="8456613" y="5241925"/>
          <p14:tracePt t="154014" x="8474075" y="5232400"/>
          <p14:tracePt t="154030" x="8474075" y="5224463"/>
          <p14:tracePt t="154046" x="8510588" y="5224463"/>
          <p14:tracePt t="154062" x="8562975" y="5224463"/>
          <p14:tracePt t="154078" x="8643938" y="5214938"/>
          <p14:tracePt t="154094" x="8697913" y="5205413"/>
          <p14:tracePt t="154110" x="8796338" y="5197475"/>
          <p14:tracePt t="154126" x="8840788" y="5187950"/>
          <p14:tracePt t="154142" x="8929688" y="5180013"/>
          <p14:tracePt t="154158" x="9028113" y="5180013"/>
          <p14:tracePt t="154174" x="9197975" y="5180013"/>
          <p14:tracePt t="154190" x="9412288" y="5180013"/>
          <p14:tracePt t="154206" x="9626600" y="5170488"/>
          <p14:tracePt t="154222" x="9858375" y="5143500"/>
          <p14:tracePt t="154238" x="10082213" y="5133975"/>
          <p14:tracePt t="154254" x="10287000" y="5133975"/>
          <p14:tracePt t="154270" x="10439400" y="5133975"/>
          <p14:tracePt t="154286" x="10572750" y="5108575"/>
          <p14:tracePt t="154302" x="10653713" y="5089525"/>
          <p14:tracePt t="154318" x="10671175" y="5072063"/>
          <p14:tracePt t="154349" x="10680700" y="5072063"/>
          <p14:tracePt t="154365" x="10698163" y="5054600"/>
          <p14:tracePt t="154381" x="10733088" y="5037138"/>
          <p14:tracePt t="154397" x="10777538" y="4991100"/>
          <p14:tracePt t="154413" x="10814050" y="4973638"/>
          <p14:tracePt t="154429" x="10841038" y="4956175"/>
          <p14:tracePt t="154445" x="10841038" y="4938713"/>
          <p14:tracePt t="154461" x="10841038" y="4919663"/>
          <p14:tracePt t="154477" x="10841038" y="4902200"/>
          <p14:tracePt t="154493" x="10858500" y="4857750"/>
          <p14:tracePt t="154509" x="10875963" y="4848225"/>
          <p14:tracePt t="154525" x="10875963" y="4822825"/>
          <p14:tracePt t="154541" x="10875963" y="4786313"/>
          <p14:tracePt t="154557" x="10875963" y="4751388"/>
          <p14:tracePt t="154573" x="10875963" y="4714875"/>
          <p14:tracePt t="154589" x="10875963" y="4705350"/>
          <p14:tracePt t="154948" x="10868025" y="4697413"/>
          <p14:tracePt t="154980" x="10858500" y="4697413"/>
          <p14:tracePt t="155000" x="10841038" y="4697413"/>
          <p14:tracePt t="155012" x="10831513" y="4679950"/>
          <p14:tracePt t="155020" x="10823575" y="4670425"/>
          <p14:tracePt t="155037" x="10796588" y="4633913"/>
          <p14:tracePt t="155052" x="10760075" y="4625975"/>
          <p14:tracePt t="155068" x="10752138" y="4608513"/>
          <p14:tracePt t="155084" x="10742613" y="4608513"/>
          <p14:tracePt t="155100" x="10742613" y="4598988"/>
          <p14:tracePt t="155116" x="10725150" y="4589463"/>
          <p14:tracePt t="155148" x="10698163" y="4572000"/>
          <p14:tracePt t="155164" x="10661650" y="4554538"/>
          <p14:tracePt t="155180" x="10626725" y="4537075"/>
          <p14:tracePt t="155196" x="10609263" y="4518025"/>
          <p14:tracePt t="155212" x="10582275" y="4510088"/>
          <p14:tracePt t="155228" x="10545763" y="4473575"/>
          <p14:tracePt t="155244" x="10510838" y="4419600"/>
          <p14:tracePt t="155260" x="10474325" y="4394200"/>
          <p14:tracePt t="155276" x="10439400" y="4384675"/>
          <p14:tracePt t="155316" x="10429875" y="4384675"/>
          <p14:tracePt t="155348" x="10420350" y="4384675"/>
          <p14:tracePt t="155353" x="10402888" y="4384675"/>
          <p14:tracePt t="155364" x="10385425" y="4384675"/>
          <p14:tracePt t="155372" x="10375900" y="4384675"/>
          <p14:tracePt t="155388" x="10323513" y="4384675"/>
          <p14:tracePt t="155404" x="10269538" y="4384675"/>
          <p14:tracePt t="155420" x="10242550" y="4384675"/>
          <p14:tracePt t="155436" x="10225088" y="4384675"/>
          <p14:tracePt t="155452" x="10215563" y="4384675"/>
          <p14:tracePt t="155484" x="10198100" y="4384675"/>
          <p14:tracePt t="155500" x="10180638" y="4384675"/>
          <p14:tracePt t="155516" x="10161588" y="4384675"/>
          <p14:tracePt t="155532" x="10144125" y="4394200"/>
          <p14:tracePt t="155548" x="10109200" y="4411663"/>
          <p14:tracePt t="155564" x="10109200" y="4419600"/>
          <p14:tracePt t="155580" x="10099675" y="4429125"/>
          <p14:tracePt t="155596" x="10090150" y="4438650"/>
          <p14:tracePt t="155612" x="10072688" y="4456113"/>
          <p14:tracePt t="155628" x="10037763" y="4473575"/>
          <p14:tracePt t="155644" x="10028238" y="4483100"/>
          <p14:tracePt t="155660" x="10018713" y="4510088"/>
          <p14:tracePt t="155676" x="10001250" y="4518025"/>
          <p14:tracePt t="155692" x="9991725" y="4537075"/>
          <p14:tracePt t="155708" x="9983788" y="4554538"/>
          <p14:tracePt t="155724" x="9983788" y="4572000"/>
          <p14:tracePt t="155740" x="9966325" y="4608513"/>
          <p14:tracePt t="155756" x="9966325" y="4633913"/>
          <p14:tracePt t="155772" x="9966325" y="4660900"/>
          <p14:tracePt t="155788" x="9966325" y="4670425"/>
          <p14:tracePt t="155820" x="9966325" y="4687888"/>
          <p14:tracePt t="155836" x="9966325" y="4714875"/>
          <p14:tracePt t="155868" x="9966325" y="4732338"/>
          <p14:tracePt t="155884" x="9966325" y="4741863"/>
          <p14:tracePt t="155900" x="9966325" y="4768850"/>
          <p14:tracePt t="155915" x="9966325" y="4786313"/>
          <p14:tracePt t="155931" x="9966325" y="4813300"/>
          <p14:tracePt t="155947" x="9966325" y="4830763"/>
          <p14:tracePt t="155964" x="9966325" y="4840288"/>
          <p14:tracePt t="156002" x="9966325" y="4848225"/>
          <p14:tracePt t="156018" x="9983788" y="4875213"/>
          <p14:tracePt t="156027" x="9983788" y="4884738"/>
          <p14:tracePt t="156043" x="10010775" y="4902200"/>
          <p14:tracePt t="156059" x="10037763" y="4919663"/>
          <p14:tracePt t="156075" x="10055225" y="4929188"/>
          <p14:tracePt t="156091" x="10063163" y="4938713"/>
          <p14:tracePt t="156107" x="10072688" y="4946650"/>
          <p14:tracePt t="156146" x="10082213" y="4946650"/>
          <p14:tracePt t="156163" x="10090150" y="4956175"/>
          <p14:tracePt t="156171" x="10099675" y="4965700"/>
          <p14:tracePt t="156230" x="10109200" y="4965700"/>
          <p14:tracePt t="156242" x="10117138" y="4965700"/>
          <p14:tracePt t="156247" x="10126663" y="4965700"/>
          <p14:tracePt t="156258" x="10161588" y="4965700"/>
          <p14:tracePt t="156267" x="10188575" y="4965700"/>
          <p14:tracePt t="156283" x="10269538" y="4965700"/>
          <p14:tracePt t="156299" x="10313988" y="4965700"/>
          <p14:tracePt t="156315" x="10331450" y="4965700"/>
          <p14:tracePt t="156370" x="10340975" y="4965700"/>
          <p14:tracePt t="156375" x="10348913" y="4965700"/>
          <p14:tracePt t="156387" x="10358438" y="4965700"/>
          <p14:tracePt t="156395" x="10367963" y="4965700"/>
          <p14:tracePt t="156411" x="10394950" y="4956175"/>
          <p14:tracePt t="156427" x="10412413" y="4946650"/>
          <p14:tracePt t="156443" x="10420350" y="4938713"/>
          <p14:tracePt t="156459" x="10429875" y="4929188"/>
          <p14:tracePt t="156475" x="10447338" y="4919663"/>
          <p14:tracePt t="156491" x="10483850" y="4867275"/>
          <p14:tracePt t="156507" x="10518775" y="4848225"/>
          <p14:tracePt t="156523" x="10555288" y="4813300"/>
          <p14:tracePt t="156539" x="10555288" y="4803775"/>
          <p14:tracePt t="156555" x="10555288" y="4786313"/>
          <p14:tracePt t="156571" x="10555288" y="4759325"/>
          <p14:tracePt t="156587" x="10555288" y="4751388"/>
          <p14:tracePt t="156603" x="10555288" y="4741863"/>
          <p14:tracePt t="156619" x="10555288" y="4724400"/>
          <p14:tracePt t="156635" x="10545763" y="4697413"/>
          <p14:tracePt t="156651" x="10537825" y="4687888"/>
          <p14:tracePt t="156667" x="10491788" y="4670425"/>
          <p14:tracePt t="156683" x="10429875" y="4660900"/>
          <p14:tracePt t="156699" x="10385425" y="4652963"/>
          <p14:tracePt t="156715" x="10323513" y="4633913"/>
          <p14:tracePt t="156731" x="10260013" y="4633913"/>
          <p14:tracePt t="156747" x="10215563" y="4625975"/>
          <p14:tracePt t="156763" x="10161588" y="4616450"/>
          <p14:tracePt t="156779" x="10126663" y="4598988"/>
          <p14:tracePt t="156795" x="10109200" y="4589463"/>
          <p14:tracePt t="156798" x="10090150" y="4589463"/>
          <p14:tracePt t="156811" x="10082213" y="4589463"/>
          <p14:tracePt t="156828" x="10055225" y="4589463"/>
          <p14:tracePt t="156843" x="10028238" y="4589463"/>
          <p14:tracePt t="156859" x="9966325" y="4572000"/>
          <p14:tracePt t="156875" x="9929813" y="4572000"/>
          <p14:tracePt t="156891" x="9912350" y="4572000"/>
          <p14:tracePt t="156907" x="9902825" y="4572000"/>
          <p14:tracePt t="156922" x="9885363" y="4572000"/>
          <p14:tracePt t="156970" x="9875838" y="4572000"/>
          <p14:tracePt t="156976" x="9867900" y="4572000"/>
          <p14:tracePt t="157227" x="9858375" y="4562475"/>
          <p14:tracePt t="157242" x="9858375" y="4554538"/>
          <p14:tracePt t="157258" x="9858375" y="4545013"/>
          <p14:tracePt t="157264" x="9867900" y="4537075"/>
          <p14:tracePt t="157275" x="9875838" y="4527550"/>
          <p14:tracePt t="157290" x="9875838" y="4518025"/>
          <p14:tracePt t="157307" x="9875838" y="4510088"/>
          <p14:tracePt t="157339" x="9885363" y="4510088"/>
          <p14:tracePt t="157354" x="9885363" y="4500563"/>
          <p14:tracePt t="157418" x="9885363" y="4491038"/>
          <p14:tracePt t="158706" x="9894888" y="4518025"/>
          <p14:tracePt t="158711" x="9902825" y="4518025"/>
          <p14:tracePt t="158770" x="9902825" y="4527550"/>
          <p14:tracePt t="158786" x="9912350" y="4537075"/>
          <p14:tracePt t="158802" x="9920288" y="4537075"/>
          <p14:tracePt t="158807" x="9929813" y="4545013"/>
          <p14:tracePt t="158818" x="9947275" y="4545013"/>
          <p14:tracePt t="158825" x="9966325" y="4554538"/>
          <p14:tracePt t="158841" x="10001250" y="4572000"/>
          <p14:tracePt t="158857" x="10018713" y="4581525"/>
          <p14:tracePt t="158873" x="10045700" y="4581525"/>
          <p14:tracePt t="158890" x="10082213" y="4598988"/>
          <p14:tracePt t="158905" x="10117138" y="4608513"/>
          <p14:tracePt t="158921" x="10161588" y="4608513"/>
          <p14:tracePt t="158937" x="10180638" y="4608513"/>
          <p14:tracePt t="158953" x="10206038" y="4616450"/>
          <p14:tracePt t="158969" x="10233025" y="4625975"/>
          <p14:tracePt t="158985" x="10252075" y="4633913"/>
          <p14:tracePt t="159001" x="10277475" y="4643438"/>
          <p14:tracePt t="159017" x="10313988" y="4652963"/>
          <p14:tracePt t="159033" x="10375900" y="4670425"/>
          <p14:tracePt t="159049" x="10402888" y="4679950"/>
          <p14:tracePt t="159065" x="10412413" y="4679950"/>
          <p14:tracePt t="159081" x="10412413" y="4687888"/>
          <p14:tracePt t="159097" x="10412413" y="4697413"/>
          <p14:tracePt t="159112" x="10412413" y="4714875"/>
          <p14:tracePt t="159128" x="10412413" y="4732338"/>
          <p14:tracePt t="159144" x="10439400" y="4759325"/>
          <p14:tracePt t="159160" x="10474325" y="4786313"/>
          <p14:tracePt t="159192" x="10474325" y="4795838"/>
          <p14:tracePt t="159234" x="10483850" y="4795838"/>
          <p14:tracePt t="159250" x="10483850" y="4803775"/>
          <p14:tracePt t="159330" x="10474325" y="4813300"/>
          <p14:tracePt t="159336" x="10466388" y="4813300"/>
          <p14:tracePt t="159346" x="10447338" y="4822825"/>
          <p14:tracePt t="159352" x="10439400" y="4822825"/>
          <p14:tracePt t="159378" x="10429875" y="4830763"/>
          <p14:tracePt t="159384" x="10420350" y="4830763"/>
          <p14:tracePt t="159400" x="10412413" y="4830763"/>
          <p14:tracePt t="159416" x="10385425" y="4830763"/>
          <p14:tracePt t="159448" x="10367963" y="4830763"/>
          <p14:tracePt t="159464" x="10348913" y="4830763"/>
          <p14:tracePt t="159480" x="10331450" y="4840288"/>
          <p14:tracePt t="159496" x="10313988" y="4840288"/>
          <p14:tracePt t="159512" x="10296525" y="4840288"/>
          <p14:tracePt t="159528" x="10277475" y="4840288"/>
          <p14:tracePt t="159544" x="10269538" y="4840288"/>
          <p14:tracePt t="159560" x="10260013" y="4840288"/>
          <p14:tracePt t="159576" x="10242550" y="4840288"/>
          <p14:tracePt t="159592" x="10215563" y="4840288"/>
          <p14:tracePt t="159608" x="10161588" y="4840288"/>
          <p14:tracePt t="159624" x="10126663" y="4857750"/>
          <p14:tracePt t="159640" x="10109200" y="4857750"/>
          <p14:tracePt t="159656" x="10099675" y="4867275"/>
          <p14:tracePt t="159672" x="10090150" y="4867275"/>
          <p14:tracePt t="159704" x="10063163" y="4867275"/>
          <p14:tracePt t="159720" x="10045700" y="4867275"/>
          <p14:tracePt t="159737" x="10028238" y="4867275"/>
          <p14:tracePt t="160604" x="10037763" y="4867275"/>
          <p14:tracePt t="160609" x="10037763" y="4857750"/>
          <p14:tracePt t="160620" x="10045700" y="4857750"/>
          <p14:tracePt t="160636" x="10055225" y="4857750"/>
          <p14:tracePt t="160716" x="10072688" y="4857750"/>
          <p14:tracePt t="160721" x="10082213" y="4857750"/>
          <p14:tracePt t="160732" x="10082213" y="4848225"/>
          <p14:tracePt t="160748" x="10090150" y="4840288"/>
          <p14:tracePt t="160759" x="10099675" y="4840288"/>
          <p14:tracePt t="160796" x="10109200" y="4840288"/>
          <p14:tracePt t="160801" x="10117138" y="4840288"/>
          <p14:tracePt t="160812" x="10126663" y="4840288"/>
          <p14:tracePt t="160823" x="10134600" y="4840288"/>
          <p14:tracePt t="160839" x="10161588" y="4840288"/>
          <p14:tracePt t="160855" x="10206038" y="4830763"/>
          <p14:tracePt t="160871" x="10225088" y="4830763"/>
          <p14:tracePt t="160887" x="10242550" y="4830763"/>
          <p14:tracePt t="160903" x="10269538" y="4830763"/>
          <p14:tracePt t="160935" x="10287000" y="4830763"/>
          <p14:tracePt t="160951" x="10296525" y="4830763"/>
          <p14:tracePt t="160967" x="10313988" y="4830763"/>
          <p14:tracePt t="160983" x="10348913" y="4830763"/>
          <p14:tracePt t="160999" x="10375900" y="4830763"/>
          <p14:tracePt t="161015" x="10394950" y="4830763"/>
          <p14:tracePt t="161031" x="10402888" y="4830763"/>
          <p14:tracePt t="161063" x="10420350" y="4830763"/>
          <p14:tracePt t="161079" x="10439400" y="4830763"/>
          <p14:tracePt t="161095" x="10466388" y="4830763"/>
          <p14:tracePt t="161111" x="10510838" y="4830763"/>
          <p14:tracePt t="161127" x="10537825" y="4830763"/>
          <p14:tracePt t="161143" x="10555288" y="4830763"/>
          <p14:tracePt t="161159" x="10572750" y="4830763"/>
          <p14:tracePt t="161175" x="10582275" y="4830763"/>
          <p14:tracePt t="161191" x="10599738" y="4830763"/>
          <p14:tracePt t="161207" x="10644188" y="4830763"/>
          <p14:tracePt t="161222" x="10680700" y="4830763"/>
          <p14:tracePt t="161239" x="10706100" y="4830763"/>
          <p14:tracePt t="161255" x="10715625" y="4830763"/>
          <p14:tracePt t="161270" x="10725150" y="4830763"/>
          <p14:tracePt t="161346" x="10742613" y="4830763"/>
          <p14:tracePt t="161394" x="10752138" y="4830763"/>
          <p14:tracePt t="161406" x="10760075" y="4830763"/>
          <p14:tracePt t="161422" x="10769600" y="4830763"/>
          <p14:tracePt t="161430" x="10777538" y="4830763"/>
          <p14:tracePt t="162086" x="10769600" y="4830763"/>
          <p14:tracePt t="162103" x="10760075" y="4840288"/>
          <p14:tracePt t="162108" x="10752138" y="4848225"/>
          <p14:tracePt t="162119" x="10752138" y="4867275"/>
          <p14:tracePt t="162134" x="10752138" y="4911725"/>
          <p14:tracePt t="162150" x="10752138" y="4965700"/>
          <p14:tracePt t="162166" x="10752138" y="4991100"/>
          <p14:tracePt t="162182" x="10752138" y="5010150"/>
          <p14:tracePt t="162199" x="10752138" y="5037138"/>
          <p14:tracePt t="162214" x="10752138" y="5045075"/>
          <p14:tracePt t="162230" x="10752138" y="5062538"/>
          <p14:tracePt t="162246" x="10752138" y="5072063"/>
          <p14:tracePt t="162439" x="10752138" y="5081588"/>
          <p14:tracePt t="162471" x="10760075" y="5081588"/>
          <p14:tracePt t="162475" x="10769600" y="5081588"/>
          <p14:tracePt t="162503" x="10777538" y="5081588"/>
          <p14:tracePt t="163320" x="10777538" y="5072063"/>
          <p14:tracePt t="163325" x="10777538" y="5062538"/>
          <p14:tracePt t="163336" x="10769600" y="5054600"/>
          <p14:tracePt t="163352" x="10742613" y="5027613"/>
          <p14:tracePt t="163368" x="10742613" y="5018088"/>
          <p14:tracePt t="163386" x="10742613" y="5010150"/>
          <p14:tracePt t="163400" x="10733088" y="5010150"/>
          <p14:tracePt t="163412" x="10733088" y="5000625"/>
          <p14:tracePt t="163428" x="10725150" y="4983163"/>
          <p14:tracePt t="163444" x="10715625" y="4965700"/>
          <p14:tracePt t="163460" x="10706100" y="4965700"/>
          <p14:tracePt t="163476" x="10698163" y="4956175"/>
          <p14:tracePt t="163492" x="10680700" y="4938713"/>
          <p14:tracePt t="163508" x="10680700" y="4929188"/>
          <p14:tracePt t="163524" x="10644188" y="4902200"/>
          <p14:tracePt t="163540" x="10609263" y="4875213"/>
          <p14:tracePt t="163556" x="10572750" y="4857750"/>
          <p14:tracePt t="163572" x="10510838" y="4822825"/>
          <p14:tracePt t="163588" x="10501313" y="4803775"/>
          <p14:tracePt t="163604" x="10501313" y="4786313"/>
          <p14:tracePt t="163636" x="10491788" y="4786313"/>
          <p14:tracePt t="163652" x="10466388" y="4741863"/>
          <p14:tracePt t="163668" x="10439400" y="4724400"/>
          <p14:tracePt t="163685" x="10402888" y="4697413"/>
          <p14:tracePt t="163716" x="10394950" y="4687888"/>
          <p14:tracePt t="163816" x="10394950" y="4679950"/>
          <p14:tracePt t="163832" x="10385425" y="4679950"/>
          <p14:tracePt t="163837" x="10385425" y="4670425"/>
          <p14:tracePt t="163848" x="10375900" y="4660900"/>
          <p14:tracePt t="163860" x="10367963" y="4643438"/>
          <p14:tracePt t="163876" x="10348913" y="4625975"/>
          <p14:tracePt t="163944" x="10348913" y="4616450"/>
          <p14:tracePt t="163960" x="10348913" y="4608513"/>
          <p14:tracePt t="164074" x="10358438" y="4608513"/>
          <p14:tracePt t="164298" x="10348913" y="4608513"/>
          <p14:tracePt t="164378" x="10331450" y="4625975"/>
          <p14:tracePt t="164384" x="10323513" y="4625975"/>
          <p14:tracePt t="164394" x="10323513" y="4643438"/>
          <p14:tracePt t="164410" x="10323513" y="4652963"/>
          <p14:tracePt t="164420" x="10313988" y="4660900"/>
          <p14:tracePt t="164435" x="10313988" y="4670425"/>
          <p14:tracePt t="164452" x="10313988" y="4679950"/>
          <p14:tracePt t="164467" x="10304463" y="4687888"/>
          <p14:tracePt t="164483" x="10287000" y="4705350"/>
          <p14:tracePt t="164499" x="10269538" y="4732338"/>
          <p14:tracePt t="164515" x="10252075" y="4751388"/>
          <p14:tracePt t="164531" x="10225088" y="4776788"/>
          <p14:tracePt t="164547" x="10225088" y="4786313"/>
          <p14:tracePt t="164563" x="10225088" y="4795838"/>
          <p14:tracePt t="164618" x="10215563" y="4795838"/>
          <p14:tracePt t="164623" x="10206038" y="4795838"/>
          <p14:tracePt t="164634" x="10198100" y="4795838"/>
          <p14:tracePt t="164643" x="10188575" y="4795838"/>
          <p14:tracePt t="164659" x="10171113" y="4795838"/>
          <p14:tracePt t="164675" x="10153650" y="4795838"/>
          <p14:tracePt t="164692" x="10134600" y="4776788"/>
          <p14:tracePt t="164707" x="10117138" y="4759325"/>
          <p14:tracePt t="164739" x="10117138" y="4732338"/>
          <p14:tracePt t="164755" x="10117138" y="4714875"/>
          <p14:tracePt t="164771" x="10117138" y="4697413"/>
          <p14:tracePt t="164787" x="10117138" y="4652963"/>
          <p14:tracePt t="164804" x="10117138" y="4625975"/>
          <p14:tracePt t="164819" x="10109200" y="4589463"/>
          <p14:tracePt t="164835" x="10109200" y="4572000"/>
          <p14:tracePt t="164851" x="10109200" y="4554538"/>
          <p14:tracePt t="164867" x="10109200" y="4545013"/>
          <p14:tracePt t="164906" x="10109200" y="4537075"/>
          <p14:tracePt t="164922" x="10109200" y="4527550"/>
          <p14:tracePt t="164970" x="10109200" y="4518025"/>
          <p14:tracePt t="164975" x="10109200" y="4510088"/>
          <p14:tracePt t="165002" x="10117138" y="4510088"/>
          <p14:tracePt t="165050" x="10117138" y="4500563"/>
          <p14:tracePt t="165130" x="10117138" y="4491038"/>
          <p14:tracePt t="165198" x="10134600" y="4500563"/>
          <p14:tracePt t="165210" x="10134600" y="4527550"/>
          <p14:tracePt t="165215" x="10144125" y="4545013"/>
          <p14:tracePt t="165226" x="10144125" y="4562475"/>
          <p14:tracePt t="165235" x="10153650" y="4581525"/>
          <p14:tracePt t="165251" x="10171113" y="4608513"/>
          <p14:tracePt t="165267" x="10188575" y="4643438"/>
          <p14:tracePt t="165283" x="10206038" y="4652963"/>
          <p14:tracePt t="165299" x="10206038" y="4660900"/>
          <p14:tracePt t="165516" x="10206038" y="4670425"/>
          <p14:tracePt t="165532" x="10206038" y="4679950"/>
          <p14:tracePt t="165580" x="10206038" y="4687888"/>
          <p14:tracePt t="165585" x="10206038" y="4697413"/>
          <p14:tracePt t="165604" x="10206038" y="4705350"/>
          <p14:tracePt t="165613" x="10206038" y="4724400"/>
          <p14:tracePt t="165618" x="10198100" y="4724400"/>
          <p14:tracePt t="165634" x="10198100" y="4741863"/>
          <p14:tracePt t="165740" x="10188575" y="4751388"/>
          <p14:tracePt t="165852" x="10188575" y="4741863"/>
          <p14:tracePt t="165857" x="10188575" y="4732338"/>
          <p14:tracePt t="165868" x="10180638" y="4724400"/>
          <p14:tracePt t="165874" x="10180638" y="4705350"/>
          <p14:tracePt t="165891" x="10171113" y="4687888"/>
          <p14:tracePt t="165906" x="10161588" y="4660900"/>
          <p14:tracePt t="165922" x="10161588" y="4652963"/>
          <p14:tracePt t="165938" x="10161588" y="4643438"/>
          <p14:tracePt t="165954" x="10153650" y="4625975"/>
          <p14:tracePt t="166028" x="10153650" y="4616450"/>
          <p14:tracePt t="166300" x="10144125" y="4616450"/>
          <p14:tracePt t="167249" x="10144125" y="4608513"/>
          <p14:tracePt t="167670" x="10144125" y="4598988"/>
          <p14:tracePt t="167702" x="10134600" y="4598988"/>
          <p14:tracePt t="167734" x="10126663" y="4608513"/>
          <p14:tracePt t="167739" x="10117138" y="4616450"/>
          <p14:tracePt t="167750" x="10109200" y="4616450"/>
          <p14:tracePt t="167770" x="10090150" y="4643438"/>
          <p14:tracePt t="167782" x="10082213" y="4660900"/>
          <p14:tracePt t="167792" x="10082213" y="4670425"/>
          <p14:tracePt t="167808" x="10082213" y="4687888"/>
          <p14:tracePt t="167824" x="10082213" y="4697413"/>
          <p14:tracePt t="167856" x="10090150" y="4705350"/>
          <p14:tracePt t="167872" x="10126663" y="4705350"/>
          <p14:tracePt t="167888" x="10161588" y="4705350"/>
          <p14:tracePt t="167904" x="10180638" y="4705350"/>
          <p14:tracePt t="167920" x="10198100" y="4705350"/>
          <p14:tracePt t="167936" x="10215563" y="4705350"/>
          <p14:tracePt t="167952" x="10225088" y="4679950"/>
          <p14:tracePt t="167968" x="10260013" y="4660900"/>
          <p14:tracePt t="167984" x="10260013" y="4625975"/>
          <p14:tracePt t="168000" x="10260013" y="4598988"/>
          <p14:tracePt t="168016" x="10260013" y="4581525"/>
          <p14:tracePt t="168032" x="10269538" y="4562475"/>
          <p14:tracePt t="168048" x="10269538" y="4554538"/>
          <p14:tracePt t="168064" x="10277475" y="4554538"/>
          <p14:tracePt t="168080" x="10277475" y="4545013"/>
          <p14:tracePt t="168096" x="10277475" y="4537075"/>
          <p14:tracePt t="168112" x="10277475" y="4518025"/>
          <p14:tracePt t="168144" x="10277475" y="4500563"/>
          <p14:tracePt t="168160" x="10277475" y="4491038"/>
          <p14:tracePt t="168176" x="10277475" y="4473575"/>
          <p14:tracePt t="168192" x="10277475" y="4456113"/>
          <p14:tracePt t="168208" x="10277475" y="4438650"/>
          <p14:tracePt t="168224" x="10277475" y="4429125"/>
          <p14:tracePt t="168240" x="10277475" y="4411663"/>
          <p14:tracePt t="168256" x="10277475" y="4375150"/>
          <p14:tracePt t="168272" x="10277475" y="4348163"/>
          <p14:tracePt t="168288" x="10277475" y="4313238"/>
          <p14:tracePt t="168304" x="10269538" y="4259263"/>
          <p14:tracePt t="168320" x="10252075" y="4187825"/>
          <p14:tracePt t="168336" x="10242550" y="4133850"/>
          <p14:tracePt t="168352" x="10225088" y="4081463"/>
          <p14:tracePt t="168368" x="10225088" y="4054475"/>
          <p14:tracePt t="168384" x="10215563" y="4017963"/>
          <p14:tracePt t="168400" x="10206038" y="3983038"/>
          <p14:tracePt t="168403" x="10206038" y="3965575"/>
          <p14:tracePt t="168417" x="10206038" y="3938588"/>
          <p14:tracePt t="168432" x="10206038" y="3902075"/>
          <p14:tracePt t="168448" x="10206038" y="3867150"/>
          <p14:tracePt t="168464" x="10198100" y="3830638"/>
          <p14:tracePt t="168480" x="10188575" y="3786188"/>
          <p14:tracePt t="168496" x="10180638" y="3768725"/>
          <p14:tracePt t="168512" x="10171113" y="3732213"/>
          <p14:tracePt t="168528" x="10161588" y="3697288"/>
          <p14:tracePt t="168544" x="10153650" y="3660775"/>
          <p14:tracePt t="168560" x="10153650" y="3633788"/>
          <p14:tracePt t="168576" x="10153650" y="3625850"/>
          <p14:tracePt t="168592" x="10144125" y="3608388"/>
          <p14:tracePt t="168608" x="10144125" y="3589338"/>
          <p14:tracePt t="168644" x="10144125" y="3581400"/>
          <p14:tracePt t="168673" x="10144125" y="3571875"/>
          <p14:tracePt t="168689" x="10134600" y="3571875"/>
          <p14:tracePt t="168789" x="10134600" y="3581400"/>
          <p14:tracePt t="168801" x="10134600" y="3589338"/>
          <p14:tracePt t="168806" x="10144125" y="3625850"/>
          <p14:tracePt t="168817" x="10153650" y="3660775"/>
          <p14:tracePt t="168832" x="10198100" y="3741738"/>
          <p14:tracePt t="168848" x="10225088" y="3803650"/>
          <p14:tracePt t="168864" x="10233025" y="3848100"/>
          <p14:tracePt t="168880" x="10233025" y="3884613"/>
          <p14:tracePt t="168896" x="10233025" y="3929063"/>
          <p14:tracePt t="168912" x="10242550" y="3973513"/>
          <p14:tracePt t="168928" x="10242550" y="4000500"/>
          <p14:tracePt t="168944" x="10242550" y="4017963"/>
          <p14:tracePt t="168960" x="10242550" y="4054475"/>
          <p14:tracePt t="168976" x="10242550" y="4081463"/>
          <p14:tracePt t="168992" x="10242550" y="4125913"/>
          <p14:tracePt t="169008" x="10242550" y="4152900"/>
          <p14:tracePt t="169024" x="10242550" y="4187825"/>
          <p14:tracePt t="169040" x="10242550" y="4214813"/>
          <p14:tracePt t="169056" x="10242550" y="4251325"/>
          <p14:tracePt t="169072" x="10242550" y="4295775"/>
          <p14:tracePt t="169088" x="10242550" y="4330700"/>
          <p14:tracePt t="169104" x="10242550" y="4384675"/>
          <p14:tracePt t="169120" x="10242550" y="4419600"/>
          <p14:tracePt t="169136" x="10242550" y="4456113"/>
          <p14:tracePt t="169152" x="10242550" y="4483100"/>
          <p14:tracePt t="169168" x="10242550" y="4518025"/>
          <p14:tracePt t="169184" x="10233025" y="4562475"/>
          <p14:tracePt t="169201" x="10233025" y="4589463"/>
          <p14:tracePt t="169216" x="10233025" y="4633913"/>
          <p14:tracePt t="169232" x="10233025" y="4670425"/>
          <p14:tracePt t="169248" x="10233025" y="4687888"/>
          <p14:tracePt t="169264" x="10233025" y="4714875"/>
          <p14:tracePt t="169280" x="10233025" y="4724400"/>
          <p14:tracePt t="169296" x="10215563" y="4751388"/>
          <p14:tracePt t="169311" x="10206038" y="4795838"/>
          <p14:tracePt t="169328" x="10206038" y="4813300"/>
          <p14:tracePt t="169343" x="10198100" y="4813300"/>
          <p14:tracePt t="169359" x="10198100" y="4822825"/>
          <p14:tracePt t="169375" x="10198100" y="4830763"/>
          <p14:tracePt t="169644" x="10198100" y="4822825"/>
          <p14:tracePt t="169656" x="10198100" y="4813300"/>
          <p14:tracePt t="169663" x="10198100" y="4803775"/>
          <p14:tracePt t="169678" x="10198100" y="4786313"/>
          <p14:tracePt t="169695" x="10188575" y="4751388"/>
          <p14:tracePt t="169710" x="10180638" y="4732338"/>
          <p14:tracePt t="169727" x="10180638" y="4705350"/>
          <p14:tracePt t="169743" x="10180638" y="4687888"/>
          <p14:tracePt t="169758" x="10180638" y="4660900"/>
          <p14:tracePt t="169774" x="10180638" y="4652963"/>
          <p14:tracePt t="169790" x="10180638" y="4643438"/>
          <p14:tracePt t="169822" x="10180638" y="4625975"/>
          <p14:tracePt t="169854" x="10171113" y="4616450"/>
          <p14:tracePt t="169870" x="10171113" y="4608513"/>
          <p14:tracePt t="169998" x="10171113" y="4616450"/>
          <p14:tracePt t="170014" x="10171113" y="4625975"/>
          <p14:tracePt t="170043" x="10171113" y="4633913"/>
          <p14:tracePt t="170930" x="10171113" y="4643438"/>
          <p14:tracePt t="170978" x="10171113" y="4652963"/>
          <p14:tracePt t="171140" x="10188575" y="4652963"/>
          <p14:tracePt t="171145" x="10198100" y="4652963"/>
          <p14:tracePt t="171172" x="10206038" y="4652963"/>
          <p14:tracePt t="171177" x="10215563" y="4652963"/>
          <p14:tracePt t="171188" x="10225088" y="4652963"/>
          <p14:tracePt t="171197" x="10242550" y="4652963"/>
          <p14:tracePt t="171213" x="10277475" y="4652963"/>
          <p14:tracePt t="171229" x="10313988" y="4652963"/>
          <p14:tracePt t="171245" x="10323513" y="4660900"/>
          <p14:tracePt t="171261" x="10331450" y="4660900"/>
          <p14:tracePt t="171316" x="10348913" y="4660900"/>
          <p14:tracePt t="171321" x="10358438" y="4670425"/>
          <p14:tracePt t="171332" x="10375900" y="4679950"/>
          <p14:tracePt t="171341" x="10385425" y="4679950"/>
          <p14:tracePt t="171357" x="10385425" y="4687888"/>
          <p14:tracePt t="171373" x="10412413" y="4687888"/>
          <p14:tracePt t="171389" x="10439400" y="4697413"/>
          <p14:tracePt t="171405" x="10483850" y="4705350"/>
          <p14:tracePt t="171421" x="10501313" y="4705350"/>
          <p14:tracePt t="171556" x="10501313" y="4714875"/>
          <p14:tracePt t="171780" x="10510838" y="4714875"/>
          <p14:tracePt t="172004" x="10518775" y="4714875"/>
          <p14:tracePt t="173896" x="10518775" y="4697413"/>
          <p14:tracePt t="173902" x="10518775" y="4687888"/>
          <p14:tracePt t="173917" x="10528300" y="4679950"/>
          <p14:tracePt t="173932" x="10528300" y="4670425"/>
          <p14:tracePt t="173960" x="10528300" y="4660900"/>
          <p14:tracePt t="173976" x="10528300" y="4652963"/>
          <p14:tracePt t="173983" x="10528300" y="4643438"/>
          <p14:tracePt t="173994" x="10537825" y="4633913"/>
          <p14:tracePt t="174013" x="10537825" y="4625975"/>
          <p14:tracePt t="174026" x="10537825" y="4616450"/>
          <p14:tracePt t="174042" x="10537825" y="4608513"/>
          <p14:tracePt t="174058" x="10537825" y="4598988"/>
          <p14:tracePt t="174284" x="10537825" y="4616450"/>
          <p14:tracePt t="174296" x="10528300" y="4625975"/>
          <p14:tracePt t="174312" x="10510838" y="4625975"/>
          <p14:tracePt t="174318" x="10510838" y="4633913"/>
          <p14:tracePt t="174330" x="10501313" y="4643438"/>
          <p14:tracePt t="174346" x="10491788" y="4643438"/>
          <p14:tracePt t="174362" x="10474325" y="4652963"/>
          <p14:tracePt t="174378" x="10456863" y="4670425"/>
          <p14:tracePt t="174394" x="10429875" y="4687888"/>
          <p14:tracePt t="174410" x="10394950" y="4714875"/>
          <p14:tracePt t="174426" x="10385425" y="4724400"/>
          <p14:tracePt t="174442" x="10375900" y="4732338"/>
          <p14:tracePt t="174458" x="10375900" y="4741863"/>
          <p14:tracePt t="174474" x="10375900" y="4751388"/>
          <p14:tracePt t="174490" x="10385425" y="4786313"/>
          <p14:tracePt t="174506" x="10420350" y="4803775"/>
          <p14:tracePt t="174522" x="10447338" y="4813300"/>
          <p14:tracePt t="174538" x="10483850" y="4813300"/>
          <p14:tracePt t="174554" x="10518775" y="4813300"/>
          <p14:tracePt t="174570" x="10528300" y="4813300"/>
          <p14:tracePt t="174602" x="10537825" y="4813300"/>
          <p14:tracePt t="174618" x="10537825" y="4795838"/>
          <p14:tracePt t="174634" x="10528300" y="4776788"/>
          <p14:tracePt t="174650" x="10474325" y="4751388"/>
          <p14:tracePt t="174666" x="10277475" y="4687888"/>
          <p14:tracePt t="174682" x="9947275" y="4581525"/>
          <p14:tracePt t="174698" x="9528175" y="4491038"/>
          <p14:tracePt t="174714" x="9170988" y="4438650"/>
          <p14:tracePt t="174730" x="8840788" y="4384675"/>
          <p14:tracePt t="174746" x="8599488" y="4367213"/>
          <p14:tracePt t="174762" x="8412163" y="4340225"/>
          <p14:tracePt t="174778" x="8170863" y="4340225"/>
          <p14:tracePt t="174794" x="7929563" y="4340225"/>
          <p14:tracePt t="174810" x="7769225" y="4340225"/>
          <p14:tracePt t="174826" x="7705725" y="4340225"/>
          <p14:tracePt t="174842" x="7697788" y="4340225"/>
          <p14:tracePt t="174858" x="7688263" y="4330700"/>
          <p14:tracePt t="174922" x="7688263" y="4322763"/>
          <p14:tracePt t="176148" x="7688263" y="4313238"/>
          <p14:tracePt t="176153" x="7688263" y="4303713"/>
          <p14:tracePt t="176168" x="7705725" y="4251325"/>
          <p14:tracePt t="176186" x="7742238" y="4170363"/>
          <p14:tracePt t="176200" x="7769225" y="4089400"/>
          <p14:tracePt t="176216" x="7796213" y="4017963"/>
          <p14:tracePt t="176232" x="7867650" y="3884613"/>
          <p14:tracePt t="176248" x="7956550" y="3724275"/>
          <p14:tracePt t="176264" x="8081963" y="3544888"/>
          <p14:tracePt t="176280" x="8224838" y="3384550"/>
          <p14:tracePt t="176296" x="8331200" y="3259138"/>
          <p14:tracePt t="176312" x="8447088" y="3143250"/>
          <p14:tracePt t="176328" x="8537575" y="3027363"/>
          <p14:tracePt t="176344" x="8572500" y="2894013"/>
          <p14:tracePt t="176360" x="8582025" y="2732088"/>
          <p14:tracePt t="176376" x="8582025" y="2571750"/>
          <p14:tracePt t="176392" x="8582025" y="2411413"/>
          <p14:tracePt t="176408" x="8599488" y="2268538"/>
          <p14:tracePt t="176424" x="8609013" y="2133600"/>
          <p14:tracePt t="176440" x="8643938" y="2009775"/>
          <p14:tracePt t="176456" x="8680450" y="1901825"/>
          <p14:tracePt t="176472" x="8697913" y="1768475"/>
          <p14:tracePt t="176488" x="8751888" y="1633538"/>
          <p14:tracePt t="176504" x="8804275" y="1509713"/>
          <p14:tracePt t="176520" x="8831263" y="1374775"/>
          <p14:tracePt t="176536" x="8831263" y="1231900"/>
          <p14:tracePt t="176552" x="8813800" y="1089025"/>
          <p14:tracePt t="176568" x="8724900" y="973138"/>
          <p14:tracePt t="176584" x="8634413" y="911225"/>
          <p14:tracePt t="176601" x="8609013" y="884238"/>
          <p14:tracePt t="176616" x="8599488" y="874713"/>
          <p14:tracePt t="176996" x="8599488" y="901700"/>
          <p14:tracePt t="177002" x="8643938" y="955675"/>
          <p14:tracePt t="177016" x="8823325" y="1160463"/>
          <p14:tracePt t="177032" x="9010650" y="1374775"/>
          <p14:tracePt t="177048" x="9170988" y="1536700"/>
          <p14:tracePt t="177064" x="9304338" y="1660525"/>
          <p14:tracePt t="177080" x="9412288" y="1741488"/>
          <p14:tracePt t="177096" x="9528175" y="1830388"/>
          <p14:tracePt t="177112" x="9634538" y="1938338"/>
          <p14:tracePt t="177128" x="9742488" y="2062163"/>
          <p14:tracePt t="177144" x="9848850" y="2187575"/>
          <p14:tracePt t="177160" x="10001250" y="2374900"/>
          <p14:tracePt t="177176" x="10153650" y="2554288"/>
          <p14:tracePt t="177192" x="10296525" y="2714625"/>
          <p14:tracePt t="177208" x="10385425" y="2822575"/>
          <p14:tracePt t="177224" x="10394950" y="2857500"/>
          <p14:tracePt t="177240" x="10402888" y="2901950"/>
          <p14:tracePt t="177256" x="10402888" y="2965450"/>
          <p14:tracePt t="177272" x="10447338" y="3062288"/>
          <p14:tracePt t="177289" x="10501313" y="3251200"/>
          <p14:tracePt t="177304" x="10528300" y="3276600"/>
          <p14:tracePt t="177320" x="10528300" y="3295650"/>
          <p14:tracePt t="177336" x="10528300" y="3340100"/>
          <p14:tracePt t="177352" x="10572750" y="3429000"/>
          <p14:tracePt t="177368" x="10626725" y="3527425"/>
          <p14:tracePt t="177384" x="10725150" y="3687763"/>
          <p14:tracePt t="177399" x="10769600" y="3751263"/>
          <p14:tracePt t="177415" x="10814050" y="3840163"/>
          <p14:tracePt t="177431" x="10831513" y="3848100"/>
          <p14:tracePt t="177447" x="10841038" y="3857625"/>
          <p14:tracePt t="177463" x="10848975" y="3867150"/>
          <p14:tracePt t="177479" x="10858500" y="3875088"/>
          <p14:tracePt t="177495" x="10868025" y="3894138"/>
          <p14:tracePt t="177542" x="10875963" y="3894138"/>
          <p14:tracePt t="177594" x="10875963" y="3867150"/>
          <p14:tracePt t="177606" x="10885488" y="3848100"/>
          <p14:tracePt t="177612" x="10885488" y="3813175"/>
          <p14:tracePt t="177623" x="10885488" y="3786188"/>
          <p14:tracePt t="177639" x="10885488" y="3751263"/>
          <p14:tracePt t="177655" x="10885488" y="3714750"/>
          <p14:tracePt t="177671" x="10885488" y="3687763"/>
          <p14:tracePt t="177687" x="10875963" y="3660775"/>
          <p14:tracePt t="177703" x="10868025" y="3625850"/>
          <p14:tracePt t="177719" x="10868025" y="3616325"/>
          <p14:tracePt t="177767" x="10868025" y="3608388"/>
          <p14:tracePt t="177771" x="10868025" y="3598863"/>
          <p14:tracePt t="177783" x="10868025" y="3589338"/>
          <p14:tracePt t="177799" x="10868025" y="3571875"/>
          <p14:tracePt t="177815" x="10868025" y="3554413"/>
          <p14:tracePt t="177831" x="10858500" y="3536950"/>
          <p14:tracePt t="177847" x="10848975" y="3517900"/>
          <p14:tracePt t="177863" x="10848975" y="3509963"/>
          <p14:tracePt t="177879" x="10841038" y="3482975"/>
          <p14:tracePt t="177895" x="10841038" y="3455988"/>
          <p14:tracePt t="177911" x="10831513" y="3438525"/>
          <p14:tracePt t="177927" x="10823575" y="3419475"/>
          <p14:tracePt t="177944" x="10823575" y="3411538"/>
          <p14:tracePt t="177959" x="10823575" y="3394075"/>
          <p14:tracePt t="178039" x="10814050" y="3411538"/>
          <p14:tracePt t="178044" x="10814050" y="3429000"/>
          <p14:tracePt t="178055" x="10814050" y="3446463"/>
          <p14:tracePt t="178071" x="10814050" y="3509963"/>
          <p14:tracePt t="178087" x="10814050" y="3562350"/>
          <p14:tracePt t="178103" x="10814050" y="3633788"/>
          <p14:tracePt t="178119" x="10831513" y="3714750"/>
          <p14:tracePt t="178135" x="10848975" y="3795713"/>
          <p14:tracePt t="178151" x="10848975" y="3848100"/>
          <p14:tracePt t="178167" x="10848975" y="3894138"/>
          <p14:tracePt t="178183" x="10848975" y="3919538"/>
          <p14:tracePt t="178199" x="10848975" y="3973513"/>
          <p14:tracePt t="178214" x="10848975" y="4017963"/>
          <p14:tracePt t="178230" x="10848975" y="4062413"/>
          <p14:tracePt t="178247" x="10848975" y="4108450"/>
          <p14:tracePt t="178263" x="10848975" y="4160838"/>
          <p14:tracePt t="178278" x="10841038" y="4214813"/>
          <p14:tracePt t="178294" x="10841038" y="4268788"/>
          <p14:tracePt t="178311" x="10831513" y="4322763"/>
          <p14:tracePt t="178326" x="10831513" y="4367213"/>
          <p14:tracePt t="178342" x="10831513" y="4419600"/>
          <p14:tracePt t="178358" x="10831513" y="4456113"/>
          <p14:tracePt t="178374" x="10831513" y="4518025"/>
          <p14:tracePt t="178391" x="10831513" y="4572000"/>
          <p14:tracePt t="178406" x="10831513" y="4616450"/>
          <p14:tracePt t="178422" x="10831513" y="4660900"/>
          <p14:tracePt t="178438" x="10831513" y="4705350"/>
          <p14:tracePt t="178454" x="10831513" y="4732338"/>
          <p14:tracePt t="178470" x="10831513" y="4759325"/>
          <p14:tracePt t="178486" x="10831513" y="4776788"/>
          <p14:tracePt t="178502" x="10814050" y="4813300"/>
          <p14:tracePt t="178518" x="10814050" y="4830763"/>
          <p14:tracePt t="178522" x="10804525" y="4848225"/>
          <p14:tracePt t="178534" x="10804525" y="4857750"/>
          <p14:tracePt t="178550" x="10804525" y="4875213"/>
          <p14:tracePt t="178566" x="10804525" y="4894263"/>
          <p14:tracePt t="178582" x="10804525" y="4911725"/>
          <p14:tracePt t="178598" x="10804525" y="4929188"/>
          <p14:tracePt t="178614" x="10804525" y="4938713"/>
          <p14:tracePt t="178647" x="10804525" y="4956175"/>
          <p14:tracePt t="178858" x="10804525" y="4946650"/>
          <p14:tracePt t="178871" x="10804525" y="4938713"/>
          <p14:tracePt t="178876" x="10814050" y="4929188"/>
          <p14:tracePt t="178887" x="10814050" y="4902200"/>
          <p14:tracePt t="178902" x="10814050" y="4894263"/>
          <p14:tracePt t="178918" x="10823575" y="4848225"/>
          <p14:tracePt t="178934" x="10823575" y="4795838"/>
          <p14:tracePt t="178950" x="10823575" y="4741863"/>
          <p14:tracePt t="178966" x="10823575" y="4670425"/>
          <p14:tracePt t="178982" x="10823575" y="4589463"/>
          <p14:tracePt t="178998" x="10823575" y="4527550"/>
          <p14:tracePt t="179014" x="10823575" y="4465638"/>
          <p14:tracePt t="179017" x="10823575" y="4419600"/>
          <p14:tracePt t="179030" x="10804525" y="4375150"/>
          <p14:tracePt t="179047" x="10769600" y="4241800"/>
          <p14:tracePt t="179062" x="10769600" y="4197350"/>
          <p14:tracePt t="179078" x="10752138" y="4116388"/>
          <p14:tracePt t="179094" x="10742613" y="4044950"/>
          <p14:tracePt t="179110" x="10742613" y="3990975"/>
          <p14:tracePt t="179126" x="10733088" y="3938588"/>
          <p14:tracePt t="179142" x="10725150" y="3884613"/>
          <p14:tracePt t="179158" x="10725150" y="3830638"/>
          <p14:tracePt t="179174" x="10715625" y="3768725"/>
          <p14:tracePt t="179190" x="10715625" y="3697288"/>
          <p14:tracePt t="179206" x="10706100" y="3625850"/>
          <p14:tracePt t="179221" x="10698163" y="3562350"/>
          <p14:tracePt t="179238" x="10698163" y="3527425"/>
          <p14:tracePt t="179254" x="10698163" y="3482975"/>
          <p14:tracePt t="179269" x="10688638" y="3438525"/>
          <p14:tracePt t="179286" x="10688638" y="3394075"/>
          <p14:tracePt t="179301" x="10688638" y="3367088"/>
          <p14:tracePt t="179317" x="10688638" y="3348038"/>
          <p14:tracePt t="179416" x="10688638" y="3340100"/>
          <p14:tracePt t="179800" x="10688638" y="3348038"/>
          <p14:tracePt t="179816" x="10688638" y="3357563"/>
          <p14:tracePt t="179833" x="10688638" y="3367088"/>
          <p14:tracePt t="179837" x="10688638" y="3375025"/>
          <p14:tracePt t="179848" x="10688638" y="3384550"/>
          <p14:tracePt t="179861" x="10688638" y="3394075"/>
          <p14:tracePt t="179877" x="10698163" y="3402013"/>
          <p14:tracePt t="179893" x="10706100" y="3429000"/>
          <p14:tracePt t="179925" x="10715625" y="3446463"/>
          <p14:tracePt t="179945" x="10725150" y="3465513"/>
          <p14:tracePt t="179957" x="10725150" y="3473450"/>
          <p14:tracePt t="180008" x="10725150" y="3482975"/>
          <p14:tracePt t="180025" x="10725150" y="3490913"/>
          <p14:tracePt t="180072" x="10725150" y="3500438"/>
          <p14:tracePt t="180104" x="10725150" y="3509963"/>
          <p14:tracePt t="180136" x="10725150" y="3517900"/>
          <p14:tracePt t="180153" x="10725150" y="3527425"/>
          <p14:tracePt t="180158" x="10733088" y="3536950"/>
          <p14:tracePt t="180184" x="10742613" y="3544888"/>
          <p14:tracePt t="180201" x="10742613" y="3554413"/>
          <p14:tracePt t="180217" x="10742613" y="3562350"/>
          <p14:tracePt t="180221" x="10742613" y="3571875"/>
          <p14:tracePt t="180233" x="10752138" y="3581400"/>
          <p14:tracePt t="180296" x="10760075" y="3581400"/>
          <p14:tracePt t="180770" x="10769600" y="3589338"/>
          <p14:tracePt t="180786" x="10777538" y="3625850"/>
          <p14:tracePt t="180792" x="10777538" y="3660775"/>
          <p14:tracePt t="180804" x="10777538" y="3687763"/>
          <p14:tracePt t="180820" x="10777538" y="3768725"/>
          <p14:tracePt t="180836" x="10777538" y="3857625"/>
          <p14:tracePt t="180853" x="10777538" y="3884613"/>
          <p14:tracePt t="180868" x="10777538" y="3902075"/>
          <p14:tracePt t="180884" x="10777538" y="3911600"/>
          <p14:tracePt t="180915" x="10777538" y="3919538"/>
          <p14:tracePt t="180922" x="10777538" y="3929063"/>
          <p14:tracePt t="180932" x="10760075" y="3929063"/>
          <p14:tracePt t="180948" x="10725150" y="3929063"/>
          <p14:tracePt t="180964" x="10555288" y="3902075"/>
          <p14:tracePt t="180980" x="10313988" y="3848100"/>
          <p14:tracePt t="180996" x="10153650" y="3803650"/>
          <p14:tracePt t="181012" x="10063163" y="3741738"/>
          <p14:tracePt t="181028" x="9991725" y="3687763"/>
          <p14:tracePt t="181031" x="9966325" y="3670300"/>
          <p14:tracePt t="181044" x="9947275" y="3652838"/>
          <p14:tracePt t="181060" x="9894888" y="3633788"/>
          <p14:tracePt t="181076" x="9848850" y="3616325"/>
          <p14:tracePt t="181092" x="9769475" y="3598863"/>
          <p14:tracePt t="181108" x="9688513" y="3581400"/>
          <p14:tracePt t="181124" x="9609138" y="3562350"/>
          <p14:tracePt t="181140" x="9491663" y="3544888"/>
          <p14:tracePt t="181156" x="9375775" y="3536950"/>
          <p14:tracePt t="181172" x="9286875" y="3536950"/>
          <p14:tracePt t="181188" x="9232900" y="3536950"/>
          <p14:tracePt t="181204" x="9205913" y="3536950"/>
          <p14:tracePt t="181234" x="9197975" y="3536950"/>
          <p14:tracePt t="181270" x="9188450" y="3536950"/>
          <p14:tracePt t="181282" x="9170988" y="3536950"/>
          <p14:tracePt t="181288" x="9144000" y="3536950"/>
          <p14:tracePt t="181301" x="9126538" y="3536950"/>
          <p14:tracePt t="181316" x="9063038" y="3536950"/>
          <p14:tracePt t="181332" x="9045575" y="3527425"/>
          <p14:tracePt t="181348" x="9037638" y="3517900"/>
          <p14:tracePt t="181364" x="9037638" y="3509963"/>
          <p14:tracePt t="181380" x="9037638" y="3490913"/>
          <p14:tracePt t="181395" x="9037638" y="3482975"/>
          <p14:tracePt t="181411" x="9037638" y="3473450"/>
          <p14:tracePt t="181428" x="9037638" y="3455988"/>
          <p14:tracePt t="181459" x="9037638" y="3446463"/>
          <p14:tracePt t="181475" x="9037638" y="3438525"/>
          <p14:tracePt t="181506" x="9037638" y="3429000"/>
          <p14:tracePt t="181522" x="9037638" y="3419475"/>
          <p14:tracePt t="181554" x="9045575" y="3419475"/>
          <p14:tracePt t="181570" x="9055100" y="3411538"/>
          <p14:tracePt t="181730" x="9063038" y="3411538"/>
          <p14:tracePt t="181746" x="9072563" y="3411538"/>
          <p14:tracePt t="181778" x="9072563" y="3419475"/>
          <p14:tracePt t="181783" x="9082088" y="3429000"/>
          <p14:tracePt t="181940" x="9090025" y="3429000"/>
          <p14:tracePt t="182196" x="9099550" y="3429000"/>
          <p14:tracePt t="182836" x="9109075" y="3429000"/>
          <p14:tracePt t="183268" x="9109075" y="3438525"/>
          <p14:tracePt t="183350" x="9117013" y="3438525"/>
          <p14:tracePt t="183366" x="9126538" y="3438525"/>
          <p14:tracePt t="183902" x="9109075" y="3438525"/>
          <p14:tracePt t="183908" x="9090025" y="3438525"/>
          <p14:tracePt t="183921" x="9082088" y="3438525"/>
          <p14:tracePt t="183938" x="9037638" y="3438525"/>
          <p14:tracePt t="183954" x="9001125" y="3429000"/>
          <p14:tracePt t="183970" x="8920163" y="3384550"/>
          <p14:tracePt t="183986" x="8742363" y="3268663"/>
          <p14:tracePt t="184002" x="8501063" y="3125788"/>
          <p14:tracePt t="184018" x="8108950" y="2911475"/>
          <p14:tracePt t="184034" x="7804150" y="2741613"/>
          <p14:tracePt t="184050" x="7697788" y="2643188"/>
          <p14:tracePt t="184066" x="7670800" y="2581275"/>
          <p14:tracePt t="184082" x="7670800" y="2490788"/>
          <p14:tracePt t="184098" x="7715250" y="2401888"/>
          <p14:tracePt t="184114" x="7769225" y="2330450"/>
          <p14:tracePt t="184130" x="7796213" y="2322513"/>
          <p14:tracePt t="184146" x="7796213" y="2312988"/>
          <p14:tracePt t="184162" x="7804150" y="2303463"/>
          <p14:tracePt t="184178" x="7823200" y="2286000"/>
          <p14:tracePt t="184194" x="7875588" y="2241550"/>
          <p14:tracePt t="184210" x="7920038" y="2214563"/>
          <p14:tracePt t="184226" x="7983538" y="2197100"/>
          <p14:tracePt t="184241" x="8018463" y="2187575"/>
          <p14:tracePt t="184258" x="8089900" y="2160588"/>
          <p14:tracePt t="184274" x="8116888" y="2152650"/>
          <p14:tracePt t="184289" x="8143875" y="2152650"/>
          <p14:tracePt t="184305" x="8153400" y="2143125"/>
          <p14:tracePt t="184321" x="8153400" y="2133600"/>
          <p14:tracePt t="184337" x="8153400" y="2125663"/>
          <p14:tracePt t="184369" x="8153400" y="2116138"/>
          <p14:tracePt t="184398" x="8170863" y="2108200"/>
          <p14:tracePt t="184404" x="8180388" y="2098675"/>
          <p14:tracePt t="184417" x="8197850" y="2098675"/>
          <p14:tracePt t="184433" x="8232775" y="2098675"/>
          <p14:tracePt t="184449" x="8286750" y="2098675"/>
          <p14:tracePt t="184465" x="8412163" y="2098675"/>
          <p14:tracePt t="184481" x="8555038" y="2098675"/>
          <p14:tracePt t="184496" x="8732838" y="2098675"/>
          <p14:tracePt t="184513" x="8885238" y="2089150"/>
          <p14:tracePt t="184528" x="9018588" y="2062163"/>
          <p14:tracePt t="184544" x="9117013" y="2054225"/>
          <p14:tracePt t="184560" x="9197975" y="2044700"/>
          <p14:tracePt t="184563" x="9224963" y="2044700"/>
          <p14:tracePt t="184576" x="9269413" y="2036763"/>
          <p14:tracePt t="184594" x="9358313" y="2027238"/>
          <p14:tracePt t="184609" x="9375775" y="2027238"/>
          <p14:tracePt t="184624" x="9385300" y="2027238"/>
          <p14:tracePt t="184640" x="9412288" y="2027238"/>
          <p14:tracePt t="184656" x="9474200" y="2036763"/>
          <p14:tracePt t="184672" x="9518650" y="2071688"/>
          <p14:tracePt t="184688" x="9590088" y="2125663"/>
          <p14:tracePt t="184704" x="9732963" y="2224088"/>
          <p14:tracePt t="184721" x="9875838" y="2322513"/>
          <p14:tracePt t="184736" x="9956800" y="2384425"/>
          <p14:tracePt t="184752" x="9983788" y="2411413"/>
          <p14:tracePt t="184768" x="9991725" y="2473325"/>
          <p14:tracePt t="184784" x="9991725" y="2517775"/>
          <p14:tracePt t="184800" x="10001250" y="2625725"/>
          <p14:tracePt t="184816" x="10018713" y="2803525"/>
          <p14:tracePt t="184832" x="10018713" y="2982913"/>
          <p14:tracePt t="184848" x="10018713" y="3170238"/>
          <p14:tracePt t="184865" x="10028238" y="3375025"/>
          <p14:tracePt t="184880" x="10063163" y="3589338"/>
          <p14:tracePt t="184896" x="10109200" y="3786188"/>
          <p14:tracePt t="184915" x="10153650" y="3929063"/>
          <p14:tracePt t="184928" x="10206038" y="4054475"/>
          <p14:tracePt t="184944" x="10260013" y="4179888"/>
          <p14:tracePt t="184960" x="10287000" y="4303713"/>
          <p14:tracePt t="184976" x="10287000" y="4348163"/>
          <p14:tracePt t="184992" x="10304463" y="4429125"/>
          <p14:tracePt t="185008" x="10331450" y="4510088"/>
          <p14:tracePt t="185024" x="10340975" y="4562475"/>
          <p14:tracePt t="185040" x="10340975" y="4616450"/>
          <p14:tracePt t="185056" x="10340975" y="4670425"/>
          <p14:tracePt t="185073" x="10340975" y="4679950"/>
          <p14:tracePt t="185089" x="10340975" y="4687888"/>
          <p14:tracePt t="185121" x="10348913" y="4697413"/>
          <p14:tracePt t="185126" x="10348913" y="4705350"/>
          <p14:tracePt t="185137" x="10358438" y="4714875"/>
          <p14:tracePt t="185152" x="10358438" y="4741863"/>
          <p14:tracePt t="185168" x="10367963" y="4768850"/>
          <p14:tracePt t="185496" x="10367963" y="4759325"/>
          <p14:tracePt t="185501" x="10367963" y="4751388"/>
          <p14:tracePt t="185544" x="10367963" y="4741863"/>
          <p14:tracePt t="185592" x="10367963" y="4732338"/>
          <p14:tracePt t="185752" x="10367963" y="4724400"/>
          <p14:tracePt t="185800" x="10358438" y="4724400"/>
          <p14:tracePt t="185832" x="10348913" y="4724400"/>
          <p14:tracePt t="185904" x="10340975" y="4724400"/>
          <p14:tracePt t="185936" x="10331450" y="4724400"/>
          <p14:tracePt t="185942" x="10323513" y="4724400"/>
          <p14:tracePt t="185953" x="10313988" y="4724400"/>
          <p14:tracePt t="185969" x="10313988" y="4732338"/>
          <p14:tracePt t="185985" x="10296525" y="4741863"/>
          <p14:tracePt t="186001" x="10287000" y="4741863"/>
          <p14:tracePt t="186017" x="10277475" y="4751388"/>
          <p14:tracePt t="186036" x="10260013" y="4768850"/>
          <p14:tracePt t="186049" x="10242550" y="4768850"/>
          <p14:tracePt t="186064" x="10233025" y="4786313"/>
          <p14:tracePt t="186080" x="10225088" y="4795838"/>
          <p14:tracePt t="186095" x="10225088" y="4803775"/>
          <p14:tracePt t="186129" x="10225088" y="4813300"/>
          <p14:tracePt t="186145" x="10215563" y="4813300"/>
          <p14:tracePt t="186150" x="10206038" y="4813300"/>
          <p14:tracePt t="186164" x="10198100" y="4813300"/>
          <p14:tracePt t="186177" x="10188575" y="4813300"/>
          <p14:tracePt t="186193" x="10171113" y="4822825"/>
          <p14:tracePt t="186208" x="10161588" y="4830763"/>
          <p14:tracePt t="186224" x="10117138" y="4840288"/>
          <p14:tracePt t="186240" x="10072688" y="4848225"/>
          <p14:tracePt t="186256" x="9991725" y="4857750"/>
          <p14:tracePt t="186272" x="9920288" y="4857750"/>
          <p14:tracePt t="186288" x="9848850" y="4857750"/>
          <p14:tracePt t="186304" x="9813925" y="4857750"/>
          <p14:tracePt t="186320" x="9796463" y="4857750"/>
          <p14:tracePt t="186335" x="9786938" y="4857750"/>
          <p14:tracePt t="186351" x="9715500" y="4857750"/>
          <p14:tracePt t="186367" x="9653588" y="4857750"/>
          <p14:tracePt t="186383" x="9555163" y="4848225"/>
          <p14:tracePt t="186399" x="9439275" y="4848225"/>
          <p14:tracePt t="186415" x="9323388" y="4848225"/>
          <p14:tracePt t="186431" x="9224963" y="4848225"/>
          <p14:tracePt t="186447" x="9197975" y="4848225"/>
          <p14:tracePt t="186479" x="9180513" y="4848225"/>
          <p14:tracePt t="186495" x="9134475" y="4848225"/>
          <p14:tracePt t="186511" x="9072563" y="4848225"/>
          <p14:tracePt t="186527" x="8991600" y="4848225"/>
          <p14:tracePt t="186543" x="8894763" y="4848225"/>
          <p14:tracePt t="186559" x="8759825" y="4848225"/>
          <p14:tracePt t="186575" x="8661400" y="4848225"/>
          <p14:tracePt t="186591" x="8616950" y="4848225"/>
          <p14:tracePt t="186607" x="8582025" y="4848225"/>
          <p14:tracePt t="186623" x="8545513" y="4848225"/>
          <p14:tracePt t="186639" x="8518525" y="4848225"/>
          <p14:tracePt t="186655" x="8474075" y="4848225"/>
          <p14:tracePt t="186671" x="8429625" y="4848225"/>
          <p14:tracePt t="186687" x="8394700" y="4848225"/>
          <p14:tracePt t="186703" x="8385175" y="4848225"/>
          <p14:tracePt t="186719" x="8348663" y="4848225"/>
          <p14:tracePt t="186734" x="8331200" y="4840288"/>
          <p14:tracePt t="186750" x="8304213" y="4840288"/>
          <p14:tracePt t="186766" x="8269288" y="4840288"/>
          <p14:tracePt t="186783" x="8232775" y="4840288"/>
          <p14:tracePt t="186798" x="8215313" y="4840288"/>
          <p14:tracePt t="186850" x="8197850" y="4840288"/>
          <p14:tracePt t="186855" x="8188325" y="4840288"/>
          <p14:tracePt t="186866" x="8153400" y="4840288"/>
          <p14:tracePt t="186878" x="8143875" y="4840288"/>
          <p14:tracePt t="186894" x="8116888" y="4840288"/>
          <p14:tracePt t="186926" x="8108950" y="4840288"/>
          <p14:tracePt t="186962" x="8099425" y="4840288"/>
          <p14:tracePt t="187058" x="8116888" y="4840288"/>
          <p14:tracePt t="187063" x="8126413" y="4840288"/>
          <p14:tracePt t="187074" x="8134350" y="4830763"/>
          <p14:tracePt t="187086" x="8143875" y="4813300"/>
          <p14:tracePt t="187102" x="8143875" y="4803775"/>
          <p14:tracePt t="187118" x="8180388" y="4803775"/>
          <p14:tracePt t="187134" x="8224838" y="4803775"/>
          <p14:tracePt t="187150" x="8304213" y="4795838"/>
          <p14:tracePt t="187166" x="8367713" y="4795838"/>
          <p14:tracePt t="187182" x="8483600" y="4795838"/>
          <p14:tracePt t="187198" x="8599488" y="4795838"/>
          <p14:tracePt t="187214" x="8732838" y="4795838"/>
          <p14:tracePt t="187230" x="8894763" y="4795838"/>
          <p14:tracePt t="187246" x="9037638" y="4795838"/>
          <p14:tracePt t="187262" x="9197975" y="4795838"/>
          <p14:tracePt t="187278" x="9394825" y="4795838"/>
          <p14:tracePt t="187294" x="9582150" y="4786313"/>
          <p14:tracePt t="187310" x="9725025" y="4776788"/>
          <p14:tracePt t="187326" x="9840913" y="4776788"/>
          <p14:tracePt t="187342" x="9885363" y="4776788"/>
          <p14:tracePt t="187358" x="9920288" y="4776788"/>
          <p14:tracePt t="187374" x="10001250" y="4776788"/>
          <p14:tracePt t="187390" x="10037763" y="4776788"/>
          <p14:tracePt t="187406" x="10161588" y="4776788"/>
          <p14:tracePt t="187422" x="10331450" y="4776788"/>
          <p14:tracePt t="187438" x="10447338" y="4776788"/>
          <p14:tracePt t="187454" x="10474325" y="4776788"/>
          <p14:tracePt t="187470" x="10510838" y="4776788"/>
          <p14:tracePt t="187486" x="10545763" y="4776788"/>
          <p14:tracePt t="187558" x="10537825" y="4776788"/>
          <p14:tracePt t="187570" x="10528300" y="4776788"/>
          <p14:tracePt t="187575" x="10510838" y="4776788"/>
          <p14:tracePt t="187587" x="10491788" y="4776788"/>
          <p14:tracePt t="187598" x="10456863" y="4776788"/>
          <p14:tracePt t="187614" x="10394950" y="4786313"/>
          <p14:tracePt t="187630" x="10331450" y="4786313"/>
          <p14:tracePt t="187646" x="10198100" y="4786313"/>
          <p14:tracePt t="187662" x="10028238" y="4786313"/>
          <p14:tracePt t="187678" x="9858375" y="4795838"/>
          <p14:tracePt t="187694" x="9769475" y="4795838"/>
          <p14:tracePt t="187709" x="9759950" y="4795838"/>
          <p14:tracePt t="187984" x="9742488" y="4795838"/>
          <p14:tracePt t="187996" x="9715500" y="4795838"/>
          <p14:tracePt t="188002" x="9688513" y="4795838"/>
          <p14:tracePt t="188013" x="9626600" y="4795838"/>
          <p14:tracePt t="188029" x="9367838" y="4795838"/>
          <p14:tracePt t="188045" x="9055100" y="4795838"/>
          <p14:tracePt t="188061" x="8813800" y="4795838"/>
          <p14:tracePt t="188077" x="8653463" y="4795838"/>
          <p14:tracePt t="188093" x="8643938" y="4795838"/>
          <p14:tracePt t="188285" x="8634413" y="4786313"/>
          <p14:tracePt t="188301" x="8634413" y="4776788"/>
          <p14:tracePt t="188317" x="8634413" y="4768850"/>
          <p14:tracePt t="188381" x="8634413" y="4759325"/>
          <p14:tracePt t="188429" x="8634413" y="4751388"/>
          <p14:tracePt t="188541" x="8643938" y="4751388"/>
          <p14:tracePt t="188702" x="8653463" y="4751388"/>
          <p14:tracePt t="188733" x="8661400" y="4741863"/>
          <p14:tracePt t="189334" x="8697913" y="4741863"/>
          <p14:tracePt t="189340" x="8705850" y="4741863"/>
          <p14:tracePt t="189356" x="8724900" y="4741863"/>
          <p14:tracePt t="189372" x="8751888" y="4751388"/>
          <p14:tracePt t="189388" x="8777288" y="4795838"/>
          <p14:tracePt t="189404" x="8885238" y="4803775"/>
          <p14:tracePt t="189420" x="8947150" y="4803775"/>
          <p14:tracePt t="189436" x="8991600" y="4768850"/>
          <p14:tracePt t="189452" x="9063038" y="4724400"/>
          <p14:tracePt t="189468" x="9188450" y="4652963"/>
          <p14:tracePt t="189484" x="9323388" y="4562475"/>
          <p14:tracePt t="189500" x="9412288" y="4473575"/>
          <p14:tracePt t="189516" x="9466263" y="4357688"/>
          <p14:tracePt t="189532" x="9483725" y="4259263"/>
          <p14:tracePt t="189548" x="9483725" y="4170363"/>
          <p14:tracePt t="189564" x="9466263" y="4071938"/>
          <p14:tracePt t="189580" x="9348788" y="3929063"/>
          <p14:tracePt t="189597" x="9188450" y="3803650"/>
          <p14:tracePt t="189612" x="9090025" y="3705225"/>
          <p14:tracePt t="189628" x="9090025" y="3670300"/>
          <p14:tracePt t="189644" x="9090025" y="3616325"/>
          <p14:tracePt t="189660" x="9144000" y="3554413"/>
          <p14:tracePt t="189676" x="9180513" y="3500438"/>
          <p14:tracePt t="189692" x="9215438" y="3482975"/>
          <p14:tracePt t="189708" x="9232900" y="3465513"/>
          <p14:tracePt t="189750" x="9242425" y="3455988"/>
          <p14:tracePt t="190206" x="9232900" y="3438525"/>
          <p14:tracePt t="190212" x="9224963" y="3429000"/>
          <p14:tracePt t="190223" x="9215438" y="3411538"/>
          <p14:tracePt t="190235" x="9205913" y="3411538"/>
          <p14:tracePt t="190255" x="9197975" y="3402013"/>
          <p14:tracePt t="190267" x="9188450" y="3394075"/>
          <p14:tracePt t="190286" x="9180513" y="3394075"/>
          <p14:tracePt t="190303" x="9170988" y="3394075"/>
          <p14:tracePt t="190382" x="9161463" y="3394075"/>
          <p14:tracePt t="190414" x="9161463" y="3402013"/>
          <p14:tracePt t="190431" x="9161463" y="3411538"/>
          <p14:tracePt t="190435" x="9153525" y="3419475"/>
          <p14:tracePt t="190446" x="9153525" y="3438525"/>
          <p14:tracePt t="190459" x="9153525" y="3473450"/>
          <p14:tracePt t="190475" x="9144000" y="3500438"/>
          <p14:tracePt t="190491" x="9134475" y="3562350"/>
          <p14:tracePt t="190507" x="9117013" y="3687763"/>
          <p14:tracePt t="190523" x="9117013" y="3830638"/>
          <p14:tracePt t="190539" x="9117013" y="3973513"/>
          <p14:tracePt t="190555" x="9117013" y="4071938"/>
          <p14:tracePt t="190571" x="9117013" y="4152900"/>
          <p14:tracePt t="190587" x="9117013" y="4241800"/>
          <p14:tracePt t="190603" x="9117013" y="4340225"/>
          <p14:tracePt t="190619" x="9117013" y="4473575"/>
          <p14:tracePt t="190635" x="9117013" y="4589463"/>
          <p14:tracePt t="190651" x="9117013" y="4660900"/>
          <p14:tracePt t="190667" x="9117013" y="4714875"/>
          <p14:tracePt t="190670" x="9117013" y="4732338"/>
          <p14:tracePt t="190683" x="9109075" y="4741863"/>
          <p14:tracePt t="190699" x="9109075" y="4759325"/>
          <p14:tracePt t="190715" x="9109075" y="4795838"/>
          <p14:tracePt t="190731" x="9109075" y="4848225"/>
          <p14:tracePt t="190747" x="9117013" y="4894263"/>
          <p14:tracePt t="190763" x="9117013" y="4929188"/>
          <p14:tracePt t="190779" x="9117013" y="4956175"/>
          <p14:tracePt t="190795" x="9117013" y="4973638"/>
          <p14:tracePt t="190811" x="9117013" y="4983163"/>
          <p14:tracePt t="190827" x="9117013" y="5000625"/>
          <p14:tracePt t="190843" x="9117013" y="5010150"/>
          <p14:tracePt t="190896" x="9126538" y="5018088"/>
          <p14:tracePt t="190928" x="9134475" y="5018088"/>
          <p14:tracePt t="190944" x="9134475" y="5010150"/>
          <p14:tracePt t="190960" x="9144000" y="5000625"/>
          <p14:tracePt t="190997" x="9153525" y="5000625"/>
          <p14:tracePt t="191024" x="9161463" y="4991100"/>
          <p14:tracePt t="191040" x="9161463" y="4983163"/>
          <p14:tracePt t="191072" x="9161463" y="4973638"/>
          <p14:tracePt t="191077" x="9161463" y="4965700"/>
          <p14:tracePt t="191092" x="9161463" y="4956175"/>
          <p14:tracePt t="191104" x="9161463" y="4938713"/>
          <p14:tracePt t="191136" x="9161463" y="4919663"/>
          <p14:tracePt t="191141" x="9161463" y="4911725"/>
          <p14:tracePt t="191152" x="9161463" y="4894263"/>
          <p14:tracePt t="191168" x="9161463" y="4884738"/>
          <p14:tracePt t="191178" x="9161463" y="4875213"/>
          <p14:tracePt t="191194" x="9170988" y="4848225"/>
          <p14:tracePt t="191210" x="9180513" y="4813300"/>
          <p14:tracePt t="191226" x="9180513" y="4751388"/>
          <p14:tracePt t="191242" x="9180513" y="4670425"/>
          <p14:tracePt t="191258" x="9180513" y="4581525"/>
          <p14:tracePt t="191274" x="9188450" y="4527550"/>
          <p14:tracePt t="191290" x="9188450" y="4438650"/>
          <p14:tracePt t="191306" x="9197975" y="4276725"/>
          <p14:tracePt t="191322" x="9197975" y="4125913"/>
          <p14:tracePt t="191338" x="9197975" y="3990975"/>
          <p14:tracePt t="191354" x="9197975" y="3902075"/>
          <p14:tracePt t="191370" x="9205913" y="3848100"/>
          <p14:tracePt t="191386" x="9205913" y="3813175"/>
          <p14:tracePt t="191402" x="9205913" y="3786188"/>
          <p14:tracePt t="191418" x="9205913" y="3768725"/>
          <p14:tracePt t="191434" x="9205913" y="3751263"/>
          <p14:tracePt t="191466" x="9215438" y="3724275"/>
          <p14:tracePt t="191482" x="9215438" y="3697288"/>
          <p14:tracePt t="191498" x="9215438" y="3679825"/>
          <p14:tracePt t="191514" x="9215438" y="3633788"/>
          <p14:tracePt t="191531" x="9215438" y="3598863"/>
          <p14:tracePt t="191546" x="9224963" y="3571875"/>
          <p14:tracePt t="191562" x="9224963" y="3536950"/>
          <p14:tracePt t="191578" x="9232900" y="3517900"/>
          <p14:tracePt t="191680" x="9242425" y="3509963"/>
          <p14:tracePt t="191712" x="9242425" y="3500438"/>
          <p14:tracePt t="191872" x="9251950" y="3500438"/>
          <p14:tracePt t="191877" x="9259888" y="3500438"/>
          <p14:tracePt t="191888" x="9259888" y="3490913"/>
          <p14:tracePt t="191920" x="9269413" y="3473450"/>
          <p14:tracePt t="192224" x="9286875" y="3455988"/>
          <p14:tracePt t="192240" x="9313863" y="3446463"/>
          <p14:tracePt t="192256" x="9331325" y="3438525"/>
          <p14:tracePt t="192261" x="9340850" y="34290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79954" y="1136134"/>
            <a:ext cx="26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EJERCICIO N° 1</a:t>
            </a:r>
            <a:endParaRPr lang="en-US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1279954" y="1860034"/>
            <a:ext cx="504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 de las coordenadas del Centro de Gravedad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419177" y="2733967"/>
                <a:ext cx="8425191" cy="602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75 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.  3,33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75 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.  16,67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+(600 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.  10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  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450 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177" y="2733967"/>
                <a:ext cx="8425191" cy="602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419177" y="3656567"/>
                <a:ext cx="1421735" cy="36933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177" y="3656567"/>
                <a:ext cx="14217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1419176" y="4345834"/>
                <a:ext cx="7741285" cy="602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. 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75 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.  25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75 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.  5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+(600 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.  15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  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450 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176" y="4345834"/>
                <a:ext cx="7741285" cy="602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419176" y="5268434"/>
                <a:ext cx="1421736" cy="36933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176" y="5268434"/>
                <a:ext cx="142173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38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53"/>
    </mc:Choice>
    <mc:Fallback xmlns="">
      <p:transition spd="slow" advTm="116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  <p:extLst>
    <p:ext uri="{3A86A75C-4F4B-4683-9AE1-C65F6400EC91}">
      <p14:laserTraceLst xmlns:p14="http://schemas.microsoft.com/office/powerpoint/2010/main">
        <p14:tracePtLst>
          <p14:tracePt t="7098" x="9323388" y="3446463"/>
          <p14:tracePt t="7103" x="9296400" y="3473450"/>
          <p14:tracePt t="7130" x="9126538" y="3581400"/>
          <p14:tracePt t="7146" x="8991600" y="3643313"/>
          <p14:tracePt t="7162" x="8813800" y="3679825"/>
          <p14:tracePt t="7178" x="8653463" y="3697288"/>
          <p14:tracePt t="7195" x="8589963" y="3705225"/>
          <p14:tracePt t="7210" x="8572500" y="3714750"/>
          <p14:tracePt t="7226" x="8562975" y="3714750"/>
          <p14:tracePt t="7355" x="8572500" y="3714750"/>
          <p14:tracePt t="7371" x="8582025" y="3714750"/>
          <p14:tracePt t="7387" x="8589963" y="3714750"/>
          <p14:tracePt t="7419" x="8599488" y="3714750"/>
          <p14:tracePt t="8780" x="8555038" y="3714750"/>
          <p14:tracePt t="8785" x="8528050" y="3714750"/>
          <p14:tracePt t="8796" x="8447088" y="3714750"/>
          <p14:tracePt t="8809" x="8358188" y="3687763"/>
          <p14:tracePt t="8825" x="8170863" y="3670300"/>
          <p14:tracePt t="8840" x="7966075" y="3643313"/>
          <p14:tracePt t="8856" x="7724775" y="3633788"/>
          <p14:tracePt t="8872" x="7419975" y="3608388"/>
          <p14:tracePt t="8888" x="7054850" y="3571875"/>
          <p14:tracePt t="8904" x="6616700" y="3509963"/>
          <p14:tracePt t="8920" x="6296025" y="3473450"/>
          <p14:tracePt t="8936" x="6054725" y="3473450"/>
          <p14:tracePt t="8953" x="5795963" y="3465513"/>
          <p14:tracePt t="8968" x="5562600" y="3438525"/>
          <p14:tracePt t="8984" x="5375275" y="3394075"/>
          <p14:tracePt t="9000" x="5286375" y="3384550"/>
          <p14:tracePt t="9016" x="5268913" y="3375025"/>
          <p14:tracePt t="9032" x="5251450" y="3375025"/>
          <p14:tracePt t="9048" x="5187950" y="3367088"/>
          <p14:tracePt t="9064" x="5143500" y="3348038"/>
          <p14:tracePt t="9080" x="5062538" y="3322638"/>
          <p14:tracePt t="9096" x="4965700" y="3276600"/>
          <p14:tracePt t="9112" x="4902200" y="3251200"/>
          <p14:tracePt t="9128" x="4867275" y="3224213"/>
          <p14:tracePt t="9144" x="4786313" y="3187700"/>
          <p14:tracePt t="9160" x="4759325" y="3187700"/>
          <p14:tracePt t="9176" x="4697413" y="3160713"/>
          <p14:tracePt t="9192" x="4616450" y="3152775"/>
          <p14:tracePt t="9208" x="4581525" y="3143250"/>
          <p14:tracePt t="9224" x="4554538" y="3133725"/>
          <p14:tracePt t="9240" x="4456113" y="3116263"/>
          <p14:tracePt t="9256" x="4384675" y="3108325"/>
          <p14:tracePt t="9272" x="4286250" y="3081338"/>
          <p14:tracePt t="9288" x="4179888" y="3054350"/>
          <p14:tracePt t="9304" x="4054475" y="3017838"/>
          <p14:tracePt t="9320" x="3990975" y="2990850"/>
          <p14:tracePt t="9352" x="3983038" y="2982913"/>
          <p14:tracePt t="9368" x="3973513" y="2965450"/>
          <p14:tracePt t="9384" x="3965575" y="2955925"/>
          <p14:tracePt t="9401" x="3938588" y="2938463"/>
          <p14:tracePt t="9416" x="3894138" y="2901950"/>
          <p14:tracePt t="9432" x="3830638" y="2857500"/>
          <p14:tracePt t="9448" x="3714750" y="2786063"/>
          <p14:tracePt t="9464" x="3598863" y="2714625"/>
          <p14:tracePt t="9480" x="3500438" y="2660650"/>
          <p14:tracePt t="9496" x="3465513" y="2652713"/>
          <p14:tracePt t="9512" x="3429000" y="2616200"/>
          <p14:tracePt t="9528" x="3402013" y="2598738"/>
          <p14:tracePt t="9560" x="3394075" y="2598738"/>
          <p14:tracePt t="9576" x="3375025" y="2598738"/>
          <p14:tracePt t="9592" x="3367088" y="2598738"/>
          <p14:tracePt t="9608" x="3357563" y="2598738"/>
          <p14:tracePt t="9640" x="3330575" y="2598738"/>
          <p14:tracePt t="9656" x="3303588" y="2608263"/>
          <p14:tracePt t="9672" x="3241675" y="2633663"/>
          <p14:tracePt t="9688" x="3224213" y="2643188"/>
          <p14:tracePt t="9704" x="3205163" y="2652713"/>
          <p14:tracePt t="9720" x="3197225" y="2670175"/>
          <p14:tracePt t="9736" x="3197225" y="2697163"/>
          <p14:tracePt t="9752" x="3214688" y="2724150"/>
          <p14:tracePt t="9768" x="3214688" y="2741613"/>
          <p14:tracePt t="9784" x="3214688" y="2759075"/>
          <p14:tracePt t="9800" x="3214688" y="2776538"/>
          <p14:tracePt t="9816" x="3214688" y="2795588"/>
          <p14:tracePt t="9832" x="3214688" y="2803525"/>
          <p14:tracePt t="9848" x="3214688" y="2822575"/>
          <p14:tracePt t="9864" x="3214688" y="2840038"/>
          <p14:tracePt t="9879" x="3214688" y="2857500"/>
          <p14:tracePt t="9896" x="3214688" y="2867025"/>
          <p14:tracePt t="9911" x="3214688" y="2884488"/>
          <p14:tracePt t="9927" x="3214688" y="2911475"/>
          <p14:tracePt t="9930" x="3214688" y="2919413"/>
          <p14:tracePt t="9943" x="3214688" y="2938463"/>
          <p14:tracePt t="9959" x="3214688" y="2946400"/>
          <p14:tracePt t="9975" x="3214688" y="2955925"/>
          <p14:tracePt t="9991" x="3214688" y="2965450"/>
          <p14:tracePt t="10007" x="3214688" y="2982913"/>
          <p14:tracePt t="10023" x="3214688" y="3009900"/>
          <p14:tracePt t="10039" x="3241675" y="3027363"/>
          <p14:tracePt t="10057" x="3259138" y="3054350"/>
          <p14:tracePt t="10071" x="3276600" y="3062288"/>
          <p14:tracePt t="10087" x="3276600" y="3071813"/>
          <p14:tracePt t="10104" x="3286125" y="3081338"/>
          <p14:tracePt t="10119" x="3295650" y="3089275"/>
          <p14:tracePt t="10135" x="3295650" y="3098800"/>
          <p14:tracePt t="10151" x="3313113" y="3108325"/>
          <p14:tracePt t="10167" x="3330575" y="3133725"/>
          <p14:tracePt t="10183" x="3348038" y="3160713"/>
          <p14:tracePt t="10199" x="3367088" y="3179763"/>
          <p14:tracePt t="10215" x="3375025" y="3197225"/>
          <p14:tracePt t="10231" x="3394075" y="3205163"/>
          <p14:tracePt t="10247" x="3419475" y="3224213"/>
          <p14:tracePt t="10263" x="3429000" y="3232150"/>
          <p14:tracePt t="10279" x="3438525" y="3241675"/>
          <p14:tracePt t="10295" x="3455988" y="3241675"/>
          <p14:tracePt t="10311" x="3500438" y="3259138"/>
          <p14:tracePt t="10327" x="3509963" y="3259138"/>
          <p14:tracePt t="10343" x="3517900" y="3268663"/>
          <p14:tracePt t="10359" x="3571875" y="3276600"/>
          <p14:tracePt t="10375" x="3598863" y="3295650"/>
          <p14:tracePt t="10391" x="3625850" y="3303588"/>
          <p14:tracePt t="10407" x="3643313" y="3313113"/>
          <p14:tracePt t="10423" x="3652838" y="3313113"/>
          <p14:tracePt t="10427" x="3670300" y="3322638"/>
          <p14:tracePt t="10439" x="3679825" y="3322638"/>
          <p14:tracePt t="10455" x="3697288" y="3322638"/>
          <p14:tracePt t="10471" x="3751263" y="3330575"/>
          <p14:tracePt t="10487" x="3786188" y="3340100"/>
          <p14:tracePt t="10503" x="3840163" y="3348038"/>
          <p14:tracePt t="10519" x="3875088" y="3348038"/>
          <p14:tracePt t="10535" x="3902075" y="3357563"/>
          <p14:tracePt t="10567" x="3911600" y="3357563"/>
          <p14:tracePt t="10571" x="3919538" y="3357563"/>
          <p14:tracePt t="10585" x="3938588" y="3357563"/>
          <p14:tracePt t="10600" x="4000500" y="3357563"/>
          <p14:tracePt t="10616" x="4081463" y="3357563"/>
          <p14:tracePt t="10632" x="4125913" y="3357563"/>
          <p14:tracePt t="10648" x="4197350" y="3357563"/>
          <p14:tracePt t="10664" x="4232275" y="3357563"/>
          <p14:tracePt t="10696" x="4251325" y="3357563"/>
          <p14:tracePt t="10711" x="4286250" y="3357563"/>
          <p14:tracePt t="10727" x="4303713" y="3357563"/>
          <p14:tracePt t="10743" x="4375150" y="3357563"/>
          <p14:tracePt t="10760" x="4429125" y="3357563"/>
          <p14:tracePt t="10776" x="4446588" y="3357563"/>
          <p14:tracePt t="10791" x="4465638" y="3357563"/>
          <p14:tracePt t="10807" x="4473575" y="3357563"/>
          <p14:tracePt t="10823" x="4491038" y="3357563"/>
          <p14:tracePt t="10839" x="4518025" y="3357563"/>
          <p14:tracePt t="10841" x="4537075" y="3348038"/>
          <p14:tracePt t="10855" x="4554538" y="3348038"/>
          <p14:tracePt t="10871" x="4598988" y="3340100"/>
          <p14:tracePt t="10887" x="4633913" y="3330575"/>
          <p14:tracePt t="10902" x="4679950" y="3322638"/>
          <p14:tracePt t="10918" x="4724400" y="3295650"/>
          <p14:tracePt t="10934" x="4776788" y="3276600"/>
          <p14:tracePt t="10937" x="4795838" y="3276600"/>
          <p14:tracePt t="10950" x="4813300" y="3276600"/>
          <p14:tracePt t="10967" x="4848225" y="3259138"/>
          <p14:tracePt t="10982" x="4875213" y="3251200"/>
          <p14:tracePt t="10998" x="4929188" y="3232150"/>
          <p14:tracePt t="11015" x="4965700" y="3214688"/>
          <p14:tracePt t="11030" x="5000625" y="3214688"/>
          <p14:tracePt t="11046" x="5027613" y="3197225"/>
          <p14:tracePt t="11062" x="5045075" y="3170238"/>
          <p14:tracePt t="11078" x="5062538" y="3160713"/>
          <p14:tracePt t="11094" x="5108575" y="3143250"/>
          <p14:tracePt t="11110" x="5126038" y="3143250"/>
          <p14:tracePt t="11126" x="5143500" y="3133725"/>
          <p14:tracePt t="11142" x="5170488" y="3116263"/>
          <p14:tracePt t="11158" x="5180013" y="3108325"/>
          <p14:tracePt t="11174" x="5197475" y="3098800"/>
          <p14:tracePt t="11190" x="5205413" y="3081338"/>
          <p14:tracePt t="11208" x="5232400" y="3044825"/>
          <p14:tracePt t="11222" x="5232400" y="3036888"/>
          <p14:tracePt t="11238" x="5232400" y="2990850"/>
          <p14:tracePt t="11254" x="5259388" y="2938463"/>
          <p14:tracePt t="11270" x="5276850" y="2901950"/>
          <p14:tracePt t="11286" x="5313363" y="2847975"/>
          <p14:tracePt t="11302" x="5322888" y="2803525"/>
          <p14:tracePt t="11318" x="5322888" y="2759075"/>
          <p14:tracePt t="11334" x="5322888" y="2705100"/>
          <p14:tracePt t="11350" x="5322888" y="2652713"/>
          <p14:tracePt t="11366" x="5313363" y="2608263"/>
          <p14:tracePt t="11382" x="5295900" y="2562225"/>
          <p14:tracePt t="11398" x="5286375" y="2536825"/>
          <p14:tracePt t="11414" x="5276850" y="2509838"/>
          <p14:tracePt t="11430" x="5268913" y="2490788"/>
          <p14:tracePt t="11433" x="5251450" y="2482850"/>
          <p14:tracePt t="11446" x="5251450" y="2473325"/>
          <p14:tracePt t="11462" x="5232400" y="2465388"/>
          <p14:tracePt t="11478" x="5197475" y="2446338"/>
          <p14:tracePt t="11494" x="5160963" y="2428875"/>
          <p14:tracePt t="11510" x="5116513" y="2419350"/>
          <p14:tracePt t="11526" x="5037138" y="2401888"/>
          <p14:tracePt t="11542" x="4983163" y="2384425"/>
          <p14:tracePt t="11558" x="4894263" y="2374900"/>
          <p14:tracePt t="11574" x="4795838" y="2339975"/>
          <p14:tracePt t="11590" x="4724400" y="2330450"/>
          <p14:tracePt t="11606" x="4652963" y="2322513"/>
          <p14:tracePt t="11623" x="4562475" y="2322513"/>
          <p14:tracePt t="11638" x="4419600" y="2322513"/>
          <p14:tracePt t="11654" x="4276725" y="2322513"/>
          <p14:tracePt t="11670" x="4179888" y="2322513"/>
          <p14:tracePt t="11686" x="4098925" y="2322513"/>
          <p14:tracePt t="11702" x="4054475" y="2322513"/>
          <p14:tracePt t="11718" x="4010025" y="2322513"/>
          <p14:tracePt t="11734" x="3956050" y="2322513"/>
          <p14:tracePt t="11750" x="3911600" y="2322513"/>
          <p14:tracePt t="11766" x="3875088" y="2322513"/>
          <p14:tracePt t="11782" x="3840163" y="2339975"/>
          <p14:tracePt t="11798" x="3786188" y="2347913"/>
          <p14:tracePt t="11814" x="3705225" y="2366963"/>
          <p14:tracePt t="11830" x="3625850" y="2384425"/>
          <p14:tracePt t="11846" x="3571875" y="2393950"/>
          <p14:tracePt t="11862" x="3517900" y="2411413"/>
          <p14:tracePt t="11878" x="3482975" y="2428875"/>
          <p14:tracePt t="11894" x="3473450" y="2438400"/>
          <p14:tracePt t="11912" x="3465513" y="2446338"/>
          <p14:tracePt t="11929" x="3455988" y="2465388"/>
          <p14:tracePt t="11944" x="3446463" y="2482850"/>
          <p14:tracePt t="11958" x="3446463" y="2490788"/>
          <p14:tracePt t="11974" x="3419475" y="2509838"/>
          <p14:tracePt t="11989" x="3384550" y="2536825"/>
          <p14:tracePt t="12005" x="3348038" y="2581275"/>
          <p14:tracePt t="12022" x="3322638" y="2616200"/>
          <p14:tracePt t="12038" x="3313113" y="2633663"/>
          <p14:tracePt t="12053" x="3313113" y="2687638"/>
          <p14:tracePt t="12070" x="3313113" y="2724150"/>
          <p14:tracePt t="12085" x="3313113" y="2751138"/>
          <p14:tracePt t="12101" x="3313113" y="2786063"/>
          <p14:tracePt t="12117" x="3313113" y="2822575"/>
          <p14:tracePt t="12133" x="3313113" y="2840038"/>
          <p14:tracePt t="12149" x="3313113" y="2867025"/>
          <p14:tracePt t="12186" x="3322638" y="2867025"/>
          <p14:tracePt t="12250" x="3322638" y="2874963"/>
          <p14:tracePt t="12266" x="3330575" y="2884488"/>
          <p14:tracePt t="12270" x="3340100" y="2884488"/>
          <p14:tracePt t="12282" x="3340100" y="2894013"/>
          <p14:tracePt t="12298" x="3340100" y="2901950"/>
          <p14:tracePt t="12310" x="3340100" y="2911475"/>
          <p14:tracePt t="12330" x="3340100" y="2919413"/>
          <p14:tracePt t="12341" x="3330575" y="2928938"/>
          <p14:tracePt t="12357" x="3330575" y="2938463"/>
          <p14:tracePt t="12374" x="3322638" y="2946400"/>
          <p14:tracePt t="12494" x="3322638" y="2938463"/>
          <p14:tracePt t="12510" x="3322638" y="2928938"/>
          <p14:tracePt t="12522" x="3322638" y="2919413"/>
          <p14:tracePt t="12538" x="3322638" y="2911475"/>
          <p14:tracePt t="12554" x="3322638" y="2901950"/>
          <p14:tracePt t="12570" x="3330575" y="2894013"/>
          <p14:tracePt t="12586" x="3340100" y="2884488"/>
          <p14:tracePt t="12591" x="3375025" y="2874963"/>
          <p14:tracePt t="12602" x="3402013" y="2867025"/>
          <p14:tracePt t="12613" x="3419475" y="2867025"/>
          <p14:tracePt t="12629" x="3490913" y="2857500"/>
          <p14:tracePt t="12645" x="3581400" y="2857500"/>
          <p14:tracePt t="12661" x="3679825" y="2857500"/>
          <p14:tracePt t="12677" x="3724275" y="2857500"/>
          <p14:tracePt t="12693" x="3768725" y="2874963"/>
          <p14:tracePt t="12709" x="3840163" y="2894013"/>
          <p14:tracePt t="12725" x="3884613" y="2894013"/>
          <p14:tracePt t="12741" x="3938588" y="2894013"/>
          <p14:tracePt t="12757" x="4017963" y="2894013"/>
          <p14:tracePt t="12773" x="4054475" y="2894013"/>
          <p14:tracePt t="12789" x="4062413" y="2894013"/>
          <p14:tracePt t="12805" x="4098925" y="2867025"/>
          <p14:tracePt t="12821" x="4098925" y="2840038"/>
          <p14:tracePt t="12837" x="4108450" y="2822575"/>
          <p14:tracePt t="12853" x="4108450" y="2795588"/>
          <p14:tracePt t="12869" x="4116388" y="2768600"/>
          <p14:tracePt t="12885" x="4116388" y="2751138"/>
          <p14:tracePt t="12901" x="4108450" y="2714625"/>
          <p14:tracePt t="12917" x="4071938" y="2679700"/>
          <p14:tracePt t="12933" x="4017963" y="2652713"/>
          <p14:tracePt t="12949" x="4000500" y="2633663"/>
          <p14:tracePt t="12965" x="3956050" y="2608263"/>
          <p14:tracePt t="12981" x="3929063" y="2608263"/>
          <p14:tracePt t="12997" x="3919538" y="2608263"/>
          <p14:tracePt t="13013" x="3894138" y="2608263"/>
          <p14:tracePt t="13029" x="3867150" y="2608263"/>
          <p14:tracePt t="13045" x="3813175" y="2608263"/>
          <p14:tracePt t="13060" x="3786188" y="2625725"/>
          <p14:tracePt t="13076" x="3759200" y="2652713"/>
          <p14:tracePt t="13092" x="3705225" y="2670175"/>
          <p14:tracePt t="13108" x="3670300" y="2705100"/>
          <p14:tracePt t="13124" x="3652838" y="2714625"/>
          <p14:tracePt t="13140" x="3652838" y="2724150"/>
          <p14:tracePt t="13156" x="3643313" y="2732088"/>
          <p14:tracePt t="13188" x="3625850" y="2759075"/>
          <p14:tracePt t="13204" x="3598863" y="2768600"/>
          <p14:tracePt t="13220" x="3562350" y="2786063"/>
          <p14:tracePt t="13236" x="3527425" y="2803525"/>
          <p14:tracePt t="13252" x="3509963" y="2813050"/>
          <p14:tracePt t="13284" x="3509963" y="2830513"/>
          <p14:tracePt t="13300" x="3509963" y="2847975"/>
          <p14:tracePt t="13316" x="3509963" y="2874963"/>
          <p14:tracePt t="13332" x="3527425" y="2911475"/>
          <p14:tracePt t="13348" x="3544888" y="2946400"/>
          <p14:tracePt t="13364" x="3554413" y="2982913"/>
          <p14:tracePt t="13380" x="3581400" y="3017838"/>
          <p14:tracePt t="13396" x="3598863" y="3044825"/>
          <p14:tracePt t="13413" x="3616325" y="3062288"/>
          <p14:tracePt t="13428" x="3643313" y="3081338"/>
          <p14:tracePt t="13444" x="3660775" y="3089275"/>
          <p14:tracePt t="13460" x="3697288" y="3098800"/>
          <p14:tracePt t="13476" x="3714750" y="3098800"/>
          <p14:tracePt t="13492" x="3741738" y="3108325"/>
          <p14:tracePt t="13508" x="3768725" y="3108325"/>
          <p14:tracePt t="13524" x="3795713" y="3116263"/>
          <p14:tracePt t="13540" x="3830638" y="3125788"/>
          <p14:tracePt t="13556" x="3857625" y="3125788"/>
          <p14:tracePt t="13572" x="3884613" y="3125788"/>
          <p14:tracePt t="13588" x="3902075" y="3125788"/>
          <p14:tracePt t="13604" x="3929063" y="3125788"/>
          <p14:tracePt t="13620" x="3946525" y="3125788"/>
          <p14:tracePt t="13636" x="3990975" y="3116263"/>
          <p14:tracePt t="13652" x="4054475" y="3108325"/>
          <p14:tracePt t="13668" x="4081463" y="3081338"/>
          <p14:tracePt t="13684" x="4108450" y="3054350"/>
          <p14:tracePt t="13700" x="4133850" y="3036888"/>
          <p14:tracePt t="13716" x="4152900" y="3009900"/>
          <p14:tracePt t="13732" x="4160838" y="3000375"/>
          <p14:tracePt t="13748" x="4170363" y="2990850"/>
          <p14:tracePt t="13764" x="4179888" y="2965450"/>
          <p14:tracePt t="13780" x="4179888" y="2928938"/>
          <p14:tracePt t="13796" x="4179888" y="2894013"/>
          <p14:tracePt t="13812" x="4179888" y="2857500"/>
          <p14:tracePt t="13828" x="4179888" y="2830513"/>
          <p14:tracePt t="13844" x="4179888" y="2813050"/>
          <p14:tracePt t="13860" x="4179888" y="2795588"/>
          <p14:tracePt t="13876" x="4160838" y="2768600"/>
          <p14:tracePt t="13892" x="4143375" y="2751138"/>
          <p14:tracePt t="13908" x="4108450" y="2714625"/>
          <p14:tracePt t="13924" x="4081463" y="2687638"/>
          <p14:tracePt t="13940" x="4044950" y="2670175"/>
          <p14:tracePt t="13956" x="4000500" y="2652713"/>
          <p14:tracePt t="13972" x="3965575" y="2633663"/>
          <p14:tracePt t="13988" x="3919538" y="2633663"/>
          <p14:tracePt t="14004" x="3884613" y="2633663"/>
          <p14:tracePt t="14020" x="3867150" y="2633663"/>
          <p14:tracePt t="14036" x="3848100" y="2633663"/>
          <p14:tracePt t="14052" x="3830638" y="2633663"/>
          <p14:tracePt t="14068" x="3822700" y="2633663"/>
          <p14:tracePt t="14084" x="3813175" y="2633663"/>
          <p14:tracePt t="14100" x="3795713" y="2633663"/>
          <p14:tracePt t="14116" x="3776663" y="2643188"/>
          <p14:tracePt t="14132" x="3741738" y="2670175"/>
          <p14:tracePt t="14147" x="3687763" y="2687638"/>
          <p14:tracePt t="14163" x="3652838" y="2724150"/>
          <p14:tracePt t="14179" x="3625850" y="2741613"/>
          <p14:tracePt t="14195" x="3581400" y="2741613"/>
          <p14:tracePt t="14211" x="3562350" y="2759075"/>
          <p14:tracePt t="14227" x="3544888" y="2759075"/>
          <p14:tracePt t="14259" x="3544888" y="2768600"/>
          <p14:tracePt t="14275" x="3544888" y="2776538"/>
          <p14:tracePt t="14291" x="3544888" y="2786063"/>
          <p14:tracePt t="14307" x="3544888" y="2795588"/>
          <p14:tracePt t="14323" x="3544888" y="2803525"/>
          <p14:tracePt t="14339" x="3544888" y="2822575"/>
          <p14:tracePt t="14355" x="3544888" y="2847975"/>
          <p14:tracePt t="14371" x="3544888" y="2867025"/>
          <p14:tracePt t="14387" x="3544888" y="2874963"/>
          <p14:tracePt t="14403" x="3544888" y="2884488"/>
          <p14:tracePt t="14435" x="3544888" y="2911475"/>
          <p14:tracePt t="14476" x="3554413" y="2928938"/>
          <p14:tracePt t="14540" x="3562350" y="2938463"/>
          <p14:tracePt t="14556" x="3571875" y="2938463"/>
          <p14:tracePt t="14572" x="3589338" y="2938463"/>
          <p14:tracePt t="14577" x="3616325" y="2938463"/>
          <p14:tracePt t="14588" x="3633788" y="2938463"/>
          <p14:tracePt t="14595" x="3670300" y="2938463"/>
          <p14:tracePt t="14611" x="3741738" y="2928938"/>
          <p14:tracePt t="14627" x="3776663" y="2911475"/>
          <p14:tracePt t="14643" x="3822700" y="2884488"/>
          <p14:tracePt t="14659" x="3884613" y="2857500"/>
          <p14:tracePt t="14675" x="3956050" y="2840038"/>
          <p14:tracePt t="14691" x="4027488" y="2830513"/>
          <p14:tracePt t="14707" x="4152900" y="2830513"/>
          <p14:tracePt t="14723" x="4357688" y="2830513"/>
          <p14:tracePt t="14739" x="4652963" y="2830513"/>
          <p14:tracePt t="14755" x="4983163" y="2813050"/>
          <p14:tracePt t="14771" x="5286375" y="2786063"/>
          <p14:tracePt t="14787" x="5518150" y="2776538"/>
          <p14:tracePt t="14803" x="5643563" y="2776538"/>
          <p14:tracePt t="14819" x="5661025" y="2776538"/>
          <p14:tracePt t="14876" x="5670550" y="2776538"/>
          <p14:tracePt t="14892" x="5688013" y="2776538"/>
          <p14:tracePt t="14897" x="5724525" y="2776538"/>
          <p14:tracePt t="14908" x="5751513" y="2795588"/>
          <p14:tracePt t="14915" x="5786438" y="2813050"/>
          <p14:tracePt t="14932" x="5803900" y="2813050"/>
          <p14:tracePt t="14972" x="5813425" y="2813050"/>
          <p14:tracePt t="14988" x="5822950" y="2822575"/>
          <p14:tracePt t="14995" x="5840413" y="2830513"/>
          <p14:tracePt t="15011" x="5867400" y="2830513"/>
          <p14:tracePt t="15027" x="5884863" y="2830513"/>
          <p14:tracePt t="15251" x="5867400" y="2830513"/>
          <p14:tracePt t="15262" x="5848350" y="2830513"/>
          <p14:tracePt t="15267" x="5813425" y="2830513"/>
          <p14:tracePt t="15282" x="5705475" y="2803525"/>
          <p14:tracePt t="15298" x="5500688" y="2776538"/>
          <p14:tracePt t="15314" x="5232400" y="2751138"/>
          <p14:tracePt t="15331" x="4991100" y="2751138"/>
          <p14:tracePt t="15346" x="4830763" y="2751138"/>
          <p14:tracePt t="15362" x="4660900" y="2751138"/>
          <p14:tracePt t="15378" x="4545013" y="2751138"/>
          <p14:tracePt t="15394" x="4465638" y="2751138"/>
          <p14:tracePt t="15410" x="4402138" y="2759075"/>
          <p14:tracePt t="15426" x="4375150" y="2768600"/>
          <p14:tracePt t="15442" x="4348163" y="2776538"/>
          <p14:tracePt t="15458" x="4313238" y="2786063"/>
          <p14:tracePt t="15474" x="4276725" y="2803525"/>
          <p14:tracePt t="15490" x="4187825" y="2813050"/>
          <p14:tracePt t="15506" x="4098925" y="2830513"/>
          <p14:tracePt t="15522" x="4017963" y="2840038"/>
          <p14:tracePt t="15538" x="3938588" y="2857500"/>
          <p14:tracePt t="15554" x="3884613" y="2857500"/>
          <p14:tracePt t="15646" x="3875088" y="2857500"/>
          <p14:tracePt t="15651" x="3867150" y="2867025"/>
          <p14:tracePt t="15806" x="3875088" y="2867025"/>
          <p14:tracePt t="15811" x="3902075" y="2867025"/>
          <p14:tracePt t="15826" x="3965575" y="2867025"/>
          <p14:tracePt t="15842" x="4044950" y="2857500"/>
          <p14:tracePt t="15858" x="4143375" y="2840038"/>
          <p14:tracePt t="15874" x="4224338" y="2786063"/>
          <p14:tracePt t="15890" x="4322763" y="2776538"/>
          <p14:tracePt t="15906" x="4394200" y="2759075"/>
          <p14:tracePt t="15922" x="4465638" y="2759075"/>
          <p14:tracePt t="15939" x="4608513" y="2759075"/>
          <p14:tracePt t="15954" x="4803775" y="2759075"/>
          <p14:tracePt t="15970" x="4991100" y="2759075"/>
          <p14:tracePt t="15986" x="5180013" y="2759075"/>
          <p14:tracePt t="16002" x="5322888" y="2759075"/>
          <p14:tracePt t="16018" x="5375275" y="2759075"/>
          <p14:tracePt t="16034" x="5456238" y="2759075"/>
          <p14:tracePt t="16050" x="5510213" y="2759075"/>
          <p14:tracePt t="16066" x="5554663" y="2759075"/>
          <p14:tracePt t="16082" x="5589588" y="2759075"/>
          <p14:tracePt t="16114" x="5616575" y="2786063"/>
          <p14:tracePt t="16130" x="5643563" y="2795588"/>
          <p14:tracePt t="16146" x="5715000" y="2830513"/>
          <p14:tracePt t="16162" x="5786438" y="2847975"/>
          <p14:tracePt t="16178" x="5830888" y="2867025"/>
          <p14:tracePt t="16194" x="5884863" y="2867025"/>
          <p14:tracePt t="16210" x="5902325" y="2867025"/>
          <p14:tracePt t="17137" x="5894388" y="2884488"/>
          <p14:tracePt t="17141" x="5884863" y="2894013"/>
          <p14:tracePt t="17153" x="5875338" y="2894013"/>
          <p14:tracePt t="17169" x="5857875" y="2894013"/>
          <p14:tracePt t="17185" x="5786438" y="2919413"/>
          <p14:tracePt t="17201" x="5688013" y="2928938"/>
          <p14:tracePt t="17217" x="5537200" y="2928938"/>
          <p14:tracePt t="17233" x="5375275" y="2955925"/>
          <p14:tracePt t="17249" x="5241925" y="2973388"/>
          <p14:tracePt t="17264" x="5143500" y="2973388"/>
          <p14:tracePt t="17281" x="5116513" y="2973388"/>
          <p14:tracePt t="17297" x="5108575" y="2973388"/>
          <p14:tracePt t="17364" x="5099050" y="2973388"/>
          <p14:tracePt t="17376" x="5089525" y="2973388"/>
          <p14:tracePt t="17382" x="5072063" y="2973388"/>
          <p14:tracePt t="17393" x="5045075" y="2973388"/>
          <p14:tracePt t="17408" x="5018088" y="2973388"/>
          <p14:tracePt t="17426" x="5010150" y="2982913"/>
          <p14:tracePt t="17440" x="5000625" y="2982913"/>
          <p14:tracePt t="17489" x="4991100" y="2982913"/>
          <p14:tracePt t="17521" x="4983163" y="2982913"/>
          <p14:tracePt t="17537" x="4973638" y="2982913"/>
          <p14:tracePt t="17728" x="4965700" y="2973388"/>
          <p14:tracePt t="17745" x="4956175" y="2973388"/>
          <p14:tracePt t="17762" x="4946650" y="2965450"/>
          <p14:tracePt t="17767" x="4938713" y="2965450"/>
          <p14:tracePt t="17826" x="4929188" y="2965450"/>
          <p14:tracePt t="17830" x="4919663" y="2965450"/>
          <p14:tracePt t="17842" x="4911725" y="2965450"/>
          <p14:tracePt t="17862" x="4902200" y="2965450"/>
          <p14:tracePt t="17874" x="4894263" y="2965450"/>
          <p14:tracePt t="17891" x="4875213" y="2955925"/>
          <p14:tracePt t="17904" x="4867275" y="2955925"/>
          <p14:tracePt t="17920" x="4848225" y="2955925"/>
          <p14:tracePt t="17970" x="4840288" y="2955925"/>
          <p14:tracePt t="17975" x="4830763" y="2955925"/>
          <p14:tracePt t="17986" x="4822825" y="2955925"/>
          <p14:tracePt t="18000" x="4803775" y="2955925"/>
          <p14:tracePt t="18016" x="4795838" y="2955925"/>
          <p14:tracePt t="18032" x="4786313" y="2955925"/>
          <p14:tracePt t="18130" x="4803775" y="2955925"/>
          <p14:tracePt t="18135" x="4830763" y="2955925"/>
          <p14:tracePt t="18163" x="4840288" y="2955925"/>
          <p14:tracePt t="18167" x="4857750" y="2955925"/>
          <p14:tracePt t="18179" x="4857750" y="2946400"/>
          <p14:tracePt t="18198" x="4867275" y="2928938"/>
          <p14:tracePt t="18214" x="4867275" y="2901950"/>
          <p14:tracePt t="18227" x="4867275" y="2894013"/>
          <p14:tracePt t="18240" x="4867275" y="2884488"/>
          <p14:tracePt t="18256" x="4867275" y="2847975"/>
          <p14:tracePt t="18272" x="4867275" y="2830513"/>
          <p14:tracePt t="18288" x="4867275" y="2813050"/>
          <p14:tracePt t="18304" x="4867275" y="2795588"/>
          <p14:tracePt t="18320" x="4857750" y="2768600"/>
          <p14:tracePt t="18336" x="4830763" y="2732088"/>
          <p14:tracePt t="18352" x="4768850" y="2687638"/>
          <p14:tracePt t="18368" x="4705350" y="2687638"/>
          <p14:tracePt t="18384" x="4616450" y="2670175"/>
          <p14:tracePt t="18400" x="4562475" y="2670175"/>
          <p14:tracePt t="18416" x="4537075" y="2670175"/>
          <p14:tracePt t="18431" x="4527550" y="2670175"/>
          <p14:tracePt t="18447" x="4518025" y="2670175"/>
          <p14:tracePt t="18463" x="4491038" y="2670175"/>
          <p14:tracePt t="18481" x="4465638" y="2697163"/>
          <p14:tracePt t="18495" x="4456113" y="2697163"/>
          <p14:tracePt t="18511" x="4456113" y="2714625"/>
          <p14:tracePt t="18531" x="4456113" y="2724150"/>
          <p14:tracePt t="18543" x="4438650" y="2751138"/>
          <p14:tracePt t="18559" x="4429125" y="2768600"/>
          <p14:tracePt t="18575" x="4411663" y="2786063"/>
          <p14:tracePt t="18591" x="4394200" y="2803525"/>
          <p14:tracePt t="18607" x="4384675" y="2822575"/>
          <p14:tracePt t="18623" x="4384675" y="2840038"/>
          <p14:tracePt t="18639" x="4384675" y="2857500"/>
          <p14:tracePt t="18655" x="4384675" y="2874963"/>
          <p14:tracePt t="18671" x="4438650" y="2928938"/>
          <p14:tracePt t="18687" x="4473575" y="2955925"/>
          <p14:tracePt t="18703" x="4500563" y="2973388"/>
          <p14:tracePt t="18719" x="4527550" y="2982913"/>
          <p14:tracePt t="18735" x="4562475" y="2990850"/>
          <p14:tracePt t="18751" x="4633913" y="3017838"/>
          <p14:tracePt t="18767" x="4687888" y="3027363"/>
          <p14:tracePt t="18783" x="4741863" y="3044825"/>
          <p14:tracePt t="18799" x="4776788" y="3044825"/>
          <p14:tracePt t="18815" x="4813300" y="3044825"/>
          <p14:tracePt t="18831" x="4857750" y="3044825"/>
          <p14:tracePt t="18847" x="4919663" y="3044825"/>
          <p14:tracePt t="18863" x="4973638" y="3044825"/>
          <p14:tracePt t="18879" x="5045075" y="3036888"/>
          <p14:tracePt t="18895" x="5108575" y="3017838"/>
          <p14:tracePt t="18911" x="5133975" y="3000375"/>
          <p14:tracePt t="18929" x="5133975" y="2982913"/>
          <p14:tracePt t="18943" x="5143500" y="2955925"/>
          <p14:tracePt t="18959" x="5153025" y="2938463"/>
          <p14:tracePt t="18991" x="5153025" y="2928938"/>
          <p14:tracePt t="19234" x="5153025" y="2919413"/>
          <p14:tracePt t="19284" x="5160963" y="2919413"/>
          <p14:tracePt t="19300" x="5170488" y="2919413"/>
          <p14:tracePt t="19320" x="5180013" y="2919413"/>
          <p14:tracePt t="19332" x="5187950" y="2919413"/>
          <p14:tracePt t="19384" x="5197475" y="2919413"/>
          <p14:tracePt t="19396" x="5205413" y="2919413"/>
          <p14:tracePt t="19428" x="5224463" y="2919413"/>
          <p14:tracePt t="19433" x="5232400" y="2919413"/>
          <p14:tracePt t="19444" x="5241925" y="2919413"/>
          <p14:tracePt t="19455" x="5276850" y="2938463"/>
          <p14:tracePt t="19471" x="5295900" y="2946400"/>
          <p14:tracePt t="19486" x="5322888" y="2965450"/>
          <p14:tracePt t="19503" x="5348288" y="2965450"/>
          <p14:tracePt t="19535" x="5375275" y="2965450"/>
          <p14:tracePt t="19550" x="5402263" y="2965450"/>
          <p14:tracePt t="19566" x="5438775" y="2965450"/>
          <p14:tracePt t="19583" x="5491163" y="2946400"/>
          <p14:tracePt t="19598" x="5545138" y="2946400"/>
          <p14:tracePt t="19614" x="5599113" y="2946400"/>
          <p14:tracePt t="19631" x="5661025" y="2946400"/>
          <p14:tracePt t="19646" x="5732463" y="2946400"/>
          <p14:tracePt t="19663" x="5857875" y="2946400"/>
          <p14:tracePt t="19678" x="6045200" y="2946400"/>
          <p14:tracePt t="19694" x="6232525" y="2946400"/>
          <p14:tracePt t="19710" x="6375400" y="2928938"/>
          <p14:tracePt t="19726" x="6456363" y="2928938"/>
          <p14:tracePt t="19742" x="6500813" y="2928938"/>
          <p14:tracePt t="19758" x="6545263" y="2928938"/>
          <p14:tracePt t="19774" x="6589713" y="2928938"/>
          <p14:tracePt t="19790" x="6626225" y="2919413"/>
          <p14:tracePt t="19806" x="6653213" y="2919413"/>
          <p14:tracePt t="19822" x="6688138" y="2919413"/>
          <p14:tracePt t="19838" x="6697663" y="2919413"/>
          <p14:tracePt t="19854" x="6705600" y="2919413"/>
          <p14:tracePt t="19870" x="6732588" y="2919413"/>
          <p14:tracePt t="19886" x="6751638" y="2919413"/>
          <p14:tracePt t="19902" x="6777038" y="2919413"/>
          <p14:tracePt t="19918" x="6804025" y="2919413"/>
          <p14:tracePt t="19935" x="6848475" y="2919413"/>
          <p14:tracePt t="19950" x="6911975" y="2919413"/>
          <p14:tracePt t="19966" x="6956425" y="2919413"/>
          <p14:tracePt t="19982" x="6973888" y="2919413"/>
          <p14:tracePt t="19998" x="6983413" y="2919413"/>
          <p14:tracePt t="20152" x="6965950" y="2919413"/>
          <p14:tracePt t="20164" x="6929438" y="2911475"/>
          <p14:tracePt t="20168" x="6902450" y="2911475"/>
          <p14:tracePt t="20180" x="6840538" y="2901950"/>
          <p14:tracePt t="20190" x="6769100" y="2894013"/>
          <p14:tracePt t="20206" x="6581775" y="2867025"/>
          <p14:tracePt t="20222" x="6340475" y="2857500"/>
          <p14:tracePt t="20238" x="6153150" y="2857500"/>
          <p14:tracePt t="20254" x="6037263" y="2857500"/>
          <p14:tracePt t="20270" x="5938838" y="2840038"/>
          <p14:tracePt t="20286" x="5911850" y="2830513"/>
          <p14:tracePt t="20302" x="5884863" y="2822575"/>
          <p14:tracePt t="20318" x="5813425" y="2822575"/>
          <p14:tracePt t="20334" x="5688013" y="2822575"/>
          <p14:tracePt t="20350" x="5537200" y="2830513"/>
          <p14:tracePt t="20366" x="5429250" y="2857500"/>
          <p14:tracePt t="20382" x="5402263" y="2857500"/>
          <p14:tracePt t="20398" x="5384800" y="2857500"/>
          <p14:tracePt t="20430" x="5330825" y="2867025"/>
          <p14:tracePt t="20446" x="5259388" y="2867025"/>
          <p14:tracePt t="20462" x="5197475" y="2874963"/>
          <p14:tracePt t="20478" x="5143500" y="2894013"/>
          <p14:tracePt t="20494" x="5116513" y="2894013"/>
          <p14:tracePt t="20644" x="5133975" y="2894013"/>
          <p14:tracePt t="20660" x="5160963" y="2894013"/>
          <p14:tracePt t="20665" x="5187950" y="2894013"/>
          <p14:tracePt t="20676" x="5224463" y="2894013"/>
          <p14:tracePt t="20685" x="5241925" y="2894013"/>
          <p14:tracePt t="20701" x="5313363" y="2894013"/>
          <p14:tracePt t="20717" x="5411788" y="2894013"/>
          <p14:tracePt t="20734" x="5572125" y="2884488"/>
          <p14:tracePt t="20749" x="5751513" y="2867025"/>
          <p14:tracePt t="20765" x="5946775" y="2830513"/>
          <p14:tracePt t="20781" x="6197600" y="2822575"/>
          <p14:tracePt t="20797" x="6419850" y="2786063"/>
          <p14:tracePt t="20813" x="6626225" y="2786063"/>
          <p14:tracePt t="20830" x="6742113" y="2786063"/>
          <p14:tracePt t="20845" x="6813550" y="2786063"/>
          <p14:tracePt t="20861" x="6929438" y="2786063"/>
          <p14:tracePt t="20877" x="7089775" y="2795588"/>
          <p14:tracePt t="20893" x="7180263" y="2813050"/>
          <p14:tracePt t="20909" x="7197725" y="2822575"/>
          <p14:tracePt t="20925" x="7205663" y="2822575"/>
          <p14:tracePt t="20941" x="7215188" y="2840038"/>
          <p14:tracePt t="20973" x="7224713" y="2840038"/>
          <p14:tracePt t="20989" x="7232650" y="2847975"/>
          <p14:tracePt t="21206" x="7224713" y="2847975"/>
          <p14:tracePt t="21238" x="7215188" y="2847975"/>
          <p14:tracePt t="21254" x="7205663" y="2847975"/>
          <p14:tracePt t="21271" x="7188200" y="2847975"/>
          <p14:tracePt t="21275" x="7180263" y="2847975"/>
          <p14:tracePt t="21286" x="7153275" y="2847975"/>
          <p14:tracePt t="21293" x="7134225" y="2847975"/>
          <p14:tracePt t="21309" x="7072313" y="2847975"/>
          <p14:tracePt t="21325" x="7037388" y="2847975"/>
          <p14:tracePt t="21341" x="6991350" y="2847975"/>
          <p14:tracePt t="21357" x="6965950" y="2847975"/>
          <p14:tracePt t="21373" x="6929438" y="2847975"/>
          <p14:tracePt t="21390" x="6875463" y="2847975"/>
          <p14:tracePt t="21405" x="6777038" y="2847975"/>
          <p14:tracePt t="21421" x="6589713" y="2847975"/>
          <p14:tracePt t="21437" x="6303963" y="2847975"/>
          <p14:tracePt t="21453" x="6027738" y="2847975"/>
          <p14:tracePt t="21469" x="5848350" y="2847975"/>
          <p14:tracePt t="21485" x="5803900" y="2847975"/>
          <p14:tracePt t="21542" x="5786438" y="2847975"/>
          <p14:tracePt t="21558" x="5759450" y="2847975"/>
          <p14:tracePt t="21563" x="5751513" y="2847975"/>
          <p14:tracePt t="21574" x="5741988" y="2847975"/>
          <p14:tracePt t="21581" x="5732463" y="2847975"/>
          <p14:tracePt t="21597" x="5688013" y="2847975"/>
          <p14:tracePt t="21612" x="5616575" y="2847975"/>
          <p14:tracePt t="21629" x="5500688" y="2847975"/>
          <p14:tracePt t="21644" x="5384800" y="2847975"/>
          <p14:tracePt t="21660" x="5286375" y="2847975"/>
          <p14:tracePt t="21676" x="5224463" y="2847975"/>
          <p14:tracePt t="21692" x="5197475" y="2847975"/>
          <p14:tracePt t="21734" x="5180013" y="2847975"/>
          <p14:tracePt t="21740" x="5170488" y="2847975"/>
          <p14:tracePt t="21756" x="5108575" y="2847975"/>
          <p14:tracePt t="21772" x="5018088" y="2847975"/>
          <p14:tracePt t="21788" x="4956175" y="2847975"/>
          <p14:tracePt t="21804" x="4929188" y="2847975"/>
          <p14:tracePt t="21837" x="4919663" y="2847975"/>
          <p14:tracePt t="21962" x="4929188" y="2847975"/>
          <p14:tracePt t="25398" x="4911725" y="2847975"/>
          <p14:tracePt t="25403" x="4902200" y="2847975"/>
          <p14:tracePt t="25418" x="4822825" y="2847975"/>
          <p14:tracePt t="25434" x="4660900" y="2847975"/>
          <p14:tracePt t="25450" x="4572000" y="2847975"/>
          <p14:tracePt t="25466" x="4545013" y="2847975"/>
          <p14:tracePt t="25481" x="4518025" y="2857500"/>
          <p14:tracePt t="25498" x="4456113" y="2867025"/>
          <p14:tracePt t="25513" x="4411663" y="2874963"/>
          <p14:tracePt t="25529" x="4340225" y="2884488"/>
          <p14:tracePt t="25545" x="4170363" y="2919413"/>
          <p14:tracePt t="25561" x="3973513" y="2938463"/>
          <p14:tracePt t="25564" x="3884613" y="2955925"/>
          <p14:tracePt t="25578" x="3768725" y="2973388"/>
          <p14:tracePt t="25593" x="3732213" y="2982913"/>
          <p14:tracePt t="25609" x="3705225" y="2982913"/>
          <p14:tracePt t="25625" x="3660775" y="2982913"/>
          <p14:tracePt t="25642" x="3562350" y="2982913"/>
          <p14:tracePt t="25657" x="3536950" y="2982913"/>
          <p14:tracePt t="25674" x="3465513" y="2982913"/>
          <p14:tracePt t="25689" x="3438525" y="2982913"/>
          <p14:tracePt t="25705" x="3394075" y="2982913"/>
          <p14:tracePt t="25722" x="3357563" y="2982913"/>
          <p14:tracePt t="25737" x="3322638" y="2982913"/>
          <p14:tracePt t="25753" x="3295650" y="2973388"/>
          <p14:tracePt t="25769" x="3268663" y="2965450"/>
          <p14:tracePt t="25785" x="3241675" y="2965450"/>
          <p14:tracePt t="25801" x="3205163" y="2965450"/>
          <p14:tracePt t="25818" x="3170238" y="2965450"/>
          <p14:tracePt t="25862" x="3160713" y="2965450"/>
          <p14:tracePt t="25867" x="3152775" y="2965450"/>
          <p14:tracePt t="25880" x="3143250" y="2965450"/>
          <p14:tracePt t="25896" x="3133725" y="2965450"/>
          <p14:tracePt t="26006" x="3125788" y="2965450"/>
          <p14:tracePt t="26070" x="3125788" y="2955925"/>
          <p14:tracePt t="26086" x="3133725" y="2946400"/>
          <p14:tracePt t="26106" x="3143250" y="2946400"/>
          <p14:tracePt t="26136" x="3152775" y="2946400"/>
          <p14:tracePt t="26169" x="3160713" y="2946400"/>
          <p14:tracePt t="26216" x="3170238" y="2946400"/>
          <p14:tracePt t="26233" x="3179763" y="2938463"/>
          <p14:tracePt t="26237" x="3187700" y="2938463"/>
          <p14:tracePt t="26249" x="3197225" y="2938463"/>
          <p14:tracePt t="26264" x="3214688" y="2928938"/>
          <p14:tracePt t="26280" x="3224213" y="2928938"/>
          <p14:tracePt t="26648" x="3232150" y="2919413"/>
          <p14:tracePt t="26665" x="3241675" y="2919413"/>
          <p14:tracePt t="26669" x="3241675" y="2911475"/>
          <p14:tracePt t="26681" x="3251200" y="2911475"/>
          <p14:tracePt t="26696" x="3259138" y="2901950"/>
          <p14:tracePt t="26712" x="3286125" y="2894013"/>
          <p14:tracePt t="26728" x="3303588" y="2884488"/>
          <p14:tracePt t="26744" x="3357563" y="2884488"/>
          <p14:tracePt t="26760" x="3517900" y="2884488"/>
          <p14:tracePt t="26776" x="3741738" y="2884488"/>
          <p14:tracePt t="26792" x="3929063" y="2874963"/>
          <p14:tracePt t="26808" x="4071938" y="2874963"/>
          <p14:tracePt t="26825" x="4187825" y="2874963"/>
          <p14:tracePt t="26840" x="4303713" y="2874963"/>
          <p14:tracePt t="26856" x="4465638" y="2867025"/>
          <p14:tracePt t="26872" x="4625975" y="2867025"/>
          <p14:tracePt t="26888" x="4714875" y="2867025"/>
          <p14:tracePt t="26904" x="4803775" y="2867025"/>
          <p14:tracePt t="26921" x="4867275" y="2874963"/>
          <p14:tracePt t="26936" x="4884738" y="2874963"/>
          <p14:tracePt t="26952" x="4911725" y="2894013"/>
          <p14:tracePt t="26968" x="4965700" y="2901950"/>
          <p14:tracePt t="26984" x="4973638" y="2901950"/>
          <p14:tracePt t="27000" x="5000625" y="2911475"/>
          <p14:tracePt t="27016" x="5037138" y="2919413"/>
          <p14:tracePt t="27032" x="5089525" y="2938463"/>
          <p14:tracePt t="27048" x="5160963" y="2946400"/>
          <p14:tracePt t="27063" x="5170488" y="2946400"/>
          <p14:tracePt t="27097" x="5180013" y="2946400"/>
          <p14:tracePt t="27101" x="5187950" y="2946400"/>
          <p14:tracePt t="27113" x="5214938" y="2946400"/>
          <p14:tracePt t="27128" x="5286375" y="2946400"/>
          <p14:tracePt t="27144" x="5330825" y="2946400"/>
          <p14:tracePt t="27160" x="5375275" y="2946400"/>
          <p14:tracePt t="27175" x="5384800" y="2946400"/>
          <p14:tracePt t="27192" x="5394325" y="2946400"/>
          <p14:tracePt t="27224" x="5419725" y="2946400"/>
          <p14:tracePt t="27240" x="5456238" y="2938463"/>
          <p14:tracePt t="27255" x="5465763" y="2928938"/>
          <p14:tracePt t="27658" x="5456238" y="2928938"/>
          <p14:tracePt t="27663" x="5438775" y="2928938"/>
          <p14:tracePt t="27678" x="5402263" y="2928938"/>
          <p14:tracePt t="27690" x="5384800" y="2928938"/>
          <p14:tracePt t="27703" x="5348288" y="2928938"/>
          <p14:tracePt t="27719" x="5251450" y="2911475"/>
          <p14:tracePt t="27735" x="5099050" y="2894013"/>
          <p14:tracePt t="27751" x="4929188" y="2884488"/>
          <p14:tracePt t="27767" x="4813300" y="2884488"/>
          <p14:tracePt t="27783" x="4786313" y="2884488"/>
          <p14:tracePt t="27799" x="4751388" y="2884488"/>
          <p14:tracePt t="27815" x="4705350" y="2884488"/>
          <p14:tracePt t="27831" x="4652963" y="2884488"/>
          <p14:tracePt t="27847" x="4589463" y="2884488"/>
          <p14:tracePt t="27863" x="4483100" y="2884488"/>
          <p14:tracePt t="27879" x="4348163" y="2884488"/>
          <p14:tracePt t="27895" x="4224338" y="2884488"/>
          <p14:tracePt t="27911" x="4044950" y="2884488"/>
          <p14:tracePt t="27928" x="3875088" y="2884488"/>
          <p14:tracePt t="27942" x="3759200" y="2884488"/>
          <p14:tracePt t="27958" x="3625850" y="2884488"/>
          <p14:tracePt t="27974" x="3500438" y="2884488"/>
          <p14:tracePt t="27990" x="3419475" y="2901950"/>
          <p14:tracePt t="28007" x="3367088" y="2919413"/>
          <p14:tracePt t="28022" x="3322638" y="2919413"/>
          <p14:tracePt t="28038" x="3295650" y="2919413"/>
          <p14:tracePt t="28070" x="3286125" y="2919413"/>
          <p14:tracePt t="28086" x="3276600" y="2919413"/>
          <p14:tracePt t="28102" x="3268663" y="2919413"/>
          <p14:tracePt t="28123" x="3259138" y="2919413"/>
          <p14:tracePt t="28138" x="3251200" y="2919413"/>
          <p14:tracePt t="28150" x="3241675" y="2919413"/>
          <p14:tracePt t="28166" x="3224213" y="2919413"/>
          <p14:tracePt t="28182" x="3197225" y="2928938"/>
          <p14:tracePt t="28198" x="3152775" y="2928938"/>
          <p14:tracePt t="28214" x="3143250" y="2928938"/>
          <p14:tracePt t="28350" x="3160713" y="2928938"/>
          <p14:tracePt t="28362" x="3170238" y="2928938"/>
          <p14:tracePt t="28367" x="3179763" y="2928938"/>
          <p14:tracePt t="28378" x="3187700" y="2928938"/>
          <p14:tracePt t="28390" x="3197225" y="2928938"/>
          <p14:tracePt t="28406" x="3214688" y="2928938"/>
          <p14:tracePt t="28422" x="3224213" y="2928938"/>
          <p14:tracePt t="28438" x="3241675" y="2928938"/>
          <p14:tracePt t="28454" x="3295650" y="2928938"/>
          <p14:tracePt t="28470" x="3348038" y="2928938"/>
          <p14:tracePt t="28486" x="3482975" y="2928938"/>
          <p14:tracePt t="28502" x="3633788" y="2928938"/>
          <p14:tracePt t="28518" x="3776663" y="2928938"/>
          <p14:tracePt t="28534" x="3894138" y="2928938"/>
          <p14:tracePt t="28550" x="4010025" y="2928938"/>
          <p14:tracePt t="28566" x="4143375" y="2928938"/>
          <p14:tracePt t="28582" x="4313238" y="2928938"/>
          <p14:tracePt t="28598" x="4545013" y="2928938"/>
          <p14:tracePt t="28614" x="4840288" y="2928938"/>
          <p14:tracePt t="28630" x="5133975" y="2928938"/>
          <p14:tracePt t="28646" x="5411788" y="2928938"/>
          <p14:tracePt t="28662" x="5697538" y="2919413"/>
          <p14:tracePt t="28678" x="5768975" y="2919413"/>
          <p14:tracePt t="28938" x="5759450" y="2919413"/>
          <p14:tracePt t="28954" x="5741988" y="2919413"/>
          <p14:tracePt t="28959" x="5715000" y="2919413"/>
          <p14:tracePt t="28970" x="5680075" y="2919413"/>
          <p14:tracePt t="28982" x="5643563" y="2919413"/>
          <p14:tracePt t="28998" x="5616575" y="2919413"/>
          <p14:tracePt t="29014" x="5545138" y="2919413"/>
          <p14:tracePt t="29029" x="5465763" y="2928938"/>
          <p14:tracePt t="29046" x="5438775" y="2928938"/>
          <p14:tracePt t="29613" x="5446713" y="2928938"/>
          <p14:tracePt t="29618" x="5456238" y="2928938"/>
          <p14:tracePt t="29644" x="5465763" y="2928938"/>
          <p14:tracePt t="29649" x="5473700" y="2928938"/>
          <p14:tracePt t="30758" x="5473700" y="2938463"/>
          <p14:tracePt t="30775" x="5465763" y="2946400"/>
          <p14:tracePt t="31174" x="5456238" y="2946400"/>
          <p14:tracePt t="32962" x="5456238" y="2938463"/>
          <p14:tracePt t="32995" x="5446713" y="2938463"/>
          <p14:tracePt t="32999" x="5429250" y="2938463"/>
          <p14:tracePt t="33011" x="5419725" y="2938463"/>
          <p14:tracePt t="33586" x="5419725" y="2946400"/>
          <p14:tracePt t="33603" x="5419725" y="2955925"/>
          <p14:tracePt t="33607" x="5429250" y="2965450"/>
          <p14:tracePt t="33620" x="5438775" y="2973388"/>
          <p14:tracePt t="33653" x="5456238" y="2982913"/>
          <p14:tracePt t="33657" x="5473700" y="2982913"/>
          <p14:tracePt t="33669" x="5500688" y="2982913"/>
          <p14:tracePt t="33681" x="5537200" y="2990850"/>
          <p14:tracePt t="33697" x="5581650" y="2990850"/>
          <p14:tracePt t="33713" x="5643563" y="2990850"/>
          <p14:tracePt t="33729" x="5697538" y="2990850"/>
          <p14:tracePt t="33745" x="5759450" y="2982913"/>
          <p14:tracePt t="33761" x="5822950" y="2946400"/>
          <p14:tracePt t="33777" x="5867400" y="2946400"/>
          <p14:tracePt t="33793" x="6010275" y="2928938"/>
          <p14:tracePt t="33809" x="6197600" y="2911475"/>
          <p14:tracePt t="33825" x="6384925" y="2884488"/>
          <p14:tracePt t="33841" x="6581775" y="2867025"/>
          <p14:tracePt t="33857" x="6751638" y="2840038"/>
          <p14:tracePt t="33874" x="6867525" y="2830513"/>
          <p14:tracePt t="33889" x="6956425" y="2830513"/>
          <p14:tracePt t="33905" x="7062788" y="2830513"/>
          <p14:tracePt t="33921" x="7134225" y="2830513"/>
          <p14:tracePt t="33937" x="7180263" y="2830513"/>
          <p14:tracePt t="33953" x="7232650" y="2830513"/>
          <p14:tracePt t="33969" x="7348538" y="2830513"/>
          <p14:tracePt t="33985" x="7466013" y="2830513"/>
          <p14:tracePt t="34001" x="7537450" y="2830513"/>
          <p14:tracePt t="34017" x="7599363" y="2830513"/>
          <p14:tracePt t="34033" x="7653338" y="2830513"/>
          <p14:tracePt t="34049" x="7697788" y="2830513"/>
          <p14:tracePt t="34065" x="7751763" y="2830513"/>
          <p14:tracePt t="34081" x="7804150" y="2830513"/>
          <p14:tracePt t="34097" x="7867650" y="2830513"/>
          <p14:tracePt t="34113" x="7902575" y="2830513"/>
          <p14:tracePt t="34129" x="7929563" y="2830513"/>
          <p14:tracePt t="34145" x="7947025" y="2830513"/>
          <p14:tracePt t="34148" x="7956550" y="2822575"/>
          <p14:tracePt t="34161" x="7966075" y="2822575"/>
          <p14:tracePt t="34308" x="7974013" y="2813050"/>
          <p14:tracePt t="34748" x="7974013" y="2795588"/>
          <p14:tracePt t="34764" x="7966075" y="2786063"/>
          <p14:tracePt t="34769" x="7956550" y="2776538"/>
          <p14:tracePt t="34812" x="7947025" y="2768600"/>
          <p14:tracePt t="34828" x="7939088" y="2768600"/>
          <p14:tracePt t="34849" x="7929563" y="2768600"/>
          <p14:tracePt t="34892" x="7920038" y="2768600"/>
          <p14:tracePt t="34956" x="7912100" y="2768600"/>
          <p14:tracePt t="34961" x="7902575" y="2768600"/>
          <p14:tracePt t="34988" x="7894638" y="2776538"/>
          <p14:tracePt t="35004" x="7894638" y="2786063"/>
          <p14:tracePt t="35024" x="7894638" y="2795588"/>
          <p14:tracePt t="35036" x="7894638" y="2813050"/>
          <p14:tracePt t="35041" x="7894638" y="2822575"/>
          <p14:tracePt t="35056" x="7894638" y="2847975"/>
          <p14:tracePt t="35072" x="7894638" y="2867025"/>
          <p14:tracePt t="35088" x="7894638" y="2874963"/>
          <p14:tracePt t="35104" x="7894638" y="2894013"/>
          <p14:tracePt t="35136" x="7894638" y="2919413"/>
          <p14:tracePt t="35152" x="7894638" y="2946400"/>
          <p14:tracePt t="35168" x="7902575" y="2965450"/>
          <p14:tracePt t="35184" x="7920038" y="2982913"/>
          <p14:tracePt t="35187" x="7929563" y="2990850"/>
          <p14:tracePt t="35200" x="7939088" y="3000375"/>
          <p14:tracePt t="35216" x="7956550" y="3009900"/>
          <p14:tracePt t="35232" x="7966075" y="3009900"/>
          <p14:tracePt t="35248" x="7974013" y="3009900"/>
          <p14:tracePt t="35264" x="7991475" y="3027363"/>
          <p14:tracePt t="35280" x="8010525" y="3044825"/>
          <p14:tracePt t="35310" x="8037513" y="3044825"/>
          <p14:tracePt t="35326" x="8054975" y="3044825"/>
          <p14:tracePt t="35331" x="8062913" y="3044825"/>
          <p14:tracePt t="35347" x="8081963" y="3044825"/>
          <p14:tracePt t="35360" x="8099425" y="3044825"/>
          <p14:tracePt t="35376" x="8161338" y="3044825"/>
          <p14:tracePt t="35392" x="8205788" y="3044825"/>
          <p14:tracePt t="35408" x="8224838" y="3044825"/>
          <p14:tracePt t="35424" x="8232775" y="3044825"/>
          <p14:tracePt t="35439" x="8251825" y="3044825"/>
          <p14:tracePt t="35455" x="8259763" y="3044825"/>
          <p14:tracePt t="35471" x="8286750" y="3044825"/>
          <p14:tracePt t="35487" x="8348663" y="3044825"/>
          <p14:tracePt t="35503" x="8375650" y="3044825"/>
          <p14:tracePt t="35519" x="8394700" y="3044825"/>
          <p14:tracePt t="35535" x="8439150" y="3017838"/>
          <p14:tracePt t="35551" x="8456613" y="3017838"/>
          <p14:tracePt t="35567" x="8474075" y="3000375"/>
          <p14:tracePt t="35583" x="8491538" y="2990850"/>
          <p14:tracePt t="35599" x="8501063" y="2982913"/>
          <p14:tracePt t="35615" x="8510588" y="2965450"/>
          <p14:tracePt t="35632" x="8518525" y="2946400"/>
          <p14:tracePt t="35647" x="8518525" y="2938463"/>
          <p14:tracePt t="35663" x="8518525" y="2911475"/>
          <p14:tracePt t="35679" x="8518525" y="2884488"/>
          <p14:tracePt t="35682" x="8518525" y="2867025"/>
          <p14:tracePt t="35695" x="8518525" y="2840038"/>
          <p14:tracePt t="35711" x="8518525" y="2822575"/>
          <p14:tracePt t="35727" x="8518525" y="2813050"/>
          <p14:tracePt t="35743" x="8510588" y="2795588"/>
          <p14:tracePt t="35759" x="8466138" y="2768600"/>
          <p14:tracePt t="35775" x="8429625" y="2741613"/>
          <p14:tracePt t="35791" x="8394700" y="2724150"/>
          <p14:tracePt t="35807" x="8367713" y="2714625"/>
          <p14:tracePt t="35823" x="8331200" y="2705100"/>
          <p14:tracePt t="35839" x="8323263" y="2705100"/>
          <p14:tracePt t="35855" x="8304213" y="2705100"/>
          <p14:tracePt t="35871" x="8251825" y="2687638"/>
          <p14:tracePt t="35887" x="8215313" y="2687638"/>
          <p14:tracePt t="35903" x="8180388" y="2687638"/>
          <p14:tracePt t="35919" x="8153400" y="2687638"/>
          <p14:tracePt t="35936" x="8116888" y="2687638"/>
          <p14:tracePt t="35951" x="8072438" y="2687638"/>
          <p14:tracePt t="35967" x="8018463" y="2687638"/>
          <p14:tracePt t="35983" x="7966075" y="2687638"/>
          <p14:tracePt t="35999" x="7939088" y="2705100"/>
          <p14:tracePt t="36015" x="7912100" y="2714625"/>
          <p14:tracePt t="36031" x="7894638" y="2724150"/>
          <p14:tracePt t="36047" x="7875588" y="2732088"/>
          <p14:tracePt t="36063" x="7875588" y="2741613"/>
          <p14:tracePt t="36079" x="7867650" y="2751138"/>
          <p14:tracePt t="36095" x="7858125" y="2759075"/>
          <p14:tracePt t="36111" x="7848600" y="2795588"/>
          <p14:tracePt t="36127" x="7848600" y="2822575"/>
          <p14:tracePt t="36143" x="7848600" y="2847975"/>
          <p14:tracePt t="36159" x="7848600" y="2867025"/>
          <p14:tracePt t="36175" x="7848600" y="2894013"/>
          <p14:tracePt t="36191" x="7840663" y="2919413"/>
          <p14:tracePt t="36207" x="7840663" y="2946400"/>
          <p14:tracePt t="36223" x="7840663" y="2965450"/>
          <p14:tracePt t="36239" x="7840663" y="2982913"/>
          <p14:tracePt t="36255" x="7840663" y="3000375"/>
          <p14:tracePt t="36271" x="7848600" y="3017838"/>
          <p14:tracePt t="36287" x="7875588" y="3044825"/>
          <p14:tracePt t="36303" x="7939088" y="3062288"/>
          <p14:tracePt t="36319" x="7974013" y="3062288"/>
          <p14:tracePt t="36336" x="8010525" y="3071813"/>
          <p14:tracePt t="36351" x="8045450" y="3081338"/>
          <p14:tracePt t="36367" x="8072438" y="3081338"/>
          <p14:tracePt t="36383" x="8126413" y="3081338"/>
          <p14:tracePt t="36399" x="8170863" y="3081338"/>
          <p14:tracePt t="36415" x="8197850" y="3081338"/>
          <p14:tracePt t="36430" x="8251825" y="3081338"/>
          <p14:tracePt t="36447" x="8304213" y="3062288"/>
          <p14:tracePt t="36462" x="8340725" y="3054350"/>
          <p14:tracePt t="36479" x="8367713" y="3044825"/>
          <p14:tracePt t="36494" x="8385175" y="3044825"/>
          <p14:tracePt t="36510" x="8429625" y="3000375"/>
          <p14:tracePt t="36526" x="8466138" y="2982913"/>
          <p14:tracePt t="36542" x="8491538" y="2973388"/>
          <p14:tracePt t="36558" x="8518525" y="2955925"/>
          <p14:tracePt t="36574" x="8537575" y="2938463"/>
          <p14:tracePt t="36591" x="8545513" y="2928938"/>
          <p14:tracePt t="36606" x="8555038" y="2911475"/>
          <p14:tracePt t="36622" x="8562975" y="2894013"/>
          <p14:tracePt t="36654" x="8562975" y="2874963"/>
          <p14:tracePt t="36670" x="8562975" y="2847975"/>
          <p14:tracePt t="36686" x="8562975" y="2830513"/>
          <p14:tracePt t="36689" x="8562975" y="2822575"/>
          <p14:tracePt t="36702" x="8562975" y="2803525"/>
          <p14:tracePt t="36718" x="8545513" y="2768600"/>
          <p14:tracePt t="36734" x="8510588" y="2724150"/>
          <p14:tracePt t="36750" x="8483600" y="2705100"/>
          <p14:tracePt t="36766" x="8466138" y="2687638"/>
          <p14:tracePt t="36782" x="8456613" y="2687638"/>
          <p14:tracePt t="36798" x="8439150" y="2687638"/>
          <p14:tracePt t="36814" x="8412163" y="2687638"/>
          <p14:tracePt t="36830" x="8385175" y="2687638"/>
          <p14:tracePt t="36846" x="8367713" y="2687638"/>
          <p14:tracePt t="36862" x="8348663" y="2687638"/>
          <p14:tracePt t="36878" x="8323263" y="2687638"/>
          <p14:tracePt t="36894" x="8304213" y="2697163"/>
          <p14:tracePt t="36910" x="8286750" y="2697163"/>
          <p14:tracePt t="36926" x="8224838" y="2724150"/>
          <p14:tracePt t="36942" x="8188325" y="2732088"/>
          <p14:tracePt t="36958" x="8134350" y="2759075"/>
          <p14:tracePt t="36974" x="8116888" y="2776538"/>
          <p14:tracePt t="36990" x="8081963" y="2795588"/>
          <p14:tracePt t="37006" x="8054975" y="2803525"/>
          <p14:tracePt t="37022" x="8001000" y="2830513"/>
          <p14:tracePt t="37038" x="7974013" y="2857500"/>
          <p14:tracePt t="37054" x="7956550" y="2884488"/>
          <p14:tracePt t="37071" x="7956550" y="2894013"/>
          <p14:tracePt t="37086" x="7956550" y="2901950"/>
          <p14:tracePt t="37102" x="7956550" y="2919413"/>
          <p14:tracePt t="37118" x="7956550" y="2938463"/>
          <p14:tracePt t="37134" x="7956550" y="2955925"/>
          <p14:tracePt t="37150" x="7956550" y="2965450"/>
          <p14:tracePt t="37166" x="7956550" y="2982913"/>
          <p14:tracePt t="37168" x="7983538" y="2990850"/>
          <p14:tracePt t="37185" x="8001000" y="3000375"/>
          <p14:tracePt t="37200" x="8010525" y="3000375"/>
          <p14:tracePt t="37214" x="8018463" y="3000375"/>
          <p14:tracePt t="37230" x="8045450" y="3009900"/>
          <p14:tracePt t="37246" x="8062913" y="3017838"/>
          <p14:tracePt t="37262" x="8081963" y="3027363"/>
          <p14:tracePt t="37278" x="8126413" y="3027363"/>
          <p14:tracePt t="37294" x="8161338" y="3036888"/>
          <p14:tracePt t="37310" x="8224838" y="3036888"/>
          <p14:tracePt t="37326" x="8251825" y="3036888"/>
          <p14:tracePt t="37342" x="8277225" y="3036888"/>
          <p14:tracePt t="37358" x="8286750" y="3036888"/>
          <p14:tracePt t="37374" x="8323263" y="3036888"/>
          <p14:tracePt t="37390" x="8358188" y="3036888"/>
          <p14:tracePt t="37406" x="8375650" y="3036888"/>
          <p14:tracePt t="37422" x="8385175" y="3036888"/>
          <p14:tracePt t="37438" x="8412163" y="3009900"/>
          <p14:tracePt t="37454" x="8447088" y="3009900"/>
          <p14:tracePt t="37470" x="8474075" y="3000375"/>
          <p14:tracePt t="37486" x="8528050" y="2982913"/>
          <p14:tracePt t="37502" x="8545513" y="2973388"/>
          <p14:tracePt t="37518" x="8562975" y="2955925"/>
          <p14:tracePt t="37550" x="8572500" y="2955925"/>
          <p14:tracePt t="37565" x="8582025" y="2946400"/>
          <p14:tracePt t="37581" x="8582025" y="2938463"/>
          <p14:tracePt t="37597" x="8582025" y="2919413"/>
          <p14:tracePt t="37629" x="8582025" y="2911475"/>
          <p14:tracePt t="37645" x="8582025" y="2901950"/>
          <p14:tracePt t="37665" x="8582025" y="2894013"/>
          <p14:tracePt t="37680" x="8582025" y="2884488"/>
          <p14:tracePt t="37728" x="8582025" y="2874963"/>
          <p14:tracePt t="37760" x="8582025" y="2867025"/>
          <p14:tracePt t="38218" x="8589963" y="2857500"/>
          <p14:tracePt t="38250" x="8599488" y="2857500"/>
          <p14:tracePt t="38786" x="8589963" y="2867025"/>
          <p14:tracePt t="38802" x="8589963" y="2874963"/>
          <p14:tracePt t="38822" x="8589963" y="2884488"/>
          <p14:tracePt t="38834" x="8589963" y="2894013"/>
          <p14:tracePt t="38839" x="8589963" y="2901950"/>
          <p14:tracePt t="38850" x="8589963" y="2919413"/>
          <p14:tracePt t="38860" x="8589963" y="2928938"/>
          <p14:tracePt t="38876" x="8589963" y="2946400"/>
          <p14:tracePt t="38892" x="8599488" y="2973388"/>
          <p14:tracePt t="38908" x="8609013" y="2982913"/>
          <p14:tracePt t="38924" x="8626475" y="2982913"/>
          <p14:tracePt t="38940" x="8670925" y="2990850"/>
          <p14:tracePt t="38956" x="8705850" y="2990850"/>
          <p14:tracePt t="38972" x="8742363" y="3000375"/>
          <p14:tracePt t="38989" x="8786813" y="3000375"/>
          <p14:tracePt t="39020" x="8804275" y="3000375"/>
          <p14:tracePt t="39036" x="8823325" y="3000375"/>
          <p14:tracePt t="39052" x="8867775" y="3000375"/>
          <p14:tracePt t="39068" x="8920163" y="3000375"/>
          <p14:tracePt t="39084" x="8956675" y="3000375"/>
          <p14:tracePt t="39546" x="8974138" y="3000375"/>
          <p14:tracePt t="39562" x="8983663" y="3000375"/>
          <p14:tracePt t="39567" x="9001125" y="3000375"/>
          <p14:tracePt t="39580" x="9010650" y="3000375"/>
          <p14:tracePt t="39596" x="9045575" y="3000375"/>
          <p14:tracePt t="39612" x="9063038" y="3000375"/>
          <p14:tracePt t="39628" x="9099550" y="2982913"/>
          <p14:tracePt t="39645" x="9126538" y="2973388"/>
          <p14:tracePt t="39661" x="9134475" y="2973388"/>
          <p14:tracePt t="39676" x="9153525" y="2955925"/>
          <p14:tracePt t="39692" x="9153525" y="2946400"/>
          <p14:tracePt t="39708" x="9153525" y="2928938"/>
          <p14:tracePt t="39724" x="9153525" y="2911475"/>
          <p14:tracePt t="39740" x="9153525" y="2901950"/>
          <p14:tracePt t="39773" x="9161463" y="2894013"/>
          <p14:tracePt t="39805" x="9170988" y="2894013"/>
          <p14:tracePt t="39948" x="9180513" y="2911475"/>
          <p14:tracePt t="39953" x="9188450" y="2911475"/>
          <p14:tracePt t="39965" x="9197975" y="2911475"/>
          <p14:tracePt t="39981" x="9205913" y="2928938"/>
          <p14:tracePt t="39995" x="9215438" y="2928938"/>
          <p14:tracePt t="40029" x="9224963" y="2928938"/>
          <p14:tracePt t="40045" x="9242425" y="2928938"/>
          <p14:tracePt t="40061" x="9259888" y="2928938"/>
          <p14:tracePt t="40077" x="9269413" y="2928938"/>
          <p14:tracePt t="40081" x="9277350" y="2928938"/>
          <p14:tracePt t="40932" x="9269413" y="2928938"/>
          <p14:tracePt t="40936" x="9259888" y="2928938"/>
          <p14:tracePt t="40964" x="9251950" y="2938463"/>
          <p14:tracePt t="41028" x="9242425" y="2946400"/>
          <p14:tracePt t="41270" x="9242425" y="2955925"/>
          <p14:tracePt t="41302" x="9232900" y="2955925"/>
          <p14:tracePt t="41318" x="9224963" y="2965450"/>
          <p14:tracePt t="41922" x="9224963" y="2955925"/>
          <p14:tracePt t="41950" x="9224963" y="2938463"/>
          <p14:tracePt t="41982" x="9224963" y="2928938"/>
          <p14:tracePt t="42665" x="9224963" y="2919413"/>
          <p14:tracePt t="43097" x="9215438" y="2919413"/>
          <p14:tracePt t="43144" x="9205913" y="2928938"/>
          <p14:tracePt t="43440" x="9205913" y="2946400"/>
          <p14:tracePt t="43445" x="9205913" y="2955925"/>
          <p14:tracePt t="44778" x="9188450" y="2955925"/>
          <p14:tracePt t="44795" x="9180513" y="2955925"/>
          <p14:tracePt t="44798" x="9170988" y="2955925"/>
          <p14:tracePt t="44814" x="9161463" y="2955925"/>
          <p14:tracePt t="44892" x="9153525" y="2955925"/>
          <p14:tracePt t="46190" x="9144000" y="2955925"/>
          <p14:tracePt t="46222" x="9134475" y="2955925"/>
          <p14:tracePt t="46318" x="9126538" y="2955925"/>
          <p14:tracePt t="46334" x="9117013" y="2955925"/>
          <p14:tracePt t="46339" x="9109075" y="2955925"/>
          <p14:tracePt t="46414" x="9099550" y="2955925"/>
          <p14:tracePt t="46418" x="9090025" y="2955925"/>
          <p14:tracePt t="46430" x="9063038" y="2965450"/>
          <p14:tracePt t="46437" x="9037638" y="2965450"/>
          <p14:tracePt t="46453" x="8974138" y="2973388"/>
          <p14:tracePt t="46469" x="8902700" y="2982913"/>
          <p14:tracePt t="46485" x="8813800" y="2982913"/>
          <p14:tracePt t="46501" x="8732838" y="2982913"/>
          <p14:tracePt t="46517" x="8643938" y="3000375"/>
          <p14:tracePt t="46533" x="8616950" y="3000375"/>
          <p14:tracePt t="46549" x="8582025" y="3000375"/>
          <p14:tracePt t="46565" x="8518525" y="3017838"/>
          <p14:tracePt t="46581" x="8456613" y="3017838"/>
          <p14:tracePt t="46597" x="8375650" y="3017838"/>
          <p14:tracePt t="46613" x="8304213" y="3017838"/>
          <p14:tracePt t="46629" x="8251825" y="3027363"/>
          <p14:tracePt t="46645" x="8205788" y="3027363"/>
          <p14:tracePt t="46661" x="8170863" y="3027363"/>
          <p14:tracePt t="46677" x="8108950" y="3027363"/>
          <p14:tracePt t="46693" x="8037513" y="3027363"/>
          <p14:tracePt t="46709" x="7912100" y="3027363"/>
          <p14:tracePt t="46725" x="7742238" y="3027363"/>
          <p14:tracePt t="46741" x="7599363" y="3027363"/>
          <p14:tracePt t="46757" x="7518400" y="3027363"/>
          <p14:tracePt t="46773" x="7500938" y="3027363"/>
          <p14:tracePt t="46789" x="7466013" y="3027363"/>
          <p14:tracePt t="46805" x="7385050" y="3027363"/>
          <p14:tracePt t="46821" x="7323138" y="3027363"/>
          <p14:tracePt t="46837" x="7197725" y="3027363"/>
          <p14:tracePt t="46853" x="7062788" y="3027363"/>
          <p14:tracePt t="46869" x="6956425" y="3027363"/>
          <p14:tracePt t="46885" x="6894513" y="3027363"/>
          <p14:tracePt t="46901" x="6867525" y="3027363"/>
          <p14:tracePt t="46917" x="6848475" y="3027363"/>
          <p14:tracePt t="46933" x="6823075" y="3027363"/>
          <p14:tracePt t="46949" x="6786563" y="3036888"/>
          <p14:tracePt t="46965" x="6751638" y="3044825"/>
          <p14:tracePt t="46981" x="6715125" y="3044825"/>
          <p14:tracePt t="46997" x="6653213" y="3044825"/>
          <p14:tracePt t="47013" x="6562725" y="3044825"/>
          <p14:tracePt t="47029" x="6510338" y="3054350"/>
          <p14:tracePt t="47045" x="6473825" y="3062288"/>
          <p14:tracePt t="47060" x="6456363" y="3062288"/>
          <p14:tracePt t="47076" x="6438900" y="3062288"/>
          <p14:tracePt t="47092" x="6419850" y="3062288"/>
          <p14:tracePt t="47108" x="6348413" y="3062288"/>
          <p14:tracePt t="47124" x="6296025" y="3062288"/>
          <p14:tracePt t="47140" x="6232525" y="3071813"/>
          <p14:tracePt t="47156" x="6170613" y="3071813"/>
          <p14:tracePt t="47172" x="6089650" y="3071813"/>
          <p14:tracePt t="47188" x="6027738" y="3071813"/>
          <p14:tracePt t="47204" x="6010275" y="3071813"/>
          <p14:tracePt t="47220" x="5983288" y="3071813"/>
          <p14:tracePt t="47236" x="5929313" y="3071813"/>
          <p14:tracePt t="47252" x="5875338" y="3071813"/>
          <p14:tracePt t="47268" x="5813425" y="3071813"/>
          <p14:tracePt t="47284" x="5759450" y="3071813"/>
          <p14:tracePt t="47300" x="5715000" y="3071813"/>
          <p14:tracePt t="47316" x="5688013" y="3071813"/>
          <p14:tracePt t="47332" x="5634038" y="3071813"/>
          <p14:tracePt t="47348" x="5545138" y="3071813"/>
          <p14:tracePt t="47364" x="5473700" y="3071813"/>
          <p14:tracePt t="47380" x="5419725" y="3071813"/>
          <p14:tracePt t="47396" x="5348288" y="3071813"/>
          <p14:tracePt t="47412" x="5259388" y="3071813"/>
          <p14:tracePt t="47428" x="5214938" y="3071813"/>
          <p14:tracePt t="47444" x="5187950" y="3062288"/>
          <p14:tracePt t="47488" x="5170488" y="3062288"/>
          <p14:tracePt t="47493" x="5160963" y="3054350"/>
          <p14:tracePt t="47508" x="5143500" y="3054350"/>
          <p14:tracePt t="47552" x="5170488" y="3054350"/>
          <p14:tracePt t="47557" x="5197475" y="3054350"/>
          <p14:tracePt t="47572" x="5330825" y="3054350"/>
          <p14:tracePt t="47588" x="5572125" y="3054350"/>
          <p14:tracePt t="47604" x="5894388" y="3027363"/>
          <p14:tracePt t="47620" x="6429375" y="2946400"/>
          <p14:tracePt t="47636" x="7089775" y="2874963"/>
          <p14:tracePt t="47652" x="7813675" y="2786063"/>
          <p14:tracePt t="47669" x="8528050" y="2732088"/>
          <p14:tracePt t="47684" x="9037638" y="2714625"/>
          <p14:tracePt t="47700" x="9367838" y="2714625"/>
          <p14:tracePt t="47716" x="9582150" y="2714625"/>
          <p14:tracePt t="47732" x="9725025" y="2714625"/>
          <p14:tracePt t="47748" x="9831388" y="2714625"/>
          <p14:tracePt t="47764" x="9840913" y="2714625"/>
          <p14:tracePt t="47808" x="9848850" y="2714625"/>
          <p14:tracePt t="47840" x="9848850" y="2697163"/>
          <p14:tracePt t="47872" x="9858375" y="2697163"/>
          <p14:tracePt t="47940" x="9848850" y="2697163"/>
          <p14:tracePt t="47952" x="9840913" y="2697163"/>
          <p14:tracePt t="47957" x="9823450" y="2697163"/>
          <p14:tracePt t="47972" x="9752013" y="2705100"/>
          <p14:tracePt t="47988" x="9688513" y="2724150"/>
          <p14:tracePt t="48004" x="9644063" y="2741613"/>
          <p14:tracePt t="48020" x="9590088" y="2751138"/>
          <p14:tracePt t="48036" x="9563100" y="2759075"/>
          <p14:tracePt t="48052" x="9545638" y="2759075"/>
          <p14:tracePt t="48068" x="9528175" y="2759075"/>
          <p14:tracePt t="48084" x="9510713" y="2776538"/>
          <p14:tracePt t="48100" x="9466263" y="2795588"/>
          <p14:tracePt t="48117" x="9447213" y="2795588"/>
          <p14:tracePt t="48132" x="9439275" y="2795588"/>
          <p14:tracePt t="48288" x="9429750" y="2795588"/>
          <p14:tracePt t="48320" x="9420225" y="2803525"/>
          <p14:tracePt t="49178" x="9412288" y="2822575"/>
          <p14:tracePt t="49210" x="9402763" y="2830513"/>
          <p14:tracePt t="49215" x="9394825" y="2840038"/>
          <p14:tracePt t="49258" x="9385300" y="2847975"/>
          <p14:tracePt t="49274" x="9375775" y="2857500"/>
          <p14:tracePt t="49338" x="9367838" y="2867025"/>
          <p14:tracePt t="49343" x="9358313" y="2874963"/>
          <p14:tracePt t="49370" x="9348788" y="2884488"/>
          <p14:tracePt t="49386" x="9340850" y="2894013"/>
          <p14:tracePt t="49482" x="9331325" y="2894013"/>
          <p14:tracePt t="49498" x="9313863" y="2894013"/>
          <p14:tracePt t="49514" x="9304338" y="2894013"/>
          <p14:tracePt t="49518" x="9286875" y="2901950"/>
          <p14:tracePt t="49530" x="9269413" y="2911475"/>
          <p14:tracePt t="49538" x="9259888" y="2911475"/>
          <p14:tracePt t="49554" x="9188450" y="2919413"/>
          <p14:tracePt t="49570" x="9117013" y="2938463"/>
          <p14:tracePt t="49586" x="9001125" y="2955925"/>
          <p14:tracePt t="49602" x="8759825" y="2990850"/>
          <p14:tracePt t="49618" x="8447088" y="3044825"/>
          <p14:tracePt t="49634" x="7902575" y="3089275"/>
          <p14:tracePt t="49650" x="7439025" y="3152775"/>
          <p14:tracePt t="49666" x="7143750" y="3197225"/>
          <p14:tracePt t="49682" x="6956425" y="3214688"/>
          <p14:tracePt t="49698" x="6902450" y="3214688"/>
          <p14:tracePt t="49714" x="6894513" y="3205163"/>
          <p14:tracePt t="49730" x="6894513" y="3197225"/>
          <p14:tracePt t="49746" x="6894513" y="3179763"/>
          <p14:tracePt t="49786" x="6884988" y="3179763"/>
          <p14:tracePt t="49802" x="6884988" y="3170238"/>
          <p14:tracePt t="49818" x="6884988" y="3152775"/>
          <p14:tracePt t="49826" x="6884988" y="3143250"/>
          <p14:tracePt t="49850" x="6884988" y="3133725"/>
          <p14:tracePt t="49930" x="6884988" y="3125788"/>
          <p14:tracePt t="49934" x="6875463" y="3108325"/>
          <p14:tracePt t="49946" x="6858000" y="3098800"/>
          <p14:tracePt t="49954" x="6840538" y="3089275"/>
          <p14:tracePt t="49970" x="6759575" y="3071813"/>
          <p14:tracePt t="49986" x="6653213" y="3054350"/>
          <p14:tracePt t="50002" x="6545263" y="3027363"/>
          <p14:tracePt t="50018" x="6456363" y="3027363"/>
          <p14:tracePt t="50034" x="6375400" y="3017838"/>
          <p14:tracePt t="50050" x="6303963" y="3017838"/>
          <p14:tracePt t="50066" x="6251575" y="3017838"/>
          <p14:tracePt t="50082" x="6197600" y="3017838"/>
          <p14:tracePt t="50098" x="6143625" y="3017838"/>
          <p14:tracePt t="50114" x="6089650" y="3017838"/>
          <p14:tracePt t="50130" x="6037263" y="3044825"/>
          <p14:tracePt t="50146" x="5991225" y="3054350"/>
          <p14:tracePt t="50162" x="5946775" y="3071813"/>
          <p14:tracePt t="50194" x="5902325" y="3089275"/>
          <p14:tracePt t="50210" x="5875338" y="3108325"/>
          <p14:tracePt t="50226" x="5840413" y="3143250"/>
          <p14:tracePt t="50242" x="5822950" y="3170238"/>
          <p14:tracePt t="50258" x="5803900" y="3187700"/>
          <p14:tracePt t="50273" x="5795963" y="3224213"/>
          <p14:tracePt t="50289" x="5795963" y="3241675"/>
          <p14:tracePt t="50306" x="5795963" y="3268663"/>
          <p14:tracePt t="50322" x="5795963" y="3286125"/>
          <p14:tracePt t="50353" x="5795963" y="3295650"/>
          <p14:tracePt t="50369" x="5822950" y="3340100"/>
          <p14:tracePt t="50385" x="5840413" y="3367088"/>
          <p14:tracePt t="50401" x="5867400" y="3375025"/>
          <p14:tracePt t="50417" x="5894388" y="3394075"/>
          <p14:tracePt t="50433" x="5946775" y="3419475"/>
          <p14:tracePt t="50449" x="6018213" y="3446463"/>
          <p14:tracePt t="50465" x="6072188" y="3455988"/>
          <p14:tracePt t="50481" x="6108700" y="3465513"/>
          <p14:tracePt t="50498" x="6143625" y="3473450"/>
          <p14:tracePt t="50513" x="6161088" y="3473450"/>
          <p14:tracePt t="50529" x="6188075" y="3482975"/>
          <p14:tracePt t="50545" x="6232525" y="3482975"/>
          <p14:tracePt t="50561" x="6296025" y="3482975"/>
          <p14:tracePt t="50577" x="6367463" y="3482975"/>
          <p14:tracePt t="50593" x="6483350" y="3482975"/>
          <p14:tracePt t="50609" x="6589713" y="3482975"/>
          <p14:tracePt t="50625" x="6670675" y="3473450"/>
          <p14:tracePt t="50641" x="6715125" y="3465513"/>
          <p14:tracePt t="50657" x="6796088" y="3446463"/>
          <p14:tracePt t="50673" x="6840538" y="3419475"/>
          <p14:tracePt t="50689" x="6894513" y="3384550"/>
          <p14:tracePt t="50705" x="6911975" y="3375025"/>
          <p14:tracePt t="50721" x="6919913" y="3367088"/>
          <p14:tracePt t="50737" x="6919913" y="3348038"/>
          <p14:tracePt t="50753" x="6919913" y="3340100"/>
          <p14:tracePt t="50769" x="6919913" y="3322638"/>
          <p14:tracePt t="50785" x="6919913" y="3303588"/>
          <p14:tracePt t="50801" x="6919913" y="3268663"/>
          <p14:tracePt t="50817" x="6919913" y="3224213"/>
          <p14:tracePt t="50820" x="6919913" y="3197225"/>
          <p14:tracePt t="50833" x="6919913" y="3179763"/>
          <p14:tracePt t="50849" x="6894513" y="3143250"/>
          <p14:tracePt t="50865" x="6884988" y="3133725"/>
          <p14:tracePt t="50881" x="6867525" y="3116263"/>
          <p14:tracePt t="50932" x="6858000" y="3108325"/>
          <p14:tracePt t="50937" x="6848475" y="3098800"/>
          <p14:tracePt t="50964" x="6840538" y="3098800"/>
          <p14:tracePt t="50969" x="6831013" y="3098800"/>
          <p14:tracePt t="50981" x="6823075" y="3098800"/>
          <p14:tracePt t="50993" x="6813550" y="3098800"/>
          <p14:tracePt t="51009" x="6804025" y="3098800"/>
          <p14:tracePt t="51025" x="6796088" y="3098800"/>
          <p14:tracePt t="51092" x="6786563" y="3098800"/>
          <p14:tracePt t="51220" x="6786563" y="3108325"/>
          <p14:tracePt t="51225" x="6786563" y="3116263"/>
          <p14:tracePt t="51240" x="6786563" y="3133725"/>
          <p14:tracePt t="51253" x="6796088" y="3133725"/>
          <p14:tracePt t="51265" x="6804025" y="3133725"/>
          <p14:tracePt t="51281" x="6831013" y="3152775"/>
          <p14:tracePt t="51297" x="6884988" y="3205163"/>
          <p14:tracePt t="51313" x="6946900" y="3241675"/>
          <p14:tracePt t="51316" x="6965950" y="3251200"/>
          <p14:tracePt t="51329" x="6973888" y="3259138"/>
          <p14:tracePt t="51345" x="6983413" y="3268663"/>
          <p14:tracePt t="51862" x="6991350" y="3276600"/>
          <p14:tracePt t="52022" x="6991350" y="3268663"/>
          <p14:tracePt t="52038" x="6991350" y="3251200"/>
          <p14:tracePt t="52054" x="6991350" y="3241675"/>
          <p14:tracePt t="52059" x="6991350" y="3232150"/>
          <p14:tracePt t="52170" x="6991350" y="3224213"/>
          <p14:tracePt t="55646" x="6991350" y="3241675"/>
          <p14:tracePt t="55651" x="7000875" y="3251200"/>
          <p14:tracePt t="55663" x="7000875" y="3286125"/>
          <p14:tracePt t="55676" x="7000875" y="3303588"/>
          <p14:tracePt t="55693" x="7010400" y="3330575"/>
          <p14:tracePt t="55708" x="7018338" y="3348038"/>
          <p14:tracePt t="55724" x="7018338" y="3357563"/>
          <p14:tracePt t="55740" x="7027863" y="3367088"/>
          <p14:tracePt t="55774" x="7027863" y="3384550"/>
          <p14:tracePt t="55779" x="7027863" y="3394075"/>
          <p14:tracePt t="55791" x="7027863" y="3402013"/>
          <p14:tracePt t="55804" x="7027863" y="3411538"/>
          <p14:tracePt t="55820" x="7027863" y="3438525"/>
          <p14:tracePt t="55836" x="7027863" y="3482975"/>
          <p14:tracePt t="55852" x="7027863" y="3517900"/>
          <p14:tracePt t="55868" x="7027863" y="3544888"/>
          <p14:tracePt t="55872" x="7027863" y="3562350"/>
          <p14:tracePt t="55884" x="7027863" y="3589338"/>
          <p14:tracePt t="55900" x="7045325" y="3633788"/>
          <p14:tracePt t="55916" x="7072313" y="3670300"/>
          <p14:tracePt t="55932" x="7099300" y="3687763"/>
          <p14:tracePt t="58300" x="7099300" y="3697288"/>
          <p14:tracePt t="58316" x="7099300" y="3714750"/>
          <p14:tracePt t="58321" x="7099300" y="3724275"/>
          <p14:tracePt t="58332" x="7081838" y="3732213"/>
          <p14:tracePt t="58347" x="7072313" y="3741738"/>
          <p14:tracePt t="58362" x="7018338" y="3759200"/>
          <p14:tracePt t="58378" x="6956425" y="3776663"/>
          <p14:tracePt t="58381" x="6894513" y="3786188"/>
          <p14:tracePt t="58394" x="6813550" y="3795713"/>
          <p14:tracePt t="58410" x="6537325" y="3795713"/>
          <p14:tracePt t="58426" x="6134100" y="3795713"/>
          <p14:tracePt t="58442" x="5545138" y="3795713"/>
          <p14:tracePt t="58458" x="4991100" y="3795713"/>
          <p14:tracePt t="58474" x="4537075" y="3822700"/>
          <p14:tracePt t="58490" x="4108450" y="3867150"/>
          <p14:tracePt t="58506" x="3633788" y="3884613"/>
          <p14:tracePt t="58522" x="3152775" y="3902075"/>
          <p14:tracePt t="58538" x="2867025" y="3919538"/>
          <p14:tracePt t="58554" x="2705100" y="3956050"/>
          <p14:tracePt t="58716" x="2660650" y="3965575"/>
          <p14:tracePt t="58721" x="2652713" y="3965575"/>
          <p14:tracePt t="58732" x="2643188" y="3973513"/>
          <p14:tracePt t="58746" x="2616200" y="3983038"/>
          <p14:tracePt t="58762" x="2571750" y="4000500"/>
          <p14:tracePt t="58778" x="2527300" y="4010025"/>
          <p14:tracePt t="58794" x="2509838" y="4027488"/>
          <p14:tracePt t="58810" x="2500313" y="4027488"/>
          <p14:tracePt t="58828" x="2490788" y="4037013"/>
          <p14:tracePt t="58844" x="2482850" y="4044950"/>
          <p14:tracePt t="58860" x="2482850" y="4054475"/>
          <p14:tracePt t="58873" x="2473325" y="4062413"/>
          <p14:tracePt t="58889" x="2465388" y="4071938"/>
          <p14:tracePt t="58909" x="2465388" y="4081463"/>
          <p14:tracePt t="58921" x="2465388" y="4089400"/>
          <p14:tracePt t="58941" x="2465388" y="4116388"/>
          <p14:tracePt t="58953" x="2455863" y="4116388"/>
          <p14:tracePt t="58969" x="2446338" y="4133850"/>
          <p14:tracePt t="58985" x="2419350" y="4152900"/>
          <p14:tracePt t="59002" x="2401888" y="4170363"/>
          <p14:tracePt t="59017" x="2393950" y="4170363"/>
          <p14:tracePt t="59033" x="2384425" y="4179888"/>
          <p14:tracePt t="59053" x="2374900" y="4187825"/>
          <p14:tracePt t="59065" x="2366963" y="4187825"/>
          <p14:tracePt t="59081" x="2347913" y="4187825"/>
          <p14:tracePt t="59097" x="2330450" y="4187825"/>
          <p14:tracePt t="59113" x="2303463" y="4197350"/>
          <p14:tracePt t="59606" x="2303463" y="4205288"/>
          <p14:tracePt t="59622" x="2295525" y="4205288"/>
          <p14:tracePt t="59638" x="2286000" y="4205288"/>
          <p14:tracePt t="59670" x="2276475" y="4205288"/>
          <p14:tracePt t="59675" x="2268538" y="4205288"/>
          <p14:tracePt t="59691" x="2259013" y="4205288"/>
          <p14:tracePt t="59705" x="2251075" y="4205288"/>
          <p14:tracePt t="59721" x="2241550" y="4205288"/>
          <p14:tracePt t="59739" x="2224088" y="4214813"/>
          <p14:tracePt t="59814" x="2224088" y="4224338"/>
          <p14:tracePt t="59910" x="2214563" y="4232275"/>
          <p14:tracePt t="60758" x="2197100" y="4224338"/>
          <p14:tracePt t="60763" x="2170113" y="4214813"/>
          <p14:tracePt t="60776" x="2133600" y="4214813"/>
          <p14:tracePt t="60792" x="2036763" y="4197350"/>
          <p14:tracePt t="60808" x="1911350" y="4179888"/>
          <p14:tracePt t="60824" x="1812925" y="4170363"/>
          <p14:tracePt t="60840" x="1724025" y="4170363"/>
          <p14:tracePt t="60856" x="1704975" y="4160838"/>
          <p14:tracePt t="61014" x="1714500" y="4160838"/>
          <p14:tracePt t="61033" x="1724025" y="4160838"/>
          <p14:tracePt t="61064" x="1731963" y="4160838"/>
          <p14:tracePt t="61069" x="1751013" y="4160838"/>
          <p14:tracePt t="61097" x="1768475" y="4160838"/>
          <p14:tracePt t="61113" x="1785938" y="4160838"/>
          <p14:tracePt t="61117" x="1795463" y="4160838"/>
          <p14:tracePt t="61129" x="1812925" y="4160838"/>
          <p14:tracePt t="61144" x="1857375" y="4160838"/>
          <p14:tracePt t="61160" x="1901825" y="4160838"/>
          <p14:tracePt t="61176" x="1938338" y="4160838"/>
          <p14:tracePt t="61192" x="1955800" y="4160838"/>
          <p14:tracePt t="61209" x="1982788" y="4160838"/>
          <p14:tracePt t="61224" x="2009775" y="4160838"/>
          <p14:tracePt t="61240" x="2044700" y="4160838"/>
          <p14:tracePt t="61256" x="2062163" y="4160838"/>
          <p14:tracePt t="61336" x="2071688" y="4152900"/>
          <p14:tracePt t="61368" x="2081213" y="4143375"/>
          <p14:tracePt t="61373" x="2089150" y="4143375"/>
          <p14:tracePt t="61416" x="2098675" y="4143375"/>
          <p14:tracePt t="61433" x="2108200" y="4143375"/>
          <p14:tracePt t="61437" x="2116138" y="4143375"/>
          <p14:tracePt t="61449" x="2133600" y="4143375"/>
          <p14:tracePt t="61464" x="2179638" y="4143375"/>
          <p14:tracePt t="61480" x="2205038" y="4143375"/>
          <p14:tracePt t="61496" x="2224088" y="4143375"/>
          <p14:tracePt t="61512" x="2232025" y="4143375"/>
          <p14:tracePt t="61528" x="2251075" y="4143375"/>
          <p14:tracePt t="61544" x="2259013" y="4143375"/>
          <p14:tracePt t="61609" x="2268538" y="4143375"/>
          <p14:tracePt t="61625" x="2276475" y="4143375"/>
          <p14:tracePt t="61644" x="2286000" y="4143375"/>
          <p14:tracePt t="61657" x="2295525" y="4143375"/>
          <p14:tracePt t="61688" x="2312988" y="4143375"/>
          <p14:tracePt t="61705" x="2339975" y="4143375"/>
          <p14:tracePt t="61709" x="2366963" y="4143375"/>
          <p14:tracePt t="61721" x="2411413" y="4143375"/>
          <p14:tracePt t="61735" x="2446338" y="4143375"/>
          <p14:tracePt t="61752" x="2608263" y="4143375"/>
          <p14:tracePt t="61767" x="2679700" y="4143375"/>
          <p14:tracePt t="61784" x="2884488" y="4143375"/>
          <p14:tracePt t="61800" x="2955925" y="4143375"/>
          <p14:tracePt t="61816" x="3044825" y="4143375"/>
          <p14:tracePt t="61831" x="3081338" y="4143375"/>
          <p14:tracePt t="61847" x="3170238" y="4133850"/>
          <p14:tracePt t="61863" x="3205163" y="4125913"/>
          <p14:tracePt t="61879" x="3214688" y="4125913"/>
          <p14:tracePt t="61913" x="3224213" y="4125913"/>
          <p14:tracePt t="61932" x="3241675" y="4116388"/>
          <p14:tracePt t="61945" x="3251200" y="4116388"/>
          <p14:tracePt t="61949" x="3276600" y="4108450"/>
          <p14:tracePt t="61961" x="3286125" y="4108450"/>
          <p14:tracePt t="61974" x="3295650" y="4108450"/>
          <p14:tracePt t="61990" x="3322638" y="4098925"/>
          <p14:tracePt t="62006" x="3340100" y="4098925"/>
          <p14:tracePt t="62023" x="3357563" y="4089400"/>
          <p14:tracePt t="62073" x="3367088" y="4089400"/>
          <p14:tracePt t="62168" x="3375025" y="4081463"/>
          <p14:tracePt t="62220" x="3384550" y="4081463"/>
          <p14:tracePt t="62280" x="3384550" y="4071938"/>
          <p14:tracePt t="65204" x="3384550" y="4062413"/>
          <p14:tracePt t="65304" x="3384550" y="4071938"/>
          <p14:tracePt t="65336" x="3375025" y="4071938"/>
          <p14:tracePt t="65632" x="3375025" y="4081463"/>
          <p14:tracePt t="65648" x="3375025" y="4089400"/>
          <p14:tracePt t="65654" x="3384550" y="4089400"/>
          <p14:tracePt t="65668" x="3394075" y="4098925"/>
          <p14:tracePt t="65696" x="3402013" y="4108450"/>
          <p14:tracePt t="65702" x="3411538" y="4108450"/>
          <p14:tracePt t="65716" x="3419475" y="4108450"/>
          <p14:tracePt t="65731" x="3419475" y="4116388"/>
          <p14:tracePt t="65760" x="3419475" y="4133850"/>
          <p14:tracePt t="65776" x="3419475" y="4152900"/>
          <p14:tracePt t="65792" x="3419475" y="4160838"/>
          <p14:tracePt t="65798" x="3419475" y="4179888"/>
          <p14:tracePt t="65812" x="3419475" y="4205288"/>
          <p14:tracePt t="65843" x="3419475" y="4268788"/>
          <p14:tracePt t="65859" x="3411538" y="4340225"/>
          <p14:tracePt t="65875" x="3384550" y="4419600"/>
          <p14:tracePt t="65892" x="3322638" y="4562475"/>
          <p14:tracePt t="65907" x="3303588" y="4608513"/>
          <p14:tracePt t="65926" x="3276600" y="4751388"/>
          <p14:tracePt t="65940" x="3259138" y="4795838"/>
          <p14:tracePt t="65955" x="3251200" y="4822825"/>
          <p14:tracePt t="65958" x="3241675" y="4848225"/>
          <p14:tracePt t="65971" x="3241675" y="4894263"/>
          <p14:tracePt t="65987" x="3232150" y="4911725"/>
          <p14:tracePt t="66004" x="3224213" y="4938713"/>
          <p14:tracePt t="66019" x="3205163" y="4956175"/>
          <p14:tracePt t="66035" x="3205163" y="4973638"/>
          <p14:tracePt t="66051" x="3205163" y="4983163"/>
          <p14:tracePt t="66067" x="3197225" y="4991100"/>
          <p14:tracePt t="66083" x="3187700" y="5010150"/>
          <p14:tracePt t="66099" x="3187700" y="5018088"/>
          <p14:tracePt t="66115" x="3170238" y="5037138"/>
          <p14:tracePt t="66131" x="3160713" y="5054600"/>
          <p14:tracePt t="66147" x="3133725" y="5072063"/>
          <p14:tracePt t="66179" x="3116263" y="5081588"/>
          <p14:tracePt t="66195" x="3116263" y="5099050"/>
          <p14:tracePt t="66211" x="3108325" y="5116513"/>
          <p14:tracePt t="66227" x="3108325" y="5133975"/>
          <p14:tracePt t="66242" x="3098800" y="5153025"/>
          <p14:tracePt t="66272" x="3116263" y="5153025"/>
          <p14:tracePt t="66288" x="3152775" y="5116513"/>
          <p14:tracePt t="66293" x="3160713" y="5099050"/>
          <p14:tracePt t="66306" x="3179763" y="5072063"/>
          <p14:tracePt t="66323" x="3179763" y="5062538"/>
          <p14:tracePt t="66352" x="3160713" y="5062538"/>
          <p14:tracePt t="66930" x="3152775" y="5062538"/>
          <p14:tracePt t="66947" x="3143250" y="5062538"/>
          <p14:tracePt t="66951" x="3133725" y="5062538"/>
          <p14:tracePt t="66963" x="3125788" y="5062538"/>
          <p14:tracePt t="67386" x="3108325" y="5062538"/>
          <p14:tracePt t="67391" x="3098800" y="5062538"/>
          <p14:tracePt t="67402" x="3081338" y="5045075"/>
          <p14:tracePt t="67409" x="3071813" y="5045075"/>
          <p14:tracePt t="67426" x="3036888" y="5045075"/>
          <p14:tracePt t="67441" x="2982913" y="5045075"/>
          <p14:tracePt t="67457" x="2901950" y="5045075"/>
          <p14:tracePt t="67474" x="2697163" y="5045075"/>
          <p14:tracePt t="67490" x="2500313" y="5045075"/>
          <p14:tracePt t="67505" x="2295525" y="5018088"/>
          <p14:tracePt t="67521" x="2108200" y="5000625"/>
          <p14:tracePt t="67537" x="2044700" y="4991100"/>
          <p14:tracePt t="67553" x="2009775" y="4973638"/>
          <p14:tracePt t="67569" x="1973263" y="4946650"/>
          <p14:tracePt t="67585" x="1938338" y="4938713"/>
          <p14:tracePt t="67601" x="1919288" y="4919663"/>
          <p14:tracePt t="67617" x="1911350" y="4919663"/>
          <p14:tracePt t="67633" x="1911350" y="4911725"/>
          <p14:tracePt t="67649" x="1911350" y="4902200"/>
          <p14:tracePt t="67665" x="1901825" y="4875213"/>
          <p14:tracePt t="67681" x="1893888" y="4848225"/>
          <p14:tracePt t="67697" x="1866900" y="4822825"/>
          <p14:tracePt t="67713" x="1839913" y="4795838"/>
          <p14:tracePt t="67729" x="1830388" y="4776788"/>
          <p14:tracePt t="67745" x="1812925" y="4751388"/>
          <p14:tracePt t="67761" x="1795463" y="4724400"/>
          <p14:tracePt t="67777" x="1776413" y="4687888"/>
          <p14:tracePt t="67793" x="1768475" y="4687888"/>
          <p14:tracePt t="67809" x="1768475" y="4679950"/>
          <p14:tracePt t="67825" x="1768475" y="4670425"/>
          <p14:tracePt t="67841" x="1768475" y="4660900"/>
          <p14:tracePt t="67873" x="1758950" y="4652963"/>
          <p14:tracePt t="67889" x="1751013" y="4643438"/>
          <p14:tracePt t="67905" x="1741488" y="4633913"/>
          <p14:tracePt t="67921" x="1731963" y="4616450"/>
          <p14:tracePt t="67994" x="1724025" y="4616450"/>
          <p14:tracePt t="68010" x="1714500" y="4616450"/>
          <p14:tracePt t="68015" x="1704975" y="4616450"/>
          <p14:tracePt t="68044" x="1687513" y="4616450"/>
          <p14:tracePt t="68049" x="1679575" y="4616450"/>
          <p14:tracePt t="68060" x="1652588" y="4633913"/>
          <p14:tracePt t="68065" x="1643063" y="4633913"/>
          <p14:tracePt t="68081" x="1643063" y="4643438"/>
          <p14:tracePt t="68108" x="1633538" y="4652963"/>
          <p14:tracePt t="68140" x="1625600" y="4660900"/>
          <p14:tracePt t="68160" x="1608138" y="4660900"/>
          <p14:tracePt t="68172" x="1589088" y="4679950"/>
          <p14:tracePt t="68178" x="1581150" y="4697413"/>
          <p14:tracePt t="68193" x="1544638" y="4697413"/>
          <p14:tracePt t="68209" x="1509713" y="4724400"/>
          <p14:tracePt t="68225" x="1500188" y="4741863"/>
          <p14:tracePt t="68241" x="1500188" y="4759325"/>
          <p14:tracePt t="68257" x="1500188" y="4786313"/>
          <p14:tracePt t="68273" x="1490663" y="4822825"/>
          <p14:tracePt t="68288" x="1490663" y="4848225"/>
          <p14:tracePt t="68304" x="1490663" y="4884738"/>
          <p14:tracePt t="68321" x="1490663" y="4911725"/>
          <p14:tracePt t="68337" x="1490663" y="4946650"/>
          <p14:tracePt t="68353" x="1536700" y="4983163"/>
          <p14:tracePt t="68369" x="1571625" y="5018088"/>
          <p14:tracePt t="68384" x="1608138" y="5037138"/>
          <p14:tracePt t="68416" x="1616075" y="5045075"/>
          <p14:tracePt t="68460" x="1625600" y="5045075"/>
          <p14:tracePt t="68465" x="1633538" y="5045075"/>
          <p14:tracePt t="68477" x="1643063" y="5054600"/>
          <p14:tracePt t="68496" x="1652588" y="5054600"/>
          <p14:tracePt t="68508" x="1660525" y="5054600"/>
          <p14:tracePt t="68561" x="1670050" y="5054600"/>
          <p14:tracePt t="68572" x="1687513" y="5054600"/>
          <p14:tracePt t="68588" x="1697038" y="5062538"/>
          <p14:tracePt t="68593" x="1714500" y="5062538"/>
          <p14:tracePt t="68608" x="1758950" y="5072063"/>
          <p14:tracePt t="68624" x="1822450" y="5072063"/>
          <p14:tracePt t="68640" x="1893888" y="5072063"/>
          <p14:tracePt t="68656" x="1928813" y="5072063"/>
          <p14:tracePt t="68672" x="1955800" y="5054600"/>
          <p14:tracePt t="68688" x="1955800" y="5027613"/>
          <p14:tracePt t="68704" x="1955800" y="5000625"/>
          <p14:tracePt t="68720" x="1955800" y="4973638"/>
          <p14:tracePt t="68736" x="1955800" y="4946650"/>
          <p14:tracePt t="68752" x="1955800" y="4919663"/>
          <p14:tracePt t="68768" x="1955800" y="4894263"/>
          <p14:tracePt t="68784" x="1946275" y="4875213"/>
          <p14:tracePt t="68800" x="1938338" y="4848225"/>
          <p14:tracePt t="68956" x="1928813" y="4840288"/>
          <p14:tracePt t="69036" x="1919288" y="4840288"/>
          <p14:tracePt t="69052" x="1911350" y="4830763"/>
          <p14:tracePt t="69057" x="1901825" y="4822825"/>
          <p14:tracePt t="69072" x="1884363" y="4803775"/>
          <p14:tracePt t="69088" x="1839913" y="4776788"/>
          <p14:tracePt t="69104" x="1812925" y="4732338"/>
          <p14:tracePt t="69136" x="1795463" y="4705350"/>
          <p14:tracePt t="69152" x="1785938" y="4687888"/>
          <p14:tracePt t="69168" x="1776413" y="4687888"/>
          <p14:tracePt t="69184" x="1768475" y="4670425"/>
          <p14:tracePt t="69200" x="1751013" y="4660900"/>
          <p14:tracePt t="69216" x="1724025" y="4652963"/>
          <p14:tracePt t="69233" x="1697038" y="4643438"/>
          <p14:tracePt t="69248" x="1670050" y="4643438"/>
          <p14:tracePt t="69264" x="1633538" y="4643438"/>
          <p14:tracePt t="69280" x="1625600" y="4643438"/>
          <p14:tracePt t="69312" x="1616075" y="4643438"/>
          <p14:tracePt t="69328" x="1608138" y="4643438"/>
          <p14:tracePt t="69344" x="1598613" y="4643438"/>
          <p14:tracePt t="69360" x="1581150" y="4652963"/>
          <p14:tracePt t="69376" x="1571625" y="4660900"/>
          <p14:tracePt t="69392" x="1554163" y="4670425"/>
          <p14:tracePt t="69408" x="1536700" y="4697413"/>
          <p14:tracePt t="69424" x="1527175" y="4705350"/>
          <p14:tracePt t="69440" x="1527175" y="4714875"/>
          <p14:tracePt t="69456" x="1527175" y="4732338"/>
          <p14:tracePt t="69472" x="1527175" y="4759325"/>
          <p14:tracePt t="69488" x="1527175" y="4786313"/>
          <p14:tracePt t="69504" x="1527175" y="4813300"/>
          <p14:tracePt t="69520" x="1527175" y="4848225"/>
          <p14:tracePt t="69536" x="1527175" y="4875213"/>
          <p14:tracePt t="69552" x="1527175" y="4902200"/>
          <p14:tracePt t="69567" x="1536700" y="4919663"/>
          <p14:tracePt t="69583" x="1581150" y="4938713"/>
          <p14:tracePt t="69599" x="1581150" y="4946650"/>
          <p14:tracePt t="69630" x="1589088" y="4946650"/>
          <p14:tracePt t="69646" x="1598613" y="4946650"/>
          <p14:tracePt t="69662" x="1598613" y="4956175"/>
          <p14:tracePt t="69679" x="1616075" y="4956175"/>
          <p14:tracePt t="69684" x="1625600" y="4956175"/>
          <p14:tracePt t="69695" x="1633538" y="4956175"/>
          <p14:tracePt t="69711" x="1643063" y="4956175"/>
          <p14:tracePt t="69742" x="1652588" y="4956175"/>
          <p14:tracePt t="69758" x="1660525" y="4956175"/>
          <p14:tracePt t="69774" x="1687513" y="4956175"/>
          <p14:tracePt t="69779" x="1704975" y="4956175"/>
          <p14:tracePt t="69791" x="1714500" y="4956175"/>
          <p14:tracePt t="69807" x="1751013" y="4973638"/>
          <p14:tracePt t="69823" x="1768475" y="4973638"/>
          <p14:tracePt t="69839" x="1785938" y="4973638"/>
          <p14:tracePt t="70047" x="1795463" y="4973638"/>
          <p14:tracePt t="70062" x="1803400" y="4973638"/>
          <p14:tracePt t="70830" x="1812925" y="4973638"/>
          <p14:tracePt t="70847" x="1822450" y="4973638"/>
          <p14:tracePt t="70851" x="1830388" y="4983163"/>
          <p14:tracePt t="70863" x="1847850" y="4991100"/>
          <p14:tracePt t="70879" x="1857375" y="4991100"/>
          <p14:tracePt t="70894" x="1893888" y="4991100"/>
          <p14:tracePt t="70910" x="1938338" y="4991100"/>
          <p14:tracePt t="70926" x="2000250" y="4991100"/>
          <p14:tracePt t="70942" x="2071688" y="4991100"/>
          <p14:tracePt t="70958" x="2143125" y="4991100"/>
          <p14:tracePt t="70974" x="2330450" y="4956175"/>
          <p14:tracePt t="70990" x="2536825" y="4919663"/>
          <p14:tracePt t="71006" x="2679700" y="4902200"/>
          <p14:tracePt t="71009" x="2697163" y="4894263"/>
          <p14:tracePt t="71022" x="2705100" y="4894263"/>
          <p14:tracePt t="71200" x="2714625" y="4894263"/>
          <p14:tracePt t="71205" x="2724150" y="4894263"/>
          <p14:tracePt t="71216" x="2732088" y="4894263"/>
          <p14:tracePt t="71232" x="2741613" y="4894263"/>
          <p14:tracePt t="71246" x="2751138" y="4894263"/>
          <p14:tracePt t="71296" x="2759075" y="4902200"/>
          <p14:tracePt t="71312" x="2768600" y="4911725"/>
          <p14:tracePt t="71456" x="2768600" y="4902200"/>
          <p14:tracePt t="71985" x="2776538" y="4902200"/>
          <p14:tracePt t="71989" x="2786063" y="4902200"/>
          <p14:tracePt t="72000" x="2795588" y="4902200"/>
          <p14:tracePt t="72013" x="2803525" y="4902200"/>
          <p14:tracePt t="72029" x="2830513" y="4902200"/>
          <p14:tracePt t="72045" x="2847975" y="4902200"/>
          <p14:tracePt t="72061" x="2874963" y="4902200"/>
          <p14:tracePt t="72077" x="2919413" y="4875213"/>
          <p14:tracePt t="72093" x="3009900" y="4875213"/>
          <p14:tracePt t="72109" x="3108325" y="4857750"/>
          <p14:tracePt t="72125" x="3303588" y="4822825"/>
          <p14:tracePt t="72141" x="3554413" y="4759325"/>
          <p14:tracePt t="72157" x="3786188" y="4705350"/>
          <p14:tracePt t="72173" x="3990975" y="4652963"/>
          <p14:tracePt t="72189" x="4116388" y="4608513"/>
          <p14:tracePt t="72205" x="4197350" y="4598988"/>
          <p14:tracePt t="72221" x="4251325" y="4581525"/>
          <p14:tracePt t="72237" x="4330700" y="4562475"/>
          <p14:tracePt t="72253" x="4483100" y="4545013"/>
          <p14:tracePt t="72269" x="4616450" y="4537075"/>
          <p14:tracePt t="72285" x="4705350" y="4518025"/>
          <p14:tracePt t="72301" x="4768850" y="4518025"/>
          <p14:tracePt t="72317" x="4786313" y="4518025"/>
          <p14:tracePt t="72333" x="4795838" y="4518025"/>
          <p14:tracePt t="72349" x="4803775" y="4510088"/>
          <p14:tracePt t="72365" x="4822825" y="4500563"/>
          <p14:tracePt t="72381" x="4875213" y="4483100"/>
          <p14:tracePt t="72397" x="4919663" y="4483100"/>
          <p14:tracePt t="72413" x="4991100" y="4483100"/>
          <p14:tracePt t="72429" x="5010150" y="4483100"/>
          <p14:tracePt t="72566" x="5000625" y="4483100"/>
          <p14:tracePt t="72578" x="4991100" y="4491038"/>
          <p14:tracePt t="72866" x="4983163" y="4491038"/>
          <p14:tracePt t="72871" x="4973638" y="4491038"/>
          <p14:tracePt t="72882" x="4946650" y="4491038"/>
          <p14:tracePt t="72892" x="4938713" y="4491038"/>
          <p14:tracePt t="72908" x="4884738" y="4500563"/>
          <p14:tracePt t="72924" x="4848225" y="4500563"/>
          <p14:tracePt t="72940" x="4795838" y="4500563"/>
          <p14:tracePt t="72956" x="4679950" y="4500563"/>
          <p14:tracePt t="72972" x="4589463" y="4465638"/>
          <p14:tracePt t="72988" x="4518025" y="4446588"/>
          <p14:tracePt t="73004" x="4419600" y="4402138"/>
          <p14:tracePt t="73020" x="4348163" y="4367213"/>
          <p14:tracePt t="73036" x="4313238" y="4357688"/>
          <p14:tracePt t="73052" x="4303713" y="4357688"/>
          <p14:tracePt t="73122" x="4295775" y="4357688"/>
          <p14:tracePt t="73138" x="4276725" y="4357688"/>
          <p14:tracePt t="73154" x="4268788" y="4357688"/>
          <p14:tracePt t="73170" x="4259263" y="4357688"/>
          <p14:tracePt t="73175" x="4251325" y="4357688"/>
          <p14:tracePt t="73186" x="4241800" y="4357688"/>
          <p14:tracePt t="73196" x="4232275" y="4357688"/>
          <p14:tracePt t="73212" x="4205288" y="4357688"/>
          <p14:tracePt t="73228" x="4152900" y="4357688"/>
          <p14:tracePt t="73244" x="4108450" y="4357688"/>
          <p14:tracePt t="73260" x="4071938" y="4357688"/>
          <p14:tracePt t="73276" x="4027488" y="4357688"/>
          <p14:tracePt t="73292" x="3983038" y="4357688"/>
          <p14:tracePt t="73308" x="3929063" y="4357688"/>
          <p14:tracePt t="73324" x="3884613" y="4357688"/>
          <p14:tracePt t="73340" x="3813175" y="4357688"/>
          <p14:tracePt t="73356" x="3768725" y="4367213"/>
          <p14:tracePt t="73372" x="3714750" y="4375150"/>
          <p14:tracePt t="73388" x="3670300" y="4384675"/>
          <p14:tracePt t="73404" x="3660775" y="4394200"/>
          <p14:tracePt t="73420" x="3633788" y="4394200"/>
          <p14:tracePt t="73436" x="3554413" y="4446588"/>
          <p14:tracePt t="73452" x="3482975" y="4456113"/>
          <p14:tracePt t="73468" x="3429000" y="4473575"/>
          <p14:tracePt t="73484" x="3402013" y="4473575"/>
          <p14:tracePt t="73500" x="3375025" y="4500563"/>
          <p14:tracePt t="73532" x="3375025" y="4510088"/>
          <p14:tracePt t="73548" x="3375025" y="4527550"/>
          <p14:tracePt t="73564" x="3375025" y="4545013"/>
          <p14:tracePt t="73580" x="3375025" y="4562475"/>
          <p14:tracePt t="73596" x="3384550" y="4589463"/>
          <p14:tracePt t="73612" x="3411538" y="4608513"/>
          <p14:tracePt t="73628" x="3429000" y="4616450"/>
          <p14:tracePt t="73644" x="3473450" y="4633913"/>
          <p14:tracePt t="73660" x="3490913" y="4643438"/>
          <p14:tracePt t="73692" x="3517900" y="4643438"/>
          <p14:tracePt t="73707" x="3536950" y="4660900"/>
          <p14:tracePt t="73723" x="3581400" y="4670425"/>
          <p14:tracePt t="73739" x="3625850" y="4670425"/>
          <p14:tracePt t="73755" x="3660775" y="4670425"/>
          <p14:tracePt t="73772" x="3697288" y="4670425"/>
          <p14:tracePt t="73787" x="3732213" y="4670425"/>
          <p14:tracePt t="73803" x="3759200" y="4679950"/>
          <p14:tracePt t="73819" x="3795713" y="4679950"/>
          <p14:tracePt t="73835" x="3840163" y="4679950"/>
          <p14:tracePt t="73851" x="3919538" y="4687888"/>
          <p14:tracePt t="73867" x="4000500" y="4687888"/>
          <p14:tracePt t="73883" x="4071938" y="4687888"/>
          <p14:tracePt t="73899" x="4170363" y="4687888"/>
          <p14:tracePt t="73915" x="4330700" y="4687888"/>
          <p14:tracePt t="73931" x="4518025" y="4687888"/>
          <p14:tracePt t="73947" x="4687888" y="4714875"/>
          <p14:tracePt t="73963" x="4830763" y="4741863"/>
          <p14:tracePt t="73979" x="4902200" y="4759325"/>
          <p14:tracePt t="73995" x="4965700" y="4776788"/>
          <p14:tracePt t="74011" x="5018088" y="4795838"/>
          <p14:tracePt t="74027" x="5089525" y="4795838"/>
          <p14:tracePt t="74043" x="5143500" y="4795838"/>
          <p14:tracePt t="74059" x="5224463" y="4813300"/>
          <p14:tracePt t="74075" x="5286375" y="4813300"/>
          <p14:tracePt t="74091" x="5340350" y="4813300"/>
          <p14:tracePt t="74107" x="5348288" y="4813300"/>
          <p14:tracePt t="74123" x="5367338" y="4813300"/>
          <p14:tracePt t="74139" x="5411788" y="4822825"/>
          <p14:tracePt t="74155" x="5456238" y="4822825"/>
          <p14:tracePt t="74171" x="5527675" y="4830763"/>
          <p14:tracePt t="74187" x="5634038" y="4848225"/>
          <p14:tracePt t="74203" x="5705475" y="4857750"/>
          <p14:tracePt t="74219" x="5741988" y="4857750"/>
          <p14:tracePt t="74235" x="5768975" y="4875213"/>
          <p14:tracePt t="74251" x="5857875" y="4902200"/>
          <p14:tracePt t="74267" x="5929313" y="4919663"/>
          <p14:tracePt t="74283" x="6037263" y="4938713"/>
          <p14:tracePt t="74299" x="6099175" y="4938713"/>
          <p14:tracePt t="74315" x="6153150" y="4938713"/>
          <p14:tracePt t="74331" x="6205538" y="4946650"/>
          <p14:tracePt t="74347" x="6242050" y="4946650"/>
          <p14:tracePt t="74363" x="6303963" y="4946650"/>
          <p14:tracePt t="74379" x="6438900" y="4946650"/>
          <p14:tracePt t="74395" x="6527800" y="4946650"/>
          <p14:tracePt t="74411" x="6562725" y="4946650"/>
          <p14:tracePt t="74427" x="6581775" y="4946650"/>
          <p14:tracePt t="74443" x="6616700" y="4946650"/>
          <p14:tracePt t="74459" x="6670675" y="4911725"/>
          <p14:tracePt t="74475" x="6724650" y="4902200"/>
          <p14:tracePt t="74491" x="6848475" y="4875213"/>
          <p14:tracePt t="74507" x="7010400" y="4840288"/>
          <p14:tracePt t="74523" x="7161213" y="4795838"/>
          <p14:tracePt t="74539" x="7277100" y="4768850"/>
          <p14:tracePt t="74555" x="7375525" y="4741863"/>
          <p14:tracePt t="74571" x="7446963" y="4724400"/>
          <p14:tracePt t="74587" x="7491413" y="4705350"/>
          <p14:tracePt t="74603" x="7554913" y="4679950"/>
          <p14:tracePt t="74619" x="7653338" y="4652963"/>
          <p14:tracePt t="74634" x="7742238" y="4633913"/>
          <p14:tracePt t="74676" x="7751763" y="4625975"/>
          <p14:tracePt t="74696" x="7742238" y="4608513"/>
          <p14:tracePt t="74708" x="7697788" y="4598988"/>
          <p14:tracePt t="74714" x="7608888" y="4581525"/>
          <p14:tracePt t="74730" x="7340600" y="4510088"/>
          <p14:tracePt t="74748" x="7010400" y="4438650"/>
          <p14:tracePt t="74762" x="6653213" y="4375150"/>
          <p14:tracePt t="74778" x="6188075" y="4330700"/>
          <p14:tracePt t="74795" x="5830888" y="4330700"/>
          <p14:tracePt t="74810" x="5537200" y="4330700"/>
          <p14:tracePt t="74826" x="5313363" y="4330700"/>
          <p14:tracePt t="74842" x="5133975" y="4330700"/>
          <p14:tracePt t="74858" x="5027613" y="4340225"/>
          <p14:tracePt t="74874" x="4991100" y="4357688"/>
          <p14:tracePt t="74890" x="4965700" y="4367213"/>
          <p14:tracePt t="74906" x="4929188" y="4384675"/>
          <p14:tracePt t="74922" x="4894263" y="4394200"/>
          <p14:tracePt t="74938" x="4848225" y="4429125"/>
          <p14:tracePt t="74954" x="4813300" y="4446588"/>
          <p14:tracePt t="74970" x="4786313" y="4456113"/>
          <p14:tracePt t="74986" x="4768850" y="4456113"/>
          <p14:tracePt t="75002" x="4759325" y="4456113"/>
          <p14:tracePt t="75092" x="4741863" y="4465638"/>
          <p14:tracePt t="75097" x="4724400" y="4473575"/>
          <p14:tracePt t="75108" x="4714875" y="4473575"/>
          <p14:tracePt t="75114" x="4687888" y="4491038"/>
          <p14:tracePt t="75130" x="4679950" y="4500563"/>
          <p14:tracePt t="75146" x="4660900" y="4510088"/>
          <p14:tracePt t="75162" x="4652963" y="4510088"/>
          <p14:tracePt t="75332" x="4660900" y="4510088"/>
          <p14:tracePt t="75337" x="4670425" y="4510088"/>
          <p14:tracePt t="75348" x="4687888" y="4491038"/>
          <p14:tracePt t="75364" x="4697413" y="4491038"/>
          <p14:tracePt t="75370" x="4714875" y="4473575"/>
          <p14:tracePt t="75386" x="4759325" y="4446588"/>
          <p14:tracePt t="75402" x="4803775" y="4429125"/>
          <p14:tracePt t="75418" x="4867275" y="4411663"/>
          <p14:tracePt t="75434" x="4956175" y="4384675"/>
          <p14:tracePt t="75451" x="5116513" y="4340225"/>
          <p14:tracePt t="75466" x="5340350" y="4295775"/>
          <p14:tracePt t="75482" x="5599113" y="4259263"/>
          <p14:tracePt t="75498" x="5830888" y="4232275"/>
          <p14:tracePt t="75514" x="6000750" y="4224338"/>
          <p14:tracePt t="75530" x="6188075" y="4224338"/>
          <p14:tracePt t="75546" x="6357938" y="4224338"/>
          <p14:tracePt t="75562" x="6465888" y="4224338"/>
          <p14:tracePt t="75578" x="6500813" y="4232275"/>
          <p14:tracePt t="75594" x="6510338" y="4241800"/>
          <p14:tracePt t="75610" x="6510338" y="4259263"/>
          <p14:tracePt t="75626" x="6510338" y="4276725"/>
          <p14:tracePt t="75642" x="6491288" y="4303713"/>
          <p14:tracePt t="75658" x="6491288" y="4322763"/>
          <p14:tracePt t="75674" x="6491288" y="4340225"/>
          <p14:tracePt t="75690" x="6491288" y="4357688"/>
          <p14:tracePt t="75706" x="6500813" y="4367213"/>
          <p14:tracePt t="75722" x="6510338" y="4375150"/>
          <p14:tracePt t="75862" x="6518275" y="4375150"/>
          <p14:tracePt t="75883" x="6527800" y="4375150"/>
          <p14:tracePt t="75894" x="6545263" y="4375150"/>
          <p14:tracePt t="75910" x="6554788" y="4375150"/>
          <p14:tracePt t="75915" x="6562725" y="4375150"/>
          <p14:tracePt t="75931" x="6562725" y="4367213"/>
          <p14:tracePt t="75946" x="6589713" y="4357688"/>
          <p14:tracePt t="75962" x="6616700" y="4348163"/>
          <p14:tracePt t="75978" x="6680200" y="4340225"/>
          <p14:tracePt t="75994" x="6769100" y="4330700"/>
          <p14:tracePt t="76010" x="6840538" y="4330700"/>
          <p14:tracePt t="76026" x="6911975" y="4322763"/>
          <p14:tracePt t="76042" x="6946900" y="4303713"/>
          <p14:tracePt t="76058" x="6965950" y="4303713"/>
          <p14:tracePt t="76074" x="7018338" y="4303713"/>
          <p14:tracePt t="76090" x="7089775" y="4303713"/>
          <p14:tracePt t="76106" x="7197725" y="4322763"/>
          <p14:tracePt t="76122" x="7358063" y="4330700"/>
          <p14:tracePt t="76138" x="7518400" y="4330700"/>
          <p14:tracePt t="76154" x="7653338" y="4340225"/>
          <p14:tracePt t="76170" x="7742238" y="4357688"/>
          <p14:tracePt t="76186" x="7840663" y="4375150"/>
          <p14:tracePt t="76202" x="7902575" y="4384675"/>
          <p14:tracePt t="76218" x="7966075" y="4394200"/>
          <p14:tracePt t="76234" x="8001000" y="4402138"/>
          <p14:tracePt t="76250" x="8027988" y="4402138"/>
          <p14:tracePt t="76266" x="8045450" y="4402138"/>
          <p14:tracePt t="76282" x="8072438" y="4419600"/>
          <p14:tracePt t="76298" x="8116888" y="4438650"/>
          <p14:tracePt t="76314" x="8188325" y="4456113"/>
          <p14:tracePt t="76330" x="8242300" y="4473575"/>
          <p14:tracePt t="76406" x="8251825" y="4473575"/>
          <p14:tracePt t="76411" x="8259763" y="4473575"/>
          <p14:tracePt t="76427" x="8277225" y="4483100"/>
          <p14:tracePt t="76443" x="8296275" y="4491038"/>
          <p14:tracePt t="76458" x="8313738" y="4491038"/>
          <p14:tracePt t="76473" x="8331200" y="4500563"/>
          <p14:tracePt t="76534" x="8340725" y="4510088"/>
          <p14:tracePt t="76550" x="8348663" y="4510088"/>
          <p14:tracePt t="76555" x="8348663" y="4518025"/>
          <p14:tracePt t="76569" x="8367713" y="4527550"/>
          <p14:tracePt t="76586" x="8375650" y="4537075"/>
          <p14:tracePt t="76790" x="8385175" y="4537075"/>
          <p14:tracePt t="76922" x="8375650" y="4537075"/>
          <p14:tracePt t="76937" x="8348663" y="4537075"/>
          <p14:tracePt t="76941" x="8304213" y="4554538"/>
          <p14:tracePt t="76953" x="8286750" y="4562475"/>
          <p14:tracePt t="76969" x="8161338" y="4589463"/>
          <p14:tracePt t="76984" x="7947025" y="4616450"/>
          <p14:tracePt t="77002" x="7688263" y="4670425"/>
          <p14:tracePt t="77016" x="7466013" y="4714875"/>
          <p14:tracePt t="77032" x="7304088" y="4759325"/>
          <p14:tracePt t="77048" x="7180263" y="4795838"/>
          <p14:tracePt t="77064" x="7045325" y="4840288"/>
          <p14:tracePt t="77080" x="6919913" y="4884738"/>
          <p14:tracePt t="77096" x="6759575" y="4902200"/>
          <p14:tracePt t="77100" x="6670675" y="4911725"/>
          <p14:tracePt t="77112" x="6572250" y="4929188"/>
          <p14:tracePt t="77128" x="6394450" y="4956175"/>
          <p14:tracePt t="77144" x="6259513" y="4983163"/>
          <p14:tracePt t="77160" x="6180138" y="5000625"/>
          <p14:tracePt t="77176" x="6134100" y="5010150"/>
          <p14:tracePt t="77192" x="6108700" y="5010150"/>
          <p14:tracePt t="77208" x="6072188" y="5027613"/>
          <p14:tracePt t="77224" x="6000750" y="5027613"/>
          <p14:tracePt t="77240" x="5840413" y="5037138"/>
          <p14:tracePt t="77256" x="5626100" y="5062538"/>
          <p14:tracePt t="77272" x="5456238" y="5062538"/>
          <p14:tracePt t="77288" x="5276850" y="5072063"/>
          <p14:tracePt t="77304" x="5180013" y="5089525"/>
          <p14:tracePt t="77320" x="5072063" y="5089525"/>
          <p14:tracePt t="77336" x="5027613" y="5089525"/>
          <p14:tracePt t="77352" x="4956175" y="5089525"/>
          <p14:tracePt t="77368" x="4884738" y="5089525"/>
          <p14:tracePt t="77384" x="4786313" y="5099050"/>
          <p14:tracePt t="77400" x="4714875" y="5099050"/>
          <p14:tracePt t="77416" x="4697413" y="5099050"/>
          <p14:tracePt t="77432" x="4660900" y="5099050"/>
          <p14:tracePt t="77448" x="4625975" y="5099050"/>
          <p14:tracePt t="77464" x="4616450" y="5099050"/>
          <p14:tracePt t="77497" x="4608513" y="5089525"/>
          <p14:tracePt t="77512" x="4581525" y="5072063"/>
          <p14:tracePt t="77528" x="4545013" y="5054600"/>
          <p14:tracePt t="77544" x="4518025" y="5037138"/>
          <p14:tracePt t="77560" x="4510088" y="5037138"/>
          <p14:tracePt t="77576" x="4500563" y="5027613"/>
          <p14:tracePt t="77609" x="4500563" y="5018088"/>
          <p14:tracePt t="77625" x="4500563" y="5010150"/>
          <p14:tracePt t="77641" x="4500563" y="5000625"/>
          <p14:tracePt t="77657" x="4500563" y="4991100"/>
          <p14:tracePt t="77720" x="4500563" y="4983163"/>
          <p14:tracePt t="77737" x="4500563" y="4973638"/>
          <p14:tracePt t="77769" x="4500563" y="4965700"/>
          <p14:tracePt t="78056" x="4510088" y="4965700"/>
          <p14:tracePt t="78061" x="4518025" y="4965700"/>
          <p14:tracePt t="83196" x="4527550" y="4956175"/>
          <p14:tracePt t="83200" x="4518025" y="4929188"/>
          <p14:tracePt t="83212" x="4491038" y="4894263"/>
          <p14:tracePt t="83220" x="4483100" y="4857750"/>
          <p14:tracePt t="83234" x="4473575" y="4768850"/>
          <p14:tracePt t="83251" x="4473575" y="4660900"/>
          <p14:tracePt t="83266" x="4473575" y="4572000"/>
          <p14:tracePt t="83282" x="4473575" y="4554538"/>
          <p14:tracePt t="83298" x="4473575" y="4545013"/>
          <p14:tracePt t="83314" x="4473575" y="4537075"/>
          <p14:tracePt t="83330" x="4473575" y="4527550"/>
          <p14:tracePt t="83346" x="4473575" y="4500563"/>
          <p14:tracePt t="83468" x="4483100" y="4491038"/>
          <p14:tracePt t="83742" x="4465638" y="4491038"/>
          <p14:tracePt t="83747" x="4465638" y="4500563"/>
          <p14:tracePt t="83762" x="4465638" y="4518025"/>
          <p14:tracePt t="83778" x="4465638" y="4562475"/>
          <p14:tracePt t="83794" x="4465638" y="4608513"/>
          <p14:tracePt t="83810" x="4465638" y="4625975"/>
          <p14:tracePt t="83826" x="4465638" y="4633913"/>
          <p14:tracePt t="83858" x="4465638" y="4643438"/>
          <p14:tracePt t="83950" x="4483100" y="4643438"/>
          <p14:tracePt t="83966" x="4491038" y="4633913"/>
          <p14:tracePt t="83971" x="4500563" y="4633913"/>
          <p14:tracePt t="83986" x="4510088" y="4616450"/>
          <p14:tracePt t="84018" x="4510088" y="4608513"/>
          <p14:tracePt t="84034" x="4510088" y="4598988"/>
          <p14:tracePt t="84050" x="4510088" y="4572000"/>
          <p14:tracePt t="84066" x="4510088" y="4554538"/>
          <p14:tracePt t="84082" x="4518025" y="4545013"/>
          <p14:tracePt t="84098" x="4518025" y="4527550"/>
          <p14:tracePt t="84114" x="4537075" y="4500563"/>
          <p14:tracePt t="84175" x="4545013" y="4500563"/>
          <p14:tracePt t="84190" x="4545013" y="4527550"/>
          <p14:tracePt t="84195" x="4545013" y="4545013"/>
          <p14:tracePt t="84210" x="4545013" y="4562475"/>
          <p14:tracePt t="84226" x="4572000" y="4598988"/>
          <p14:tracePt t="84242" x="4581525" y="4608513"/>
          <p14:tracePt t="84258" x="4581525" y="4616450"/>
          <p14:tracePt t="84274" x="4581525" y="4643438"/>
          <p14:tracePt t="84290" x="4581525" y="4687888"/>
          <p14:tracePt t="84306" x="4581525" y="4732338"/>
          <p14:tracePt t="84322" x="4589463" y="4776788"/>
          <p14:tracePt t="84338" x="4598988" y="4776788"/>
          <p14:tracePt t="84354" x="4598988" y="4786313"/>
          <p14:tracePt t="85041" x="4598988" y="4776788"/>
          <p14:tracePt t="85056" x="4608513" y="4768850"/>
          <p14:tracePt t="85072" x="4616450" y="4759325"/>
          <p14:tracePt t="85089" x="4625975" y="4759325"/>
          <p14:tracePt t="85105" x="4643438" y="4751388"/>
          <p14:tracePt t="85120" x="4652963" y="4741863"/>
          <p14:tracePt t="85136" x="4660900" y="4741863"/>
          <p14:tracePt t="85141" x="4660900" y="4732338"/>
          <p14:tracePt t="85153" x="4670425" y="4724400"/>
          <p14:tracePt t="85233" x="4679950" y="4724400"/>
          <p14:tracePt t="85248" x="4679950" y="4714875"/>
          <p14:tracePt t="85377" x="4687888" y="4705350"/>
          <p14:tracePt t="85381" x="4697413" y="4697413"/>
          <p14:tracePt t="85393" x="4697413" y="4687888"/>
          <p14:tracePt t="85408" x="4741863" y="4652963"/>
          <p14:tracePt t="85425" x="4768850" y="4616450"/>
          <p14:tracePt t="85440" x="4786313" y="4598988"/>
          <p14:tracePt t="85456" x="4795838" y="4581525"/>
          <p14:tracePt t="85472" x="4795838" y="4572000"/>
          <p14:tracePt t="85537" x="4795838" y="4554538"/>
          <p14:tracePt t="85541" x="4795838" y="4545013"/>
          <p14:tracePt t="85553" x="4795838" y="4537075"/>
          <p14:tracePt t="85568" x="4786313" y="4510088"/>
          <p14:tracePt t="85584" x="4776788" y="4491038"/>
          <p14:tracePt t="85600" x="4759325" y="4456113"/>
          <p14:tracePt t="85616" x="4714875" y="4419600"/>
          <p14:tracePt t="85632" x="4679950" y="4402138"/>
          <p14:tracePt t="85648" x="4652963" y="4375150"/>
          <p14:tracePt t="85664" x="4608513" y="4348163"/>
          <p14:tracePt t="85681" x="4572000" y="4313238"/>
          <p14:tracePt t="85684" x="4562475" y="4303713"/>
          <p14:tracePt t="85696" x="4554538" y="4303713"/>
          <p14:tracePt t="85712" x="4537075" y="4276725"/>
          <p14:tracePt t="85728" x="4491038" y="4259263"/>
          <p14:tracePt t="85744" x="4456113" y="4232275"/>
          <p14:tracePt t="85760" x="4402138" y="4197350"/>
          <p14:tracePt t="85776" x="4357688" y="4160838"/>
          <p14:tracePt t="85792" x="4268788" y="4116388"/>
          <p14:tracePt t="85808" x="4187825" y="4098925"/>
          <p14:tracePt t="85824" x="4098925" y="4089400"/>
          <p14:tracePt t="85840" x="3990975" y="4062413"/>
          <p14:tracePt t="85856" x="3902075" y="4054475"/>
          <p14:tracePt t="85872" x="3857625" y="4044950"/>
          <p14:tracePt t="85888" x="3822700" y="4044950"/>
          <p14:tracePt t="85904" x="3786188" y="4044950"/>
          <p14:tracePt t="85920" x="3741738" y="4044950"/>
          <p14:tracePt t="85936" x="3705225" y="4044950"/>
          <p14:tracePt t="85952" x="3679825" y="4044950"/>
          <p14:tracePt t="85968" x="3633788" y="4062413"/>
          <p14:tracePt t="85984" x="3598863" y="4081463"/>
          <p14:tracePt t="86000" x="3554413" y="4108450"/>
          <p14:tracePt t="86016" x="3517900" y="4143375"/>
          <p14:tracePt t="86032" x="3473450" y="4179888"/>
          <p14:tracePt t="86048" x="3419475" y="4224338"/>
          <p14:tracePt t="86064" x="3384550" y="4259263"/>
          <p14:tracePt t="86080" x="3367088" y="4268788"/>
          <p14:tracePt t="86096" x="3348038" y="4295775"/>
          <p14:tracePt t="86112" x="3348038" y="4313238"/>
          <p14:tracePt t="86129" x="3348038" y="4330700"/>
          <p14:tracePt t="86144" x="3348038" y="4340225"/>
          <p14:tracePt t="86160" x="3340100" y="4384675"/>
          <p14:tracePt t="86176" x="3330575" y="4419600"/>
          <p14:tracePt t="86192" x="3330575" y="4438650"/>
          <p14:tracePt t="86208" x="3330575" y="4465638"/>
          <p14:tracePt t="86224" x="3330575" y="4483100"/>
          <p14:tracePt t="86240" x="3340100" y="4510088"/>
          <p14:tracePt t="86256" x="3367088" y="4572000"/>
          <p14:tracePt t="86272" x="3394075" y="4608513"/>
          <p14:tracePt t="86288" x="3419475" y="4616450"/>
          <p14:tracePt t="86304" x="3446463" y="4660900"/>
          <p14:tracePt t="86320" x="3465513" y="4679950"/>
          <p14:tracePt t="86336" x="3509963" y="4697413"/>
          <p14:tracePt t="86352" x="3544888" y="4714875"/>
          <p14:tracePt t="86368" x="3571875" y="4724400"/>
          <p14:tracePt t="86384" x="3625850" y="4741863"/>
          <p14:tracePt t="86400" x="3705225" y="4768850"/>
          <p14:tracePt t="86416" x="3795713" y="4795838"/>
          <p14:tracePt t="86432" x="3840163" y="4795838"/>
          <p14:tracePt t="86447" x="3857625" y="4795838"/>
          <p14:tracePt t="86463" x="3894138" y="4795838"/>
          <p14:tracePt t="86479" x="3956050" y="4795838"/>
          <p14:tracePt t="86495" x="4000500" y="4795838"/>
          <p14:tracePt t="86511" x="4054475" y="4795838"/>
          <p14:tracePt t="86527" x="4143375" y="4803775"/>
          <p14:tracePt t="86543" x="4197350" y="4803775"/>
          <p14:tracePt t="86560" x="4268788" y="4803775"/>
          <p14:tracePt t="86575" x="4313238" y="4803775"/>
          <p14:tracePt t="86591" x="4394200" y="4803775"/>
          <p14:tracePt t="86607" x="4456113" y="4803775"/>
          <p14:tracePt t="86623" x="4562475" y="4803775"/>
          <p14:tracePt t="86639" x="4679950" y="4795838"/>
          <p14:tracePt t="86655" x="4803775" y="4768850"/>
          <p14:tracePt t="86671" x="4867275" y="4751388"/>
          <p14:tracePt t="86687" x="4884738" y="4732338"/>
          <p14:tracePt t="86707" x="4884738" y="4724400"/>
          <p14:tracePt t="86719" x="4894263" y="4714875"/>
          <p14:tracePt t="86735" x="4902200" y="4697413"/>
          <p14:tracePt t="86751" x="4938713" y="4660900"/>
          <p14:tracePt t="86767" x="4956175" y="4643438"/>
          <p14:tracePt t="86784" x="4973638" y="4625975"/>
          <p14:tracePt t="86799" x="4973638" y="4608513"/>
          <p14:tracePt t="86815" x="4973638" y="4581525"/>
          <p14:tracePt t="86831" x="4973638" y="4562475"/>
          <p14:tracePt t="86847" x="4973638" y="4537075"/>
          <p14:tracePt t="86863" x="4973638" y="4510088"/>
          <p14:tracePt t="86879" x="4983163" y="4473575"/>
          <p14:tracePt t="86895" x="4983163" y="4438650"/>
          <p14:tracePt t="86911" x="4973638" y="4402138"/>
          <p14:tracePt t="86927" x="4929188" y="4357688"/>
          <p14:tracePt t="86943" x="4894263" y="4330700"/>
          <p14:tracePt t="86959" x="4848225" y="4303713"/>
          <p14:tracePt t="86975" x="4795838" y="4268788"/>
          <p14:tracePt t="86991" x="4768850" y="4251325"/>
          <p14:tracePt t="87007" x="4741863" y="4232275"/>
          <p14:tracePt t="87023" x="4714875" y="4214813"/>
          <p14:tracePt t="87039" x="4660900" y="4214813"/>
          <p14:tracePt t="87055" x="4633913" y="4205288"/>
          <p14:tracePt t="87071" x="4589463" y="4205288"/>
          <p14:tracePt t="87087" x="4527550" y="4205288"/>
          <p14:tracePt t="87103" x="4465638" y="4205288"/>
          <p14:tracePt t="87119" x="4429125" y="4205288"/>
          <p14:tracePt t="87135" x="4357688" y="4205288"/>
          <p14:tracePt t="87151" x="4295775" y="4205288"/>
          <p14:tracePt t="87167" x="4241800" y="4214813"/>
          <p14:tracePt t="87183" x="4179888" y="4224338"/>
          <p14:tracePt t="87186" x="4152900" y="4224338"/>
          <p14:tracePt t="87199" x="4125913" y="4224338"/>
          <p14:tracePt t="87215" x="4089400" y="4232275"/>
          <p14:tracePt t="87232" x="4071938" y="4232275"/>
          <p14:tracePt t="87247" x="4044950" y="4251325"/>
          <p14:tracePt t="87263" x="4027488" y="4259263"/>
          <p14:tracePt t="87279" x="3990975" y="4276725"/>
          <p14:tracePt t="87295" x="3946525" y="4313238"/>
          <p14:tracePt t="87311" x="3902075" y="4340225"/>
          <p14:tracePt t="87327" x="3875088" y="4367213"/>
          <p14:tracePt t="87343" x="3867150" y="4375150"/>
          <p14:tracePt t="87359" x="3848100" y="4394200"/>
          <p14:tracePt t="87375" x="3840163" y="4411663"/>
          <p14:tracePt t="87391" x="3840163" y="4438650"/>
          <p14:tracePt t="87407" x="3830638" y="4456113"/>
          <p14:tracePt t="87423" x="3830638" y="4483100"/>
          <p14:tracePt t="87439" x="3830638" y="4491038"/>
          <p14:tracePt t="87454" x="3830638" y="4500563"/>
          <p14:tracePt t="87487" x="3830638" y="4510088"/>
          <p14:tracePt t="87502" x="3830638" y="4518025"/>
          <p14:tracePt t="87519" x="3840163" y="4537075"/>
          <p14:tracePt t="87534" x="3875088" y="4598988"/>
          <p14:tracePt t="87550" x="3946525" y="4625975"/>
          <p14:tracePt t="87566" x="3990975" y="4643438"/>
          <p14:tracePt t="87582" x="4081463" y="4652963"/>
          <p14:tracePt t="87598" x="4214813" y="4670425"/>
          <p14:tracePt t="87614" x="4402138" y="4687888"/>
          <p14:tracePt t="87630" x="4633913" y="4705350"/>
          <p14:tracePt t="87646" x="4919663" y="4705350"/>
          <p14:tracePt t="87662" x="5251450" y="4705350"/>
          <p14:tracePt t="87678" x="5643563" y="4697413"/>
          <p14:tracePt t="87694" x="6000750" y="4643438"/>
          <p14:tracePt t="87710" x="6242050" y="4608513"/>
          <p14:tracePt t="87726" x="6411913" y="4581525"/>
          <p14:tracePt t="87742" x="6465888" y="4572000"/>
          <p14:tracePt t="87758" x="6473825" y="4562475"/>
          <p14:tracePt t="87790" x="6500813" y="4545013"/>
          <p14:tracePt t="87806" x="6537325" y="4527550"/>
          <p14:tracePt t="87822" x="6562725" y="4510088"/>
          <p14:tracePt t="87838" x="6562725" y="4491038"/>
          <p14:tracePt t="87854" x="6562725" y="4473575"/>
          <p14:tracePt t="87870" x="6562725" y="4438650"/>
          <p14:tracePt t="87887" x="6545263" y="4402138"/>
          <p14:tracePt t="87902" x="6527800" y="4384675"/>
          <p14:tracePt t="87918" x="6510338" y="4375150"/>
          <p14:tracePt t="87935" x="6510338" y="4357688"/>
          <p14:tracePt t="87950" x="6483350" y="4330700"/>
          <p14:tracePt t="87966" x="6438900" y="4303713"/>
          <p14:tracePt t="87982" x="6394450" y="4286250"/>
          <p14:tracePt t="87998" x="6330950" y="4268788"/>
          <p14:tracePt t="88014" x="6259513" y="4241800"/>
          <p14:tracePt t="88030" x="6215063" y="4232275"/>
          <p14:tracePt t="88046" x="6143625" y="4232275"/>
          <p14:tracePt t="88062" x="6099175" y="4232275"/>
          <p14:tracePt t="88078" x="6045200" y="4232275"/>
          <p14:tracePt t="88094" x="6000750" y="4241800"/>
          <p14:tracePt t="88110" x="5965825" y="4259263"/>
          <p14:tracePt t="88126" x="5919788" y="4276725"/>
          <p14:tracePt t="88142" x="5857875" y="4303713"/>
          <p14:tracePt t="88158" x="5803900" y="4330700"/>
          <p14:tracePt t="88174" x="5751513" y="4357688"/>
          <p14:tracePt t="88190" x="5724525" y="4367213"/>
          <p14:tracePt t="88206" x="5697538" y="4394200"/>
          <p14:tracePt t="88222" x="5670550" y="4419600"/>
          <p14:tracePt t="88238" x="5653088" y="4446588"/>
          <p14:tracePt t="88254" x="5643563" y="4465638"/>
          <p14:tracePt t="88270" x="5634038" y="4491038"/>
          <p14:tracePt t="88286" x="5616575" y="4510088"/>
          <p14:tracePt t="88302" x="5608638" y="4527550"/>
          <p14:tracePt t="88318" x="5608638" y="4545013"/>
          <p14:tracePt t="88334" x="5608638" y="4562475"/>
          <p14:tracePt t="88350" x="5608638" y="4589463"/>
          <p14:tracePt t="88366" x="5608638" y="4616450"/>
          <p14:tracePt t="88382" x="5653088" y="4652963"/>
          <p14:tracePt t="88398" x="5705475" y="4687888"/>
          <p14:tracePt t="88414" x="5732463" y="4697413"/>
          <p14:tracePt t="88430" x="5776913" y="4705350"/>
          <p14:tracePt t="88446" x="5840413" y="4724400"/>
          <p14:tracePt t="88462" x="5919788" y="4724400"/>
          <p14:tracePt t="88478" x="5965825" y="4741863"/>
          <p14:tracePt t="88494" x="6027738" y="4741863"/>
          <p14:tracePt t="88510" x="6089650" y="4741863"/>
          <p14:tracePt t="88525" x="6188075" y="4741863"/>
          <p14:tracePt t="88541" x="6269038" y="4741863"/>
          <p14:tracePt t="88557" x="6367463" y="4741863"/>
          <p14:tracePt t="88573" x="6419850" y="4741863"/>
          <p14:tracePt t="88590" x="6473825" y="4741863"/>
          <p14:tracePt t="88605" x="6491288" y="4741863"/>
          <p14:tracePt t="88621" x="6491288" y="4732338"/>
          <p14:tracePt t="88637" x="6510338" y="4724400"/>
          <p14:tracePt t="88653" x="6518275" y="4724400"/>
          <p14:tracePt t="88669" x="6518275" y="4714875"/>
          <p14:tracePt t="88685" x="6537325" y="4687888"/>
          <p14:tracePt t="88701" x="6554788" y="4670425"/>
          <p14:tracePt t="88717" x="6589713" y="4633913"/>
          <p14:tracePt t="88733" x="6608763" y="4589463"/>
          <p14:tracePt t="88749" x="6608763" y="4562475"/>
          <p14:tracePt t="88765" x="6626225" y="4537075"/>
          <p14:tracePt t="88781" x="6626225" y="4491038"/>
          <p14:tracePt t="88797" x="6626225" y="4473575"/>
          <p14:tracePt t="88813" x="6616700" y="4446588"/>
          <p14:tracePt t="88829" x="6554788" y="4402138"/>
          <p14:tracePt t="88845" x="6527800" y="4394200"/>
          <p14:tracePt t="88861" x="6500813" y="4375150"/>
          <p14:tracePt t="88877" x="6473825" y="4357688"/>
          <p14:tracePt t="88893" x="6465888" y="4357688"/>
          <p14:tracePt t="88925" x="6446838" y="4357688"/>
          <p14:tracePt t="88957" x="6438900" y="4357688"/>
          <p14:tracePt t="88973" x="6419850" y="4357688"/>
          <p14:tracePt t="88990" x="6402388" y="4357688"/>
          <p14:tracePt t="89005" x="6357938" y="4357688"/>
          <p14:tracePt t="89021" x="6313488" y="4357688"/>
          <p14:tracePt t="89037" x="6296025" y="4375150"/>
          <p14:tracePt t="89678" x="6323013" y="4384675"/>
          <p14:tracePt t="89683" x="6330950" y="4384675"/>
          <p14:tracePt t="89695" x="6348413" y="4384675"/>
          <p14:tracePt t="89708" x="6394450" y="4394200"/>
          <p14:tracePt t="89724" x="6661150" y="4394200"/>
          <p14:tracePt t="89741" x="6929438" y="4394200"/>
          <p14:tracePt t="89756" x="7188200" y="4394200"/>
          <p14:tracePt t="89772" x="7402513" y="4394200"/>
          <p14:tracePt t="89788" x="7599363" y="4394200"/>
          <p14:tracePt t="89804" x="7715250" y="4394200"/>
          <p14:tracePt t="89820" x="7777163" y="4394200"/>
          <p14:tracePt t="89836" x="7804150" y="4394200"/>
          <p14:tracePt t="89852" x="7813675" y="4394200"/>
          <p14:tracePt t="89868" x="7813675" y="4375150"/>
          <p14:tracePt t="89884" x="7804150" y="4340225"/>
          <p14:tracePt t="89900" x="7759700" y="4313238"/>
          <p14:tracePt t="89916" x="7742238" y="4303713"/>
          <p14:tracePt t="89932" x="7732713" y="4295775"/>
          <p14:tracePt t="89966" x="7732713" y="4286250"/>
          <p14:tracePt t="89971" x="7724775" y="4286250"/>
          <p14:tracePt t="89982" x="7705725" y="4276725"/>
          <p14:tracePt t="89996" x="7705725" y="4268788"/>
          <p14:tracePt t="90012" x="7661275" y="4241800"/>
          <p14:tracePt t="90028" x="7599363" y="4205288"/>
          <p14:tracePt t="90044" x="7562850" y="4205288"/>
          <p14:tracePt t="90060" x="7510463" y="4205288"/>
          <p14:tracePt t="90076" x="7473950" y="4205288"/>
          <p14:tracePt t="90092" x="7446963" y="4205288"/>
          <p14:tracePt t="90108" x="7419975" y="4214813"/>
          <p14:tracePt t="90124" x="7402513" y="4241800"/>
          <p14:tracePt t="90142" x="7323138" y="4303713"/>
          <p14:tracePt t="90156" x="7323138" y="4322763"/>
          <p14:tracePt t="90172" x="7313613" y="4348163"/>
          <p14:tracePt t="90188" x="7304088" y="4367213"/>
          <p14:tracePt t="90204" x="7304088" y="4384675"/>
          <p14:tracePt t="90220" x="7296150" y="4394200"/>
          <p14:tracePt t="90236" x="7286625" y="4411663"/>
          <p14:tracePt t="90252" x="7286625" y="4446588"/>
          <p14:tracePt t="90268" x="7286625" y="4500563"/>
          <p14:tracePt t="90284" x="7286625" y="4527550"/>
          <p14:tracePt t="90300" x="7323138" y="4581525"/>
          <p14:tracePt t="90316" x="7394575" y="4633913"/>
          <p14:tracePt t="90332" x="7446963" y="4660900"/>
          <p14:tracePt t="90348" x="7537450" y="4687888"/>
          <p14:tracePt t="90364" x="7643813" y="4697413"/>
          <p14:tracePt t="90380" x="7724775" y="4705350"/>
          <p14:tracePt t="90396" x="7804150" y="4705350"/>
          <p14:tracePt t="90412" x="7885113" y="4705350"/>
          <p14:tracePt t="90428" x="7983538" y="4705350"/>
          <p14:tracePt t="90444" x="8116888" y="4705350"/>
          <p14:tracePt t="90460" x="8259763" y="4705350"/>
          <p14:tracePt t="90476" x="8402638" y="4705350"/>
          <p14:tracePt t="90492" x="8518525" y="4705350"/>
          <p14:tracePt t="90508" x="8626475" y="4705350"/>
          <p14:tracePt t="90524" x="8661400" y="4705350"/>
          <p14:tracePt t="90540" x="8680450" y="4697413"/>
          <p14:tracePt t="90556" x="8688388" y="4687888"/>
          <p14:tracePt t="90572" x="8688388" y="4660900"/>
          <p14:tracePt t="90588" x="8697913" y="4643438"/>
          <p14:tracePt t="90604" x="8724900" y="4616450"/>
          <p14:tracePt t="90620" x="8742363" y="4589463"/>
          <p14:tracePt t="90636" x="8751888" y="4581525"/>
          <p14:tracePt t="90652" x="8751888" y="4562475"/>
          <p14:tracePt t="90668" x="8751888" y="4554538"/>
          <p14:tracePt t="90683" x="8751888" y="4537075"/>
          <p14:tracePt t="90716" x="8751888" y="4518025"/>
          <p14:tracePt t="90834" x="8777288" y="4518025"/>
          <p14:tracePt t="90846" x="8796338" y="4518025"/>
          <p14:tracePt t="90851" x="8813800" y="4518025"/>
          <p14:tracePt t="90862" x="8823325" y="4527550"/>
          <p14:tracePt t="90875" x="8840788" y="4527550"/>
          <p14:tracePt t="90891" x="8848725" y="4527550"/>
          <p14:tracePt t="90911" x="8867775" y="4527550"/>
          <p14:tracePt t="90928" x="8894763" y="4537075"/>
          <p14:tracePt t="90944" x="8912225" y="4537075"/>
          <p14:tracePt t="90955" x="8920163" y="4537075"/>
          <p14:tracePt t="90971" x="8939213" y="4537075"/>
          <p14:tracePt t="91024" x="8947150" y="4537075"/>
          <p14:tracePt t="91029" x="8956675" y="4537075"/>
          <p14:tracePt t="91040" x="8983663" y="4545013"/>
          <p14:tracePt t="91051" x="9010650" y="4545013"/>
          <p14:tracePt t="91067" x="9082088" y="4554538"/>
          <p14:tracePt t="91083" x="9117013" y="4554538"/>
          <p14:tracePt t="91100" x="9134475" y="4554538"/>
          <p14:tracePt t="91116" x="9161463" y="4554538"/>
          <p14:tracePt t="91132" x="9188450" y="4554538"/>
          <p14:tracePt t="91148" x="9205913" y="4554538"/>
          <p14:tracePt t="91164" x="9224963" y="4554538"/>
          <p14:tracePt t="91196" x="9232900" y="4554538"/>
          <p14:tracePt t="91213" x="9242425" y="4554538"/>
          <p14:tracePt t="91256" x="9251950" y="4554538"/>
          <p14:tracePt t="91288" x="9259888" y="4554538"/>
          <p14:tracePt t="91293" x="9269413" y="4554538"/>
          <p14:tracePt t="91307" x="9277350" y="4554538"/>
          <p14:tracePt t="91323" x="9313863" y="4545013"/>
          <p14:tracePt t="91339" x="9331325" y="4545013"/>
          <p14:tracePt t="91355" x="9340850" y="4545013"/>
          <p14:tracePt t="91416" x="9348788" y="4545013"/>
          <p14:tracePt t="91696" x="9348788" y="4537075"/>
          <p14:tracePt t="91712" x="9348788" y="4527550"/>
          <p14:tracePt t="97702" x="9340850" y="4527550"/>
          <p14:tracePt t="97707" x="9331325" y="4537075"/>
          <p14:tracePt t="97719" x="9313863" y="4545013"/>
          <p14:tracePt t="97733" x="9259888" y="4545013"/>
          <p14:tracePt t="97750" x="9072563" y="4554538"/>
          <p14:tracePt t="97765" x="8929688" y="4581525"/>
          <p14:tracePt t="97782" x="8323263" y="4679950"/>
          <p14:tracePt t="97798" x="7867650" y="4768850"/>
          <p14:tracePt t="97813" x="7608888" y="4830763"/>
          <p14:tracePt t="97829" x="7215188" y="4965700"/>
          <p14:tracePt t="97845" x="6938963" y="5099050"/>
          <p14:tracePt t="97861" x="6715125" y="5214938"/>
          <p14:tracePt t="97877" x="6465888" y="5322888"/>
          <p14:tracePt t="97893" x="6170613" y="5394325"/>
          <p14:tracePt t="97909" x="5732463" y="5456238"/>
          <p14:tracePt t="97925" x="5259388" y="5518150"/>
          <p14:tracePt t="97941" x="4840288" y="5608638"/>
          <p14:tracePt t="97957" x="4491038" y="5670550"/>
          <p14:tracePt t="97973" x="4276725" y="5715000"/>
          <p14:tracePt t="97989" x="4098925" y="5741988"/>
          <p14:tracePt t="98004" x="3929063" y="5759450"/>
          <p14:tracePt t="98021" x="3724275" y="5768975"/>
          <p14:tracePt t="98036" x="3482975" y="5795963"/>
          <p14:tracePt t="98052" x="3197225" y="5830888"/>
          <p14:tracePt t="98068" x="2901950" y="5875338"/>
          <p14:tracePt t="98084" x="2732088" y="5902325"/>
          <p14:tracePt t="98100" x="2679700" y="5911850"/>
          <p14:tracePt t="98118" x="2652713" y="5911850"/>
          <p14:tracePt t="98132" x="2625725" y="5884863"/>
          <p14:tracePt t="98148" x="2554288" y="5848350"/>
          <p14:tracePt t="98165" x="2401888" y="5813425"/>
          <p14:tracePt t="98180" x="2125663" y="5741988"/>
          <p14:tracePt t="98196" x="1884363" y="5688013"/>
          <p14:tracePt t="98212" x="1724025" y="5661025"/>
          <p14:tracePt t="98228" x="1643063" y="5634038"/>
          <p14:tracePt t="98260" x="1643063" y="5608638"/>
          <p14:tracePt t="98344" x="1643063" y="5599113"/>
          <p14:tracePt t="98360" x="1643063" y="5589588"/>
          <p14:tracePt t="98408" x="1643063" y="5581650"/>
          <p14:tracePt t="98424" x="1643063" y="5572125"/>
          <p14:tracePt t="98568" x="1652588" y="5572125"/>
          <p14:tracePt t="98572" x="1670050" y="5572125"/>
          <p14:tracePt t="98584" x="1697038" y="5562600"/>
          <p14:tracePt t="98596" x="1731963" y="5562600"/>
          <p14:tracePt t="98612" x="1785938" y="5562600"/>
          <p14:tracePt t="98628" x="1911350" y="5554663"/>
          <p14:tracePt t="98644" x="2089150" y="5537200"/>
          <p14:tracePt t="98660" x="2224088" y="5491163"/>
          <p14:tracePt t="98676" x="2286000" y="5483225"/>
          <p14:tracePt t="98692" x="2303463" y="5473700"/>
          <p14:tracePt t="98708" x="2347913" y="5473700"/>
          <p14:tracePt t="98724" x="2393950" y="5473700"/>
          <p14:tracePt t="98740" x="2438400" y="5473700"/>
          <p14:tracePt t="98756" x="2482850" y="5473700"/>
          <p14:tracePt t="98772" x="2500313" y="5473700"/>
          <p14:tracePt t="98788" x="2527300" y="5483225"/>
          <p14:tracePt t="98820" x="2536825" y="5483225"/>
          <p14:tracePt t="98836" x="2544763" y="5491163"/>
          <p14:tracePt t="98852" x="2589213" y="5491163"/>
          <p14:tracePt t="98868" x="2616200" y="5491163"/>
          <p14:tracePt t="98884" x="2670175" y="5491163"/>
          <p14:tracePt t="98900" x="2724150" y="5491163"/>
          <p14:tracePt t="98916" x="2741613" y="5491163"/>
          <p14:tracePt t="98932" x="2751138" y="5491163"/>
          <p14:tracePt t="98984" x="2759075" y="5491163"/>
          <p14:tracePt t="98989" x="2768600" y="5491163"/>
          <p14:tracePt t="99000" x="2776538" y="5491163"/>
          <p14:tracePt t="99012" x="2786063" y="5491163"/>
          <p14:tracePt t="99028" x="2795588" y="5491163"/>
          <p14:tracePt t="99672" x="2813050" y="5491163"/>
          <p14:tracePt t="99677" x="2822575" y="5491163"/>
          <p14:tracePt t="99688" x="2830513" y="5500688"/>
          <p14:tracePt t="99699" x="2847975" y="5510213"/>
          <p14:tracePt t="99715" x="2874963" y="5518150"/>
          <p14:tracePt t="99731" x="2911475" y="5537200"/>
          <p14:tracePt t="99747" x="2938463" y="5537200"/>
          <p14:tracePt t="99763" x="2965450" y="5545138"/>
          <p14:tracePt t="99779" x="2973388" y="5554663"/>
          <p14:tracePt t="99795" x="2990850" y="5562600"/>
          <p14:tracePt t="99811" x="3009900" y="5562600"/>
          <p14:tracePt t="99843" x="3027363" y="5562600"/>
          <p14:tracePt t="99859" x="3044825" y="5562600"/>
          <p14:tracePt t="99875" x="3062288" y="5562600"/>
          <p14:tracePt t="99891" x="3089275" y="5562600"/>
          <p14:tracePt t="99907" x="3143250" y="5562600"/>
          <p14:tracePt t="99924" x="3187700" y="5562600"/>
          <p14:tracePt t="99939" x="3241675" y="5562600"/>
          <p14:tracePt t="99955" x="3286125" y="5562600"/>
          <p14:tracePt t="99971" x="3313113" y="5554663"/>
          <p14:tracePt t="99987" x="3348038" y="5545138"/>
          <p14:tracePt t="100003" x="3394075" y="5545138"/>
          <p14:tracePt t="100019" x="3438525" y="5518150"/>
          <p14:tracePt t="100035" x="3482975" y="5518150"/>
          <p14:tracePt t="100051" x="3490913" y="5518150"/>
          <p14:tracePt t="101684" x="3509963" y="5518150"/>
          <p14:tracePt t="101689" x="3517900" y="5518150"/>
          <p14:tracePt t="101700" x="3544888" y="5518150"/>
          <p14:tracePt t="101713" x="3554413" y="5518150"/>
          <p14:tracePt t="101729" x="3608388" y="5510213"/>
          <p14:tracePt t="101745" x="3679825" y="5500688"/>
          <p14:tracePt t="101761" x="3741738" y="5500688"/>
          <p14:tracePt t="101777" x="3803650" y="5491163"/>
          <p14:tracePt t="101793" x="3875088" y="5483225"/>
          <p14:tracePt t="101809" x="3956050" y="5473700"/>
          <p14:tracePt t="101812" x="4017963" y="5465763"/>
          <p14:tracePt t="101825" x="4062413" y="5456238"/>
          <p14:tracePt t="101841" x="4152900" y="5456238"/>
          <p14:tracePt t="101857" x="4232275" y="5438775"/>
          <p14:tracePt t="101873" x="4268788" y="5429250"/>
          <p14:tracePt t="101889" x="4303713" y="5429250"/>
          <p14:tracePt t="101905" x="4322763" y="5411788"/>
          <p14:tracePt t="101921" x="4330700" y="5411788"/>
          <p14:tracePt t="102646" x="4348163" y="5411788"/>
          <p14:tracePt t="102651" x="4357688" y="5411788"/>
          <p14:tracePt t="102662" x="4384675" y="5411788"/>
          <p14:tracePt t="102678" x="4411663" y="5411788"/>
          <p14:tracePt t="102688" x="4438650" y="5411788"/>
          <p14:tracePt t="102704" x="4518025" y="5394325"/>
          <p14:tracePt t="102720" x="4608513" y="5384800"/>
          <p14:tracePt t="102736" x="4660900" y="5375275"/>
          <p14:tracePt t="102752" x="4751388" y="5357813"/>
          <p14:tracePt t="102768" x="4840288" y="5348288"/>
          <p14:tracePt t="102784" x="4965700" y="5330825"/>
          <p14:tracePt t="102800" x="5045075" y="5313363"/>
          <p14:tracePt t="102838" x="5054600" y="5303838"/>
          <p14:tracePt t="102858" x="5037138" y="5303838"/>
          <p14:tracePt t="102886" x="5027613" y="5303838"/>
          <p14:tracePt t="102891" x="5010150" y="5303838"/>
          <p14:tracePt t="102902" x="4991100" y="5303838"/>
          <p14:tracePt t="102912" x="4965700" y="5303838"/>
          <p14:tracePt t="102928" x="4830763" y="5303838"/>
          <p14:tracePt t="102944" x="4554538" y="5303838"/>
          <p14:tracePt t="102960" x="4276725" y="5313363"/>
          <p14:tracePt t="102976" x="3822700" y="5340350"/>
          <p14:tracePt t="102992" x="3089275" y="5357813"/>
          <p14:tracePt t="103008" x="2224088" y="5357813"/>
          <p14:tracePt t="103024" x="1616075" y="5419725"/>
          <p14:tracePt t="103040" x="1330325" y="5473700"/>
          <p14:tracePt t="103056" x="1268413" y="5483225"/>
          <p14:tracePt t="103094" x="1258888" y="5491163"/>
          <p14:tracePt t="103126" x="1250950" y="5500688"/>
          <p14:tracePt t="103320" x="1258888" y="5500688"/>
          <p14:tracePt t="103325" x="1268413" y="5500688"/>
          <p14:tracePt t="103336" x="1303338" y="5500688"/>
          <p14:tracePt t="103344" x="1347788" y="5500688"/>
          <p14:tracePt t="103360" x="1401763" y="5500688"/>
          <p14:tracePt t="103376" x="1465263" y="5500688"/>
          <p14:tracePt t="103392" x="1509713" y="5500688"/>
          <p14:tracePt t="103408" x="1527175" y="5500688"/>
          <p14:tracePt t="103448" x="1509713" y="5500688"/>
          <p14:tracePt t="103455" x="1482725" y="5500688"/>
          <p14:tracePt t="103471" x="1465263" y="5510213"/>
          <p14:tracePt t="103487" x="1438275" y="5537200"/>
          <p14:tracePt t="103503" x="1438275" y="5545138"/>
          <p14:tracePt t="103519" x="1438275" y="5562600"/>
          <p14:tracePt t="103535" x="1465263" y="5572125"/>
          <p14:tracePt t="103551" x="1490663" y="5581650"/>
          <p14:tracePt t="103567" x="1509713" y="5581650"/>
          <p14:tracePt t="103583" x="1536700" y="5581650"/>
          <p14:tracePt t="103599" x="1544638" y="5581650"/>
          <p14:tracePt t="103615" x="1581150" y="5581650"/>
          <p14:tracePt t="103632" x="1608138" y="5572125"/>
          <p14:tracePt t="103647" x="1633538" y="5545138"/>
          <p14:tracePt t="103663" x="1643063" y="5527675"/>
          <p14:tracePt t="103679" x="1643063" y="5510213"/>
          <p14:tracePt t="103695" x="1633538" y="5491163"/>
          <p14:tracePt t="103711" x="1608138" y="5483225"/>
          <p14:tracePt t="103727" x="1581150" y="5483225"/>
          <p14:tracePt t="103743" x="1562100" y="5483225"/>
          <p14:tracePt t="103775" x="1544638" y="5483225"/>
          <p14:tracePt t="103807" x="1544638" y="5500688"/>
          <p14:tracePt t="103823" x="1544638" y="5510213"/>
          <p14:tracePt t="103839" x="1554163" y="5527675"/>
          <p14:tracePt t="103855" x="1608138" y="5527675"/>
          <p14:tracePt t="103871" x="1670050" y="5527675"/>
          <p14:tracePt t="103887" x="1697038" y="5527675"/>
          <p14:tracePt t="103903" x="1724025" y="5527675"/>
          <p14:tracePt t="103919" x="1741488" y="5510213"/>
          <p14:tracePt t="103936" x="1741488" y="5491163"/>
          <p14:tracePt t="103976" x="1741488" y="5483225"/>
          <p14:tracePt t="103983" x="1741488" y="5473700"/>
          <p14:tracePt t="103999" x="1724025" y="5473700"/>
          <p14:tracePt t="104015" x="1687513" y="5483225"/>
          <p14:tracePt t="104031" x="1660525" y="5510213"/>
          <p14:tracePt t="104047" x="1660525" y="5518150"/>
          <p14:tracePt t="104063" x="1660525" y="5527675"/>
          <p14:tracePt t="104079" x="1660525" y="5545138"/>
          <p14:tracePt t="104095" x="1724025" y="5554663"/>
          <p14:tracePt t="104111" x="1785938" y="5562600"/>
          <p14:tracePt t="104127" x="1893888" y="5562600"/>
          <p14:tracePt t="104143" x="2009775" y="5562600"/>
          <p14:tracePt t="104159" x="2098675" y="5562600"/>
          <p14:tracePt t="104175" x="2160588" y="5545138"/>
          <p14:tracePt t="104191" x="2232025" y="5510213"/>
          <p14:tracePt t="104207" x="2312988" y="5483225"/>
          <p14:tracePt t="104223" x="2393950" y="5465763"/>
          <p14:tracePt t="104239" x="2419350" y="5438775"/>
          <p14:tracePt t="104280" x="2401888" y="5438775"/>
          <p14:tracePt t="104287" x="2393950" y="5438775"/>
          <p14:tracePt t="104303" x="2366963" y="5438775"/>
          <p14:tracePt t="104319" x="2357438" y="5446713"/>
          <p14:tracePt t="104351" x="2384425" y="5456238"/>
          <p14:tracePt t="104367" x="2490788" y="5465763"/>
          <p14:tracePt t="104383" x="2633663" y="5473700"/>
          <p14:tracePt t="104399" x="2776538" y="5473700"/>
          <p14:tracePt t="104415" x="2884488" y="5473700"/>
          <p14:tracePt t="104431" x="3009900" y="5473700"/>
          <p14:tracePt t="104447" x="3143250" y="5473700"/>
          <p14:tracePt t="104463" x="3268663" y="5473700"/>
          <p14:tracePt t="104479" x="3375025" y="5465763"/>
          <p14:tracePt t="104494" x="3384550" y="5465763"/>
          <p14:tracePt t="104510" x="3394075" y="5456238"/>
          <p14:tracePt t="104543" x="3367088" y="5456238"/>
          <p14:tracePt t="104584" x="3384550" y="5456238"/>
          <p14:tracePt t="104590" x="3419475" y="5456238"/>
          <p14:tracePt t="104606" x="3465513" y="5465763"/>
          <p14:tracePt t="104622" x="3527425" y="5483225"/>
          <p14:tracePt t="104638" x="3625850" y="5500688"/>
          <p14:tracePt t="104655" x="3724275" y="5510213"/>
          <p14:tracePt t="104670" x="3848100" y="5518150"/>
          <p14:tracePt t="104686" x="3938588" y="5518150"/>
          <p14:tracePt t="104702" x="3956050" y="5518150"/>
          <p14:tracePt t="105884" x="3990975" y="5518150"/>
          <p14:tracePt t="105889" x="4000500" y="5518150"/>
          <p14:tracePt t="105901" x="4027488" y="5518150"/>
          <p14:tracePt t="105917" x="4081463" y="5518150"/>
          <p14:tracePt t="105933" x="4125913" y="5518150"/>
          <p14:tracePt t="105949" x="4170363" y="5518150"/>
          <p14:tracePt t="105965" x="4197350" y="5518150"/>
          <p14:tracePt t="105981" x="4214813" y="5518150"/>
          <p14:tracePt t="106204" x="4197350" y="5518150"/>
          <p14:tracePt t="106209" x="4197350" y="5527675"/>
          <p14:tracePt t="106820" x="4187825" y="5527675"/>
          <p14:tracePt t="106948" x="4179888" y="55181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79954" y="1901923"/>
            <a:ext cx="579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 Momento de Inercia respecto al eje “X”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baricéntrico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279954" y="1136134"/>
            <a:ext cx="26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EJERCICIO N° 1</a:t>
            </a:r>
            <a:endParaRPr lang="en-US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629" y="3853748"/>
            <a:ext cx="2007491" cy="233749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79954" y="2538270"/>
            <a:ext cx="2155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de Steiner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128679" y="2561770"/>
                <a:ext cx="1936364" cy="322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𝑥𝐺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𝑥𝑔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679" y="2561770"/>
                <a:ext cx="1936364" cy="322332"/>
              </a:xfrm>
              <a:prstGeom prst="rect">
                <a:avLst/>
              </a:prstGeom>
              <a:blipFill>
                <a:blip r:embed="rId6"/>
                <a:stretch>
                  <a:fillRect l="-2201" t="-1887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8679" y="636081"/>
            <a:ext cx="2719766" cy="13458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164" y="641784"/>
            <a:ext cx="3154929" cy="1409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962454" y="3174617"/>
                <a:ext cx="10031785" cy="628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𝑥𝐺</m:t>
                          </m:r>
                        </m:sub>
                        <m:sup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+0</m:t>
                          </m:r>
                        </m:e>
                      </m:d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>
                                                <m:fPr>
                                                  <m:type m:val="skw"/>
                                                  <m:ctrlPr>
                                                    <a:rPr lang="es-A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A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A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  <m:r>
                                        <a:rPr lang="es-AR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>
                                                <m:fPr>
                                                  <m:type m:val="skw"/>
                                                  <m:ctrlPr>
                                                    <a:rPr lang="es-A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AR" sz="1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A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54" y="3174617"/>
                <a:ext cx="10031785" cy="628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962454" y="4706484"/>
                <a:ext cx="8142164" cy="388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𝑥𝐺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45000 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2 . 937,5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10 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.  75 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10 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 .  75 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54" y="4706484"/>
                <a:ext cx="8142164" cy="3886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4006588" y="5379940"/>
                <a:ext cx="1948867" cy="388633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𝑥𝐺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28125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588" y="5379940"/>
                <a:ext cx="1948867" cy="3886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1549400" y="4030904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Ixg3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984500" y="4030904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Ixg1</a:t>
            </a:r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342614" y="2487111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Ixg2</a:t>
            </a:r>
            <a:endParaRPr lang="en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057065" y="4030904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A1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110193" y="2491103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A2</a:t>
            </a:r>
            <a:endParaRPr lang="en-US" dirty="0"/>
          </a:p>
        </p:txBody>
      </p:sp>
      <p:sp>
        <p:nvSpPr>
          <p:cNvPr id="10" name="Cerrar corchete 9"/>
          <p:cNvSpPr/>
          <p:nvPr/>
        </p:nvSpPr>
        <p:spPr>
          <a:xfrm rot="5400000">
            <a:off x="4803029" y="3221666"/>
            <a:ext cx="171670" cy="1423671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adroTexto 20"/>
          <p:cNvSpPr txBox="1"/>
          <p:nvPr/>
        </p:nvSpPr>
        <p:spPr>
          <a:xfrm>
            <a:off x="4618790" y="4030904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dy1</a:t>
            </a:r>
            <a:endParaRPr lang="en-US" dirty="0"/>
          </a:p>
        </p:txBody>
      </p:sp>
      <p:sp>
        <p:nvSpPr>
          <p:cNvPr id="22" name="Cerrar corchete 21"/>
          <p:cNvSpPr/>
          <p:nvPr/>
        </p:nvSpPr>
        <p:spPr>
          <a:xfrm rot="16200000">
            <a:off x="8937138" y="2479594"/>
            <a:ext cx="172916" cy="926615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8831178" y="2491103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dy2</a:t>
            </a:r>
            <a:endParaRPr lang="en-US" dirty="0"/>
          </a:p>
        </p:txBody>
      </p:sp>
      <p:sp>
        <p:nvSpPr>
          <p:cNvPr id="24" name="Cerrar corchete 23"/>
          <p:cNvSpPr/>
          <p:nvPr/>
        </p:nvSpPr>
        <p:spPr>
          <a:xfrm rot="5400000">
            <a:off x="6276136" y="3473197"/>
            <a:ext cx="159738" cy="908680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errar corchete 24"/>
          <p:cNvSpPr/>
          <p:nvPr/>
        </p:nvSpPr>
        <p:spPr>
          <a:xfrm rot="16200000">
            <a:off x="10208128" y="2493159"/>
            <a:ext cx="172916" cy="926615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errar corchete 25"/>
          <p:cNvSpPr/>
          <p:nvPr/>
        </p:nvSpPr>
        <p:spPr>
          <a:xfrm rot="5400000">
            <a:off x="3151797" y="3462673"/>
            <a:ext cx="159738" cy="908680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errar corchete 26"/>
          <p:cNvSpPr/>
          <p:nvPr/>
        </p:nvSpPr>
        <p:spPr>
          <a:xfrm rot="16200000">
            <a:off x="7592463" y="2493284"/>
            <a:ext cx="172916" cy="926615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ector recto de flecha 27"/>
          <p:cNvCxnSpPr>
            <a:stCxn id="3" idx="0"/>
          </p:cNvCxnSpPr>
          <p:nvPr/>
        </p:nvCxnSpPr>
        <p:spPr>
          <a:xfrm flipV="1">
            <a:off x="1847850" y="3803122"/>
            <a:ext cx="0" cy="227782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629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356"/>
    </mc:Choice>
    <mc:Fallback xmlns="">
      <p:transition spd="slow" advTm="756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3" grpId="0"/>
      <p:bldP spid="17" grpId="0"/>
      <p:bldP spid="18" grpId="0"/>
      <p:bldP spid="19" grpId="0"/>
      <p:bldP spid="20" grpId="0"/>
      <p:bldP spid="1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</p:bldLst>
  </p:timing>
  <p:extLst>
    <p:ext uri="{3A86A75C-4F4B-4683-9AE1-C65F6400EC91}">
      <p14:laserTraceLst xmlns:p14="http://schemas.microsoft.com/office/powerpoint/2010/main">
        <p14:tracePtLst>
          <p14:tracePt t="1182" x="4179888" y="5527675"/>
          <p14:tracePt t="1198" x="4205288" y="5572125"/>
          <p14:tracePt t="1206" x="4241800" y="5608638"/>
          <p14:tracePt t="1216" x="4259263" y="5626100"/>
          <p14:tracePt t="1232" x="4259263" y="5634038"/>
          <p14:tracePt t="1248" x="4259263" y="5661025"/>
          <p14:tracePt t="1264" x="4251325" y="5705475"/>
          <p14:tracePt t="1280" x="4251325" y="5751513"/>
          <p14:tracePt t="1296" x="4251325" y="5786438"/>
          <p14:tracePt t="1312" x="4251325" y="5795963"/>
          <p14:tracePt t="1328" x="4251325" y="5813425"/>
          <p14:tracePt t="1344" x="4268788" y="5813425"/>
          <p14:tracePt t="1360" x="4357688" y="5813425"/>
          <p14:tracePt t="1376" x="4545013" y="5813425"/>
          <p14:tracePt t="1392" x="4776788" y="5786438"/>
          <p14:tracePt t="1408" x="4973638" y="5715000"/>
          <p14:tracePt t="1424" x="5116513" y="5608638"/>
          <p14:tracePt t="1439" x="5232400" y="5500688"/>
          <p14:tracePt t="1456" x="5303838" y="5411788"/>
          <p14:tracePt t="1471" x="5340350" y="5348288"/>
          <p14:tracePt t="1488" x="5348288" y="5276850"/>
          <p14:tracePt t="1504" x="5303838" y="5241925"/>
          <p14:tracePt t="1519" x="5197475" y="5187950"/>
          <p14:tracePt t="1536" x="5027613" y="5116513"/>
          <p14:tracePt t="1551" x="4875213" y="5081588"/>
          <p14:tracePt t="1567" x="4803775" y="5062538"/>
          <p14:tracePt t="1594" x="4751388" y="5062538"/>
          <p14:tracePt t="1599" x="4705350" y="5062538"/>
          <p14:tracePt t="1615" x="4429125" y="5143500"/>
          <p14:tracePt t="1631" x="4330700" y="5205413"/>
          <p14:tracePt t="1647" x="4303713" y="5232400"/>
          <p14:tracePt t="1663" x="4286250" y="5259388"/>
          <p14:tracePt t="1679" x="4286250" y="5286375"/>
          <p14:tracePt t="1695" x="4348163" y="5357813"/>
          <p14:tracePt t="1711" x="4394200" y="5384800"/>
          <p14:tracePt t="1728" x="4491038" y="5411788"/>
          <p14:tracePt t="1744" x="4581525" y="5419725"/>
          <p14:tracePt t="1759" x="4670425" y="5419725"/>
          <p14:tracePt t="1775" x="4768850" y="5419725"/>
          <p14:tracePt t="1792" x="4902200" y="5394325"/>
          <p14:tracePt t="1807" x="4991100" y="5357813"/>
          <p14:tracePt t="1823" x="5010150" y="5340350"/>
          <p14:tracePt t="1839" x="5027613" y="5322888"/>
          <p14:tracePt t="1871" x="5027613" y="5303838"/>
          <p14:tracePt t="1887" x="5027613" y="5251450"/>
          <p14:tracePt t="1903" x="5010150" y="5224463"/>
          <p14:tracePt t="1919" x="4991100" y="5197475"/>
          <p14:tracePt t="1935" x="4973638" y="5160963"/>
          <p14:tracePt t="1951" x="4902200" y="5133975"/>
          <p14:tracePt t="1967" x="4840288" y="5108575"/>
          <p14:tracePt t="1983" x="4813300" y="5089525"/>
          <p14:tracePt t="2640" x="4822825" y="5099050"/>
          <p14:tracePt t="2645" x="4822825" y="5108575"/>
          <p14:tracePt t="2657" x="4857750" y="5153025"/>
          <p14:tracePt t="2671" x="4894263" y="5197475"/>
          <p14:tracePt t="2687" x="4911725" y="5268913"/>
          <p14:tracePt t="2703" x="4946650" y="5367338"/>
          <p14:tracePt t="2718" x="4991100" y="5473700"/>
          <p14:tracePt t="2734" x="5099050" y="5634038"/>
          <p14:tracePt t="2750" x="5197475" y="5803900"/>
          <p14:tracePt t="2766" x="5295900" y="5973763"/>
          <p14:tracePt t="2782" x="5394325" y="6062663"/>
          <p14:tracePt t="2798" x="5456238" y="6116638"/>
          <p14:tracePt t="2815" x="5518150" y="6143625"/>
          <p14:tracePt t="2830" x="5589588" y="6161088"/>
          <p14:tracePt t="2847" x="5599113" y="6161088"/>
          <p14:tracePt t="2878" x="5608638" y="6170613"/>
          <p14:tracePt t="2894" x="5608638" y="6180138"/>
          <p14:tracePt t="2912" x="5608638" y="6188075"/>
          <p14:tracePt t="2926" x="5608638" y="6197600"/>
          <p14:tracePt t="2942" x="5608638" y="6224588"/>
          <p14:tracePt t="2958" x="5608638" y="6259513"/>
          <p14:tracePt t="2974" x="5608638" y="6269038"/>
          <p14:tracePt t="2990" x="5608638" y="6296025"/>
          <p14:tracePt t="3022" x="5616575" y="6303963"/>
          <p14:tracePt t="5044" x="5626100" y="6303963"/>
          <p14:tracePt t="5060" x="5661025" y="6303963"/>
          <p14:tracePt t="5065" x="5688013" y="6303963"/>
          <p14:tracePt t="5076" x="5786438" y="6259513"/>
          <p14:tracePt t="5084" x="5946775" y="6161088"/>
          <p14:tracePt t="5100" x="6296025" y="6010275"/>
          <p14:tracePt t="5116" x="6465888" y="5956300"/>
          <p14:tracePt t="5132" x="6537325" y="5946775"/>
          <p14:tracePt t="5148" x="6688138" y="5946775"/>
          <p14:tracePt t="5164" x="6858000" y="5973763"/>
          <p14:tracePt t="5180" x="7108825" y="6010275"/>
          <p14:tracePt t="5196" x="7483475" y="6027738"/>
          <p14:tracePt t="5212" x="7912100" y="6027738"/>
          <p14:tracePt t="5228" x="8197850" y="5965825"/>
          <p14:tracePt t="5244" x="8205788" y="5938838"/>
          <p14:tracePt t="5260" x="8161338" y="5867400"/>
          <p14:tracePt t="5276" x="8089900" y="5830888"/>
          <p14:tracePt t="5292" x="8027988" y="5795963"/>
          <p14:tracePt t="5332" x="8027988" y="5786438"/>
          <p14:tracePt t="5340" x="8045450" y="5776913"/>
          <p14:tracePt t="5364" x="8062913" y="5776913"/>
          <p14:tracePt t="5380" x="8089900" y="5786438"/>
          <p14:tracePt t="5388" x="8089900" y="5795963"/>
          <p14:tracePt t="5492" x="8099425" y="5795963"/>
          <p14:tracePt t="5497" x="8108950" y="5830888"/>
          <p14:tracePt t="5508" x="8126413" y="5848350"/>
          <p14:tracePt t="5516" x="8143875" y="5848350"/>
          <p14:tracePt t="5532" x="8188325" y="5857875"/>
          <p14:tracePt t="5548" x="8197850" y="5894388"/>
          <p14:tracePt t="5564" x="8197850" y="5902325"/>
          <p14:tracePt t="5894" x="8197850" y="5919788"/>
          <p14:tracePt t="5899" x="8197850" y="5929313"/>
          <p14:tracePt t="5914" x="8232775" y="5902325"/>
          <p14:tracePt t="5926" x="8242300" y="5902325"/>
          <p14:tracePt t="5958" x="8259763" y="5884863"/>
          <p14:tracePt t="5963" x="8269288" y="5875338"/>
          <p14:tracePt t="5979" x="8269288" y="5857875"/>
          <p14:tracePt t="5995" x="8304213" y="5803900"/>
          <p14:tracePt t="6011" x="8358188" y="5803900"/>
          <p14:tracePt t="6027" x="8447088" y="5786438"/>
          <p14:tracePt t="6043" x="8491538" y="5768975"/>
          <p14:tracePt t="6059" x="8518525" y="5751513"/>
          <p14:tracePt t="6075" x="8545513" y="5741988"/>
          <p14:tracePt t="6118" x="8555038" y="5732463"/>
          <p14:tracePt t="6123" x="8555038" y="5724525"/>
          <p14:tracePt t="6139" x="8599488" y="5705475"/>
          <p14:tracePt t="6155" x="8643938" y="5680075"/>
          <p14:tracePt t="6173" x="8688388" y="5670550"/>
          <p14:tracePt t="6187" x="8786813" y="5653088"/>
          <p14:tracePt t="6204" x="8840788" y="5653088"/>
          <p14:tracePt t="6219" x="8875713" y="5643563"/>
          <p14:tracePt t="6235" x="8947150" y="5634038"/>
          <p14:tracePt t="6251" x="9037638" y="5599113"/>
          <p14:tracePt t="6267" x="9099550" y="5589588"/>
          <p14:tracePt t="6283" x="9134475" y="5581650"/>
          <p14:tracePt t="6454" x="9144000" y="5581650"/>
          <p14:tracePt t="6460" x="9180513" y="5581650"/>
          <p14:tracePt t="6475" x="9286875" y="5599113"/>
          <p14:tracePt t="6491" x="9545638" y="5634038"/>
          <p14:tracePt t="6507" x="9912350" y="5634038"/>
          <p14:tracePt t="6523" x="10126663" y="5634038"/>
          <p14:tracePt t="6555" x="10126663" y="5581650"/>
          <p14:tracePt t="6571" x="10126663" y="5510213"/>
          <p14:tracePt t="6587" x="10126663" y="5456238"/>
          <p14:tracePt t="6603" x="10117138" y="5429250"/>
          <p14:tracePt t="6619" x="10117138" y="5411788"/>
          <p14:tracePt t="6635" x="10117138" y="5394325"/>
          <p14:tracePt t="6651" x="10117138" y="5367338"/>
          <p14:tracePt t="6667" x="10109200" y="5322888"/>
          <p14:tracePt t="6683" x="10099675" y="5313363"/>
          <p14:tracePt t="6699" x="10082213" y="5276850"/>
          <p14:tracePt t="6715" x="10072688" y="5268913"/>
          <p14:tracePt t="6731" x="10063163" y="5251450"/>
          <p14:tracePt t="6747" x="10063163" y="5224463"/>
          <p14:tracePt t="6763" x="10063163" y="5180013"/>
          <p14:tracePt t="6778" x="10063163" y="5170488"/>
          <p14:tracePt t="6794" x="10063163" y="5153025"/>
          <p14:tracePt t="6811" x="10063163" y="5133975"/>
          <p14:tracePt t="6826" x="10063163" y="5116513"/>
          <p14:tracePt t="6860" x="10063163" y="5108575"/>
          <p14:tracePt t="6886" x="10063163" y="5099050"/>
          <p14:tracePt t="6902" x="10037763" y="5089525"/>
          <p14:tracePt t="6909" x="10018713" y="5081588"/>
          <p14:tracePt t="6922" x="9956800" y="5062538"/>
          <p14:tracePt t="6938" x="9929813" y="5054600"/>
          <p14:tracePt t="6954" x="9920288" y="5054600"/>
          <p14:tracePt t="6970" x="9902825" y="5054600"/>
          <p14:tracePt t="7002" x="9894888" y="5054600"/>
          <p14:tracePt t="7162" x="9912350" y="5045075"/>
          <p14:tracePt t="7175" x="9929813" y="5045075"/>
          <p14:tracePt t="7181" x="9956800" y="5045075"/>
          <p14:tracePt t="7194" x="9974263" y="5045075"/>
          <p14:tracePt t="7210" x="10010775" y="5018088"/>
          <p14:tracePt t="7226" x="10018713" y="5018088"/>
          <p14:tracePt t="7242" x="10028238" y="5018088"/>
          <p14:tracePt t="7258" x="10055225" y="5010150"/>
          <p14:tracePt t="7274" x="10072688" y="5000625"/>
          <p14:tracePt t="7936" x="10082213" y="5000625"/>
          <p14:tracePt t="7942" x="10090150" y="5000625"/>
          <p14:tracePt t="7952" x="10109200" y="4991100"/>
          <p14:tracePt t="7963" x="10117138" y="4983163"/>
          <p14:tracePt t="7977" x="10134600" y="4973638"/>
          <p14:tracePt t="7993" x="10144125" y="4965700"/>
          <p14:tracePt t="8009" x="10153650" y="4956175"/>
          <p14:tracePt t="8025" x="10153650" y="4946650"/>
          <p14:tracePt t="8057" x="10171113" y="4929188"/>
          <p14:tracePt t="8089" x="10180638" y="4919663"/>
          <p14:tracePt t="8128" x="10188575" y="4911725"/>
          <p14:tracePt t="8177" x="10198100" y="4902200"/>
          <p14:tracePt t="8209" x="10215563" y="4894263"/>
          <p14:tracePt t="8224" x="10225088" y="4894263"/>
          <p14:tracePt t="8229" x="10233025" y="4894263"/>
          <p14:tracePt t="8240" x="10242550" y="4894263"/>
          <p14:tracePt t="8249" x="10252075" y="4894263"/>
          <p14:tracePt t="8994" x="10252075" y="4884738"/>
          <p14:tracePt t="9011" x="10252075" y="4875213"/>
          <p14:tracePt t="9016" x="10252075" y="4848225"/>
          <p14:tracePt t="9026" x="10252075" y="4830763"/>
          <p14:tracePt t="9032" x="10252075" y="4795838"/>
          <p14:tracePt t="9048" x="10252075" y="4732338"/>
          <p14:tracePt t="9066" x="10252075" y="4670425"/>
          <p14:tracePt t="9080" x="10233025" y="4598988"/>
          <p14:tracePt t="9096" x="10233025" y="4545013"/>
          <p14:tracePt t="9112" x="10225088" y="4473575"/>
          <p14:tracePt t="9128" x="10215563" y="4438650"/>
          <p14:tracePt t="9144" x="10215563" y="4394200"/>
          <p14:tracePt t="9160" x="10215563" y="4375150"/>
          <p14:tracePt t="9176" x="10215563" y="4367213"/>
          <p14:tracePt t="9192" x="10206038" y="4357688"/>
          <p14:tracePt t="9208" x="10206038" y="4348163"/>
          <p14:tracePt t="9234" x="10206038" y="4330700"/>
          <p14:tracePt t="9240" x="10206038" y="4322763"/>
          <p14:tracePt t="9266" x="10206038" y="4303713"/>
          <p14:tracePt t="9282" x="10206038" y="4295775"/>
          <p14:tracePt t="9288" x="10206038" y="4286250"/>
          <p14:tracePt t="9304" x="10206038" y="4268788"/>
          <p14:tracePt t="9320" x="10206038" y="4251325"/>
          <p14:tracePt t="9336" x="10206038" y="4241800"/>
          <p14:tracePt t="9352" x="10206038" y="4214813"/>
          <p14:tracePt t="9384" x="10206038" y="4197350"/>
          <p14:tracePt t="9416" x="10206038" y="4187825"/>
          <p14:tracePt t="9432" x="10206038" y="4170363"/>
          <p14:tracePt t="9506" x="10215563" y="4160838"/>
          <p14:tracePt t="9522" x="10215563" y="4170363"/>
          <p14:tracePt t="9538" x="10215563" y="4187825"/>
          <p14:tracePt t="9543" x="10215563" y="4205288"/>
          <p14:tracePt t="9554" x="10215563" y="4214813"/>
          <p14:tracePt t="9560" x="10215563" y="4224338"/>
          <p14:tracePt t="9576" x="10215563" y="4259263"/>
          <p14:tracePt t="9592" x="10215563" y="4295775"/>
          <p14:tracePt t="9608" x="10225088" y="4313238"/>
          <p14:tracePt t="9624" x="10225088" y="4330700"/>
          <p14:tracePt t="9640" x="10225088" y="4340225"/>
          <p14:tracePt t="9656" x="10225088" y="4357688"/>
          <p14:tracePt t="9672" x="10225088" y="4375150"/>
          <p14:tracePt t="9688" x="10225088" y="4402138"/>
          <p14:tracePt t="9704" x="10233025" y="4429125"/>
          <p14:tracePt t="9720" x="10269538" y="4473575"/>
          <p14:tracePt t="9736" x="10287000" y="4510088"/>
          <p14:tracePt t="9752" x="10313988" y="4527550"/>
          <p14:tracePt t="9784" x="10323513" y="4537075"/>
          <p14:tracePt t="9800" x="10340975" y="4545013"/>
          <p14:tracePt t="9874" x="10348913" y="4545013"/>
          <p14:tracePt t="9906" x="10358438" y="4545013"/>
          <p14:tracePt t="10067" x="10358438" y="4537075"/>
          <p14:tracePt t="10082" x="10348913" y="4527550"/>
          <p14:tracePt t="10114" x="10340975" y="4518025"/>
          <p14:tracePt t="10130" x="10340975" y="4510088"/>
          <p14:tracePt t="10135" x="10331450" y="4510088"/>
          <p14:tracePt t="10152" x="10313988" y="4510088"/>
          <p14:tracePt t="10170" x="10269538" y="4483100"/>
          <p14:tracePt t="10184" x="10233025" y="4473575"/>
          <p14:tracePt t="10200" x="10082213" y="4429125"/>
          <p14:tracePt t="10216" x="9875838" y="4367213"/>
          <p14:tracePt t="10232" x="9599613" y="4295775"/>
          <p14:tracePt t="10248" x="9153525" y="4143375"/>
          <p14:tracePt t="10264" x="8705850" y="3990975"/>
          <p14:tracePt t="10280" x="8456613" y="3884613"/>
          <p14:tracePt t="10296" x="8286750" y="3786188"/>
          <p14:tracePt t="10312" x="8116888" y="3697288"/>
          <p14:tracePt t="10328" x="7966075" y="3625850"/>
          <p14:tracePt t="10344" x="7813675" y="3589338"/>
          <p14:tracePt t="10360" x="7732713" y="3571875"/>
          <p14:tracePt t="10376" x="7715250" y="3571875"/>
          <p14:tracePt t="10821" x="7688263" y="3571875"/>
          <p14:tracePt t="10825" x="7688263" y="3581400"/>
          <p14:tracePt t="10839" x="7643813" y="3616325"/>
          <p14:tracePt t="10855" x="7616825" y="3643313"/>
          <p14:tracePt t="10872" x="7527925" y="3660775"/>
          <p14:tracePt t="10888" x="7466013" y="3660775"/>
          <p14:tracePt t="10904" x="7429500" y="3660775"/>
          <p14:tracePt t="10920" x="7412038" y="3660775"/>
          <p14:tracePt t="10935" x="7402513" y="3660775"/>
          <p14:tracePt t="16224" x="7419975" y="3660775"/>
          <p14:tracePt t="16240" x="7626350" y="3670300"/>
          <p14:tracePt t="16246" x="7759700" y="3679825"/>
          <p14:tracePt t="16260" x="7769225" y="3687763"/>
          <p14:tracePt t="16274" x="7777163" y="3687763"/>
          <p14:tracePt t="16290" x="7823200" y="3705225"/>
          <p14:tracePt t="16306" x="7840663" y="3724275"/>
          <p14:tracePt t="16322" x="7875588" y="3768725"/>
          <p14:tracePt t="16338" x="7894638" y="3813175"/>
          <p14:tracePt t="16354" x="7920038" y="3867150"/>
          <p14:tracePt t="16370" x="7947025" y="3919538"/>
          <p14:tracePt t="16386" x="7983538" y="3990975"/>
          <p14:tracePt t="16402" x="8072438" y="4098925"/>
          <p14:tracePt t="16418" x="8232775" y="4286250"/>
          <p14:tracePt t="16434" x="8420100" y="4438650"/>
          <p14:tracePt t="16449" x="8537575" y="4527550"/>
          <p14:tracePt t="16465" x="8599488" y="4545013"/>
          <p14:tracePt t="16481" x="8661400" y="4545013"/>
          <p14:tracePt t="16497" x="8777288" y="4562475"/>
          <p14:tracePt t="16513" x="9109075" y="4643438"/>
          <p14:tracePt t="16529" x="9466263" y="4751388"/>
          <p14:tracePt t="16545" x="9626600" y="4813300"/>
          <p14:tracePt t="16561" x="9705975" y="4867275"/>
          <p14:tracePt t="16577" x="9752013" y="4894263"/>
          <p14:tracePt t="16593" x="9752013" y="4911725"/>
          <p14:tracePt t="16609" x="9777413" y="4929188"/>
          <p14:tracePt t="16625" x="9823450" y="4946650"/>
          <p14:tracePt t="16642" x="9912350" y="5000625"/>
          <p14:tracePt t="16658" x="9929813" y="5018088"/>
          <p14:tracePt t="16674" x="9939338" y="5027613"/>
          <p14:tracePt t="16690" x="9939338" y="5054600"/>
          <p14:tracePt t="16706" x="9947275" y="5062538"/>
          <p14:tracePt t="16722" x="9966325" y="5072063"/>
          <p14:tracePt t="16738" x="9983788" y="5072063"/>
          <p14:tracePt t="16754" x="9991725" y="5072063"/>
          <p14:tracePt t="16770" x="10001250" y="5072063"/>
          <p14:tracePt t="16787" x="10010775" y="5072063"/>
          <p14:tracePt t="16801" x="10018713" y="5072063"/>
          <p14:tracePt t="16962" x="10045700" y="5072063"/>
          <p14:tracePt t="16967" x="10072688" y="5072063"/>
          <p14:tracePt t="16979" x="10099675" y="5081588"/>
          <p14:tracePt t="16994" x="10180638" y="5099050"/>
          <p14:tracePt t="17010" x="10198100" y="5099050"/>
          <p14:tracePt t="17186" x="10188575" y="5099050"/>
          <p14:tracePt t="17192" x="10161588" y="5099050"/>
          <p14:tracePt t="17203" x="10153650" y="5099050"/>
          <p14:tracePt t="17218" x="10117138" y="5099050"/>
          <p14:tracePt t="17234" x="10109200" y="5099050"/>
          <p14:tracePt t="17250" x="10045700" y="5099050"/>
          <p14:tracePt t="17265" x="9983788" y="5089525"/>
          <p14:tracePt t="17282" x="9912350" y="5081588"/>
          <p14:tracePt t="17297" x="9885363" y="5081588"/>
          <p14:tracePt t="17446" x="9920288" y="5081588"/>
          <p14:tracePt t="17459" x="9947275" y="5081588"/>
          <p14:tracePt t="17464" x="9966325" y="5081588"/>
          <p14:tracePt t="17475" x="10010775" y="5081588"/>
          <p14:tracePt t="17490" x="10090150" y="5081588"/>
          <p14:tracePt t="17504" x="10144125" y="5081588"/>
          <p14:tracePt t="17520" x="10304463" y="5081588"/>
          <p14:tracePt t="17538" x="10599738" y="5081588"/>
          <p14:tracePt t="17552" x="10706100" y="5081588"/>
          <p14:tracePt t="17568" x="10885488" y="5081588"/>
          <p14:tracePt t="17584" x="11018838" y="5081588"/>
          <p14:tracePt t="17600" x="11099800" y="5081588"/>
          <p14:tracePt t="17778" x="11117263" y="5081588"/>
          <p14:tracePt t="17783" x="11126788" y="5072063"/>
          <p14:tracePt t="18106" x="11126788" y="5062538"/>
          <p14:tracePt t="18111" x="11109325" y="5062538"/>
          <p14:tracePt t="18124" x="11018838" y="5062538"/>
          <p14:tracePt t="18130" x="10920413" y="5072063"/>
          <p14:tracePt t="18144" x="9875838" y="5241925"/>
          <p14:tracePt t="18160" x="8848725" y="5330825"/>
          <p14:tracePt t="18176" x="8134350" y="5367338"/>
          <p14:tracePt t="18193" x="7626350" y="5394325"/>
          <p14:tracePt t="18208" x="7180263" y="5411788"/>
          <p14:tracePt t="18224" x="6919913" y="5411788"/>
          <p14:tracePt t="18241" x="6894513" y="5411788"/>
          <p14:tracePt t="18284" x="6875463" y="5411788"/>
          <p14:tracePt t="18290" x="6858000" y="5384800"/>
          <p14:tracePt t="18304" x="6813550" y="5375275"/>
          <p14:tracePt t="18320" x="6796088" y="5375275"/>
          <p14:tracePt t="18336" x="6769100" y="5367338"/>
          <p14:tracePt t="18368" x="6742113" y="5357813"/>
          <p14:tracePt t="18384" x="6680200" y="5357813"/>
          <p14:tracePt t="18400" x="6626225" y="5348288"/>
          <p14:tracePt t="18416" x="6562725" y="5348288"/>
          <p14:tracePt t="18432" x="6518275" y="5348288"/>
          <p14:tracePt t="18448" x="6465888" y="5348288"/>
          <p14:tracePt t="18464" x="6375400" y="5348288"/>
          <p14:tracePt t="18480" x="6323013" y="5348288"/>
          <p14:tracePt t="18496" x="6232525" y="5348288"/>
          <p14:tracePt t="18512" x="6099175" y="5348288"/>
          <p14:tracePt t="18528" x="5973763" y="5348288"/>
          <p14:tracePt t="18544" x="5830888" y="5348288"/>
          <p14:tracePt t="18560" x="5653088" y="5348288"/>
          <p14:tracePt t="18576" x="5527675" y="5348288"/>
          <p14:tracePt t="18592" x="5394325" y="5330825"/>
          <p14:tracePt t="18608" x="5259388" y="5303838"/>
          <p14:tracePt t="18624" x="5133975" y="5286375"/>
          <p14:tracePt t="18640" x="5000625" y="5268913"/>
          <p14:tracePt t="18656" x="4875213" y="5268913"/>
          <p14:tracePt t="18672" x="4741863" y="5259388"/>
          <p14:tracePt t="18688" x="4660900" y="5259388"/>
          <p14:tracePt t="18704" x="4598988" y="5259388"/>
          <p14:tracePt t="18720" x="4483100" y="5251450"/>
          <p14:tracePt t="18736" x="4367213" y="5232400"/>
          <p14:tracePt t="18752" x="4286250" y="5232400"/>
          <p14:tracePt t="18768" x="4214813" y="5232400"/>
          <p14:tracePt t="18784" x="4170363" y="5232400"/>
          <p14:tracePt t="18800" x="4160838" y="5232400"/>
          <p14:tracePt t="18816" x="4152900" y="5232400"/>
          <p14:tracePt t="18832" x="4133850" y="5232400"/>
          <p14:tracePt t="18848" x="4108450" y="5251450"/>
          <p14:tracePt t="18864" x="4071938" y="5276850"/>
          <p14:tracePt t="18880" x="4010025" y="5313363"/>
          <p14:tracePt t="18896" x="3956050" y="5357813"/>
          <p14:tracePt t="18912" x="3911600" y="5394325"/>
          <p14:tracePt t="18928" x="3884613" y="5419725"/>
          <p14:tracePt t="18944" x="3875088" y="5438775"/>
          <p14:tracePt t="18960" x="3875088" y="5483225"/>
          <p14:tracePt t="18976" x="3902075" y="5527675"/>
          <p14:tracePt t="18992" x="3902075" y="5581650"/>
          <p14:tracePt t="19008" x="3946525" y="5626100"/>
          <p14:tracePt t="19024" x="4010025" y="5705475"/>
          <p14:tracePt t="19040" x="4143375" y="5803900"/>
          <p14:tracePt t="19056" x="4322763" y="5894388"/>
          <p14:tracePt t="19072" x="4510088" y="5983288"/>
          <p14:tracePt t="19088" x="4714875" y="6027738"/>
          <p14:tracePt t="19104" x="4929188" y="6054725"/>
          <p14:tracePt t="19120" x="5160963" y="6072188"/>
          <p14:tracePt t="19136" x="5402263" y="6089650"/>
          <p14:tracePt t="19152" x="5616575" y="6089650"/>
          <p14:tracePt t="19168" x="5776913" y="6089650"/>
          <p14:tracePt t="19184" x="5857875" y="6037263"/>
          <p14:tracePt t="19199" x="5902325" y="6000750"/>
          <p14:tracePt t="19215" x="5938838" y="5956300"/>
          <p14:tracePt t="19232" x="5946775" y="5875338"/>
          <p14:tracePt t="19247" x="5946775" y="5867400"/>
          <p14:tracePt t="19279" x="5965825" y="5848350"/>
          <p14:tracePt t="19388" x="5973763" y="5848350"/>
          <p14:tracePt t="19823" x="5983288" y="5848350"/>
          <p14:tracePt t="19838" x="6010275" y="5803900"/>
          <p14:tracePt t="19844" x="6018213" y="5795963"/>
          <p14:tracePt t="19855" x="6099175" y="5776913"/>
          <p14:tracePt t="19870" x="6357938" y="5724525"/>
          <p14:tracePt t="19886" x="6653213" y="5653088"/>
          <p14:tracePt t="19902" x="6919913" y="5581650"/>
          <p14:tracePt t="19918" x="7197725" y="5491163"/>
          <p14:tracePt t="19934" x="7491413" y="5402263"/>
          <p14:tracePt t="19950" x="7705725" y="5357813"/>
          <p14:tracePt t="19966" x="7823200" y="5313363"/>
          <p14:tracePt t="19982" x="7823200" y="5295900"/>
          <p14:tracePt t="19998" x="7823200" y="5276850"/>
          <p14:tracePt t="20014" x="7823200" y="5268913"/>
          <p14:tracePt t="21512" x="7823200" y="5276850"/>
          <p14:tracePt t="21528" x="7823200" y="5286375"/>
          <p14:tracePt t="21533" x="7823200" y="5303838"/>
          <p14:tracePt t="21550" x="7831138" y="5340350"/>
          <p14:tracePt t="21565" x="7831138" y="5384800"/>
          <p14:tracePt t="21581" x="7831138" y="5429250"/>
          <p14:tracePt t="21597" x="7831138" y="5465763"/>
          <p14:tracePt t="21613" x="7831138" y="5491163"/>
          <p14:tracePt t="21629" x="7831138" y="5510213"/>
          <p14:tracePt t="21645" x="7831138" y="5518150"/>
          <p14:tracePt t="21850" x="7840663" y="5527675"/>
          <p14:tracePt t="22818" x="7840663" y="5545138"/>
          <p14:tracePt t="22823" x="7840663" y="5554663"/>
          <p14:tracePt t="22834" x="7840663" y="5572125"/>
          <p14:tracePt t="22843" x="7840663" y="5581650"/>
          <p14:tracePt t="22859" x="7840663" y="5616575"/>
          <p14:tracePt t="22875" x="7840663" y="5643563"/>
          <p14:tracePt t="22891" x="7840663" y="5661025"/>
          <p14:tracePt t="22907" x="7840663" y="5670550"/>
          <p14:tracePt t="22923" x="7848600" y="5688013"/>
          <p14:tracePt t="22939" x="7848600" y="5705475"/>
          <p14:tracePt t="22955" x="7858125" y="5715000"/>
          <p14:tracePt t="32515" x="7867650" y="5715000"/>
          <p14:tracePt t="32530" x="7885113" y="5705475"/>
          <p14:tracePt t="32535" x="7894638" y="5697538"/>
          <p14:tracePt t="32547" x="7894638" y="5670550"/>
          <p14:tracePt t="32563" x="7831138" y="5537200"/>
          <p14:tracePt t="32578" x="7697788" y="5322888"/>
          <p14:tracePt t="32594" x="7527925" y="5089525"/>
          <p14:tracePt t="32610" x="7419975" y="4911725"/>
          <p14:tracePt t="32626" x="7313613" y="4714875"/>
          <p14:tracePt t="32642" x="7170738" y="4500563"/>
          <p14:tracePt t="32658" x="7018338" y="4303713"/>
          <p14:tracePt t="32674" x="6884988" y="4143375"/>
          <p14:tracePt t="32690" x="6759575" y="4017963"/>
          <p14:tracePt t="32706" x="6688138" y="3929063"/>
          <p14:tracePt t="32722" x="6670675" y="3911600"/>
          <p14:tracePt t="32738" x="6661150" y="3902075"/>
          <p14:tracePt t="32962" x="6680200" y="3894138"/>
          <p14:tracePt t="32967" x="6688138" y="3894138"/>
          <p14:tracePt t="32979" x="6688138" y="3867150"/>
          <p14:tracePt t="32994" x="6599238" y="3813175"/>
          <p14:tracePt t="33010" x="6323013" y="3660775"/>
          <p14:tracePt t="33026" x="5956300" y="3473450"/>
          <p14:tracePt t="33042" x="5608638" y="3322638"/>
          <p14:tracePt t="33058" x="5394325" y="3251200"/>
          <p14:tracePt t="33074" x="5268913" y="3232150"/>
          <p14:tracePt t="33090" x="5170488" y="3232150"/>
          <p14:tracePt t="33106" x="5108575" y="3232150"/>
          <p14:tracePt t="33122" x="5099050" y="3232150"/>
          <p14:tracePt t="33138" x="5089525" y="3232150"/>
          <p14:tracePt t="33154" x="5062538" y="3224213"/>
          <p14:tracePt t="33170" x="5045075" y="3214688"/>
          <p14:tracePt t="33186" x="5037138" y="3205163"/>
          <p14:tracePt t="33202" x="5037138" y="3187700"/>
          <p14:tracePt t="33219" x="5037138" y="3179763"/>
          <p14:tracePt t="33234" x="5037138" y="3152775"/>
          <p14:tracePt t="33250" x="5037138" y="3133725"/>
          <p14:tracePt t="33266" x="5037138" y="3116263"/>
          <p14:tracePt t="33282" x="5037138" y="3081338"/>
          <p14:tracePt t="33298" x="5037138" y="3071813"/>
          <p14:tracePt t="33314" x="5037138" y="3054350"/>
          <p14:tracePt t="33330" x="5037138" y="3027363"/>
          <p14:tracePt t="33346" x="5045075" y="3009900"/>
          <p14:tracePt t="33362" x="5054600" y="2982913"/>
          <p14:tracePt t="33508" x="5054600" y="2973388"/>
          <p14:tracePt t="33513" x="5027613" y="2973388"/>
          <p14:tracePt t="33524" x="5000625" y="2973388"/>
          <p14:tracePt t="33537" x="4965700" y="2973388"/>
          <p14:tracePt t="33553" x="4938713" y="2955925"/>
          <p14:tracePt t="33569" x="4929188" y="2955925"/>
          <p14:tracePt t="33585" x="4919663" y="2946400"/>
          <p14:tracePt t="33601" x="4911725" y="2938463"/>
          <p14:tracePt t="33617" x="4911725" y="2928938"/>
          <p14:tracePt t="33633" x="4911725" y="2901950"/>
          <p14:tracePt t="33649" x="4902200" y="2894013"/>
          <p14:tracePt t="33666" x="4894263" y="2884488"/>
          <p14:tracePt t="33681" x="4875213" y="2884488"/>
          <p14:tracePt t="33697" x="4830763" y="2884488"/>
          <p14:tracePt t="33713" x="4803775" y="2874963"/>
          <p14:tracePt t="33729" x="4741863" y="2867025"/>
          <p14:tracePt t="33745" x="4660900" y="2847975"/>
          <p14:tracePt t="33761" x="4589463" y="2840038"/>
          <p14:tracePt t="33777" x="4446588" y="2822575"/>
          <p14:tracePt t="33793" x="4276725" y="2822575"/>
          <p14:tracePt t="33809" x="4116388" y="2822575"/>
          <p14:tracePt t="33825" x="3911600" y="2822575"/>
          <p14:tracePt t="33841" x="3732213" y="2822575"/>
          <p14:tracePt t="33857" x="3571875" y="2822575"/>
          <p14:tracePt t="33873" x="3509963" y="2822575"/>
          <p14:tracePt t="33889" x="3473450" y="2822575"/>
          <p14:tracePt t="33905" x="3411538" y="2822575"/>
          <p14:tracePt t="33908" x="3394075" y="2822575"/>
          <p14:tracePt t="33921" x="3367088" y="2822575"/>
          <p14:tracePt t="33937" x="3303588" y="2822575"/>
          <p14:tracePt t="33953" x="3187700" y="2822575"/>
          <p14:tracePt t="33969" x="3108325" y="2822575"/>
          <p14:tracePt t="33985" x="3044825" y="2822575"/>
          <p14:tracePt t="34001" x="2990850" y="2822575"/>
          <p14:tracePt t="34017" x="2919413" y="2822575"/>
          <p14:tracePt t="34033" x="2813050" y="2822575"/>
          <p14:tracePt t="34049" x="2724150" y="2822575"/>
          <p14:tracePt t="34065" x="2616200" y="2840038"/>
          <p14:tracePt t="34081" x="2571750" y="2840038"/>
          <p14:tracePt t="34097" x="2571750" y="2847975"/>
          <p14:tracePt t="34164" x="2554288" y="2847975"/>
          <p14:tracePt t="34170" x="2536825" y="2857500"/>
          <p14:tracePt t="34184" x="2527300" y="2857500"/>
          <p14:tracePt t="34196" x="2517775" y="2857500"/>
          <p14:tracePt t="34209" x="2490788" y="2867025"/>
          <p14:tracePt t="34225" x="2473325" y="2874963"/>
          <p14:tracePt t="34241" x="2465388" y="2874963"/>
          <p14:tracePt t="34846" x="2455863" y="2874963"/>
          <p14:tracePt t="34894" x="2465388" y="2874963"/>
          <p14:tracePt t="34899" x="2473325" y="2874963"/>
          <p14:tracePt t="34914" x="2482850" y="2874963"/>
          <p14:tracePt t="34928" x="2490788" y="2874963"/>
          <p14:tracePt t="34974" x="2500313" y="2874963"/>
          <p14:tracePt t="35006" x="2509838" y="2874963"/>
          <p14:tracePt t="35183" x="2527300" y="2884488"/>
          <p14:tracePt t="35187" x="2536825" y="2884488"/>
          <p14:tracePt t="35203" x="2562225" y="2884488"/>
          <p14:tracePt t="35216" x="2581275" y="2884488"/>
          <p14:tracePt t="35232" x="2652713" y="2901950"/>
          <p14:tracePt t="35248" x="2705100" y="2911475"/>
          <p14:tracePt t="35264" x="2776538" y="2911475"/>
          <p14:tracePt t="35280" x="2840038" y="2911475"/>
          <p14:tracePt t="35296" x="2857500" y="2911475"/>
          <p14:tracePt t="35438" x="2867025" y="2919413"/>
          <p14:tracePt t="38541" x="2874963" y="2928938"/>
          <p14:tracePt t="38556" x="2894013" y="2938463"/>
          <p14:tracePt t="38562" x="2901950" y="2955925"/>
          <p14:tracePt t="38573" x="2911475" y="2965450"/>
          <p14:tracePt t="38589" x="2938463" y="2990850"/>
          <p14:tracePt t="38605" x="2955925" y="3000375"/>
          <p14:tracePt t="38701" x="2973388" y="3000375"/>
          <p14:tracePt t="38705" x="2982913" y="3000375"/>
          <p14:tracePt t="38717" x="3009900" y="3000375"/>
          <p14:tracePt t="38733" x="3027363" y="3000375"/>
          <p14:tracePt t="38749" x="3044825" y="3000375"/>
          <p14:tracePt t="38765" x="3062288" y="3009900"/>
          <p14:tracePt t="38783" x="3071813" y="3009900"/>
          <p14:tracePt t="38799" x="3081338" y="3027363"/>
          <p14:tracePt t="38812" x="3089275" y="3027363"/>
          <p14:tracePt t="38828" x="3116263" y="3027363"/>
          <p14:tracePt t="38844" x="3160713" y="3027363"/>
          <p14:tracePt t="38860" x="3197225" y="3044825"/>
          <p14:tracePt t="38876" x="3259138" y="3062288"/>
          <p14:tracePt t="38894" x="3313113" y="3062288"/>
          <p14:tracePt t="38908" x="3330575" y="3062288"/>
          <p14:tracePt t="38924" x="3367088" y="3062288"/>
          <p14:tracePt t="38940" x="3411538" y="3071813"/>
          <p14:tracePt t="38943" x="3438525" y="3081338"/>
          <p14:tracePt t="38956" x="3465513" y="3089275"/>
          <p14:tracePt t="38972" x="3482975" y="3089275"/>
          <p14:tracePt t="39004" x="3500438" y="3089275"/>
          <p14:tracePt t="39020" x="3517900" y="3089275"/>
          <p14:tracePt t="39036" x="3571875" y="3089275"/>
          <p14:tracePt t="39052" x="3616325" y="3098800"/>
          <p14:tracePt t="39068" x="3660775" y="3098800"/>
          <p14:tracePt t="39084" x="3714750" y="3108325"/>
          <p14:tracePt t="39100" x="3732213" y="3108325"/>
          <p14:tracePt t="39116" x="3759200" y="3108325"/>
          <p14:tracePt t="39132" x="3786188" y="3108325"/>
          <p14:tracePt t="39148" x="3803650" y="3108325"/>
          <p14:tracePt t="39206" x="3813175" y="3108325"/>
          <p14:tracePt t="39238" x="3822700" y="3108325"/>
          <p14:tracePt t="39243" x="3830638" y="3108325"/>
          <p14:tracePt t="39334" x="3840163" y="3108325"/>
          <p14:tracePt t="39758" x="3848100" y="3116263"/>
          <p14:tracePt t="39775" x="3857625" y="3125788"/>
          <p14:tracePt t="39779" x="3875088" y="3125788"/>
          <p14:tracePt t="39791" x="3902075" y="3125788"/>
          <p14:tracePt t="39804" x="3938588" y="3133725"/>
          <p14:tracePt t="39820" x="4000500" y="3143250"/>
          <p14:tracePt t="39835" x="4037013" y="3143250"/>
          <p14:tracePt t="39852" x="4081463" y="3143250"/>
          <p14:tracePt t="39868" x="4125913" y="3143250"/>
          <p14:tracePt t="39885" x="4170363" y="3143250"/>
          <p14:tracePt t="39899" x="4205288" y="3143250"/>
          <p14:tracePt t="39915" x="4251325" y="3143250"/>
          <p14:tracePt t="39931" x="4276725" y="3125788"/>
          <p14:tracePt t="39947" x="4276725" y="3116263"/>
          <p14:tracePt t="39963" x="4286250" y="3116263"/>
          <p14:tracePt t="40206" x="4303713" y="3108325"/>
          <p14:tracePt t="40592" x="4313238" y="3098800"/>
          <p14:tracePt t="40609" x="4322763" y="3089275"/>
          <p14:tracePt t="40613" x="4330700" y="3089275"/>
          <p14:tracePt t="40624" x="4340225" y="3081338"/>
          <p14:tracePt t="40640" x="4348163" y="3071813"/>
          <p14:tracePt t="40656" x="4367213" y="3054350"/>
          <p14:tracePt t="40667" x="4367213" y="3044825"/>
          <p14:tracePt t="40683" x="4402138" y="3027363"/>
          <p14:tracePt t="40699" x="4419600" y="3009900"/>
          <p14:tracePt t="40715" x="4429125" y="3000375"/>
          <p14:tracePt t="40731" x="4446588" y="2982913"/>
          <p14:tracePt t="40747" x="4456113" y="2973388"/>
          <p14:tracePt t="40763" x="4465638" y="2946400"/>
          <p14:tracePt t="40779" x="4473575" y="2919413"/>
          <p14:tracePt t="40795" x="4483100" y="2919413"/>
          <p14:tracePt t="40811" x="4491038" y="2901950"/>
          <p14:tracePt t="40827" x="4491038" y="2894013"/>
          <p14:tracePt t="40843" x="4491038" y="2867025"/>
          <p14:tracePt t="40858" x="4491038" y="2830513"/>
          <p14:tracePt t="40875" x="4491038" y="2803525"/>
          <p14:tracePt t="40890" x="4491038" y="2786063"/>
          <p14:tracePt t="40906" x="4491038" y="2741613"/>
          <p14:tracePt t="40922" x="4483100" y="2670175"/>
          <p14:tracePt t="40938" x="4438650" y="2598738"/>
          <p14:tracePt t="40954" x="4402138" y="2562225"/>
          <p14:tracePt t="40970" x="4394200" y="2544763"/>
          <p14:tracePt t="40986" x="4375150" y="2544763"/>
          <p14:tracePt t="41002" x="4357688" y="2544763"/>
          <p14:tracePt t="41018" x="4340225" y="2536825"/>
          <p14:tracePt t="41034" x="4322763" y="2536825"/>
          <p14:tracePt t="41050" x="4295775" y="2536825"/>
          <p14:tracePt t="41066" x="4268788" y="2517775"/>
          <p14:tracePt t="41082" x="4251325" y="2517775"/>
          <p14:tracePt t="41114" x="4224338" y="2517775"/>
          <p14:tracePt t="41130" x="4214813" y="2517775"/>
          <p14:tracePt t="41146" x="4160838" y="2517775"/>
          <p14:tracePt t="41162" x="4133850" y="2517775"/>
          <p14:tracePt t="41178" x="4098925" y="2517775"/>
          <p14:tracePt t="41194" x="4062413" y="2527300"/>
          <p14:tracePt t="41210" x="4044950" y="2536825"/>
          <p14:tracePt t="41226" x="4037013" y="2536825"/>
          <p14:tracePt t="41242" x="4027488" y="2554288"/>
          <p14:tracePt t="41258" x="4017963" y="2554288"/>
          <p14:tracePt t="41274" x="3990975" y="2571750"/>
          <p14:tracePt t="41290" x="3973513" y="2598738"/>
          <p14:tracePt t="41306" x="3965575" y="2598738"/>
          <p14:tracePt t="41322" x="3956050" y="2616200"/>
          <p14:tracePt t="41360" x="3956050" y="2625725"/>
          <p14:tracePt t="41370" x="3946525" y="2643188"/>
          <p14:tracePt t="41386" x="3946525" y="2652713"/>
          <p14:tracePt t="41402" x="3946525" y="2670175"/>
          <p14:tracePt t="41418" x="3938588" y="2697163"/>
          <p14:tracePt t="41434" x="3929063" y="2714625"/>
          <p14:tracePt t="41450" x="3929063" y="2732088"/>
          <p14:tracePt t="41466" x="3929063" y="2741613"/>
          <p14:tracePt t="41492" x="3929063" y="2751138"/>
          <p14:tracePt t="41504" x="3929063" y="2759075"/>
          <p14:tracePt t="41520" x="3929063" y="2776538"/>
          <p14:tracePt t="41530" x="3929063" y="2786063"/>
          <p14:tracePt t="41546" x="3929063" y="2803525"/>
          <p14:tracePt t="41562" x="3929063" y="2822575"/>
          <p14:tracePt t="41578" x="3929063" y="2840038"/>
          <p14:tracePt t="41594" x="3929063" y="2847975"/>
          <p14:tracePt t="41610" x="3929063" y="2867025"/>
          <p14:tracePt t="41643" x="3929063" y="2874963"/>
          <p14:tracePt t="41658" x="3938588" y="2884488"/>
          <p14:tracePt t="41674" x="3946525" y="2901950"/>
          <p14:tracePt t="41746" x="3946525" y="2911475"/>
          <p14:tracePt t="41751" x="3946525" y="2919413"/>
          <p14:tracePt t="41762" x="3956050" y="2938463"/>
          <p14:tracePt t="41770" x="3965575" y="2938463"/>
          <p14:tracePt t="41786" x="3965575" y="2946400"/>
          <p14:tracePt t="41802" x="3990975" y="2965450"/>
          <p14:tracePt t="41818" x="4000500" y="2973388"/>
          <p14:tracePt t="41834" x="4017963" y="2990850"/>
          <p14:tracePt t="41850" x="4027488" y="3000375"/>
          <p14:tracePt t="41866" x="4037013" y="3000375"/>
          <p14:tracePt t="41882" x="4044950" y="3017838"/>
          <p14:tracePt t="41898" x="4054475" y="3027363"/>
          <p14:tracePt t="41930" x="4062413" y="3036888"/>
          <p14:tracePt t="41954" x="4081463" y="3036888"/>
          <p14:tracePt t="41970" x="4089400" y="3036888"/>
          <p14:tracePt t="41986" x="4098925" y="3036888"/>
          <p14:tracePt t="41993" x="4108450" y="3036888"/>
          <p14:tracePt t="42009" x="4125913" y="3036888"/>
          <p14:tracePt t="42025" x="4152900" y="3036888"/>
          <p14:tracePt t="42041" x="4160838" y="3036888"/>
          <p14:tracePt t="42057" x="4170363" y="3036888"/>
          <p14:tracePt t="42073" x="4187825" y="3036888"/>
          <p14:tracePt t="42089" x="4205288" y="3036888"/>
          <p14:tracePt t="42105" x="4214813" y="3036888"/>
          <p14:tracePt t="42121" x="4241800" y="3036888"/>
          <p14:tracePt t="42137" x="4276725" y="3036888"/>
          <p14:tracePt t="42153" x="4303713" y="3036888"/>
          <p14:tracePt t="42169" x="4330700" y="3036888"/>
          <p14:tracePt t="42185" x="4348163" y="3036888"/>
          <p14:tracePt t="42201" x="4367213" y="3036888"/>
          <p14:tracePt t="42217" x="4375150" y="3036888"/>
          <p14:tracePt t="42234" x="4394200" y="3036888"/>
          <p14:tracePt t="42278" x="4402138" y="3027363"/>
          <p14:tracePt t="42322" x="4411663" y="3027363"/>
          <p14:tracePt t="42338" x="4419600" y="3027363"/>
          <p14:tracePt t="42343" x="4438650" y="3017838"/>
          <p14:tracePt t="42354" x="4446588" y="3009900"/>
          <p14:tracePt t="42361" x="4456113" y="3009900"/>
          <p14:tracePt t="42377" x="4465638" y="3009900"/>
          <p14:tracePt t="42393" x="4473575" y="2990850"/>
          <p14:tracePt t="42409" x="4483100" y="2973388"/>
          <p14:tracePt t="42425" x="4483100" y="2965450"/>
          <p14:tracePt t="42441" x="4483100" y="2946400"/>
          <p14:tracePt t="42457" x="4483100" y="2938463"/>
          <p14:tracePt t="42489" x="4483100" y="2919413"/>
          <p14:tracePt t="42505" x="4483100" y="2901950"/>
          <p14:tracePt t="42521" x="4483100" y="2894013"/>
          <p14:tracePt t="42537" x="4483100" y="2884488"/>
          <p14:tracePt t="42553" x="4483100" y="2874963"/>
          <p14:tracePt t="42578" x="4483100" y="2867025"/>
          <p14:tracePt t="42585" x="4483100" y="2857500"/>
          <p14:tracePt t="42610" x="4483100" y="2840038"/>
          <p14:tracePt t="42617" x="4483100" y="2830513"/>
          <p14:tracePt t="42633" x="4483100" y="2813050"/>
          <p14:tracePt t="42649" x="4483100" y="2795588"/>
          <p14:tracePt t="42665" x="4483100" y="2786063"/>
          <p14:tracePt t="42681" x="4483100" y="2768600"/>
          <p14:tracePt t="42697" x="4483100" y="2751138"/>
          <p14:tracePt t="42713" x="4483100" y="2741613"/>
          <p14:tracePt t="42729" x="4473575" y="2724150"/>
          <p14:tracePt t="42746" x="4465638" y="2705100"/>
          <p14:tracePt t="42761" x="4465638" y="2679700"/>
          <p14:tracePt t="42793" x="4456113" y="2670175"/>
          <p14:tracePt t="42809" x="4456113" y="2660650"/>
          <p14:tracePt t="42825" x="4446588" y="2652713"/>
          <p14:tracePt t="42841" x="4446588" y="2633663"/>
          <p14:tracePt t="42866" x="4446588" y="2616200"/>
          <p14:tracePt t="42898" x="4438650" y="2598738"/>
          <p14:tracePt t="42903" x="4438650" y="2589213"/>
          <p14:tracePt t="42930" x="4429125" y="2589213"/>
          <p14:tracePt t="42950" x="4419600" y="2581275"/>
          <p14:tracePt t="42978" x="4402138" y="2571750"/>
          <p14:tracePt t="42994" x="4384675" y="2571750"/>
          <p14:tracePt t="43010" x="4375150" y="2571750"/>
          <p14:tracePt t="43015" x="4367213" y="2571750"/>
          <p14:tracePt t="43106" x="4357688" y="2571750"/>
          <p14:tracePt t="43111" x="4348163" y="2571750"/>
          <p14:tracePt t="43138" x="4340225" y="2571750"/>
          <p14:tracePt t="43154" x="4330700" y="2581275"/>
          <p14:tracePt t="43186" x="4322763" y="2581275"/>
          <p14:tracePt t="43284" x="4322763" y="2589213"/>
          <p14:tracePt t="43348" x="4313238" y="2589213"/>
          <p14:tracePt t="43364" x="4303713" y="2598738"/>
          <p14:tracePt t="43381" x="4286250" y="2608263"/>
          <p14:tracePt t="43396" x="4276725" y="2616200"/>
          <p14:tracePt t="43428" x="4268788" y="2625725"/>
          <p14:tracePt t="43652" x="4259263" y="2633663"/>
          <p14:tracePt t="43668" x="4259263" y="2643188"/>
          <p14:tracePt t="43684" x="4251325" y="2643188"/>
          <p14:tracePt t="43700" x="4251325" y="2652713"/>
          <p14:tracePt t="43732" x="4241800" y="2660650"/>
          <p14:tracePt t="43748" x="4241800" y="2670175"/>
          <p14:tracePt t="43780" x="4241800" y="2679700"/>
          <p14:tracePt t="43796" x="4232275" y="2679700"/>
          <p14:tracePt t="43828" x="4232275" y="2687638"/>
          <p14:tracePt t="43844" x="4224338" y="2697163"/>
          <p14:tracePt t="43924" x="4224338" y="2705100"/>
          <p14:tracePt t="43929" x="4197350" y="2732088"/>
          <p14:tracePt t="43956" x="4187825" y="2741613"/>
          <p14:tracePt t="43988" x="4187825" y="2751138"/>
          <p14:tracePt t="44025" x="4187825" y="2759075"/>
          <p14:tracePt t="44036" x="4179888" y="2768600"/>
          <p14:tracePt t="44042" x="4179888" y="2776538"/>
          <p14:tracePt t="44084" x="4179888" y="2786063"/>
          <p14:tracePt t="44100" x="4179888" y="2795588"/>
          <p14:tracePt t="44106" x="4179888" y="2803525"/>
          <p14:tracePt t="44120" x="4179888" y="2813050"/>
          <p14:tracePt t="44136" x="4179888" y="2830513"/>
          <p14:tracePt t="44152" x="4179888" y="2857500"/>
          <p14:tracePt t="44185" x="4187825" y="2857500"/>
          <p14:tracePt t="44200" x="4187825" y="2874963"/>
          <p14:tracePt t="44216" x="4214813" y="2884488"/>
          <p14:tracePt t="44232" x="4214813" y="2894013"/>
          <p14:tracePt t="44248" x="4224338" y="2901950"/>
          <p14:tracePt t="44280" x="4232275" y="2901950"/>
          <p14:tracePt t="44308" x="4232275" y="2911475"/>
          <p14:tracePt t="44324" x="4232275" y="2919413"/>
          <p14:tracePt t="44340" x="4241800" y="2919413"/>
          <p14:tracePt t="44372" x="4259263" y="2928938"/>
          <p14:tracePt t="44388" x="4268788" y="2938463"/>
          <p14:tracePt t="44394" x="4276725" y="2938463"/>
          <p14:tracePt t="44436" x="4295775" y="2938463"/>
          <p14:tracePt t="44452" x="4303713" y="2938463"/>
          <p14:tracePt t="44532" x="4313238" y="2938463"/>
          <p14:tracePt t="44548" x="4322763" y="2938463"/>
          <p14:tracePt t="44554" x="4330700" y="2938463"/>
          <p14:tracePt t="44569" x="4340225" y="2938463"/>
          <p14:tracePt t="44583" x="4348163" y="2938463"/>
          <p14:tracePt t="44600" x="4357688" y="2938463"/>
          <p14:tracePt t="44644" x="4367213" y="2938463"/>
          <p14:tracePt t="44676" x="4375150" y="2938463"/>
          <p14:tracePt t="44743" x="4384675" y="2938463"/>
          <p14:tracePt t="44747" x="4394200" y="2938463"/>
          <p14:tracePt t="44791" x="4411663" y="2938463"/>
          <p14:tracePt t="44806" x="4419600" y="2938463"/>
          <p14:tracePt t="44822" x="4429125" y="2928938"/>
          <p14:tracePt t="44854" x="4438650" y="2928938"/>
          <p14:tracePt t="44887" x="4446588" y="2928938"/>
          <p14:tracePt t="44935" x="4446588" y="2919413"/>
          <p14:tracePt t="44951" x="4456113" y="2911475"/>
          <p14:tracePt t="45143" x="4456113" y="2901950"/>
          <p14:tracePt t="45255" x="4456113" y="2894013"/>
          <p14:tracePt t="45303" x="4465638" y="2874963"/>
          <p14:tracePt t="45307" x="4465638" y="2867025"/>
          <p14:tracePt t="45415" x="4465638" y="2857500"/>
          <p14:tracePt t="45447" x="4465638" y="2847975"/>
          <p14:tracePt t="45495" x="4465638" y="2840038"/>
          <p14:tracePt t="45527" x="4465638" y="2830513"/>
          <p14:tracePt t="45559" x="4465638" y="2822575"/>
          <p14:tracePt t="45591" x="4465638" y="2813050"/>
          <p14:tracePt t="45623" x="4465638" y="2803525"/>
          <p14:tracePt t="45670" x="4465638" y="2795588"/>
          <p14:tracePt t="45675" x="4465638" y="2786063"/>
          <p14:tracePt t="45734" x="4465638" y="2759075"/>
          <p14:tracePt t="45751" x="4456113" y="2751138"/>
          <p14:tracePt t="45783" x="4446588" y="2741613"/>
          <p14:tracePt t="45799" x="4438650" y="2741613"/>
          <p14:tracePt t="45815" x="4429125" y="2732088"/>
          <p14:tracePt t="45862" x="4419600" y="2724150"/>
          <p14:tracePt t="45867" x="4411663" y="2724150"/>
          <p14:tracePt t="45911" x="4402138" y="2714625"/>
          <p14:tracePt t="45974" x="4402138" y="2697163"/>
          <p14:tracePt t="45979" x="4394200" y="2697163"/>
          <p14:tracePt t="46166" x="4384675" y="2697163"/>
          <p14:tracePt t="46448" x="4375150" y="2687638"/>
          <p14:tracePt t="46484" x="4384675" y="2679700"/>
          <p14:tracePt t="46768" x="4375150" y="2679700"/>
          <p14:tracePt t="46816" x="4367213" y="2687638"/>
          <p14:tracePt t="46832" x="4357688" y="2687638"/>
          <p14:tracePt t="46869" x="4348163" y="2697163"/>
          <p14:tracePt t="46880" x="4340225" y="2697163"/>
          <p14:tracePt t="46896" x="4340225" y="2705100"/>
          <p14:tracePt t="46901" x="4322763" y="2705100"/>
          <p14:tracePt t="46928" x="4303713" y="2714625"/>
          <p14:tracePt t="46934" x="4295775" y="2714625"/>
          <p14:tracePt t="46976" x="4295775" y="2724150"/>
          <p14:tracePt t="47008" x="4286250" y="2732088"/>
          <p14:tracePt t="47024" x="4276725" y="2732088"/>
          <p14:tracePt t="47057" x="4276725" y="2741613"/>
          <p14:tracePt t="47063" x="4276725" y="2751138"/>
          <p14:tracePt t="47077" x="4276725" y="2759075"/>
          <p14:tracePt t="47093" x="4276725" y="2776538"/>
          <p14:tracePt t="47109" x="4276725" y="2795588"/>
          <p14:tracePt t="47141" x="4276725" y="2813050"/>
          <p14:tracePt t="47157" x="4276725" y="2822575"/>
          <p14:tracePt t="47174" x="4295775" y="2840038"/>
          <p14:tracePt t="47189" x="4303713" y="2847975"/>
          <p14:tracePt t="47205" x="4322763" y="2867025"/>
          <p14:tracePt t="47221" x="4348163" y="2884488"/>
          <p14:tracePt t="47237" x="4375150" y="2901950"/>
          <p14:tracePt t="47252" x="4384675" y="2901950"/>
          <p14:tracePt t="47284" x="4402138" y="2901950"/>
          <p14:tracePt t="47300" x="4419600" y="2911475"/>
          <p14:tracePt t="47316" x="4429125" y="2911475"/>
          <p14:tracePt t="47332" x="4456113" y="2911475"/>
          <p14:tracePt t="47348" x="4483100" y="2911475"/>
          <p14:tracePt t="47364" x="4491038" y="2911475"/>
          <p14:tracePt t="47380" x="4510088" y="2911475"/>
          <p14:tracePt t="47396" x="4518025" y="2911475"/>
          <p14:tracePt t="47412" x="4537075" y="2911475"/>
          <p14:tracePt t="47428" x="4554538" y="2911475"/>
          <p14:tracePt t="47444" x="4562475" y="2911475"/>
          <p14:tracePt t="47536" x="4572000" y="2911475"/>
          <p14:tracePt t="47556" x="4581525" y="2911475"/>
          <p14:tracePt t="47569" x="4589463" y="2911475"/>
          <p14:tracePt t="47574" x="4598988" y="2911475"/>
          <p14:tracePt t="47588" x="4608513" y="2911475"/>
          <p14:tracePt t="47604" x="4616450" y="2911475"/>
          <p14:tracePt t="47664" x="4633913" y="2911475"/>
          <p14:tracePt t="47680" x="4652963" y="2911475"/>
          <p14:tracePt t="47696" x="4660900" y="2911475"/>
          <p14:tracePt t="47702" x="4670425" y="2911475"/>
          <p14:tracePt t="47716" x="4679950" y="2911475"/>
          <p14:tracePt t="47732" x="4697413" y="2911475"/>
          <p14:tracePt t="47748" x="4724400" y="2911475"/>
          <p14:tracePt t="47764" x="4751388" y="2911475"/>
          <p14:tracePt t="47780" x="4759325" y="2911475"/>
          <p14:tracePt t="47796" x="4776788" y="2911475"/>
          <p14:tracePt t="47812" x="4786313" y="2911475"/>
          <p14:tracePt t="47842" x="4795838" y="2911475"/>
          <p14:tracePt t="47938" x="4803775" y="2911475"/>
          <p14:tracePt t="48002" x="4813300" y="2919413"/>
          <p14:tracePt t="48018" x="4830763" y="2928938"/>
          <p14:tracePt t="48024" x="4840288" y="2928938"/>
          <p14:tracePt t="48039" x="4857750" y="2938463"/>
          <p14:tracePt t="48130" x="4867275" y="2938463"/>
          <p14:tracePt t="48162" x="4875213" y="2938463"/>
          <p14:tracePt t="48210" x="4884738" y="2938463"/>
          <p14:tracePt t="48226" x="4894263" y="2946400"/>
          <p14:tracePt t="48242" x="4902200" y="2946400"/>
          <p14:tracePt t="48306" x="4911725" y="2946400"/>
          <p14:tracePt t="48312" x="4919663" y="2955925"/>
          <p14:tracePt t="48323" x="4929188" y="2955925"/>
          <p14:tracePt t="48339" x="4938713" y="2955925"/>
          <p14:tracePt t="48426" x="4946650" y="2955925"/>
          <p14:tracePt t="48431" x="4956175" y="2955925"/>
          <p14:tracePt t="50231" x="4965700" y="2955925"/>
          <p14:tracePt t="50236" x="4973638" y="2955925"/>
          <p14:tracePt t="50246" x="4983163" y="2965450"/>
          <p14:tracePt t="50262" x="5000625" y="2965450"/>
          <p14:tracePt t="50278" x="5018088" y="2965450"/>
          <p14:tracePt t="50290" x="5027613" y="2965450"/>
          <p14:tracePt t="50310" x="5037138" y="2973388"/>
          <p14:tracePt t="50326" x="5045075" y="2982913"/>
          <p14:tracePt t="50454" x="5054600" y="2982913"/>
          <p14:tracePt t="50502" x="5062538" y="2982913"/>
          <p14:tracePt t="50534" x="5072063" y="2982913"/>
          <p14:tracePt t="50550" x="5081588" y="2982913"/>
          <p14:tracePt t="50582" x="5089525" y="2982913"/>
          <p14:tracePt t="50598" x="5108575" y="2973388"/>
          <p14:tracePt t="50603" x="5108575" y="2965450"/>
          <p14:tracePt t="50614" x="5116513" y="2965450"/>
          <p14:tracePt t="50630" x="5126038" y="2955925"/>
          <p14:tracePt t="50694" x="5126038" y="2946400"/>
          <p14:tracePt t="50710" x="5126038" y="2938463"/>
          <p14:tracePt t="50715" x="5126038" y="2928938"/>
          <p14:tracePt t="50790" x="5126038" y="2919413"/>
          <p14:tracePt t="50795" x="5126038" y="2911475"/>
          <p14:tracePt t="50855" x="5126038" y="2901950"/>
          <p14:tracePt t="50870" x="5126038" y="2894013"/>
          <p14:tracePt t="50875" x="5126038" y="2884488"/>
          <p14:tracePt t="50902" x="5126038" y="2874963"/>
          <p14:tracePt t="50907" x="5126038" y="2867025"/>
          <p14:tracePt t="50922" x="5126038" y="2847975"/>
          <p14:tracePt t="50950" x="5126038" y="2840038"/>
          <p14:tracePt t="50955" x="5126038" y="2830513"/>
          <p14:tracePt t="50970" x="5126038" y="2822575"/>
          <p14:tracePt t="50982" x="5126038" y="2813050"/>
          <p14:tracePt t="51014" x="5126038" y="2803525"/>
          <p14:tracePt t="51034" x="5126038" y="2795588"/>
          <p14:tracePt t="51046" x="5126038" y="2786063"/>
          <p14:tracePt t="51062" x="5126038" y="2776538"/>
          <p14:tracePt t="51067" x="5126038" y="2768600"/>
          <p14:tracePt t="51078" x="5116513" y="2759075"/>
          <p14:tracePt t="51089" x="5116513" y="2751138"/>
          <p14:tracePt t="51105" x="5116513" y="2741613"/>
          <p14:tracePt t="51121" x="5108575" y="2714625"/>
          <p14:tracePt t="51137" x="5099050" y="2714625"/>
          <p14:tracePt t="51153" x="5089525" y="2697163"/>
          <p14:tracePt t="51170" x="5081588" y="2670175"/>
          <p14:tracePt t="51185" x="5072063" y="2652713"/>
          <p14:tracePt t="51201" x="5062538" y="2643188"/>
          <p14:tracePt t="51218" x="5010150" y="2616200"/>
          <p14:tracePt t="51233" x="4983163" y="2598738"/>
          <p14:tracePt t="51249" x="4983163" y="2589213"/>
          <p14:tracePt t="51265" x="4973638" y="2581275"/>
          <p14:tracePt t="51297" x="4965700" y="2581275"/>
          <p14:tracePt t="51384" x="4946650" y="2581275"/>
          <p14:tracePt t="51400" x="4938713" y="2581275"/>
          <p14:tracePt t="51405" x="4919663" y="2581275"/>
          <p14:tracePt t="51448" x="4911725" y="2581275"/>
          <p14:tracePt t="51453" x="4902200" y="2581275"/>
          <p14:tracePt t="51496" x="4884738" y="2581275"/>
          <p14:tracePt t="51501" x="4875213" y="2581275"/>
          <p14:tracePt t="51544" x="4867275" y="2589213"/>
          <p14:tracePt t="51576" x="4857750" y="2589213"/>
          <p14:tracePt t="51608" x="4848225" y="2598738"/>
          <p14:tracePt t="51624" x="4840288" y="2598738"/>
          <p14:tracePt t="51720" x="4840288" y="2608263"/>
          <p14:tracePt t="51736" x="4840288" y="2616200"/>
          <p14:tracePt t="51800" x="4830763" y="2625725"/>
          <p14:tracePt t="51805" x="4830763" y="2633663"/>
          <p14:tracePt t="51832" x="4830763" y="2643188"/>
          <p14:tracePt t="51848" x="4830763" y="2652713"/>
          <p14:tracePt t="51880" x="4830763" y="2660650"/>
          <p14:tracePt t="51912" x="4830763" y="2670175"/>
          <p14:tracePt t="51917" x="4830763" y="2679700"/>
          <p14:tracePt t="51928" x="4822825" y="2687638"/>
          <p14:tracePt t="51976" x="4822825" y="2697163"/>
          <p14:tracePt t="52008" x="4822825" y="2714625"/>
          <p14:tracePt t="52024" x="4822825" y="2724150"/>
          <p14:tracePt t="52073" x="4822825" y="2732088"/>
          <p14:tracePt t="52088" x="4822825" y="2741613"/>
          <p14:tracePt t="52093" x="4822825" y="2751138"/>
          <p14:tracePt t="52136" x="4822825" y="2759075"/>
          <p14:tracePt t="52168" x="4822825" y="2768600"/>
          <p14:tracePt t="52232" x="4822825" y="2776538"/>
          <p14:tracePt t="52237" x="4822825" y="2786063"/>
          <p14:tracePt t="52264" x="4822825" y="2813050"/>
          <p14:tracePt t="52312" x="4822825" y="2822575"/>
          <p14:tracePt t="52328" x="4822825" y="2830513"/>
          <p14:tracePt t="52333" x="4822825" y="2840038"/>
          <p14:tracePt t="52360" x="4822825" y="2847975"/>
          <p14:tracePt t="52432" x="4822825" y="2857500"/>
          <p14:tracePt t="52512" x="4822825" y="2867025"/>
          <p14:tracePt t="52560" x="4822825" y="2874963"/>
          <p14:tracePt t="52577" x="4830763" y="2884488"/>
          <p14:tracePt t="52593" x="4830763" y="2894013"/>
          <p14:tracePt t="52625" x="4840288" y="2901950"/>
          <p14:tracePt t="52641" x="4848225" y="2901950"/>
          <p14:tracePt t="52646" x="4848225" y="2911475"/>
          <p14:tracePt t="52657" x="4857750" y="2911475"/>
          <p14:tracePt t="52682" x="4875213" y="2919413"/>
          <p14:tracePt t="52698" x="4884738" y="2919413"/>
          <p14:tracePt t="52703" x="4894263" y="2919413"/>
          <p14:tracePt t="52762" x="4902200" y="2919413"/>
          <p14:tracePt t="52767" x="4911725" y="2919413"/>
          <p14:tracePt t="52783" x="4919663" y="2919413"/>
          <p14:tracePt t="52799" x="4946650" y="2928938"/>
          <p14:tracePt t="52815" x="4956175" y="2928938"/>
          <p14:tracePt t="52831" x="4965700" y="2928938"/>
          <p14:tracePt t="52847" x="4983163" y="2928938"/>
          <p14:tracePt t="52863" x="5000625" y="2928938"/>
          <p14:tracePt t="52879" x="5027613" y="2928938"/>
          <p14:tracePt t="52896" x="5045075" y="2928938"/>
          <p14:tracePt t="52986" x="5054600" y="2928938"/>
          <p14:tracePt t="52991" x="5062538" y="2928938"/>
          <p14:tracePt t="53034" x="5072063" y="2928938"/>
          <p14:tracePt t="53050" x="5081588" y="2928938"/>
          <p14:tracePt t="53066" x="5089525" y="2928938"/>
          <p14:tracePt t="53072" x="5099050" y="2928938"/>
          <p14:tracePt t="53226" x="5108575" y="2928938"/>
          <p14:tracePt t="53339" x="5108575" y="2919413"/>
          <p14:tracePt t="53722" x="5108575" y="2911475"/>
          <p14:tracePt t="53770" x="5108575" y="2901950"/>
          <p14:tracePt t="53898" x="5099050" y="2894013"/>
          <p14:tracePt t="53946" x="5099050" y="2884488"/>
          <p14:tracePt t="53994" x="5089525" y="2874963"/>
          <p14:tracePt t="54010" x="5081588" y="2867025"/>
          <p14:tracePt t="54026" x="5081588" y="2857500"/>
          <p14:tracePt t="54058" x="5072063" y="2857500"/>
          <p14:tracePt t="54063" x="5062538" y="2847975"/>
          <p14:tracePt t="54078" x="5054600" y="2847975"/>
          <p14:tracePt t="54094" x="5037138" y="2830513"/>
          <p14:tracePt t="54127" x="5037138" y="2822575"/>
          <p14:tracePt t="54142" x="5000625" y="2813050"/>
          <p14:tracePt t="54174" x="5000625" y="2803525"/>
          <p14:tracePt t="54190" x="4991100" y="2803525"/>
          <p14:tracePt t="54206" x="4983163" y="2803525"/>
          <p14:tracePt t="54222" x="4983163" y="2795588"/>
          <p14:tracePt t="54238" x="4973638" y="2795588"/>
          <p14:tracePt t="54254" x="4965700" y="2786063"/>
          <p14:tracePt t="54270" x="4965700" y="2776538"/>
          <p14:tracePt t="54324" x="4956175" y="2776538"/>
          <p14:tracePt t="54340" x="4946650" y="2776538"/>
          <p14:tracePt t="54516" x="4956175" y="2776538"/>
          <p14:tracePt t="54521" x="4965700" y="2795588"/>
          <p14:tracePt t="54533" x="5000625" y="2803525"/>
          <p14:tracePt t="54542" x="5010150" y="2803525"/>
          <p14:tracePt t="54558" x="5027613" y="2822575"/>
          <p14:tracePt t="54574" x="5045075" y="2822575"/>
          <p14:tracePt t="54590" x="5062538" y="2830513"/>
          <p14:tracePt t="54606" x="5072063" y="2830513"/>
          <p14:tracePt t="54628" x="5081588" y="2830513"/>
          <p14:tracePt t="54644" x="5089525" y="2830513"/>
          <p14:tracePt t="54654" x="5099050" y="2840038"/>
          <p14:tracePt t="54740" x="5099050" y="2847975"/>
          <p14:tracePt t="54756" x="5108575" y="2847975"/>
          <p14:tracePt t="54836" x="5116513" y="2847975"/>
          <p14:tracePt t="55124" x="5116513" y="2840038"/>
          <p14:tracePt t="55268" x="5116513" y="2822575"/>
          <p14:tracePt t="55273" x="5108575" y="2813050"/>
          <p14:tracePt t="55284" x="5089525" y="2813050"/>
          <p14:tracePt t="55293" x="5072063" y="2813050"/>
          <p14:tracePt t="55309" x="5018088" y="2803525"/>
          <p14:tracePt t="55325" x="4946650" y="2786063"/>
          <p14:tracePt t="55341" x="4857750" y="2776538"/>
          <p14:tracePt t="55357" x="4803775" y="2768600"/>
          <p14:tracePt t="55373" x="4741863" y="2759075"/>
          <p14:tracePt t="55389" x="4670425" y="2759075"/>
          <p14:tracePt t="55405" x="4616450" y="2759075"/>
          <p14:tracePt t="55421" x="4572000" y="2759075"/>
          <p14:tracePt t="55437" x="4545013" y="2759075"/>
          <p14:tracePt t="55453" x="4518025" y="2759075"/>
          <p14:tracePt t="55469" x="4491038" y="2759075"/>
          <p14:tracePt t="55485" x="4465638" y="2759075"/>
          <p14:tracePt t="55501" x="4438650" y="2759075"/>
          <p14:tracePt t="55517" x="4429125" y="2759075"/>
          <p14:tracePt t="55556" x="4419600" y="2759075"/>
          <p14:tracePt t="55572" x="4411663" y="2759075"/>
          <p14:tracePt t="55581" x="4394200" y="2759075"/>
          <p14:tracePt t="55597" x="4367213" y="2830513"/>
          <p14:tracePt t="55613" x="4348163" y="2840038"/>
          <p14:tracePt t="55629" x="4340225" y="2857500"/>
          <p14:tracePt t="55645" x="4330700" y="2874963"/>
          <p14:tracePt t="55818" x="4330700" y="2884488"/>
          <p14:tracePt t="55850" x="4340225" y="2884488"/>
          <p14:tracePt t="55863" x="4357688" y="2884488"/>
          <p14:tracePt t="55868" x="4367213" y="2884488"/>
          <p14:tracePt t="55886" x="4394200" y="2884488"/>
          <p14:tracePt t="55900" x="4446588" y="2884488"/>
          <p14:tracePt t="55916" x="4510088" y="2884488"/>
          <p14:tracePt t="55932" x="4562475" y="2884488"/>
          <p14:tracePt t="55948" x="4608513" y="2884488"/>
          <p14:tracePt t="55964" x="4670425" y="2894013"/>
          <p14:tracePt t="55980" x="4786313" y="2901950"/>
          <p14:tracePt t="55996" x="4884738" y="2901950"/>
          <p14:tracePt t="56012" x="4965700" y="2901950"/>
          <p14:tracePt t="56028" x="4991100" y="2901950"/>
          <p14:tracePt t="56044" x="5010150" y="2911475"/>
          <p14:tracePt t="56060" x="5045075" y="2919413"/>
          <p14:tracePt t="56076" x="5116513" y="2928938"/>
          <p14:tracePt t="56092" x="5180013" y="2928938"/>
          <p14:tracePt t="56108" x="5224463" y="2928938"/>
          <p14:tracePt t="56124" x="5251450" y="2928938"/>
          <p14:tracePt t="56140" x="5286375" y="2938463"/>
          <p14:tracePt t="56156" x="5303838" y="2938463"/>
          <p14:tracePt t="56214" x="5313363" y="2938463"/>
          <p14:tracePt t="56230" x="5322888" y="2938463"/>
          <p14:tracePt t="56263" x="5330825" y="2938463"/>
          <p14:tracePt t="56267" x="5330825" y="2928938"/>
          <p14:tracePt t="56278" x="5330825" y="2919413"/>
          <p14:tracePt t="56774" x="5330825" y="2911475"/>
          <p14:tracePt t="56790" x="5330825" y="2901950"/>
          <p14:tracePt t="57062" x="5340350" y="2894013"/>
          <p14:tracePt t="57078" x="5348288" y="2894013"/>
          <p14:tracePt t="57083" x="5357813" y="2894013"/>
          <p14:tracePt t="57099" x="5367338" y="2894013"/>
          <p14:tracePt t="57115" x="5384800" y="2901950"/>
          <p14:tracePt t="57131" x="5394325" y="2901950"/>
          <p14:tracePt t="57147" x="5411788" y="2901950"/>
          <p14:tracePt t="57163" x="5429250" y="2901950"/>
          <p14:tracePt t="57195" x="5438775" y="2901950"/>
          <p14:tracePt t="57224" x="5446713" y="2901950"/>
          <p14:tracePt t="57230" x="5456238" y="2901950"/>
          <p14:tracePt t="57244" x="5473700" y="2901950"/>
          <p14:tracePt t="57276" x="5500688" y="2911475"/>
          <p14:tracePt t="57292" x="5527675" y="2911475"/>
          <p14:tracePt t="57308" x="5572125" y="2919413"/>
          <p14:tracePt t="57324" x="5599113" y="2919413"/>
          <p14:tracePt t="57340" x="5626100" y="2919413"/>
          <p14:tracePt t="57355" x="5634038" y="2919413"/>
          <p14:tracePt t="57372" x="5653088" y="2919413"/>
          <p14:tracePt t="57388" x="5670550" y="2919413"/>
          <p14:tracePt t="57404" x="5688013" y="2919413"/>
          <p14:tracePt t="57420" x="5705475" y="2919413"/>
          <p14:tracePt t="57436" x="5724525" y="2919413"/>
          <p14:tracePt t="57452" x="5741988" y="2919413"/>
          <p14:tracePt t="57468" x="5768975" y="2919413"/>
          <p14:tracePt t="57483" x="5786438" y="2919413"/>
          <p14:tracePt t="57499" x="5795963" y="2919413"/>
          <p14:tracePt t="57576" x="5803900" y="2919413"/>
          <p14:tracePt t="57592" x="5813425" y="2919413"/>
          <p14:tracePt t="57598" x="5822950" y="2919413"/>
          <p14:tracePt t="57612" x="5840413" y="2919413"/>
          <p14:tracePt t="57627" x="5848350" y="2919413"/>
          <p14:tracePt t="57643" x="5857875" y="2919413"/>
          <p14:tracePt t="57752" x="5867400" y="2911475"/>
          <p14:tracePt t="57832" x="5875338" y="2911475"/>
          <p14:tracePt t="57976" x="5884863" y="2911475"/>
          <p14:tracePt t="57992" x="5894388" y="2901950"/>
          <p14:tracePt t="58008" x="5902325" y="2894013"/>
          <p14:tracePt t="58014" x="5911850" y="2894013"/>
          <p14:tracePt t="59226" x="5902325" y="2894013"/>
          <p14:tracePt t="59243" x="5902325" y="2901950"/>
          <p14:tracePt t="59259" x="5894388" y="2901950"/>
          <p14:tracePt t="59275" x="5884863" y="2901950"/>
          <p14:tracePt t="59291" x="5875338" y="2911475"/>
          <p14:tracePt t="59296" x="5867400" y="2911475"/>
          <p14:tracePt t="59338" x="5848350" y="2911475"/>
          <p14:tracePt t="59344" x="5840413" y="2911475"/>
          <p14:tracePt t="59355" x="5822950" y="2911475"/>
          <p14:tracePt t="59370" x="5776913" y="2911475"/>
          <p14:tracePt t="59386" x="5741988" y="2911475"/>
          <p14:tracePt t="59402" x="5724525" y="2911475"/>
          <p14:tracePt t="59418" x="5705475" y="2919413"/>
          <p14:tracePt t="59434" x="5688013" y="2919413"/>
          <p14:tracePt t="59450" x="5680075" y="2919413"/>
          <p14:tracePt t="59465" x="5670550" y="2919413"/>
          <p14:tracePt t="59515" x="5661025" y="2919413"/>
          <p14:tracePt t="59519" x="5653088" y="2919413"/>
          <p14:tracePt t="59531" x="5643563" y="2919413"/>
          <p14:tracePt t="59547" x="5626100" y="2919413"/>
          <p14:tracePt t="59562" x="5608638" y="2928938"/>
          <p14:tracePt t="60300" x="5608638" y="2938463"/>
          <p14:tracePt t="60316" x="5616575" y="2938463"/>
          <p14:tracePt t="60321" x="5626100" y="2946400"/>
          <p14:tracePt t="60332" x="5634038" y="2946400"/>
          <p14:tracePt t="64774" x="5643563" y="2946400"/>
          <p14:tracePt t="64790" x="5653088" y="2946400"/>
          <p14:tracePt t="64795" x="5661025" y="2946400"/>
          <p14:tracePt t="64806" x="5670550" y="2946400"/>
          <p14:tracePt t="64820" x="5688013" y="2965450"/>
          <p14:tracePt t="64836" x="5715000" y="3000375"/>
          <p14:tracePt t="64852" x="5751513" y="3054350"/>
          <p14:tracePt t="64868" x="5768975" y="3108325"/>
          <p14:tracePt t="64884" x="5786438" y="3143250"/>
          <p14:tracePt t="64900" x="5795963" y="3179763"/>
          <p14:tracePt t="64916" x="5803900" y="3197225"/>
          <p14:tracePt t="64932" x="5813425" y="3205163"/>
          <p14:tracePt t="68774" x="5822950" y="3214688"/>
          <p14:tracePt t="68779" x="5830888" y="3214688"/>
          <p14:tracePt t="68790" x="5848350" y="3214688"/>
          <p14:tracePt t="68800" x="5875338" y="3214688"/>
          <p14:tracePt t="68816" x="5894388" y="3214688"/>
          <p14:tracePt t="68832" x="5902325" y="3214688"/>
          <p14:tracePt t="69080" x="5902325" y="3232150"/>
          <p14:tracePt t="69664" x="5902325" y="3241675"/>
          <p14:tracePt t="69681" x="5902325" y="3251200"/>
          <p14:tracePt t="69686" x="5902325" y="3259138"/>
          <p14:tracePt t="69697" x="5902325" y="3268663"/>
          <p14:tracePt t="69712" x="5902325" y="3295650"/>
          <p14:tracePt t="69728" x="5902325" y="3348038"/>
          <p14:tracePt t="69744" x="5902325" y="3384550"/>
          <p14:tracePt t="69760" x="5902325" y="3438525"/>
          <p14:tracePt t="69776" x="5911850" y="3455988"/>
          <p14:tracePt t="69792" x="5911850" y="3473450"/>
          <p14:tracePt t="69968" x="5919788" y="3482975"/>
          <p14:tracePt t="69985" x="5919788" y="3490913"/>
          <p14:tracePt t="69990" x="5919788" y="3500438"/>
          <p14:tracePt t="70001" x="5919788" y="3517900"/>
          <p14:tracePt t="70016" x="5938838" y="3562350"/>
          <p14:tracePt t="70032" x="5956300" y="3598863"/>
          <p14:tracePt t="70048" x="5973763" y="3616325"/>
          <p14:tracePt t="70064" x="5991225" y="3633788"/>
          <p14:tracePt t="70128" x="6000750" y="3633788"/>
          <p14:tracePt t="70145" x="6010275" y="3633788"/>
          <p14:tracePt t="73352" x="6010275" y="3625850"/>
          <p14:tracePt t="73368" x="6010275" y="3616325"/>
          <p14:tracePt t="73384" x="6010275" y="3608388"/>
          <p14:tracePt t="73400" x="6010275" y="3598863"/>
          <p14:tracePt t="73416" x="6010275" y="3589338"/>
          <p14:tracePt t="74715" x="6027738" y="3589338"/>
          <p14:tracePt t="74719" x="6037263" y="3589338"/>
          <p14:tracePt t="74731" x="6054725" y="3589338"/>
          <p14:tracePt t="74747" x="6099175" y="3554413"/>
          <p14:tracePt t="74750" x="6116638" y="3527425"/>
          <p14:tracePt t="74763" x="6134100" y="3490913"/>
          <p14:tracePt t="74779" x="6170613" y="3446463"/>
          <p14:tracePt t="74795" x="6242050" y="3340100"/>
          <p14:tracePt t="74811" x="6323013" y="3197225"/>
          <p14:tracePt t="74826" x="6419850" y="2973388"/>
          <p14:tracePt t="74842" x="6491288" y="2697163"/>
          <p14:tracePt t="74858" x="6518275" y="2366963"/>
          <p14:tracePt t="74874" x="6491288" y="2071688"/>
          <p14:tracePt t="74890" x="6402388" y="1830388"/>
          <p14:tracePt t="74906" x="6313488" y="1633538"/>
          <p14:tracePt t="74922" x="6251575" y="1482725"/>
          <p14:tracePt t="74938" x="6197600" y="1401763"/>
          <p14:tracePt t="74954" x="6143625" y="1339850"/>
          <p14:tracePt t="74970" x="6054725" y="1303338"/>
          <p14:tracePt t="74987" x="6010275" y="1276350"/>
          <p14:tracePt t="75003" x="5965825" y="1250950"/>
          <p14:tracePt t="75019" x="5911850" y="1241425"/>
          <p14:tracePt t="75035" x="5902325" y="1223963"/>
          <p14:tracePt t="75051" x="5902325" y="1204913"/>
          <p14:tracePt t="75067" x="5902325" y="1187450"/>
          <p14:tracePt t="75083" x="5902325" y="1160463"/>
          <p14:tracePt t="75099" x="5894388" y="1116013"/>
          <p14:tracePt t="75115" x="5884863" y="1044575"/>
          <p14:tracePt t="75131" x="5867400" y="982663"/>
          <p14:tracePt t="75146" x="5848350" y="919163"/>
          <p14:tracePt t="75162" x="5822950" y="857250"/>
          <p14:tracePt t="75178" x="5803900" y="803275"/>
          <p14:tracePt t="75194" x="5776913" y="785813"/>
          <p14:tracePt t="75210" x="5751513" y="768350"/>
          <p14:tracePt t="75227" x="5732463" y="750888"/>
          <p14:tracePt t="75242" x="5724525" y="750888"/>
          <p14:tracePt t="75258" x="5715000" y="750888"/>
          <p14:tracePt t="75274" x="5705475" y="741363"/>
          <p14:tracePt t="75290" x="5680075" y="741363"/>
          <p14:tracePt t="75306" x="5616575" y="741363"/>
          <p14:tracePt t="75322" x="5562600" y="741363"/>
          <p14:tracePt t="75338" x="5518150" y="741363"/>
          <p14:tracePt t="75354" x="5456238" y="723900"/>
          <p14:tracePt t="75370" x="5402263" y="714375"/>
          <p14:tracePt t="75386" x="5348288" y="714375"/>
          <p14:tracePt t="75402" x="5303838" y="704850"/>
          <p14:tracePt t="75418" x="5241925" y="696913"/>
          <p14:tracePt t="75434" x="5160963" y="679450"/>
          <p14:tracePt t="75450" x="5081588" y="679450"/>
          <p14:tracePt t="75466" x="4991100" y="660400"/>
          <p14:tracePt t="75482" x="4902200" y="660400"/>
          <p14:tracePt t="75498" x="4830763" y="660400"/>
          <p14:tracePt t="75514" x="4759325" y="660400"/>
          <p14:tracePt t="75530" x="4697413" y="660400"/>
          <p14:tracePt t="75546" x="4660900" y="660400"/>
          <p14:tracePt t="75562" x="4652963" y="660400"/>
          <p14:tracePt t="75578" x="4625975" y="660400"/>
          <p14:tracePt t="75594" x="4598988" y="660400"/>
          <p14:tracePt t="75610" x="4537075" y="669925"/>
          <p14:tracePt t="75626" x="4491038" y="696913"/>
          <p14:tracePt t="75642" x="4446588" y="714375"/>
          <p14:tracePt t="75658" x="4411663" y="723900"/>
          <p14:tracePt t="75674" x="4384675" y="723900"/>
          <p14:tracePt t="75691" x="4367213" y="741363"/>
          <p14:tracePt t="75706" x="4340225" y="750888"/>
          <p14:tracePt t="75722" x="4322763" y="768350"/>
          <p14:tracePt t="75738" x="4303713" y="785813"/>
          <p14:tracePt t="75754" x="4303713" y="803275"/>
          <p14:tracePt t="75757" x="4286250" y="830263"/>
          <p14:tracePt t="75770" x="4276725" y="839788"/>
          <p14:tracePt t="75786" x="4276725" y="857250"/>
          <p14:tracePt t="75802" x="4251325" y="911225"/>
          <p14:tracePt t="75818" x="4241800" y="938213"/>
          <p14:tracePt t="75834" x="4232275" y="973138"/>
          <p14:tracePt t="75850" x="4232275" y="1000125"/>
          <p14:tracePt t="75866" x="4232275" y="1027113"/>
          <p14:tracePt t="75882" x="4232275" y="1071563"/>
          <p14:tracePt t="75898" x="4232275" y="1098550"/>
          <p14:tracePt t="75914" x="4232275" y="1152525"/>
          <p14:tracePt t="75930" x="4232275" y="1187450"/>
          <p14:tracePt t="75946" x="4232275" y="1231900"/>
          <p14:tracePt t="75962" x="4232275" y="1276350"/>
          <p14:tracePt t="75978" x="4232275" y="1312863"/>
          <p14:tracePt t="75994" x="4232275" y="1347788"/>
          <p14:tracePt t="76010" x="4241800" y="1374775"/>
          <p14:tracePt t="76026" x="4251325" y="1419225"/>
          <p14:tracePt t="76042" x="4251325" y="1455738"/>
          <p14:tracePt t="76057" x="4251325" y="1500188"/>
          <p14:tracePt t="76074" x="4251325" y="1536700"/>
          <p14:tracePt t="76090" x="4268788" y="1571625"/>
          <p14:tracePt t="76105" x="4268788" y="1598613"/>
          <p14:tracePt t="76121" x="4276725" y="1633538"/>
          <p14:tracePt t="76137" x="4295775" y="1652588"/>
          <p14:tracePt t="76153" x="4313238" y="1697038"/>
          <p14:tracePt t="76169" x="4322763" y="1724025"/>
          <p14:tracePt t="76185" x="4340225" y="1751013"/>
          <p14:tracePt t="76201" x="4340225" y="1776413"/>
          <p14:tracePt t="76217" x="4367213" y="1795463"/>
          <p14:tracePt t="76233" x="4384675" y="1812925"/>
          <p14:tracePt t="76249" x="4384675" y="1822450"/>
          <p14:tracePt t="76265" x="4402138" y="1839913"/>
          <p14:tracePt t="76281" x="4402138" y="1857375"/>
          <p14:tracePt t="76297" x="4419600" y="1884363"/>
          <p14:tracePt t="76313" x="4429125" y="1893888"/>
          <p14:tracePt t="76329" x="4465638" y="1901825"/>
          <p14:tracePt t="76346" x="4483100" y="1911350"/>
          <p14:tracePt t="76361" x="4500563" y="1919288"/>
          <p14:tracePt t="76377" x="4537075" y="1938338"/>
          <p14:tracePt t="76393" x="4581525" y="1965325"/>
          <p14:tracePt t="76409" x="4608513" y="1965325"/>
          <p14:tracePt t="76425" x="4633913" y="1965325"/>
          <p14:tracePt t="76441" x="4660900" y="1965325"/>
          <p14:tracePt t="76457" x="4687888" y="1965325"/>
          <p14:tracePt t="76473" x="4705350" y="1965325"/>
          <p14:tracePt t="76489" x="4724400" y="1965325"/>
          <p14:tracePt t="76505" x="4741863" y="1965325"/>
          <p14:tracePt t="76521" x="4759325" y="1955800"/>
          <p14:tracePt t="76537" x="4786313" y="1946275"/>
          <p14:tracePt t="76553" x="4813300" y="1946275"/>
          <p14:tracePt t="76569" x="4848225" y="1946275"/>
          <p14:tracePt t="76585" x="4894263" y="1946275"/>
          <p14:tracePt t="76601" x="4938713" y="1946275"/>
          <p14:tracePt t="76617" x="4991100" y="1946275"/>
          <p14:tracePt t="76633" x="5037138" y="1946275"/>
          <p14:tracePt t="76649" x="5072063" y="1946275"/>
          <p14:tracePt t="76665" x="5153025" y="1928813"/>
          <p14:tracePt t="76681" x="5214938" y="1919288"/>
          <p14:tracePt t="76697" x="5276850" y="1911350"/>
          <p14:tracePt t="76713" x="5340350" y="1901825"/>
          <p14:tracePt t="76729" x="5429250" y="1901825"/>
          <p14:tracePt t="76745" x="5483225" y="1901825"/>
          <p14:tracePt t="76748" x="5518150" y="1901825"/>
          <p14:tracePt t="76761" x="5562600" y="1901825"/>
          <p14:tracePt t="76777" x="5670550" y="1893888"/>
          <p14:tracePt t="76794" x="5803900" y="1884363"/>
          <p14:tracePt t="76809" x="5973763" y="1884363"/>
          <p14:tracePt t="76825" x="6188075" y="1884363"/>
          <p14:tracePt t="76841" x="6456363" y="1884363"/>
          <p14:tracePt t="76857" x="6715125" y="1884363"/>
          <p14:tracePt t="76873" x="6938963" y="1884363"/>
          <p14:tracePt t="76889" x="7116763" y="1866900"/>
          <p14:tracePt t="76904" x="7259638" y="1847850"/>
          <p14:tracePt t="76920" x="7402513" y="1803400"/>
          <p14:tracePt t="76936" x="7518400" y="1776413"/>
          <p14:tracePt t="76953" x="7616825" y="1741488"/>
          <p14:tracePt t="76969" x="7670800" y="1714500"/>
          <p14:tracePt t="76985" x="7705725" y="1697038"/>
          <p14:tracePt t="77001" x="7742238" y="1687513"/>
          <p14:tracePt t="77017" x="7804150" y="1670050"/>
          <p14:tracePt t="77033" x="7894638" y="1670050"/>
          <p14:tracePt t="77049" x="8010525" y="1670050"/>
          <p14:tracePt t="77065" x="8116888" y="1670050"/>
          <p14:tracePt t="77081" x="8188325" y="1670050"/>
          <p14:tracePt t="77097" x="8197850" y="1670050"/>
          <p14:tracePt t="77128" x="8205788" y="1670050"/>
          <p14:tracePt t="77145" x="8251825" y="1670050"/>
          <p14:tracePt t="77160" x="8313738" y="1670050"/>
          <p14:tracePt t="77177" x="8340725" y="1670050"/>
          <p14:tracePt t="77193" x="8348663" y="1670050"/>
          <p14:tracePt t="77208" x="8358188" y="1660525"/>
          <p14:tracePt t="77240" x="8358188" y="1652588"/>
          <p14:tracePt t="77256" x="8340725" y="1652588"/>
          <p14:tracePt t="77272" x="8313738" y="1652588"/>
          <p14:tracePt t="77289" x="8259763" y="1643063"/>
          <p14:tracePt t="77304" x="8134350" y="1633538"/>
          <p14:tracePt t="77320" x="7867650" y="1598613"/>
          <p14:tracePt t="77336" x="7429500" y="1536700"/>
          <p14:tracePt t="77352" x="6848475" y="1455738"/>
          <p14:tracePt t="77368" x="6116638" y="1347788"/>
          <p14:tracePt t="77384" x="5367338" y="1268413"/>
          <p14:tracePt t="77400" x="4894263" y="1258888"/>
          <p14:tracePt t="77416" x="4625975" y="1258888"/>
          <p14:tracePt t="77432" x="4510088" y="1258888"/>
          <p14:tracePt t="77449" x="4491038" y="1258888"/>
          <p14:tracePt t="77464" x="4483100" y="1258888"/>
          <p14:tracePt t="77480" x="4473575" y="1258888"/>
          <p14:tracePt t="77512" x="4465638" y="1276350"/>
          <p14:tracePt t="77528" x="4456113" y="1295400"/>
          <p14:tracePt t="77544" x="4419600" y="1312863"/>
          <p14:tracePt t="77560" x="4367213" y="1339850"/>
          <p14:tracePt t="77576" x="4330700" y="1339850"/>
          <p14:tracePt t="77592" x="4303713" y="1347788"/>
          <p14:tracePt t="77608" x="4241800" y="1357313"/>
          <p14:tracePt t="77624" x="4224338" y="1357313"/>
          <p14:tracePt t="77711" x="4224338" y="1366838"/>
          <p14:tracePt t="77726" x="4224338" y="1374775"/>
          <p14:tracePt t="77742" x="4232275" y="1374775"/>
          <p14:tracePt t="77751" x="4241800" y="1374775"/>
          <p14:tracePt t="77760" x="4251325" y="1374775"/>
          <p14:tracePt t="77774" x="4259263" y="1374775"/>
          <p14:tracePt t="77784" x="4276725" y="1366838"/>
          <p14:tracePt t="77800" x="4295775" y="1357313"/>
          <p14:tracePt t="77816" x="4313238" y="1347788"/>
          <p14:tracePt t="77832" x="4340225" y="1330325"/>
          <p14:tracePt t="77848" x="4367213" y="1330325"/>
          <p14:tracePt t="77865" x="4411663" y="1330325"/>
          <p14:tracePt t="77880" x="4446588" y="1330325"/>
          <p14:tracePt t="77897" x="4473575" y="1330325"/>
          <p14:tracePt t="77912" x="4500563" y="1330325"/>
          <p14:tracePt t="77928" x="4510088" y="1330325"/>
          <p14:tracePt t="77944" x="4518025" y="1330325"/>
          <p14:tracePt t="77960" x="4527550" y="1330325"/>
          <p14:tracePt t="77976" x="4527550" y="1347788"/>
          <p14:tracePt t="77992" x="4537075" y="1357313"/>
          <p14:tracePt t="78030" x="4537075" y="1366838"/>
          <p14:tracePt t="78289" x="4545013" y="1374775"/>
          <p14:tracePt t="78298" x="4554538" y="1374775"/>
          <p14:tracePt t="78311" x="4633913" y="1374775"/>
          <p14:tracePt t="78327" x="4894263" y="1374775"/>
          <p14:tracePt t="78343" x="5180013" y="1374775"/>
          <p14:tracePt t="78359" x="5375275" y="1374775"/>
          <p14:tracePt t="78375" x="5438775" y="1374775"/>
          <p14:tracePt t="78391" x="5456238" y="1374775"/>
          <p14:tracePt t="78423" x="5465763" y="1374775"/>
          <p14:tracePt t="78439" x="5491163" y="1374775"/>
          <p14:tracePt t="78455" x="5537200" y="1374775"/>
          <p14:tracePt t="78471" x="5626100" y="1374775"/>
          <p14:tracePt t="78487" x="5751513" y="1374775"/>
          <p14:tracePt t="78503" x="5830888" y="1374775"/>
          <p14:tracePt t="78519" x="5848350" y="1374775"/>
          <p14:tracePt t="78560" x="5857875" y="1374775"/>
          <p14:tracePt t="79169" x="5867400" y="1374775"/>
          <p14:tracePt t="79200" x="5875338" y="1384300"/>
          <p14:tracePt t="79248" x="5884863" y="1384300"/>
          <p14:tracePt t="79264" x="5884863" y="1393825"/>
          <p14:tracePt t="79276" x="5902325" y="1393825"/>
          <p14:tracePt t="79286" x="5956300" y="1411288"/>
          <p14:tracePt t="79305" x="5973763" y="1411288"/>
          <p14:tracePt t="79319" x="5983288" y="1428750"/>
          <p14:tracePt t="79334" x="6018213" y="1438275"/>
          <p14:tracePt t="79351" x="6018213" y="1446213"/>
          <p14:tracePt t="79400" x="6027738" y="1455738"/>
          <p14:tracePt t="79417" x="6045200" y="1465263"/>
          <p14:tracePt t="79425" x="6045200" y="1473200"/>
          <p14:tracePt t="79449" x="6054725" y="1482725"/>
          <p14:tracePt t="79458" x="6054725" y="1490663"/>
          <p14:tracePt t="79469" x="6062663" y="1509713"/>
          <p14:tracePt t="79494" x="6062663" y="1517650"/>
          <p14:tracePt t="79510" x="6081713" y="1536700"/>
          <p14:tracePt t="79526" x="6099175" y="1554163"/>
          <p14:tracePt t="79542" x="6108700" y="1562100"/>
          <p14:tracePt t="79558" x="6108700" y="1581150"/>
          <p14:tracePt t="79574" x="6134100" y="1598613"/>
          <p14:tracePt t="79754" x="6153150" y="1608138"/>
          <p14:tracePt t="79770" x="6170613" y="1608138"/>
          <p14:tracePt t="79779" x="6188075" y="1608138"/>
          <p14:tracePt t="79788" x="6205538" y="1608138"/>
          <p14:tracePt t="79798" x="6215063" y="1608138"/>
          <p14:tracePt t="79814" x="6224588" y="1608138"/>
          <p14:tracePt t="79830" x="6242050" y="1608138"/>
          <p14:tracePt t="79862" x="6269038" y="1608138"/>
          <p14:tracePt t="79878" x="6286500" y="1608138"/>
          <p14:tracePt t="79894" x="6303963" y="1608138"/>
          <p14:tracePt t="79910" x="6313488" y="1608138"/>
          <p14:tracePt t="79926" x="6330950" y="1608138"/>
          <p14:tracePt t="79942" x="6348413" y="1608138"/>
          <p14:tracePt t="79974" x="6367463" y="1608138"/>
          <p14:tracePt t="79990" x="6394450" y="1608138"/>
          <p14:tracePt t="80006" x="6419850" y="1616075"/>
          <p14:tracePt t="80022" x="6446838" y="1616075"/>
          <p14:tracePt t="80038" x="6473825" y="1616075"/>
          <p14:tracePt t="80090" x="6483350" y="1616075"/>
          <p14:tracePt t="80106" x="6491288" y="1616075"/>
          <p14:tracePt t="80116" x="6500813" y="1616075"/>
          <p14:tracePt t="80127" x="6518275" y="1616075"/>
          <p14:tracePt t="80139" x="6527800" y="1616075"/>
          <p14:tracePt t="80150" x="6545263" y="1616075"/>
          <p14:tracePt t="80166" x="6572250" y="1616075"/>
          <p14:tracePt t="80182" x="6608763" y="1625600"/>
          <p14:tracePt t="80198" x="6626225" y="1625600"/>
          <p14:tracePt t="80230" x="6634163" y="1625600"/>
          <p14:tracePt t="80246" x="6643688" y="1625600"/>
          <p14:tracePt t="80674" x="6653213" y="1633538"/>
          <p14:tracePt t="80722" x="6653213" y="1643063"/>
          <p14:tracePt t="80731" x="6661150" y="1643063"/>
          <p14:tracePt t="80770" x="6688138" y="1643063"/>
          <p14:tracePt t="80802" x="6697663" y="1652588"/>
          <p14:tracePt t="80835" x="6705600" y="1660525"/>
          <p14:tracePt t="82766" x="6715125" y="1660525"/>
          <p14:tracePt t="85276" x="6715125" y="1670050"/>
          <p14:tracePt t="85292" x="6705600" y="1670050"/>
          <p14:tracePt t="85308" x="6688138" y="1670050"/>
          <p14:tracePt t="85319" x="6670675" y="1670050"/>
          <p14:tracePt t="85329" x="6626225" y="1670050"/>
          <p14:tracePt t="85345" x="6581775" y="1670050"/>
          <p14:tracePt t="85361" x="6510338" y="1670050"/>
          <p14:tracePt t="85377" x="6330950" y="1660525"/>
          <p14:tracePt t="85393" x="6099175" y="1625600"/>
          <p14:tracePt t="85409" x="5857875" y="1598613"/>
          <p14:tracePt t="85424" x="5616575" y="1581150"/>
          <p14:tracePt t="85440" x="5340350" y="1544638"/>
          <p14:tracePt t="85456" x="5153025" y="1517650"/>
          <p14:tracePt t="85473" x="5018088" y="1490663"/>
          <p14:tracePt t="85488" x="4991100" y="1482725"/>
          <p14:tracePt t="85505" x="4938713" y="1455738"/>
          <p14:tracePt t="85521" x="4875213" y="1455738"/>
          <p14:tracePt t="85537" x="4822825" y="1446213"/>
          <p14:tracePt t="85553" x="4741863" y="1446213"/>
          <p14:tracePt t="85569" x="4670425" y="1438275"/>
          <p14:tracePt t="85585" x="4589463" y="1419225"/>
          <p14:tracePt t="85602" x="4510088" y="1401763"/>
          <p14:tracePt t="85617" x="4429125" y="1384300"/>
          <p14:tracePt t="85633" x="4384675" y="1374775"/>
          <p14:tracePt t="85649" x="4348163" y="1366838"/>
          <p14:tracePt t="85665" x="4322763" y="1366838"/>
          <p14:tracePt t="85681" x="4313238" y="1366838"/>
          <p14:tracePt t="85697" x="4303713" y="1366838"/>
          <p14:tracePt t="85788" x="4313238" y="1366838"/>
          <p14:tracePt t="85804" x="4348163" y="1366838"/>
          <p14:tracePt t="85814" x="4367213" y="1366838"/>
          <p14:tracePt t="85824" x="4419600" y="1366838"/>
          <p14:tracePt t="85840" x="4473575" y="1366838"/>
          <p14:tracePt t="85856" x="4545013" y="1366838"/>
          <p14:tracePt t="85874" x="4625975" y="1366838"/>
          <p14:tracePt t="85888" x="4714875" y="1366838"/>
          <p14:tracePt t="85904" x="4803775" y="1366838"/>
          <p14:tracePt t="85921" x="4848225" y="1366838"/>
          <p14:tracePt t="85936" x="4919663" y="1366838"/>
          <p14:tracePt t="85952" x="4965700" y="1366838"/>
          <p14:tracePt t="85968" x="5010150" y="1366838"/>
          <p14:tracePt t="85984" x="5045075" y="1366838"/>
          <p14:tracePt t="86000" x="5062538" y="1366838"/>
          <p14:tracePt t="86094" x="5072063" y="1366838"/>
          <p14:tracePt t="86110" x="5081588" y="1357313"/>
          <p14:tracePt t="86142" x="5081588" y="1347788"/>
          <p14:tracePt t="86174" x="5081588" y="1339850"/>
          <p14:tracePt t="86185" x="5081588" y="1330325"/>
          <p14:tracePt t="86195" x="5089525" y="1322388"/>
          <p14:tracePt t="86208" x="5089525" y="1303338"/>
          <p14:tracePt t="86238" x="5081588" y="1285875"/>
          <p14:tracePt t="86248" x="5081588" y="1276350"/>
          <p14:tracePt t="86260" x="5062538" y="1268413"/>
          <p14:tracePt t="86272" x="5054600" y="1258888"/>
          <p14:tracePt t="86288" x="5018088" y="1223963"/>
          <p14:tracePt t="86304" x="4991100" y="1204913"/>
          <p14:tracePt t="86320" x="4956175" y="1160463"/>
          <p14:tracePt t="86336" x="4919663" y="1108075"/>
          <p14:tracePt t="86352" x="4902200" y="1062038"/>
          <p14:tracePt t="86368" x="4875213" y="990600"/>
          <p14:tracePt t="86384" x="4867275" y="973138"/>
          <p14:tracePt t="86414" x="4867275" y="955675"/>
          <p14:tracePt t="86430" x="4867275" y="946150"/>
          <p14:tracePt t="86446" x="4857750" y="938213"/>
          <p14:tracePt t="86456" x="4857750" y="928688"/>
          <p14:tracePt t="86466" x="4848225" y="911225"/>
          <p14:tracePt t="86480" x="4830763" y="901700"/>
          <p14:tracePt t="86496" x="4813300" y="884238"/>
          <p14:tracePt t="86512" x="4813300" y="874713"/>
          <p14:tracePt t="86528" x="4813300" y="866775"/>
          <p14:tracePt t="86622" x="4813300" y="874713"/>
          <p14:tracePt t="86631" x="4822825" y="901700"/>
          <p14:tracePt t="86640" x="4840288" y="928688"/>
          <p14:tracePt t="86656" x="4857750" y="982663"/>
          <p14:tracePt t="86672" x="4884738" y="1054100"/>
          <p14:tracePt t="86688" x="4894263" y="1116013"/>
          <p14:tracePt t="86704" x="4911725" y="1169988"/>
          <p14:tracePt t="86719" x="4929188" y="1241425"/>
          <p14:tracePt t="86735" x="4946650" y="1322388"/>
          <p14:tracePt t="86751" x="4973638" y="1384300"/>
          <p14:tracePt t="86767" x="5000625" y="1455738"/>
          <p14:tracePt t="86783" x="5010150" y="1500188"/>
          <p14:tracePt t="86799" x="5010150" y="1536700"/>
          <p14:tracePt t="86815" x="5010150" y="1554163"/>
          <p14:tracePt t="86831" x="5018088" y="1571625"/>
          <p14:tracePt t="86847" x="5018088" y="1589088"/>
          <p14:tracePt t="86863" x="5018088" y="1598613"/>
          <p14:tracePt t="86879" x="5018088" y="1616075"/>
          <p14:tracePt t="86911" x="5018088" y="1633538"/>
          <p14:tracePt t="86930" x="5018088" y="1643063"/>
          <p14:tracePt t="86943" x="5018088" y="1652588"/>
          <p14:tracePt t="86975" x="5018088" y="1660525"/>
          <p14:tracePt t="86991" x="5018088" y="1670050"/>
          <p14:tracePt t="87103" x="5018088" y="1679575"/>
          <p14:tracePt t="87438" x="5010150" y="1679575"/>
          <p14:tracePt t="87489" x="5000625" y="1679575"/>
          <p14:tracePt t="87505" x="5000625" y="1670050"/>
          <p14:tracePt t="87514" x="4991100" y="1670050"/>
          <p14:tracePt t="87526" x="4983163" y="1652588"/>
          <p14:tracePt t="87536" x="4973638" y="1643063"/>
          <p14:tracePt t="87551" x="4973638" y="1633538"/>
          <p14:tracePt t="87567" x="4965700" y="1608138"/>
          <p14:tracePt t="87583" x="4956175" y="1554163"/>
          <p14:tracePt t="87600" x="4902200" y="1419225"/>
          <p14:tracePt t="87615" x="4894263" y="1384300"/>
          <p14:tracePt t="87631" x="4857750" y="1330325"/>
          <p14:tracePt t="87648" x="4813300" y="1285875"/>
          <p14:tracePt t="87697" x="4803775" y="1285875"/>
          <p14:tracePt t="87728" x="4803775" y="1295400"/>
          <p14:tracePt t="87737" x="4803775" y="1312863"/>
          <p14:tracePt t="87746" x="4803775" y="1322388"/>
          <p14:tracePt t="87761" x="4813300" y="1330325"/>
          <p14:tracePt t="87774" x="4813300" y="1339850"/>
          <p14:tracePt t="87791" x="4830763" y="1357313"/>
          <p14:tracePt t="87807" x="4830763" y="1366838"/>
          <p14:tracePt t="87823" x="4840288" y="1366838"/>
          <p14:tracePt t="87838" x="4848225" y="1374775"/>
          <p14:tracePt t="87873" x="4857750" y="1374775"/>
          <p14:tracePt t="87887" x="4867275" y="1374775"/>
          <p14:tracePt t="87984" x="4884738" y="1374775"/>
          <p14:tracePt t="87993" x="4894263" y="1374775"/>
          <p14:tracePt t="88032" x="4902200" y="1374775"/>
          <p14:tracePt t="88041" x="4911725" y="1374775"/>
          <p14:tracePt t="88053" x="4956175" y="1374775"/>
          <p14:tracePt t="88078" x="4983163" y="1374775"/>
          <p14:tracePt t="88094" x="5027613" y="1374775"/>
          <p14:tracePt t="88110" x="5099050" y="1374775"/>
          <p14:tracePt t="88128" x="5214938" y="1374775"/>
          <p14:tracePt t="88142" x="5286375" y="1374775"/>
          <p14:tracePt t="88158" x="5456238" y="1374775"/>
          <p14:tracePt t="88174" x="5661025" y="1374775"/>
          <p14:tracePt t="88190" x="5911850" y="1374775"/>
          <p14:tracePt t="88206" x="6215063" y="1374775"/>
          <p14:tracePt t="88222" x="6545263" y="1384300"/>
          <p14:tracePt t="88238" x="6813550" y="1411288"/>
          <p14:tracePt t="88254" x="7027863" y="1419225"/>
          <p14:tracePt t="88270" x="7205663" y="1446213"/>
          <p14:tracePt t="88286" x="7429500" y="1446213"/>
          <p14:tracePt t="88302" x="7634288" y="1446213"/>
          <p14:tracePt t="88318" x="7796213" y="1446213"/>
          <p14:tracePt t="88334" x="7912100" y="1446213"/>
          <p14:tracePt t="88350" x="7983538" y="1446213"/>
          <p14:tracePt t="88366" x="7991475" y="1446213"/>
          <p14:tracePt t="88384" x="8001000" y="1446213"/>
          <p14:tracePt t="88400" x="8018463" y="1446213"/>
          <p14:tracePt t="88416" x="8037513" y="1455738"/>
          <p14:tracePt t="88430" x="8045450" y="1455738"/>
          <p14:tracePt t="88446" x="8072438" y="1455738"/>
          <p14:tracePt t="88462" x="8081963" y="1455738"/>
          <p14:tracePt t="88478" x="8089900" y="1455738"/>
          <p14:tracePt t="88512" x="8099425" y="1465263"/>
          <p14:tracePt t="88521" x="8126413" y="1465263"/>
          <p14:tracePt t="88533" x="8197850" y="1473200"/>
          <p14:tracePt t="88558" x="8242300" y="1482725"/>
          <p14:tracePt t="88574" x="8269288" y="1482725"/>
          <p14:tracePt t="88784" x="8269288" y="1473200"/>
          <p14:tracePt t="89146" x="8232775" y="1473200"/>
          <p14:tracePt t="89156" x="8197850" y="1473200"/>
          <p14:tracePt t="89167" x="8010525" y="1473200"/>
          <p14:tracePt t="89182" x="7688263" y="1455738"/>
          <p14:tracePt t="89198" x="7224713" y="1455738"/>
          <p14:tracePt t="89214" x="6786563" y="1455738"/>
          <p14:tracePt t="89230" x="6402388" y="1455738"/>
          <p14:tracePt t="89246" x="6081713" y="1455738"/>
          <p14:tracePt t="89262" x="5867400" y="1455738"/>
          <p14:tracePt t="89278" x="5705475" y="1455738"/>
          <p14:tracePt t="89294" x="5562600" y="1455738"/>
          <p14:tracePt t="89310" x="5473700" y="1455738"/>
          <p14:tracePt t="89326" x="5411788" y="1455738"/>
          <p14:tracePt t="89342" x="5357813" y="1455738"/>
          <p14:tracePt t="89358" x="5303838" y="1455738"/>
          <p14:tracePt t="89374" x="5268913" y="1455738"/>
          <p14:tracePt t="89390" x="5232400" y="1455738"/>
          <p14:tracePt t="89406" x="5205413" y="1455738"/>
          <p14:tracePt t="89422" x="5143500" y="1455738"/>
          <p14:tracePt t="89438" x="5116513" y="1455738"/>
          <p14:tracePt t="89454" x="5054600" y="1455738"/>
          <p14:tracePt t="89470" x="5037138" y="1455738"/>
          <p14:tracePt t="89486" x="5027613" y="1455738"/>
          <p14:tracePt t="89501" x="5018088" y="1455738"/>
          <p14:tracePt t="89517" x="5010150" y="1455738"/>
          <p14:tracePt t="89534" x="4973638" y="1455738"/>
          <p14:tracePt t="89550" x="4919663" y="1455738"/>
          <p14:tracePt t="89566" x="4867275" y="1455738"/>
          <p14:tracePt t="89582" x="4848225" y="1455738"/>
          <p14:tracePt t="89598" x="4822825" y="1455738"/>
          <p14:tracePt t="89694" x="4848225" y="1455738"/>
          <p14:tracePt t="89706" x="4867275" y="1455738"/>
          <p14:tracePt t="89716" x="4911725" y="1446213"/>
          <p14:tracePt t="89725" x="5000625" y="1446213"/>
          <p14:tracePt t="89741" x="5224463" y="1446213"/>
          <p14:tracePt t="89757" x="5491163" y="1446213"/>
          <p14:tracePt t="89772" x="5776913" y="1446213"/>
          <p14:tracePt t="89788" x="6037263" y="1446213"/>
          <p14:tracePt t="89804" x="6276975" y="1446213"/>
          <p14:tracePt t="89820" x="6500813" y="1446213"/>
          <p14:tracePt t="89836" x="6742113" y="1446213"/>
          <p14:tracePt t="89852" x="6973888" y="1455738"/>
          <p14:tracePt t="89868" x="7205663" y="1473200"/>
          <p14:tracePt t="89886" x="7446963" y="1500188"/>
          <p14:tracePt t="89900" x="7491413" y="1500188"/>
          <p14:tracePt t="89917" x="7518400" y="1500188"/>
          <p14:tracePt t="89933" x="7537450" y="1500188"/>
          <p14:tracePt t="89949" x="7572375" y="1500188"/>
          <p14:tracePt t="89964" x="7626350" y="1517650"/>
          <p14:tracePt t="89967" x="7670800" y="1527175"/>
          <p14:tracePt t="89980" x="7705725" y="1527175"/>
          <p14:tracePt t="89996" x="7769225" y="1536700"/>
          <p14:tracePt t="90012" x="7813675" y="1536700"/>
          <p14:tracePt t="90028" x="7831138" y="1544638"/>
          <p14:tracePt t="90044" x="7840663" y="1544638"/>
          <p14:tracePt t="90804" x="7823200" y="1554163"/>
          <p14:tracePt t="90813" x="7813675" y="1554163"/>
          <p14:tracePt t="90828" x="7742238" y="1554163"/>
          <p14:tracePt t="90844" x="7670800" y="1571625"/>
          <p14:tracePt t="90860" x="7518400" y="1571625"/>
          <p14:tracePt t="90876" x="7348538" y="1571625"/>
          <p14:tracePt t="90892" x="7180263" y="1581150"/>
          <p14:tracePt t="90907" x="6991350" y="1581150"/>
          <p14:tracePt t="90923" x="6796088" y="1581150"/>
          <p14:tracePt t="90939" x="6545263" y="1581150"/>
          <p14:tracePt t="90955" x="6340475" y="1581150"/>
          <p14:tracePt t="90972" x="6153150" y="1581150"/>
          <p14:tracePt t="90988" x="5991225" y="1581150"/>
          <p14:tracePt t="91003" x="5830888" y="1581150"/>
          <p14:tracePt t="91020" x="5705475" y="1581150"/>
          <p14:tracePt t="91036" x="5616575" y="1581150"/>
          <p14:tracePt t="91051" x="5510213" y="1581150"/>
          <p14:tracePt t="91068" x="5411788" y="1581150"/>
          <p14:tracePt t="91083" x="5322888" y="1581150"/>
          <p14:tracePt t="91099" x="5205413" y="1589088"/>
          <p14:tracePt t="91115" x="5089525" y="1598613"/>
          <p14:tracePt t="91131" x="4983163" y="1598613"/>
          <p14:tracePt t="91147" x="4938713" y="1598613"/>
          <p14:tracePt t="91163" x="4902200" y="1598613"/>
          <p14:tracePt t="91179" x="4894263" y="1598613"/>
          <p14:tracePt t="91196" x="4875213" y="1598613"/>
          <p14:tracePt t="91211" x="4830763" y="1598613"/>
          <p14:tracePt t="91227" x="4803775" y="1598613"/>
          <p14:tracePt t="91243" x="4776788" y="1581150"/>
          <p14:tracePt t="91259" x="4768850" y="1554163"/>
          <p14:tracePt t="91275" x="4768850" y="1536700"/>
          <p14:tracePt t="91291" x="4751388" y="1500188"/>
          <p14:tracePt t="91307" x="4741863" y="1490663"/>
          <p14:tracePt t="91323" x="4732338" y="1473200"/>
          <p14:tracePt t="91352" x="4724400" y="1465263"/>
          <p14:tracePt t="91604" x="4724400" y="1455738"/>
          <p14:tracePt t="91652" x="4732338" y="1455738"/>
          <p14:tracePt t="91668" x="4741863" y="1455738"/>
          <p14:tracePt t="91684" x="4751388" y="1455738"/>
          <p14:tracePt t="91694" x="4759325" y="1455738"/>
          <p14:tracePt t="91707" x="4768850" y="1455738"/>
          <p14:tracePt t="91723" x="4822825" y="1455738"/>
          <p14:tracePt t="91739" x="4894263" y="1455738"/>
          <p14:tracePt t="91755" x="5045075" y="1455738"/>
          <p14:tracePt t="91771" x="5303838" y="1455738"/>
          <p14:tracePt t="91786" x="5589588" y="1455738"/>
          <p14:tracePt t="91802" x="5867400" y="1455738"/>
          <p14:tracePt t="91818" x="6180138" y="1455738"/>
          <p14:tracePt t="91834" x="6510338" y="1455738"/>
          <p14:tracePt t="91850" x="6823075" y="1455738"/>
          <p14:tracePt t="91866" x="7116763" y="1455738"/>
          <p14:tracePt t="91882" x="7375525" y="1455738"/>
          <p14:tracePt t="91898" x="7589838" y="1455738"/>
          <p14:tracePt t="91914" x="7705725" y="1455738"/>
          <p14:tracePt t="91958" x="7715250" y="1446213"/>
          <p14:tracePt t="91969" x="7724775" y="1446213"/>
          <p14:tracePt t="91979" x="7769225" y="1446213"/>
          <p14:tracePt t="91995" x="7813675" y="1446213"/>
          <p14:tracePt t="92011" x="7858125" y="1446213"/>
          <p14:tracePt t="92027" x="7894638" y="1446213"/>
          <p14:tracePt t="92086" x="7902575" y="1446213"/>
          <p14:tracePt t="92096" x="7920038" y="1446213"/>
          <p14:tracePt t="92106" x="7983538" y="1446213"/>
          <p14:tracePt t="92122" x="8045450" y="1446213"/>
          <p14:tracePt t="92139" x="8099425" y="1446213"/>
          <p14:tracePt t="92154" x="8126413" y="1446213"/>
          <p14:tracePt t="92214" x="8134350" y="1446213"/>
          <p14:tracePt t="92224" x="8143875" y="1455738"/>
          <p14:tracePt t="92234" x="8161338" y="1455738"/>
          <p14:tracePt t="92266" x="8170863" y="1455738"/>
          <p14:tracePt t="92282" x="8180388" y="1455738"/>
          <p14:tracePt t="92472" x="8188325" y="1455738"/>
          <p14:tracePt t="92481" x="8197850" y="1455738"/>
          <p14:tracePt t="92502" x="8197850" y="1465263"/>
          <p14:tracePt t="92518" x="8205788" y="1465263"/>
          <p14:tracePt t="92582" x="8215313" y="1465263"/>
          <p14:tracePt t="92646" x="8224838" y="1465263"/>
          <p14:tracePt t="93481" x="8215313" y="1465263"/>
          <p14:tracePt t="93490" x="8205788" y="1465263"/>
          <p14:tracePt t="93503" x="8170863" y="1465263"/>
          <p14:tracePt t="93513" x="8143875" y="1465263"/>
          <p14:tracePt t="93529" x="8062913" y="1482725"/>
          <p14:tracePt t="93545" x="7983538" y="1490663"/>
          <p14:tracePt t="93561" x="7840663" y="1490663"/>
          <p14:tracePt t="93577" x="7697788" y="1490663"/>
          <p14:tracePt t="93593" x="7554913" y="1490663"/>
          <p14:tracePt t="93609" x="7439025" y="1490663"/>
          <p14:tracePt t="93625" x="7331075" y="1482725"/>
          <p14:tracePt t="93641" x="7251700" y="1465263"/>
          <p14:tracePt t="93658" x="7161213" y="1438275"/>
          <p14:tracePt t="93673" x="7062788" y="1419225"/>
          <p14:tracePt t="93689" x="6965950" y="1419225"/>
          <p14:tracePt t="93705" x="6875463" y="1419225"/>
          <p14:tracePt t="93721" x="6759575" y="1419225"/>
          <p14:tracePt t="93737" x="6688138" y="1419225"/>
          <p14:tracePt t="93753" x="6554788" y="1411288"/>
          <p14:tracePt t="93769" x="6348413" y="1374775"/>
          <p14:tracePt t="93785" x="6242050" y="1357313"/>
          <p14:tracePt t="93801" x="6224588" y="1347788"/>
          <p14:tracePt t="93817" x="6205538" y="1347788"/>
          <p14:tracePt t="93833" x="6170613" y="1339850"/>
          <p14:tracePt t="93849" x="6143625" y="1339850"/>
          <p14:tracePt t="93881" x="6134100" y="1339850"/>
          <p14:tracePt t="93898" x="6116638" y="1330325"/>
          <p14:tracePt t="93913" x="6116638" y="1322388"/>
          <p14:tracePt t="93929" x="6108700" y="1312863"/>
          <p14:tracePt t="93946" x="6099175" y="1312863"/>
          <p14:tracePt t="94016" x="6099175" y="1303338"/>
          <p14:tracePt t="94208" x="6099175" y="1295400"/>
          <p14:tracePt t="94240" x="6089650" y="1295400"/>
          <p14:tracePt t="94256" x="6081713" y="1295400"/>
          <p14:tracePt t="94288" x="6081713" y="1303338"/>
          <p14:tracePt t="94320" x="6081713" y="1322388"/>
          <p14:tracePt t="94329" x="6081713" y="1347788"/>
          <p14:tracePt t="94346" x="6099175" y="1366838"/>
          <p14:tracePt t="94360" x="6134100" y="1393825"/>
          <p14:tracePt t="94376" x="6170613" y="1401763"/>
          <p14:tracePt t="94392" x="6215063" y="1419225"/>
          <p14:tracePt t="94408" x="6251575" y="1428750"/>
          <p14:tracePt t="94424" x="6259513" y="1428750"/>
          <p14:tracePt t="94440" x="6286500" y="1438275"/>
          <p14:tracePt t="94457" x="6323013" y="1438275"/>
          <p14:tracePt t="94472" x="6375400" y="1465263"/>
          <p14:tracePt t="94488" x="6438900" y="1482725"/>
          <p14:tracePt t="94504" x="6500813" y="1500188"/>
          <p14:tracePt t="94520" x="6562725" y="1517650"/>
          <p14:tracePt t="94536" x="6643688" y="1527175"/>
          <p14:tracePt t="94552" x="6705600" y="1536700"/>
          <p14:tracePt t="94568" x="6759575" y="1554163"/>
          <p14:tracePt t="94584" x="6813550" y="1562100"/>
          <p14:tracePt t="94600" x="6875463" y="1581150"/>
          <p14:tracePt t="94616" x="6911975" y="1589088"/>
          <p14:tracePt t="94632" x="6919913" y="1589088"/>
          <p14:tracePt t="94648" x="6938963" y="1589088"/>
          <p14:tracePt t="94664" x="6965950" y="1598613"/>
          <p14:tracePt t="94680" x="6983413" y="1608138"/>
          <p14:tracePt t="94696" x="7010400" y="1616075"/>
          <p14:tracePt t="94712" x="7045325" y="1633538"/>
          <p14:tracePt t="94728" x="7062788" y="1633538"/>
          <p14:tracePt t="94744" x="7081838" y="1643063"/>
          <p14:tracePt t="94760" x="7099300" y="1652588"/>
          <p14:tracePt t="94776" x="7134225" y="1660525"/>
          <p14:tracePt t="94792" x="7188200" y="1687513"/>
          <p14:tracePt t="94808" x="7242175" y="1704975"/>
          <p14:tracePt t="94824" x="7296150" y="1714500"/>
          <p14:tracePt t="94840" x="7304088" y="1714500"/>
          <p14:tracePt t="94882" x="7323138" y="1714500"/>
          <p14:tracePt t="94888" x="7331075" y="1714500"/>
          <p14:tracePt t="95194" x="7296150" y="1714500"/>
          <p14:tracePt t="95199" x="7277100" y="1714500"/>
          <p14:tracePt t="95211" x="7251700" y="1714500"/>
          <p14:tracePt t="95223" x="7215188" y="1714500"/>
          <p14:tracePt t="95239" x="7153275" y="1731963"/>
          <p14:tracePt t="95255" x="6956425" y="1731963"/>
          <p14:tracePt t="95271" x="6599238" y="1731963"/>
          <p14:tracePt t="95287" x="6045200" y="1731963"/>
          <p14:tracePt t="95303" x="5537200" y="1714500"/>
          <p14:tracePt t="95319" x="5232400" y="1679575"/>
          <p14:tracePt t="95335" x="5010150" y="1652588"/>
          <p14:tracePt t="95351" x="4840288" y="1616075"/>
          <p14:tracePt t="95367" x="4803775" y="1608138"/>
          <p14:tracePt t="95383" x="4795838" y="1598613"/>
          <p14:tracePt t="95399" x="4776788" y="1598613"/>
          <p14:tracePt t="95415" x="4768850" y="1589088"/>
          <p14:tracePt t="95432" x="4741863" y="1589088"/>
          <p14:tracePt t="95447" x="4724400" y="1581150"/>
          <p14:tracePt t="95463" x="4697413" y="1562100"/>
          <p14:tracePt t="95479" x="4670425" y="1554163"/>
          <p14:tracePt t="95495" x="4660900" y="1544638"/>
          <p14:tracePt t="95511" x="4643438" y="1536700"/>
          <p14:tracePt t="95527" x="4608513" y="1517650"/>
          <p14:tracePt t="95543" x="4581525" y="1509713"/>
          <p14:tracePt t="95559" x="4572000" y="1509713"/>
          <p14:tracePt t="95591" x="4562475" y="1500188"/>
          <p14:tracePt t="95611" x="4545013" y="1482725"/>
          <p14:tracePt t="95623" x="4527550" y="1473200"/>
          <p14:tracePt t="95639" x="4491038" y="1465263"/>
          <p14:tracePt t="95655" x="4411663" y="1428750"/>
          <p14:tracePt t="95671" x="4357688" y="1419225"/>
          <p14:tracePt t="95687" x="4303713" y="1401763"/>
          <p14:tracePt t="95703" x="4286250" y="1401763"/>
          <p14:tracePt t="95719" x="4276725" y="1401763"/>
          <p14:tracePt t="95755" x="4268788" y="1393825"/>
          <p14:tracePt t="95802" x="4268788" y="1384300"/>
          <p14:tracePt t="95850" x="4268788" y="1374775"/>
          <p14:tracePt t="95867" x="4268788" y="1366838"/>
          <p14:tracePt t="95876" x="4259263" y="1366838"/>
          <p14:tracePt t="96172" x="4268788" y="1366838"/>
          <p14:tracePt t="96204" x="4276725" y="1366838"/>
          <p14:tracePt t="96220" x="4286250" y="1366838"/>
          <p14:tracePt t="96229" x="4295775" y="1366838"/>
          <p14:tracePt t="96238" x="4303713" y="1366838"/>
          <p14:tracePt t="96252" x="4313238" y="1366838"/>
          <p14:tracePt t="96262" x="4322763" y="1366838"/>
          <p14:tracePt t="96278" x="4330700" y="1366838"/>
          <p14:tracePt t="96300" x="4340225" y="1366838"/>
          <p14:tracePt t="96316" x="4348163" y="1366838"/>
          <p14:tracePt t="96332" x="4357688" y="1366838"/>
          <p14:tracePt t="96343" x="4367213" y="1366838"/>
          <p14:tracePt t="96359" x="4384675" y="1366838"/>
          <p14:tracePt t="96375" x="4402138" y="1366838"/>
          <p14:tracePt t="96390" x="4411663" y="1366838"/>
          <p14:tracePt t="96407" x="4429125" y="1366838"/>
          <p14:tracePt t="96438" x="4456113" y="1366838"/>
          <p14:tracePt t="96454" x="4483100" y="1366838"/>
          <p14:tracePt t="96470" x="4510088" y="1339850"/>
          <p14:tracePt t="96486" x="4518025" y="1339850"/>
          <p14:tracePt t="96502" x="4527550" y="1339850"/>
          <p14:tracePt t="96534" x="4537075" y="1339850"/>
          <p14:tracePt t="96550" x="4554538" y="1339850"/>
          <p14:tracePt t="96566" x="4572000" y="1339850"/>
          <p14:tracePt t="96582" x="4589463" y="1339850"/>
          <p14:tracePt t="96598" x="4608513" y="1339850"/>
          <p14:tracePt t="96614" x="4625975" y="1339850"/>
          <p14:tracePt t="96668" x="4633913" y="1339850"/>
          <p14:tracePt t="96684" x="4652963" y="1339850"/>
          <p14:tracePt t="96693" x="4660900" y="1339850"/>
          <p14:tracePt t="96702" x="4679950" y="1339850"/>
          <p14:tracePt t="96712" x="4687888" y="1339850"/>
          <p14:tracePt t="96726" x="4705350" y="1339850"/>
          <p14:tracePt t="96742" x="4714875" y="1339850"/>
          <p14:tracePt t="96758" x="4741863" y="1339850"/>
          <p14:tracePt t="96774" x="4759325" y="1339850"/>
          <p14:tracePt t="96790" x="4776788" y="1339850"/>
          <p14:tracePt t="96806" x="4786313" y="1339850"/>
          <p14:tracePt t="96822" x="4803775" y="1339850"/>
          <p14:tracePt t="96838" x="4830763" y="1339850"/>
          <p14:tracePt t="96854" x="4848225" y="1339850"/>
          <p14:tracePt t="96870" x="4884738" y="1339850"/>
          <p14:tracePt t="96886" x="4911725" y="1339850"/>
          <p14:tracePt t="96902" x="4929188" y="1339850"/>
          <p14:tracePt t="96918" x="4938713" y="1339850"/>
          <p14:tracePt t="96950" x="4946650" y="1339850"/>
          <p14:tracePt t="96966" x="4956175" y="1339850"/>
          <p14:tracePt t="96982" x="4973638" y="1347788"/>
          <p14:tracePt t="96998" x="4991100" y="1347788"/>
          <p14:tracePt t="97014" x="5018088" y="1347788"/>
          <p14:tracePt t="97052" x="5027613" y="1347788"/>
          <p14:tracePt t="97062" x="5037138" y="1357313"/>
          <p14:tracePt t="97078" x="5054600" y="1357313"/>
          <p14:tracePt t="97094" x="5099050" y="1366838"/>
          <p14:tracePt t="97110" x="5126038" y="1366838"/>
          <p14:tracePt t="97126" x="5143500" y="1366838"/>
          <p14:tracePt t="97142" x="5160963" y="1366838"/>
          <p14:tracePt t="97158" x="5180013" y="1366838"/>
          <p14:tracePt t="97174" x="5187950" y="1366838"/>
          <p14:tracePt t="97190" x="5197475" y="1366838"/>
          <p14:tracePt t="97206" x="5205413" y="1366838"/>
          <p14:tracePt t="97238" x="5224463" y="1366838"/>
          <p14:tracePt t="97254" x="5241925" y="1366838"/>
          <p14:tracePt t="97270" x="5251450" y="1366838"/>
          <p14:tracePt t="97324" x="5259388" y="1366838"/>
          <p14:tracePt t="97340" x="5268913" y="1366838"/>
          <p14:tracePt t="97421" x="5276850" y="1366838"/>
          <p14:tracePt t="97436" x="5286375" y="1366838"/>
          <p14:tracePt t="98334" x="5303838" y="1374775"/>
          <p14:tracePt t="98350" x="5322888" y="1374775"/>
          <p14:tracePt t="98360" x="5330825" y="1374775"/>
          <p14:tracePt t="98414" x="5340350" y="1374775"/>
          <p14:tracePt t="98478" x="5348288" y="1374775"/>
          <p14:tracePt t="98487" x="5357813" y="1374775"/>
          <p14:tracePt t="98500" x="5394325" y="1374775"/>
          <p14:tracePt t="98590" x="5402263" y="1374775"/>
          <p14:tracePt t="98599" x="5411788" y="1374775"/>
          <p14:tracePt t="100099" x="5402263" y="1384300"/>
          <p14:tracePt t="100115" x="5394325" y="1384300"/>
          <p14:tracePt t="100819" x="5394325" y="1393825"/>
          <p14:tracePt t="100835" x="5394325" y="1401763"/>
          <p14:tracePt t="100844" x="5394325" y="1428750"/>
          <p14:tracePt t="100856" x="5402263" y="1446213"/>
          <p14:tracePt t="100867" x="5402263" y="1455738"/>
          <p14:tracePt t="100882" x="5411788" y="1482725"/>
          <p14:tracePt t="100898" x="5411788" y="1490663"/>
          <p14:tracePt t="100914" x="5411788" y="1500188"/>
          <p14:tracePt t="100930" x="5419725" y="1509713"/>
          <p14:tracePt t="100946" x="5419725" y="1517650"/>
          <p14:tracePt t="101154" x="5419725" y="1527175"/>
          <p14:tracePt t="101163" x="5419725" y="1536700"/>
          <p14:tracePt t="101175" x="5419725" y="1544638"/>
          <p14:tracePt t="101187" x="5411788" y="1562100"/>
          <p14:tracePt t="101203" x="5402263" y="1571625"/>
          <p14:tracePt t="101220" x="5402263" y="1581150"/>
          <p14:tracePt t="101234" x="5402263" y="1589088"/>
          <p14:tracePt t="101250" x="5394325" y="1598613"/>
          <p14:tracePt t="101516" x="5394325" y="1589088"/>
          <p14:tracePt t="101532" x="5394325" y="1581150"/>
          <p14:tracePt t="101544" x="5394325" y="1571625"/>
          <p14:tracePt t="102316" x="5384800" y="1571625"/>
          <p14:tracePt t="102348" x="5375275" y="1571625"/>
          <p14:tracePt t="102428" x="5367338" y="1571625"/>
          <p14:tracePt t="102444" x="5357813" y="1571625"/>
          <p14:tracePt t="102460" x="5357813" y="1581150"/>
          <p14:tracePt t="102471" x="5348288" y="1581150"/>
          <p14:tracePt t="102481" x="5340350" y="1581150"/>
          <p14:tracePt t="102497" x="5340350" y="1608138"/>
          <p14:tracePt t="102513" x="5330825" y="1608138"/>
          <p14:tracePt t="102529" x="5322888" y="1625600"/>
          <p14:tracePt t="102545" x="5322888" y="1633538"/>
          <p14:tracePt t="102886" x="5313363" y="1643063"/>
          <p14:tracePt t="102982" x="5303838" y="1643063"/>
          <p14:tracePt t="103242" x="5303838" y="1633538"/>
          <p14:tracePt t="103254" x="5303838" y="1625600"/>
          <p14:tracePt t="104778" x="5303838" y="1616075"/>
          <p14:tracePt t="104874" x="5295900" y="1625600"/>
          <p14:tracePt t="104891" x="5286375" y="1625600"/>
          <p14:tracePt t="104901" x="5276850" y="1633538"/>
          <p14:tracePt t="104911" x="5276850" y="1643063"/>
          <p14:tracePt t="104926" x="5268913" y="1670050"/>
          <p14:tracePt t="104958" x="5259388" y="1670050"/>
          <p14:tracePt t="104986" x="5259388" y="1679575"/>
          <p14:tracePt t="105003" x="5259388" y="1687513"/>
          <p14:tracePt t="105018" x="5251450" y="1697038"/>
          <p14:tracePt t="110782" x="5286375" y="1697038"/>
          <p14:tracePt t="110798" x="5554663" y="1731963"/>
          <p14:tracePt t="110808" x="5732463" y="1741488"/>
          <p14:tracePt t="110818" x="5929313" y="1776413"/>
          <p14:tracePt t="110894" x="5946775" y="1776413"/>
          <p14:tracePt t="110910" x="5956300" y="1768475"/>
          <p14:tracePt t="110920" x="5973763" y="1724025"/>
          <p14:tracePt t="110930" x="5983288" y="1687513"/>
          <p14:tracePt t="110953" x="5991225" y="1687513"/>
          <p14:tracePt t="110969" x="5991225" y="1660525"/>
          <p14:tracePt t="110985" x="6010275" y="1616075"/>
          <p14:tracePt t="111001" x="6010275" y="1608138"/>
          <p14:tracePt t="111183" x="6027738" y="1608138"/>
          <p14:tracePt t="111191" x="6037263" y="1608138"/>
          <p14:tracePt t="111200" x="6045200" y="1608138"/>
          <p14:tracePt t="111210" x="6072188" y="1608138"/>
          <p14:tracePt t="111310" x="6099175" y="1608138"/>
          <p14:tracePt t="111319" x="6116638" y="1608138"/>
          <p14:tracePt t="111328" x="6143625" y="1608138"/>
          <p14:tracePt t="111337" x="6161088" y="1598613"/>
          <p14:tracePt t="111352" x="6170613" y="1589088"/>
          <p14:tracePt t="111368" x="6180138" y="1589088"/>
          <p14:tracePt t="111384" x="6197600" y="1581150"/>
          <p14:tracePt t="111400" x="6224588" y="1571625"/>
          <p14:tracePt t="111416" x="6242050" y="1562100"/>
          <p14:tracePt t="111432" x="6269038" y="1554163"/>
          <p14:tracePt t="111449" x="6269038" y="1544638"/>
          <p14:tracePt t="111464" x="6286500" y="1527175"/>
          <p14:tracePt t="111480" x="6313488" y="1509713"/>
          <p14:tracePt t="111496" x="6357938" y="1482725"/>
          <p14:tracePt t="111512" x="6375400" y="1455738"/>
          <p14:tracePt t="111528" x="6402388" y="1428750"/>
          <p14:tracePt t="111544" x="6419850" y="1419225"/>
          <p14:tracePt t="111560" x="6419850" y="1411288"/>
          <p14:tracePt t="111576" x="6419850" y="1401763"/>
          <p14:tracePt t="111608" x="6419850" y="1384300"/>
          <p14:tracePt t="111624" x="6419850" y="1366838"/>
          <p14:tracePt t="111640" x="6411913" y="1357313"/>
          <p14:tracePt t="111656" x="6411913" y="1339850"/>
          <p14:tracePt t="111672" x="6411913" y="1322388"/>
          <p14:tracePt t="111688" x="6411913" y="1295400"/>
          <p14:tracePt t="111704" x="6411913" y="1276350"/>
          <p14:tracePt t="111720" x="6411913" y="1241425"/>
          <p14:tracePt t="111736" x="6411913" y="1204913"/>
          <p14:tracePt t="111752" x="6411913" y="1169988"/>
          <p14:tracePt t="111768" x="6411913" y="1133475"/>
          <p14:tracePt t="111800" x="6402388" y="1133475"/>
          <p14:tracePt t="111816" x="6402388" y="1125538"/>
          <p14:tracePt t="111832" x="6375400" y="1125538"/>
          <p14:tracePt t="111848" x="6357938" y="1125538"/>
          <p14:tracePt t="111865" x="6323013" y="1116013"/>
          <p14:tracePt t="111880" x="6286500" y="1116013"/>
          <p14:tracePt t="111896" x="6242050" y="1098550"/>
          <p14:tracePt t="111912" x="6224588" y="1098550"/>
          <p14:tracePt t="111928" x="6197600" y="1098550"/>
          <p14:tracePt t="111944" x="6180138" y="1098550"/>
          <p14:tracePt t="111960" x="6161088" y="1098550"/>
          <p14:tracePt t="111976" x="6143625" y="1098550"/>
          <p14:tracePt t="111992" x="6108700" y="1098550"/>
          <p14:tracePt t="112008" x="6054725" y="1098550"/>
          <p14:tracePt t="112024" x="6000750" y="1108075"/>
          <p14:tracePt t="112040" x="5946775" y="1116013"/>
          <p14:tracePt t="112089" x="5946775" y="1125538"/>
          <p14:tracePt t="112098" x="5938838" y="1133475"/>
          <p14:tracePt t="112110" x="5919788" y="1152525"/>
          <p14:tracePt t="112120" x="5894388" y="1169988"/>
          <p14:tracePt t="112137" x="5884863" y="1169988"/>
          <p14:tracePt t="112153" x="5875338" y="1179513"/>
          <p14:tracePt t="112168" x="5875338" y="1187450"/>
          <p14:tracePt t="112186" x="5875338" y="1204913"/>
          <p14:tracePt t="112201" x="5875338" y="1223963"/>
          <p14:tracePt t="112216" x="5857875" y="1231900"/>
          <p14:tracePt t="112232" x="5857875" y="1250950"/>
          <p14:tracePt t="112248" x="5857875" y="1276350"/>
          <p14:tracePt t="112264" x="5857875" y="1295400"/>
          <p14:tracePt t="112280" x="5857875" y="1322388"/>
          <p14:tracePt t="112296" x="5867400" y="1366838"/>
          <p14:tracePt t="112312" x="5875338" y="1393825"/>
          <p14:tracePt t="112328" x="5894388" y="1428750"/>
          <p14:tracePt t="112344" x="5938838" y="1455738"/>
          <p14:tracePt t="112360" x="5983288" y="1473200"/>
          <p14:tracePt t="112376" x="6010275" y="1490663"/>
          <p14:tracePt t="112392" x="6018213" y="1500188"/>
          <p14:tracePt t="112408" x="6027738" y="1509713"/>
          <p14:tracePt t="112424" x="6037263" y="1517650"/>
          <p14:tracePt t="112440" x="6081713" y="1517650"/>
          <p14:tracePt t="112456" x="6161088" y="1517650"/>
          <p14:tracePt t="112472" x="6224588" y="1527175"/>
          <p14:tracePt t="112488" x="6251575" y="1544638"/>
          <p14:tracePt t="112504" x="6286500" y="1562100"/>
          <p14:tracePt t="112520" x="6303963" y="1581150"/>
          <p14:tracePt t="112536" x="6323013" y="1581150"/>
          <p14:tracePt t="112553" x="6367463" y="1581150"/>
          <p14:tracePt t="112568" x="6411913" y="1581150"/>
          <p14:tracePt t="112584" x="6438900" y="1581150"/>
          <p14:tracePt t="112601" x="6473825" y="1581150"/>
          <p14:tracePt t="112616" x="6554788" y="1598613"/>
          <p14:tracePt t="112632" x="6634163" y="1608138"/>
          <p14:tracePt t="112648" x="6670675" y="1616075"/>
          <p14:tracePt t="112664" x="6697663" y="1633538"/>
          <p14:tracePt t="112680" x="6724650" y="1643063"/>
          <p14:tracePt t="112696" x="6732588" y="1652588"/>
          <p14:tracePt t="112713" x="6742113" y="1652588"/>
          <p14:tracePt t="112728" x="6769100" y="1652588"/>
          <p14:tracePt t="112744" x="6813550" y="1652588"/>
          <p14:tracePt t="112760" x="6858000" y="1633538"/>
          <p14:tracePt t="112776" x="6884988" y="1625600"/>
          <p14:tracePt t="112792" x="6929438" y="1608138"/>
          <p14:tracePt t="112808" x="6956425" y="1581150"/>
          <p14:tracePt t="112824" x="6973888" y="1562100"/>
          <p14:tracePt t="112840" x="6991350" y="1544638"/>
          <p14:tracePt t="112871" x="6991350" y="1527175"/>
          <p14:tracePt t="112887" x="7000875" y="1500188"/>
          <p14:tracePt t="112903" x="7010400" y="1490663"/>
          <p14:tracePt t="112919" x="7018338" y="1465263"/>
          <p14:tracePt t="112935" x="7018338" y="1428750"/>
          <p14:tracePt t="112951" x="7018338" y="1411288"/>
          <p14:tracePt t="112967" x="7018338" y="1384300"/>
          <p14:tracePt t="112983" x="7018338" y="1357313"/>
          <p14:tracePt t="112999" x="7018338" y="1322388"/>
          <p14:tracePt t="113015" x="7018338" y="1295400"/>
          <p14:tracePt t="113031" x="7018338" y="1276350"/>
          <p14:tracePt t="113047" x="7010400" y="1250950"/>
          <p14:tracePt t="113063" x="6991350" y="1214438"/>
          <p14:tracePt t="113079" x="6973888" y="1187450"/>
          <p14:tracePt t="113095" x="6965950" y="1169988"/>
          <p14:tracePt t="113111" x="6965950" y="1152525"/>
          <p14:tracePt t="113127" x="6956425" y="1133475"/>
          <p14:tracePt t="113143" x="6938963" y="1108075"/>
          <p14:tracePt t="113159" x="6911975" y="1081088"/>
          <p14:tracePt t="113175" x="6894513" y="1081088"/>
          <p14:tracePt t="113191" x="6884988" y="1071563"/>
          <p14:tracePt t="113207" x="6884988" y="1062038"/>
          <p14:tracePt t="113222" x="6875463" y="1062038"/>
          <p14:tracePt t="113239" x="6840538" y="1036638"/>
          <p14:tracePt t="113255" x="6777038" y="1017588"/>
          <p14:tracePt t="113271" x="6715125" y="1009650"/>
          <p14:tracePt t="113286" x="6653213" y="990600"/>
          <p14:tracePt t="113302" x="6626225" y="990600"/>
          <p14:tracePt t="113318" x="6599238" y="982663"/>
          <p14:tracePt t="113334" x="6562725" y="955675"/>
          <p14:tracePt t="113350" x="6537325" y="955675"/>
          <p14:tracePt t="113366" x="6518275" y="946150"/>
          <p14:tracePt t="113382" x="6491288" y="938213"/>
          <p14:tracePt t="113398" x="6438900" y="928688"/>
          <p14:tracePt t="113414" x="6402388" y="928688"/>
          <p14:tracePt t="113430" x="6348413" y="919163"/>
          <p14:tracePt t="113446" x="6323013" y="911225"/>
          <p14:tracePt t="113462" x="6303963" y="911225"/>
          <p14:tracePt t="113478" x="6259513" y="911225"/>
          <p14:tracePt t="113495" x="6224588" y="911225"/>
          <p14:tracePt t="113510" x="6188075" y="911225"/>
          <p14:tracePt t="113526" x="6153150" y="911225"/>
          <p14:tracePt t="113542" x="6116638" y="911225"/>
          <p14:tracePt t="113574" x="6099175" y="911225"/>
          <p14:tracePt t="113590" x="6081713" y="911225"/>
          <p14:tracePt t="113606" x="6054725" y="911225"/>
          <p14:tracePt t="113623" x="6018213" y="919163"/>
          <p14:tracePt t="113639" x="5983288" y="919163"/>
          <p14:tracePt t="113654" x="5956300" y="919163"/>
          <p14:tracePt t="113670" x="5929313" y="928688"/>
          <p14:tracePt t="113686" x="5911850" y="938213"/>
          <p14:tracePt t="113703" x="5894388" y="938213"/>
          <p14:tracePt t="113706" x="5875338" y="938213"/>
          <p14:tracePt t="113718" x="5857875" y="938213"/>
          <p14:tracePt t="113734" x="5813425" y="946150"/>
          <p14:tracePt t="113750" x="5795963" y="965200"/>
          <p14:tracePt t="113766" x="5786438" y="965200"/>
          <p14:tracePt t="113782" x="5776913" y="973138"/>
          <p14:tracePt t="113798" x="5768975" y="982663"/>
          <p14:tracePt t="113830" x="5759450" y="990600"/>
          <p14:tracePt t="113851" x="5759450" y="1000125"/>
          <p14:tracePt t="113866" x="5751513" y="1009650"/>
          <p14:tracePt t="113882" x="5751513" y="1017588"/>
          <p14:tracePt t="113898" x="5751513" y="1027113"/>
          <p14:tracePt t="113915" x="5741988" y="1044575"/>
          <p14:tracePt t="113926" x="5741988" y="1054100"/>
          <p14:tracePt t="113942" x="5732463" y="1071563"/>
          <p14:tracePt t="113974" x="5732463" y="1081088"/>
          <p14:tracePt t="113990" x="5732463" y="1098550"/>
          <p14:tracePt t="114006" x="5732463" y="1116013"/>
          <p14:tracePt t="114022" x="5732463" y="1143000"/>
          <p14:tracePt t="114038" x="5732463" y="1160463"/>
          <p14:tracePt t="114070" x="5732463" y="1179513"/>
          <p14:tracePt t="114086" x="5732463" y="1204913"/>
          <p14:tracePt t="114118" x="5741988" y="1223963"/>
          <p14:tracePt t="114150" x="5741988" y="1241425"/>
          <p14:tracePt t="114166" x="5741988" y="1258888"/>
          <p14:tracePt t="114182" x="5741988" y="1285875"/>
          <p14:tracePt t="114198" x="5768975" y="1312863"/>
          <p14:tracePt t="114214" x="5776913" y="1322388"/>
          <p14:tracePt t="114230" x="5786438" y="1330325"/>
          <p14:tracePt t="114246" x="5786438" y="1339850"/>
          <p14:tracePt t="114262" x="5795963" y="1347788"/>
          <p14:tracePt t="114278" x="5813425" y="1357313"/>
          <p14:tracePt t="114294" x="5822950" y="1357313"/>
          <p14:tracePt t="114310" x="5840413" y="1374775"/>
          <p14:tracePt t="114326" x="5867400" y="1384300"/>
          <p14:tracePt t="114341" x="5875338" y="1393825"/>
          <p14:tracePt t="114358" x="5894388" y="1401763"/>
          <p14:tracePt t="114374" x="5902325" y="1411288"/>
          <p14:tracePt t="114390" x="5911850" y="1411288"/>
          <p14:tracePt t="114406" x="5956300" y="1438275"/>
          <p14:tracePt t="114422" x="6000750" y="1438275"/>
          <p14:tracePt t="114437" x="6037263" y="1438275"/>
          <p14:tracePt t="114453" x="6054725" y="1438275"/>
          <p14:tracePt t="114470" x="6062663" y="1438275"/>
          <p14:tracePt t="114485" x="6081713" y="1438275"/>
          <p14:tracePt t="114501" x="6099175" y="1438275"/>
          <p14:tracePt t="114517" x="6116638" y="1438275"/>
          <p14:tracePt t="114533" x="6161088" y="1438275"/>
          <p14:tracePt t="114549" x="6188075" y="1438275"/>
          <p14:tracePt t="114565" x="6215063" y="1455738"/>
          <p14:tracePt t="114581" x="6251575" y="1465263"/>
          <p14:tracePt t="114597" x="6276975" y="1473200"/>
          <p14:tracePt t="114613" x="6303963" y="1490663"/>
          <p14:tracePt t="114629" x="6330950" y="1500188"/>
          <p14:tracePt t="114645" x="6348413" y="1509713"/>
          <p14:tracePt t="114661" x="6384925" y="1509713"/>
          <p14:tracePt t="114677" x="6419850" y="1509713"/>
          <p14:tracePt t="114693" x="6456363" y="1509713"/>
          <p14:tracePt t="114709" x="6491288" y="1509713"/>
          <p14:tracePt t="114725" x="6510338" y="1509713"/>
          <p14:tracePt t="114741" x="6537325" y="1509713"/>
          <p14:tracePt t="114757" x="6562725" y="1517650"/>
          <p14:tracePt t="114796" x="6572250" y="1517650"/>
          <p14:tracePt t="114805" x="6581775" y="1517650"/>
          <p14:tracePt t="114821" x="6616700" y="1517650"/>
          <p14:tracePt t="114837" x="6643688" y="1517650"/>
          <p14:tracePt t="114853" x="6653213" y="1517650"/>
          <p14:tracePt t="114869" x="6661150" y="1517650"/>
          <p14:tracePt t="114901" x="6680200" y="1509713"/>
          <p14:tracePt t="114917" x="6705600" y="1490663"/>
          <p14:tracePt t="114933" x="6715125" y="1482725"/>
          <p14:tracePt t="114988" x="6724650" y="1473200"/>
          <p14:tracePt t="115004" x="6732588" y="1473200"/>
          <p14:tracePt t="115014" x="6732588" y="1465263"/>
          <p14:tracePt t="115029" x="6759575" y="1455738"/>
          <p14:tracePt t="115045" x="6759575" y="1446213"/>
          <p14:tracePt t="115100" x="6769100" y="1446213"/>
          <p14:tracePt t="115110" x="6777038" y="1438275"/>
          <p14:tracePt t="115125" x="6777038" y="1428750"/>
          <p14:tracePt t="115141" x="6786563" y="1411288"/>
          <p14:tracePt t="115173" x="6786563" y="1401763"/>
          <p14:tracePt t="115189" x="6786563" y="1393825"/>
          <p14:tracePt t="115216" x="6786563" y="1384300"/>
          <p14:tracePt t="115244" x="6786563" y="1374775"/>
          <p14:tracePt t="115260" x="6786563" y="1366838"/>
          <p14:tracePt t="115270" x="6786563" y="1357313"/>
          <p14:tracePt t="115285" x="6786563" y="1339850"/>
          <p14:tracePt t="115301" x="6786563" y="1312863"/>
          <p14:tracePt t="115317" x="6786563" y="1295400"/>
          <p14:tracePt t="115333" x="6786563" y="1276350"/>
          <p14:tracePt t="115349" x="6786563" y="1258888"/>
          <p14:tracePt t="115365" x="6786563" y="1231900"/>
          <p14:tracePt t="115381" x="6786563" y="1214438"/>
          <p14:tracePt t="115412" x="6786563" y="1204913"/>
          <p14:tracePt t="115428" x="6786563" y="1196975"/>
          <p14:tracePt t="115445" x="6786563" y="1187450"/>
          <p14:tracePt t="115461" x="6786563" y="1169988"/>
          <p14:tracePt t="115492" x="6786563" y="1160463"/>
          <p14:tracePt t="115516" x="6786563" y="1152525"/>
          <p14:tracePt t="115532" x="6786563" y="1143000"/>
          <p14:tracePt t="115548" x="6786563" y="1133475"/>
          <p14:tracePt t="115568" x="6786563" y="1125538"/>
          <p14:tracePt t="115612" x="6786563" y="1116013"/>
          <p14:tracePt t="115632" x="6786563" y="1108075"/>
          <p14:tracePt t="115661" x="6786563" y="1089025"/>
          <p14:tracePt t="115708" x="6786563" y="1081088"/>
          <p14:tracePt t="115741" x="6786563" y="1071563"/>
          <p14:tracePt t="116238" x="6777038" y="1071563"/>
          <p14:tracePt t="116254" x="6759575" y="1071563"/>
          <p14:tracePt t="116266" x="6732588" y="1071563"/>
          <p14:tracePt t="116276" x="6643688" y="1036638"/>
          <p14:tracePt t="116292" x="6554788" y="1000125"/>
          <p14:tracePt t="116307" x="6402388" y="946150"/>
          <p14:tracePt t="116323" x="6276975" y="901700"/>
          <p14:tracePt t="116339" x="6161088" y="874713"/>
          <p14:tracePt t="116355" x="6099175" y="866775"/>
          <p14:tracePt t="116388" x="6072188" y="866775"/>
          <p14:tracePt t="116404" x="6054725" y="866775"/>
          <p14:tracePt t="116420" x="6037263" y="866775"/>
          <p14:tracePt t="116436" x="6018213" y="866775"/>
          <p14:tracePt t="116452" x="5983288" y="866775"/>
          <p14:tracePt t="116468" x="5929313" y="866775"/>
          <p14:tracePt t="116484" x="5884863" y="866775"/>
          <p14:tracePt t="116500" x="5840413" y="874713"/>
          <p14:tracePt t="116515" x="5803900" y="874713"/>
          <p14:tracePt t="116532" x="5759450" y="874713"/>
          <p14:tracePt t="116548" x="5724525" y="884238"/>
          <p14:tracePt t="116564" x="5697538" y="884238"/>
          <p14:tracePt t="116579" x="5670550" y="893763"/>
          <p14:tracePt t="116595" x="5643563" y="911225"/>
          <p14:tracePt t="116612" x="5608638" y="928688"/>
          <p14:tracePt t="116627" x="5589588" y="955675"/>
          <p14:tracePt t="116643" x="5581650" y="965200"/>
          <p14:tracePt t="116659" x="5572125" y="982663"/>
          <p14:tracePt t="116675" x="5562600" y="990600"/>
          <p14:tracePt t="116691" x="5562600" y="1000125"/>
          <p14:tracePt t="116707" x="5562600" y="1044575"/>
          <p14:tracePt t="116723" x="5562600" y="1071563"/>
          <p14:tracePt t="116739" x="5562600" y="1089025"/>
          <p14:tracePt t="116755" x="5562600" y="1108075"/>
          <p14:tracePt t="116771" x="5589588" y="1133475"/>
          <p14:tracePt t="116787" x="5626100" y="1152525"/>
          <p14:tracePt t="116803" x="5653088" y="1187450"/>
          <p14:tracePt t="116819" x="5680075" y="1214438"/>
          <p14:tracePt t="116835" x="5688013" y="1223963"/>
          <p14:tracePt t="116851" x="5715000" y="1250950"/>
          <p14:tracePt t="116867" x="5741988" y="1276350"/>
          <p14:tracePt t="116883" x="5751513" y="1285875"/>
          <p14:tracePt t="116899" x="5768975" y="1295400"/>
          <p14:tracePt t="116915" x="5776913" y="1330325"/>
          <p14:tracePt t="116931" x="5822950" y="1357313"/>
          <p14:tracePt t="116947" x="5867400" y="1384300"/>
          <p14:tracePt t="116963" x="5919788" y="1401763"/>
          <p14:tracePt t="116979" x="5973763" y="1411288"/>
          <p14:tracePt t="116995" x="6000750" y="1419225"/>
          <p14:tracePt t="117011" x="6018213" y="1419225"/>
          <p14:tracePt t="117027" x="6045200" y="1428750"/>
          <p14:tracePt t="117043" x="6089650" y="1438275"/>
          <p14:tracePt t="117059" x="6161088" y="1446213"/>
          <p14:tracePt t="117075" x="6232525" y="1446213"/>
          <p14:tracePt t="117091" x="6276975" y="1446213"/>
          <p14:tracePt t="117107" x="6303963" y="1446213"/>
          <p14:tracePt t="117123" x="6330950" y="1446213"/>
          <p14:tracePt t="117139" x="6367463" y="1446213"/>
          <p14:tracePt t="117171" x="6384925" y="1446213"/>
          <p14:tracePt t="117187" x="6411913" y="1446213"/>
          <p14:tracePt t="117203" x="6456363" y="1446213"/>
          <p14:tracePt t="117219" x="6510338" y="1438275"/>
          <p14:tracePt t="117235" x="6562725" y="1438275"/>
          <p14:tracePt t="117251" x="6589713" y="1438275"/>
          <p14:tracePt t="117268" x="6599238" y="1438275"/>
          <p14:tracePt t="117287" x="6616700" y="1438275"/>
          <p14:tracePt t="117303" x="6634163" y="1438275"/>
          <p14:tracePt t="117315" x="6643688" y="1438275"/>
          <p14:tracePt t="117331" x="6670675" y="1428750"/>
          <p14:tracePt t="117347" x="6705600" y="1419225"/>
          <p14:tracePt t="117363" x="6751638" y="1401763"/>
          <p14:tracePt t="117379" x="6796088" y="1393825"/>
          <p14:tracePt t="117395" x="6840538" y="1374775"/>
          <p14:tracePt t="117411" x="6867525" y="1374775"/>
          <p14:tracePt t="117427" x="6919913" y="1330325"/>
          <p14:tracePt t="117443" x="6938963" y="1312863"/>
          <p14:tracePt t="117475" x="6956425" y="1295400"/>
          <p14:tracePt t="117490" x="6973888" y="1276350"/>
          <p14:tracePt t="117507" x="6983413" y="1268413"/>
          <p14:tracePt t="117523" x="6983413" y="1258888"/>
          <p14:tracePt t="117538" x="6991350" y="1250950"/>
          <p14:tracePt t="117571" x="7000875" y="1241425"/>
          <p14:tracePt t="117587" x="7000875" y="1231900"/>
          <p14:tracePt t="117657" x="7000875" y="1223963"/>
          <p14:tracePt t="117672" x="7000875" y="1214438"/>
          <p14:tracePt t="117688" x="7000875" y="1204913"/>
          <p14:tracePt t="117699" x="7000875" y="1196975"/>
          <p14:tracePt t="117752" x="7000875" y="1187450"/>
          <p14:tracePt t="117896" x="6991350" y="1187450"/>
          <p14:tracePt t="117912" x="6991350" y="1179513"/>
          <p14:tracePt t="117928" x="6983413" y="1179513"/>
          <p14:tracePt t="117945" x="6965950" y="1179513"/>
          <p14:tracePt t="117954" x="6956425" y="1179513"/>
          <p14:tracePt t="117963" x="6946900" y="1179513"/>
          <p14:tracePt t="117976" x="6938963" y="1179513"/>
          <p14:tracePt t="117986" x="6929438" y="1179513"/>
          <p14:tracePt t="118002" x="6919913" y="1179513"/>
          <p14:tracePt t="118018" x="6902450" y="1187450"/>
          <p14:tracePt t="118034" x="6875463" y="1187450"/>
          <p14:tracePt t="118050" x="6848475" y="1204913"/>
          <p14:tracePt t="118066" x="6840538" y="1204913"/>
          <p14:tracePt t="118136" x="6840538" y="1214438"/>
          <p14:tracePt t="118152" x="6831013" y="1214438"/>
          <p14:tracePt t="118169" x="6823075" y="1214438"/>
          <p14:tracePt t="118185" x="6823075" y="1223963"/>
          <p14:tracePt t="118248" x="6813550" y="1223963"/>
          <p14:tracePt t="118264" x="6804025" y="1223963"/>
          <p14:tracePt t="118332" x="6796088" y="1223963"/>
          <p14:tracePt t="118344" x="6777038" y="1223963"/>
          <p14:tracePt t="118355" x="6759575" y="1223963"/>
          <p14:tracePt t="118371" x="6705600" y="1223963"/>
          <p14:tracePt t="118386" x="6670675" y="1223963"/>
          <p14:tracePt t="118402" x="6643688" y="1223963"/>
          <p14:tracePt t="118434" x="6626225" y="1223963"/>
          <p14:tracePt t="118450" x="6616700" y="1223963"/>
          <p14:tracePt t="118466" x="6608763" y="1223963"/>
          <p14:tracePt t="118482" x="6608763" y="1231900"/>
          <p14:tracePt t="118520" x="6599238" y="1231900"/>
          <p14:tracePt t="118530" x="6581775" y="1231900"/>
          <p14:tracePt t="118546" x="6554788" y="1231900"/>
          <p14:tracePt t="118562" x="6527800" y="1241425"/>
          <p14:tracePt t="118620" x="6518275" y="1241425"/>
          <p14:tracePt t="118633" x="6500813" y="1241425"/>
          <p14:tracePt t="118648" x="6491288" y="1241425"/>
          <p14:tracePt t="118664" x="6483350" y="1241425"/>
          <p14:tracePt t="118677" x="6473825" y="1241425"/>
          <p14:tracePt t="118689" x="6456363" y="1241425"/>
          <p14:tracePt t="118706" x="6438900" y="1241425"/>
          <p14:tracePt t="118721" x="6419850" y="1241425"/>
          <p14:tracePt t="118754" x="6419850" y="1231900"/>
          <p14:tracePt t="118770" x="6411913" y="1214438"/>
          <p14:tracePt t="118786" x="6357938" y="1196975"/>
          <p14:tracePt t="118801" x="6313488" y="1179513"/>
          <p14:tracePt t="118818" x="6303963" y="1169988"/>
          <p14:tracePt t="118849" x="6296025" y="1160463"/>
          <p14:tracePt t="118865" x="6286500" y="1152525"/>
          <p14:tracePt t="118881" x="6269038" y="1152525"/>
          <p14:tracePt t="118897" x="6224588" y="1152525"/>
          <p14:tracePt t="118913" x="6153150" y="1152525"/>
          <p14:tracePt t="118930" x="6089650" y="1160463"/>
          <p14:tracePt t="118945" x="6072188" y="1169988"/>
          <p14:tracePt t="118961" x="6054725" y="1179513"/>
          <p14:tracePt t="119194" x="6062663" y="1179513"/>
          <p14:tracePt t="119205" x="6072188" y="1179513"/>
          <p14:tracePt t="119217" x="6081713" y="1179513"/>
          <p14:tracePt t="119233" x="6089650" y="1179513"/>
          <p14:tracePt t="119290" x="6099175" y="1179513"/>
          <p14:tracePt t="119306" x="6108700" y="1179513"/>
          <p14:tracePt t="119316" x="6126163" y="1179513"/>
          <p14:tracePt t="119329" x="6205538" y="1204913"/>
          <p14:tracePt t="119345" x="6296025" y="1223963"/>
          <p14:tracePt t="119361" x="6323013" y="1231900"/>
          <p14:tracePt t="119393" x="6330950" y="1231900"/>
          <p14:tracePt t="119409" x="6330950" y="1223963"/>
          <p14:tracePt t="119425" x="6330950" y="1214438"/>
          <p14:tracePt t="119482" x="6340475" y="1204913"/>
          <p14:tracePt t="119498" x="6367463" y="1204913"/>
          <p14:tracePt t="119507" x="6384925" y="1204913"/>
          <p14:tracePt t="119521" x="6419850" y="1204913"/>
          <p14:tracePt t="119537" x="6429375" y="1204913"/>
          <p14:tracePt t="119553" x="6438900" y="1204913"/>
          <p14:tracePt t="119585" x="6438900" y="1214438"/>
          <p14:tracePt t="119659" x="6429375" y="1214438"/>
          <p14:tracePt t="119706" x="6429375" y="1204913"/>
          <p14:tracePt t="119715" x="6438900" y="1204913"/>
          <p14:tracePt t="119729" x="6456363" y="1179513"/>
          <p14:tracePt t="119770" x="6465888" y="1179513"/>
          <p14:tracePt t="119783" x="6473825" y="1179513"/>
          <p14:tracePt t="119793" x="6527800" y="1169988"/>
          <p14:tracePt t="119809" x="6608763" y="1169988"/>
          <p14:tracePt t="119825" x="6661150" y="1179513"/>
          <p14:tracePt t="119840" x="6688138" y="1196975"/>
          <p14:tracePt t="119856" x="6715125" y="1231900"/>
          <p14:tracePt t="119873" x="6742113" y="1268413"/>
          <p14:tracePt t="119905" x="6742113" y="1276350"/>
          <p14:tracePt t="119930" x="6724650" y="1276350"/>
          <p14:tracePt t="119942" x="6715125" y="1276350"/>
          <p14:tracePt t="119952" x="6705600" y="1276350"/>
          <p14:tracePt t="119968" x="6697663" y="1276350"/>
          <p14:tracePt t="119994" x="6697663" y="1268413"/>
          <p14:tracePt t="120026" x="6697663" y="1258888"/>
          <p14:tracePt t="120035" x="6697663" y="1250950"/>
          <p14:tracePt t="120048" x="6697663" y="1231900"/>
          <p14:tracePt t="120064" x="6688138" y="1196975"/>
          <p14:tracePt t="120080" x="6661150" y="1179513"/>
          <p14:tracePt t="120096" x="6626225" y="1169988"/>
          <p14:tracePt t="120112" x="6599238" y="1160463"/>
          <p14:tracePt t="120154" x="6581775" y="1160463"/>
          <p14:tracePt t="120170" x="6554788" y="1160463"/>
          <p14:tracePt t="120186" x="6537325" y="1160463"/>
          <p14:tracePt t="120200" x="6527800" y="1169988"/>
          <p14:tracePt t="120209" x="6518275" y="1179513"/>
          <p14:tracePt t="120224" x="6500813" y="1196975"/>
          <p14:tracePt t="120240" x="6483350" y="1204913"/>
          <p14:tracePt t="120256" x="6483350" y="1214438"/>
          <p14:tracePt t="120272" x="6483350" y="1223963"/>
          <p14:tracePt t="120288" x="6483350" y="1231900"/>
          <p14:tracePt t="120304" x="6483350" y="1241425"/>
          <p14:tracePt t="120332" x="6483350" y="1250950"/>
          <p14:tracePt t="120353" x="6500813" y="1250950"/>
          <p14:tracePt t="120364" x="6510338" y="1241425"/>
          <p14:tracePt t="120376" x="6518275" y="1231900"/>
          <p14:tracePt t="120386" x="6537325" y="1214438"/>
          <p14:tracePt t="120400" x="6562725" y="1196975"/>
          <p14:tracePt t="120417" x="6589713" y="1187450"/>
          <p14:tracePt t="120433" x="6608763" y="1179513"/>
          <p14:tracePt t="120448" x="6653213" y="1179513"/>
          <p14:tracePt t="120464" x="6697663" y="1179513"/>
          <p14:tracePt t="120480" x="6724650" y="1196975"/>
          <p14:tracePt t="120496" x="6724650" y="1204913"/>
          <p14:tracePt t="120512" x="6732588" y="1214438"/>
          <p14:tracePt t="120528" x="6732588" y="1223963"/>
          <p14:tracePt t="120544" x="6697663" y="1231900"/>
          <p14:tracePt t="120560" x="6626225" y="1231900"/>
          <p14:tracePt t="120577" x="6581775" y="1231900"/>
          <p14:tracePt t="120592" x="6572250" y="1231900"/>
          <p14:tracePt t="120608" x="6562725" y="1231900"/>
          <p14:tracePt t="120640" x="6545263" y="1231900"/>
          <p14:tracePt t="120657" x="6537325" y="1223963"/>
          <p14:tracePt t="120673" x="6500813" y="1196975"/>
          <p14:tracePt t="120688" x="6473825" y="1169988"/>
          <p14:tracePt t="120721" x="6465888" y="1152525"/>
          <p14:tracePt t="120785" x="6491288" y="1152525"/>
          <p14:tracePt t="120796" x="6510338" y="1160463"/>
          <p14:tracePt t="120807" x="6545263" y="1169988"/>
          <p14:tracePt t="120817" x="6572250" y="1179513"/>
          <p14:tracePt t="120832" x="6589713" y="1223963"/>
          <p14:tracePt t="120848" x="6599238" y="1223963"/>
          <p14:tracePt t="120864" x="6608763" y="1231900"/>
          <p14:tracePt t="120896" x="6608763" y="1241425"/>
          <p14:tracePt t="120972" x="6608763" y="1250950"/>
          <p14:tracePt t="120988" x="6608763" y="1258888"/>
          <p14:tracePt t="121004" x="6616700" y="1258888"/>
          <p14:tracePt t="121014" x="6634163" y="1258888"/>
          <p14:tracePt t="121025" x="6653213" y="1258888"/>
          <p14:tracePt t="121040" x="6697663" y="1258888"/>
          <p14:tracePt t="121056" x="6742113" y="1258888"/>
          <p14:tracePt t="121072" x="6831013" y="1258888"/>
          <p14:tracePt t="121088" x="6902450" y="1258888"/>
          <p14:tracePt t="121104" x="6929438" y="1258888"/>
          <p14:tracePt t="121119" x="6938963" y="1268413"/>
          <p14:tracePt t="121153" x="6938963" y="1276350"/>
          <p14:tracePt t="121168" x="6938963" y="1285875"/>
          <p14:tracePt t="121372" x="6946900" y="1295400"/>
          <p14:tracePt t="121388" x="6956425" y="1295400"/>
          <p14:tracePt t="121398" x="6991350" y="1295400"/>
          <p14:tracePt t="121409" x="7027863" y="1295400"/>
          <p14:tracePt t="121423" x="7037388" y="1295400"/>
          <p14:tracePt t="121439" x="7045325" y="1295400"/>
          <p14:tracePt t="121776" x="7045325" y="1285875"/>
          <p14:tracePt t="124973" x="7037388" y="1268413"/>
          <p14:tracePt t="124977" x="7037388" y="1258888"/>
          <p14:tracePt t="124989" x="7027863" y="1258888"/>
          <p14:tracePt t="125004" x="7027863" y="1214438"/>
          <p14:tracePt t="125020" x="7010400" y="1179513"/>
          <p14:tracePt t="125037" x="6991350" y="1160463"/>
          <p14:tracePt t="125052" x="6991350" y="1152525"/>
          <p14:tracePt t="125068" x="6965950" y="1116013"/>
          <p14:tracePt t="125084" x="6946900" y="1108075"/>
          <p14:tracePt t="125117" x="6946900" y="1098550"/>
          <p14:tracePt t="125133" x="6946900" y="1089025"/>
          <p14:tracePt t="125148" x="6911975" y="1062038"/>
          <p14:tracePt t="125164" x="6831013" y="1036638"/>
          <p14:tracePt t="125180" x="6777038" y="1009650"/>
          <p14:tracePt t="125196" x="6751638" y="990600"/>
          <p14:tracePt t="125212" x="6715125" y="965200"/>
          <p14:tracePt t="125228" x="6661150" y="928688"/>
          <p14:tracePt t="125244" x="6589713" y="893763"/>
          <p14:tracePt t="125260" x="6510338" y="857250"/>
          <p14:tracePt t="125276" x="6438900" y="847725"/>
          <p14:tracePt t="125292" x="6303963" y="822325"/>
          <p14:tracePt t="125308" x="6197600" y="785813"/>
          <p14:tracePt t="125324" x="6116638" y="785813"/>
          <p14:tracePt t="125340" x="6045200" y="785813"/>
          <p14:tracePt t="125356" x="5965825" y="785813"/>
          <p14:tracePt t="125359" x="5956300" y="785813"/>
          <p14:tracePt t="125372" x="5919788" y="785813"/>
          <p14:tracePt t="125388" x="5902325" y="785813"/>
          <p14:tracePt t="125404" x="5894388" y="785813"/>
          <p14:tracePt t="125420" x="5857875" y="785813"/>
          <p14:tracePt t="125436" x="5795963" y="795338"/>
          <p14:tracePt t="125452" x="5751513" y="803275"/>
          <p14:tracePt t="125468" x="5705475" y="812800"/>
          <p14:tracePt t="125484" x="5661025" y="830263"/>
          <p14:tracePt t="125500" x="5608638" y="857250"/>
          <p14:tracePt t="125516" x="5581650" y="884238"/>
          <p14:tracePt t="125532" x="5562600" y="893763"/>
          <p14:tracePt t="125548" x="5554663" y="901700"/>
          <p14:tracePt t="125564" x="5545138" y="911225"/>
          <p14:tracePt t="125579" x="5545138" y="919163"/>
          <p14:tracePt t="125611" x="5545138" y="946150"/>
          <p14:tracePt t="125627" x="5527675" y="982663"/>
          <p14:tracePt t="125643" x="5518150" y="1017588"/>
          <p14:tracePt t="125659" x="5518150" y="1036638"/>
          <p14:tracePt t="125675" x="5518150" y="1062038"/>
          <p14:tracePt t="125692" x="5518150" y="1081088"/>
          <p14:tracePt t="125707" x="5518150" y="1089025"/>
          <p14:tracePt t="125723" x="5518150" y="1108075"/>
          <p14:tracePt t="125739" x="5518150" y="1143000"/>
          <p14:tracePt t="125755" x="5537200" y="1179513"/>
          <p14:tracePt t="125771" x="5545138" y="1204913"/>
          <p14:tracePt t="125787" x="5554663" y="1223963"/>
          <p14:tracePt t="125803" x="5554663" y="1250950"/>
          <p14:tracePt t="125819" x="5554663" y="1268413"/>
          <p14:tracePt t="125835" x="5554663" y="1312863"/>
          <p14:tracePt t="125851" x="5554663" y="1347788"/>
          <p14:tracePt t="125867" x="5554663" y="1366838"/>
          <p14:tracePt t="125870" x="5562600" y="1366838"/>
          <p14:tracePt t="125883" x="5562600" y="1374775"/>
          <p14:tracePt t="125902" x="5572125" y="1374775"/>
          <p14:tracePt t="125915" x="5589588" y="1384300"/>
          <p14:tracePt t="125934" x="5589588" y="1393825"/>
          <p14:tracePt t="125950" x="5608638" y="1393825"/>
          <p14:tracePt t="125963" x="5626100" y="1393825"/>
          <p14:tracePt t="125978" x="5670550" y="1393825"/>
          <p14:tracePt t="125995" x="5741988" y="1393825"/>
          <p14:tracePt t="126010" x="5759450" y="1393825"/>
          <p14:tracePt t="126042" x="5768975" y="1393825"/>
          <p14:tracePt t="126654" x="5751513" y="1393825"/>
          <p14:tracePt t="126663" x="5741988" y="1393825"/>
          <p14:tracePt t="126673" x="5732463" y="1393825"/>
          <p14:tracePt t="126830" x="5724525" y="1393825"/>
          <p14:tracePt t="127112" x="5715000" y="1393825"/>
          <p14:tracePt t="127128" x="5697538" y="1393825"/>
          <p14:tracePt t="127138" x="5688013" y="1401763"/>
          <p14:tracePt t="127147" x="5680075" y="1411288"/>
          <p14:tracePt t="127161" x="5661025" y="1419225"/>
          <p14:tracePt t="127179" x="5643563" y="1419225"/>
          <p14:tracePt t="127193" x="5643563" y="1428750"/>
          <p14:tracePt t="127224" x="5634038" y="1438275"/>
          <p14:tracePt t="127240" x="5626100" y="1438275"/>
          <p14:tracePt t="127250" x="5626100" y="1446213"/>
          <p14:tracePt t="127260" x="5616575" y="1465263"/>
          <p14:tracePt t="127273" x="5608638" y="1482725"/>
          <p14:tracePt t="127336" x="5608638" y="1490663"/>
          <p14:tracePt t="127352" x="5599113" y="1500188"/>
          <p14:tracePt t="127496" x="5608638" y="1509713"/>
          <p14:tracePt t="127872" x="5608638" y="1517650"/>
          <p14:tracePt t="127881" x="5608638" y="1527175"/>
          <p14:tracePt t="127897" x="5608638" y="1544638"/>
          <p14:tracePt t="127913" x="5608638" y="1554163"/>
          <p14:tracePt t="127929" x="5608638" y="1571625"/>
          <p14:tracePt t="127946" x="5608638" y="1581150"/>
          <p14:tracePt t="127961" x="5616575" y="1598613"/>
          <p14:tracePt t="127977" x="5626100" y="1608138"/>
          <p14:tracePt t="128009" x="5626100" y="1616075"/>
          <p14:tracePt t="128032" x="5634038" y="1625600"/>
          <p14:tracePt t="128048" x="5643563" y="1625600"/>
          <p14:tracePt t="128058" x="5653088" y="1633538"/>
          <p14:tracePt t="128073" x="5661025" y="1643063"/>
          <p14:tracePt t="128089" x="5680075" y="1670050"/>
          <p14:tracePt t="128105" x="5715000" y="1679575"/>
          <p14:tracePt t="128121" x="5786438" y="1704975"/>
          <p14:tracePt t="128137" x="5840413" y="1714500"/>
          <p14:tracePt t="128153" x="5884863" y="1731963"/>
          <p14:tracePt t="128169" x="5894388" y="1731963"/>
          <p14:tracePt t="128185" x="5911850" y="1758950"/>
          <p14:tracePt t="128200" x="5946775" y="1768475"/>
          <p14:tracePt t="128217" x="5973763" y="1776413"/>
          <p14:tracePt t="128233" x="6000750" y="1776413"/>
          <p14:tracePt t="128265" x="6027738" y="1785938"/>
          <p14:tracePt t="128280" x="6045200" y="1795463"/>
          <p14:tracePt t="128296" x="6072188" y="1795463"/>
          <p14:tracePt t="128312" x="6108700" y="1795463"/>
          <p14:tracePt t="128328" x="6170613" y="1795463"/>
          <p14:tracePt t="128344" x="6197600" y="1795463"/>
          <p14:tracePt t="128361" x="6205538" y="1795463"/>
          <p14:tracePt t="128377" x="6224588" y="1795463"/>
          <p14:tracePt t="128392" x="6251575" y="1795463"/>
          <p14:tracePt t="128408" x="6286500" y="1795463"/>
          <p14:tracePt t="128424" x="6340475" y="1795463"/>
          <p14:tracePt t="128440" x="6394450" y="1795463"/>
          <p14:tracePt t="128456" x="6438900" y="1795463"/>
          <p14:tracePt t="128496" x="6446838" y="1795463"/>
          <p14:tracePt t="128507" x="6456363" y="1795463"/>
          <p14:tracePt t="128520" x="6473825" y="1795463"/>
          <p14:tracePt t="128536" x="6483350" y="1795463"/>
          <p14:tracePt t="129002" x="6473825" y="1795463"/>
          <p14:tracePt t="129019" x="6473825" y="1803400"/>
          <p14:tracePt t="129035" x="6465888" y="1822450"/>
          <p14:tracePt t="129050" x="6465888" y="1830388"/>
          <p14:tracePt t="129060" x="6456363" y="1847850"/>
          <p14:tracePt t="129179" x="6456363" y="1857375"/>
          <p14:tracePt t="129195" x="6456363" y="1866900"/>
          <p14:tracePt t="129214" x="6456363" y="1874838"/>
          <p14:tracePt t="129242" x="6465888" y="1884363"/>
          <p14:tracePt t="129258" x="6473825" y="1884363"/>
          <p14:tracePt t="129422" x="6456363" y="1884363"/>
          <p14:tracePt t="129434" x="6446838" y="1884363"/>
          <p14:tracePt t="129444" x="6438900" y="1884363"/>
          <p14:tracePt t="129455" x="6419850" y="1884363"/>
          <p14:tracePt t="129466" x="6411913" y="1884363"/>
          <p14:tracePt t="129482" x="6402388" y="1884363"/>
          <p14:tracePt t="129498" x="6394450" y="1884363"/>
          <p14:tracePt t="129530" x="6394450" y="1874838"/>
          <p14:tracePt t="129610" x="6384925" y="1866900"/>
          <p14:tracePt t="129626" x="6375400" y="1866900"/>
          <p14:tracePt t="129642" x="6375400" y="1857375"/>
          <p14:tracePt t="129674" x="6357938" y="1857375"/>
          <p14:tracePt t="129683" x="6340475" y="1857375"/>
          <p14:tracePt t="129694" x="6296025" y="1857375"/>
          <p14:tracePt t="129719" x="6242050" y="1857375"/>
          <p14:tracePt t="129735" x="6224588" y="1857375"/>
          <p14:tracePt t="129834" x="6224588" y="1847850"/>
          <p14:tracePt t="129854" x="6224588" y="1830388"/>
          <p14:tracePt t="129867" x="6224588" y="1822450"/>
          <p14:tracePt t="129879" x="6215063" y="1803400"/>
          <p14:tracePt t="129895" x="6205538" y="1785938"/>
          <p14:tracePt t="129911" x="6205538" y="1768475"/>
          <p14:tracePt t="129914" x="6205538" y="1751013"/>
          <p14:tracePt t="129943" x="6205538" y="1741488"/>
          <p14:tracePt t="129959" x="6197600" y="1731963"/>
          <p14:tracePt t="130188" x="6188075" y="1724025"/>
          <p14:tracePt t="130204" x="6188075" y="1704975"/>
          <p14:tracePt t="130220" x="6188075" y="1697038"/>
          <p14:tracePt t="130230" x="6188075" y="1687513"/>
          <p14:tracePt t="130241" x="6188075" y="1679575"/>
          <p14:tracePt t="130252" x="6197600" y="1660525"/>
          <p14:tracePt t="130263" x="6205538" y="1652588"/>
          <p14:tracePt t="130278" x="6242050" y="1633538"/>
          <p14:tracePt t="130294" x="6296025" y="1608138"/>
          <p14:tracePt t="130311" x="6367463" y="1571625"/>
          <p14:tracePt t="130326" x="6456363" y="1527175"/>
          <p14:tracePt t="130342" x="6518275" y="1473200"/>
          <p14:tracePt t="130358" x="6554788" y="1419225"/>
          <p14:tracePt t="130375" x="6562725" y="1384300"/>
          <p14:tracePt t="130390" x="6562725" y="1330325"/>
          <p14:tracePt t="130407" x="6562725" y="1295400"/>
          <p14:tracePt t="130422" x="6562725" y="1268413"/>
          <p14:tracePt t="130438" x="6562725" y="1250950"/>
          <p14:tracePt t="130454" x="6572250" y="1231900"/>
          <p14:tracePt t="130470" x="6581775" y="1214438"/>
          <p14:tracePt t="130486" x="6599238" y="1196975"/>
          <p14:tracePt t="130502" x="6626225" y="1169988"/>
          <p14:tracePt t="130534" x="6626225" y="1160463"/>
          <p14:tracePt t="130550" x="6634163" y="1152525"/>
          <p14:tracePt t="130566" x="6634163" y="1133475"/>
          <p14:tracePt t="130598" x="6634163" y="1125538"/>
          <p14:tracePt t="130700" x="6634163" y="1116013"/>
          <p14:tracePt t="130721" x="6626225" y="1116013"/>
          <p14:tracePt t="130796" x="6616700" y="1116013"/>
          <p14:tracePt t="130805" x="6608763" y="1125538"/>
          <p14:tracePt t="130816" x="6608763" y="1143000"/>
          <p14:tracePt t="130828" x="6589713" y="1160463"/>
          <p14:tracePt t="130838" x="6581775" y="1160463"/>
          <p14:tracePt t="130854" x="6545263" y="1204913"/>
          <p14:tracePt t="130870" x="6527800" y="1231900"/>
          <p14:tracePt t="130886" x="6491288" y="1276350"/>
          <p14:tracePt t="130902" x="6483350" y="1312863"/>
          <p14:tracePt t="130918" x="6473825" y="1366838"/>
          <p14:tracePt t="130934" x="6465888" y="1419225"/>
          <p14:tracePt t="130950" x="6456363" y="1473200"/>
          <p14:tracePt t="130966" x="6446838" y="1500188"/>
          <p14:tracePt t="130982" x="6438900" y="1536700"/>
          <p14:tracePt t="130998" x="6411913" y="1571625"/>
          <p14:tracePt t="131014" x="6375400" y="1608138"/>
          <p14:tracePt t="131030" x="6357938" y="1633538"/>
          <p14:tracePt t="131046" x="6357938" y="1643063"/>
          <p14:tracePt t="131078" x="6357938" y="1660525"/>
          <p14:tracePt t="131110" x="6340475" y="1679575"/>
          <p14:tracePt t="131126" x="6340475" y="1687513"/>
          <p14:tracePt t="131142" x="6340475" y="1704975"/>
          <p14:tracePt t="131158" x="6340475" y="1714500"/>
          <p14:tracePt t="131261" x="6340475" y="1731963"/>
          <p14:tracePt t="131340" x="6330950" y="1741488"/>
          <p14:tracePt t="131388" x="6323013" y="1731963"/>
          <p14:tracePt t="131398" x="6313488" y="1731963"/>
          <p14:tracePt t="131413" x="6303963" y="1731963"/>
          <p14:tracePt t="131429" x="6303963" y="1724025"/>
          <p14:tracePt t="131445" x="6303963" y="1704975"/>
          <p14:tracePt t="131461" x="6303963" y="1697038"/>
          <p14:tracePt t="131516" x="6313488" y="1687513"/>
          <p14:tracePt t="131550" x="6313488" y="1679575"/>
          <p14:tracePt t="131598" x="6323013" y="1670050"/>
          <p14:tracePt t="131630" x="6330950" y="1660525"/>
          <p14:tracePt t="132366" x="6323013" y="1660525"/>
          <p14:tracePt t="132398" x="6313488" y="1660525"/>
          <p14:tracePt t="132414" x="6303963" y="1660525"/>
          <p14:tracePt t="132510" x="6286500" y="1660525"/>
          <p14:tracePt t="132519" x="6276975" y="1660525"/>
          <p14:tracePt t="132532" x="6269038" y="1670050"/>
          <p14:tracePt t="132548" x="6259513" y="1670050"/>
          <p14:tracePt t="132734" x="6251575" y="1670050"/>
          <p14:tracePt t="132743" x="6251575" y="1660525"/>
          <p14:tracePt t="132756" x="6259513" y="1652588"/>
          <p14:tracePt t="132772" x="6276975" y="1643063"/>
          <p14:tracePt t="132788" x="6303963" y="1625600"/>
          <p14:tracePt t="132804" x="6303963" y="1616075"/>
          <p14:tracePt t="132820" x="6313488" y="1608138"/>
          <p14:tracePt t="132898" x="6313488" y="1616075"/>
          <p14:tracePt t="132976" x="6323013" y="1616075"/>
          <p14:tracePt t="133008" x="6330950" y="1616075"/>
          <p14:tracePt t="133024" x="6340475" y="1616075"/>
          <p14:tracePt t="133040" x="6348413" y="1625600"/>
          <p14:tracePt t="133050" x="6357938" y="1625600"/>
          <p14:tracePt t="133060" x="6384925" y="1633538"/>
          <p14:tracePt t="133092" x="6384925" y="1643063"/>
          <p14:tracePt t="133109" x="6394450" y="1660525"/>
          <p14:tracePt t="133125" x="6402388" y="1679575"/>
          <p14:tracePt t="133141" x="6411913" y="1697038"/>
          <p14:tracePt t="133172" x="6419850" y="1704975"/>
          <p14:tracePt t="133200" x="6429375" y="1704975"/>
          <p14:tracePt t="133216" x="6438900" y="1704975"/>
          <p14:tracePt t="133232" x="6446838" y="1704975"/>
          <p14:tracePt t="133243" x="6456363" y="1704975"/>
          <p14:tracePt t="133832" x="6465888" y="1704975"/>
          <p14:tracePt t="134328" x="6473825" y="1704975"/>
          <p14:tracePt t="134344" x="6473825" y="1697038"/>
          <p14:tracePt t="134354" x="6483350" y="1697038"/>
          <p14:tracePt t="134364" x="6491288" y="1687513"/>
          <p14:tracePt t="134730" x="6491288" y="1704975"/>
          <p14:tracePt t="134740" x="6491288" y="1714500"/>
          <p14:tracePt t="134754" x="6483350" y="1724025"/>
          <p14:tracePt t="134770" x="6473825" y="1741488"/>
          <p14:tracePt t="134786" x="6473825" y="1751013"/>
          <p14:tracePt t="134802" x="6446838" y="1768475"/>
          <p14:tracePt t="134819" x="6419850" y="1785938"/>
          <p14:tracePt t="134890" x="6411913" y="1785938"/>
          <p14:tracePt t="134971" x="6411913" y="1795463"/>
          <p14:tracePt t="135034" x="6411913" y="1803400"/>
          <p14:tracePt t="135098" x="6411913" y="1812925"/>
          <p14:tracePt t="135898" x="6402388" y="1812925"/>
          <p14:tracePt t="136012" x="6411913" y="1795463"/>
          <p14:tracePt t="136023" x="6438900" y="1776413"/>
          <p14:tracePt t="136037" x="6465888" y="1768475"/>
          <p14:tracePt t="136049" x="6491288" y="1751013"/>
          <p14:tracePt t="136065" x="6572250" y="1670050"/>
          <p14:tracePt t="136081" x="6599238" y="1643063"/>
          <p14:tracePt t="136097" x="6653213" y="1598613"/>
          <p14:tracePt t="136113" x="6670675" y="1571625"/>
          <p14:tracePt t="136129" x="6697663" y="1544638"/>
          <p14:tracePt t="136145" x="6715125" y="1517650"/>
          <p14:tracePt t="136161" x="6742113" y="1465263"/>
          <p14:tracePt t="136177" x="6769100" y="1419225"/>
          <p14:tracePt t="136193" x="6786563" y="1374775"/>
          <p14:tracePt t="136209" x="6804025" y="1322388"/>
          <p14:tracePt t="136225" x="6813550" y="1285875"/>
          <p14:tracePt t="136241" x="6813550" y="1231900"/>
          <p14:tracePt t="136257" x="6813550" y="1169988"/>
          <p14:tracePt t="136273" x="6796088" y="1116013"/>
          <p14:tracePt t="136289" x="6751638" y="1089025"/>
          <p14:tracePt t="136305" x="6724650" y="1017588"/>
          <p14:tracePt t="136321" x="6680200" y="990600"/>
          <p14:tracePt t="136337" x="6643688" y="973138"/>
          <p14:tracePt t="136353" x="6634163" y="965200"/>
          <p14:tracePt t="136369" x="6608763" y="965200"/>
          <p14:tracePt t="136385" x="6562725" y="955675"/>
          <p14:tracePt t="136401" x="6527800" y="955675"/>
          <p14:tracePt t="136417" x="6465888" y="955675"/>
          <p14:tracePt t="136433" x="6411913" y="955675"/>
          <p14:tracePt t="136449" x="6348413" y="955675"/>
          <p14:tracePt t="136465" x="6259513" y="982663"/>
          <p14:tracePt t="136481" x="6188075" y="1009650"/>
          <p14:tracePt t="136497" x="6153150" y="1036638"/>
          <p14:tracePt t="136513" x="6126163" y="1081088"/>
          <p14:tracePt t="136529" x="6108700" y="1133475"/>
          <p14:tracePt t="136532" x="6089650" y="1187450"/>
          <p14:tracePt t="136545" x="6072188" y="1204913"/>
          <p14:tracePt t="136561" x="6045200" y="1268413"/>
          <p14:tracePt t="136577" x="6027738" y="1339850"/>
          <p14:tracePt t="136593" x="5991225" y="1428750"/>
          <p14:tracePt t="136609" x="5973763" y="1473200"/>
          <p14:tracePt t="136625" x="5973763" y="1544638"/>
          <p14:tracePt t="136641" x="5973763" y="1598613"/>
          <p14:tracePt t="136657" x="5973763" y="1633538"/>
          <p14:tracePt t="136672" x="5973763" y="1670050"/>
          <p14:tracePt t="136688" x="5983288" y="1704975"/>
          <p14:tracePt t="136704" x="6045200" y="1776413"/>
          <p14:tracePt t="136720" x="6108700" y="1839913"/>
          <p14:tracePt t="136737" x="6153150" y="1874838"/>
          <p14:tracePt t="136752" x="6180138" y="1884363"/>
          <p14:tracePt t="136768" x="6215063" y="1893888"/>
          <p14:tracePt t="136784" x="6286500" y="1893888"/>
          <p14:tracePt t="136800" x="6357938" y="1893888"/>
          <p14:tracePt t="136816" x="6394450" y="1893888"/>
          <p14:tracePt t="136832" x="6411913" y="1893888"/>
          <p14:tracePt t="136848" x="6446838" y="1884363"/>
          <p14:tracePt t="136880" x="6465888" y="1874838"/>
          <p14:tracePt t="136896" x="6483350" y="1874838"/>
          <p14:tracePt t="136912" x="6500813" y="1866900"/>
          <p14:tracePt t="136928" x="6527800" y="1866900"/>
          <p14:tracePt t="136944" x="6572250" y="1866900"/>
          <p14:tracePt t="136960" x="6608763" y="1866900"/>
          <p14:tracePt t="136976" x="6634163" y="1866900"/>
          <p14:tracePt t="137028" x="6653213" y="1866900"/>
          <p14:tracePt t="137140" x="6661150" y="1866900"/>
          <p14:tracePt t="137149" x="6680200" y="1866900"/>
          <p14:tracePt t="137160" x="6705600" y="1866900"/>
          <p14:tracePt t="137173" x="6715125" y="1866900"/>
          <p14:tracePt t="137184" x="6724650" y="1866900"/>
          <p14:tracePt t="137200" x="6759575" y="1866900"/>
          <p14:tracePt t="137216" x="6786563" y="1866900"/>
          <p14:tracePt t="137232" x="6831013" y="1866900"/>
          <p14:tracePt t="137248" x="6858000" y="1866900"/>
          <p14:tracePt t="137264" x="6894513" y="1866900"/>
          <p14:tracePt t="137280" x="6919913" y="1847850"/>
          <p14:tracePt t="137296" x="6946900" y="1839913"/>
          <p14:tracePt t="137312" x="6973888" y="1822450"/>
          <p14:tracePt t="137527" x="6973888" y="1812925"/>
          <p14:tracePt t="137542" x="6965950" y="1795463"/>
          <p14:tracePt t="139128" x="6938963" y="1785938"/>
          <p14:tracePt t="139144" x="6902450" y="1785938"/>
          <p14:tracePt t="139156" x="6884988" y="1776413"/>
          <p14:tracePt t="139166" x="6867525" y="1768475"/>
          <p14:tracePt t="140541" x="6848475" y="1768475"/>
          <p14:tracePt t="140550" x="6840538" y="1768475"/>
          <p14:tracePt t="140563" x="6831013" y="1768475"/>
          <p14:tracePt t="140573" x="6823075" y="1768475"/>
          <p14:tracePt t="140589" x="6796088" y="1768475"/>
          <p14:tracePt t="140605" x="6777038" y="1768475"/>
          <p14:tracePt t="140621" x="6769100" y="1768475"/>
          <p14:tracePt t="140637" x="6715125" y="1768475"/>
          <p14:tracePt t="140653" x="6643688" y="1768475"/>
          <p14:tracePt t="140669" x="6572250" y="1768475"/>
          <p14:tracePt t="140685" x="6527800" y="1768475"/>
          <p14:tracePt t="140701" x="6473825" y="1768475"/>
          <p14:tracePt t="140717" x="6429375" y="1768475"/>
          <p14:tracePt t="140733" x="6384925" y="1758950"/>
          <p14:tracePt t="140749" x="6340475" y="1758950"/>
          <p14:tracePt t="140782" x="6330950" y="1758950"/>
          <p14:tracePt t="140798" x="6323013" y="1758950"/>
          <p14:tracePt t="140813" x="6303963" y="1758950"/>
          <p14:tracePt t="140829" x="6296025" y="1758950"/>
          <p14:tracePt t="140845" x="6276975" y="1758950"/>
          <p14:tracePt t="140861" x="6259513" y="1758950"/>
          <p14:tracePt t="140877" x="6242050" y="1758950"/>
          <p14:tracePt t="141005" x="6232525" y="1758950"/>
          <p14:tracePt t="141036" x="6242050" y="1751013"/>
          <p14:tracePt t="141046" x="6251575" y="1751013"/>
          <p14:tracePt t="141059" x="6276975" y="1731963"/>
          <p14:tracePt t="141069" x="6286500" y="1731963"/>
          <p14:tracePt t="141085" x="6313488" y="1731963"/>
          <p14:tracePt t="141100" x="6340475" y="1731963"/>
          <p14:tracePt t="141116" x="6367463" y="1731963"/>
          <p14:tracePt t="141132" x="6375400" y="1731963"/>
          <p14:tracePt t="141148" x="6384925" y="1731963"/>
          <p14:tracePt t="141164" x="6402388" y="1731963"/>
          <p14:tracePt t="141180" x="6411913" y="1731963"/>
          <p14:tracePt t="141213" x="6411913" y="1751013"/>
          <p14:tracePt t="141245" x="6419850" y="1758950"/>
          <p14:tracePt t="141254" x="6429375" y="1768475"/>
          <p14:tracePt t="141344" x="6411913" y="1768475"/>
          <p14:tracePt t="141357" x="6384925" y="1768475"/>
          <p14:tracePt t="141367" x="6357938" y="1768475"/>
          <p14:tracePt t="141378" x="6286500" y="1731963"/>
          <p14:tracePt t="141388" x="6242050" y="1724025"/>
          <p14:tracePt t="141404" x="6205538" y="1697038"/>
          <p14:tracePt t="141420" x="6197600" y="1697038"/>
          <p14:tracePt t="141469" x="6197600" y="1687513"/>
          <p14:tracePt t="141584" x="6205538" y="1670050"/>
          <p14:tracePt t="141597" x="6215063" y="1643063"/>
          <p14:tracePt t="141606" x="6215063" y="1625600"/>
          <p14:tracePt t="141616" x="6224588" y="1589088"/>
          <p14:tracePt t="141629" x="6232525" y="1571625"/>
          <p14:tracePt t="141645" x="6269038" y="1536700"/>
          <p14:tracePt t="141661" x="6313488" y="1527175"/>
          <p14:tracePt t="141677" x="6419850" y="1509713"/>
          <p14:tracePt t="141693" x="6562725" y="1490663"/>
          <p14:tracePt t="141709" x="6697663" y="1473200"/>
          <p14:tracePt t="141724" x="6715125" y="1473200"/>
          <p14:tracePt t="141773" x="6724650" y="1473200"/>
          <p14:tracePt t="141781" x="6724650" y="1482725"/>
          <p14:tracePt t="141853" x="6715125" y="1473200"/>
          <p14:tracePt t="141862" x="6705600" y="1455738"/>
          <p14:tracePt t="141875" x="6661150" y="1438275"/>
          <p14:tracePt t="141885" x="6653213" y="1428750"/>
          <p14:tracePt t="141900" x="6643688" y="1428750"/>
          <p14:tracePt t="141916" x="6599238" y="1411288"/>
          <p14:tracePt t="141932" x="6562725" y="1401763"/>
          <p14:tracePt t="141948" x="6554788" y="1393825"/>
          <p14:tracePt t="141964" x="6510338" y="1393825"/>
          <p14:tracePt t="141980" x="6446838" y="1401763"/>
          <p14:tracePt t="141996" x="6367463" y="1446213"/>
          <p14:tracePt t="142012" x="6276975" y="1490663"/>
          <p14:tracePt t="142027" x="6269038" y="1509713"/>
          <p14:tracePt t="142044" x="6269038" y="1544638"/>
          <p14:tracePt t="142075" x="6269038" y="1554163"/>
          <p14:tracePt t="142091" x="6276975" y="1562100"/>
          <p14:tracePt t="142107" x="6323013" y="1562100"/>
          <p14:tracePt t="142123" x="6357938" y="1544638"/>
          <p14:tracePt t="142140" x="6429375" y="1527175"/>
          <p14:tracePt t="142155" x="6562725" y="1490663"/>
          <p14:tracePt t="142174" x="6777038" y="1438275"/>
          <p14:tracePt t="142188" x="6831013" y="1428750"/>
          <p14:tracePt t="142203" x="6911975" y="1428750"/>
          <p14:tracePt t="142219" x="6983413" y="1438275"/>
          <p14:tracePt t="142235" x="7018338" y="1500188"/>
          <p14:tracePt t="142251" x="7037388" y="1544638"/>
          <p14:tracePt t="142267" x="7037388" y="1581150"/>
          <p14:tracePt t="142283" x="7027863" y="1625600"/>
          <p14:tracePt t="142299" x="6991350" y="1679575"/>
          <p14:tracePt t="142315" x="6919913" y="1687513"/>
          <p14:tracePt t="142331" x="6867525" y="1714500"/>
          <p14:tracePt t="142347" x="6848475" y="1731963"/>
          <p14:tracePt t="142379" x="6848475" y="1741488"/>
          <p14:tracePt t="142395" x="6884988" y="1758950"/>
          <p14:tracePt t="142411" x="6929438" y="1776413"/>
          <p14:tracePt t="142427" x="6946900" y="1795463"/>
          <p14:tracePt t="142443" x="6965950" y="1803400"/>
          <p14:tracePt t="142590" x="6973888" y="1803400"/>
          <p14:tracePt t="142607" x="6991350" y="1803400"/>
          <p14:tracePt t="142616" x="7000875" y="1803400"/>
          <p14:tracePt t="142639" x="7010400" y="1803400"/>
          <p14:tracePt t="143022" x="7018338" y="1803400"/>
          <p14:tracePt t="143038" x="7037388" y="1803400"/>
          <p14:tracePt t="143048" x="7062788" y="1803400"/>
          <p14:tracePt t="143055" x="7108825" y="1803400"/>
          <p14:tracePt t="143066" x="7116763" y="1803400"/>
          <p14:tracePt t="143082" x="7134225" y="1803400"/>
          <p14:tracePt t="143098" x="7153275" y="1803400"/>
          <p14:tracePt t="143130" x="7143750" y="1812925"/>
          <p14:tracePt t="143146" x="7116763" y="1866900"/>
          <p14:tracePt t="143528" x="7116763" y="1847850"/>
          <p14:tracePt t="143533" x="7116763" y="1839913"/>
          <p14:tracePt t="143546" x="7126288" y="1830388"/>
          <p14:tracePt t="143576" x="7126288" y="1822450"/>
          <p14:tracePt t="143608" x="7126288" y="1812925"/>
          <p14:tracePt t="143613" x="7126288" y="1803400"/>
          <p14:tracePt t="143628" x="7126288" y="1785938"/>
          <p14:tracePt t="143688" x="7126288" y="1776413"/>
          <p14:tracePt t="143704" x="7126288" y="1768475"/>
          <p14:tracePt t="143752" x="7126288" y="1758950"/>
          <p14:tracePt t="143784" x="7126288" y="1751013"/>
          <p14:tracePt t="143832" x="7126288" y="1731963"/>
          <p14:tracePt t="143837" x="7126288" y="1724025"/>
          <p14:tracePt t="144528" x="7143750" y="1724025"/>
          <p14:tracePt t="144533" x="7153275" y="1731963"/>
          <p14:tracePt t="144544" x="7153275" y="1741488"/>
          <p14:tracePt t="144553" x="7170738" y="1741488"/>
          <p14:tracePt t="144569" x="7188200" y="1751013"/>
          <p14:tracePt t="144585" x="7215188" y="1758950"/>
          <p14:tracePt t="144601" x="7232650" y="1768475"/>
          <p14:tracePt t="144617" x="7259638" y="1768475"/>
          <p14:tracePt t="144633" x="7304088" y="1768475"/>
          <p14:tracePt t="144649" x="7394575" y="1768475"/>
          <p14:tracePt t="144665" x="7446963" y="1758950"/>
          <p14:tracePt t="144681" x="7518400" y="1731963"/>
          <p14:tracePt t="144697" x="7589838" y="1704975"/>
          <p14:tracePt t="144713" x="7653338" y="1687513"/>
          <p14:tracePt t="144729" x="7777163" y="1660525"/>
          <p14:tracePt t="144745" x="7920038" y="1598613"/>
          <p14:tracePt t="144761" x="8045450" y="1536700"/>
          <p14:tracePt t="144777" x="8180388" y="1465263"/>
          <p14:tracePt t="144793" x="8259763" y="1428750"/>
          <p14:tracePt t="144809" x="8259763" y="1411288"/>
          <p14:tracePt t="144825" x="8259763" y="1393825"/>
          <p14:tracePt t="144841" x="8259763" y="1374775"/>
          <p14:tracePt t="144857" x="8269288" y="1347788"/>
          <p14:tracePt t="144873" x="8286750" y="1330325"/>
          <p14:tracePt t="144889" x="8313738" y="1285875"/>
          <p14:tracePt t="144905" x="8323263" y="1258888"/>
          <p14:tracePt t="144921" x="8323263" y="1214438"/>
          <p14:tracePt t="144937" x="8323263" y="1187450"/>
          <p14:tracePt t="144953" x="8348663" y="1169988"/>
          <p14:tracePt t="144969" x="8358188" y="1143000"/>
          <p14:tracePt t="144985" x="8358188" y="1108075"/>
          <p14:tracePt t="145001" x="8358188" y="1071563"/>
          <p14:tracePt t="145017" x="8358188" y="1009650"/>
          <p14:tracePt t="145033" x="8358188" y="973138"/>
          <p14:tracePt t="145049" x="8340725" y="946150"/>
          <p14:tracePt t="145065" x="8331200" y="919163"/>
          <p14:tracePt t="145081" x="8323263" y="901700"/>
          <p14:tracePt t="145097" x="8304213" y="893763"/>
          <p14:tracePt t="145113" x="8304213" y="884238"/>
          <p14:tracePt t="145129" x="8286750" y="874713"/>
          <p14:tracePt t="145160" x="8277225" y="874713"/>
          <p14:tracePt t="145176" x="8259763" y="866775"/>
          <p14:tracePt t="145193" x="8232775" y="847725"/>
          <p14:tracePt t="145209" x="8205788" y="847725"/>
          <p14:tracePt t="145225" x="8170863" y="839788"/>
          <p14:tracePt t="145241" x="8161338" y="839788"/>
          <p14:tracePt t="145272" x="8143875" y="839788"/>
          <p14:tracePt t="145288" x="8126413" y="839788"/>
          <p14:tracePt t="145304" x="8108950" y="839788"/>
          <p14:tracePt t="145320" x="8089900" y="839788"/>
          <p14:tracePt t="145336" x="8081963" y="839788"/>
          <p14:tracePt t="145352" x="8072438" y="839788"/>
          <p14:tracePt t="145368" x="8054975" y="839788"/>
          <p14:tracePt t="145384" x="8037513" y="857250"/>
          <p14:tracePt t="145400" x="8027988" y="857250"/>
          <p14:tracePt t="145416" x="8010525" y="884238"/>
          <p14:tracePt t="145432" x="8001000" y="884238"/>
          <p14:tracePt t="145448" x="7983538" y="911225"/>
          <p14:tracePt t="145464" x="7966075" y="928688"/>
          <p14:tracePt t="145480" x="7956550" y="946150"/>
          <p14:tracePt t="145497" x="7939088" y="965200"/>
          <p14:tracePt t="145512" x="7920038" y="1000125"/>
          <p14:tracePt t="145528" x="7912100" y="1000125"/>
          <p14:tracePt t="145544" x="7912100" y="1009650"/>
          <p14:tracePt t="145560" x="7902575" y="1036638"/>
          <p14:tracePt t="145576" x="7902575" y="1054100"/>
          <p14:tracePt t="145592" x="7902575" y="1071563"/>
          <p14:tracePt t="145608" x="7875588" y="1098550"/>
          <p14:tracePt t="145624" x="7875588" y="1125538"/>
          <p14:tracePt t="145640" x="7875588" y="1160463"/>
          <p14:tracePt t="145656" x="7875588" y="1204913"/>
          <p14:tracePt t="145672" x="7875588" y="1223963"/>
          <p14:tracePt t="145688" x="7875588" y="1241425"/>
          <p14:tracePt t="145704" x="7875588" y="1268413"/>
          <p14:tracePt t="145720" x="7875588" y="1276350"/>
          <p14:tracePt t="145736" x="7875588" y="1312863"/>
          <p14:tracePt t="145752" x="7894638" y="1339850"/>
          <p14:tracePt t="145768" x="7912100" y="1374775"/>
          <p14:tracePt t="145784" x="7912100" y="1393825"/>
          <p14:tracePt t="145800" x="7929563" y="1411288"/>
          <p14:tracePt t="145816" x="7939088" y="1428750"/>
          <p14:tracePt t="145832" x="7966075" y="1465263"/>
          <p14:tracePt t="145848" x="7983538" y="1490663"/>
          <p14:tracePt t="145864" x="8010525" y="1527175"/>
          <p14:tracePt t="145880" x="8018463" y="1554163"/>
          <p14:tracePt t="145896" x="8045450" y="1589088"/>
          <p14:tracePt t="145912" x="8089900" y="1608138"/>
          <p14:tracePt t="145928" x="8116888" y="1625600"/>
          <p14:tracePt t="145944" x="8126413" y="1625600"/>
          <p14:tracePt t="145960" x="8134350" y="1643063"/>
          <p14:tracePt t="145976" x="8143875" y="1652588"/>
          <p14:tracePt t="145992" x="8170863" y="1670050"/>
          <p14:tracePt t="146008" x="8197850" y="1697038"/>
          <p14:tracePt t="146024" x="8215313" y="1714500"/>
          <p14:tracePt t="146040" x="8224838" y="1731963"/>
          <p14:tracePt t="146056" x="8251825" y="1741488"/>
          <p14:tracePt t="146072" x="8251825" y="1751013"/>
          <p14:tracePt t="146088" x="8259763" y="1751013"/>
          <p14:tracePt t="146104" x="8269288" y="1751013"/>
          <p14:tracePt t="146120" x="8269288" y="1758950"/>
          <p14:tracePt t="146136" x="8286750" y="1758950"/>
          <p14:tracePt t="146152" x="8340725" y="1758950"/>
          <p14:tracePt t="146169" x="8412163" y="1758950"/>
          <p14:tracePt t="146184" x="8474075" y="1758950"/>
          <p14:tracePt t="146200" x="8501063" y="1758950"/>
          <p14:tracePt t="146216" x="8510588" y="1751013"/>
          <p14:tracePt t="146258" x="8518525" y="1751013"/>
          <p14:tracePt t="146274" x="8518525" y="1731963"/>
          <p14:tracePt t="146285" x="8518525" y="1724025"/>
          <p14:tracePt t="146295" x="8537575" y="1704975"/>
          <p14:tracePt t="146311" x="8555038" y="1679575"/>
          <p14:tracePt t="146328" x="8572500" y="1670050"/>
          <p14:tracePt t="146344" x="8582025" y="1652588"/>
          <p14:tracePt t="146360" x="8589963" y="1652588"/>
          <p14:tracePt t="146376" x="8599488" y="1633538"/>
          <p14:tracePt t="146392" x="8616950" y="1616075"/>
          <p14:tracePt t="146408" x="8626475" y="1598613"/>
          <p14:tracePt t="146424" x="8634413" y="1581150"/>
          <p14:tracePt t="146440" x="8634413" y="1562100"/>
          <p14:tracePt t="146456" x="8653463" y="1536700"/>
          <p14:tracePt t="146472" x="8661400" y="1509713"/>
          <p14:tracePt t="146488" x="8661400" y="1490663"/>
          <p14:tracePt t="146504" x="8670925" y="1473200"/>
          <p14:tracePt t="146520" x="8680450" y="1438275"/>
          <p14:tracePt t="146536" x="8680450" y="1428750"/>
          <p14:tracePt t="146552" x="8680450" y="1411288"/>
          <p14:tracePt t="146568" x="8670925" y="1374775"/>
          <p14:tracePt t="146584" x="8670925" y="1357313"/>
          <p14:tracePt t="146600" x="8653463" y="1303338"/>
          <p14:tracePt t="146616" x="8634413" y="1276350"/>
          <p14:tracePt t="146632" x="8626475" y="1258888"/>
          <p14:tracePt t="146648" x="8589963" y="1214438"/>
          <p14:tracePt t="146664" x="8582025" y="1196975"/>
          <p14:tracePt t="146680" x="8572500" y="1169988"/>
          <p14:tracePt t="146695" x="8562975" y="1152525"/>
          <p14:tracePt t="146712" x="8562975" y="1133475"/>
          <p14:tracePt t="146738" x="8562975" y="1098550"/>
          <p14:tracePt t="146749" x="8528050" y="1062038"/>
          <p14:tracePt t="146760" x="8501063" y="1009650"/>
          <p14:tracePt t="146776" x="8474075" y="965200"/>
          <p14:tracePt t="146792" x="8439150" y="928688"/>
          <p14:tracePt t="146808" x="8402638" y="884238"/>
          <p14:tracePt t="146824" x="8367713" y="866775"/>
          <p14:tracePt t="146840" x="8340725" y="847725"/>
          <p14:tracePt t="146855" x="8331200" y="839788"/>
          <p14:tracePt t="146916" x="8323263" y="839788"/>
          <p14:tracePt t="146925" x="8313738" y="839788"/>
          <p14:tracePt t="146937" x="8296275" y="839788"/>
          <p14:tracePt t="146952" x="8259763" y="830263"/>
          <p14:tracePt t="146968" x="8242300" y="830263"/>
          <p14:tracePt t="146983" x="8224838" y="830263"/>
          <p14:tracePt t="147000" x="8215313" y="830263"/>
          <p14:tracePt t="147044" x="8205788" y="830263"/>
          <p14:tracePt t="147065" x="8188325" y="830263"/>
          <p14:tracePt t="147076" x="8180388" y="830263"/>
          <p14:tracePt t="147086" x="8170863" y="830263"/>
          <p14:tracePt t="147097" x="8161338" y="830263"/>
          <p14:tracePt t="147111" x="8153400" y="839788"/>
          <p14:tracePt t="147127" x="8143875" y="839788"/>
          <p14:tracePt t="147143" x="8126413" y="857250"/>
          <p14:tracePt t="147159" x="8108950" y="866775"/>
          <p14:tracePt t="147175" x="8099425" y="874713"/>
          <p14:tracePt t="147191" x="8089900" y="884238"/>
          <p14:tracePt t="147207" x="8081963" y="893763"/>
          <p14:tracePt t="147223" x="8072438" y="901700"/>
          <p14:tracePt t="147239" x="8072438" y="911225"/>
          <p14:tracePt t="147256" x="8072438" y="928688"/>
          <p14:tracePt t="147271" x="8062913" y="938213"/>
          <p14:tracePt t="147287" x="8054975" y="946150"/>
          <p14:tracePt t="147303" x="8054975" y="965200"/>
          <p14:tracePt t="147319" x="8054975" y="1000125"/>
          <p14:tracePt t="147335" x="8054975" y="1027113"/>
          <p14:tracePt t="147351" x="8054975" y="1062038"/>
          <p14:tracePt t="147367" x="8054975" y="1089025"/>
          <p14:tracePt t="147382" x="8054975" y="1116013"/>
          <p14:tracePt t="147398" x="8072438" y="1169988"/>
          <p14:tracePt t="147415" x="8099425" y="1231900"/>
          <p14:tracePt t="147430" x="8161338" y="1303338"/>
          <p14:tracePt t="147446" x="8188325" y="1339850"/>
          <p14:tracePt t="147462" x="8205788" y="1366838"/>
          <p14:tracePt t="147478" x="8242300" y="1393825"/>
          <p14:tracePt t="147494" x="8286750" y="1419225"/>
          <p14:tracePt t="147510" x="8313738" y="1438275"/>
          <p14:tracePt t="147526" x="8358188" y="1473200"/>
          <p14:tracePt t="147542" x="8402638" y="1527175"/>
          <p14:tracePt t="147558" x="8456613" y="1581150"/>
          <p14:tracePt t="147574" x="8518525" y="1633538"/>
          <p14:tracePt t="147590" x="8555038" y="1660525"/>
          <p14:tracePt t="147594" x="8562975" y="1670050"/>
          <p14:tracePt t="147606" x="8572500" y="1670050"/>
          <p14:tracePt t="147622" x="8582025" y="1670050"/>
          <p14:tracePt t="147638" x="8599488" y="1679575"/>
          <p14:tracePt t="147654" x="8616950" y="1687513"/>
          <p14:tracePt t="147670" x="8626475" y="1704975"/>
          <p14:tracePt t="147894" x="8634413" y="1704975"/>
          <p14:tracePt t="147914" x="8653463" y="1704975"/>
          <p14:tracePt t="147927" x="8661400" y="1704975"/>
          <p14:tracePt t="147936" x="8680450" y="1704975"/>
          <p14:tracePt t="147948" x="8724900" y="1704975"/>
          <p14:tracePt t="147959" x="8732838" y="1704975"/>
          <p14:tracePt t="147975" x="8742363" y="1704975"/>
          <p14:tracePt t="147991" x="8751888" y="1704975"/>
          <p14:tracePt t="148023" x="8759825" y="1704975"/>
          <p14:tracePt t="148071" x="8769350" y="1704975"/>
          <p14:tracePt t="148202" x="8777288" y="1704975"/>
          <p14:tracePt t="148215" x="8796338" y="1704975"/>
          <p14:tracePt t="148262" x="8813800" y="1724025"/>
          <p14:tracePt t="148279" x="8823325" y="1731963"/>
          <p14:tracePt t="148295" x="8831263" y="1741488"/>
          <p14:tracePt t="148304" x="8840788" y="1741488"/>
          <p14:tracePt t="148316" x="8840788" y="1768475"/>
          <p14:tracePt t="148327" x="8848725" y="1768475"/>
          <p14:tracePt t="148343" x="8848725" y="1776413"/>
          <p14:tracePt t="148359" x="8858250" y="1785938"/>
          <p14:tracePt t="148391" x="8858250" y="1803400"/>
          <p14:tracePt t="148406" x="8858250" y="1812925"/>
          <p14:tracePt t="150050" x="8858250" y="1822450"/>
          <p14:tracePt t="150066" x="8858250" y="1830388"/>
          <p14:tracePt t="150077" x="8858250" y="1839913"/>
          <p14:tracePt t="150086" x="8894763" y="1857375"/>
          <p14:tracePt t="150116" x="8912225" y="1866900"/>
          <p14:tracePt t="150119" x="8929688" y="1866900"/>
          <p14:tracePt t="150135" x="8939213" y="1874838"/>
          <p14:tracePt t="150148" x="8929688" y="1893888"/>
          <p14:tracePt t="150164" x="8786813" y="1955800"/>
          <p14:tracePt t="150182" x="8572500" y="2017713"/>
          <p14:tracePt t="150514" x="8572500" y="2000250"/>
          <p14:tracePt t="150524" x="8572500" y="1990725"/>
          <p14:tracePt t="150533" x="8582025" y="1990725"/>
          <p14:tracePt t="150547" x="8626475" y="1965325"/>
          <p14:tracePt t="150564" x="8643938" y="1965325"/>
          <p14:tracePt t="150579" x="8643938" y="1955800"/>
          <p14:tracePt t="150612" x="8653463" y="1946275"/>
          <p14:tracePt t="150621" x="8670925" y="1946275"/>
          <p14:tracePt t="150633" x="8705850" y="1928813"/>
          <p14:tracePt t="150643" x="8742363" y="1911350"/>
          <p14:tracePt t="150659" x="8786813" y="1893888"/>
          <p14:tracePt t="150675" x="8804275" y="1884363"/>
          <p14:tracePt t="150691" x="8813800" y="1884363"/>
          <p14:tracePt t="150738" x="8823325" y="1884363"/>
          <p14:tracePt t="150770" x="8831263" y="1884363"/>
          <p14:tracePt t="150835" x="8840788" y="1884363"/>
          <p14:tracePt t="150850" x="8840788" y="1893888"/>
          <p14:tracePt t="150868" x="8848725" y="1893888"/>
          <p14:tracePt t="150878" x="8858250" y="1893888"/>
          <p14:tracePt t="150994" x="8867775" y="1893888"/>
          <p14:tracePt t="151107" x="8875713" y="1893888"/>
          <p14:tracePt t="151556" x="8875713" y="1884363"/>
          <p14:tracePt t="151565" x="8875713" y="1874838"/>
          <p14:tracePt t="151577" x="8875713" y="1839913"/>
          <p14:tracePt t="151602" x="8867775" y="1795463"/>
          <p14:tracePt t="151619" x="8813800" y="1751013"/>
          <p14:tracePt t="151634" x="8786813" y="1714500"/>
          <p14:tracePt t="151638" x="8769350" y="1704975"/>
          <p14:tracePt t="151652" x="8715375" y="1670050"/>
          <p14:tracePt t="151668" x="8680450" y="1633538"/>
          <p14:tracePt t="151683" x="8661400" y="1625600"/>
          <p14:tracePt t="151698" x="8599488" y="1562100"/>
          <p14:tracePt t="151716" x="8491538" y="1536700"/>
          <p14:tracePt t="151732" x="8447088" y="1527175"/>
          <p14:tracePt t="151746" x="8412163" y="1517650"/>
          <p14:tracePt t="151762" x="8348663" y="1500188"/>
          <p14:tracePt t="151778" x="8277225" y="1473200"/>
          <p14:tracePt t="151794" x="8232775" y="1446213"/>
          <p14:tracePt t="151810" x="8188325" y="1438275"/>
          <p14:tracePt t="151826" x="8134350" y="1428750"/>
          <p14:tracePt t="151842" x="8062913" y="1419225"/>
          <p14:tracePt t="151858" x="8018463" y="1419225"/>
          <p14:tracePt t="151890" x="8018463" y="1411288"/>
          <p14:tracePt t="151906" x="7991475" y="1401763"/>
          <p14:tracePt t="151922" x="7974013" y="1401763"/>
          <p14:tracePt t="151938" x="7902575" y="1401763"/>
          <p14:tracePt t="151954" x="7848600" y="1393825"/>
          <p14:tracePt t="151970" x="7804150" y="1393825"/>
          <p14:tracePt t="151986" x="7777163" y="1384300"/>
          <p14:tracePt t="152002" x="7769225" y="1384300"/>
          <p14:tracePt t="152018" x="7759700" y="1374775"/>
          <p14:tracePt t="152052" x="7751763" y="1374775"/>
          <p14:tracePt t="152066" x="7742238" y="1374775"/>
          <p14:tracePt t="152260" x="7751763" y="1374775"/>
          <p14:tracePt t="152270" x="7759700" y="1374775"/>
          <p14:tracePt t="152280" x="7804150" y="1374775"/>
          <p14:tracePt t="152306" x="7823200" y="1374775"/>
          <p14:tracePt t="152322" x="7858125" y="1374775"/>
          <p14:tracePt t="152338" x="7912100" y="1374775"/>
          <p14:tracePt t="152354" x="7966075" y="1374775"/>
          <p14:tracePt t="152371" x="8045450" y="1374775"/>
          <p14:tracePt t="152386" x="8188325" y="1374775"/>
          <p14:tracePt t="152402" x="8331200" y="1374775"/>
          <p14:tracePt t="152418" x="8447088" y="1374775"/>
          <p14:tracePt t="152434" x="8555038" y="1374775"/>
          <p14:tracePt t="152469" x="8562975" y="1374775"/>
          <p14:tracePt t="152485" x="8572500" y="1374775"/>
          <p14:tracePt t="152498" x="8582025" y="1374775"/>
          <p14:tracePt t="152514" x="8599488" y="1374775"/>
          <p14:tracePt t="152530" x="8626475" y="1357313"/>
          <p14:tracePt t="152546" x="8661400" y="1357313"/>
          <p14:tracePt t="152561" x="8680450" y="1357313"/>
          <p14:tracePt t="152578" x="8715375" y="1339850"/>
          <p14:tracePt t="152594" x="8742363" y="1339850"/>
          <p14:tracePt t="152610" x="8777288" y="1339850"/>
          <p14:tracePt t="152626" x="8831263" y="1339850"/>
          <p14:tracePt t="152642" x="8858250" y="1339850"/>
          <p14:tracePt t="152645" x="8867775" y="1339850"/>
          <p14:tracePt t="152658" x="8875713" y="1339850"/>
          <p14:tracePt t="153158" x="8867775" y="1347788"/>
          <p14:tracePt t="153238" x="8858250" y="1357313"/>
          <p14:tracePt t="153247" x="8848725" y="1357313"/>
          <p14:tracePt t="153318" x="8848725" y="1366838"/>
          <p14:tracePt t="153327" x="8848725" y="1374775"/>
          <p14:tracePt t="153366" x="8848725" y="1384300"/>
          <p14:tracePt t="153382" x="8848725" y="1393825"/>
          <p14:tracePt t="153806" x="8848725" y="1401763"/>
          <p14:tracePt t="153822" x="8840788" y="1428750"/>
          <p14:tracePt t="154657" x="8831263" y="1428750"/>
          <p14:tracePt t="154673" x="8831263" y="1438275"/>
          <p14:tracePt t="156346" x="8831263" y="1428750"/>
          <p14:tracePt t="156355" x="8831263" y="1419225"/>
          <p14:tracePt t="156366" x="8823325" y="1411288"/>
          <p14:tracePt t="156383" x="8813800" y="1393825"/>
          <p14:tracePt t="156398" x="8796338" y="1374775"/>
          <p14:tracePt t="156415" x="8777288" y="1347788"/>
          <p14:tracePt t="156430" x="8751888" y="1322388"/>
          <p14:tracePt t="156447" x="8742363" y="1285875"/>
          <p14:tracePt t="156463" x="8724900" y="1258888"/>
          <p14:tracePt t="156479" x="8670925" y="1214438"/>
          <p14:tracePt t="156494" x="8634413" y="1196975"/>
          <p14:tracePt t="156510" x="8609013" y="1152525"/>
          <p14:tracePt t="156526" x="8545513" y="1098550"/>
          <p14:tracePt t="156542" x="8483600" y="1054100"/>
          <p14:tracePt t="156558" x="8394700" y="990600"/>
          <p14:tracePt t="156574" x="8340725" y="955675"/>
          <p14:tracePt t="156589" x="8323263" y="946150"/>
          <p14:tracePt t="156606" x="8313738" y="946150"/>
          <p14:tracePt t="156636" x="8304213" y="938213"/>
          <p14:tracePt t="156652" x="8304213" y="928688"/>
          <p14:tracePt t="156663" x="8296275" y="919163"/>
          <p14:tracePt t="156676" x="8296275" y="911225"/>
          <p14:tracePt t="156686" x="8296275" y="901700"/>
          <p14:tracePt t="156702" x="8286750" y="884238"/>
          <p14:tracePt t="156718" x="8286750" y="874713"/>
          <p14:tracePt t="156734" x="8277225" y="866775"/>
          <p14:tracePt t="156750" x="8277225" y="857250"/>
          <p14:tracePt t="156766" x="8269288" y="847725"/>
          <p14:tracePt t="156782" x="8259763" y="839788"/>
          <p14:tracePt t="156798" x="8251825" y="830263"/>
          <p14:tracePt t="156908" x="8242300" y="822325"/>
          <p14:tracePt t="157325" x="8232775" y="822325"/>
          <p14:tracePt t="157372" x="8224838" y="822325"/>
          <p14:tracePt t="157421" x="8215313" y="822325"/>
          <p14:tracePt t="157484" x="8205788" y="812800"/>
          <p14:tracePt t="157516" x="8205788" y="803275"/>
          <p14:tracePt t="157940" x="8205788" y="812800"/>
          <p14:tracePt t="157972" x="8205788" y="822325"/>
          <p14:tracePt t="158022" x="8205788" y="830263"/>
          <p14:tracePt t="158070" x="8205788" y="839788"/>
          <p14:tracePt t="158086" x="8205788" y="847725"/>
          <p14:tracePt t="158122" x="8205788" y="857250"/>
          <p14:tracePt t="158134" x="8205788" y="866775"/>
          <p14:tracePt t="158154" x="8205788" y="874713"/>
          <p14:tracePt t="158166" x="8205788" y="884238"/>
          <p14:tracePt t="158182" x="8205788" y="901700"/>
          <p14:tracePt t="158194" x="8205788" y="911225"/>
          <p14:tracePt t="158204" x="8205788" y="928688"/>
          <p14:tracePt t="158220" x="8205788" y="938213"/>
          <p14:tracePt t="158236" x="8205788" y="955675"/>
          <p14:tracePt t="158252" x="8197850" y="982663"/>
          <p14:tracePt t="158268" x="8197850" y="1000125"/>
          <p14:tracePt t="158284" x="8180388" y="1027113"/>
          <p14:tracePt t="158300" x="8180388" y="1054100"/>
          <p14:tracePt t="158316" x="8180388" y="1062038"/>
          <p14:tracePt t="158332" x="8180388" y="1089025"/>
          <p14:tracePt t="158348" x="8180388" y="1108075"/>
          <p14:tracePt t="158364" x="8180388" y="1125538"/>
          <p14:tracePt t="158380" x="8180388" y="1152525"/>
          <p14:tracePt t="158396" x="8180388" y="1169988"/>
          <p14:tracePt t="158412" x="8170863" y="1187450"/>
          <p14:tracePt t="158428" x="8170863" y="1204913"/>
          <p14:tracePt t="158444" x="8170863" y="1223963"/>
          <p14:tracePt t="158460" x="8161338" y="1241425"/>
          <p14:tracePt t="158476" x="8161338" y="1258888"/>
          <p14:tracePt t="158492" x="8153400" y="1285875"/>
          <p14:tracePt t="158508" x="8143875" y="1312863"/>
          <p14:tracePt t="158524" x="8143875" y="1339850"/>
          <p14:tracePt t="158540" x="8143875" y="1357313"/>
          <p14:tracePt t="158556" x="8143875" y="1374775"/>
          <p14:tracePt t="158572" x="8143875" y="1393825"/>
          <p14:tracePt t="158589" x="8143875" y="1411288"/>
          <p14:tracePt t="158604" x="8143875" y="1419225"/>
          <p14:tracePt t="158620" x="8143875" y="1438275"/>
          <p14:tracePt t="158636" x="8143875" y="1446213"/>
          <p14:tracePt t="158652" x="8153400" y="1473200"/>
          <p14:tracePt t="158668" x="8153400" y="1482725"/>
          <p14:tracePt t="158684" x="8161338" y="1482725"/>
          <p14:tracePt t="158700" x="8170863" y="1500188"/>
          <p14:tracePt t="158732" x="8170863" y="1527175"/>
          <p14:tracePt t="158764" x="8170863" y="1536700"/>
          <p14:tracePt t="158780" x="8170863" y="1544638"/>
          <p14:tracePt t="158796" x="8180388" y="1544638"/>
          <p14:tracePt t="158822" x="8180388" y="1562100"/>
          <p14:tracePt t="158833" x="8188325" y="1571625"/>
          <p14:tracePt t="158854" x="8188325" y="1581150"/>
          <p14:tracePt t="158866" x="8197850" y="1589088"/>
          <p14:tracePt t="158876" x="8215313" y="1589088"/>
          <p14:tracePt t="158892" x="8232775" y="1616075"/>
          <p14:tracePt t="158934" x="8242300" y="1616075"/>
          <p14:tracePt t="158950" x="8251825" y="1616075"/>
          <p14:tracePt t="158982" x="8277225" y="1616075"/>
          <p14:tracePt t="158998" x="8304213" y="1616075"/>
          <p14:tracePt t="159009" x="8313738" y="1616075"/>
          <p14:tracePt t="159020" x="8323263" y="1616075"/>
          <p14:tracePt t="159036" x="8331200" y="1616075"/>
          <p14:tracePt t="159052" x="8340725" y="1616075"/>
          <p14:tracePt t="159068" x="8340725" y="1608138"/>
          <p14:tracePt t="159084" x="8348663" y="1608138"/>
          <p14:tracePt t="159099" x="8367713" y="1608138"/>
          <p14:tracePt t="159115" x="8385175" y="1608138"/>
          <p14:tracePt t="159190" x="8402638" y="1608138"/>
          <p14:tracePt t="159206" x="8412163" y="1608138"/>
          <p14:tracePt t="159217" x="8429625" y="1608138"/>
          <p14:tracePt t="159227" x="8447088" y="1608138"/>
          <p14:tracePt t="159243" x="8466138" y="1598613"/>
          <p14:tracePt t="159260" x="8491538" y="1581150"/>
          <p14:tracePt t="159275" x="8545513" y="1562100"/>
          <p14:tracePt t="159292" x="8589963" y="1536700"/>
          <p14:tracePt t="159307" x="8634413" y="1509713"/>
          <p14:tracePt t="159323" x="8653463" y="1490663"/>
          <p14:tracePt t="159340" x="8653463" y="1473200"/>
          <p14:tracePt t="159355" x="8634413" y="1446213"/>
          <p14:tracePt t="159371" x="8572500" y="1401763"/>
          <p14:tracePt t="159387" x="8501063" y="1366838"/>
          <p14:tracePt t="159403" x="8402638" y="1303338"/>
          <p14:tracePt t="159419" x="8277225" y="1241425"/>
          <p14:tracePt t="159435" x="8126413" y="1179513"/>
          <p14:tracePt t="159451" x="7929563" y="1133475"/>
          <p14:tracePt t="159467" x="7661275" y="1098550"/>
          <p14:tracePt t="159484" x="7518400" y="1081088"/>
          <p14:tracePt t="159500" x="7108825" y="1081088"/>
          <p14:tracePt t="159516" x="6875463" y="1081088"/>
          <p14:tracePt t="159532" x="6626225" y="1081088"/>
          <p14:tracePt t="159548" x="6357938" y="1081088"/>
          <p14:tracePt t="159563" x="6242050" y="1081088"/>
          <p14:tracePt t="159580" x="6072188" y="1081088"/>
          <p14:tracePt t="159596" x="5946775" y="1089025"/>
          <p14:tracePt t="159612" x="5894388" y="1089025"/>
          <p14:tracePt t="159628" x="5813425" y="1098550"/>
          <p14:tracePt t="159644" x="5732463" y="1116013"/>
          <p14:tracePt t="159660" x="5680075" y="1133475"/>
          <p14:tracePt t="159676" x="5653088" y="1143000"/>
          <p14:tracePt t="159692" x="5616575" y="1143000"/>
          <p14:tracePt t="159708" x="5562600" y="1160463"/>
          <p14:tracePt t="159724" x="5491163" y="1169988"/>
          <p14:tracePt t="159740" x="5394325" y="1196975"/>
          <p14:tracePt t="159756" x="5348288" y="1214438"/>
          <p14:tracePt t="159772" x="5303838" y="1241425"/>
          <p14:tracePt t="159788" x="5251450" y="1268413"/>
          <p14:tracePt t="159803" x="5241925" y="1276350"/>
          <p14:tracePt t="159819" x="5205413" y="1312863"/>
          <p14:tracePt t="159835" x="5143500" y="1366838"/>
          <p14:tracePt t="159851" x="5054600" y="1428750"/>
          <p14:tracePt t="159867" x="4973638" y="1500188"/>
          <p14:tracePt t="159882" x="4965700" y="1517650"/>
          <p14:tracePt t="159899" x="4938713" y="1554163"/>
          <p14:tracePt t="159915" x="4902200" y="1589088"/>
          <p14:tracePt t="160012" x="4902200" y="1581150"/>
          <p14:tracePt t="160024" x="4902200" y="1571625"/>
          <p14:tracePt t="160034" x="4902200" y="1562100"/>
          <p14:tracePt t="160044" x="4902200" y="1536700"/>
          <p14:tracePt t="160058" x="4929188" y="1517650"/>
          <p14:tracePt t="160074" x="4956175" y="1482725"/>
          <p14:tracePt t="160090" x="5000625" y="1455738"/>
          <p14:tracePt t="160106" x="5027613" y="1419225"/>
          <p14:tracePt t="160123" x="5081588" y="1393825"/>
          <p14:tracePt t="160138" x="5143500" y="1374775"/>
          <p14:tracePt t="160154" x="5251450" y="1330325"/>
          <p14:tracePt t="160173" x="5500688" y="1276350"/>
          <p14:tracePt t="160186" x="5608638" y="1258888"/>
          <p14:tracePt t="160202" x="5840413" y="1231900"/>
          <p14:tracePt t="160218" x="6062663" y="1196975"/>
          <p14:tracePt t="160221" x="6170613" y="1179513"/>
          <p14:tracePt t="160234" x="6269038" y="1152525"/>
          <p14:tracePt t="160250" x="6483350" y="1143000"/>
          <p14:tracePt t="160266" x="6715125" y="1133475"/>
          <p14:tracePt t="160282" x="6911975" y="1133475"/>
          <p14:tracePt t="160298" x="7134225" y="1133475"/>
          <p14:tracePt t="160314" x="7348538" y="1152525"/>
          <p14:tracePt t="160330" x="7527925" y="1187450"/>
          <p14:tracePt t="160347" x="7697788" y="1223963"/>
          <p14:tracePt t="160362" x="7848600" y="1268413"/>
          <p14:tracePt t="160378" x="7991475" y="1322388"/>
          <p14:tracePt t="160395" x="8099425" y="1357313"/>
          <p14:tracePt t="160410" x="8197850" y="1393825"/>
          <p14:tracePt t="160426" x="8296275" y="1438275"/>
          <p14:tracePt t="160442" x="8402638" y="1473200"/>
          <p14:tracePt t="160458" x="8429625" y="1490663"/>
          <p14:tracePt t="160474" x="8456613" y="1500188"/>
          <p14:tracePt t="160490" x="8518525" y="1509713"/>
          <p14:tracePt t="160506" x="8537575" y="1517650"/>
          <p14:tracePt t="160522" x="8555038" y="1517650"/>
          <p14:tracePt t="160538" x="8599488" y="1517650"/>
          <p14:tracePt t="160554" x="8634413" y="1517650"/>
          <p14:tracePt t="160570" x="8653463" y="1517650"/>
          <p14:tracePt t="160600" x="8661400" y="1517650"/>
          <p14:tracePt t="160610" x="8670925" y="1517650"/>
          <p14:tracePt t="160620" x="8697913" y="1517650"/>
          <p14:tracePt t="160634" x="8715375" y="1509713"/>
          <p14:tracePt t="160650" x="8796338" y="1490663"/>
          <p14:tracePt t="160666" x="8848725" y="1490663"/>
          <p14:tracePt t="160682" x="8956675" y="1473200"/>
          <p14:tracePt t="160698" x="9072563" y="1465263"/>
          <p14:tracePt t="160714" x="9224963" y="1465263"/>
          <p14:tracePt t="160718" x="9277350" y="1465263"/>
          <p14:tracePt t="160730" x="9323388" y="1465263"/>
          <p14:tracePt t="160746" x="9402763" y="1465263"/>
          <p14:tracePt t="160762" x="9412288" y="1465263"/>
          <p14:tracePt t="160778" x="9412288" y="1473200"/>
          <p14:tracePt t="160794" x="9412288" y="1482725"/>
          <p14:tracePt t="160810" x="9412288" y="1490663"/>
          <p14:tracePt t="160826" x="9412288" y="1500188"/>
          <p14:tracePt t="160843" x="9402763" y="1509713"/>
          <p14:tracePt t="160858" x="9394825" y="1517650"/>
          <p14:tracePt t="160874" x="9385300" y="1517650"/>
          <p14:tracePt t="160952" x="9375775" y="1517650"/>
          <p14:tracePt t="160962" x="9367838" y="1517650"/>
          <p14:tracePt t="163614" x="9358313" y="1517650"/>
          <p14:tracePt t="163623" x="9348788" y="1517650"/>
          <p14:tracePt t="163639" x="9340850" y="1517650"/>
          <p14:tracePt t="163662" x="9331325" y="1517650"/>
          <p14:tracePt t="163678" x="9323388" y="1527175"/>
          <p14:tracePt t="163730" x="9313863" y="1536700"/>
          <p14:tracePt t="163744" x="9313863" y="1554163"/>
          <p14:tracePt t="163754" x="9313863" y="1571625"/>
          <p14:tracePt t="163767" x="9313863" y="1598613"/>
          <p14:tracePt t="163783" x="9313863" y="1616075"/>
          <p14:tracePt t="163799" x="9313863" y="1660525"/>
          <p14:tracePt t="163815" x="9331325" y="1724025"/>
          <p14:tracePt t="163831" x="9340850" y="1751013"/>
          <p14:tracePt t="163847" x="9340850" y="1768475"/>
          <p14:tracePt t="163863" x="9340850" y="1776413"/>
          <p14:tracePt t="163879" x="9340850" y="1803400"/>
          <p14:tracePt t="164016" x="9340850" y="1812925"/>
          <p14:tracePt t="164026" x="9348788" y="1822450"/>
          <p14:tracePt t="164052" x="9348788" y="1830388"/>
          <p14:tracePt t="164080" x="9348788" y="1839913"/>
          <p14:tracePt t="164564" x="9348788" y="1830388"/>
          <p14:tracePt t="164576" x="9367838" y="1812925"/>
          <p14:tracePt t="164588" x="9367838" y="1803400"/>
          <p14:tracePt t="164598" x="9412288" y="1768475"/>
          <p14:tracePt t="164614" x="9474200" y="1714500"/>
          <p14:tracePt t="164630" x="9537700" y="1652588"/>
          <p14:tracePt t="164646" x="9599613" y="1589088"/>
          <p14:tracePt t="164662" x="9688513" y="1527175"/>
          <p14:tracePt t="164678" x="9725025" y="1490663"/>
          <p14:tracePt t="164694" x="9732963" y="1482725"/>
          <p14:tracePt t="164710" x="9725025" y="1473200"/>
          <p14:tracePt t="164726" x="9634538" y="1482725"/>
          <p14:tracePt t="164742" x="9555163" y="1509713"/>
          <p14:tracePt t="165104" x="9555163" y="1517650"/>
          <p14:tracePt t="165114" x="9518650" y="1527175"/>
          <p14:tracePt t="165207" x="9518650" y="1500188"/>
          <p14:tracePt t="165218" x="9518650" y="1490663"/>
          <p14:tracePt t="165228" x="9518650" y="1473200"/>
          <p14:tracePt t="165239" x="9518650" y="1455738"/>
          <p14:tracePt t="165255" x="9518650" y="1428750"/>
          <p14:tracePt t="165271" x="9545638" y="1401763"/>
          <p14:tracePt t="165287" x="9563100" y="1401763"/>
          <p14:tracePt t="165302" x="9563100" y="1393825"/>
          <p14:tracePt t="165318" x="9572625" y="1374775"/>
          <p14:tracePt t="165335" x="9590088" y="1357313"/>
          <p14:tracePt t="165350" x="9617075" y="1330325"/>
          <p14:tracePt t="165366" x="9661525" y="1295400"/>
          <p14:tracePt t="165382" x="9671050" y="1268413"/>
          <p14:tracePt t="165398" x="9698038" y="1241425"/>
          <p14:tracePt t="165414" x="9705975" y="1214438"/>
          <p14:tracePt t="165430" x="9705975" y="1169988"/>
          <p14:tracePt t="165446" x="9752013" y="1116013"/>
          <p14:tracePt t="165462" x="9823450" y="1062038"/>
          <p14:tracePt t="165478" x="9848850" y="1017588"/>
          <p14:tracePt t="165494" x="9848850" y="973138"/>
          <p14:tracePt t="165510" x="9848850" y="946150"/>
          <p14:tracePt t="165526" x="9823450" y="919163"/>
          <p14:tracePt t="165542" x="9769475" y="884238"/>
          <p14:tracePt t="165558" x="9725025" y="866775"/>
          <p14:tracePt t="165574" x="9698038" y="830263"/>
          <p14:tracePt t="165590" x="9661525" y="812800"/>
          <p14:tracePt t="165606" x="9644063" y="785813"/>
          <p14:tracePt t="165622" x="9626600" y="768350"/>
          <p14:tracePt t="165638" x="9599613" y="758825"/>
          <p14:tracePt t="165654" x="9582150" y="758825"/>
          <p14:tracePt t="165670" x="9563100" y="750888"/>
          <p14:tracePt t="165702" x="9537700" y="750888"/>
          <p14:tracePt t="165718" x="9510713" y="750888"/>
          <p14:tracePt t="165734" x="9456738" y="750888"/>
          <p14:tracePt t="165750" x="9420225" y="750888"/>
          <p14:tracePt t="165766" x="9375775" y="776288"/>
          <p14:tracePt t="165782" x="9340850" y="785813"/>
          <p14:tracePt t="165798" x="9313863" y="812800"/>
          <p14:tracePt t="165814" x="9286875" y="830263"/>
          <p14:tracePt t="165830" x="9277350" y="839788"/>
          <p14:tracePt t="165846" x="9242425" y="857250"/>
          <p14:tracePt t="165862" x="9215438" y="857250"/>
          <p14:tracePt t="165878" x="9188450" y="874713"/>
          <p14:tracePt t="165894" x="9170988" y="884238"/>
          <p14:tracePt t="165909" x="9161463" y="893763"/>
          <p14:tracePt t="165926" x="9153525" y="911225"/>
          <p14:tracePt t="165942" x="9126538" y="946150"/>
          <p14:tracePt t="165958" x="9109075" y="973138"/>
          <p14:tracePt t="165974" x="9082088" y="1000125"/>
          <p14:tracePt t="165990" x="9072563" y="1027113"/>
          <p14:tracePt t="166006" x="9063038" y="1062038"/>
          <p14:tracePt t="166022" x="9045575" y="1089025"/>
          <p14:tracePt t="166038" x="9037638" y="1116013"/>
          <p14:tracePt t="166054" x="9037638" y="1152525"/>
          <p14:tracePt t="166070" x="9037638" y="1169988"/>
          <p14:tracePt t="166086" x="9037638" y="1204913"/>
          <p14:tracePt t="166102" x="9037638" y="1258888"/>
          <p14:tracePt t="166118" x="9037638" y="1303338"/>
          <p14:tracePt t="166134" x="9037638" y="1339850"/>
          <p14:tracePt t="166149" x="9037638" y="1374775"/>
          <p14:tracePt t="166165" x="9037638" y="1384300"/>
          <p14:tracePt t="166182" x="9063038" y="1438275"/>
          <p14:tracePt t="166197" x="9072563" y="1465263"/>
          <p14:tracePt t="166214" x="9134475" y="1554163"/>
          <p14:tracePt t="166229" x="9153525" y="1571625"/>
          <p14:tracePt t="166245" x="9180513" y="1616075"/>
          <p14:tracePt t="166261" x="9205913" y="1652588"/>
          <p14:tracePt t="166277" x="9224963" y="1670050"/>
          <p14:tracePt t="166293" x="9259888" y="1704975"/>
          <p14:tracePt t="166296" x="9259888" y="1714500"/>
          <p14:tracePt t="166309" x="9269413" y="1724025"/>
          <p14:tracePt t="166325" x="9304338" y="1758950"/>
          <p14:tracePt t="166341" x="9367838" y="1795463"/>
          <p14:tracePt t="166357" x="9412288" y="1812925"/>
          <p14:tracePt t="166373" x="9466263" y="1847850"/>
          <p14:tracePt t="166390" x="9518650" y="1874838"/>
          <p14:tracePt t="166405" x="9537700" y="1884363"/>
          <p14:tracePt t="166421" x="9590088" y="1884363"/>
          <p14:tracePt t="166437" x="9671050" y="1901825"/>
          <p14:tracePt t="166453" x="9742488" y="1928813"/>
          <p14:tracePt t="166469" x="9796463" y="1928813"/>
          <p14:tracePt t="166485" x="9875838" y="1938338"/>
          <p14:tracePt t="166501" x="9929813" y="1938338"/>
          <p14:tracePt t="166516" x="10001250" y="1938338"/>
          <p14:tracePt t="166533" x="10072688" y="1938338"/>
          <p14:tracePt t="166548" x="10144125" y="1938338"/>
          <p14:tracePt t="166564" x="10206038" y="1938338"/>
          <p14:tracePt t="166580" x="10260013" y="1938338"/>
          <p14:tracePt t="166596" x="10287000" y="1938338"/>
          <p14:tracePt t="166612" x="10323513" y="1911350"/>
          <p14:tracePt t="166628" x="10348913" y="1901825"/>
          <p14:tracePt t="166644" x="10402888" y="1874838"/>
          <p14:tracePt t="166660" x="10447338" y="1857375"/>
          <p14:tracePt t="166676" x="10456863" y="1857375"/>
          <p14:tracePt t="166692" x="10474325" y="1822450"/>
          <p14:tracePt t="166708" x="10518775" y="1795463"/>
          <p14:tracePt t="166724" x="10545763" y="1768475"/>
          <p14:tracePt t="166740" x="10590213" y="1741488"/>
          <p14:tracePt t="166756" x="10617200" y="1714500"/>
          <p14:tracePt t="166772" x="10626725" y="1670050"/>
          <p14:tracePt t="166788" x="10634663" y="1625600"/>
          <p14:tracePt t="166804" x="10653713" y="1571625"/>
          <p14:tracePt t="166808" x="10661650" y="1544638"/>
          <p14:tracePt t="166821" x="10671175" y="1536700"/>
          <p14:tracePt t="166836" x="10688638" y="1500188"/>
          <p14:tracePt t="166852" x="10706100" y="1482725"/>
          <p14:tracePt t="166868" x="10715625" y="1465263"/>
          <p14:tracePt t="166884" x="10715625" y="1446213"/>
          <p14:tracePt t="166901" x="10725150" y="1428750"/>
          <p14:tracePt t="166933" x="10725150" y="1419225"/>
          <p14:tracePt t="166949" x="10725150" y="1411288"/>
          <p14:tracePt t="167333" x="10733088" y="1411288"/>
          <p14:tracePt t="169265" x="10742613" y="1401763"/>
          <p14:tracePt t="169360" x="10742613" y="1393825"/>
          <p14:tracePt t="169381" x="10733088" y="1393825"/>
          <p14:tracePt t="169392" x="10725150" y="1393825"/>
          <p14:tracePt t="169402" x="10706100" y="1393825"/>
          <p14:tracePt t="169412" x="10661650" y="1393825"/>
          <p14:tracePt t="169426" x="10626725" y="1393825"/>
          <p14:tracePt t="169442" x="10563225" y="1384300"/>
          <p14:tracePt t="169458" x="10402888" y="1366838"/>
          <p14:tracePt t="169474" x="10242550" y="1339850"/>
          <p14:tracePt t="169489" x="10134600" y="1322388"/>
          <p14:tracePt t="169505" x="10045700" y="1312863"/>
          <p14:tracePt t="169522" x="9983788" y="1295400"/>
          <p14:tracePt t="169538" x="9947275" y="1276350"/>
          <p14:tracePt t="169554" x="9920288" y="1276350"/>
          <p14:tracePt t="169570" x="9875838" y="1276350"/>
          <p14:tracePt t="169586" x="9840913" y="1276350"/>
          <p14:tracePt t="169602" x="9823450" y="1268413"/>
          <p14:tracePt t="169680" x="9823450" y="1258888"/>
          <p14:tracePt t="169696" x="9823450" y="1250950"/>
          <p14:tracePt t="169707" x="9823450" y="1241425"/>
          <p14:tracePt t="169717" x="9823450" y="1231900"/>
          <p14:tracePt t="169729" x="9813925" y="1223963"/>
          <p14:tracePt t="169745" x="9786938" y="1196975"/>
          <p14:tracePt t="169761" x="9769475" y="1187450"/>
          <p14:tracePt t="169777" x="9752013" y="1187450"/>
          <p14:tracePt t="169809" x="9715500" y="1204913"/>
          <p14:tracePt t="169825" x="9698038" y="1231900"/>
          <p14:tracePt t="169841" x="9680575" y="1258888"/>
          <p14:tracePt t="169857" x="9680575" y="1276350"/>
          <p14:tracePt t="169873" x="9680575" y="1285875"/>
          <p14:tracePt t="169889" x="9680575" y="1295400"/>
          <p14:tracePt t="169921" x="9688513" y="1295400"/>
          <p14:tracePt t="169937" x="9732963" y="1258888"/>
          <p14:tracePt t="169953" x="9786938" y="1223963"/>
          <p14:tracePt t="169969" x="9858375" y="1152525"/>
          <p14:tracePt t="169985" x="9902825" y="1116013"/>
          <p14:tracePt t="170001" x="9920288" y="1098550"/>
          <p14:tracePt t="170017" x="9947275" y="1098550"/>
          <p14:tracePt t="170033" x="9966325" y="1089025"/>
          <p14:tracePt t="170049" x="9983788" y="1089025"/>
          <p14:tracePt t="170065" x="10001250" y="1089025"/>
          <p14:tracePt t="170081" x="10001250" y="1116013"/>
          <p14:tracePt t="170097" x="10001250" y="1152525"/>
          <p14:tracePt t="170113" x="10001250" y="1179513"/>
          <p14:tracePt t="170129" x="10001250" y="1214438"/>
          <p14:tracePt t="170145" x="10001250" y="1231900"/>
          <p14:tracePt t="170161" x="9991725" y="1241425"/>
          <p14:tracePt t="170177" x="9983788" y="1241425"/>
          <p14:tracePt t="170193" x="9974263" y="1241425"/>
          <p14:tracePt t="170209" x="9956800" y="1258888"/>
          <p14:tracePt t="170241" x="9947275" y="1258888"/>
          <p14:tracePt t="170257" x="9929813" y="1258888"/>
          <p14:tracePt t="170273" x="9912350" y="1250950"/>
          <p14:tracePt t="170289" x="9902825" y="1250950"/>
          <p14:tracePt t="170305" x="9885363" y="1250950"/>
          <p14:tracePt t="170321" x="9858375" y="1258888"/>
          <p14:tracePt t="170337" x="9840913" y="1276350"/>
          <p14:tracePt t="170353" x="9840913" y="1312863"/>
          <p14:tracePt t="170369" x="9840913" y="1339850"/>
          <p14:tracePt t="170385" x="9840913" y="1366838"/>
          <p14:tracePt t="170401" x="9840913" y="1384300"/>
          <p14:tracePt t="170417" x="9840913" y="1393825"/>
          <p14:tracePt t="170433" x="9840913" y="1401763"/>
          <p14:tracePt t="170449" x="9840913" y="1411288"/>
          <p14:tracePt t="170481" x="9875838" y="1393825"/>
          <p14:tracePt t="170497" x="9894888" y="1384300"/>
          <p14:tracePt t="170513" x="9912350" y="1357313"/>
          <p14:tracePt t="170529" x="9929813" y="1322388"/>
          <p14:tracePt t="170545" x="9929813" y="1303338"/>
          <p14:tracePt t="170561" x="9939338" y="1250950"/>
          <p14:tracePt t="170577" x="9939338" y="1214438"/>
          <p14:tracePt t="170593" x="9939338" y="1169988"/>
          <p14:tracePt t="170609" x="9939338" y="1160463"/>
          <p14:tracePt t="170624" x="9939338" y="1143000"/>
          <p14:tracePt t="170641" x="9939338" y="1133475"/>
          <p14:tracePt t="170657" x="9929813" y="1133475"/>
          <p14:tracePt t="170689" x="9920288" y="1133475"/>
          <p14:tracePt t="170704" x="9920288" y="1160463"/>
          <p14:tracePt t="170721" x="9920288" y="1187450"/>
          <p14:tracePt t="170736" x="9920288" y="1223963"/>
          <p14:tracePt t="170752" x="9920288" y="1276350"/>
          <p14:tracePt t="170768" x="9920288" y="1347788"/>
          <p14:tracePt t="170784" x="9920288" y="1393825"/>
          <p14:tracePt t="170801" x="9920288" y="1428750"/>
          <p14:tracePt t="170816" x="9920288" y="1446213"/>
          <p14:tracePt t="170848" x="9929813" y="1446213"/>
          <p14:tracePt t="170864" x="9956800" y="1446213"/>
          <p14:tracePt t="170880" x="9974263" y="1446213"/>
          <p14:tracePt t="170896" x="9983788" y="1428750"/>
          <p14:tracePt t="170912" x="9991725" y="1384300"/>
          <p14:tracePt t="170928" x="9991725" y="1347788"/>
          <p14:tracePt t="170944" x="9991725" y="1303338"/>
          <p14:tracePt t="170960" x="9974263" y="1268413"/>
          <p14:tracePt t="170976" x="9956800" y="1250950"/>
          <p14:tracePt t="170992" x="9939338" y="1241425"/>
          <p14:tracePt t="171008" x="9929813" y="1241425"/>
          <p14:tracePt t="171162" x="9929813" y="1250950"/>
          <p14:tracePt t="171172" x="9929813" y="1258888"/>
          <p14:tracePt t="171184" x="9929813" y="1268413"/>
          <p14:tracePt t="171522" x="9929813" y="1276350"/>
          <p14:tracePt t="171542" x="9929813" y="1285875"/>
          <p14:tracePt t="171555" x="9929813" y="1295400"/>
          <p14:tracePt t="171564" x="9929813" y="1303338"/>
          <p14:tracePt t="171574" x="9929813" y="1322388"/>
          <p14:tracePt t="171600" x="9929813" y="1347788"/>
          <p14:tracePt t="171616" x="9929813" y="1366838"/>
          <p14:tracePt t="171632" x="9929813" y="1374775"/>
          <p14:tracePt t="171648" x="9929813" y="1384300"/>
          <p14:tracePt t="171668" x="9929813" y="1393825"/>
          <p14:tracePt t="171680" x="9929813" y="1411288"/>
          <p14:tracePt t="171700" x="9920288" y="1428750"/>
          <p14:tracePt t="171716" x="9920288" y="1455738"/>
          <p14:tracePt t="171728" x="9912350" y="1455738"/>
          <p14:tracePt t="171744" x="9902825" y="1473200"/>
          <p14:tracePt t="171760" x="9902825" y="1490663"/>
          <p14:tracePt t="171775" x="9894888" y="1509713"/>
          <p14:tracePt t="171792" x="9894888" y="1517650"/>
          <p14:tracePt t="171823" x="9894888" y="1536700"/>
          <p14:tracePt t="171839" x="9894888" y="1544638"/>
          <p14:tracePt t="171855" x="9885363" y="1562100"/>
          <p14:tracePt t="171871" x="9885363" y="1589088"/>
          <p14:tracePt t="171887" x="9875838" y="1608138"/>
          <p14:tracePt t="171903" x="9858375" y="1625600"/>
          <p14:tracePt t="171919" x="9858375" y="1643063"/>
          <p14:tracePt t="171935" x="9858375" y="1652588"/>
          <p14:tracePt t="171973" x="9858375" y="1660525"/>
          <p14:tracePt t="172228" x="9858375" y="1670050"/>
          <p14:tracePt t="172276" x="9858375" y="1679575"/>
          <p14:tracePt t="172340" x="9867900" y="1687513"/>
          <p14:tracePt t="172624" x="9867900" y="1679575"/>
          <p14:tracePt t="173028" x="9858375" y="1679575"/>
          <p14:tracePt t="173158" x="9858375" y="1687513"/>
          <p14:tracePt t="173174" x="9867900" y="1687513"/>
          <p14:tracePt t="173186" x="9875838" y="1687513"/>
          <p14:tracePt t="173198" x="9894888" y="1660525"/>
          <p14:tracePt t="173214" x="9912350" y="1625600"/>
          <p14:tracePt t="173231" x="9920288" y="1581150"/>
          <p14:tracePt t="173246" x="9939338" y="1517650"/>
          <p14:tracePt t="173262" x="9939338" y="1473200"/>
          <p14:tracePt t="173278" x="9947275" y="1411288"/>
          <p14:tracePt t="173294" x="9947275" y="1357313"/>
          <p14:tracePt t="173310" x="9939338" y="1322388"/>
          <p14:tracePt t="173326" x="9929813" y="1322388"/>
          <p14:tracePt t="173342" x="9920288" y="1312863"/>
          <p14:tracePt t="173374" x="9894888" y="1303338"/>
          <p14:tracePt t="173390" x="9875838" y="1295400"/>
          <p14:tracePt t="173406" x="9831388" y="1276350"/>
          <p14:tracePt t="173422" x="9777413" y="1268413"/>
          <p14:tracePt t="173438" x="9705975" y="1250950"/>
          <p14:tracePt t="173454" x="9644063" y="1231900"/>
          <p14:tracePt t="173470" x="9609138" y="1231900"/>
          <p14:tracePt t="173486" x="9582150" y="1231900"/>
          <p14:tracePt t="173502" x="9563100" y="1223963"/>
          <p14:tracePt t="173534" x="9555163" y="1223963"/>
          <p14:tracePt t="173550" x="9545638" y="1223963"/>
          <p14:tracePt t="173566" x="9537700" y="1223963"/>
          <p14:tracePt t="173582" x="9518650" y="1223963"/>
          <p14:tracePt t="173598" x="9501188" y="1223963"/>
          <p14:tracePt t="173614" x="9474200" y="1223963"/>
          <p14:tracePt t="173630" x="9456738" y="1223963"/>
          <p14:tracePt t="173646" x="9429750" y="1223963"/>
          <p14:tracePt t="173662" x="9394825" y="1204913"/>
          <p14:tracePt t="173678" x="9367838" y="1196975"/>
          <p14:tracePt t="173694" x="9340850" y="1179513"/>
          <p14:tracePt t="173710" x="9313863" y="1179513"/>
          <p14:tracePt t="173742" x="9313863" y="1169988"/>
          <p14:tracePt t="173758" x="9304338" y="1169988"/>
          <p14:tracePt t="173863" x="9296400" y="1169988"/>
          <p14:tracePt t="174198" x="9296400" y="1179513"/>
          <p14:tracePt t="174358" x="9296400" y="1187450"/>
          <p14:tracePt t="174390" x="9304338" y="1196975"/>
          <p14:tracePt t="174406" x="9304338" y="1204913"/>
          <p14:tracePt t="174422" x="9313863" y="1204913"/>
          <p14:tracePt t="174438" x="9331325" y="1204913"/>
          <p14:tracePt t="174696" x="9340850" y="1204913"/>
          <p14:tracePt t="174760" x="9348788" y="1204913"/>
          <p14:tracePt t="174792" x="9358313" y="1204913"/>
          <p14:tracePt t="174888" x="9375775" y="1204913"/>
          <p14:tracePt t="174897" x="9385300" y="1204913"/>
          <p14:tracePt t="175169" x="9394825" y="1204913"/>
          <p14:tracePt t="175360" x="9402763" y="1204913"/>
          <p14:tracePt t="175370" x="9412288" y="1204913"/>
          <p14:tracePt t="175704" x="9420225" y="1204913"/>
          <p14:tracePt t="175800" x="9429750" y="1204913"/>
          <p14:tracePt t="175848" x="9439275" y="1204913"/>
          <p14:tracePt t="176266" x="9447213" y="1204913"/>
          <p14:tracePt t="176282" x="9456738" y="1204913"/>
          <p14:tracePt t="176293" x="9466263" y="1204913"/>
          <p14:tracePt t="176302" x="9474200" y="1204913"/>
          <p14:tracePt t="176331" x="9491663" y="1204913"/>
          <p14:tracePt t="176347" x="9501188" y="1204913"/>
          <p14:tracePt t="176356" x="9518650" y="1204913"/>
          <p14:tracePt t="176369" x="9555163" y="1204913"/>
          <p14:tracePt t="176379" x="9572625" y="1204913"/>
          <p14:tracePt t="176395" x="9590088" y="1204913"/>
          <p14:tracePt t="176459" x="9599613" y="1204913"/>
          <p14:tracePt t="176467" x="9609138" y="1204913"/>
          <p14:tracePt t="176477" x="9609138" y="1196975"/>
          <p14:tracePt t="176491" x="9617075" y="1196975"/>
          <p14:tracePt t="176555" x="9626600" y="1196975"/>
          <p14:tracePt t="176571" x="9644063" y="1196975"/>
          <p14:tracePt t="176580" x="9653588" y="1196975"/>
          <p14:tracePt t="176591" x="9671050" y="1196975"/>
          <p14:tracePt t="176654" x="9680575" y="1196975"/>
          <p14:tracePt t="176666" x="9688513" y="1187450"/>
          <p14:tracePt t="176699" x="9698038" y="1187450"/>
          <p14:tracePt t="176763" x="9705975" y="1187450"/>
          <p14:tracePt t="176772" x="9715500" y="1187450"/>
          <p14:tracePt t="176795" x="9725025" y="1187450"/>
          <p14:tracePt t="176811" x="9732963" y="1187450"/>
          <p14:tracePt t="176910" x="9742488" y="1187450"/>
          <p14:tracePt t="176939" x="9752013" y="1187450"/>
          <p14:tracePt t="177067" x="9759950" y="1187450"/>
          <p14:tracePt t="177082" x="9769475" y="1187450"/>
          <p14:tracePt t="177131" x="9777413" y="1187450"/>
          <p14:tracePt t="177147" x="9786938" y="1187450"/>
          <p14:tracePt t="177163" x="9796463" y="1187450"/>
          <p14:tracePt t="177179" x="9813925" y="1179513"/>
          <p14:tracePt t="177195" x="9831388" y="1179513"/>
          <p14:tracePt t="177211" x="9858375" y="1169988"/>
          <p14:tracePt t="177220" x="9858375" y="1160463"/>
          <p14:tracePt t="177232" x="9867900" y="1160463"/>
          <p14:tracePt t="177244" x="9875838" y="1160463"/>
          <p14:tracePt t="177262" x="9894888" y="1160463"/>
          <p14:tracePt t="177275" x="9902825" y="1160463"/>
          <p14:tracePt t="177290" x="9939338" y="1160463"/>
          <p14:tracePt t="177306" x="9974263" y="1160463"/>
          <p14:tracePt t="177322" x="10018713" y="1160463"/>
          <p14:tracePt t="177338" x="10028238" y="1160463"/>
          <p14:tracePt t="177371" x="10037763" y="1160463"/>
          <p14:tracePt t="177498" x="10037763" y="1152525"/>
          <p14:tracePt t="177507" x="10055225" y="1152525"/>
          <p14:tracePt t="177518" x="10055225" y="1143000"/>
          <p14:tracePt t="177531" x="10063163" y="1125538"/>
          <p14:tracePt t="177547" x="10063163" y="1108075"/>
          <p14:tracePt t="177563" x="10063163" y="1098550"/>
          <p14:tracePt t="177579" x="10063163" y="1089025"/>
          <p14:tracePt t="177595" x="10063163" y="1071563"/>
          <p14:tracePt t="177611" x="10063163" y="1062038"/>
          <p14:tracePt t="177629" x="10063163" y="1044575"/>
          <p14:tracePt t="177644" x="10063163" y="1036638"/>
          <p14:tracePt t="177658" x="10063163" y="1027113"/>
          <p14:tracePt t="177708" x="10063163" y="1017588"/>
          <p14:tracePt t="177724" x="10072688" y="1017588"/>
          <p14:tracePt t="177741" x="10082213" y="1017588"/>
          <p14:tracePt t="177757" x="10090150" y="1017588"/>
          <p14:tracePt t="177766" x="10099675" y="1017588"/>
          <p14:tracePt t="177777" x="10099675" y="1044575"/>
          <p14:tracePt t="177805" x="10099675" y="1062038"/>
          <p14:tracePt t="177820" x="10099675" y="1081088"/>
          <p14:tracePt t="177834" x="10099675" y="1089025"/>
          <p14:tracePt t="177850" x="10099675" y="1108075"/>
          <p14:tracePt t="177866" x="10099675" y="1125538"/>
          <p14:tracePt t="177898" x="10099675" y="1152525"/>
          <p14:tracePt t="177914" x="10109200" y="1169988"/>
          <p14:tracePt t="177930" x="10126663" y="1179513"/>
          <p14:tracePt t="177946" x="10134600" y="1196975"/>
          <p14:tracePt t="177962" x="10144125" y="1204913"/>
          <p14:tracePt t="177997" x="10144125" y="1214438"/>
          <p14:tracePt t="178013" x="10153650" y="1214438"/>
          <p14:tracePt t="178029" x="10161588" y="1214438"/>
          <p14:tracePt t="178045" x="10171113" y="1214438"/>
          <p14:tracePt t="178054" x="10188575" y="1214438"/>
          <p14:tracePt t="178124" x="10206038" y="1214438"/>
          <p14:tracePt t="178140" x="10215563" y="1214438"/>
          <p14:tracePt t="178204" x="10225088" y="1214438"/>
          <p14:tracePt t="178332" x="10233025" y="1214438"/>
          <p14:tracePt t="178556" x="10242550" y="1214438"/>
          <p14:tracePt t="178652" x="10252075" y="1214438"/>
          <p14:tracePt t="178661" x="10260013" y="1214438"/>
          <p14:tracePt t="178685" x="10269538" y="1214438"/>
          <p14:tracePt t="178693" x="10277475" y="1214438"/>
          <p14:tracePt t="178703" x="10287000" y="1214438"/>
          <p14:tracePt t="178733" x="10296525" y="1214438"/>
          <p14:tracePt t="178764" x="10304463" y="1214438"/>
          <p14:tracePt t="178784" x="10323513" y="1214438"/>
          <p14:tracePt t="178797" x="10331450" y="1214438"/>
          <p14:tracePt t="178805" x="10340975" y="1214438"/>
          <p14:tracePt t="178816" x="10348913" y="1214438"/>
          <p14:tracePt t="178829" x="10358438" y="1214438"/>
          <p14:tracePt t="178861" x="10367963" y="1214438"/>
          <p14:tracePt t="178924" x="10375900" y="1214438"/>
          <p14:tracePt t="178933" x="10385425" y="1214438"/>
          <p14:tracePt t="178988" x="10394950" y="1214438"/>
          <p14:tracePt t="179005" x="10402888" y="1214438"/>
          <p14:tracePt t="179036" x="10420350" y="1214438"/>
          <p14:tracePt t="179045" x="10429875" y="1223963"/>
          <p14:tracePt t="179056" x="10447338" y="1223963"/>
          <p14:tracePt t="179085" x="10456863" y="1231900"/>
          <p14:tracePt t="179097" x="10466388" y="1231900"/>
          <p14:tracePt t="179118" x="10474325" y="1241425"/>
          <p14:tracePt t="179129" x="10483850" y="1250950"/>
          <p14:tracePt t="179145" x="10510838" y="1258888"/>
          <p14:tracePt t="179161" x="10528300" y="1258888"/>
          <p14:tracePt t="179177" x="10555288" y="1276350"/>
          <p14:tracePt t="179193" x="10582275" y="1276350"/>
          <p14:tracePt t="179208" x="10599738" y="1295400"/>
          <p14:tracePt t="179224" x="10617200" y="1295400"/>
          <p14:tracePt t="179241" x="10644188" y="1303338"/>
          <p14:tracePt t="179256" x="10661650" y="1322388"/>
          <p14:tracePt t="179298" x="10661650" y="1339850"/>
          <p14:tracePt t="179326" x="10661650" y="1357313"/>
          <p14:tracePt t="179335" x="10661650" y="1366838"/>
          <p14:tracePt t="179345" x="10661650" y="1384300"/>
          <p14:tracePt t="179354" x="10661650" y="1393825"/>
          <p14:tracePt t="179368" x="10661650" y="1401763"/>
          <p14:tracePt t="179384" x="10634663" y="1428750"/>
          <p14:tracePt t="179400" x="10590213" y="1473200"/>
          <p14:tracePt t="179416" x="10572750" y="1482725"/>
          <p14:tracePt t="179432" x="10501313" y="1517650"/>
          <p14:tracePt t="179448" x="10429875" y="1554163"/>
          <p14:tracePt t="179464" x="10331450" y="1589088"/>
          <p14:tracePt t="179481" x="10206038" y="1633538"/>
          <p14:tracePt t="179496" x="10134600" y="1652588"/>
          <p14:tracePt t="179512" x="10099675" y="1652588"/>
          <p14:tracePt t="179528" x="10045700" y="1652588"/>
          <p14:tracePt t="179544" x="9974263" y="1652588"/>
          <p14:tracePt t="179560" x="9912350" y="1652588"/>
          <p14:tracePt t="179576" x="9867900" y="1652588"/>
          <p14:tracePt t="179592" x="9840913" y="1652588"/>
          <p14:tracePt t="179608" x="9823450" y="1652588"/>
          <p14:tracePt t="179624" x="9796463" y="1652588"/>
          <p14:tracePt t="179640" x="9742488" y="1652588"/>
          <p14:tracePt t="179656" x="9698038" y="1660525"/>
          <p14:tracePt t="179672" x="9653588" y="1670050"/>
          <p14:tracePt t="179688" x="9626600" y="1670050"/>
          <p14:tracePt t="179704" x="9617075" y="1670050"/>
          <p14:tracePt t="179720" x="9590088" y="1670050"/>
          <p14:tracePt t="179736" x="9572625" y="1670050"/>
          <p14:tracePt t="179752" x="9563100" y="1670050"/>
          <p14:tracePt t="179768" x="9545638" y="1679575"/>
          <p14:tracePt t="179784" x="9528175" y="1687513"/>
          <p14:tracePt t="179800" x="9510713" y="1687513"/>
          <p14:tracePt t="179832" x="9491663" y="1687513"/>
          <p14:tracePt t="179848" x="9474200" y="1687513"/>
          <p14:tracePt t="179864" x="9466263" y="1687513"/>
          <p14:tracePt t="179974" x="9456738" y="1687513"/>
          <p14:tracePt t="180624" x="9456738" y="1679575"/>
          <p14:tracePt t="180634" x="9466263" y="1679575"/>
          <p14:tracePt t="180920" x="9474200" y="1670050"/>
          <p14:tracePt t="180937" x="9483725" y="1660525"/>
          <p14:tracePt t="180969" x="9491663" y="1660525"/>
          <p14:tracePt t="180985" x="9501188" y="1652588"/>
          <p14:tracePt t="181004" x="9510713" y="1643063"/>
          <p14:tracePt t="181032" x="9518650" y="1643063"/>
          <p14:tracePt t="181041" x="9528175" y="1633538"/>
          <p14:tracePt t="181053" x="9537700" y="1633538"/>
          <p14:tracePt t="181065" x="9537700" y="1625600"/>
          <p14:tracePt t="181080" x="9563100" y="1616075"/>
          <p14:tracePt t="181096" x="9572625" y="1598613"/>
          <p14:tracePt t="181127" x="9582150" y="1589088"/>
          <p14:tracePt t="181145" x="9590088" y="1571625"/>
          <p14:tracePt t="181161" x="9609138" y="1554163"/>
          <p14:tracePt t="181175" x="9609138" y="1544638"/>
          <p14:tracePt t="181191" x="9634538" y="1544638"/>
          <p14:tracePt t="181207" x="9661525" y="1536700"/>
          <p14:tracePt t="181223" x="9705975" y="1527175"/>
          <p14:tracePt t="181239" x="9732963" y="1527175"/>
          <p14:tracePt t="181271" x="9752013" y="1517650"/>
          <p14:tracePt t="181287" x="9777413" y="1517650"/>
          <p14:tracePt t="181303" x="9804400" y="1509713"/>
          <p14:tracePt t="181319" x="9831388" y="1509713"/>
          <p14:tracePt t="181335" x="9848850" y="1509713"/>
          <p14:tracePt t="181401" x="9848850" y="1500188"/>
          <p14:tracePt t="181410" x="9858375" y="1490663"/>
          <p14:tracePt t="181421" x="9867900" y="1490663"/>
          <p14:tracePt t="183212" x="9867900" y="1482725"/>
          <p14:tracePt t="183221" x="9858375" y="1473200"/>
          <p14:tracePt t="183261" x="9858375" y="1465263"/>
          <p14:tracePt t="183356" x="9858375" y="1455738"/>
          <p14:tracePt t="183372" x="9875838" y="1455738"/>
          <p14:tracePt t="183404" x="9885363" y="1465263"/>
          <p14:tracePt t="183485" x="9894888" y="1465263"/>
          <p14:tracePt t="183520" x="9902825" y="1465263"/>
          <p14:tracePt t="183532" x="9912350" y="1473200"/>
          <p14:tracePt t="183542" x="9920288" y="1473200"/>
          <p14:tracePt t="183556" x="9929813" y="1490663"/>
          <p14:tracePt t="183572" x="9939338" y="1509713"/>
          <p14:tracePt t="183588" x="9939338" y="1527175"/>
          <p14:tracePt t="183604" x="9947275" y="1562100"/>
          <p14:tracePt t="183620" x="9956800" y="1571625"/>
          <p14:tracePt t="183636" x="9966325" y="1581150"/>
          <p14:tracePt t="183652" x="9966325" y="1589088"/>
          <p14:tracePt t="183820" x="9974263" y="1581150"/>
          <p14:tracePt t="183836" x="9991725" y="1571625"/>
          <p14:tracePt t="183846" x="10001250" y="1571625"/>
          <p14:tracePt t="183860" x="10010775" y="1562100"/>
          <p14:tracePt t="183876" x="10028238" y="1562100"/>
          <p14:tracePt t="183948" x="10037763" y="1562100"/>
          <p14:tracePt t="183964" x="10037763" y="1554163"/>
          <p14:tracePt t="184142" x="10045700" y="1554163"/>
          <p14:tracePt t="184175" x="10055225" y="1554163"/>
          <p14:tracePt t="184190" x="10072688" y="1554163"/>
          <p14:tracePt t="184203" x="10082213" y="1554163"/>
          <p14:tracePt t="184222" x="10090150" y="1554163"/>
          <p14:tracePt t="184236" x="10099675" y="1554163"/>
          <p14:tracePt t="184247" x="10109200" y="1554163"/>
          <p14:tracePt t="184260" x="10126663" y="1554163"/>
          <p14:tracePt t="184276" x="10134600" y="1554163"/>
          <p14:tracePt t="184292" x="10153650" y="1554163"/>
          <p14:tracePt t="184308" x="10171113" y="1554163"/>
          <p14:tracePt t="184324" x="10188575" y="1554163"/>
          <p14:tracePt t="184340" x="10206038" y="1554163"/>
          <p14:tracePt t="184382" x="10225088" y="1554163"/>
          <p14:tracePt t="184398" x="10233025" y="1562100"/>
          <p14:tracePt t="184409" x="10252075" y="1562100"/>
          <p14:tracePt t="184419" x="10277475" y="1571625"/>
          <p14:tracePt t="184436" x="10340975" y="1589088"/>
          <p14:tracePt t="184452" x="10394950" y="1598613"/>
          <p14:tracePt t="184468" x="10412413" y="1598613"/>
          <p14:tracePt t="184510" x="10412413" y="1608138"/>
          <p14:tracePt t="184606" x="10412413" y="1616075"/>
          <p14:tracePt t="184626" x="10420350" y="1625600"/>
          <p14:tracePt t="184687" x="10429875" y="1633538"/>
          <p14:tracePt t="184830" x="10439400" y="1633538"/>
          <p14:tracePt t="184846" x="10447338" y="1633538"/>
          <p14:tracePt t="184857" x="10456863" y="1643063"/>
          <p14:tracePt t="184894" x="10456863" y="1652588"/>
          <p14:tracePt t="185006" x="10456863" y="1660525"/>
          <p14:tracePt t="185038" x="10456863" y="1670050"/>
          <p14:tracePt t="185086" x="10447338" y="1679575"/>
          <p14:tracePt t="185102" x="10439400" y="1679575"/>
          <p14:tracePt t="185134" x="10420350" y="1679575"/>
          <p14:tracePt t="185150" x="10412413" y="1687513"/>
          <p14:tracePt t="185166" x="10402888" y="1687513"/>
          <p14:tracePt t="185278" x="10394950" y="1687513"/>
          <p14:tracePt t="185294" x="10385425" y="1687513"/>
          <p14:tracePt t="185310" x="10385425" y="1679575"/>
          <p14:tracePt t="186208" x="10340975" y="1687513"/>
          <p14:tracePt t="186218" x="10331450" y="1687513"/>
          <p14:tracePt t="186228" x="10304463" y="1697038"/>
          <p14:tracePt t="186242" x="10304463" y="1704975"/>
          <p14:tracePt t="186274" x="10277475" y="1704975"/>
          <p14:tracePt t="186290" x="10269538" y="1697038"/>
          <p14:tracePt t="186306" x="10260013" y="1652588"/>
          <p14:tracePt t="186322" x="10252075" y="1581150"/>
          <p14:tracePt t="186338" x="10206038" y="1490663"/>
          <p14:tracePt t="186354" x="10134600" y="1401763"/>
          <p14:tracePt t="186370" x="10045700" y="1312863"/>
          <p14:tracePt t="186386" x="9966325" y="1250950"/>
          <p14:tracePt t="186403" x="9956800" y="1231900"/>
          <p14:tracePt t="186448" x="9956800" y="1223963"/>
          <p14:tracePt t="186458" x="9956800" y="1214438"/>
          <p14:tracePt t="186468" x="9956800" y="1204913"/>
          <p14:tracePt t="186528" x="9956800" y="1196975"/>
          <p14:tracePt t="186539" x="9956800" y="1187450"/>
          <p14:tracePt t="186560" x="9966325" y="1187450"/>
          <p14:tracePt t="186570" x="9974263" y="1179513"/>
          <p14:tracePt t="186580" x="9974263" y="1169988"/>
          <p14:tracePt t="186593" x="9974263" y="1160463"/>
          <p14:tracePt t="186609" x="9974263" y="1143000"/>
          <p14:tracePt t="186625" x="9974263" y="1125538"/>
          <p14:tracePt t="186641" x="9974263" y="1116013"/>
          <p14:tracePt t="186657" x="9974263" y="1089025"/>
          <p14:tracePt t="186673" x="9974263" y="1071563"/>
          <p14:tracePt t="186689" x="9956800" y="1054100"/>
          <p14:tracePt t="186705" x="9920288" y="1009650"/>
          <p14:tracePt t="186721" x="9848850" y="990600"/>
          <p14:tracePt t="186737" x="9752013" y="973138"/>
          <p14:tracePt t="186753" x="9653588" y="955675"/>
          <p14:tracePt t="186769" x="9634538" y="955675"/>
          <p14:tracePt t="186785" x="9626600" y="955675"/>
          <p14:tracePt t="186821" x="9626600" y="973138"/>
          <p14:tracePt t="186835" x="9644063" y="1000125"/>
          <p14:tracePt t="186844" x="9644063" y="1009650"/>
          <p14:tracePt t="186856" x="9644063" y="1027113"/>
          <p14:tracePt t="186867" x="9644063" y="1036638"/>
          <p14:tracePt t="186882" x="9634538" y="1062038"/>
          <p14:tracePt t="186898" x="9609138" y="1081088"/>
          <p14:tracePt t="186913" x="9599613" y="1089025"/>
          <p14:tracePt t="186930" x="9590088" y="1098550"/>
          <p14:tracePt t="186946" x="9572625" y="1125538"/>
          <p14:tracePt t="186962" x="9555163" y="1160463"/>
          <p14:tracePt t="186978" x="9518650" y="1214438"/>
          <p14:tracePt t="186994" x="9456738" y="1285875"/>
          <p14:tracePt t="187010" x="9375775" y="1366838"/>
          <p14:tracePt t="187026" x="9323388" y="1428750"/>
          <p14:tracePt t="187042" x="9286875" y="1500188"/>
          <p14:tracePt t="187058" x="9277350" y="1544638"/>
          <p14:tracePt t="187074" x="9269413" y="1608138"/>
          <p14:tracePt t="187090" x="9277350" y="1687513"/>
          <p14:tracePt t="187106" x="9340850" y="1776413"/>
          <p14:tracePt t="187122" x="9456738" y="1847850"/>
          <p14:tracePt t="187138" x="9599613" y="1901825"/>
          <p14:tracePt t="187154" x="9769475" y="1982788"/>
          <p14:tracePt t="187169" x="9813925" y="2000250"/>
          <p14:tracePt t="187185" x="9894888" y="2036763"/>
          <p14:tracePt t="187202" x="9966325" y="2054225"/>
          <p14:tracePt t="187234" x="10010775" y="2054225"/>
          <p14:tracePt t="187250" x="10037763" y="2027238"/>
          <p14:tracePt t="187266" x="10082213" y="2009775"/>
          <p14:tracePt t="187282" x="10126663" y="1982788"/>
          <p14:tracePt t="187298" x="10188575" y="1965325"/>
          <p14:tracePt t="187314" x="10269538" y="1938338"/>
          <p14:tracePt t="187330" x="10348913" y="1919288"/>
          <p14:tracePt t="187345" x="10367963" y="1911350"/>
          <p14:tracePt t="187362" x="10420350" y="1866900"/>
          <p14:tracePt t="187378" x="10456863" y="1830388"/>
          <p14:tracePt t="187394" x="10456863" y="1822450"/>
          <p14:tracePt t="187410" x="10491788" y="1758950"/>
          <p14:tracePt t="187425" x="10510838" y="1741488"/>
          <p14:tracePt t="187441" x="10518775" y="1687513"/>
          <p14:tracePt t="187457" x="10518775" y="1660525"/>
          <p14:tracePt t="187473" x="10518775" y="1643063"/>
          <p14:tracePt t="187489" x="10474325" y="1625600"/>
          <p14:tracePt t="187505" x="10385425" y="1625600"/>
          <p14:tracePt t="187522" x="10296525" y="1616075"/>
          <p14:tracePt t="187524" x="10252075" y="1616075"/>
          <p14:tracePt t="187538" x="10171113" y="1616075"/>
          <p14:tracePt t="187553" x="10126663" y="1616075"/>
          <p14:tracePt t="187569" x="10063163" y="1616075"/>
          <p14:tracePt t="187585" x="9929813" y="1608138"/>
          <p14:tracePt t="187601" x="9715500" y="1589088"/>
          <p14:tracePt t="187616" x="9466263" y="1581150"/>
          <p14:tracePt t="187632" x="9277350" y="1581150"/>
          <p14:tracePt t="187648" x="9170988" y="1581150"/>
          <p14:tracePt t="187664" x="9109075" y="1581150"/>
          <p14:tracePt t="187680" x="8991600" y="1581150"/>
          <p14:tracePt t="187696" x="8867775" y="1581150"/>
          <p14:tracePt t="187712" x="8670925" y="1581150"/>
          <p14:tracePt t="187729" x="8394700" y="1581150"/>
          <p14:tracePt t="187745" x="8116888" y="1581150"/>
          <p14:tracePt t="187760" x="7867650" y="1598613"/>
          <p14:tracePt t="187784" x="7599363" y="1643063"/>
          <p14:tracePt t="187809" x="7510463" y="1670050"/>
          <p14:tracePt t="187824" x="7331075" y="1687513"/>
          <p14:tracePt t="187840" x="7188200" y="1704975"/>
          <p14:tracePt t="187857" x="7089775" y="1724025"/>
          <p14:tracePt t="187872" x="7072313" y="1724025"/>
          <p14:tracePt t="187888" x="7037388" y="1731963"/>
          <p14:tracePt t="187904" x="7010400" y="1731963"/>
          <p14:tracePt t="187920" x="6965950" y="1731963"/>
          <p14:tracePt t="187936" x="6894513" y="1731963"/>
          <p14:tracePt t="187954" x="6823075" y="1758950"/>
          <p14:tracePt t="187968" x="6813550" y="1768475"/>
          <p14:tracePt t="188178" x="6813550" y="1776413"/>
          <p14:tracePt t="188195" x="6840538" y="1776413"/>
          <p14:tracePt t="188205" x="6848475" y="1776413"/>
          <p14:tracePt t="188215" x="6894513" y="1776413"/>
          <p14:tracePt t="188240" x="6946900" y="1776413"/>
          <p14:tracePt t="188256" x="6965950" y="1776413"/>
          <p14:tracePt t="188272" x="7010400" y="1803400"/>
          <p14:tracePt t="188288" x="7010400" y="1822450"/>
          <p14:tracePt t="188304" x="7010400" y="1857375"/>
          <p14:tracePt t="188320" x="7027863" y="1938338"/>
          <p14:tracePt t="188336" x="7037388" y="2000250"/>
          <p14:tracePt t="188352" x="7037388" y="2054225"/>
          <p14:tracePt t="188368" x="7037388" y="2116138"/>
          <p14:tracePt t="188384" x="7062788" y="2170113"/>
          <p14:tracePt t="188400" x="7099300" y="2214563"/>
          <p14:tracePt t="188416" x="7143750" y="2251075"/>
          <p14:tracePt t="188432" x="7188200" y="2286000"/>
          <p14:tracePt t="188448" x="7215188" y="2286000"/>
          <p14:tracePt t="188464" x="7232650" y="2286000"/>
          <p14:tracePt t="188480" x="7269163" y="2295525"/>
          <p14:tracePt t="188496" x="7304088" y="2295525"/>
          <p14:tracePt t="188512" x="7323138" y="2295525"/>
          <p14:tracePt t="188528" x="7340600" y="2295525"/>
          <p14:tracePt t="188544" x="7358063" y="2295525"/>
          <p14:tracePt t="188560" x="7367588" y="2295525"/>
          <p14:tracePt t="188632" x="7375525" y="2286000"/>
          <p14:tracePt t="188852" x="7385050" y="2276475"/>
          <p14:tracePt t="188868" x="7385050" y="2259013"/>
          <p14:tracePt t="188873" x="7385050" y="2251075"/>
          <p14:tracePt t="202532" x="7385050" y="2241550"/>
          <p14:tracePt t="202548" x="7367588" y="2214563"/>
          <p14:tracePt t="202553" x="7367588" y="2187575"/>
          <p14:tracePt t="202565" x="7367588" y="2170113"/>
          <p14:tracePt t="202578" x="7367588" y="2125663"/>
          <p14:tracePt t="202594" x="7385050" y="1928813"/>
          <p14:tracePt t="202610" x="7429500" y="1758950"/>
          <p14:tracePt t="202626" x="7439025" y="1652588"/>
          <p14:tracePt t="202642" x="7429500" y="1625600"/>
          <p14:tracePt t="202658" x="7385050" y="1608138"/>
          <p14:tracePt t="202674" x="7313613" y="1608138"/>
          <p14:tracePt t="202678" x="7259638" y="1608138"/>
          <p14:tracePt t="202691" x="7215188" y="1598613"/>
          <p14:tracePt t="202706" x="7134225" y="1598613"/>
          <p14:tracePt t="202722" x="7027863" y="1608138"/>
          <p14:tracePt t="202738" x="6831013" y="1697038"/>
          <p14:tracePt t="202754" x="6562725" y="1839913"/>
          <p14:tracePt t="202770" x="6232525" y="2000250"/>
          <p14:tracePt t="202786" x="5875338" y="2170113"/>
          <p14:tracePt t="202802" x="5473700" y="2339975"/>
          <p14:tracePt t="202818" x="5037138" y="2455863"/>
          <p14:tracePt t="202834" x="4768850" y="2490788"/>
          <p14:tracePt t="202918" x="4759325" y="2500313"/>
          <p14:tracePt t="202934" x="4759325" y="2509838"/>
          <p14:tracePt t="202950" x="4759325" y="2527300"/>
          <p14:tracePt t="202955" x="4759325" y="2544763"/>
          <p14:tracePt t="202966" x="4759325" y="2562225"/>
          <p14:tracePt t="202978" x="4759325" y="2589213"/>
          <p14:tracePt t="202994" x="4751388" y="2652713"/>
          <p14:tracePt t="203010" x="4741863" y="2679700"/>
          <p14:tracePt t="203026" x="4741863" y="2687638"/>
          <p14:tracePt t="203126" x="4741863" y="2697163"/>
          <p14:tracePt t="203142" x="4751388" y="2697163"/>
          <p14:tracePt t="203147" x="4759325" y="2697163"/>
          <p14:tracePt t="203158" x="4768850" y="2697163"/>
          <p14:tracePt t="203174" x="4776788" y="2697163"/>
          <p14:tracePt t="203238" x="4776788" y="2687638"/>
          <p14:tracePt t="203286" x="4786313" y="2679700"/>
          <p14:tracePt t="203302" x="4795838" y="2670175"/>
          <p14:tracePt t="203307" x="4795838" y="2660650"/>
          <p14:tracePt t="203319" x="4795838" y="2652713"/>
          <p14:tracePt t="203330" x="4795838" y="2643188"/>
          <p14:tracePt t="203346" x="4795838" y="2633663"/>
          <p14:tracePt t="203450" x="4795838" y="2643188"/>
          <p14:tracePt t="203462" x="4786313" y="2643188"/>
          <p14:tracePt t="203467" x="4776788" y="2652713"/>
          <p14:tracePt t="203478" x="4768850" y="2660650"/>
          <p14:tracePt t="203489" x="4759325" y="2660650"/>
          <p14:tracePt t="203506" x="4759325" y="2679700"/>
          <p14:tracePt t="203521" x="4751388" y="2705100"/>
          <p14:tracePt t="203537" x="4741863" y="2714625"/>
          <p14:tracePt t="203554" x="4741863" y="2732088"/>
          <p14:tracePt t="203569" x="4741863" y="2751138"/>
          <p14:tracePt t="203585" x="4741863" y="2776538"/>
          <p14:tracePt t="203601" x="4751388" y="2786063"/>
          <p14:tracePt t="203617" x="4768850" y="2803525"/>
          <p14:tracePt t="203633" x="4776788" y="2822575"/>
          <p14:tracePt t="203649" x="4776788" y="2830513"/>
          <p14:tracePt t="203665" x="4803775" y="2847975"/>
          <p14:tracePt t="203681" x="4840288" y="2867025"/>
          <p14:tracePt t="203698" x="4875213" y="2867025"/>
          <p14:tracePt t="203713" x="4894263" y="2874963"/>
          <p14:tracePt t="203729" x="4902200" y="2894013"/>
          <p14:tracePt t="203745" x="4919663" y="2901950"/>
          <p14:tracePt t="203761" x="4938713" y="2919413"/>
          <p14:tracePt t="203777" x="4956175" y="2928938"/>
          <p14:tracePt t="203793" x="4983163" y="2946400"/>
          <p14:tracePt t="203825" x="4991100" y="2946400"/>
          <p14:tracePt t="203841" x="5018088" y="2955925"/>
          <p14:tracePt t="203862" x="5027613" y="2955925"/>
          <p14:tracePt t="203878" x="5037138" y="2955925"/>
          <p14:tracePt t="203894" x="5045075" y="2955925"/>
          <p14:tracePt t="203914" x="5062538" y="2955925"/>
          <p14:tracePt t="203926" x="5081588" y="2955925"/>
          <p14:tracePt t="203937" x="5089525" y="2955925"/>
          <p14:tracePt t="203954" x="5099050" y="2955925"/>
          <p14:tracePt t="203969" x="5116513" y="2955925"/>
          <p14:tracePt t="203985" x="5133975" y="2938463"/>
          <p14:tracePt t="204017" x="5133975" y="2919413"/>
          <p14:tracePt t="204033" x="5133975" y="2911475"/>
          <p14:tracePt t="204049" x="5143500" y="2911475"/>
          <p14:tracePt t="204065" x="5143500" y="2901950"/>
          <p14:tracePt t="204097" x="5143500" y="2894013"/>
          <p14:tracePt t="204113" x="5143500" y="2884488"/>
          <p14:tracePt t="204129" x="5143500" y="2874963"/>
          <p14:tracePt t="204145" x="5143500" y="2867025"/>
          <p14:tracePt t="204161" x="5143500" y="2847975"/>
          <p14:tracePt t="204177" x="5143500" y="2840038"/>
          <p14:tracePt t="204193" x="5143500" y="2830513"/>
          <p14:tracePt t="204209" x="5143500" y="2822575"/>
          <p14:tracePt t="204225" x="5143500" y="2813050"/>
          <p14:tracePt t="204241" x="5143500" y="2803525"/>
          <p14:tracePt t="204257" x="5153025" y="2795588"/>
          <p14:tracePt t="204280" x="5153025" y="2786063"/>
          <p14:tracePt t="204289" x="5160963" y="2776538"/>
          <p14:tracePt t="204305" x="5160963" y="2751138"/>
          <p14:tracePt t="204321" x="5160963" y="2741613"/>
          <p14:tracePt t="204337" x="5160963" y="2732088"/>
          <p14:tracePt t="204353" x="5160963" y="2724150"/>
          <p14:tracePt t="204369" x="5160963" y="2705100"/>
          <p14:tracePt t="204385" x="5160963" y="2697163"/>
          <p14:tracePt t="204402" x="5160963" y="2679700"/>
          <p14:tracePt t="204433" x="5160963" y="2670175"/>
          <p14:tracePt t="204456" x="5153025" y="2660650"/>
          <p14:tracePt t="204465" x="5153025" y="2652713"/>
          <p14:tracePt t="204481" x="5143500" y="2643188"/>
          <p14:tracePt t="204504" x="5133975" y="2633663"/>
          <p14:tracePt t="204512" x="5116513" y="2625725"/>
          <p14:tracePt t="204528" x="5099050" y="2608263"/>
          <p14:tracePt t="204544" x="5089525" y="2598738"/>
          <p14:tracePt t="204560" x="5081588" y="2598738"/>
          <p14:tracePt t="204576" x="5072063" y="2589213"/>
          <p14:tracePt t="204592" x="5054600" y="2589213"/>
          <p14:tracePt t="204608" x="5037138" y="2589213"/>
          <p14:tracePt t="204624" x="5027613" y="2589213"/>
          <p14:tracePt t="204656" x="5018088" y="2589213"/>
          <p14:tracePt t="204680" x="5010150" y="2589213"/>
          <p14:tracePt t="204696" x="4983163" y="2589213"/>
          <p14:tracePt t="204712" x="4965700" y="2589213"/>
          <p14:tracePt t="204728" x="4956175" y="2589213"/>
          <p14:tracePt t="204776" x="4946650" y="2589213"/>
          <p14:tracePt t="204808" x="4938713" y="2589213"/>
          <p14:tracePt t="204813" x="4929188" y="2589213"/>
          <p14:tracePt t="204856" x="4919663" y="2589213"/>
          <p14:tracePt t="204872" x="4911725" y="2598738"/>
          <p14:tracePt t="204877" x="4902200" y="2608263"/>
          <p14:tracePt t="204888" x="4902200" y="2616200"/>
          <p14:tracePt t="204904" x="4894263" y="2625725"/>
          <p14:tracePt t="204920" x="4884738" y="2625725"/>
          <p14:tracePt t="204936" x="4884738" y="2633663"/>
          <p14:tracePt t="204952" x="4875213" y="2643188"/>
          <p14:tracePt t="204968" x="4867275" y="2643188"/>
          <p14:tracePt t="204976" x="4867275" y="2652713"/>
          <p14:tracePt t="204992" x="4867275" y="2660650"/>
          <p14:tracePt t="205008" x="4840288" y="2679700"/>
          <p14:tracePt t="205024" x="4840288" y="2687638"/>
          <p14:tracePt t="205057" x="4822825" y="2705100"/>
          <p14:tracePt t="205088" x="4822825" y="2724150"/>
          <p14:tracePt t="205104" x="4822825" y="2732088"/>
          <p14:tracePt t="205120" x="4822825" y="2751138"/>
          <p14:tracePt t="205136" x="4822825" y="2768600"/>
          <p14:tracePt t="205152" x="4822825" y="2795588"/>
          <p14:tracePt t="205184" x="4822825" y="2813050"/>
          <p14:tracePt t="205200" x="4830763" y="2822575"/>
          <p14:tracePt t="205216" x="4840288" y="2840038"/>
          <p14:tracePt t="205232" x="4840288" y="2867025"/>
          <p14:tracePt t="205248" x="4848225" y="2884488"/>
          <p14:tracePt t="205264" x="4857750" y="2901950"/>
          <p14:tracePt t="205280" x="4875213" y="2919413"/>
          <p14:tracePt t="205296" x="4884738" y="2938463"/>
          <p14:tracePt t="205312" x="4894263" y="2938463"/>
          <p14:tracePt t="205328" x="4902200" y="2955925"/>
          <p14:tracePt t="205344" x="4938713" y="2965450"/>
          <p14:tracePt t="205360" x="4946650" y="2973388"/>
          <p14:tracePt t="205376" x="4973638" y="2990850"/>
          <p14:tracePt t="205392" x="4991100" y="2990850"/>
          <p14:tracePt t="205408" x="5010150" y="3000375"/>
          <p14:tracePt t="205458" x="5018088" y="3000375"/>
          <p14:tracePt t="205463" x="5027613" y="3000375"/>
          <p14:tracePt t="205504" x="5037138" y="3000375"/>
          <p14:tracePt t="205537" x="5045075" y="3000375"/>
          <p14:tracePt t="205553" x="5054600" y="3000375"/>
          <p14:tracePt t="205569" x="5054600" y="2982913"/>
          <p14:tracePt t="205574" x="5054600" y="2973388"/>
          <p14:tracePt t="205585" x="5062538" y="2973388"/>
          <p14:tracePt t="205601" x="5062538" y="2965450"/>
          <p14:tracePt t="205617" x="5062538" y="2955925"/>
          <p14:tracePt t="205636" x="5062538" y="2946400"/>
          <p14:tracePt t="205649" x="5072063" y="2938463"/>
          <p14:tracePt t="205664" x="5099050" y="2911475"/>
          <p14:tracePt t="205680" x="5116513" y="2901950"/>
          <p14:tracePt t="205696" x="5116513" y="2874963"/>
          <p14:tracePt t="205713" x="5116513" y="2867025"/>
          <p14:tracePt t="205728" x="5116513" y="2847975"/>
          <p14:tracePt t="205744" x="5116513" y="2830513"/>
          <p14:tracePt t="205759" x="5116513" y="2822575"/>
          <p14:tracePt t="205775" x="5116513" y="2786063"/>
          <p14:tracePt t="205791" x="5116513" y="2751138"/>
          <p14:tracePt t="205807" x="5116513" y="2732088"/>
          <p14:tracePt t="205823" x="5116513" y="2714625"/>
          <p14:tracePt t="205855" x="5116513" y="2697163"/>
          <p14:tracePt t="205871" x="5116513" y="2687638"/>
          <p14:tracePt t="205907" x="5116513" y="2670175"/>
          <p14:tracePt t="205911" x="5116513" y="2660650"/>
          <p14:tracePt t="205939" x="5116513" y="2652713"/>
          <p14:tracePt t="205943" x="5116513" y="2643188"/>
          <p14:tracePt t="205955" x="5108575" y="2643188"/>
          <p14:tracePt t="205970" x="5099050" y="2633663"/>
          <p14:tracePt t="205983" x="5099050" y="2616200"/>
          <p14:tracePt t="205999" x="5089525" y="2616200"/>
          <p14:tracePt t="206015" x="5072063" y="2608263"/>
          <p14:tracePt t="206031" x="5054600" y="2598738"/>
          <p14:tracePt t="206047" x="5027613" y="2571750"/>
          <p14:tracePt t="206063" x="5018088" y="2571750"/>
          <p14:tracePt t="206079" x="5010150" y="2571750"/>
          <p14:tracePt t="206095" x="4983163" y="2571750"/>
          <p14:tracePt t="206115" x="4965700" y="2571750"/>
          <p14:tracePt t="206127" x="4956175" y="2571750"/>
          <p14:tracePt t="206143" x="4946650" y="2571750"/>
          <p14:tracePt t="206160" x="4938713" y="2571750"/>
          <p14:tracePt t="206179" x="4919663" y="2571750"/>
          <p14:tracePt t="206195" x="4911725" y="2571750"/>
          <p14:tracePt t="206207" x="4894263" y="2571750"/>
          <p14:tracePt t="206243" x="4884738" y="2571750"/>
          <p14:tracePt t="206259" x="4875213" y="2571750"/>
          <p14:tracePt t="206278" x="4867275" y="2571750"/>
          <p14:tracePt t="206291" x="4857750" y="2571750"/>
          <p14:tracePt t="206307" x="4840288" y="2571750"/>
          <p14:tracePt t="206311" x="4830763" y="2571750"/>
          <p14:tracePt t="206322" x="4830763" y="2581275"/>
          <p14:tracePt t="206339" x="4822825" y="2581275"/>
          <p14:tracePt t="206355" x="4803775" y="2589213"/>
          <p14:tracePt t="206371" x="4803775" y="2598738"/>
          <p14:tracePt t="206387" x="4795838" y="2608263"/>
          <p14:tracePt t="206399" x="4795838" y="2616200"/>
          <p14:tracePt t="206415" x="4786313" y="2625725"/>
          <p14:tracePt t="206435" x="4786313" y="2633663"/>
          <p14:tracePt t="206451" x="4786313" y="2643188"/>
          <p14:tracePt t="206466" x="4786313" y="2652713"/>
          <p14:tracePt t="206483" x="4786313" y="2660650"/>
          <p14:tracePt t="206502" x="4786313" y="2679700"/>
          <p14:tracePt t="206531" x="4786313" y="2687638"/>
          <p14:tracePt t="206535" x="4786313" y="2697163"/>
          <p14:tracePt t="206546" x="4786313" y="2705100"/>
          <p14:tracePt t="206563" x="4786313" y="2714625"/>
          <p14:tracePt t="206574" x="4786313" y="2724150"/>
          <p14:tracePt t="206591" x="4786313" y="2741613"/>
          <p14:tracePt t="206607" x="4786313" y="2751138"/>
          <p14:tracePt t="206622" x="4803775" y="2786063"/>
          <p14:tracePt t="206638" x="4813300" y="2803525"/>
          <p14:tracePt t="206654" x="4813300" y="2813050"/>
          <p14:tracePt t="206670" x="4822825" y="2830513"/>
          <p14:tracePt t="206686" x="4830763" y="2847975"/>
          <p14:tracePt t="206702" x="4840288" y="2867025"/>
          <p14:tracePt t="206718" x="4848225" y="2884488"/>
          <p14:tracePt t="206734" x="4857750" y="2894013"/>
          <p14:tracePt t="206750" x="4867275" y="2911475"/>
          <p14:tracePt t="206766" x="4875213" y="2919413"/>
          <p14:tracePt t="206782" x="4894263" y="2938463"/>
          <p14:tracePt t="206814" x="4929188" y="2965450"/>
          <p14:tracePt t="206830" x="4946650" y="2965450"/>
          <p14:tracePt t="206846" x="4956175" y="2965450"/>
          <p14:tracePt t="206866" x="4965700" y="2973388"/>
          <p14:tracePt t="206886" x="4973638" y="2973388"/>
          <p14:tracePt t="206930" x="4983163" y="2973388"/>
          <p14:tracePt t="206946" x="4991100" y="2973388"/>
          <p14:tracePt t="206951" x="5000625" y="2973388"/>
          <p14:tracePt t="206966" x="5010150" y="2973388"/>
          <p14:tracePt t="206978" x="5018088" y="2973388"/>
          <p14:tracePt t="206995" x="5027613" y="2973388"/>
          <p14:tracePt t="207006" x="5037138" y="2973388"/>
          <p14:tracePt t="207026" x="5045075" y="2973388"/>
          <p14:tracePt t="207074" x="5054600" y="2965450"/>
          <p14:tracePt t="207090" x="5054600" y="2946400"/>
          <p14:tracePt t="207095" x="5062538" y="2938463"/>
          <p14:tracePt t="207106" x="5062538" y="2928938"/>
          <p14:tracePt t="207122" x="5062538" y="2919413"/>
          <p14:tracePt t="207142" x="5072063" y="2901950"/>
          <p14:tracePt t="207186" x="5072063" y="2884488"/>
          <p14:tracePt t="207191" x="5072063" y="2874963"/>
          <p14:tracePt t="207206" x="5072063" y="2867025"/>
          <p14:tracePt t="207219" x="5081588" y="2857500"/>
          <p14:tracePt t="207236" x="5081588" y="2847975"/>
          <p14:tracePt t="207246" x="5081588" y="2840038"/>
          <p14:tracePt t="207268" x="5081588" y="2822575"/>
          <p14:tracePt t="207278" x="5081588" y="2813050"/>
          <p14:tracePt t="207294" x="5081588" y="2803525"/>
          <p14:tracePt t="207311" x="5081588" y="2786063"/>
          <p14:tracePt t="207326" x="5081588" y="2776538"/>
          <p14:tracePt t="207412" x="5081588" y="2768600"/>
          <p14:tracePt t="207740" x="5081588" y="2803525"/>
          <p14:tracePt t="207756" x="5081588" y="2822575"/>
          <p14:tracePt t="207762" x="5081588" y="2830513"/>
          <p14:tracePt t="207773" x="5072063" y="2840038"/>
          <p14:tracePt t="207789" x="5072063" y="2847975"/>
          <p14:tracePt t="207805" x="5072063" y="2867025"/>
          <p14:tracePt t="207821" x="5072063" y="2874963"/>
          <p14:tracePt t="207900" x="5072063" y="2894013"/>
          <p14:tracePt t="207905" x="5072063" y="2901950"/>
          <p14:tracePt t="207917" x="5072063" y="2911475"/>
          <p14:tracePt t="207933" x="5054600" y="2938463"/>
          <p14:tracePt t="207949" x="5054600" y="2955925"/>
          <p14:tracePt t="207966" x="5054600" y="2982913"/>
          <p14:tracePt t="207981" x="5054600" y="3009900"/>
          <p14:tracePt t="207997" x="5054600" y="3044825"/>
          <p14:tracePt t="208013" x="5054600" y="3089275"/>
          <p14:tracePt t="208029" x="5062538" y="3170238"/>
          <p14:tracePt t="208045" x="5072063" y="3224213"/>
          <p14:tracePt t="208061" x="5089525" y="3251200"/>
          <p14:tracePt t="208077" x="5099050" y="3286125"/>
          <p14:tracePt t="208093" x="5116513" y="3303588"/>
          <p14:tracePt t="208109" x="5133975" y="3340100"/>
          <p14:tracePt t="208125" x="5153025" y="3357563"/>
          <p14:tracePt t="208141" x="5170488" y="3367088"/>
          <p14:tracePt t="208157" x="5187950" y="3367088"/>
          <p14:tracePt t="208173" x="5205413" y="3375025"/>
          <p14:tracePt t="208189" x="5241925" y="3384550"/>
          <p14:tracePt t="208205" x="5268913" y="3384550"/>
          <p14:tracePt t="209070" x="5268913" y="3375025"/>
          <p14:tracePt t="209274" x="5268913" y="3367088"/>
          <p14:tracePt t="209286" x="5268913" y="3357563"/>
          <p14:tracePt t="209292" x="5268913" y="3348038"/>
          <p14:tracePt t="209308" x="5268913" y="3340100"/>
          <p14:tracePt t="210745" x="5276850" y="3340100"/>
          <p14:tracePt t="210760" x="5286375" y="3357563"/>
          <p14:tracePt t="210779" x="5286375" y="3411538"/>
          <p14:tracePt t="210795" x="5286375" y="3509963"/>
          <p14:tracePt t="210811" x="5286375" y="3633788"/>
          <p14:tracePt t="210827" x="5295900" y="3786188"/>
          <p14:tracePt t="210843" x="5303838" y="3919538"/>
          <p14:tracePt t="210859" x="5313363" y="4017963"/>
          <p14:tracePt t="210875" x="5322888" y="4089400"/>
          <p14:tracePt t="210891" x="5330825" y="4125913"/>
          <p14:tracePt t="210907" x="5348288" y="4152900"/>
          <p14:tracePt t="210922" x="5375275" y="4197350"/>
          <p14:tracePt t="210938" x="5419725" y="4268788"/>
          <p14:tracePt t="210954" x="5456238" y="4348163"/>
          <p14:tracePt t="210970" x="5510213" y="4429125"/>
          <p14:tracePt t="210986" x="5562600" y="4483100"/>
          <p14:tracePt t="211002" x="5589588" y="4518025"/>
          <p14:tracePt t="211018" x="5608638" y="4562475"/>
          <p14:tracePt t="211034" x="5653088" y="4598988"/>
          <p14:tracePt t="211050" x="5715000" y="4643438"/>
          <p14:tracePt t="211066" x="5768975" y="4687888"/>
          <p14:tracePt t="211082" x="5803900" y="4714875"/>
          <p14:tracePt t="211098" x="5840413" y="4732338"/>
          <p14:tracePt t="211538" x="5848350" y="4732338"/>
          <p14:tracePt t="211554" x="5894388" y="4751388"/>
          <p14:tracePt t="211559" x="5919788" y="4759325"/>
          <p14:tracePt t="211570" x="5965825" y="4768850"/>
          <p14:tracePt t="211578" x="6027738" y="4776788"/>
          <p14:tracePt t="211594" x="6153150" y="4813300"/>
          <p14:tracePt t="211610" x="6232525" y="4840288"/>
          <p14:tracePt t="211626" x="6296025" y="4857750"/>
          <p14:tracePt t="211642" x="6313488" y="4884738"/>
          <p14:tracePt t="211674" x="6330950" y="4894263"/>
          <p14:tracePt t="211690" x="6357938" y="4894263"/>
          <p14:tracePt t="211706" x="6394450" y="4894263"/>
          <p14:tracePt t="211723" x="6456363" y="4919663"/>
          <p14:tracePt t="211738" x="6562725" y="4983163"/>
          <p14:tracePt t="211754" x="6724650" y="5072063"/>
          <p14:tracePt t="211770" x="6911975" y="5187950"/>
          <p14:tracePt t="211786" x="7018338" y="5268913"/>
          <p14:tracePt t="211802" x="7027863" y="5276850"/>
          <p14:tracePt t="214785" x="7027863" y="5286375"/>
          <p14:tracePt t="214800" x="7010400" y="5295900"/>
          <p14:tracePt t="214805" x="7000875" y="5295900"/>
          <p14:tracePt t="214816" x="6991350" y="5295900"/>
          <p14:tracePt t="214823" x="6983413" y="5295900"/>
          <p14:tracePt t="214944" x="6991350" y="5286375"/>
          <p14:tracePt t="214949" x="7000875" y="5276850"/>
          <p14:tracePt t="214960" x="7045325" y="5259388"/>
          <p14:tracePt t="214967" x="7153275" y="5205413"/>
          <p14:tracePt t="214983" x="7599363" y="4991100"/>
          <p14:tracePt t="214998" x="7813675" y="4822825"/>
          <p14:tracePt t="215014" x="7831138" y="4687888"/>
          <p14:tracePt t="215031" x="7777163" y="4598988"/>
          <p14:tracePt t="215046" x="7715250" y="4545013"/>
          <p14:tracePt t="215062" x="7634288" y="4518025"/>
          <p14:tracePt t="215079" x="7554913" y="4518025"/>
          <p14:tracePt t="215094" x="7456488" y="4518025"/>
          <p14:tracePt t="215110" x="7340600" y="4518025"/>
          <p14:tracePt t="215127" x="7197725" y="4518025"/>
          <p14:tracePt t="215143" x="7089775" y="4518025"/>
          <p14:tracePt t="215158" x="7081838" y="4518025"/>
          <p14:tracePt t="215203" x="7081838" y="4510088"/>
          <p14:tracePt t="215762" x="7089775" y="4510088"/>
          <p14:tracePt t="215767" x="7099300" y="4510088"/>
          <p14:tracePt t="215782" x="7108825" y="4510088"/>
          <p14:tracePt t="215826" x="7116763" y="4510088"/>
          <p14:tracePt t="216074" x="7126288" y="4510088"/>
          <p14:tracePt t="216079" x="7153275" y="4510088"/>
          <p14:tracePt t="216090" x="7197725" y="4510088"/>
          <p14:tracePt t="216102" x="7224713" y="4510088"/>
          <p14:tracePt t="216118" x="7358063" y="4572000"/>
          <p14:tracePt t="216134" x="7446963" y="4616450"/>
          <p14:tracePt t="216150" x="7527925" y="4633913"/>
          <p14:tracePt t="216166" x="7661275" y="4633913"/>
          <p14:tracePt t="216182" x="7885113" y="4633913"/>
          <p14:tracePt t="216198" x="8269288" y="4687888"/>
          <p14:tracePt t="216213" x="8786813" y="4732338"/>
          <p14:tracePt t="216229" x="9224963" y="4732338"/>
          <p14:tracePt t="216245" x="9439275" y="4732338"/>
          <p14:tracePt t="216261" x="9572625" y="4732338"/>
          <p14:tracePt t="216277" x="9715500" y="4732338"/>
          <p14:tracePt t="216293" x="9831388" y="4732338"/>
          <p14:tracePt t="216309" x="9902825" y="4732338"/>
          <p14:tracePt t="216325" x="9920288" y="4732338"/>
          <p14:tracePt t="216358" x="9956800" y="4714875"/>
          <p14:tracePt t="216373" x="9991725" y="4697413"/>
          <p14:tracePt t="216390" x="10018713" y="4679950"/>
          <p14:tracePt t="216405" x="10055225" y="4652963"/>
          <p14:tracePt t="216421" x="10099675" y="4625975"/>
          <p14:tracePt t="216437" x="10144125" y="4589463"/>
          <p14:tracePt t="216469" x="10144125" y="4581525"/>
          <p14:tracePt t="216485" x="10144125" y="4562475"/>
          <p14:tracePt t="216501" x="10117138" y="4537075"/>
          <p14:tracePt t="216604" x="10090150" y="4537075"/>
          <p14:tracePt t="216609" x="10072688" y="4537075"/>
          <p14:tracePt t="216620" x="10028238" y="4537075"/>
          <p14:tracePt t="216629" x="9991725" y="4527550"/>
          <p14:tracePt t="216645" x="9956800" y="4510088"/>
          <p14:tracePt t="216700" x="9939338" y="4510088"/>
          <p14:tracePt t="216716" x="9929813" y="4510088"/>
          <p14:tracePt t="216732" x="9920288" y="4510088"/>
          <p14:tracePt t="216738" x="9912350" y="4537075"/>
          <p14:tracePt t="216748" x="9894888" y="4554538"/>
          <p14:tracePt t="216757" x="9875838" y="4581525"/>
          <p14:tracePt t="216773" x="9867900" y="4625975"/>
          <p14:tracePt t="216789" x="9867900" y="4660900"/>
          <p14:tracePt t="216805" x="9867900" y="4724400"/>
          <p14:tracePt t="216821" x="9920288" y="4759325"/>
          <p14:tracePt t="216838" x="10001250" y="4840288"/>
          <p14:tracePt t="216853" x="10045700" y="4875213"/>
          <p14:tracePt t="216869" x="10099675" y="4911725"/>
          <p14:tracePt t="216885" x="10134600" y="4938713"/>
          <p14:tracePt t="216901" x="10153650" y="4983163"/>
          <p14:tracePt t="216917" x="10161588" y="5010150"/>
          <p14:tracePt t="216933" x="10188575" y="5045075"/>
          <p14:tracePt t="216949" x="10215563" y="5054600"/>
          <p14:tracePt t="216965" x="10260013" y="5089525"/>
          <p14:tracePt t="216997" x="10260013" y="5099050"/>
          <p14:tracePt t="217020" x="10287000" y="5108575"/>
          <p14:tracePt t="217029" x="10287000" y="5116513"/>
          <p14:tracePt t="217045" x="10340975" y="5153025"/>
          <p14:tracePt t="217061" x="10402888" y="5205413"/>
          <p14:tracePt t="217077" x="10447338" y="5241925"/>
          <p14:tracePt t="217093" x="10483850" y="5268913"/>
          <p14:tracePt t="217109" x="10510838" y="5313363"/>
          <p14:tracePt t="217125" x="10518775" y="5330825"/>
          <p14:tracePt t="217141" x="10518775" y="5340350"/>
          <p14:tracePt t="217277" x="10518775" y="5348288"/>
          <p14:tracePt t="217296" x="10510838" y="5340350"/>
          <p14:tracePt t="217308" x="10483850" y="5322888"/>
          <p14:tracePt t="217317" x="10456863" y="5313363"/>
          <p14:tracePt t="217332" x="10394950" y="5303838"/>
          <p14:tracePt t="217348" x="10269538" y="5276850"/>
          <p14:tracePt t="217364" x="9947275" y="5214938"/>
          <p14:tracePt t="217380" x="9331325" y="5018088"/>
          <p14:tracePt t="217396" x="8394700" y="4687888"/>
          <p14:tracePt t="217412" x="7269163" y="4394200"/>
          <p14:tracePt t="217428" x="6251575" y="4251325"/>
          <p14:tracePt t="217444" x="5741988" y="4224338"/>
          <p14:tracePt t="217460" x="5572125" y="4224338"/>
          <p14:tracePt t="217476" x="5438775" y="4241800"/>
          <p14:tracePt t="217493" x="5276850" y="4241800"/>
          <p14:tracePt t="217508" x="5160963" y="4241800"/>
          <p14:tracePt t="217524" x="5099050" y="4241800"/>
          <p14:tracePt t="217540" x="5027613" y="4232275"/>
          <p14:tracePt t="217556" x="4965700" y="4214813"/>
          <p14:tracePt t="217572" x="4894263" y="4205288"/>
          <p14:tracePt t="217588" x="4803775" y="4187825"/>
          <p14:tracePt t="217604" x="4679950" y="4152900"/>
          <p14:tracePt t="217620" x="4545013" y="4125913"/>
          <p14:tracePt t="217636" x="4411663" y="4089400"/>
          <p14:tracePt t="217652" x="4276725" y="4044950"/>
          <p14:tracePt t="217668" x="4143375" y="4017963"/>
          <p14:tracePt t="217684" x="3919538" y="3990975"/>
          <p14:tracePt t="217700" x="3697288" y="3973513"/>
          <p14:tracePt t="217716" x="3419475" y="3956050"/>
          <p14:tracePt t="217732" x="3152775" y="3956050"/>
          <p14:tracePt t="217748" x="2857500" y="3956050"/>
          <p14:tracePt t="217764" x="2589213" y="3956050"/>
          <p14:tracePt t="217780" x="2330450" y="3956050"/>
          <p14:tracePt t="217796" x="2071688" y="3956050"/>
          <p14:tracePt t="217812" x="1847850" y="3946525"/>
          <p14:tracePt t="217828" x="1660525" y="3929063"/>
          <p14:tracePt t="217844" x="1500188" y="3902075"/>
          <p14:tracePt t="217860" x="1374775" y="3884613"/>
          <p14:tracePt t="217876" x="1322388" y="3867150"/>
          <p14:tracePt t="217908" x="1303338" y="3867150"/>
          <p14:tracePt t="217924" x="1276350" y="3857625"/>
          <p14:tracePt t="217940" x="1268413" y="3840163"/>
          <p14:tracePt t="217956" x="1258888" y="3840163"/>
          <p14:tracePt t="217972" x="1258888" y="3830638"/>
          <p14:tracePt t="217988" x="1258888" y="3803650"/>
          <p14:tracePt t="218004" x="1268413" y="3786188"/>
          <p14:tracePt t="218020" x="1285875" y="3768725"/>
          <p14:tracePt t="218036" x="1295400" y="3768725"/>
          <p14:tracePt t="218052" x="1295400" y="3759200"/>
          <p14:tracePt t="218068" x="1322388" y="3741738"/>
          <p14:tracePt t="218084" x="1384300" y="3741738"/>
          <p14:tracePt t="218100" x="1438275" y="3741738"/>
          <p14:tracePt t="218116" x="1500188" y="3741738"/>
          <p14:tracePt t="218132" x="1571625" y="3741738"/>
          <p14:tracePt t="218148" x="1589088" y="3741738"/>
          <p14:tracePt t="218270" x="1589088" y="3751263"/>
          <p14:tracePt t="218286" x="1589088" y="3759200"/>
          <p14:tracePt t="218291" x="1598613" y="3776663"/>
          <p14:tracePt t="218302" x="1625600" y="3803650"/>
          <p14:tracePt t="218307" x="1652588" y="3813175"/>
          <p14:tracePt t="218324" x="1687513" y="3822700"/>
          <p14:tracePt t="218340" x="1704975" y="3830638"/>
          <p14:tracePt t="218355" x="1724025" y="3830638"/>
          <p14:tracePt t="218371" x="1758950" y="3830638"/>
          <p14:tracePt t="218388" x="1830388" y="3830638"/>
          <p14:tracePt t="218404" x="1884363" y="3830638"/>
          <p14:tracePt t="218419" x="1973263" y="3830638"/>
          <p14:tracePt t="218435" x="2071688" y="3830638"/>
          <p14:tracePt t="218451" x="2160588" y="3830638"/>
          <p14:tracePt t="218467" x="2259013" y="3830638"/>
          <p14:tracePt t="218483" x="2339975" y="3830638"/>
          <p14:tracePt t="218499" x="2357438" y="3830638"/>
          <p14:tracePt t="218515" x="2393950" y="3830638"/>
          <p14:tracePt t="218531" x="2428875" y="3813175"/>
          <p14:tracePt t="218547" x="2465388" y="3786188"/>
          <p14:tracePt t="218563" x="2473325" y="3776663"/>
          <p14:tracePt t="218579" x="2500313" y="3751263"/>
          <p14:tracePt t="218596" x="2517775" y="3732213"/>
          <p14:tracePt t="218611" x="2544763" y="3714750"/>
          <p14:tracePt t="218627" x="2571750" y="3697288"/>
          <p14:tracePt t="218644" x="2589213" y="3687763"/>
          <p14:tracePt t="218686" x="2598738" y="3687763"/>
          <p14:tracePt t="218702" x="2608263" y="3687763"/>
          <p14:tracePt t="218708" x="2625725" y="3687763"/>
          <p14:tracePt t="218723" x="2679700" y="3687763"/>
          <p14:tracePt t="218739" x="2732088" y="3687763"/>
          <p14:tracePt t="218755" x="2776538" y="3705225"/>
          <p14:tracePt t="218771" x="2786063" y="3705225"/>
          <p14:tracePt t="218787" x="2803525" y="3714750"/>
          <p14:tracePt t="218803" x="2822575" y="3724275"/>
          <p14:tracePt t="218819" x="2840038" y="3724275"/>
          <p14:tracePt t="218835" x="2857500" y="3724275"/>
          <p14:tracePt t="218851" x="2884488" y="3724275"/>
          <p14:tracePt t="218867" x="2894013" y="3724275"/>
          <p14:tracePt t="218910" x="2901950" y="3724275"/>
          <p14:tracePt t="218927" x="2911475" y="3724275"/>
          <p14:tracePt t="218942" x="2919413" y="3724275"/>
          <p14:tracePt t="219199" x="2938463" y="3724275"/>
          <p14:tracePt t="219204" x="2965450" y="3732213"/>
          <p14:tracePt t="219219" x="3116263" y="3741738"/>
          <p14:tracePt t="219235" x="3303588" y="3741738"/>
          <p14:tracePt t="219251" x="3419475" y="3741738"/>
          <p14:tracePt t="219267" x="3490913" y="3741738"/>
          <p14:tracePt t="219283" x="3536950" y="3732213"/>
          <p14:tracePt t="219299" x="3670300" y="3714750"/>
          <p14:tracePt t="219315" x="3768725" y="3697288"/>
          <p14:tracePt t="219331" x="3867150" y="3679825"/>
          <p14:tracePt t="219347" x="4017963" y="3670300"/>
          <p14:tracePt t="219363" x="4152900" y="3660775"/>
          <p14:tracePt t="219379" x="4268788" y="3652838"/>
          <p14:tracePt t="219395" x="4357688" y="3652838"/>
          <p14:tracePt t="219410" x="4411663" y="3652838"/>
          <p14:tracePt t="219426" x="4429125" y="3643313"/>
          <p14:tracePt t="219442" x="4438650" y="3633788"/>
          <p14:tracePt t="219458" x="4446588" y="3633788"/>
          <p14:tracePt t="219504" x="4456113" y="3633788"/>
          <p14:tracePt t="219520" x="4465638" y="3633788"/>
          <p14:tracePt t="219526" x="4500563" y="3633788"/>
          <p14:tracePt t="219538" x="4545013" y="3633788"/>
          <p14:tracePt t="219554" x="4598988" y="3633788"/>
          <p14:tracePt t="219570" x="4687888" y="3633788"/>
          <p14:tracePt t="219586" x="4759325" y="3643313"/>
          <p14:tracePt t="219602" x="4803775" y="3643313"/>
          <p14:tracePt t="219618" x="4830763" y="3643313"/>
          <p14:tracePt t="219634" x="4857750" y="3643313"/>
          <p14:tracePt t="219650" x="4902200" y="3643313"/>
          <p14:tracePt t="219666" x="4929188" y="3643313"/>
          <p14:tracePt t="219682" x="4938713" y="3643313"/>
          <p14:tracePt t="219700" x="4956175" y="3643313"/>
          <p14:tracePt t="219730" x="4973638" y="3643313"/>
          <p14:tracePt t="219762" x="4991100" y="3643313"/>
          <p14:tracePt t="219778" x="5027613" y="3652838"/>
          <p14:tracePt t="219794" x="5081588" y="3652838"/>
          <p14:tracePt t="219810" x="5160963" y="3670300"/>
          <p14:tracePt t="219826" x="5232400" y="3679825"/>
          <p14:tracePt t="219829" x="5259388" y="3679825"/>
          <p14:tracePt t="219842" x="5276850" y="3679825"/>
          <p14:tracePt t="219858" x="5348288" y="3679825"/>
          <p14:tracePt t="219874" x="5419725" y="3679825"/>
          <p14:tracePt t="219890" x="5483225" y="3679825"/>
          <p14:tracePt t="219906" x="5554663" y="3679825"/>
          <p14:tracePt t="219922" x="5608638" y="3679825"/>
          <p14:tracePt t="219938" x="5653088" y="3679825"/>
          <p14:tracePt t="219954" x="5688013" y="3679825"/>
          <p14:tracePt t="219970" x="5751513" y="3679825"/>
          <p14:tracePt t="219986" x="5830888" y="3679825"/>
          <p14:tracePt t="220002" x="5902325" y="3679825"/>
          <p14:tracePt t="220018" x="5946775" y="3679825"/>
          <p14:tracePt t="220034" x="5983288" y="3679825"/>
          <p14:tracePt t="220050" x="6010275" y="3679825"/>
          <p14:tracePt t="220066" x="6081713" y="3679825"/>
          <p14:tracePt t="220082" x="6161088" y="3679825"/>
          <p14:tracePt t="220098" x="6242050" y="3679825"/>
          <p14:tracePt t="220114" x="6313488" y="3687763"/>
          <p14:tracePt t="220130" x="6375400" y="3697288"/>
          <p14:tracePt t="220146" x="6419850" y="3697288"/>
          <p14:tracePt t="220162" x="6473825" y="3697288"/>
          <p14:tracePt t="220178" x="6537325" y="3705225"/>
          <p14:tracePt t="220194" x="6599238" y="3705225"/>
          <p14:tracePt t="220210" x="6626225" y="3705225"/>
          <p14:tracePt t="220226" x="6643688" y="3705225"/>
          <p14:tracePt t="220242" x="6670675" y="3705225"/>
          <p14:tracePt t="220258" x="6724650" y="3705225"/>
          <p14:tracePt t="220274" x="6796088" y="3705225"/>
          <p14:tracePt t="220290" x="6831013" y="3705225"/>
          <p14:tracePt t="220306" x="6867525" y="3705225"/>
          <p14:tracePt t="220322" x="6894513" y="3705225"/>
          <p14:tracePt t="220338" x="6946900" y="3705225"/>
          <p14:tracePt t="220341" x="6965950" y="3705225"/>
          <p14:tracePt t="220354" x="6973888" y="3705225"/>
          <p14:tracePt t="220370" x="6983413" y="3705225"/>
          <p14:tracePt t="220400" x="6991350" y="3705225"/>
          <p14:tracePt t="220496" x="6973888" y="3697288"/>
          <p14:tracePt t="220501" x="6965950" y="3687763"/>
          <p14:tracePt t="220513" x="6946900" y="3679825"/>
          <p14:tracePt t="220529" x="6875463" y="3670300"/>
          <p14:tracePt t="220545" x="6786563" y="3660775"/>
          <p14:tracePt t="220561" x="6697663" y="3660775"/>
          <p14:tracePt t="220578" x="6634163" y="3660775"/>
          <p14:tracePt t="220593" x="6581775" y="3697288"/>
          <p14:tracePt t="220609" x="6491288" y="3751263"/>
          <p14:tracePt t="220625" x="6411913" y="3776663"/>
          <p14:tracePt t="220641" x="6276975" y="3803650"/>
          <p14:tracePt t="220657" x="6099175" y="3848100"/>
          <p14:tracePt t="220673" x="5919788" y="3857625"/>
          <p14:tracePt t="220689" x="5705475" y="3875088"/>
          <p14:tracePt t="220705" x="5510213" y="3894138"/>
          <p14:tracePt t="220721" x="5303838" y="3902075"/>
          <p14:tracePt t="220737" x="5062538" y="3902075"/>
          <p14:tracePt t="220753" x="4822825" y="3902075"/>
          <p14:tracePt t="220769" x="4598988" y="3902075"/>
          <p14:tracePt t="220785" x="4446588" y="3902075"/>
          <p14:tracePt t="220802" x="4402138" y="3902075"/>
          <p14:tracePt t="220817" x="4313238" y="3902075"/>
          <p14:tracePt t="220833" x="4259263" y="3894138"/>
          <p14:tracePt t="220836" x="4232275" y="3894138"/>
          <p14:tracePt t="220850" x="4179888" y="3884613"/>
          <p14:tracePt t="220865" x="3965575" y="3840163"/>
          <p14:tracePt t="220881" x="3687763" y="3795713"/>
          <p14:tracePt t="220897" x="3473450" y="3751263"/>
          <p14:tracePt t="220913" x="3322638" y="3714750"/>
          <p14:tracePt t="220929" x="3268663" y="3687763"/>
          <p14:tracePt t="220945" x="3232150" y="3652838"/>
          <p14:tracePt t="220961" x="3205163" y="3625850"/>
          <p14:tracePt t="220978" x="3152775" y="3598863"/>
          <p14:tracePt t="220994" x="3089275" y="3571875"/>
          <p14:tracePt t="221010" x="2990850" y="3544888"/>
          <p14:tracePt t="221026" x="2894013" y="3517900"/>
          <p14:tracePt t="221042" x="2830513" y="3500438"/>
          <p14:tracePt t="221058" x="2776538" y="3482975"/>
          <p14:tracePt t="221074" x="2705100" y="3482975"/>
          <p14:tracePt t="221090" x="2598738" y="3482975"/>
          <p14:tracePt t="221106" x="2527300" y="3482975"/>
          <p14:tracePt t="221122" x="2268538" y="3482975"/>
          <p14:tracePt t="221138" x="2125663" y="3482975"/>
          <p14:tracePt t="221153" x="2071688" y="3482975"/>
          <p14:tracePt t="221169" x="2071688" y="3490913"/>
          <p14:tracePt t="221203" x="2062163" y="3490913"/>
          <p14:tracePt t="221208" x="2054225" y="3490913"/>
          <p14:tracePt t="221219" x="2044700" y="3490913"/>
          <p14:tracePt t="221233" x="2036763" y="3490913"/>
          <p14:tracePt t="221249" x="2027238" y="3490913"/>
          <p14:tracePt t="221346" x="2009775" y="3490913"/>
          <p14:tracePt t="221363" x="2000250" y="3490913"/>
          <p14:tracePt t="221367" x="1990725" y="3490913"/>
          <p14:tracePt t="221379" x="1982788" y="3490913"/>
          <p14:tracePt t="221393" x="1973263" y="3490913"/>
          <p14:tracePt t="221411" x="1965325" y="3490913"/>
          <p14:tracePt t="221427" x="1965325" y="3500438"/>
          <p14:tracePt t="221443" x="1955800" y="3500438"/>
          <p14:tracePt t="221457" x="1946275" y="3509963"/>
          <p14:tracePt t="221473" x="1938338" y="3554413"/>
          <p14:tracePt t="221489" x="1928813" y="3633788"/>
          <p14:tracePt t="221506" x="1928813" y="3724275"/>
          <p14:tracePt t="221520" x="1928813" y="3751263"/>
          <p14:tracePt t="221536" x="1946275" y="3776663"/>
          <p14:tracePt t="221553" x="2009775" y="3803650"/>
          <p14:tracePt t="221568" x="2081213" y="3813175"/>
          <p14:tracePt t="221584" x="2170113" y="3830638"/>
          <p14:tracePt t="221600" x="2259013" y="3830638"/>
          <p14:tracePt t="221616" x="2322513" y="3830638"/>
          <p14:tracePt t="221632" x="2384425" y="3830638"/>
          <p14:tracePt t="221648" x="2411413" y="3830638"/>
          <p14:tracePt t="221664" x="2446338" y="3830638"/>
          <p14:tracePt t="221680" x="2490788" y="3830638"/>
          <p14:tracePt t="221696" x="2536825" y="3830638"/>
          <p14:tracePt t="221712" x="2598738" y="3830638"/>
          <p14:tracePt t="221728" x="2643188" y="3840163"/>
          <p14:tracePt t="221744" x="2660650" y="3840163"/>
          <p14:tracePt t="221760" x="2687638" y="3857625"/>
          <p14:tracePt t="221776" x="2705100" y="3857625"/>
          <p14:tracePt t="221792" x="2751138" y="3884613"/>
          <p14:tracePt t="221808" x="2830513" y="3911600"/>
          <p14:tracePt t="221824" x="2911475" y="3929063"/>
          <p14:tracePt t="221840" x="3062288" y="3956050"/>
          <p14:tracePt t="221856" x="3251200" y="4000500"/>
          <p14:tracePt t="221859" x="3367088" y="4027488"/>
          <p14:tracePt t="221872" x="3482975" y="4044950"/>
          <p14:tracePt t="221888" x="3714750" y="4081463"/>
          <p14:tracePt t="221904" x="3894138" y="4116388"/>
          <p14:tracePt t="221920" x="4017963" y="4133850"/>
          <p14:tracePt t="221936" x="4116388" y="4133850"/>
          <p14:tracePt t="221952" x="4205288" y="4133850"/>
          <p14:tracePt t="221968" x="4295775" y="4133850"/>
          <p14:tracePt t="221984" x="4394200" y="4133850"/>
          <p14:tracePt t="222000" x="4527550" y="4133850"/>
          <p14:tracePt t="222016" x="4670425" y="4133850"/>
          <p14:tracePt t="222032" x="4840288" y="4133850"/>
          <p14:tracePt t="222048" x="5000625" y="4133850"/>
          <p14:tracePt t="222064" x="5133975" y="4125913"/>
          <p14:tracePt t="222080" x="5241925" y="4116388"/>
          <p14:tracePt t="222096" x="5313363" y="4108450"/>
          <p14:tracePt t="222112" x="5419725" y="4108450"/>
          <p14:tracePt t="222128" x="5518150" y="4108450"/>
          <p14:tracePt t="222144" x="5599113" y="4108450"/>
          <p14:tracePt t="222160" x="5634038" y="4098925"/>
          <p14:tracePt t="222176" x="5697538" y="4081463"/>
          <p14:tracePt t="222194" x="5813425" y="4071938"/>
          <p14:tracePt t="222208" x="5848350" y="4062413"/>
          <p14:tracePt t="222224" x="5902325" y="4062413"/>
          <p14:tracePt t="222240" x="5973763" y="4062413"/>
          <p14:tracePt t="222256" x="6054725" y="4062413"/>
          <p14:tracePt t="222272" x="6126163" y="4062413"/>
          <p14:tracePt t="222288" x="6180138" y="4062413"/>
          <p14:tracePt t="222304" x="6242050" y="4062413"/>
          <p14:tracePt t="222320" x="6303963" y="4062413"/>
          <p14:tracePt t="222336" x="6348413" y="4062413"/>
          <p14:tracePt t="222352" x="6384925" y="4062413"/>
          <p14:tracePt t="222355" x="6394450" y="4062413"/>
          <p14:tracePt t="222371" x="6411913" y="4062413"/>
          <p14:tracePt t="222387" x="6429375" y="4062413"/>
          <p14:tracePt t="222400" x="6465888" y="4062413"/>
          <p14:tracePt t="222416" x="6500813" y="4054475"/>
          <p14:tracePt t="222432" x="6545263" y="4054475"/>
          <p14:tracePt t="222448" x="6643688" y="4054475"/>
          <p14:tracePt t="222464" x="6769100" y="4054475"/>
          <p14:tracePt t="222480" x="6875463" y="4054475"/>
          <p14:tracePt t="222496" x="6965950" y="4054475"/>
          <p14:tracePt t="222512" x="7010400" y="4054475"/>
          <p14:tracePt t="222528" x="7018338" y="4054475"/>
          <p14:tracePt t="223052" x="7010400" y="4054475"/>
          <p14:tracePt t="223057" x="7000875" y="4054475"/>
          <p14:tracePt t="223085" x="6983413" y="4054475"/>
          <p14:tracePt t="223100" x="6956425" y="4054475"/>
          <p14:tracePt t="223106" x="6938963" y="4054475"/>
          <p14:tracePt t="223120" x="6867525" y="4037013"/>
          <p14:tracePt t="223136" x="6796088" y="4037013"/>
          <p14:tracePt t="223151" x="6742113" y="4037013"/>
          <p14:tracePt t="223167" x="6537325" y="4017963"/>
          <p14:tracePt t="223183" x="6276975" y="4010025"/>
          <p14:tracePt t="223200" x="5911850" y="4010025"/>
          <p14:tracePt t="223216" x="5653088" y="4010025"/>
          <p14:tracePt t="223231" x="5527675" y="4010025"/>
          <p14:tracePt t="223247" x="5286375" y="4010025"/>
          <p14:tracePt t="223263" x="5099050" y="4010025"/>
          <p14:tracePt t="223280" x="4840288" y="4010025"/>
          <p14:tracePt t="223296" x="4768850" y="4027488"/>
          <p14:tracePt t="223312" x="4518025" y="4054475"/>
          <p14:tracePt t="223327" x="4429125" y="4054475"/>
          <p14:tracePt t="223343" x="4251325" y="4054475"/>
          <p14:tracePt t="223359" x="4098925" y="4081463"/>
          <p14:tracePt t="223375" x="3983038" y="4089400"/>
          <p14:tracePt t="223391" x="3875088" y="4098925"/>
          <p14:tracePt t="223394" x="3830638" y="4098925"/>
          <p14:tracePt t="223408" x="3741738" y="4108450"/>
          <p14:tracePt t="223423" x="3705225" y="4116388"/>
          <p14:tracePt t="223439" x="3633788" y="4116388"/>
          <p14:tracePt t="223455" x="3544888" y="4125913"/>
          <p14:tracePt t="223471" x="3482975" y="4125913"/>
          <p14:tracePt t="223487" x="3419475" y="4133850"/>
          <p14:tracePt t="223503" x="3375025" y="4143375"/>
          <p14:tracePt t="223519" x="3322638" y="4143375"/>
          <p14:tracePt t="223535" x="3251200" y="4143375"/>
          <p14:tracePt t="223551" x="3160713" y="4152900"/>
          <p14:tracePt t="223567" x="3089275" y="4152900"/>
          <p14:tracePt t="223583" x="3036888" y="4160838"/>
          <p14:tracePt t="223598" x="2955925" y="4170363"/>
          <p14:tracePt t="223615" x="2928938" y="4170363"/>
          <p14:tracePt t="223631" x="2901950" y="4170363"/>
          <p14:tracePt t="223647" x="2874963" y="4170363"/>
          <p14:tracePt t="223663" x="2847975" y="4179888"/>
          <p14:tracePt t="223678" x="2822575" y="4187825"/>
          <p14:tracePt t="223694" x="2795588" y="4187825"/>
          <p14:tracePt t="223712" x="2741613" y="4197350"/>
          <p14:tracePt t="223727" x="2724150" y="4197350"/>
          <p14:tracePt t="223742" x="2697163" y="4197350"/>
          <p14:tracePt t="223758" x="2687638" y="4197350"/>
          <p14:tracePt t="224166" x="2670175" y="4197350"/>
          <p14:tracePt t="224182" x="2643188" y="4205288"/>
          <p14:tracePt t="224187" x="2633663" y="4205288"/>
          <p14:tracePt t="224198" x="2598738" y="4205288"/>
          <p14:tracePt t="224206" x="2581275" y="4205288"/>
          <p14:tracePt t="224222" x="2473325" y="4205288"/>
          <p14:tracePt t="224238" x="2322513" y="4205288"/>
          <p14:tracePt t="224254" x="2116138" y="4205288"/>
          <p14:tracePt t="224270" x="1928813" y="4205288"/>
          <p14:tracePt t="224286" x="1776413" y="4152900"/>
          <p14:tracePt t="224302" x="1679575" y="4108450"/>
          <p14:tracePt t="224318" x="1598613" y="4062413"/>
          <p14:tracePt t="224334" x="1509713" y="4017963"/>
          <p14:tracePt t="224350" x="1482725" y="4010025"/>
          <p14:tracePt t="224366" x="1482725" y="4000500"/>
          <p14:tracePt t="224382" x="1465263" y="3983038"/>
          <p14:tracePt t="224398" x="1446213" y="3965575"/>
          <p14:tracePt t="224414" x="1428750" y="3938588"/>
          <p14:tracePt t="224430" x="1411288" y="3911600"/>
          <p14:tracePt t="224446" x="1384300" y="3884613"/>
          <p14:tracePt t="224462" x="1330325" y="3848100"/>
          <p14:tracePt t="224478" x="1303338" y="3822700"/>
          <p14:tracePt t="224494" x="1276350" y="3795713"/>
          <p14:tracePt t="224510" x="1268413" y="3786188"/>
          <p14:tracePt t="224526" x="1268413" y="3768725"/>
          <p14:tracePt t="224542" x="1268413" y="3741738"/>
          <p14:tracePt t="224574" x="1268413" y="3724275"/>
          <p14:tracePt t="224590" x="1268413" y="3697288"/>
          <p14:tracePt t="224606" x="1268413" y="3679825"/>
          <p14:tracePt t="224637" x="1268413" y="3660775"/>
          <p14:tracePt t="224654" x="1258888" y="3652838"/>
          <p14:tracePt t="224870" x="1268413" y="3652838"/>
          <p14:tracePt t="224875" x="1285875" y="3670300"/>
          <p14:tracePt t="224902" x="1295400" y="3670300"/>
          <p14:tracePt t="224918" x="1303338" y="3670300"/>
          <p14:tracePt t="224938" x="1312863" y="3670300"/>
          <p14:tracePt t="224950" x="1322388" y="3670300"/>
          <p14:tracePt t="224957" x="1330325" y="3670300"/>
          <p14:tracePt t="224973" x="1347788" y="3670300"/>
          <p14:tracePt t="224989" x="1374775" y="3660775"/>
          <p14:tracePt t="225005" x="1384300" y="3643313"/>
          <p14:tracePt t="225021" x="1393825" y="3633788"/>
          <p14:tracePt t="225037" x="1393825" y="3608388"/>
          <p14:tracePt t="225053" x="1393825" y="3598863"/>
          <p14:tracePt t="225069" x="1393825" y="3581400"/>
          <p14:tracePt t="225085" x="1384300" y="3562350"/>
          <p14:tracePt t="225101" x="1384300" y="3544888"/>
          <p14:tracePt t="225117" x="1374775" y="3509963"/>
          <p14:tracePt t="225133" x="1347788" y="3482975"/>
          <p14:tracePt t="225149" x="1339850" y="3465513"/>
          <p14:tracePt t="225165" x="1322388" y="3438525"/>
          <p14:tracePt t="225181" x="1322388" y="3419475"/>
          <p14:tracePt t="225197" x="1285875" y="3384550"/>
          <p14:tracePt t="225213" x="1250950" y="3375025"/>
          <p14:tracePt t="225229" x="1231900" y="3357563"/>
          <p14:tracePt t="225245" x="1223963" y="3348038"/>
          <p14:tracePt t="225261" x="1196975" y="3330575"/>
          <p14:tracePt t="225277" x="1169988" y="3322638"/>
          <p14:tracePt t="225293" x="1143000" y="3322638"/>
          <p14:tracePt t="225309" x="1108075" y="3303588"/>
          <p14:tracePt t="225325" x="1071563" y="3295650"/>
          <p14:tracePt t="225341" x="1044575" y="3295650"/>
          <p14:tracePt t="225357" x="1027113" y="3295650"/>
          <p14:tracePt t="225373" x="1009650" y="3295650"/>
          <p14:tracePt t="225389" x="973138" y="3295650"/>
          <p14:tracePt t="225405" x="938213" y="3295650"/>
          <p14:tracePt t="225421" x="901700" y="3322638"/>
          <p14:tracePt t="225437" x="884238" y="3322638"/>
          <p14:tracePt t="225453" x="866775" y="3330575"/>
          <p14:tracePt t="225485" x="857250" y="3348038"/>
          <p14:tracePt t="225517" x="857250" y="3375025"/>
          <p14:tracePt t="225533" x="857250" y="3384550"/>
          <p14:tracePt t="225549" x="857250" y="3402013"/>
          <p14:tracePt t="225565" x="847725" y="3419475"/>
          <p14:tracePt t="225581" x="847725" y="3438525"/>
          <p14:tracePt t="225597" x="847725" y="3465513"/>
          <p14:tracePt t="225613" x="847725" y="3482975"/>
          <p14:tracePt t="225629" x="847725" y="3500438"/>
          <p14:tracePt t="225645" x="847725" y="3527425"/>
          <p14:tracePt t="225661" x="847725" y="3554413"/>
          <p14:tracePt t="225677" x="847725" y="3598863"/>
          <p14:tracePt t="225693" x="847725" y="3616325"/>
          <p14:tracePt t="225709" x="857250" y="3643313"/>
          <p14:tracePt t="225752" x="857250" y="3652838"/>
          <p14:tracePt t="225768" x="857250" y="3660775"/>
          <p14:tracePt t="225784" x="866775" y="3670300"/>
          <p14:tracePt t="225790" x="874713" y="3679825"/>
          <p14:tracePt t="225816" x="893763" y="3697288"/>
          <p14:tracePt t="225822" x="901700" y="3705225"/>
          <p14:tracePt t="225837" x="919163" y="3714750"/>
          <p14:tracePt t="225852" x="928688" y="3724275"/>
          <p14:tracePt t="225868" x="938213" y="3732213"/>
          <p14:tracePt t="225884" x="965200" y="3732213"/>
          <p14:tracePt t="225901" x="990600" y="3751263"/>
          <p14:tracePt t="225916" x="1009650" y="3759200"/>
          <p14:tracePt t="225948" x="1027113" y="3759200"/>
          <p14:tracePt t="225965" x="1036638" y="3768725"/>
          <p14:tracePt t="225980" x="1054100" y="3776663"/>
          <p14:tracePt t="225996" x="1062038" y="3776663"/>
          <p14:tracePt t="226012" x="1081088" y="3776663"/>
          <p14:tracePt t="226028" x="1108075" y="3786188"/>
          <p14:tracePt t="226072" x="1116013" y="3786188"/>
          <p14:tracePt t="226088" x="1125538" y="3786188"/>
          <p14:tracePt t="226104" x="1143000" y="3786188"/>
          <p14:tracePt t="226110" x="1169988" y="3786188"/>
          <p14:tracePt t="226124" x="1196975" y="3786188"/>
          <p14:tracePt t="226140" x="1214438" y="3786188"/>
          <p14:tracePt t="226184" x="1223963" y="3786188"/>
          <p14:tracePt t="226200" x="1231900" y="3786188"/>
          <p14:tracePt t="226206" x="1241425" y="3786188"/>
          <p14:tracePt t="226221" x="1250950" y="3786188"/>
          <p14:tracePt t="226236" x="1258888" y="3786188"/>
          <p14:tracePt t="226265" x="1268413" y="3776663"/>
          <p14:tracePt t="226280" x="1268413" y="3768725"/>
          <p14:tracePt t="226296" x="1276350" y="3768725"/>
          <p14:tracePt t="226302" x="1276350" y="3759200"/>
          <p14:tracePt t="226316" x="1285875" y="3751263"/>
          <p14:tracePt t="226332" x="1295400" y="3741738"/>
          <p14:tracePt t="226348" x="1295400" y="3732213"/>
          <p14:tracePt t="226364" x="1303338" y="3714750"/>
          <p14:tracePt t="226380" x="1312863" y="3697288"/>
          <p14:tracePt t="226412" x="1312863" y="3687763"/>
          <p14:tracePt t="226760" x="1312863" y="3679825"/>
          <p14:tracePt t="226776" x="1303338" y="3679825"/>
          <p14:tracePt t="226840" x="1295400" y="3687763"/>
          <p14:tracePt t="226856" x="1285875" y="3697288"/>
          <p14:tracePt t="226904" x="1276350" y="3705225"/>
          <p14:tracePt t="226938" x="1268413" y="3705225"/>
          <p14:tracePt t="226970" x="1258888" y="3705225"/>
          <p14:tracePt t="226986" x="1250950" y="3714750"/>
          <p14:tracePt t="227018" x="1241425" y="3724275"/>
          <p14:tracePt t="227034" x="1231900" y="3732213"/>
          <p14:tracePt t="227083" x="1223963" y="3741738"/>
          <p14:tracePt t="227195" x="1214438" y="3759200"/>
          <p14:tracePt t="227226" x="1204913" y="3768725"/>
          <p14:tracePt t="227403" x="1204913" y="3776663"/>
          <p14:tracePt t="228260" x="1196975" y="3776663"/>
          <p14:tracePt t="229846" x="1196975" y="3786188"/>
          <p14:tracePt t="229851" x="1196975" y="3795713"/>
          <p14:tracePt t="229867" x="1214438" y="3803650"/>
          <p14:tracePt t="229881" x="1231900" y="3803650"/>
          <p14:tracePt t="229897" x="1258888" y="3803650"/>
          <p14:tracePt t="229913" x="1285875" y="3822700"/>
          <p14:tracePt t="229929" x="1295400" y="3822700"/>
          <p14:tracePt t="229931" x="1312863" y="3830638"/>
          <p14:tracePt t="229945" x="1330325" y="3848100"/>
          <p14:tracePt t="229961" x="1366838" y="3875088"/>
          <p14:tracePt t="229978" x="1465263" y="3929063"/>
          <p14:tracePt t="229992" x="1482725" y="3938588"/>
          <p14:tracePt t="230008" x="1562100" y="3973513"/>
          <p14:tracePt t="230024" x="1660525" y="4000500"/>
          <p14:tracePt t="230040" x="1704975" y="4017963"/>
          <p14:tracePt t="230056" x="1776413" y="4027488"/>
          <p14:tracePt t="230072" x="1847850" y="4037013"/>
          <p14:tracePt t="230088" x="1955800" y="4037013"/>
          <p14:tracePt t="230104" x="2160588" y="4037013"/>
          <p14:tracePt t="230120" x="2428875" y="4037013"/>
          <p14:tracePt t="230137" x="2643188" y="4037013"/>
          <p14:tracePt t="230152" x="2652713" y="4037013"/>
          <p14:tracePt t="230168" x="2660650" y="4037013"/>
          <p14:tracePt t="230496" x="2679700" y="4037013"/>
          <p14:tracePt t="230501" x="2679700" y="4027488"/>
          <p14:tracePt t="230592" x="2687638" y="4027488"/>
          <p14:tracePt t="230597" x="2697163" y="4027488"/>
          <p14:tracePt t="230608" x="2732088" y="4027488"/>
          <p14:tracePt t="230616" x="2741613" y="4027488"/>
          <p14:tracePt t="230632" x="2803525" y="4044950"/>
          <p14:tracePt t="230648" x="2847975" y="4071938"/>
          <p14:tracePt t="230664" x="2946400" y="4108450"/>
          <p14:tracePt t="230680" x="3098800" y="4133850"/>
          <p14:tracePt t="230696" x="3259138" y="4160838"/>
          <p14:tracePt t="230712" x="3438525" y="4160838"/>
          <p14:tracePt t="230728" x="3643313" y="4160838"/>
          <p14:tracePt t="230744" x="3857625" y="4160838"/>
          <p14:tracePt t="230760" x="4125913" y="4160838"/>
          <p14:tracePt t="230776" x="4419600" y="4170363"/>
          <p14:tracePt t="230792" x="4741863" y="4205288"/>
          <p14:tracePt t="230808" x="5126038" y="4259263"/>
          <p14:tracePt t="230824" x="5491163" y="4330700"/>
          <p14:tracePt t="230840" x="5965825" y="4419600"/>
          <p14:tracePt t="230856" x="6680200" y="4572000"/>
          <p14:tracePt t="230872" x="7466013" y="4679950"/>
          <p14:tracePt t="230888" x="8108950" y="4768850"/>
          <p14:tracePt t="230904" x="8474075" y="4795838"/>
          <p14:tracePt t="230920" x="8688388" y="4803775"/>
          <p14:tracePt t="230936" x="8848725" y="4803775"/>
          <p14:tracePt t="230952" x="8956675" y="4803775"/>
          <p14:tracePt t="230968" x="9018588" y="4803775"/>
          <p14:tracePt t="230984" x="9082088" y="4803775"/>
          <p14:tracePt t="230999" x="9134475" y="4803775"/>
          <p14:tracePt t="231016" x="9232900" y="4776788"/>
          <p14:tracePt t="231031" x="9313863" y="4768850"/>
          <p14:tracePt t="231047" x="9412288" y="4751388"/>
          <p14:tracePt t="231063" x="9572625" y="4751388"/>
          <p14:tracePt t="231081" x="9742488" y="4751388"/>
          <p14:tracePt t="231095" x="9912350" y="4751388"/>
          <p14:tracePt t="231111" x="10045700" y="4741863"/>
          <p14:tracePt t="231127" x="10109200" y="4732338"/>
          <p14:tracePt t="231143" x="10126663" y="4724400"/>
          <p14:tracePt t="231159" x="10153650" y="4714875"/>
          <p14:tracePt t="231175" x="10233025" y="4687888"/>
          <p14:tracePt t="231191" x="10296525" y="4679950"/>
          <p14:tracePt t="231207" x="10375900" y="4660900"/>
          <p14:tracePt t="231223" x="10439400" y="4660900"/>
          <p14:tracePt t="231239" x="10483850" y="4660900"/>
          <p14:tracePt t="231255" x="10518775" y="4660900"/>
          <p14:tracePt t="231271" x="10518775" y="4670425"/>
          <p14:tracePt t="231303" x="10510838" y="4687888"/>
          <p14:tracePt t="231319" x="10491788" y="4714875"/>
          <p14:tracePt t="231335" x="10456863" y="4741863"/>
          <p14:tracePt t="231351" x="10412413" y="4795838"/>
          <p14:tracePt t="231367" x="10412413" y="4803775"/>
          <p14:tracePt t="231383" x="10394950" y="4803775"/>
          <p14:tracePt t="231399" x="10367963" y="4813300"/>
          <p14:tracePt t="231415" x="10323513" y="4830763"/>
          <p14:tracePt t="231431" x="10277475" y="4867275"/>
          <p14:tracePt t="231447" x="10242550" y="4902200"/>
          <p14:tracePt t="231463" x="10233025" y="4911725"/>
          <p14:tracePt t="231504" x="10233025" y="4919663"/>
          <p14:tracePt t="231520" x="10225088" y="4919663"/>
          <p14:tracePt t="231570" x="10225088" y="4929188"/>
          <p14:tracePt t="231584" x="10225088" y="4938713"/>
          <p14:tracePt t="231604" x="10215563" y="4956175"/>
          <p14:tracePt t="231616" x="10206038" y="4965700"/>
          <p14:tracePt t="231623" x="10180638" y="4973638"/>
          <p14:tracePt t="231639" x="10153650" y="5018088"/>
          <p14:tracePt t="231655" x="10144125" y="5018088"/>
          <p14:tracePt t="231671" x="10144125" y="5027613"/>
          <p14:tracePt t="232106" x="10144125" y="5037138"/>
          <p14:tracePt t="232123" x="10153650" y="5037138"/>
          <p14:tracePt t="232139" x="10180638" y="5027613"/>
          <p14:tracePt t="232143" x="10188575" y="5018088"/>
          <p14:tracePt t="232155" x="10198100" y="5018088"/>
          <p14:tracePt t="232171" x="10215563" y="5018088"/>
          <p14:tracePt t="232184" x="10225088" y="5018088"/>
          <p14:tracePt t="232198" x="10252075" y="5010150"/>
          <p14:tracePt t="232214" x="10313988" y="5010150"/>
          <p14:tracePt t="232230" x="10340975" y="5010150"/>
          <p14:tracePt t="232246" x="10367963" y="5000625"/>
          <p14:tracePt t="232262" x="10385425" y="5000625"/>
          <p14:tracePt t="232278" x="10394950" y="5000625"/>
          <p14:tracePt t="232294" x="10402888" y="5000625"/>
          <p14:tracePt t="232310" x="10429875" y="5000625"/>
          <p14:tracePt t="232326" x="10456863" y="5000625"/>
          <p14:tracePt t="232342" x="10483850" y="5000625"/>
          <p14:tracePt t="232358" x="10510838" y="5000625"/>
          <p14:tracePt t="232374" x="10518775" y="5000625"/>
          <p14:tracePt t="232390" x="10528300" y="5000625"/>
          <p14:tracePt t="232406" x="10537825" y="5000625"/>
          <p14:tracePt t="232422" x="10555288" y="5000625"/>
          <p14:tracePt t="232438" x="10599738" y="5000625"/>
          <p14:tracePt t="232454" x="10644188" y="5000625"/>
          <p14:tracePt t="232470" x="10661650" y="4991100"/>
          <p14:tracePt t="232474" x="10680700" y="4991100"/>
          <p14:tracePt t="232502" x="10698163" y="4991100"/>
          <p14:tracePt t="232518" x="10725150" y="4991100"/>
          <p14:tracePt t="232534" x="10752138" y="4991100"/>
          <p14:tracePt t="232550" x="10796588" y="5000625"/>
          <p14:tracePt t="232566" x="10823575" y="5000625"/>
          <p14:tracePt t="232582" x="10841038" y="5000625"/>
          <p14:tracePt t="232598" x="10848975" y="5000625"/>
          <p14:tracePt t="232630" x="10858500" y="5000625"/>
          <p14:tracePt t="232646" x="10868025" y="5000625"/>
          <p14:tracePt t="232662" x="10885488" y="5000625"/>
          <p14:tracePt t="232678" x="10902950" y="5000625"/>
          <p14:tracePt t="232694" x="10920413" y="5000625"/>
          <p14:tracePt t="232711" x="10939463" y="5000625"/>
          <p14:tracePt t="232742" x="10966450" y="5000625"/>
          <p14:tracePt t="232758" x="10983913" y="5000625"/>
          <p14:tracePt t="232774" x="11028363" y="5027613"/>
          <p14:tracePt t="232790" x="11055350" y="5027613"/>
          <p14:tracePt t="232806" x="11072813" y="5027613"/>
          <p14:tracePt t="232962" x="11063288" y="5027613"/>
          <p14:tracePt t="232967" x="11028363" y="5027613"/>
          <p14:tracePt t="232982" x="10966450" y="5027613"/>
          <p14:tracePt t="232998" x="10902950" y="5027613"/>
          <p14:tracePt t="233014" x="10804525" y="5027613"/>
          <p14:tracePt t="233030" x="10698163" y="5027613"/>
          <p14:tracePt t="233046" x="10599738" y="5027613"/>
          <p14:tracePt t="233062" x="10491788" y="5027613"/>
          <p14:tracePt t="233078" x="10429875" y="5027613"/>
          <p14:tracePt t="233094" x="10412413" y="5027613"/>
          <p14:tracePt t="233110" x="10375900" y="5037138"/>
          <p14:tracePt t="233126" x="10296525" y="5045075"/>
          <p14:tracePt t="233142" x="10233025" y="5045075"/>
          <p14:tracePt t="233158" x="10161588" y="5054600"/>
          <p14:tracePt t="233174" x="10144125" y="5054600"/>
          <p14:tracePt t="233190" x="10126663" y="5054600"/>
          <p14:tracePt t="233222" x="10099675" y="5054600"/>
          <p14:tracePt t="233238" x="10082213" y="5054600"/>
          <p14:tracePt t="233254" x="10063163" y="5062538"/>
          <p14:tracePt t="233270" x="10045700" y="5062538"/>
          <p14:tracePt t="233476" x="10063163" y="5062538"/>
          <p14:tracePt t="233493" x="10082213" y="5062538"/>
          <p14:tracePt t="233498" x="10090150" y="5062538"/>
          <p14:tracePt t="233524" x="10117138" y="5062538"/>
          <p14:tracePt t="233530" x="10126663" y="5062538"/>
          <p14:tracePt t="233542" x="10134600" y="5062538"/>
          <p14:tracePt t="233557" x="10198100" y="5054600"/>
          <p14:tracePt t="233573" x="10260013" y="5054600"/>
          <p14:tracePt t="233589" x="10296525" y="5054600"/>
          <p14:tracePt t="233605" x="10331450" y="5054600"/>
          <p14:tracePt t="233621" x="10348913" y="5054600"/>
          <p14:tracePt t="233637" x="10358438" y="5054600"/>
          <p14:tracePt t="233717" x="10367963" y="5054600"/>
          <p14:tracePt t="233845" x="10348913" y="5054600"/>
          <p14:tracePt t="233849" x="10331450" y="5054600"/>
          <p14:tracePt t="233861" x="10296525" y="5054600"/>
          <p14:tracePt t="233877" x="10252075" y="5054600"/>
          <p14:tracePt t="233893" x="10225088" y="5054600"/>
          <p14:tracePt t="233909" x="10215563" y="5054600"/>
          <p14:tracePt t="234249" x="10225088" y="5054600"/>
          <p14:tracePt t="234261" x="10242550" y="5054600"/>
          <p14:tracePt t="234266" x="10252075" y="5054600"/>
          <p14:tracePt t="234277" x="10260013" y="5054600"/>
          <p14:tracePt t="234293" x="10287000" y="5054600"/>
          <p14:tracePt t="234308" x="10313988" y="5054600"/>
          <p14:tracePt t="234324" x="10358438" y="5045075"/>
          <p14:tracePt t="234340" x="10402888" y="5037138"/>
          <p14:tracePt t="234356" x="10447338" y="5037138"/>
          <p14:tracePt t="234372" x="10491788" y="5037138"/>
          <p14:tracePt t="234388" x="10537825" y="5037138"/>
          <p14:tracePt t="234404" x="10563225" y="5037138"/>
          <p14:tracePt t="234420" x="10582275" y="5037138"/>
          <p14:tracePt t="234436" x="10590213" y="5037138"/>
          <p14:tracePt t="234453" x="10609263" y="5037138"/>
          <p14:tracePt t="234468" x="10617200" y="5027613"/>
          <p14:tracePt t="234484" x="10680700" y="5027613"/>
          <p14:tracePt t="234500" x="10752138" y="5027613"/>
          <p14:tracePt t="234516" x="10841038" y="5027613"/>
          <p14:tracePt t="234532" x="10868025" y="5027613"/>
          <p14:tracePt t="234536" x="10875963" y="5027613"/>
          <p14:tracePt t="234644" x="10885488" y="5027613"/>
          <p14:tracePt t="234661" x="10895013" y="5027613"/>
          <p14:tracePt t="234666" x="10902950" y="5027613"/>
          <p14:tracePt t="234677" x="10929938" y="5027613"/>
          <p14:tracePt t="234692" x="10983913" y="5027613"/>
          <p14:tracePt t="234708" x="11018838" y="5027613"/>
          <p14:tracePt t="234724" x="11037888" y="5027613"/>
          <p14:tracePt t="234757" x="11045825" y="5027613"/>
          <p14:tracePt t="234902" x="11037888" y="5027613"/>
          <p14:tracePt t="234907" x="11028363" y="5027613"/>
          <p14:tracePt t="234922" x="10991850" y="5027613"/>
          <p14:tracePt t="234935" x="10983913" y="5027613"/>
          <p14:tracePt t="234948" x="10956925" y="5027613"/>
          <p14:tracePt t="234964" x="10939463" y="5027613"/>
          <p14:tracePt t="234999" x="10929938" y="5027613"/>
          <p14:tracePt t="235012" x="10920413" y="5027613"/>
          <p14:tracePt t="235028" x="10912475" y="5027613"/>
          <p14:tracePt t="235222" x="10895013" y="5027613"/>
          <p14:tracePt t="235238" x="10875963" y="5027613"/>
          <p14:tracePt t="235243" x="10868025" y="5027613"/>
          <p14:tracePt t="235262" x="10841038" y="5027613"/>
          <p14:tracePt t="235268" x="10823575" y="5027613"/>
          <p14:tracePt t="235283" x="10760075" y="5027613"/>
          <p14:tracePt t="235299" x="10742613" y="5027613"/>
          <p14:tracePt t="235331" x="10715625" y="5027613"/>
          <p14:tracePt t="235348" x="10661650" y="5027613"/>
          <p14:tracePt t="235363" x="10609263" y="5027613"/>
          <p14:tracePt t="235379" x="10528300" y="5027613"/>
          <p14:tracePt t="235395" x="10466388" y="5027613"/>
          <p14:tracePt t="235411" x="10429875" y="5037138"/>
          <p14:tracePt t="235427" x="10394950" y="5045075"/>
          <p14:tracePt t="235443" x="10385425" y="5045075"/>
          <p14:tracePt t="235459" x="10367963" y="5045075"/>
          <p14:tracePt t="235475" x="10348913" y="5045075"/>
          <p14:tracePt t="235491" x="10340975" y="5045075"/>
          <p14:tracePt t="235507" x="10323513" y="5045075"/>
          <p14:tracePt t="235523" x="10287000" y="5045075"/>
          <p14:tracePt t="235539" x="10260013" y="5045075"/>
          <p14:tracePt t="235555" x="10242550" y="5045075"/>
          <p14:tracePt t="235631" x="10233025" y="5045075"/>
          <p14:tracePt t="235678" x="10225088" y="5045075"/>
          <p14:tracePt t="235726" x="10206038" y="5045075"/>
          <p14:tracePt t="235742" x="10198100" y="5045075"/>
          <p14:tracePt t="235748" x="10188575" y="5045075"/>
          <p14:tracePt t="235763" x="10180638" y="5045075"/>
          <p14:tracePt t="235887" x="10188575" y="5045075"/>
          <p14:tracePt t="235892" x="10215563" y="5045075"/>
          <p14:tracePt t="235907" x="10269538" y="5045075"/>
          <p14:tracePt t="235923" x="10313988" y="5045075"/>
          <p14:tracePt t="235939" x="10385425" y="5045075"/>
          <p14:tracePt t="235955" x="10439400" y="5045075"/>
          <p14:tracePt t="235971" x="10491788" y="5045075"/>
          <p14:tracePt t="235987" x="10555288" y="5045075"/>
          <p14:tracePt t="236003" x="10617200" y="5045075"/>
          <p14:tracePt t="236019" x="10644188" y="5045075"/>
          <p14:tracePt t="236035" x="10688638" y="5045075"/>
          <p14:tracePt t="236051" x="10760075" y="5045075"/>
          <p14:tracePt t="236067" x="10796588" y="5045075"/>
          <p14:tracePt t="236083" x="10848975" y="5045075"/>
          <p14:tracePt t="236099" x="10885488" y="5045075"/>
          <p14:tracePt t="236115" x="10895013" y="5045075"/>
          <p14:tracePt t="236174" x="10920413" y="5027613"/>
          <p14:tracePt t="236180" x="10929938" y="5018088"/>
          <p14:tracePt t="236198" x="11001375" y="5018088"/>
          <p14:tracePt t="236211" x="11055350" y="5010150"/>
          <p14:tracePt t="236227" x="11063288" y="5010150"/>
          <p14:tracePt t="236274" x="11028363" y="5000625"/>
          <p14:tracePt t="236286" x="11018838" y="5000625"/>
          <p14:tracePt t="236302" x="11001375" y="5000625"/>
          <p14:tracePt t="236318" x="10991850" y="4991100"/>
          <p14:tracePt t="236334" x="10983913" y="4991100"/>
          <p14:tracePt t="236340" x="10974388" y="4991100"/>
          <p14:tracePt t="236355" x="10956925" y="4991100"/>
          <p14:tracePt t="236370" x="10895013" y="4991100"/>
          <p14:tracePt t="236386" x="10831513" y="4991100"/>
          <p14:tracePt t="236402" x="10698163" y="4991100"/>
          <p14:tracePt t="236418" x="10599738" y="4991100"/>
          <p14:tracePt t="236434" x="10590213" y="4991100"/>
          <p14:tracePt t="236450" x="10572750" y="4991100"/>
          <p14:tracePt t="236466" x="10555288" y="4991100"/>
          <p14:tracePt t="236482" x="10545763" y="4991100"/>
          <p14:tracePt t="236498" x="10528300" y="4991100"/>
          <p14:tracePt t="236514" x="10510838" y="4991100"/>
          <p14:tracePt t="236530" x="10491788" y="4991100"/>
          <p14:tracePt t="236546" x="10456863" y="4991100"/>
          <p14:tracePt t="236562" x="10412413" y="4983163"/>
          <p14:tracePt t="236566" x="10394950" y="4983163"/>
          <p14:tracePt t="236578" x="10367963" y="4973638"/>
          <p14:tracePt t="236594" x="10340975" y="4973638"/>
          <p14:tracePt t="236610" x="10313988" y="4973638"/>
          <p14:tracePt t="236626" x="10296525" y="4965700"/>
          <p14:tracePt t="236672" x="10287000" y="4965700"/>
          <p14:tracePt t="236724" x="10277475" y="4965700"/>
          <p14:tracePt t="236736" x="10269538" y="4965700"/>
          <p14:tracePt t="236742" x="10260013" y="4965700"/>
          <p14:tracePt t="236754" x="10252075" y="4965700"/>
          <p14:tracePt t="236770" x="10206038" y="4965700"/>
          <p14:tracePt t="236786" x="10171113" y="4965700"/>
          <p14:tracePt t="236880" x="10161588" y="4965700"/>
          <p14:tracePt t="236992" x="10153650" y="4973638"/>
          <p14:tracePt t="237008" x="10153650" y="4991100"/>
          <p14:tracePt t="237024" x="10153650" y="5000625"/>
          <p14:tracePt t="237040" x="10153650" y="5010150"/>
          <p14:tracePt t="237056" x="10153650" y="5018088"/>
          <p14:tracePt t="237072" x="10153650" y="5027613"/>
          <p14:tracePt t="237078" x="10153650" y="5037138"/>
          <p14:tracePt t="237136" x="10171113" y="5037138"/>
          <p14:tracePt t="237168" x="10180638" y="5037138"/>
          <p14:tracePt t="237173" x="10188575" y="5037138"/>
          <p14:tracePt t="237189" x="10206038" y="5037138"/>
          <p14:tracePt t="237205" x="10215563" y="5027613"/>
          <p14:tracePt t="237232" x="10225088" y="5018088"/>
          <p14:tracePt t="237238" x="10225088" y="5010150"/>
          <p14:tracePt t="237250" x="10233025" y="5000625"/>
          <p14:tracePt t="237266" x="10233025" y="4991100"/>
          <p14:tracePt t="237282" x="10233025" y="4983163"/>
          <p14:tracePt t="237392" x="10233025" y="4973638"/>
          <p14:tracePt t="237408" x="10215563" y="4973638"/>
          <p14:tracePt t="237424" x="10206038" y="4973638"/>
          <p14:tracePt t="237488" x="10198100" y="4973638"/>
          <p14:tracePt t="237494" x="10188575" y="4973638"/>
          <p14:tracePt t="237505" x="10180638" y="4973638"/>
          <p14:tracePt t="237521" x="10144125" y="4973638"/>
          <p14:tracePt t="237537" x="10117138" y="4983163"/>
          <p14:tracePt t="237553" x="10117138" y="4991100"/>
          <p14:tracePt t="237584" x="10117138" y="5000625"/>
          <p14:tracePt t="237616" x="10117138" y="5010150"/>
          <p14:tracePt t="237632" x="10117138" y="5018088"/>
          <p14:tracePt t="237712" x="10126663" y="5018088"/>
          <p14:tracePt t="237906" x="10144125" y="5027613"/>
          <p14:tracePt t="237911" x="10153650" y="5037138"/>
          <p14:tracePt t="237923" x="10161588" y="5045075"/>
          <p14:tracePt t="237937" x="10171113" y="5045075"/>
          <p14:tracePt t="237986" x="10171113" y="5054600"/>
          <p14:tracePt t="238555" x="10171113" y="5062538"/>
          <p14:tracePt t="238574" x="10171113" y="5072063"/>
          <p14:tracePt t="238586" x="10171113" y="5081588"/>
          <p14:tracePt t="238602" x="10171113" y="5089525"/>
          <p14:tracePt t="238618" x="10171113" y="5099050"/>
          <p14:tracePt t="238634" x="10171113" y="5108575"/>
          <p14:tracePt t="238640" x="10171113" y="5116513"/>
          <p14:tracePt t="238714" x="10180638" y="5116513"/>
          <p14:tracePt t="238719" x="10198100" y="5116513"/>
          <p14:tracePt t="238830" x="10206038" y="5116513"/>
          <p14:tracePt t="238842" x="10215563" y="5116513"/>
          <p14:tracePt t="238858" x="10225088" y="5116513"/>
          <p14:tracePt t="238875" x="10233025" y="5116513"/>
          <p14:tracePt t="238894" x="10242550" y="5116513"/>
          <p14:tracePt t="238906" x="10252075" y="5116513"/>
          <p14:tracePt t="238912" x="10260013" y="5108575"/>
          <p14:tracePt t="238928" x="10287000" y="5108575"/>
          <p14:tracePt t="238944" x="10304463" y="5108575"/>
          <p14:tracePt t="239274" x="10304463" y="5099050"/>
          <p14:tracePt t="239290" x="10304463" y="5072063"/>
          <p14:tracePt t="239295" x="10296525" y="5062538"/>
          <p14:tracePt t="240559" x="10287000" y="5062538"/>
          <p14:tracePt t="240591" x="10287000" y="5072063"/>
          <p14:tracePt t="240607" x="10287000" y="5081588"/>
          <p14:tracePt t="240626" x="10287000" y="5089525"/>
          <p14:tracePt t="240639" x="10304463" y="5108575"/>
          <p14:tracePt t="240644" x="10313988" y="5126038"/>
          <p14:tracePt t="240655" x="10340975" y="5143500"/>
          <p14:tracePt t="240670" x="10367963" y="5153025"/>
          <p14:tracePt t="240686" x="10412413" y="5153025"/>
          <p14:tracePt t="240702" x="10429875" y="5153025"/>
          <p14:tracePt t="240718" x="10456863" y="5153025"/>
          <p14:tracePt t="240734" x="10491788" y="5153025"/>
          <p14:tracePt t="240750" x="10510838" y="5153025"/>
          <p14:tracePt t="240766" x="10518775" y="5153025"/>
          <p14:tracePt t="240830" x="10528300" y="5153025"/>
          <p14:tracePt t="240846" x="10537825" y="5153025"/>
          <p14:tracePt t="240882" x="10545763" y="5153025"/>
          <p14:tracePt t="240894" x="10555288" y="5153025"/>
          <p14:tracePt t="240900" x="10563225" y="5153025"/>
          <p14:tracePt t="240911" x="10572750" y="5153025"/>
          <p14:tracePt t="240926" x="10590213" y="5153025"/>
          <p14:tracePt t="240942" x="10609263" y="5160963"/>
          <p14:tracePt t="240958" x="10626725" y="5160963"/>
          <p14:tracePt t="240974" x="10644188" y="5160963"/>
          <p14:tracePt t="240990" x="10671175" y="5160963"/>
          <p14:tracePt t="241006" x="10715625" y="5170488"/>
          <p14:tracePt t="241022" x="10777538" y="5180013"/>
          <p14:tracePt t="241038" x="10831513" y="5187950"/>
          <p14:tracePt t="241103" x="10848975" y="5187950"/>
          <p14:tracePt t="241107" x="10858500" y="5187950"/>
          <p14:tracePt t="241119" x="10868025" y="5187950"/>
          <p14:tracePt t="241134" x="10875963" y="5187950"/>
          <p14:tracePt t="244191" x="10848975" y="5205413"/>
          <p14:tracePt t="244195" x="10848975" y="5214938"/>
          <p14:tracePt t="244207" x="10752138" y="5259388"/>
          <p14:tracePt t="244220" x="10653713" y="5286375"/>
          <p14:tracePt t="244235" x="10599738" y="5313363"/>
          <p14:tracePt t="244271" x="10609263" y="5313363"/>
          <p14:tracePt t="244283" x="10617200" y="5313363"/>
          <p14:tracePt t="244299" x="10634663" y="5286375"/>
          <p14:tracePt t="244315" x="10634663" y="5276850"/>
          <p14:tracePt t="244331" x="10617200" y="5268913"/>
          <p14:tracePt t="244347" x="10563225" y="5268913"/>
          <p14:tracePt t="244363" x="10528300" y="5268913"/>
          <p14:tracePt t="244379" x="10510838" y="5259388"/>
          <p14:tracePt t="244411" x="10510838" y="5241925"/>
          <p14:tracePt t="244427" x="10510838" y="5224463"/>
          <p14:tracePt t="244443" x="10510838" y="5214938"/>
          <p14:tracePt t="244459" x="10510838" y="5205413"/>
          <p14:tracePt t="244475" x="10510838" y="5180013"/>
          <p14:tracePt t="244491" x="10510838" y="5170488"/>
          <p14:tracePt t="244507" x="10510838" y="5133975"/>
          <p14:tracePt t="244523" x="10483850" y="5089525"/>
          <p14:tracePt t="244539" x="10439400" y="5072063"/>
          <p14:tracePt t="244555" x="10420350" y="5054600"/>
          <p14:tracePt t="244571" x="10394950" y="5045075"/>
          <p14:tracePt t="244587" x="10348913" y="5018088"/>
          <p14:tracePt t="244603" x="10313988" y="4991100"/>
          <p14:tracePt t="244619" x="10296525" y="4973638"/>
          <p14:tracePt t="244635" x="10277475" y="4956175"/>
          <p14:tracePt t="244651" x="10260013" y="4946650"/>
          <p14:tracePt t="244667" x="10225088" y="4929188"/>
          <p14:tracePt t="244683" x="10198100" y="4919663"/>
          <p14:tracePt t="244699" x="10180638" y="4911725"/>
          <p14:tracePt t="244715" x="10180638" y="4884738"/>
          <p14:tracePt t="244731" x="10171113" y="4867275"/>
          <p14:tracePt t="244746" x="10153650" y="4848225"/>
          <p14:tracePt t="244762" x="10144125" y="4840288"/>
          <p14:tracePt t="244794" x="10144125" y="4830763"/>
          <p14:tracePt t="245334" x="10144125" y="4822825"/>
          <p14:tracePt t="245340" x="10144125" y="4813300"/>
          <p14:tracePt t="245354" x="10126663" y="4776788"/>
          <p14:tracePt t="245370" x="10117138" y="4751388"/>
          <p14:tracePt t="245386" x="10090150" y="4714875"/>
          <p14:tracePt t="245402" x="10045700" y="4679950"/>
          <p14:tracePt t="245418" x="10010775" y="4670425"/>
          <p14:tracePt t="245434" x="9991725" y="4643438"/>
          <p14:tracePt t="245450" x="9983788" y="4643438"/>
          <p14:tracePt t="245466" x="9974263" y="4616450"/>
          <p14:tracePt t="245482" x="9947275" y="4572000"/>
          <p14:tracePt t="245498" x="9929813" y="4554538"/>
          <p14:tracePt t="245514" x="9902825" y="4518025"/>
          <p14:tracePt t="245530" x="9885363" y="4491038"/>
          <p14:tracePt t="245546" x="9867900" y="4465638"/>
          <p14:tracePt t="245562" x="9867900" y="4446588"/>
          <p14:tracePt t="245578" x="9858375" y="4419600"/>
          <p14:tracePt t="245594" x="9848850" y="4394200"/>
          <p14:tracePt t="245610" x="9848850" y="4384675"/>
          <p14:tracePt t="245626" x="9848850" y="4375150"/>
          <p14:tracePt t="245672" x="9848850" y="4357688"/>
          <p14:tracePt t="245688" x="9840913" y="4340225"/>
          <p14:tracePt t="245695" x="9840913" y="4330700"/>
          <p14:tracePt t="245720" x="9840913" y="4313238"/>
          <p14:tracePt t="245736" x="9840913" y="4286250"/>
          <p14:tracePt t="245752" x="9840913" y="4276725"/>
          <p14:tracePt t="245758" x="9831388" y="4259263"/>
          <p14:tracePt t="245770" x="9823450" y="4259263"/>
          <p14:tracePt t="245786" x="9813925" y="4241800"/>
          <p14:tracePt t="245802" x="9804400" y="4214813"/>
          <p14:tracePt t="245817" x="9796463" y="4187825"/>
          <p14:tracePt t="245833" x="9796463" y="4179888"/>
          <p14:tracePt t="245849" x="9777413" y="4160838"/>
          <p14:tracePt t="245865" x="9769475" y="4143375"/>
          <p14:tracePt t="245881" x="9769475" y="4133850"/>
          <p14:tracePt t="245897" x="9759950" y="4125913"/>
          <p14:tracePt t="245928" x="9752013" y="4116388"/>
          <p14:tracePt t="245934" x="9752013" y="4108450"/>
          <p14:tracePt t="245965" x="9752013" y="4098925"/>
          <p14:tracePt t="245977" x="9752013" y="4089400"/>
          <p14:tracePt t="245993" x="9752013" y="4081463"/>
          <p14:tracePt t="245998" x="9752013" y="4071938"/>
          <p14:tracePt t="246040" x="9752013" y="4062413"/>
          <p14:tracePt t="246056" x="9742488" y="4044950"/>
          <p14:tracePt t="246062" x="9742488" y="4037013"/>
          <p14:tracePt t="246280" x="9732963" y="4027488"/>
          <p14:tracePt t="246332" x="9732963" y="4037013"/>
          <p14:tracePt t="246344" x="9732963" y="4044950"/>
          <p14:tracePt t="246360" x="9732963" y="4054475"/>
          <p14:tracePt t="246367" x="9732963" y="4062413"/>
          <p14:tracePt t="246377" x="9732963" y="4071938"/>
          <p14:tracePt t="246393" x="9732963" y="4089400"/>
          <p14:tracePt t="246409" x="9732963" y="4116388"/>
          <p14:tracePt t="246426" x="9732963" y="4133850"/>
          <p14:tracePt t="246441" x="9732963" y="4143375"/>
          <p14:tracePt t="246457" x="9732963" y="4170363"/>
          <p14:tracePt t="246473" x="9732963" y="4187825"/>
          <p14:tracePt t="246489" x="9732963" y="4197350"/>
          <p14:tracePt t="246505" x="9732963" y="4214813"/>
          <p14:tracePt t="246521" x="9732963" y="4232275"/>
          <p14:tracePt t="246537" x="9732963" y="4259263"/>
          <p14:tracePt t="246553" x="9725025" y="4286250"/>
          <p14:tracePt t="246569" x="9725025" y="4313238"/>
          <p14:tracePt t="246585" x="9725025" y="4330700"/>
          <p14:tracePt t="246601" x="9725025" y="4357688"/>
          <p14:tracePt t="246617" x="9725025" y="4375150"/>
          <p14:tracePt t="246633" x="9725025" y="4402138"/>
          <p14:tracePt t="246649" x="9725025" y="4429125"/>
          <p14:tracePt t="246652" x="9715500" y="4429125"/>
          <p14:tracePt t="246665" x="9715500" y="4438650"/>
          <p14:tracePt t="246682" x="9715500" y="4456113"/>
          <p14:tracePt t="246697" x="9715500" y="4483100"/>
          <p14:tracePt t="246713" x="9705975" y="4500563"/>
          <p14:tracePt t="246729" x="9705975" y="4537075"/>
          <p14:tracePt t="246745" x="9705975" y="4562475"/>
          <p14:tracePt t="246761" x="9705975" y="4598988"/>
          <p14:tracePt t="246777" x="9705975" y="4616450"/>
          <p14:tracePt t="246793" x="9705975" y="4643438"/>
          <p14:tracePt t="246809" x="9698038" y="4670425"/>
          <p14:tracePt t="246825" x="9698038" y="4679950"/>
          <p14:tracePt t="246841" x="9698038" y="4697413"/>
          <p14:tracePt t="246857" x="9698038" y="4714875"/>
          <p14:tracePt t="246873" x="9698038" y="4732338"/>
          <p14:tracePt t="246889" x="9698038" y="4759325"/>
          <p14:tracePt t="246904" x="9698038" y="4795838"/>
          <p14:tracePt t="246920" x="9698038" y="4822825"/>
          <p14:tracePt t="246936" x="9688513" y="4848225"/>
          <p14:tracePt t="246952" x="9688513" y="4867275"/>
          <p14:tracePt t="246968" x="9688513" y="4894263"/>
          <p14:tracePt t="246985" x="9688513" y="4919663"/>
          <p14:tracePt t="247000" x="9688513" y="4938713"/>
          <p14:tracePt t="247017" x="9661525" y="4965700"/>
          <p14:tracePt t="247032" x="9653588" y="4983163"/>
          <p14:tracePt t="247049" x="9644063" y="5010150"/>
          <p14:tracePt t="247065" x="9644063" y="5037138"/>
          <p14:tracePt t="247082" x="9644063" y="5072063"/>
          <p14:tracePt t="247096" x="9644063" y="5099050"/>
          <p14:tracePt t="247112" x="9644063" y="5126038"/>
          <p14:tracePt t="247129" x="9644063" y="5143500"/>
          <p14:tracePt t="247144" x="9644063" y="5153025"/>
          <p14:tracePt t="247160" x="9644063" y="5170488"/>
          <p14:tracePt t="247163" x="9644063" y="5180013"/>
          <p14:tracePt t="247176" x="9644063" y="5187950"/>
          <p14:tracePt t="247192" x="9644063" y="5197475"/>
          <p14:tracePt t="247208" x="9644063" y="5224463"/>
          <p14:tracePt t="247224" x="9644063" y="5241925"/>
          <p14:tracePt t="247240" x="9661525" y="5268913"/>
          <p14:tracePt t="247256" x="9671050" y="5303838"/>
          <p14:tracePt t="247272" x="9671050" y="5330825"/>
          <p14:tracePt t="247288" x="9671050" y="5357813"/>
          <p14:tracePt t="247304" x="9671050" y="5384800"/>
          <p14:tracePt t="247320" x="9698038" y="5438775"/>
          <p14:tracePt t="247336" x="9715500" y="5491163"/>
          <p14:tracePt t="247352" x="9725025" y="5518150"/>
          <p14:tracePt t="247368" x="9742488" y="5537200"/>
          <p14:tracePt t="247384" x="9742488" y="5554663"/>
          <p14:tracePt t="247400" x="9742488" y="5581650"/>
          <p14:tracePt t="247416" x="9752013" y="5608638"/>
          <p14:tracePt t="247432" x="9759950" y="5608638"/>
          <p14:tracePt t="247448" x="9759950" y="5616575"/>
          <p14:tracePt t="247464" x="9759950" y="5626100"/>
          <p14:tracePt t="247480" x="9759950" y="5634038"/>
          <p14:tracePt t="247496" x="9759950" y="5643563"/>
          <p14:tracePt t="247512" x="9759950" y="5661025"/>
          <p14:tracePt t="247528" x="9759950" y="5670550"/>
          <p14:tracePt t="247544" x="9759950" y="5680075"/>
          <p14:tracePt t="247560" x="9759950" y="5688013"/>
          <p14:tracePt t="247576" x="9759950" y="5697538"/>
          <p14:tracePt t="247592" x="9759950" y="5715000"/>
          <p14:tracePt t="247624" x="9759950" y="5724525"/>
          <p14:tracePt t="247643" x="9759950" y="5732463"/>
          <p14:tracePt t="247710" x="9759950" y="5741988"/>
          <p14:tracePt t="247723" x="9759950" y="5751513"/>
          <p14:tracePt t="247727" x="9759950" y="5759450"/>
          <p14:tracePt t="247739" x="9759950" y="5768975"/>
          <p14:tracePt t="247867" x="9759950" y="5759450"/>
          <p14:tracePt t="247883" x="9759950" y="5751513"/>
          <p14:tracePt t="247899" x="9769475" y="5732463"/>
          <p14:tracePt t="247915" x="9777413" y="5724525"/>
          <p14:tracePt t="247962" x="9777413" y="5715000"/>
          <p14:tracePt t="247979" x="9786938" y="5715000"/>
          <p14:tracePt t="247984" x="9796463" y="5705475"/>
          <p14:tracePt t="247994" x="9796463" y="5697538"/>
          <p14:tracePt t="248011" x="9813925" y="5697538"/>
          <p14:tracePt t="248024" x="9823450" y="5688013"/>
          <p14:tracePt t="248039" x="9858375" y="5680075"/>
          <p14:tracePt t="248055" x="9920288" y="5680075"/>
          <p14:tracePt t="248071" x="9974263" y="5680075"/>
          <p14:tracePt t="248087" x="10055225" y="5670550"/>
          <p14:tracePt t="248103" x="10117138" y="5661025"/>
          <p14:tracePt t="248119" x="10171113" y="5653088"/>
          <p14:tracePt t="248135" x="10215563" y="5653088"/>
          <p14:tracePt t="248151" x="10242550" y="5653088"/>
          <p14:tracePt t="248155" x="10260013" y="5653088"/>
          <p14:tracePt t="248167" x="10277475" y="5653088"/>
          <p14:tracePt t="248186" x="10323513" y="5653088"/>
          <p14:tracePt t="248199" x="10367963" y="5653088"/>
          <p14:tracePt t="248215" x="10420350" y="5653088"/>
          <p14:tracePt t="248232" x="10510838" y="5653088"/>
          <p14:tracePt t="248247" x="10599738" y="5653088"/>
          <p14:tracePt t="248263" x="10653713" y="5653088"/>
          <p14:tracePt t="248279" x="10661650" y="5653088"/>
          <p14:tracePt t="248295" x="10680700" y="5653088"/>
          <p14:tracePt t="248311" x="10698163" y="5653088"/>
          <p14:tracePt t="248327" x="10715625" y="5653088"/>
          <p14:tracePt t="248343" x="10733088" y="5653088"/>
          <p14:tracePt t="248375" x="10760075" y="5653088"/>
          <p14:tracePt t="248391" x="10796588" y="5653088"/>
          <p14:tracePt t="248407" x="10831513" y="5661025"/>
          <p14:tracePt t="248423" x="10875963" y="5661025"/>
          <p14:tracePt t="248439" x="10902950" y="5661025"/>
          <p14:tracePt t="248455" x="10920413" y="5661025"/>
          <p14:tracePt t="248491" x="10929938" y="5661025"/>
          <p14:tracePt t="248503" x="10939463" y="5661025"/>
          <p14:tracePt t="248523" x="10956925" y="5661025"/>
          <p14:tracePt t="248555" x="10966450" y="5661025"/>
          <p14:tracePt t="248559" x="10983913" y="5661025"/>
          <p14:tracePt t="248571" x="10991850" y="5661025"/>
          <p14:tracePt t="248583" x="11001375" y="5661025"/>
          <p14:tracePt t="248599" x="11010900" y="5661025"/>
          <p14:tracePt t="248615" x="11028363" y="5661025"/>
          <p14:tracePt t="248631" x="11063288" y="5661025"/>
          <p14:tracePt t="248647" x="11072813" y="5661025"/>
          <p14:tracePt t="248663" x="11082338" y="5661025"/>
          <p14:tracePt t="248679" x="11109325" y="5653088"/>
          <p14:tracePt t="248928" x="11099800" y="5653088"/>
          <p14:tracePt t="248940" x="11090275" y="5653088"/>
          <p14:tracePt t="248945" x="11072813" y="5653088"/>
          <p14:tracePt t="248956" x="11055350" y="5653088"/>
          <p14:tracePt t="248967" x="11037888" y="5653088"/>
          <p14:tracePt t="248983" x="11010900" y="5653088"/>
          <p14:tracePt t="248999" x="10966450" y="5653088"/>
          <p14:tracePt t="249014" x="10939463" y="5653088"/>
          <p14:tracePt t="249030" x="10902950" y="5653088"/>
          <p14:tracePt t="249046" x="10875963" y="5653088"/>
          <p14:tracePt t="249063" x="10848975" y="5653088"/>
          <p14:tracePt t="249078" x="10823575" y="5653088"/>
          <p14:tracePt t="249095" x="10796588" y="5653088"/>
          <p14:tracePt t="249111" x="10777538" y="5653088"/>
          <p14:tracePt t="249127" x="10760075" y="5653088"/>
          <p14:tracePt t="249143" x="10725150" y="5653088"/>
          <p14:tracePt t="249159" x="10680700" y="5653088"/>
          <p14:tracePt t="249174" x="10617200" y="5653088"/>
          <p14:tracePt t="249191" x="10582275" y="5653088"/>
          <p14:tracePt t="249206" x="10537825" y="5653088"/>
          <p14:tracePt t="249222" x="10501313" y="5643563"/>
          <p14:tracePt t="249238" x="10447338" y="5634038"/>
          <p14:tracePt t="249254" x="10402888" y="5634038"/>
          <p14:tracePt t="249270" x="10358438" y="5634038"/>
          <p14:tracePt t="249286" x="10287000" y="5626100"/>
          <p14:tracePt t="249302" x="10215563" y="5616575"/>
          <p14:tracePt t="249318" x="10126663" y="5616575"/>
          <p14:tracePt t="249335" x="10063163" y="5616575"/>
          <p14:tracePt t="249350" x="10018713" y="5616575"/>
          <p14:tracePt t="249366" x="9991725" y="5608638"/>
          <p14:tracePt t="249382" x="9956800" y="5608638"/>
          <p14:tracePt t="249398" x="9902825" y="5608638"/>
          <p14:tracePt t="249414" x="9840913" y="5608638"/>
          <p14:tracePt t="249430" x="9813925" y="5608638"/>
          <p14:tracePt t="249446" x="9796463" y="5608638"/>
          <p14:tracePt t="249500" x="9786938" y="5608638"/>
          <p14:tracePt t="249505" x="9777413" y="5608638"/>
          <p14:tracePt t="249612" x="9759950" y="5608638"/>
          <p14:tracePt t="249617" x="9752013" y="5608638"/>
          <p14:tracePt t="249700" x="9752013" y="5599113"/>
          <p14:tracePt t="249736" x="9752013" y="5589588"/>
          <p14:tracePt t="249748" x="9752013" y="5581650"/>
          <p14:tracePt t="249764" x="9752013" y="5572125"/>
          <p14:tracePt t="249770" x="9759950" y="5562600"/>
          <p14:tracePt t="249782" x="9769475" y="5554663"/>
          <p14:tracePt t="249798" x="9777413" y="5518150"/>
          <p14:tracePt t="249814" x="9786938" y="5491163"/>
          <p14:tracePt t="249830" x="9786938" y="5456238"/>
          <p14:tracePt t="249846" x="9796463" y="5411788"/>
          <p14:tracePt t="249862" x="9796463" y="5375275"/>
          <p14:tracePt t="249878" x="9796463" y="5322888"/>
          <p14:tracePt t="249894" x="9796463" y="5268913"/>
          <p14:tracePt t="249910" x="9796463" y="5232400"/>
          <p14:tracePt t="249926" x="9796463" y="5160963"/>
          <p14:tracePt t="249942" x="9796463" y="5108575"/>
          <p14:tracePt t="249958" x="9796463" y="5045075"/>
          <p14:tracePt t="249974" x="9796463" y="4973638"/>
          <p14:tracePt t="249991" x="9796463" y="4919663"/>
          <p14:tracePt t="250006" x="9796463" y="4840288"/>
          <p14:tracePt t="250022" x="9796463" y="4776788"/>
          <p14:tracePt t="250038" x="9796463" y="4714875"/>
          <p14:tracePt t="250054" x="9796463" y="4643438"/>
          <p14:tracePt t="250070" x="9796463" y="4616450"/>
          <p14:tracePt t="250085" x="9796463" y="4572000"/>
          <p14:tracePt t="250101" x="9777413" y="4518025"/>
          <p14:tracePt t="250117" x="9777413" y="4456113"/>
          <p14:tracePt t="250133" x="9769475" y="4411663"/>
          <p14:tracePt t="250149" x="9759950" y="4367213"/>
          <p14:tracePt t="250165" x="9759950" y="4322763"/>
          <p14:tracePt t="250182" x="9752013" y="4303713"/>
          <p14:tracePt t="250198" x="9752013" y="4268788"/>
          <p14:tracePt t="250214" x="9732963" y="4241800"/>
          <p14:tracePt t="250230" x="9725025" y="4214813"/>
          <p14:tracePt t="250246" x="9705975" y="4179888"/>
          <p14:tracePt t="250262" x="9705975" y="4143375"/>
          <p14:tracePt t="250278" x="9698038" y="4108450"/>
          <p14:tracePt t="250294" x="9698038" y="4071938"/>
          <p14:tracePt t="250310" x="9698038" y="4062413"/>
          <p14:tracePt t="250326" x="9698038" y="4044950"/>
          <p14:tracePt t="250342" x="9698038" y="4027488"/>
          <p14:tracePt t="250358" x="9698038" y="4010025"/>
          <p14:tracePt t="250374" x="9698038" y="3990975"/>
          <p14:tracePt t="250390" x="9698038" y="3973513"/>
          <p14:tracePt t="250405" x="9698038" y="3965575"/>
          <p14:tracePt t="250486" x="9715500" y="3956050"/>
          <p14:tracePt t="250492" x="9725025" y="3946525"/>
          <p14:tracePt t="250711" x="9725025" y="3956050"/>
          <p14:tracePt t="250716" x="9725025" y="3965575"/>
          <p14:tracePt t="250743" x="9725025" y="3983038"/>
          <p14:tracePt t="250759" x="9725025" y="3990975"/>
          <p14:tracePt t="250764" x="9725025" y="4000500"/>
          <p14:tracePt t="250775" x="9725025" y="4017963"/>
          <p14:tracePt t="250790" x="9725025" y="4037013"/>
          <p14:tracePt t="250806" x="9725025" y="4054475"/>
          <p14:tracePt t="250822" x="9725025" y="4081463"/>
          <p14:tracePt t="250838" x="9725025" y="4108450"/>
          <p14:tracePt t="250854" x="9725025" y="4125913"/>
          <p14:tracePt t="250886" x="9725025" y="4160838"/>
          <p14:tracePt t="250901" x="9725025" y="4170363"/>
          <p14:tracePt t="250918" x="9725025" y="4197350"/>
          <p14:tracePt t="250934" x="9725025" y="4251325"/>
          <p14:tracePt t="250950" x="9725025" y="4259263"/>
          <p14:tracePt t="250966" x="9705975" y="4303713"/>
          <p14:tracePt t="250997" x="9705975" y="4330700"/>
          <p14:tracePt t="251014" x="9705975" y="4375150"/>
          <p14:tracePt t="251029" x="9705975" y="4384675"/>
          <p14:tracePt t="251045" x="9705975" y="4402138"/>
          <p14:tracePt t="251062" x="9705975" y="4429125"/>
          <p14:tracePt t="251077" x="9705975" y="4446588"/>
          <p14:tracePt t="251094" x="9705975" y="4483100"/>
          <p14:tracePt t="251109" x="9705975" y="4491038"/>
          <p14:tracePt t="251125" x="9705975" y="4510088"/>
          <p14:tracePt t="251141" x="9705975" y="4527550"/>
          <p14:tracePt t="251156" x="9705975" y="4554538"/>
          <p14:tracePt t="251172" x="9705975" y="4581525"/>
          <p14:tracePt t="251188" x="9705975" y="4589463"/>
          <p14:tracePt t="251205" x="9705975" y="4608513"/>
          <p14:tracePt t="251220" x="9705975" y="4616450"/>
          <p14:tracePt t="251237" x="9705975" y="4643438"/>
          <p14:tracePt t="251268" x="9705975" y="4652963"/>
          <p14:tracePt t="251284" x="9705975" y="4660900"/>
          <p14:tracePt t="251301" x="9705975" y="4679950"/>
          <p14:tracePt t="251316" x="9705975" y="4687888"/>
          <p14:tracePt t="251332" x="9715500" y="4697413"/>
          <p14:tracePt t="251364" x="9715500" y="4714875"/>
          <p14:tracePt t="251396" x="9715500" y="4741863"/>
          <p14:tracePt t="251412" x="9715500" y="4759325"/>
          <p14:tracePt t="251428" x="9715500" y="4776788"/>
          <p14:tracePt t="251444" x="9725025" y="4795838"/>
          <p14:tracePt t="251460" x="9725025" y="4813300"/>
          <p14:tracePt t="251476" x="9725025" y="4840288"/>
          <p14:tracePt t="251492" x="9725025" y="4875213"/>
          <p14:tracePt t="251508" x="9732963" y="4911725"/>
          <p14:tracePt t="251540" x="9732963" y="4929188"/>
          <p14:tracePt t="251572" x="9732963" y="4946650"/>
          <p14:tracePt t="251588" x="9732963" y="4983163"/>
          <p14:tracePt t="251604" x="9732963" y="5010150"/>
          <p14:tracePt t="251620" x="9742488" y="5018088"/>
          <p14:tracePt t="251636" x="9742488" y="5037138"/>
          <p14:tracePt t="251668" x="9742488" y="5054600"/>
          <p14:tracePt t="251684" x="9742488" y="5081588"/>
          <p14:tracePt t="251700" x="9752013" y="5099050"/>
          <p14:tracePt t="251732" x="9752013" y="5126038"/>
          <p14:tracePt t="251764" x="9752013" y="5143500"/>
          <p14:tracePt t="251780" x="9752013" y="5153025"/>
          <p14:tracePt t="251796" x="9752013" y="5160963"/>
          <p14:tracePt t="251816" x="9752013" y="5170488"/>
          <p14:tracePt t="251828" x="9752013" y="5180013"/>
          <p14:tracePt t="251844" x="9752013" y="5187950"/>
          <p14:tracePt t="251860" x="9752013" y="5197475"/>
          <p14:tracePt t="251876" x="9752013" y="5205413"/>
          <p14:tracePt t="252265" x="9752013" y="5214938"/>
          <p14:tracePt t="252280" x="9752013" y="5224463"/>
          <p14:tracePt t="252440" x="9752013" y="5214938"/>
          <p14:tracePt t="252456" x="9752013" y="5197475"/>
          <p14:tracePt t="252461" x="9742488" y="5170488"/>
          <p14:tracePt t="252472" x="9742488" y="5143500"/>
          <p14:tracePt t="252483" x="9742488" y="5116513"/>
          <p14:tracePt t="252499" x="9732963" y="5062538"/>
          <p14:tracePt t="252515" x="9732963" y="5037138"/>
          <p14:tracePt t="252531" x="9732963" y="4983163"/>
          <p14:tracePt t="252547" x="9732963" y="4938713"/>
          <p14:tracePt t="252563" x="9725025" y="4894263"/>
          <p14:tracePt t="252579" x="9705975" y="4840288"/>
          <p14:tracePt t="252595" x="9705975" y="4795838"/>
          <p14:tracePt t="252611" x="9705975" y="4732338"/>
          <p14:tracePt t="252627" x="9705975" y="4652963"/>
          <p14:tracePt t="252643" x="9705975" y="4598988"/>
          <p14:tracePt t="252659" x="9705975" y="4545013"/>
          <p14:tracePt t="252675" x="9705975" y="4500563"/>
          <p14:tracePt t="252691" x="9680575" y="4429125"/>
          <p14:tracePt t="252707" x="9653588" y="4375150"/>
          <p14:tracePt t="252723" x="9644063" y="4322763"/>
          <p14:tracePt t="252739" x="9644063" y="4259263"/>
          <p14:tracePt t="252755" x="9644063" y="4214813"/>
          <p14:tracePt t="252771" x="9644063" y="4187825"/>
          <p14:tracePt t="252787" x="9644063" y="4170363"/>
          <p14:tracePt t="252803" x="9644063" y="4152900"/>
          <p14:tracePt t="252819" x="9644063" y="4125913"/>
          <p14:tracePt t="252835" x="9644063" y="4116388"/>
          <p14:tracePt t="252851" x="9644063" y="4098925"/>
          <p14:tracePt t="252867" x="9644063" y="4081463"/>
          <p14:tracePt t="252883" x="9661525" y="4062413"/>
          <p14:tracePt t="252899" x="9661525" y="4054475"/>
          <p14:tracePt t="252915" x="9671050" y="4037013"/>
          <p14:tracePt t="252931" x="9680575" y="4027488"/>
          <p14:tracePt t="252947" x="9680575" y="4010025"/>
          <p14:tracePt t="252963" x="9698038" y="3990975"/>
          <p14:tracePt t="252979" x="9705975" y="3956050"/>
          <p14:tracePt t="252995" x="9715500" y="3938588"/>
          <p14:tracePt t="253011" x="9715500" y="3929063"/>
          <p14:tracePt t="253064" x="9725025" y="3929063"/>
          <p14:tracePt t="253080" x="9725025" y="3946525"/>
          <p14:tracePt t="253085" x="9725025" y="3956050"/>
          <p14:tracePt t="253096" x="9725025" y="3973513"/>
          <p14:tracePt t="253107" x="9725025" y="4000500"/>
          <p14:tracePt t="253123" x="9725025" y="4044950"/>
          <p14:tracePt t="253139" x="9705975" y="4116388"/>
          <p14:tracePt t="253155" x="9705975" y="4170363"/>
          <p14:tracePt t="253171" x="9680575" y="4251325"/>
          <p14:tracePt t="253187" x="9671050" y="4303713"/>
          <p14:tracePt t="253203" x="9671050" y="4375150"/>
          <p14:tracePt t="253219" x="9653588" y="4429125"/>
          <p14:tracePt t="253235" x="9644063" y="4500563"/>
          <p14:tracePt t="253251" x="9644063" y="4572000"/>
          <p14:tracePt t="253266" x="9634538" y="4660900"/>
          <p14:tracePt t="253283" x="9634538" y="4732338"/>
          <p14:tracePt t="253299" x="9634538" y="4813300"/>
          <p14:tracePt t="253314" x="9634538" y="4902200"/>
          <p14:tracePt t="253330" x="9634538" y="4973638"/>
          <p14:tracePt t="253347" x="9634538" y="5027613"/>
          <p14:tracePt t="253362" x="9634538" y="5081588"/>
          <p14:tracePt t="253378" x="9634538" y="5143500"/>
          <p14:tracePt t="253394" x="9634538" y="5197475"/>
          <p14:tracePt t="253410" x="9634538" y="5241925"/>
          <p14:tracePt t="253426" x="9634538" y="5295900"/>
          <p14:tracePt t="253442" x="9634538" y="5340350"/>
          <p14:tracePt t="253458" x="9634538" y="5394325"/>
          <p14:tracePt t="253474" x="9634538" y="5446713"/>
          <p14:tracePt t="253490" x="9634538" y="5500688"/>
          <p14:tracePt t="253506" x="9634538" y="5537200"/>
          <p14:tracePt t="253522" x="9634538" y="5581650"/>
          <p14:tracePt t="253538" x="9671050" y="5634038"/>
          <p14:tracePt t="253554" x="9688513" y="5688013"/>
          <p14:tracePt t="253570" x="9698038" y="5741988"/>
          <p14:tracePt t="253586" x="9698038" y="5759450"/>
          <p14:tracePt t="253602" x="9698038" y="5776913"/>
          <p14:tracePt t="253722" x="9698038" y="5786438"/>
          <p14:tracePt t="253738" x="9705975" y="5786438"/>
          <p14:tracePt t="253754" x="9715500" y="5786438"/>
          <p14:tracePt t="253759" x="9725025" y="5786438"/>
          <p14:tracePt t="253770" x="9725025" y="5776913"/>
          <p14:tracePt t="253818" x="9732963" y="5768975"/>
          <p14:tracePt t="253823" x="9742488" y="5759450"/>
          <p14:tracePt t="253834" x="9759950" y="5751513"/>
          <p14:tracePt t="253842" x="9769475" y="5732463"/>
          <p14:tracePt t="253858" x="9786938" y="5724525"/>
          <p14:tracePt t="253874" x="9796463" y="5715000"/>
          <p14:tracePt t="253890" x="9804400" y="5705475"/>
          <p14:tracePt t="253906" x="9831388" y="5697538"/>
          <p14:tracePt t="253922" x="9894888" y="5680075"/>
          <p14:tracePt t="253938" x="10082213" y="5670550"/>
          <p14:tracePt t="253954" x="10439400" y="5643563"/>
          <p14:tracePt t="253970" x="10769600" y="5608638"/>
          <p14:tracePt t="253986" x="10920413" y="5608638"/>
          <p14:tracePt t="254058" x="10947400" y="5608638"/>
          <p14:tracePt t="254063" x="10991850" y="5608638"/>
          <p14:tracePt t="254074" x="11018838" y="5608638"/>
          <p14:tracePt t="254082" x="11037888" y="5608638"/>
          <p14:tracePt t="254098" x="11045825" y="5608638"/>
          <p14:tracePt t="254350" x="11037888" y="5608638"/>
          <p14:tracePt t="254724" x="11018838" y="5599113"/>
          <p14:tracePt t="254740" x="11001375" y="5589588"/>
          <p14:tracePt t="254757" x="10983913" y="5581650"/>
          <p14:tracePt t="254761" x="10966450" y="5572125"/>
          <p14:tracePt t="254773" x="10939463" y="5562600"/>
          <p14:tracePt t="254785" x="10920413" y="5554663"/>
          <p14:tracePt t="254801" x="10895013" y="5527675"/>
          <p14:tracePt t="254817" x="10858500" y="5491163"/>
          <p14:tracePt t="254833" x="10823575" y="5429250"/>
          <p14:tracePt t="254849" x="10814050" y="5375275"/>
          <p14:tracePt t="254865" x="10787063" y="5340350"/>
          <p14:tracePt t="254881" x="10742613" y="5276850"/>
          <p14:tracePt t="254897" x="10733088" y="5241925"/>
          <p14:tracePt t="254913" x="10725150" y="5232400"/>
          <p14:tracePt t="254929" x="10706100" y="5214938"/>
          <p14:tracePt t="254945" x="10698163" y="5187950"/>
          <p14:tracePt t="254961" x="10698163" y="5170488"/>
          <p14:tracePt t="254977" x="10680700" y="5143500"/>
          <p14:tracePt t="254993" x="10661650" y="5126038"/>
          <p14:tracePt t="255009" x="10634663" y="5089525"/>
          <p14:tracePt t="255025" x="10634663" y="5081588"/>
          <p14:tracePt t="255041" x="10626725" y="5062538"/>
          <p14:tracePt t="255057" x="10617200" y="5045075"/>
          <p14:tracePt t="255073" x="10609263" y="5027613"/>
          <p14:tracePt t="255089" x="10599738" y="5010150"/>
          <p14:tracePt t="255121" x="10590213" y="5010150"/>
          <p14:tracePt t="255137" x="10572750" y="5010150"/>
          <p14:tracePt t="255153" x="10563225" y="5010150"/>
          <p14:tracePt t="255169" x="10545763" y="5010150"/>
          <p14:tracePt t="255185" x="10528300" y="5000625"/>
          <p14:tracePt t="255201" x="10501313" y="4991100"/>
          <p14:tracePt t="255217" x="10483850" y="4991100"/>
          <p14:tracePt t="255233" x="10466388" y="4991100"/>
          <p14:tracePt t="255249" x="10447338" y="4991100"/>
          <p14:tracePt t="255265" x="10439400" y="4991100"/>
          <p14:tracePt t="255284" x="10429875" y="4991100"/>
          <p14:tracePt t="255297" x="10420350" y="4991100"/>
          <p14:tracePt t="255313" x="10402888" y="4991100"/>
          <p14:tracePt t="255329" x="10375900" y="4991100"/>
          <p14:tracePt t="255365" x="10367963" y="4991100"/>
          <p14:tracePt t="255397" x="10358438" y="4991100"/>
          <p14:tracePt t="255413" x="10331450" y="4991100"/>
          <p14:tracePt t="255428" x="10313988" y="4991100"/>
          <p14:tracePt t="255434" x="10304463" y="4991100"/>
          <p14:tracePt t="255444" x="10269538" y="4991100"/>
          <p14:tracePt t="255460" x="10252075" y="4991100"/>
          <p14:tracePt t="255473" x="10242550" y="4991100"/>
          <p14:tracePt t="255508" x="10233025" y="4991100"/>
          <p14:tracePt t="255513" x="10225088" y="4991100"/>
          <p14:tracePt t="255524" x="10225088" y="4983163"/>
          <p14:tracePt t="255541" x="10215563" y="4983163"/>
          <p14:tracePt t="255554" x="10206038" y="4983163"/>
          <p14:tracePt t="255572" x="10206038" y="4973638"/>
          <p14:tracePt t="255604" x="10206038" y="4965700"/>
          <p14:tracePt t="255610" x="10206038" y="4956175"/>
          <p14:tracePt t="255624" x="10215563" y="4938713"/>
          <p14:tracePt t="255637" x="10215563" y="4929188"/>
          <p14:tracePt t="255648" x="10225088" y="4911725"/>
          <p14:tracePt t="255664" x="10225088" y="4875213"/>
          <p14:tracePt t="255680" x="10225088" y="4840288"/>
          <p14:tracePt t="255696" x="10225088" y="4786313"/>
          <p14:tracePt t="255712" x="10252075" y="4714875"/>
          <p14:tracePt t="255728" x="10277475" y="4633913"/>
          <p14:tracePt t="255744" x="10287000" y="4589463"/>
          <p14:tracePt t="255760" x="10304463" y="4537075"/>
          <p14:tracePt t="255776" x="10304463" y="4491038"/>
          <p14:tracePt t="255780" x="10304463" y="4483100"/>
          <p14:tracePt t="255792" x="10304463" y="4465638"/>
          <p14:tracePt t="255808" x="10304463" y="4446588"/>
          <p14:tracePt t="255824" x="10296525" y="4394200"/>
          <p14:tracePt t="255840" x="10277475" y="4330700"/>
          <p14:tracePt t="255856" x="10260013" y="4286250"/>
          <p14:tracePt t="255872" x="10233025" y="4241800"/>
          <p14:tracePt t="255888" x="10188575" y="4197350"/>
          <p14:tracePt t="255904" x="10144125" y="4160838"/>
          <p14:tracePt t="255920" x="10144125" y="4152900"/>
          <p14:tracePt t="255956" x="10144125" y="4143375"/>
          <p14:tracePt t="255972" x="10144125" y="4133850"/>
          <p14:tracePt t="255992" x="10144125" y="4125913"/>
          <p14:tracePt t="256084" x="10144125" y="4116388"/>
          <p14:tracePt t="256100" x="10144125" y="4125913"/>
          <p14:tracePt t="256105" x="10144125" y="4152900"/>
          <p14:tracePt t="256116" x="10144125" y="4179888"/>
          <p14:tracePt t="256128" x="10144125" y="4205288"/>
          <p14:tracePt t="256144" x="10144125" y="4276725"/>
          <p14:tracePt t="256160" x="10161588" y="4367213"/>
          <p14:tracePt t="256176" x="10188575" y="4419600"/>
          <p14:tracePt t="256193" x="10252075" y="4527550"/>
          <p14:tracePt t="256209" x="10304463" y="4608513"/>
          <p14:tracePt t="256224" x="10348913" y="4697413"/>
          <p14:tracePt t="256240" x="10385425" y="4768850"/>
          <p14:tracePt t="256256" x="10420350" y="4822825"/>
          <p14:tracePt t="256272" x="10491788" y="4857750"/>
          <p14:tracePt t="256288" x="10563225" y="4884738"/>
          <p14:tracePt t="256304" x="10599738" y="4894263"/>
          <p14:tracePt t="256320" x="10617200" y="4894263"/>
          <p14:tracePt t="256336" x="10626725" y="4894263"/>
          <p14:tracePt t="256352" x="10644188" y="4894263"/>
          <p14:tracePt t="256368" x="10661650" y="4894263"/>
          <p14:tracePt t="256384" x="10706100" y="4894263"/>
          <p14:tracePt t="256400" x="10760075" y="4894263"/>
          <p14:tracePt t="256416" x="10814050" y="4894263"/>
          <p14:tracePt t="256454" x="10823575" y="4894263"/>
          <p14:tracePt t="256471" x="10841038" y="4894263"/>
          <p14:tracePt t="256480" x="10868025" y="4894263"/>
          <p14:tracePt t="256496" x="10929938" y="4894263"/>
          <p14:tracePt t="256511" x="10991850" y="4884738"/>
          <p14:tracePt t="256527" x="11018838" y="4884738"/>
          <p14:tracePt t="256614" x="11028363" y="4875213"/>
          <p14:tracePt t="256662" x="11037888" y="4875213"/>
          <p14:tracePt t="256679" x="11055350" y="4867275"/>
          <p14:tracePt t="256684" x="11063288" y="4867275"/>
          <p14:tracePt t="256694" x="11072813" y="4857750"/>
          <p14:tracePt t="256703" x="11109325" y="4840288"/>
          <p14:tracePt t="256719" x="11171238" y="4813300"/>
          <p14:tracePt t="256735" x="11242675" y="4768850"/>
          <p14:tracePt t="256751" x="11277600" y="4732338"/>
          <p14:tracePt t="256767" x="11287125" y="4724400"/>
          <p14:tracePt t="256783" x="11287125" y="4705350"/>
          <p14:tracePt t="256799" x="11287125" y="4687888"/>
          <p14:tracePt t="256902" x="11287125" y="4679950"/>
          <p14:tracePt t="256907" x="11287125" y="4660900"/>
          <p14:tracePt t="259220" x="11269663" y="4660900"/>
          <p14:tracePt t="259237" x="11233150" y="4660900"/>
          <p14:tracePt t="259241" x="11225213" y="4660900"/>
          <p14:tracePt t="259284" x="11215688" y="4652963"/>
          <p14:tracePt t="259428" x="11215688" y="4643438"/>
          <p14:tracePt t="259444" x="11233150" y="4660900"/>
          <p14:tracePt t="259449" x="11260138" y="4679950"/>
          <p14:tracePt t="259460" x="11287125" y="4705350"/>
          <p14:tracePt t="259469" x="11341100" y="4759325"/>
          <p14:tracePt t="259485" x="11358563" y="4795838"/>
          <p14:tracePt t="259924" x="11368088" y="4795838"/>
          <p14:tracePt t="260356" x="11349038" y="4795838"/>
          <p14:tracePt t="260361" x="11323638" y="4795838"/>
          <p14:tracePt t="260372" x="11304588" y="4776788"/>
          <p14:tracePt t="260380" x="11269663" y="4759325"/>
          <p14:tracePt t="260396" x="11215688" y="4724400"/>
          <p14:tracePt t="260412" x="11144250" y="4679950"/>
          <p14:tracePt t="260428" x="11099800" y="4643438"/>
          <p14:tracePt t="260444" x="11090275" y="4633913"/>
          <p14:tracePt t="260460" x="11090275" y="4608513"/>
          <p14:tracePt t="260476" x="11090275" y="4589463"/>
          <p14:tracePt t="260492" x="11090275" y="4581525"/>
          <p14:tracePt t="262288" x="11090275" y="4562475"/>
          <p14:tracePt t="262293" x="11090275" y="4554538"/>
          <p14:tracePt t="262304" x="11090275" y="4537075"/>
          <p14:tracePt t="262314" x="11090275" y="4527550"/>
          <p14:tracePt t="262330" x="11082338" y="4500563"/>
          <p14:tracePt t="262346" x="11063288" y="4491038"/>
          <p14:tracePt t="262378" x="11063288" y="4483100"/>
          <p14:tracePt t="262476" x="11063288" y="4473575"/>
          <p14:tracePt t="263146" x="11055350" y="4500563"/>
          <p14:tracePt t="263163" x="11018838" y="4545013"/>
          <p14:tracePt t="263168" x="11010900" y="4554538"/>
          <p14:tracePt t="263179" x="10983913" y="4562475"/>
          <p14:tracePt t="263194" x="10848975" y="4598988"/>
          <p14:tracePt t="263210" x="10617200" y="4633913"/>
          <p14:tracePt t="263227" x="10313988" y="4670425"/>
          <p14:tracePt t="263242" x="9991725" y="4705350"/>
          <p14:tracePt t="263258" x="9501188" y="4751388"/>
          <p14:tracePt t="263274" x="8831263" y="4751388"/>
          <p14:tracePt t="263290" x="8045450" y="4751388"/>
          <p14:tracePt t="263306" x="7205663" y="4751388"/>
          <p14:tracePt t="263322" x="6419850" y="4751388"/>
          <p14:tracePt t="263338" x="5822950" y="4776788"/>
          <p14:tracePt t="263354" x="5456238" y="4803775"/>
          <p14:tracePt t="263370" x="5197475" y="4803775"/>
          <p14:tracePt t="263386" x="4973638" y="4803775"/>
          <p14:tracePt t="263402" x="4759325" y="4803775"/>
          <p14:tracePt t="263418" x="4581525" y="4795838"/>
          <p14:tracePt t="263434" x="4446588" y="4776788"/>
          <p14:tracePt t="263450" x="4330700" y="4751388"/>
          <p14:tracePt t="263466" x="4205288" y="4732338"/>
          <p14:tracePt t="263482" x="4054475" y="4705350"/>
          <p14:tracePt t="263498" x="3867150" y="4670425"/>
          <p14:tracePt t="263514" x="3608388" y="4616450"/>
          <p14:tracePt t="263530" x="3322638" y="4572000"/>
          <p14:tracePt t="263546" x="3098800" y="4527550"/>
          <p14:tracePt t="263562" x="2955925" y="4483100"/>
          <p14:tracePt t="263578" x="2884488" y="4446588"/>
          <p14:tracePt t="263594" x="2847975" y="4419600"/>
          <p14:tracePt t="263610" x="2830513" y="4419600"/>
          <p14:tracePt t="263626" x="2786063" y="4419600"/>
          <p14:tracePt t="263642" x="2697163" y="4411663"/>
          <p14:tracePt t="263658" x="2598738" y="4411663"/>
          <p14:tracePt t="263674" x="2509838" y="4384675"/>
          <p14:tracePt t="263689" x="2473325" y="4375150"/>
          <p14:tracePt t="263706" x="2347913" y="4348163"/>
          <p14:tracePt t="263722" x="2268538" y="4340225"/>
          <p14:tracePt t="263737" x="2224088" y="4330700"/>
          <p14:tracePt t="263754" x="2089150" y="4313238"/>
          <p14:tracePt t="263769" x="2009775" y="4313238"/>
          <p14:tracePt t="263785" x="1990725" y="4313238"/>
          <p14:tracePt t="264116" x="1982788" y="4313238"/>
          <p14:tracePt t="264121" x="1973263" y="4313238"/>
          <p14:tracePt t="264136" x="1938338" y="4313238"/>
          <p14:tracePt t="264152" x="1911350" y="4313238"/>
          <p14:tracePt t="264168" x="1893888" y="4295775"/>
          <p14:tracePt t="264186" x="1874838" y="4276725"/>
          <p14:tracePt t="264200" x="1866900" y="4276725"/>
          <p14:tracePt t="264216" x="1839913" y="4251325"/>
          <p14:tracePt t="264233" x="1812925" y="4232275"/>
          <p14:tracePt t="264248" x="1776413" y="4214813"/>
          <p14:tracePt t="264264" x="1741488" y="4205288"/>
          <p14:tracePt t="264500" x="1751013" y="4205288"/>
          <p14:tracePt t="264784" x="1768475" y="4205288"/>
          <p14:tracePt t="264796" x="1785938" y="4205288"/>
          <p14:tracePt t="264801" x="1812925" y="4205288"/>
          <p14:tracePt t="264812" x="1866900" y="4205288"/>
          <p14:tracePt t="264824" x="1938338" y="4205288"/>
          <p14:tracePt t="264840" x="2170113" y="4187825"/>
          <p14:tracePt t="264856" x="2517775" y="4116388"/>
          <p14:tracePt t="264872" x="3116263" y="4000500"/>
          <p14:tracePt t="264888" x="3867150" y="3813175"/>
          <p14:tracePt t="264904" x="4446588" y="3643313"/>
          <p14:tracePt t="264920" x="4732338" y="3509963"/>
          <p14:tracePt t="264936" x="4741863" y="3446463"/>
          <p14:tracePt t="264952" x="4714875" y="3384550"/>
          <p14:tracePt t="264968" x="4616450" y="3322638"/>
          <p14:tracePt t="264984" x="4456113" y="3205163"/>
          <p14:tracePt t="264999" x="4402138" y="3125788"/>
          <p14:tracePt t="265015" x="4394200" y="3062288"/>
          <p14:tracePt t="265032" x="4438650" y="3009900"/>
          <p14:tracePt t="265047" x="4483100" y="2928938"/>
          <p14:tracePt t="265063" x="4491038" y="2894013"/>
          <p14:tracePt t="265079" x="4510088" y="2874963"/>
          <p14:tracePt t="265095" x="4545013" y="2847975"/>
          <p14:tracePt t="265111" x="4616450" y="2830513"/>
          <p14:tracePt t="265127" x="4732338" y="2776538"/>
          <p14:tracePt t="265143" x="4884738" y="2724150"/>
          <p14:tracePt t="265159" x="4938713" y="2697163"/>
          <p14:tracePt t="265175" x="4938713" y="2687638"/>
          <p14:tracePt t="265193" x="4875213" y="2670175"/>
          <p14:tracePt t="265207" x="4822825" y="2670175"/>
          <p14:tracePt t="265223" x="4776788" y="2660650"/>
          <p14:tracePt t="265239" x="4741863" y="2643188"/>
          <p14:tracePt t="265271" x="4714875" y="2625725"/>
          <p14:tracePt t="265287" x="4697413" y="2608263"/>
          <p14:tracePt t="265303" x="4652963" y="2598738"/>
          <p14:tracePt t="265319" x="4633913" y="2589213"/>
          <p14:tracePt t="265336" x="4608513" y="2589213"/>
          <p14:tracePt t="265351" x="4598988" y="2589213"/>
          <p14:tracePt t="265367" x="4589463" y="2571750"/>
          <p14:tracePt t="265383" x="4581525" y="2571750"/>
          <p14:tracePt t="265399" x="4545013" y="2554288"/>
          <p14:tracePt t="265415" x="4465638" y="2536825"/>
          <p14:tracePt t="265431" x="4375150" y="2527300"/>
          <p14:tracePt t="265447" x="4348163" y="2527300"/>
          <p14:tracePt t="265463" x="4313238" y="2527300"/>
          <p14:tracePt t="265479" x="4303713" y="2527300"/>
          <p14:tracePt t="265495" x="4295775" y="2527300"/>
          <p14:tracePt t="265511" x="4268788" y="2527300"/>
          <p14:tracePt t="265527" x="4214813" y="2527300"/>
          <p14:tracePt t="265543" x="4133850" y="2544763"/>
          <p14:tracePt t="265559" x="4089400" y="2562225"/>
          <p14:tracePt t="265575" x="4044950" y="2581275"/>
          <p14:tracePt t="265591" x="4027488" y="2598738"/>
          <p14:tracePt t="265607" x="4017963" y="2608263"/>
          <p14:tracePt t="265639" x="4017963" y="2625725"/>
          <p14:tracePt t="265655" x="3983038" y="2660650"/>
          <p14:tracePt t="265671" x="3946525" y="2697163"/>
          <p14:tracePt t="265687" x="3946525" y="2724150"/>
          <p14:tracePt t="265703" x="3946525" y="2751138"/>
          <p14:tracePt t="265719" x="3956050" y="2776538"/>
          <p14:tracePt t="265735" x="3965575" y="2795588"/>
          <p14:tracePt t="265751" x="3983038" y="2822575"/>
          <p14:tracePt t="265767" x="3990975" y="2840038"/>
          <p14:tracePt t="265783" x="4000500" y="2874963"/>
          <p14:tracePt t="265799" x="4037013" y="2919413"/>
          <p14:tracePt t="265815" x="4062413" y="2946400"/>
          <p14:tracePt t="265831" x="4108450" y="2965450"/>
          <p14:tracePt t="265847" x="4143375" y="2982913"/>
          <p14:tracePt t="265863" x="4187825" y="3009900"/>
          <p14:tracePt t="265879" x="4214813" y="3009900"/>
          <p14:tracePt t="265895" x="4251325" y="3036888"/>
          <p14:tracePt t="265911" x="4286250" y="3054350"/>
          <p14:tracePt t="265927" x="4322763" y="3062288"/>
          <p14:tracePt t="265943" x="4375150" y="3062288"/>
          <p14:tracePt t="265959" x="4438650" y="3071813"/>
          <p14:tracePt t="265975" x="4491038" y="3081338"/>
          <p14:tracePt t="265991" x="4527550" y="3098800"/>
          <p14:tracePt t="266007" x="4608513" y="3116263"/>
          <p14:tracePt t="266023" x="4660900" y="3133725"/>
          <p14:tracePt t="266039" x="4741863" y="3143250"/>
          <p14:tracePt t="266055" x="4813300" y="3143250"/>
          <p14:tracePt t="266071" x="4902200" y="3143250"/>
          <p14:tracePt t="266087" x="5018088" y="3143250"/>
          <p14:tracePt t="266102" x="5108575" y="3152775"/>
          <p14:tracePt t="266118" x="5232400" y="3160713"/>
          <p14:tracePt t="266134" x="5375275" y="3160713"/>
          <p14:tracePt t="266150" x="5545138" y="3160713"/>
          <p14:tracePt t="266166" x="5680075" y="3160713"/>
          <p14:tracePt t="266182" x="5776913" y="3160713"/>
          <p14:tracePt t="266198" x="5884863" y="3152775"/>
          <p14:tracePt t="266214" x="6010275" y="3116263"/>
          <p14:tracePt t="266230" x="6143625" y="3081338"/>
          <p14:tracePt t="266246" x="6296025" y="3036888"/>
          <p14:tracePt t="266262" x="6429375" y="2990850"/>
          <p14:tracePt t="266278" x="6545263" y="2938463"/>
          <p14:tracePt t="266294" x="6581775" y="2911475"/>
          <p14:tracePt t="266310" x="6581775" y="2884488"/>
          <p14:tracePt t="266326" x="6581775" y="2867025"/>
          <p14:tracePt t="266342" x="6581775" y="2847975"/>
          <p14:tracePt t="266358" x="6581775" y="2813050"/>
          <p14:tracePt t="266374" x="6581775" y="2786063"/>
          <p14:tracePt t="266390" x="6581775" y="2751138"/>
          <p14:tracePt t="266406" x="6572250" y="2724150"/>
          <p14:tracePt t="266422" x="6537325" y="2687638"/>
          <p14:tracePt t="266438" x="6500813" y="2633663"/>
          <p14:tracePt t="266454" x="6491288" y="2633663"/>
          <p14:tracePt t="266470" x="6483350" y="2616200"/>
          <p14:tracePt t="266486" x="6465888" y="2589213"/>
          <p14:tracePt t="266502" x="6446838" y="2581275"/>
          <p14:tracePt t="266518" x="6411913" y="2562225"/>
          <p14:tracePt t="266534" x="6384925" y="2562225"/>
          <p14:tracePt t="266550" x="6340475" y="2562225"/>
          <p14:tracePt t="266566" x="6286500" y="2562225"/>
          <p14:tracePt t="266582" x="6232525" y="2562225"/>
          <p14:tracePt t="266598" x="6197600" y="2554288"/>
          <p14:tracePt t="266630" x="6170613" y="2554288"/>
          <p14:tracePt t="266662" x="6153150" y="2554288"/>
          <p14:tracePt t="266678" x="6116638" y="2536825"/>
          <p14:tracePt t="266694" x="6062663" y="2536825"/>
          <p14:tracePt t="266710" x="6000750" y="2527300"/>
          <p14:tracePt t="266726" x="5983288" y="2527300"/>
          <p14:tracePt t="266742" x="5973763" y="2527300"/>
          <p14:tracePt t="266758" x="5938838" y="2527300"/>
          <p14:tracePt t="266790" x="5919788" y="2527300"/>
          <p14:tracePt t="266806" x="5894388" y="2527300"/>
          <p14:tracePt t="266822" x="5813425" y="2527300"/>
          <p14:tracePt t="266838" x="5741988" y="2527300"/>
          <p14:tracePt t="266854" x="5670550" y="2527300"/>
          <p14:tracePt t="266871" x="5608638" y="2527300"/>
          <p14:tracePt t="266887" x="5554663" y="2527300"/>
          <p14:tracePt t="266902" x="5537200" y="2527300"/>
          <p14:tracePt t="266918" x="5518150" y="2527300"/>
          <p14:tracePt t="266934" x="5473700" y="2527300"/>
          <p14:tracePt t="266950" x="5411788" y="2527300"/>
          <p14:tracePt t="266966" x="5348288" y="2527300"/>
          <p14:tracePt t="266982" x="5303838" y="2527300"/>
          <p14:tracePt t="266998" x="5276850" y="2527300"/>
          <p14:tracePt t="267014" x="5259388" y="2527300"/>
          <p14:tracePt t="267030" x="5251450" y="2527300"/>
          <p14:tracePt t="267046" x="5224463" y="2527300"/>
          <p14:tracePt t="267062" x="5187950" y="2527300"/>
          <p14:tracePt t="267078" x="5160963" y="2527300"/>
          <p14:tracePt t="267094" x="5133975" y="2527300"/>
          <p14:tracePt t="267110" x="5099050" y="2527300"/>
          <p14:tracePt t="267126" x="5081588" y="2536825"/>
          <p14:tracePt t="267142" x="5054600" y="2544763"/>
          <p14:tracePt t="267158" x="5018088" y="2571750"/>
          <p14:tracePt t="267173" x="4983163" y="2589213"/>
          <p14:tracePt t="267191" x="4956175" y="2608263"/>
          <p14:tracePt t="267206" x="4938713" y="2616200"/>
          <p14:tracePt t="267221" x="4919663" y="2625725"/>
          <p14:tracePt t="267237" x="4919663" y="2633663"/>
          <p14:tracePt t="267269" x="4894263" y="2652713"/>
          <p14:tracePt t="267285" x="4894263" y="2660650"/>
          <p14:tracePt t="267301" x="4894263" y="2679700"/>
          <p14:tracePt t="267317" x="4894263" y="2705100"/>
          <p14:tracePt t="267333" x="4894263" y="2724150"/>
          <p14:tracePt t="267349" x="4894263" y="2741613"/>
          <p14:tracePt t="267365" x="4894263" y="2751138"/>
          <p14:tracePt t="267381" x="4894263" y="2759075"/>
          <p14:tracePt t="267397" x="4894263" y="2768600"/>
          <p14:tracePt t="267413" x="4911725" y="2795588"/>
          <p14:tracePt t="267445" x="4911725" y="2813050"/>
          <p14:tracePt t="267520" x="4919663" y="2822575"/>
          <p14:tracePt t="267536" x="4919663" y="2830513"/>
          <p14:tracePt t="267552" x="4919663" y="2840038"/>
          <p14:tracePt t="267557" x="4919663" y="2847975"/>
          <p14:tracePt t="267573" x="4875213" y="2894013"/>
          <p14:tracePt t="267589" x="4795838" y="2946400"/>
          <p14:tracePt t="267605" x="4697413" y="2990850"/>
          <p14:tracePt t="267621" x="4500563" y="3044825"/>
          <p14:tracePt t="267637" x="4259263" y="3098800"/>
          <p14:tracePt t="267653" x="4037013" y="3152775"/>
          <p14:tracePt t="267669" x="3848100" y="3170238"/>
          <p14:tracePt t="267685" x="3741738" y="3179763"/>
          <p14:tracePt t="267701" x="3643313" y="3179763"/>
          <p14:tracePt t="267717" x="3517900" y="3197225"/>
          <p14:tracePt t="267733" x="3375025" y="3224213"/>
          <p14:tracePt t="267749" x="3241675" y="3232150"/>
          <p14:tracePt t="267765" x="3152775" y="3232150"/>
          <p14:tracePt t="267781" x="3044825" y="3241675"/>
          <p14:tracePt t="267797" x="2990850" y="3251200"/>
          <p14:tracePt t="267813" x="2938463" y="3259138"/>
          <p14:tracePt t="267829" x="2894013" y="3268663"/>
          <p14:tracePt t="267845" x="2776538" y="3286125"/>
          <p14:tracePt t="267861" x="2679700" y="3295650"/>
          <p14:tracePt t="267877" x="2598738" y="3313113"/>
          <p14:tracePt t="267893" x="2536825" y="3330575"/>
          <p14:tracePt t="267909" x="2473325" y="3348038"/>
          <p14:tracePt t="267925" x="2455863" y="3348038"/>
          <p14:tracePt t="267941" x="2428875" y="3367088"/>
          <p14:tracePt t="267957" x="2374900" y="3384550"/>
          <p14:tracePt t="267973" x="2357438" y="3384550"/>
          <p14:tracePt t="267990" x="2339975" y="3394075"/>
          <p14:tracePt t="268005" x="2330450" y="3394075"/>
          <p14:tracePt t="268021" x="2303463" y="3402013"/>
          <p14:tracePt t="268037" x="2276475" y="3419475"/>
          <p14:tracePt t="268053" x="2232025" y="3438525"/>
          <p14:tracePt t="268069" x="2170113" y="3465513"/>
          <p14:tracePt t="268085" x="2125663" y="3482975"/>
          <p14:tracePt t="268101" x="2089150" y="3490913"/>
          <p14:tracePt t="268117" x="2054225" y="3509963"/>
          <p14:tracePt t="268133" x="2044700" y="3509963"/>
          <p14:tracePt t="268149" x="2036763" y="3517900"/>
          <p14:tracePt t="268320" x="2036763" y="3527425"/>
          <p14:tracePt t="268336" x="2044700" y="3527425"/>
          <p14:tracePt t="268352" x="2054225" y="3527425"/>
          <p14:tracePt t="268357" x="2062163" y="3527425"/>
          <p14:tracePt t="268372" x="2116138" y="3490913"/>
          <p14:tracePt t="268388" x="2187575" y="3473450"/>
          <p14:tracePt t="268404" x="2251075" y="3465513"/>
          <p14:tracePt t="268420" x="2322513" y="3455988"/>
          <p14:tracePt t="268436" x="2347913" y="3446463"/>
          <p14:tracePt t="268452" x="2500313" y="3446463"/>
          <p14:tracePt t="268468" x="2616200" y="3446463"/>
          <p14:tracePt t="268484" x="2714625" y="3446463"/>
          <p14:tracePt t="268500" x="2776538" y="3446463"/>
          <p14:tracePt t="268516" x="2803525" y="3446463"/>
          <p14:tracePt t="268532" x="2830513" y="3455988"/>
          <p14:tracePt t="268548" x="2867025" y="3490913"/>
          <p14:tracePt t="268564" x="2901950" y="3500438"/>
          <p14:tracePt t="268580" x="2919413" y="3517900"/>
          <p14:tracePt t="268596" x="2928938" y="3527425"/>
          <p14:tracePt t="268612" x="2938463" y="3536950"/>
          <p14:tracePt t="268628" x="2946400" y="3544888"/>
          <p14:tracePt t="268675" x="2946400" y="3554413"/>
          <p14:tracePt t="268690" x="2955925" y="3554413"/>
          <p14:tracePt t="268696" x="2965450" y="3554413"/>
          <p14:tracePt t="268708" x="2982913" y="3554413"/>
          <p14:tracePt t="268724" x="3027363" y="3554413"/>
          <p14:tracePt t="268740" x="3062288" y="3554413"/>
          <p14:tracePt t="268756" x="3116263" y="3554413"/>
          <p14:tracePt t="268772" x="3187700" y="3527425"/>
          <p14:tracePt t="268788" x="3286125" y="3500438"/>
          <p14:tracePt t="268804" x="3482975" y="3429000"/>
          <p14:tracePt t="268820" x="3803650" y="3322638"/>
          <p14:tracePt t="268836" x="4259263" y="3152775"/>
          <p14:tracePt t="268852" x="4633913" y="3009900"/>
          <p14:tracePt t="268868" x="4822825" y="2919413"/>
          <p14:tracePt t="268884" x="4857750" y="2884488"/>
          <p14:tracePt t="268900" x="4857750" y="2874963"/>
          <p14:tracePt t="268916" x="4857750" y="2867025"/>
          <p14:tracePt t="268932" x="4857750" y="2857500"/>
          <p14:tracePt t="268948" x="4867275" y="2830513"/>
          <p14:tracePt t="268964" x="4919663" y="2786063"/>
          <p14:tracePt t="268980" x="4991100" y="2741613"/>
          <p14:tracePt t="268996" x="5010150" y="2697163"/>
          <p14:tracePt t="269012" x="5010150" y="2670175"/>
          <p14:tracePt t="269028" x="5018088" y="2633663"/>
          <p14:tracePt t="269044" x="5037138" y="2598738"/>
          <p14:tracePt t="269060" x="5045075" y="2581275"/>
          <p14:tracePt t="269076" x="5062538" y="2562225"/>
          <p14:tracePt t="269092" x="5062538" y="2544763"/>
          <p14:tracePt t="269108" x="5054600" y="2536825"/>
          <p14:tracePt t="269124" x="5027613" y="2527300"/>
          <p14:tracePt t="269140" x="5018088" y="2527300"/>
          <p14:tracePt t="269202" x="5010150" y="2527300"/>
          <p14:tracePt t="269208" x="4991100" y="2527300"/>
          <p14:tracePt t="269222" x="4973638" y="2544763"/>
          <p14:tracePt t="269236" x="4946650" y="2571750"/>
          <p14:tracePt t="269251" x="4929188" y="2608263"/>
          <p14:tracePt t="269268" x="4902200" y="2643188"/>
          <p14:tracePt t="269284" x="4894263" y="2660650"/>
          <p14:tracePt t="269300" x="4894263" y="2687638"/>
          <p14:tracePt t="269315" x="4894263" y="2714625"/>
          <p14:tracePt t="269331" x="4894263" y="2732088"/>
          <p14:tracePt t="269347" x="4894263" y="2759075"/>
          <p14:tracePt t="269363" x="4919663" y="2795588"/>
          <p14:tracePt t="269380" x="4956175" y="2840038"/>
          <p14:tracePt t="269395" x="5010150" y="2884488"/>
          <p14:tracePt t="269411" x="5054600" y="2911475"/>
          <p14:tracePt t="269427" x="5126038" y="2938463"/>
          <p14:tracePt t="269431" x="5153025" y="2955925"/>
          <p14:tracePt t="269443" x="5187950" y="2965450"/>
          <p14:tracePt t="269459" x="5268913" y="2982913"/>
          <p14:tracePt t="269475" x="5340350" y="2982913"/>
          <p14:tracePt t="269491" x="5411788" y="2982913"/>
          <p14:tracePt t="269507" x="5500688" y="2982913"/>
          <p14:tracePt t="269523" x="5626100" y="2965450"/>
          <p14:tracePt t="269539" x="5732463" y="2928938"/>
          <p14:tracePt t="269555" x="5830888" y="2894013"/>
          <p14:tracePt t="269571" x="5875338" y="2867025"/>
          <p14:tracePt t="269587" x="5902325" y="2840038"/>
          <p14:tracePt t="269603" x="5911850" y="2830513"/>
          <p14:tracePt t="269619" x="5919788" y="2822575"/>
          <p14:tracePt t="269635" x="5929313" y="2822575"/>
          <p14:tracePt t="269651" x="5929313" y="2813050"/>
          <p14:tracePt t="269682" x="5938838" y="2803525"/>
          <p14:tracePt t="269698" x="5946775" y="2803525"/>
          <p14:tracePt t="269704" x="5956300" y="2803525"/>
          <p14:tracePt t="269715" x="5965825" y="2803525"/>
          <p14:tracePt t="269794" x="5973763" y="2803525"/>
          <p14:tracePt t="269810" x="5973763" y="2813050"/>
          <p14:tracePt t="269816" x="5973763" y="2822575"/>
          <p14:tracePt t="269827" x="5956300" y="2830513"/>
          <p14:tracePt t="269843" x="5929313" y="2847975"/>
          <p14:tracePt t="269859" x="5848350" y="2857500"/>
          <p14:tracePt t="269875" x="5803900" y="2874963"/>
          <p14:tracePt t="269891" x="5724525" y="2894013"/>
          <p14:tracePt t="269907" x="5589588" y="2911475"/>
          <p14:tracePt t="269923" x="5411788" y="2946400"/>
          <p14:tracePt t="269926" x="5313363" y="2973388"/>
          <p14:tracePt t="269939" x="5197475" y="3009900"/>
          <p14:tracePt t="269955" x="4946650" y="3081338"/>
          <p14:tracePt t="269971" x="4768850" y="3133725"/>
          <p14:tracePt t="269987" x="4643438" y="3187700"/>
          <p14:tracePt t="270003" x="4527550" y="3259138"/>
          <p14:tracePt t="270019" x="4438650" y="3313113"/>
          <p14:tracePt t="270035" x="4340225" y="3402013"/>
          <p14:tracePt t="270052" x="4276725" y="3438525"/>
          <p14:tracePt t="270067" x="4160838" y="3500438"/>
          <p14:tracePt t="270083" x="4062413" y="3554413"/>
          <p14:tracePt t="270099" x="3983038" y="3581400"/>
          <p14:tracePt t="270115" x="3956050" y="3589338"/>
          <p14:tracePt t="270131" x="3938588" y="3589338"/>
          <p14:tracePt t="270147" x="3911600" y="3589338"/>
          <p14:tracePt t="270163" x="3867150" y="3589338"/>
          <p14:tracePt t="270179" x="3840163" y="3589338"/>
          <p14:tracePt t="270195" x="3822700" y="3589338"/>
          <p14:tracePt t="270211" x="3803650" y="3589338"/>
          <p14:tracePt t="270243" x="3795713" y="3589338"/>
          <p14:tracePt t="270259" x="3786188" y="3581400"/>
          <p14:tracePt t="270291" x="3776663" y="3581400"/>
          <p14:tracePt t="270309" x="3768725" y="3581400"/>
          <p14:tracePt t="270325" x="3751263" y="3581400"/>
          <p14:tracePt t="270338" x="3741738" y="3581400"/>
          <p14:tracePt t="270420" x="3751263" y="3581400"/>
          <p14:tracePt t="270425" x="3759200" y="3581400"/>
          <p14:tracePt t="270437" x="3776663" y="3581400"/>
          <p14:tracePt t="270452" x="3813175" y="3571875"/>
          <p14:tracePt t="270467" x="3830638" y="3571875"/>
          <p14:tracePt t="270482" x="3857625" y="3562350"/>
          <p14:tracePt t="270498" x="3911600" y="3554413"/>
          <p14:tracePt t="270514" x="3973513" y="3544888"/>
          <p14:tracePt t="270530" x="4054475" y="3536950"/>
          <p14:tracePt t="270546" x="4133850" y="3536950"/>
          <p14:tracePt t="270562" x="4179888" y="3536950"/>
          <p14:tracePt t="270578" x="4268788" y="3536950"/>
          <p14:tracePt t="270594" x="4313238" y="3536950"/>
          <p14:tracePt t="270610" x="4375150" y="3536950"/>
          <p14:tracePt t="270626" x="4438650" y="3544888"/>
          <p14:tracePt t="270642" x="4483100" y="3554413"/>
          <p14:tracePt t="270658" x="4537075" y="3571875"/>
          <p14:tracePt t="270674" x="4608513" y="3571875"/>
          <p14:tracePt t="270690" x="4660900" y="3571875"/>
          <p14:tracePt t="270706" x="4776788" y="3571875"/>
          <p14:tracePt t="270722" x="4875213" y="3571875"/>
          <p14:tracePt t="270738" x="4919663" y="3571875"/>
          <p14:tracePt t="270754" x="4946650" y="3571875"/>
          <p14:tracePt t="270770" x="5010150" y="3589338"/>
          <p14:tracePt t="270786" x="5027613" y="3589338"/>
          <p14:tracePt t="270802" x="5081588" y="3598863"/>
          <p14:tracePt t="270818" x="5116513" y="3598863"/>
          <p14:tracePt t="270834" x="5180013" y="3598863"/>
          <p14:tracePt t="270850" x="5205413" y="3598863"/>
          <p14:tracePt t="270868" x="5251450" y="3616325"/>
          <p14:tracePt t="270882" x="5268913" y="3616325"/>
          <p14:tracePt t="270899" x="5348288" y="3616325"/>
          <p14:tracePt t="270914" x="5367338" y="3616325"/>
          <p14:tracePt t="270930" x="5446713" y="3616325"/>
          <p14:tracePt t="270946" x="5518150" y="3616325"/>
          <p14:tracePt t="270949" x="5527675" y="3616325"/>
          <p14:tracePt t="270968" x="5537200" y="3616325"/>
          <p14:tracePt t="270981" x="5554663" y="3616325"/>
          <p14:tracePt t="270996" x="5581650" y="3616325"/>
          <p14:tracePt t="271010" x="5599113" y="3616325"/>
          <p14:tracePt t="271026" x="5680075" y="3616325"/>
          <p14:tracePt t="271042" x="5732463" y="3616325"/>
          <p14:tracePt t="271058" x="5803900" y="3616325"/>
          <p14:tracePt t="271074" x="5894388" y="3616325"/>
          <p14:tracePt t="271090" x="5956300" y="3608388"/>
          <p14:tracePt t="271106" x="6000750" y="3608388"/>
          <p14:tracePt t="271122" x="6054725" y="3571875"/>
          <p14:tracePt t="271138" x="6134100" y="3562350"/>
          <p14:tracePt t="271154" x="6180138" y="3562350"/>
          <p14:tracePt t="271170" x="6197600" y="3562350"/>
          <p14:tracePt t="271202" x="6215063" y="3562350"/>
          <p14:tracePt t="271218" x="6224588" y="3571875"/>
          <p14:tracePt t="271234" x="6232525" y="3571875"/>
          <p14:tracePt t="271250" x="6251575" y="3581400"/>
          <p14:tracePt t="271266" x="6269038" y="3589338"/>
          <p14:tracePt t="271282" x="6313488" y="3616325"/>
          <p14:tracePt t="271298" x="6348413" y="3633788"/>
          <p14:tracePt t="271314" x="6411913" y="3660775"/>
          <p14:tracePt t="271330" x="6473825" y="3697288"/>
          <p14:tracePt t="271346" x="6545263" y="3714750"/>
          <p14:tracePt t="271362" x="6626225" y="3741738"/>
          <p14:tracePt t="271378" x="6724650" y="3751263"/>
          <p14:tracePt t="271394" x="6732588" y="3759200"/>
          <p14:tracePt t="271623" x="6732588" y="3768725"/>
          <p14:tracePt t="271627" x="6732588" y="3776663"/>
          <p14:tracePt t="271642" x="6732588" y="3795713"/>
          <p14:tracePt t="271654" x="6732588" y="3803650"/>
          <p14:tracePt t="271670" x="6715125" y="3813175"/>
          <p14:tracePt t="271681" x="6705600" y="3822700"/>
          <p14:tracePt t="271697" x="6661150" y="3830638"/>
          <p14:tracePt t="271713" x="6572250" y="3830638"/>
          <p14:tracePt t="271729" x="6357938" y="3830638"/>
          <p14:tracePt t="271745" x="6010275" y="3830638"/>
          <p14:tracePt t="271761" x="5465763" y="3786188"/>
          <p14:tracePt t="271777" x="4857750" y="3705225"/>
          <p14:tracePt t="271793" x="4419600" y="3660775"/>
          <p14:tracePt t="271809" x="4205288" y="3643313"/>
          <p14:tracePt t="271825" x="4108450" y="3643313"/>
          <p14:tracePt t="271841" x="4037013" y="3643313"/>
          <p14:tracePt t="271857" x="3990975" y="3652838"/>
          <p14:tracePt t="271873" x="3884613" y="3670300"/>
          <p14:tracePt t="271889" x="3670300" y="3697288"/>
          <p14:tracePt t="271905" x="3375025" y="3697288"/>
          <p14:tracePt t="271921" x="3089275" y="3697288"/>
          <p14:tracePt t="271937" x="2928938" y="3705225"/>
          <p14:tracePt t="271953" x="2911475" y="3705225"/>
          <p14:tracePt t="271969" x="2901950" y="3705225"/>
          <p14:tracePt t="271985" x="2867025" y="3705225"/>
          <p14:tracePt t="272002" x="2795588" y="3705225"/>
          <p14:tracePt t="272017" x="2714625" y="3705225"/>
          <p14:tracePt t="272033" x="2670175" y="3714750"/>
          <p14:tracePt t="272049" x="2652713" y="3714750"/>
          <p14:tracePt t="272081" x="2633663" y="3714750"/>
          <p14:tracePt t="272097" x="2608263" y="3714750"/>
          <p14:tracePt t="272113" x="2571750" y="3714750"/>
          <p14:tracePt t="272129" x="2527300" y="3724275"/>
          <p14:tracePt t="272145" x="2446338" y="3741738"/>
          <p14:tracePt t="272161" x="2411413" y="3751263"/>
          <p14:tracePt t="272193" x="2393950" y="3751263"/>
          <p14:tracePt t="272209" x="2357438" y="3776663"/>
          <p14:tracePt t="272225" x="2322513" y="3786188"/>
          <p14:tracePt t="272242" x="2251075" y="3813175"/>
          <p14:tracePt t="272257" x="2170113" y="3830638"/>
          <p14:tracePt t="272273" x="2125663" y="3857625"/>
          <p14:tracePt t="272289" x="2108200" y="3857625"/>
          <p14:tracePt t="272305" x="2081213" y="3857625"/>
          <p14:tracePt t="272321" x="2044700" y="3857625"/>
          <p14:tracePt t="272337" x="2036763" y="3857625"/>
          <p14:tracePt t="272353" x="2017713" y="3857625"/>
          <p14:tracePt t="272369" x="1990725" y="3857625"/>
          <p14:tracePt t="272385" x="1946275" y="3857625"/>
          <p14:tracePt t="272401" x="1919288" y="3857625"/>
          <p14:tracePt t="272417" x="1901825" y="3857625"/>
          <p14:tracePt t="272433" x="1874838" y="3875088"/>
          <p14:tracePt t="272449" x="1857375" y="3875088"/>
          <p14:tracePt t="272465" x="1847850" y="3875088"/>
          <p14:tracePt t="272481" x="1839913" y="3894138"/>
          <p14:tracePt t="272497" x="1830388" y="3894138"/>
          <p14:tracePt t="272513" x="1803400" y="3902075"/>
          <p14:tracePt t="272528" x="1758950" y="3911600"/>
          <p14:tracePt t="272546" x="1704975" y="3911600"/>
          <p14:tracePt t="272560" x="1643063" y="3911600"/>
          <p14:tracePt t="272576" x="1536700" y="3911600"/>
          <p14:tracePt t="272592" x="1419225" y="3911600"/>
          <p14:tracePt t="272608" x="1295400" y="3911600"/>
          <p14:tracePt t="272624" x="1268413" y="3911600"/>
          <p14:tracePt t="272730" x="1258888" y="3911600"/>
          <p14:tracePt t="272742" x="1250950" y="3911600"/>
          <p14:tracePt t="272747" x="1241425" y="3911600"/>
          <p14:tracePt t="272758" x="1231900" y="3911600"/>
          <p14:tracePt t="272790" x="1214438" y="3911600"/>
          <p14:tracePt t="272795" x="1204913" y="3911600"/>
          <p14:tracePt t="272855" x="1196975" y="3911600"/>
          <p14:tracePt t="272950" x="1187450" y="3911600"/>
          <p14:tracePt t="273048" x="1187450" y="3902075"/>
          <p14:tracePt t="273064" x="1187450" y="3894138"/>
          <p14:tracePt t="273080" x="1196975" y="3894138"/>
          <p14:tracePt t="273128" x="1204913" y="3884613"/>
          <p14:tracePt t="273133" x="1231900" y="3867150"/>
          <p14:tracePt t="273180" x="1241425" y="3857625"/>
          <p14:tracePt t="273256" x="1250950" y="3848100"/>
          <p14:tracePt t="280313" x="1258888" y="3848100"/>
          <p14:tracePt t="280328" x="1285875" y="3875088"/>
          <p14:tracePt t="280334" x="1295400" y="3884613"/>
          <p14:tracePt t="280345" x="1322388" y="3938588"/>
          <p14:tracePt t="280361" x="1357313" y="3990975"/>
          <p14:tracePt t="280377" x="1374775" y="4071938"/>
          <p14:tracePt t="280393" x="1374775" y="4116388"/>
          <p14:tracePt t="280409" x="1374775" y="4133850"/>
          <p14:tracePt t="280728" x="1374775" y="4125913"/>
          <p14:tracePt t="280736" x="1366838" y="4125913"/>
          <p14:tracePt t="281049" x="1366838" y="4133850"/>
          <p14:tracePt t="281113" x="1366838" y="4143375"/>
          <p14:tracePt t="281129" x="1366838" y="4152900"/>
          <p14:tracePt t="281161" x="1366838" y="4160838"/>
          <p14:tracePt t="281165" x="1384300" y="4160838"/>
          <p14:tracePt t="281177" x="1419225" y="4160838"/>
          <p14:tracePt t="281192" x="1455738" y="4160838"/>
          <p14:tracePt t="281208" x="1500188" y="4160838"/>
          <p14:tracePt t="281224" x="1509713" y="4160838"/>
          <p14:tracePt t="281240" x="1527175" y="4143375"/>
          <p14:tracePt t="281340" x="1517650" y="4143375"/>
          <p14:tracePt t="281369" x="1509713" y="4143375"/>
          <p14:tracePt t="281385" x="1500188" y="4143375"/>
          <p14:tracePt t="281401" x="1482725" y="4143375"/>
          <p14:tracePt t="281417" x="1473200" y="4143375"/>
          <p14:tracePt t="281433" x="1465263" y="4143375"/>
          <p14:tracePt t="281452" x="1446213" y="4143375"/>
          <p14:tracePt t="281465" x="1438275" y="4143375"/>
          <p14:tracePt t="281481" x="1428750" y="4143375"/>
          <p14:tracePt t="281531" x="1419225" y="4143375"/>
          <p14:tracePt t="281547" x="1401763" y="4143375"/>
          <p14:tracePt t="281552" x="1393825" y="4143375"/>
          <p14:tracePt t="281566" x="1384300" y="4143375"/>
          <p14:tracePt t="281579" x="1374775" y="4133850"/>
          <p14:tracePt t="281642" x="1384300" y="4133850"/>
          <p14:tracePt t="281647" x="1411288" y="4143375"/>
          <p14:tracePt t="281659" x="1438275" y="4143375"/>
          <p14:tracePt t="281672" x="1473200" y="4160838"/>
          <p14:tracePt t="281688" x="1500188" y="4170363"/>
          <p14:tracePt t="281704" x="1544638" y="4187825"/>
          <p14:tracePt t="281720" x="1633538" y="4187825"/>
          <p14:tracePt t="281736" x="1670050" y="4197350"/>
          <p14:tracePt t="281752" x="1714500" y="4197350"/>
          <p14:tracePt t="281768" x="1758950" y="4197350"/>
          <p14:tracePt t="281784" x="1785938" y="4197350"/>
          <p14:tracePt t="281800" x="1812925" y="4187825"/>
          <p14:tracePt t="281816" x="1839913" y="4179888"/>
          <p14:tracePt t="281832" x="1884363" y="4160838"/>
          <p14:tracePt t="281848" x="1911350" y="4152900"/>
          <p14:tracePt t="281864" x="1938338" y="4143375"/>
          <p14:tracePt t="281880" x="1965325" y="4125913"/>
          <p14:tracePt t="281896" x="1982788" y="4108450"/>
          <p14:tracePt t="281912" x="2000250" y="4089400"/>
          <p14:tracePt t="281928" x="2027238" y="4054475"/>
          <p14:tracePt t="281944" x="2071688" y="4017963"/>
          <p14:tracePt t="281960" x="2116138" y="4000500"/>
          <p14:tracePt t="281976" x="2160588" y="3965575"/>
          <p14:tracePt t="281992" x="2179638" y="3956050"/>
          <p14:tracePt t="282008" x="2197100" y="3938588"/>
          <p14:tracePt t="282024" x="2197100" y="3929063"/>
          <p14:tracePt t="282040" x="2214563" y="3919538"/>
          <p14:tracePt t="282056" x="2241550" y="3894138"/>
          <p14:tracePt t="282059" x="2251075" y="3884613"/>
          <p14:tracePt t="282072" x="2295525" y="3840163"/>
          <p14:tracePt t="282088" x="2366963" y="3813175"/>
          <p14:tracePt t="282104" x="2411413" y="3776663"/>
          <p14:tracePt t="282120" x="2428875" y="3751263"/>
          <p14:tracePt t="282135" x="2438400" y="3714750"/>
          <p14:tracePt t="282151" x="2438400" y="3679825"/>
          <p14:tracePt t="282167" x="2438400" y="3643313"/>
          <p14:tracePt t="282185" x="2438400" y="3581400"/>
          <p14:tracePt t="282199" x="2419350" y="3509963"/>
          <p14:tracePt t="282215" x="2393950" y="3419475"/>
          <p14:tracePt t="282234" x="2366963" y="3322638"/>
          <p14:tracePt t="282247" x="2339975" y="3268663"/>
          <p14:tracePt t="282263" x="2303463" y="3214688"/>
          <p14:tracePt t="282279" x="2241550" y="3143250"/>
          <p14:tracePt t="282295" x="2197100" y="3098800"/>
          <p14:tracePt t="282311" x="2133600" y="3054350"/>
          <p14:tracePt t="282327" x="2081213" y="3017838"/>
          <p14:tracePt t="282343" x="2044700" y="3000375"/>
          <p14:tracePt t="282359" x="2009775" y="2982913"/>
          <p14:tracePt t="282375" x="1965325" y="2973388"/>
          <p14:tracePt t="282391" x="1919288" y="2965450"/>
          <p14:tracePt t="282407" x="1866900" y="2965450"/>
          <p14:tracePt t="282423" x="1785938" y="2965450"/>
          <p14:tracePt t="282439" x="1697038" y="2965450"/>
          <p14:tracePt t="282455" x="1608138" y="2965450"/>
          <p14:tracePt t="282506" x="1589088" y="2982913"/>
          <p14:tracePt t="282511" x="1581150" y="3000375"/>
          <p14:tracePt t="282523" x="1554163" y="3017838"/>
          <p14:tracePt t="282535" x="1509713" y="3036888"/>
          <p14:tracePt t="282551" x="1419225" y="3081338"/>
          <p14:tracePt t="282567" x="1374775" y="3108325"/>
          <p14:tracePt t="282570" x="1347788" y="3125788"/>
          <p14:tracePt t="282583" x="1339850" y="3125788"/>
          <p14:tracePt t="282599" x="1330325" y="3152775"/>
          <p14:tracePt t="282615" x="1322388" y="3187700"/>
          <p14:tracePt t="282631" x="1303338" y="3224213"/>
          <p14:tracePt t="282647" x="1295400" y="3251200"/>
          <p14:tracePt t="282663" x="1295400" y="3286125"/>
          <p14:tracePt t="282679" x="1295400" y="3330575"/>
          <p14:tracePt t="282695" x="1295400" y="3402013"/>
          <p14:tracePt t="282711" x="1295400" y="3446463"/>
          <p14:tracePt t="282727" x="1295400" y="3473450"/>
          <p14:tracePt t="282743" x="1295400" y="3500438"/>
          <p14:tracePt t="282759" x="1295400" y="3509963"/>
          <p14:tracePt t="282775" x="1295400" y="3536950"/>
          <p14:tracePt t="282791" x="1295400" y="3571875"/>
          <p14:tracePt t="282807" x="1312863" y="3608388"/>
          <p14:tracePt t="282823" x="1339850" y="3633788"/>
          <p14:tracePt t="282839" x="1339850" y="3660775"/>
          <p14:tracePt t="282855" x="1357313" y="3697288"/>
          <p14:tracePt t="282872" x="1384300" y="3724275"/>
          <p14:tracePt t="282887" x="1393825" y="3732213"/>
          <p14:tracePt t="282903" x="1411288" y="3751263"/>
          <p14:tracePt t="282919" x="1428750" y="3776663"/>
          <p14:tracePt t="282935" x="1455738" y="3803650"/>
          <p14:tracePt t="282951" x="1500188" y="3840163"/>
          <p14:tracePt t="282967" x="1554163" y="3867150"/>
          <p14:tracePt t="282983" x="1608138" y="3911600"/>
          <p14:tracePt t="282999" x="1652588" y="3938588"/>
          <p14:tracePt t="283015" x="1670050" y="3946525"/>
          <p14:tracePt t="283031" x="1697038" y="3956050"/>
          <p14:tracePt t="283047" x="1741488" y="3965575"/>
          <p14:tracePt t="283063" x="1803400" y="3983038"/>
          <p14:tracePt t="283079" x="1857375" y="3990975"/>
          <p14:tracePt t="283095" x="1901825" y="3990975"/>
          <p14:tracePt t="283111" x="1911350" y="3990975"/>
          <p14:tracePt t="283127" x="1919288" y="3990975"/>
          <p14:tracePt t="283159" x="1938338" y="3990975"/>
          <p14:tracePt t="283174" x="1990725" y="3990975"/>
          <p14:tracePt t="283190" x="2071688" y="3956050"/>
          <p14:tracePt t="283206" x="2125663" y="3946525"/>
          <p14:tracePt t="283222" x="2170113" y="3919538"/>
          <p14:tracePt t="283238" x="2197100" y="3902075"/>
          <p14:tracePt t="283254" x="2232025" y="3884613"/>
          <p14:tracePt t="283271" x="2251075" y="3875088"/>
          <p14:tracePt t="283287" x="2259013" y="3875088"/>
          <p14:tracePt t="283302" x="2268538" y="3867150"/>
          <p14:tracePt t="283318" x="2268538" y="3857625"/>
          <p14:tracePt t="283335" x="2276475" y="3857625"/>
          <p14:tracePt t="283350" x="2322513" y="3822700"/>
          <p14:tracePt t="283366" x="2347913" y="3803650"/>
          <p14:tracePt t="283382" x="2384425" y="3786188"/>
          <p14:tracePt t="283420" x="2384425" y="3776663"/>
          <p14:tracePt t="283436" x="2393950" y="3768725"/>
          <p14:tracePt t="283446" x="2401888" y="3759200"/>
          <p14:tracePt t="283462" x="2411413" y="3741738"/>
          <p14:tracePt t="283478" x="2411413" y="3732213"/>
          <p14:tracePt t="283494" x="2411413" y="3714750"/>
          <p14:tracePt t="283526" x="2411413" y="3705225"/>
          <p14:tracePt t="283542" x="2411413" y="3697288"/>
          <p14:tracePt t="283676" x="2411413" y="3687763"/>
          <p14:tracePt t="283681" x="2401888" y="3687763"/>
          <p14:tracePt t="283696" x="2366963" y="3697288"/>
          <p14:tracePt t="283724" x="2347913" y="3705225"/>
          <p14:tracePt t="283729" x="2339975" y="3705225"/>
          <p14:tracePt t="283740" x="2339975" y="3724275"/>
          <p14:tracePt t="283757" x="2330450" y="3724275"/>
          <p14:tracePt t="283766" x="2322513" y="3732213"/>
          <p14:tracePt t="283782" x="2312988" y="3741738"/>
          <p14:tracePt t="283798" x="2295525" y="3759200"/>
          <p14:tracePt t="283814" x="2276475" y="3768725"/>
          <p14:tracePt t="283830" x="2268538" y="3786188"/>
          <p14:tracePt t="283846" x="2251075" y="3822700"/>
          <p14:tracePt t="283862" x="2224088" y="3830638"/>
          <p14:tracePt t="283878" x="2205038" y="3830638"/>
          <p14:tracePt t="283894" x="2187575" y="3840163"/>
          <p14:tracePt t="283926" x="2179638" y="3840163"/>
          <p14:tracePt t="283948" x="2170113" y="3840163"/>
          <p14:tracePt t="283964" x="2152650" y="3848100"/>
          <p14:tracePt t="283980" x="2152650" y="3857625"/>
          <p14:tracePt t="283996" x="2152650" y="3867150"/>
          <p14:tracePt t="284006" x="2143125" y="3875088"/>
          <p14:tracePt t="284022" x="2143125" y="3894138"/>
          <p14:tracePt t="284038" x="2143125" y="3911600"/>
          <p14:tracePt t="284054" x="2133600" y="3938588"/>
          <p14:tracePt t="284070" x="2133600" y="3965575"/>
          <p14:tracePt t="284086" x="2116138" y="3983038"/>
          <p14:tracePt t="284102" x="2098675" y="4000500"/>
          <p14:tracePt t="284118" x="2089150" y="4010025"/>
          <p14:tracePt t="284188" x="2089150" y="4017963"/>
          <p14:tracePt t="284380" x="2081213" y="4027488"/>
          <p14:tracePt t="284385" x="2071688" y="4027488"/>
          <p14:tracePt t="284412" x="2062163" y="4027488"/>
          <p14:tracePt t="284510" x="2044700" y="4027488"/>
          <p14:tracePt t="284527" x="2036763" y="4027488"/>
          <p14:tracePt t="284531" x="2027238" y="4027488"/>
          <p14:tracePt t="284558" x="2017713" y="4027488"/>
          <p14:tracePt t="284563" x="2009775" y="4027488"/>
          <p14:tracePt t="284574" x="2000250" y="4027488"/>
          <p14:tracePt t="284590" x="1982788" y="4010025"/>
          <p14:tracePt t="284606" x="1973263" y="4000500"/>
          <p14:tracePt t="284613" x="1965325" y="3965575"/>
          <p14:tracePt t="284629" x="1946275" y="3919538"/>
          <p14:tracePt t="284645" x="1928813" y="3867150"/>
          <p14:tracePt t="284661" x="1847850" y="3813175"/>
          <p14:tracePt t="284677" x="1803400" y="3759200"/>
          <p14:tracePt t="284693" x="1776413" y="3741738"/>
          <p14:tracePt t="284709" x="1776413" y="3732213"/>
          <p14:tracePt t="284741" x="1776413" y="3724275"/>
          <p14:tracePt t="284757" x="1768475" y="3724275"/>
          <p14:tracePt t="284782" x="1758950" y="3724275"/>
          <p14:tracePt t="284802" x="1758950" y="3732213"/>
          <p14:tracePt t="284814" x="1751013" y="3741738"/>
          <p14:tracePt t="284821" x="1751013" y="3776663"/>
          <p14:tracePt t="284837" x="1741488" y="3840163"/>
          <p14:tracePt t="284853" x="1741488" y="3919538"/>
          <p14:tracePt t="284869" x="1741488" y="3983038"/>
          <p14:tracePt t="284885" x="1741488" y="4027488"/>
          <p14:tracePt t="284901" x="1741488" y="4044950"/>
          <p14:tracePt t="284917" x="1741488" y="4071938"/>
          <p14:tracePt t="284933" x="1741488" y="4089400"/>
          <p14:tracePt t="284949" x="1741488" y="4116388"/>
          <p14:tracePt t="284965" x="1741488" y="4133850"/>
          <p14:tracePt t="285026" x="1741488" y="4143375"/>
          <p14:tracePt t="285038" x="1724025" y="4152900"/>
          <p14:tracePt t="285045" x="1704975" y="4152900"/>
          <p14:tracePt t="285061" x="1679575" y="4160838"/>
          <p14:tracePt t="285077" x="1660525" y="4160838"/>
          <p14:tracePt t="285093" x="1643063" y="4160838"/>
          <p14:tracePt t="285150" x="1633538" y="4160838"/>
          <p14:tracePt t="285155" x="1625600" y="4160838"/>
          <p14:tracePt t="285166" x="1616075" y="4160838"/>
          <p14:tracePt t="285173" x="1598613" y="4160838"/>
          <p14:tracePt t="285189" x="1589088" y="4160838"/>
          <p14:tracePt t="285204" x="1581150" y="4160838"/>
          <p14:tracePt t="285263" x="1562100" y="4160838"/>
          <p14:tracePt t="285268" x="1554163" y="4160838"/>
          <p14:tracePt t="285278" x="1527175" y="4160838"/>
          <p14:tracePt t="285284" x="1517650" y="4160838"/>
          <p14:tracePt t="285300" x="1509713" y="4160838"/>
          <p14:tracePt t="285316" x="1500188" y="4160838"/>
          <p14:tracePt t="287450" x="1509713" y="4160838"/>
          <p14:tracePt t="287466" x="1509713" y="4197350"/>
          <p14:tracePt t="287471" x="1517650" y="4205288"/>
          <p14:tracePt t="287482" x="1536700" y="4205288"/>
          <p14:tracePt t="287546" x="1544638" y="4205288"/>
          <p14:tracePt t="287551" x="1554163" y="4214813"/>
          <p14:tracePt t="287562" x="1562100" y="4214813"/>
          <p14:tracePt t="287570" x="1571625" y="4214813"/>
          <p14:tracePt t="287610" x="1589088" y="4224338"/>
          <p14:tracePt t="287615" x="1598613" y="4224338"/>
          <p14:tracePt t="287626" x="1598613" y="4232275"/>
          <p14:tracePt t="287642" x="1616075" y="4232275"/>
          <p14:tracePt t="287658" x="1625600" y="4232275"/>
          <p14:tracePt t="287666" x="1633538" y="4232275"/>
          <p14:tracePt t="287786" x="1643063" y="4232275"/>
          <p14:tracePt t="287803" x="1652588" y="4241800"/>
          <p14:tracePt t="287852" x="1652588" y="4251325"/>
          <p14:tracePt t="287884" x="1652588" y="4259263"/>
          <p14:tracePt t="287900" x="1652588" y="4268788"/>
          <p14:tracePt t="287916" x="1652588" y="4276725"/>
          <p14:tracePt t="287933" x="1652588" y="4286250"/>
          <p14:tracePt t="288124" x="1652588" y="4295775"/>
          <p14:tracePt t="288380" x="1652588" y="4303713"/>
          <p14:tracePt t="288412" x="1643063" y="4303713"/>
          <p14:tracePt t="288460" x="1616075" y="4303713"/>
          <p14:tracePt t="288508" x="1608138" y="4295775"/>
          <p14:tracePt t="288540" x="1598613" y="4295775"/>
          <p14:tracePt t="289518" x="1598613" y="4286250"/>
          <p14:tracePt t="290361" x="1598613" y="4276725"/>
          <p14:tracePt t="290376" x="1589088" y="4276725"/>
          <p14:tracePt t="290381" x="1581150" y="4276725"/>
          <p14:tracePt t="290408" x="1581150" y="4286250"/>
          <p14:tracePt t="290413" x="1571625" y="4286250"/>
          <p14:tracePt t="290424" x="1554163" y="4286250"/>
          <p14:tracePt t="290432" x="1536700" y="4286250"/>
          <p14:tracePt t="290448" x="1517650" y="4286250"/>
          <p14:tracePt t="290464" x="1500188" y="4295775"/>
          <p14:tracePt t="290480" x="1482725" y="4295775"/>
          <p14:tracePt t="290512" x="1473200" y="4295775"/>
          <p14:tracePt t="290527" x="1465263" y="4295775"/>
          <p14:tracePt t="290560" x="1438275" y="4295775"/>
          <p14:tracePt t="290576" x="1419225" y="4295775"/>
          <p14:tracePt t="290608" x="1411288" y="4295775"/>
          <p14:tracePt t="290688" x="1401763" y="4295775"/>
          <p14:tracePt t="290704" x="1384300" y="4295775"/>
          <p14:tracePt t="290720" x="1374775" y="4295775"/>
          <p14:tracePt t="290736" x="1357313" y="4295775"/>
          <p14:tracePt t="290752" x="1312863" y="4295775"/>
          <p14:tracePt t="290768" x="1214438" y="4295775"/>
          <p14:tracePt t="290784" x="1071563" y="4295775"/>
          <p14:tracePt t="290800" x="965200" y="4303713"/>
          <p14:tracePt t="290816" x="946150" y="4303713"/>
          <p14:tracePt t="290991" x="938213" y="4295775"/>
          <p14:tracePt t="291392" x="938213" y="4286250"/>
          <p14:tracePt t="291409" x="938213" y="4276725"/>
          <p14:tracePt t="291504" x="946150" y="4276725"/>
          <p14:tracePt t="293029" x="946150" y="4268788"/>
          <p14:tracePt t="293044" x="928688" y="4268788"/>
          <p14:tracePt t="293049" x="901700" y="4268788"/>
          <p14:tracePt t="293064" x="893763" y="4268788"/>
          <p14:tracePt t="293172" x="893763" y="4276725"/>
          <p14:tracePt t="293177" x="893763" y="4286250"/>
          <p14:tracePt t="293188" x="901700" y="4295775"/>
          <p14:tracePt t="293197" x="919163" y="4295775"/>
          <p14:tracePt t="293213" x="973138" y="4295775"/>
          <p14:tracePt t="293229" x="1017588" y="4295775"/>
          <p14:tracePt t="293245" x="1054100" y="4295775"/>
          <p14:tracePt t="293261" x="1108075" y="4286250"/>
          <p14:tracePt t="293277" x="1187450" y="4268788"/>
          <p14:tracePt t="293293" x="1250950" y="4259263"/>
          <p14:tracePt t="293309" x="1347788" y="4232275"/>
          <p14:tracePt t="293325" x="1473200" y="4197350"/>
          <p14:tracePt t="293341" x="1571625" y="4133850"/>
          <p14:tracePt t="293357" x="1652588" y="4054475"/>
          <p14:tracePt t="293373" x="1687513" y="3983038"/>
          <p14:tracePt t="293389" x="1704975" y="3929063"/>
          <p14:tracePt t="293405" x="1714500" y="3884613"/>
          <p14:tracePt t="293421" x="1714500" y="3830638"/>
          <p14:tracePt t="293437" x="1714500" y="3776663"/>
          <p14:tracePt t="293453" x="1714500" y="3751263"/>
          <p14:tracePt t="293469" x="1714500" y="3705225"/>
          <p14:tracePt t="293485" x="1704975" y="3670300"/>
          <p14:tracePt t="293501" x="1704975" y="3652838"/>
          <p14:tracePt t="293517" x="1697038" y="3625850"/>
          <p14:tracePt t="293533" x="1697038" y="3608388"/>
          <p14:tracePt t="293549" x="1697038" y="3581400"/>
          <p14:tracePt t="293565" x="1697038" y="3527425"/>
          <p14:tracePt t="293581" x="1697038" y="3482975"/>
          <p14:tracePt t="293597" x="1697038" y="3465513"/>
          <p14:tracePt t="293613" x="1697038" y="3438525"/>
          <p14:tracePt t="293629" x="1687513" y="3419475"/>
          <p14:tracePt t="293645" x="1679575" y="3394075"/>
          <p14:tracePt t="293661" x="1660525" y="3375025"/>
          <p14:tracePt t="293677" x="1652588" y="3367088"/>
          <p14:tracePt t="293732" x="1643063" y="3367088"/>
          <p14:tracePt t="293737" x="1633538" y="3367088"/>
          <p14:tracePt t="293768" x="1625600" y="3367088"/>
          <p14:tracePt t="293780" x="1608138" y="3367088"/>
          <p14:tracePt t="293788" x="1598613" y="3367088"/>
          <p14:tracePt t="293804" x="1581150" y="3384550"/>
          <p14:tracePt t="293821" x="1571625" y="3394075"/>
          <p14:tracePt t="293836" x="1554163" y="3402013"/>
          <p14:tracePt t="293852" x="1544638" y="3411538"/>
          <p14:tracePt t="293868" x="1536700" y="3438525"/>
          <p14:tracePt t="293884" x="1536700" y="3455988"/>
          <p14:tracePt t="293900" x="1536700" y="3473450"/>
          <p14:tracePt t="293916" x="1536700" y="3500438"/>
          <p14:tracePt t="293932" x="1536700" y="3517900"/>
          <p14:tracePt t="293948" x="1536700" y="3544888"/>
          <p14:tracePt t="293964" x="1544638" y="3581400"/>
          <p14:tracePt t="293980" x="1571625" y="3625850"/>
          <p14:tracePt t="293996" x="1571625" y="3643313"/>
          <p14:tracePt t="294012" x="1598613" y="3660775"/>
          <p14:tracePt t="294028" x="1608138" y="3660775"/>
          <p14:tracePt t="294044" x="1608138" y="3670300"/>
          <p14:tracePt t="294060" x="1633538" y="3687763"/>
          <p14:tracePt t="294076" x="1633538" y="3705225"/>
          <p14:tracePt t="294092" x="1643063" y="3705225"/>
          <p14:tracePt t="294108" x="1660525" y="3724275"/>
          <p14:tracePt t="294124" x="1697038" y="3732213"/>
          <p14:tracePt t="294140" x="1724025" y="3732213"/>
          <p14:tracePt t="294156" x="1731963" y="3732213"/>
          <p14:tracePt t="294172" x="1758950" y="3732213"/>
          <p14:tracePt t="294188" x="1776413" y="3732213"/>
          <p14:tracePt t="294204" x="1803400" y="3732213"/>
          <p14:tracePt t="294220" x="1830388" y="3732213"/>
          <p14:tracePt t="294236" x="1847850" y="3724275"/>
          <p14:tracePt t="294252" x="1857375" y="3714750"/>
          <p14:tracePt t="294270" x="1874838" y="3697288"/>
          <p14:tracePt t="294284" x="1901825" y="3687763"/>
          <p14:tracePt t="294300" x="1911350" y="3660775"/>
          <p14:tracePt t="294316" x="1928813" y="3652838"/>
          <p14:tracePt t="294332" x="1938338" y="3633788"/>
          <p14:tracePt t="294348" x="1946275" y="3616325"/>
          <p14:tracePt t="294364" x="1955800" y="3589338"/>
          <p14:tracePt t="294380" x="1955800" y="3571875"/>
          <p14:tracePt t="294396" x="1965325" y="3544888"/>
          <p14:tracePt t="294412" x="1965325" y="3517900"/>
          <p14:tracePt t="294428" x="1965325" y="3482975"/>
          <p14:tracePt t="294444" x="1955800" y="3446463"/>
          <p14:tracePt t="294460" x="1955800" y="3429000"/>
          <p14:tracePt t="294476" x="1938338" y="3411538"/>
          <p14:tracePt t="294551" x="1938338" y="3402013"/>
          <p14:tracePt t="294555" x="1938338" y="3394075"/>
          <p14:tracePt t="294572" x="1919288" y="3394075"/>
          <p14:tracePt t="294774" x="1911350" y="3394075"/>
          <p14:tracePt t="294806" x="1901825" y="3394075"/>
          <p14:tracePt t="294918" x="1893888" y="3402013"/>
          <p14:tracePt t="294998" x="1884363" y="3411538"/>
          <p14:tracePt t="295004" x="1874838" y="3411538"/>
          <p14:tracePt t="295019" x="1847850" y="3429000"/>
          <p14:tracePt t="295035" x="1830388" y="3446463"/>
          <p14:tracePt t="295051" x="1812925" y="3465513"/>
          <p14:tracePt t="295067" x="1803400" y="3473450"/>
          <p14:tracePt t="295126" x="1795463" y="3473450"/>
          <p14:tracePt t="295146" x="1776413" y="3473450"/>
          <p14:tracePt t="295207" x="1758950" y="3482975"/>
          <p14:tracePt t="295212" x="1751013" y="3482975"/>
          <p14:tracePt t="295227" x="1751013" y="3490913"/>
          <p14:tracePt t="295243" x="1714500" y="3517900"/>
          <p14:tracePt t="295259" x="1660525" y="3562350"/>
          <p14:tracePt t="295275" x="1616075" y="3608388"/>
          <p14:tracePt t="295291" x="1544638" y="3679825"/>
          <p14:tracePt t="295307" x="1536700" y="3732213"/>
          <p14:tracePt t="295324" x="1536700" y="3776663"/>
          <p14:tracePt t="295339" x="1527175" y="3803650"/>
          <p14:tracePt t="295355" x="1527175" y="3813175"/>
          <p14:tracePt t="295371" x="1517650" y="3830638"/>
          <p14:tracePt t="295387" x="1500188" y="3857625"/>
          <p14:tracePt t="295403" x="1473200" y="3875088"/>
          <p14:tracePt t="295419" x="1455738" y="3911600"/>
          <p14:tracePt t="295435" x="1455738" y="3929063"/>
          <p14:tracePt t="295451" x="1455738" y="3946525"/>
          <p14:tracePt t="295483" x="1455738" y="3965575"/>
          <p14:tracePt t="295499" x="1438275" y="3983038"/>
          <p14:tracePt t="295515" x="1428750" y="3990975"/>
          <p14:tracePt t="295532" x="1393825" y="4000500"/>
          <p14:tracePt t="295547" x="1393825" y="4010025"/>
          <p14:tracePt t="295579" x="1384300" y="4027488"/>
          <p14:tracePt t="295596" x="1374775" y="4054475"/>
          <p14:tracePt t="295612" x="1357313" y="4081463"/>
          <p14:tracePt t="295627" x="1357313" y="4089400"/>
          <p14:tracePt t="295659" x="1357313" y="4108450"/>
          <p14:tracePt t="295675" x="1357313" y="4116388"/>
          <p14:tracePt t="295691" x="1357313" y="4125913"/>
          <p14:tracePt t="295707" x="1357313" y="4152900"/>
          <p14:tracePt t="295723" x="1357313" y="4160838"/>
          <p14:tracePt t="295726" x="1357313" y="4179888"/>
          <p14:tracePt t="295740" x="1357313" y="4197350"/>
          <p14:tracePt t="295755" x="1374775" y="4224338"/>
          <p14:tracePt t="295772" x="1401763" y="4268788"/>
          <p14:tracePt t="295787" x="1411288" y="4295775"/>
          <p14:tracePt t="295803" x="1438275" y="4322763"/>
          <p14:tracePt t="295819" x="1455738" y="4330700"/>
          <p14:tracePt t="295835" x="1465263" y="4348163"/>
          <p14:tracePt t="295851" x="1473200" y="4348163"/>
          <p14:tracePt t="295867" x="1490663" y="4367213"/>
          <p14:tracePt t="295883" x="1500188" y="4367213"/>
          <p14:tracePt t="295898" x="1517650" y="4375150"/>
          <p14:tracePt t="295915" x="1536700" y="4375150"/>
          <p14:tracePt t="295930" x="1554163" y="4375150"/>
          <p14:tracePt t="295946" x="1589088" y="4384675"/>
          <p14:tracePt t="295962" x="1598613" y="4384675"/>
          <p14:tracePt t="295978" x="1633538" y="4384675"/>
          <p14:tracePt t="295994" x="1660525" y="4384675"/>
          <p14:tracePt t="296010" x="1724025" y="4357688"/>
          <p14:tracePt t="296026" x="1768475" y="4348163"/>
          <p14:tracePt t="296042" x="1795463" y="4322763"/>
          <p14:tracePt t="296058" x="1822450" y="4295775"/>
          <p14:tracePt t="296074" x="1830388" y="4241800"/>
          <p14:tracePt t="296090" x="1830388" y="4179888"/>
          <p14:tracePt t="296106" x="1830388" y="4108450"/>
          <p14:tracePt t="296122" x="1830388" y="4044950"/>
          <p14:tracePt t="296138" x="1830388" y="3990975"/>
          <p14:tracePt t="296154" x="1830388" y="3929063"/>
          <p14:tracePt t="296170" x="1830388" y="3884613"/>
          <p14:tracePt t="296186" x="1830388" y="3875088"/>
          <p14:tracePt t="296202" x="1822450" y="3857625"/>
          <p14:tracePt t="296218" x="1803400" y="3840163"/>
          <p14:tracePt t="296234" x="1785938" y="3822700"/>
          <p14:tracePt t="296250" x="1768475" y="3803650"/>
          <p14:tracePt t="296266" x="1751013" y="3776663"/>
          <p14:tracePt t="296282" x="1741488" y="3751263"/>
          <p14:tracePt t="296298" x="1731963" y="3697288"/>
          <p14:tracePt t="296314" x="1714500" y="3660775"/>
          <p14:tracePt t="296330" x="1697038" y="3643313"/>
          <p14:tracePt t="296346" x="1670050" y="3633788"/>
          <p14:tracePt t="296362" x="1625600" y="3633788"/>
          <p14:tracePt t="296378" x="1598613" y="3633788"/>
          <p14:tracePt t="296394" x="1589088" y="3633788"/>
          <p14:tracePt t="296410" x="1589088" y="3643313"/>
          <p14:tracePt t="296428" x="1616075" y="3705225"/>
          <p14:tracePt t="296442" x="1643063" y="3741738"/>
          <p14:tracePt t="296458" x="1697038" y="3776663"/>
          <p14:tracePt t="296474" x="1758950" y="3803650"/>
          <p14:tracePt t="296490" x="1839913" y="3822700"/>
          <p14:tracePt t="296506" x="1874838" y="3822700"/>
          <p14:tracePt t="296522" x="1928813" y="3813175"/>
          <p14:tracePt t="296538" x="1965325" y="3768725"/>
          <p14:tracePt t="296554" x="1965325" y="3751263"/>
          <p14:tracePt t="296570" x="1965325" y="3732213"/>
          <p14:tracePt t="296586" x="1965325" y="3705225"/>
          <p14:tracePt t="296602" x="1955800" y="3687763"/>
          <p14:tracePt t="296618" x="1946275" y="3679825"/>
          <p14:tracePt t="296650" x="1938338" y="3679825"/>
          <p14:tracePt t="296714" x="1928813" y="3679825"/>
          <p14:tracePt t="296728" x="1928813" y="3687763"/>
          <p14:tracePt t="296744" x="1928813" y="3705225"/>
          <p14:tracePt t="296750" x="1928813" y="3714750"/>
          <p14:tracePt t="296762" x="1946275" y="3724275"/>
          <p14:tracePt t="296778" x="1965325" y="3724275"/>
          <p14:tracePt t="296794" x="1973263" y="3724275"/>
          <p14:tracePt t="296810" x="1990725" y="3724275"/>
          <p14:tracePt t="296826" x="2000250" y="3724275"/>
          <p14:tracePt t="296858" x="2017713" y="3724275"/>
          <p14:tracePt t="297386" x="2027238" y="3751263"/>
          <p14:tracePt t="297391" x="2027238" y="3759200"/>
          <p14:tracePt t="297403" x="2027238" y="3786188"/>
          <p14:tracePt t="297418" x="2027238" y="3894138"/>
          <p14:tracePt t="297434" x="2027238" y="4037013"/>
          <p14:tracePt t="297450" x="2009775" y="4152900"/>
          <p14:tracePt t="297466" x="2000250" y="4251325"/>
          <p14:tracePt t="297481" x="1982788" y="4303713"/>
          <p14:tracePt t="297498" x="1965325" y="4322763"/>
          <p14:tracePt t="297514" x="1946275" y="4357688"/>
          <p14:tracePt t="297529" x="1946275" y="4367213"/>
          <p14:tracePt t="297642" x="1946275" y="4375150"/>
          <p14:tracePt t="297659" x="1973263" y="4375150"/>
          <p14:tracePt t="297675" x="2000250" y="4367213"/>
          <p14:tracePt t="297680" x="2009775" y="4357688"/>
          <p14:tracePt t="297691" x="2027238" y="4357688"/>
          <p14:tracePt t="297707" x="2036763" y="4357688"/>
          <p14:tracePt t="297722" x="2054225" y="4357688"/>
          <p14:tracePt t="297755" x="2054225" y="4348163"/>
          <p14:tracePt t="297771" x="2054225" y="4340225"/>
          <p14:tracePt t="297775" x="2062163" y="4322763"/>
          <p14:tracePt t="297787" x="2062163" y="4313238"/>
          <p14:tracePt t="297806" x="2062163" y="4303713"/>
          <p14:tracePt t="297819" x="2062163" y="4295775"/>
          <p14:tracePt t="297833" x="2062163" y="4286250"/>
          <p14:tracePt t="297866" x="2062163" y="4276725"/>
          <p14:tracePt t="297883" x="2054225" y="4268788"/>
          <p14:tracePt t="297899" x="2044700" y="4268788"/>
          <p14:tracePt t="297915" x="2036763" y="4259263"/>
          <p14:tracePt t="297920" x="2017713" y="4251325"/>
          <p14:tracePt t="297931" x="2017713" y="4241800"/>
          <p14:tracePt t="297944" x="2000250" y="4224338"/>
          <p14:tracePt t="297960" x="1990725" y="4214813"/>
          <p14:tracePt t="297977" x="1982788" y="4205288"/>
          <p14:tracePt t="297995" x="1973263" y="4205288"/>
          <p14:tracePt t="298034" x="1973263" y="4197350"/>
          <p14:tracePt t="298050" x="1965325" y="4197350"/>
          <p14:tracePt t="298055" x="1955800" y="4187825"/>
          <p14:tracePt t="298130" x="1928813" y="4179888"/>
          <p14:tracePt t="298146" x="1919288" y="4179888"/>
          <p14:tracePt t="298162" x="1911350" y="4179888"/>
          <p14:tracePt t="298178" x="1893888" y="4179888"/>
          <p14:tracePt t="298183" x="1884363" y="4179888"/>
          <p14:tracePt t="298194" x="1866900" y="4187825"/>
          <p14:tracePt t="298200" x="1847850" y="4205288"/>
          <p14:tracePt t="298216" x="1830388" y="4232275"/>
          <p14:tracePt t="298233" x="1822450" y="4268788"/>
          <p14:tracePt t="298248" x="1822450" y="4330700"/>
          <p14:tracePt t="298266" x="1822450" y="4375150"/>
          <p14:tracePt t="298280" x="1830388" y="4394200"/>
          <p14:tracePt t="298322" x="1830388" y="4402138"/>
          <p14:tracePt t="298338" x="1839913" y="4402138"/>
          <p14:tracePt t="298354" x="1847850" y="4402138"/>
          <p14:tracePt t="298360" x="1884363" y="4394200"/>
          <p14:tracePt t="298376" x="1928813" y="4348163"/>
          <p14:tracePt t="298392" x="1965325" y="4286250"/>
          <p14:tracePt t="298408" x="1973263" y="4259263"/>
          <p14:tracePt t="298424" x="2009775" y="4205288"/>
          <p14:tracePt t="298440" x="2044700" y="4143375"/>
          <p14:tracePt t="298456" x="2054225" y="4116388"/>
          <p14:tracePt t="298472" x="2054225" y="4054475"/>
          <p14:tracePt t="298488" x="2054225" y="3973513"/>
          <p14:tracePt t="298504" x="2044700" y="3919538"/>
          <p14:tracePt t="298520" x="2017713" y="3822700"/>
          <p14:tracePt t="298536" x="2000250" y="3687763"/>
          <p14:tracePt t="298552" x="1973263" y="3554413"/>
          <p14:tracePt t="298568" x="1965325" y="3465513"/>
          <p14:tracePt t="298584" x="1946275" y="3429000"/>
          <p14:tracePt t="298600" x="1919288" y="3402013"/>
          <p14:tracePt t="298616" x="1901825" y="3394075"/>
          <p14:tracePt t="298632" x="1884363" y="3394075"/>
          <p14:tracePt t="298648" x="1866900" y="3384550"/>
          <p14:tracePt t="298680" x="1866900" y="3375025"/>
          <p14:tracePt t="298696" x="1857375" y="3375025"/>
          <p14:tracePt t="298724" x="1847850" y="3375025"/>
          <p14:tracePt t="298730" x="1839913" y="3375025"/>
          <p14:tracePt t="298744" x="1812925" y="3375025"/>
          <p14:tracePt t="298820" x="1803400" y="3367088"/>
          <p14:tracePt t="298884" x="1812925" y="3375025"/>
          <p14:tracePt t="298889" x="1822450" y="3375025"/>
          <p14:tracePt t="298904" x="1839913" y="3402013"/>
          <p14:tracePt t="298920" x="1866900" y="3419475"/>
          <p14:tracePt t="298936" x="1884363" y="3429000"/>
          <p14:tracePt t="298952" x="1893888" y="3429000"/>
          <p14:tracePt t="299012" x="1893888" y="3438525"/>
          <p14:tracePt t="299028" x="1893888" y="3455988"/>
          <p14:tracePt t="299034" x="1901825" y="3455988"/>
          <p14:tracePt t="299048" x="1919288" y="3482975"/>
          <p14:tracePt t="299065" x="1946275" y="3517900"/>
          <p14:tracePt t="299080" x="1973263" y="3536950"/>
          <p14:tracePt t="299172" x="1973263" y="3544888"/>
          <p14:tracePt t="299177" x="1982788" y="3554413"/>
          <p14:tracePt t="299192" x="2027238" y="3616325"/>
          <p14:tracePt t="299208" x="2054225" y="3633788"/>
          <p14:tracePt t="299224" x="2062163" y="3679825"/>
          <p14:tracePt t="299240" x="2062163" y="3714750"/>
          <p14:tracePt t="299300" x="2071688" y="3724275"/>
          <p14:tracePt t="299316" x="2071688" y="3732213"/>
          <p14:tracePt t="299332" x="2081213" y="3741738"/>
          <p14:tracePt t="299338" x="2081213" y="3751263"/>
          <p14:tracePt t="299351" x="2081213" y="3759200"/>
          <p14:tracePt t="299368" x="2089150" y="3776663"/>
          <p14:tracePt t="299384" x="2089150" y="3795713"/>
          <p14:tracePt t="299400" x="2116138" y="3830638"/>
          <p14:tracePt t="299416" x="2116138" y="3857625"/>
          <p14:tracePt t="299432" x="2116138" y="3867150"/>
          <p14:tracePt t="299916" x="2125663" y="3867150"/>
          <p14:tracePt t="299921" x="2143125" y="3867150"/>
          <p14:tracePt t="299932" x="2170113" y="3867150"/>
          <p14:tracePt t="299943" x="2205038" y="3857625"/>
          <p14:tracePt t="299959" x="2295525" y="3840163"/>
          <p14:tracePt t="299975" x="2357438" y="3830638"/>
          <p14:tracePt t="299991" x="2536825" y="3803650"/>
          <p14:tracePt t="300007" x="2857500" y="3768725"/>
          <p14:tracePt t="300022" x="3232150" y="3687763"/>
          <p14:tracePt t="300039" x="3616325" y="3571875"/>
          <p14:tracePt t="300054" x="3973513" y="3465513"/>
          <p14:tracePt t="300070" x="4251325" y="3367088"/>
          <p14:tracePt t="300086" x="4500563" y="3268663"/>
          <p14:tracePt t="300102" x="4697413" y="3187700"/>
          <p14:tracePt t="300118" x="4857750" y="3089275"/>
          <p14:tracePt t="300134" x="5010150" y="2973388"/>
          <p14:tracePt t="300150" x="5170488" y="2867025"/>
          <p14:tracePt t="300166" x="5367338" y="2724150"/>
          <p14:tracePt t="300182" x="5634038" y="2536825"/>
          <p14:tracePt t="300198" x="5911850" y="2366963"/>
          <p14:tracePt t="300214" x="6116638" y="2241550"/>
          <p14:tracePt t="300230" x="6224588" y="2133600"/>
          <p14:tracePt t="300246" x="6259513" y="2036763"/>
          <p14:tracePt t="300263" x="6276975" y="1973263"/>
          <p14:tracePt t="300279" x="6296025" y="1901825"/>
          <p14:tracePt t="300295" x="6330950" y="1822450"/>
          <p14:tracePt t="300311" x="6357938" y="1776413"/>
          <p14:tracePt t="300327" x="6357938" y="1758950"/>
          <p14:tracePt t="300343" x="6357938" y="1751013"/>
          <p14:tracePt t="300359" x="6357938" y="1741488"/>
          <p14:tracePt t="300558" x="6375400" y="1731963"/>
          <p14:tracePt t="300568" x="6419850" y="1724025"/>
          <p14:tracePt t="300582" x="6465888" y="1714500"/>
          <p14:tracePt t="300598" x="6518275" y="1687513"/>
          <p14:tracePt t="300614" x="6537325" y="1625600"/>
          <p14:tracePt t="300630" x="6537325" y="1571625"/>
          <p14:tracePt t="300646" x="6537325" y="1509713"/>
          <p14:tracePt t="300662" x="6537325" y="1446213"/>
          <p14:tracePt t="300678" x="6537325" y="1401763"/>
          <p14:tracePt t="300694" x="6537325" y="1374775"/>
          <p14:tracePt t="300710" x="6537325" y="1347788"/>
          <p14:tracePt t="300726" x="6527800" y="1330325"/>
          <p14:tracePt t="300742" x="6510338" y="1312863"/>
          <p14:tracePt t="300758" x="6510338" y="1303338"/>
          <p14:tracePt t="300774" x="6491288" y="1285875"/>
          <p14:tracePt t="300790" x="6473825" y="1268413"/>
          <p14:tracePt t="300806" x="6446838" y="1241425"/>
          <p14:tracePt t="300822" x="6419850" y="1214438"/>
          <p14:tracePt t="300838" x="6394450" y="1196975"/>
          <p14:tracePt t="300854" x="6323013" y="1143000"/>
          <p14:tracePt t="300871" x="6296025" y="1125538"/>
          <p14:tracePt t="300887" x="6251575" y="1089025"/>
          <p14:tracePt t="300902" x="6205538" y="1071563"/>
          <p14:tracePt t="300918" x="6134100" y="1044575"/>
          <p14:tracePt t="300934" x="6045200" y="1027113"/>
          <p14:tracePt t="300950" x="5973763" y="1009650"/>
          <p14:tracePt t="300966" x="5956300" y="1009650"/>
          <p14:tracePt t="300982" x="5938838" y="1009650"/>
          <p14:tracePt t="300998" x="5894388" y="1009650"/>
          <p14:tracePt t="301014" x="5867400" y="1009650"/>
          <p14:tracePt t="301030" x="5848350" y="1017588"/>
          <p14:tracePt t="301046" x="5840413" y="1027113"/>
          <p14:tracePt t="301062" x="5822950" y="1036638"/>
          <p14:tracePt t="301078" x="5813425" y="1044575"/>
          <p14:tracePt t="301094" x="5803900" y="1054100"/>
          <p14:tracePt t="301110" x="5803900" y="1071563"/>
          <p14:tracePt t="301126" x="5803900" y="1089025"/>
          <p14:tracePt t="301142" x="5803900" y="1098550"/>
          <p14:tracePt t="301158" x="5803900" y="1116013"/>
          <p14:tracePt t="301174" x="5803900" y="1133475"/>
          <p14:tracePt t="301190" x="5803900" y="1152525"/>
          <p14:tracePt t="301206" x="5803900" y="1179513"/>
          <p14:tracePt t="301222" x="5803900" y="1204913"/>
          <p14:tracePt t="301238" x="5803900" y="1231900"/>
          <p14:tracePt t="301254" x="5830888" y="1276350"/>
          <p14:tracePt t="301270" x="5857875" y="1312863"/>
          <p14:tracePt t="301286" x="5884863" y="1330325"/>
          <p14:tracePt t="301302" x="5911850" y="1357313"/>
          <p14:tracePt t="301318" x="5946775" y="1374775"/>
          <p14:tracePt t="301334" x="5965825" y="1374775"/>
          <p14:tracePt t="301350" x="6000750" y="1374775"/>
          <p14:tracePt t="301366" x="6062663" y="1393825"/>
          <p14:tracePt t="301382" x="6089650" y="1401763"/>
          <p14:tracePt t="301398" x="6134100" y="1419225"/>
          <p14:tracePt t="301414" x="6161088" y="1428750"/>
          <p14:tracePt t="301430" x="6188075" y="1428750"/>
          <p14:tracePt t="301445" x="6232525" y="1428750"/>
          <p14:tracePt t="301462" x="6286500" y="1428750"/>
          <p14:tracePt t="301477" x="6375400" y="1428750"/>
          <p14:tracePt t="301494" x="6438900" y="1428750"/>
          <p14:tracePt t="301510" x="6510338" y="1428750"/>
          <p14:tracePt t="301525" x="6545263" y="1428750"/>
          <p14:tracePt t="301542" x="6562725" y="1428750"/>
          <p14:tracePt t="301573" x="6616700" y="1428750"/>
          <p14:tracePt t="301589" x="6661150" y="1411288"/>
          <p14:tracePt t="301605" x="6724650" y="1393825"/>
          <p14:tracePt t="301621" x="6777038" y="1374775"/>
          <p14:tracePt t="301637" x="6796088" y="1347788"/>
          <p14:tracePt t="301653" x="6823075" y="1330325"/>
          <p14:tracePt t="301669" x="6823075" y="1322388"/>
          <p14:tracePt t="301685" x="6831013" y="1322388"/>
          <p14:tracePt t="301717" x="6831013" y="1303338"/>
          <p14:tracePt t="301733" x="6831013" y="1276350"/>
          <p14:tracePt t="301749" x="6831013" y="1250950"/>
          <p14:tracePt t="301808" x="6831013" y="1241425"/>
          <p14:tracePt t="301840" x="6831013" y="1231900"/>
          <p14:tracePt t="302048" x="6840538" y="1231900"/>
          <p14:tracePt t="302096" x="6840538" y="1241425"/>
          <p14:tracePt t="302144" x="6848475" y="1241425"/>
          <p14:tracePt t="302497" x="6848475" y="1250950"/>
          <p14:tracePt t="302848" x="6848475" y="1268413"/>
          <p14:tracePt t="302864" x="6848475" y="1295400"/>
          <p14:tracePt t="302896" x="6848475" y="1303338"/>
          <p14:tracePt t="302912" x="6848475" y="1312863"/>
          <p14:tracePt t="302928" x="6848475" y="1330325"/>
          <p14:tracePt t="302944" x="6848475" y="1366838"/>
          <p14:tracePt t="302954" x="6848475" y="1374775"/>
          <p14:tracePt t="302965" x="6831013" y="1401763"/>
          <p14:tracePt t="302981" x="6796088" y="1446213"/>
          <p14:tracePt t="302996" x="6759575" y="1482725"/>
          <p14:tracePt t="303012" x="6715125" y="1554163"/>
          <p14:tracePt t="303028" x="6589713" y="1724025"/>
          <p14:tracePt t="303044" x="6384925" y="1955800"/>
          <p14:tracePt t="303060" x="6099175" y="2259013"/>
          <p14:tracePt t="303076" x="5830888" y="2509838"/>
          <p14:tracePt t="303092" x="5589588" y="2670175"/>
          <p14:tracePt t="303108" x="5375275" y="2822575"/>
          <p14:tracePt t="303124" x="5133975" y="2965450"/>
          <p14:tracePt t="303140" x="4894263" y="3125788"/>
          <p14:tracePt t="303156" x="4652963" y="3268663"/>
          <p14:tracePt t="303172" x="4402138" y="3375025"/>
          <p14:tracePt t="303187" x="4143375" y="3473450"/>
          <p14:tracePt t="303203" x="3857625" y="3527425"/>
          <p14:tracePt t="303219" x="3625850" y="3571875"/>
          <p14:tracePt t="303235" x="3446463" y="3608388"/>
          <p14:tracePt t="303251" x="3340100" y="3633788"/>
          <p14:tracePt t="303268" x="3268663" y="3670300"/>
          <p14:tracePt t="303283" x="3197225" y="3705225"/>
          <p14:tracePt t="303300" x="3125788" y="3732213"/>
          <p14:tracePt t="303302" x="3108325" y="3741738"/>
          <p14:tracePt t="303316" x="3062288" y="3759200"/>
          <p14:tracePt t="303331" x="3017838" y="3786188"/>
          <p14:tracePt t="303348" x="2955925" y="3840163"/>
          <p14:tracePt t="303364" x="2884488" y="3875088"/>
          <p14:tracePt t="303379" x="2830513" y="3902075"/>
          <p14:tracePt t="303395" x="2759075" y="3938588"/>
          <p14:tracePt t="303411" x="2687638" y="3983038"/>
          <p14:tracePt t="303427" x="2625725" y="4017963"/>
          <p14:tracePt t="303443" x="2589213" y="4037013"/>
          <p14:tracePt t="303459" x="2562225" y="4054475"/>
          <p14:tracePt t="303538" x="2554288" y="4062413"/>
          <p14:tracePt t="303555" x="2544763" y="4062413"/>
          <p14:tracePt t="303570" x="2544763" y="4071938"/>
          <p14:tracePt t="303576" x="2527300" y="4081463"/>
          <p14:tracePt t="303587" x="2509838" y="4108450"/>
          <p14:tracePt t="303603" x="2500313" y="4152900"/>
          <p14:tracePt t="303619" x="2482850" y="4197350"/>
          <p14:tracePt t="303635" x="2465388" y="4224338"/>
          <p14:tracePt t="303651" x="2455863" y="4241800"/>
          <p14:tracePt t="303667" x="2455863" y="4251325"/>
          <p14:tracePt t="303683" x="2455863" y="4259263"/>
          <p14:tracePt t="303699" x="2446338" y="4276725"/>
          <p14:tracePt t="303715" x="2446338" y="4286250"/>
          <p14:tracePt t="303731" x="2446338" y="4303713"/>
          <p14:tracePt t="303747" x="2455863" y="4313238"/>
          <p14:tracePt t="303763" x="2509838" y="4322763"/>
          <p14:tracePt t="303779" x="2554288" y="4322763"/>
          <p14:tracePt t="303795" x="2652713" y="4295775"/>
          <p14:tracePt t="303811" x="2840038" y="4197350"/>
          <p14:tracePt t="303827" x="3152775" y="4062413"/>
          <p14:tracePt t="303831" x="3322638" y="3956050"/>
          <p14:tracePt t="303843" x="3500438" y="3840163"/>
          <p14:tracePt t="303859" x="3830638" y="3598863"/>
          <p14:tracePt t="303875" x="4089400" y="3375025"/>
          <p14:tracePt t="303891" x="4303713" y="3232150"/>
          <p14:tracePt t="303907" x="4518025" y="3054350"/>
          <p14:tracePt t="303923" x="4687888" y="2867025"/>
          <p14:tracePt t="303939" x="4857750" y="2670175"/>
          <p14:tracePt t="303955" x="4956175" y="2500313"/>
          <p14:tracePt t="303971" x="5000625" y="2384425"/>
          <p14:tracePt t="303987" x="5010150" y="2339975"/>
          <p14:tracePt t="304003" x="5010150" y="2303463"/>
          <p14:tracePt t="304019" x="4991100" y="2303463"/>
          <p14:tracePt t="304035" x="4983163" y="2303463"/>
          <p14:tracePt t="304083" x="4973638" y="2303463"/>
          <p14:tracePt t="304103" x="4956175" y="2322513"/>
          <p14:tracePt t="304119" x="4946650" y="2339975"/>
          <p14:tracePt t="304131" x="4946650" y="2384425"/>
          <p14:tracePt t="304147" x="4946650" y="2401888"/>
          <p14:tracePt t="304153" x="4946650" y="2419350"/>
          <p14:tracePt t="304163" x="4946650" y="2428875"/>
          <p14:tracePt t="304179" x="4973638" y="2473325"/>
          <p14:tracePt t="304195" x="5027613" y="2527300"/>
          <p14:tracePt t="304211" x="5062538" y="2581275"/>
          <p14:tracePt t="304227" x="5072063" y="2616200"/>
          <p14:tracePt t="304243" x="5099050" y="2643188"/>
          <p14:tracePt t="304259" x="5170488" y="2714625"/>
          <p14:tracePt t="304275" x="5340350" y="2867025"/>
          <p14:tracePt t="304290" x="5688013" y="3108325"/>
          <p14:tracePt t="304306" x="6296025" y="3375025"/>
          <p14:tracePt t="304322" x="6796088" y="3608388"/>
          <p14:tracePt t="304326" x="6929438" y="3687763"/>
          <p14:tracePt t="304339" x="7027863" y="3732213"/>
          <p14:tracePt t="304354" x="7153275" y="3803650"/>
          <p14:tracePt t="304370" x="7277100" y="3867150"/>
          <p14:tracePt t="304386" x="7419975" y="3938588"/>
          <p14:tracePt t="304402" x="7545388" y="4000500"/>
          <p14:tracePt t="304418" x="7599363" y="4037013"/>
          <p14:tracePt t="304434" x="7608888" y="4062413"/>
          <p14:tracePt t="304452" x="7626350" y="4089400"/>
          <p14:tracePt t="304466" x="7643813" y="4133850"/>
          <p14:tracePt t="304482" x="7653338" y="4160838"/>
          <p14:tracePt t="304499" x="7759700" y="4286250"/>
          <p14:tracePt t="304514" x="7786688" y="4303713"/>
          <p14:tracePt t="304530" x="7867650" y="4375150"/>
          <p14:tracePt t="304546" x="8018463" y="4473575"/>
          <p14:tracePt t="304562" x="8242300" y="4589463"/>
          <p14:tracePt t="304578" x="8501063" y="4724400"/>
          <p14:tracePt t="304594" x="8867775" y="4929188"/>
          <p14:tracePt t="304610" x="9296400" y="5072063"/>
          <p14:tracePt t="304626" x="9644063" y="5170488"/>
          <p14:tracePt t="304642" x="9813925" y="5205413"/>
          <p14:tracePt t="304658" x="9894888" y="5205413"/>
          <p14:tracePt t="304674" x="10001250" y="5170488"/>
          <p14:tracePt t="304690" x="10180638" y="5116513"/>
          <p14:tracePt t="304706" x="10348913" y="5054600"/>
          <p14:tracePt t="304722" x="10447338" y="5010150"/>
          <p14:tracePt t="304738" x="10456863" y="4983163"/>
          <p14:tracePt t="304754" x="10456863" y="4938713"/>
          <p14:tracePt t="304770" x="10456863" y="4902200"/>
          <p14:tracePt t="304786" x="10456863" y="4884738"/>
          <p14:tracePt t="304802" x="10466388" y="4857750"/>
          <p14:tracePt t="304818" x="10483850" y="4840288"/>
          <p14:tracePt t="304834" x="10483850" y="4813300"/>
          <p14:tracePt t="304837" x="10491788" y="4786313"/>
          <p14:tracePt t="304850" x="10491788" y="4768850"/>
          <p14:tracePt t="304868" x="10402888" y="4652963"/>
          <p14:tracePt t="304882" x="10348913" y="4598988"/>
          <p14:tracePt t="304898" x="10313988" y="4572000"/>
          <p14:tracePt t="304914" x="10296525" y="4554538"/>
          <p14:tracePt t="304930" x="10296525" y="4545013"/>
          <p14:tracePt t="304946" x="10269538" y="4545013"/>
          <p14:tracePt t="304962" x="10252075" y="4537075"/>
          <p14:tracePt t="304978" x="10215563" y="4518025"/>
          <p14:tracePt t="304994" x="10144125" y="4491038"/>
          <p14:tracePt t="305010" x="10028238" y="4465638"/>
          <p14:tracePt t="305026" x="9929813" y="4456113"/>
          <p14:tracePt t="305042" x="9867900" y="4446588"/>
          <p14:tracePt t="305058" x="9831388" y="4438650"/>
          <p14:tracePt t="305074" x="9804400" y="4429125"/>
          <p14:tracePt t="305090" x="9777413" y="4429125"/>
          <p14:tracePt t="305106" x="9752013" y="4411663"/>
          <p14:tracePt t="305138" x="9742488" y="4411663"/>
          <p14:tracePt t="305316" x="9732963" y="4402138"/>
          <p14:tracePt t="305492" x="9732963" y="4394200"/>
          <p14:tracePt t="305604" x="9742488" y="4394200"/>
          <p14:tracePt t="305621" x="9742488" y="4411663"/>
          <p14:tracePt t="305637" x="9742488" y="4438650"/>
          <p14:tracePt t="305641" x="9742488" y="4446588"/>
          <p14:tracePt t="305653" x="9742488" y="4473575"/>
          <p14:tracePt t="305665" x="9742488" y="4491038"/>
          <p14:tracePt t="305681" x="9742488" y="4554538"/>
          <p14:tracePt t="305697" x="9742488" y="4616450"/>
          <p14:tracePt t="305713" x="9742488" y="4670425"/>
          <p14:tracePt t="305729" x="9742488" y="4741863"/>
          <p14:tracePt t="305745" x="9742488" y="4795838"/>
          <p14:tracePt t="305761" x="9742488" y="4830763"/>
          <p14:tracePt t="305777" x="9742488" y="4884738"/>
          <p14:tracePt t="305793" x="9759950" y="4938713"/>
          <p14:tracePt t="305809" x="9759950" y="4983163"/>
          <p14:tracePt t="305825" x="9759950" y="5045075"/>
          <p14:tracePt t="305828" x="9759950" y="5072063"/>
          <p14:tracePt t="305841" x="9759950" y="5108575"/>
          <p14:tracePt t="305857" x="9759950" y="5180013"/>
          <p14:tracePt t="305873" x="9759950" y="5224463"/>
          <p14:tracePt t="305889" x="9759950" y="5259388"/>
          <p14:tracePt t="305905" x="9759950" y="5276850"/>
          <p14:tracePt t="305921" x="9759950" y="5295900"/>
          <p14:tracePt t="305937" x="9759950" y="5313363"/>
          <p14:tracePt t="305953" x="9759950" y="5367338"/>
          <p14:tracePt t="305969" x="9759950" y="5384800"/>
          <p14:tracePt t="305985" x="9759950" y="5402263"/>
          <p14:tracePt t="306001" x="9777413" y="5438775"/>
          <p14:tracePt t="306017" x="9786938" y="5491163"/>
          <p14:tracePt t="306033" x="9796463" y="5545138"/>
          <p14:tracePt t="306049" x="9831388" y="5599113"/>
          <p14:tracePt t="306065" x="9867900" y="5653088"/>
          <p14:tracePt t="306081" x="9875838" y="5670550"/>
          <p14:tracePt t="306097" x="9885363" y="5670550"/>
          <p14:tracePt t="306113" x="9885363" y="5680075"/>
          <p14:tracePt t="306145" x="9902825" y="5680075"/>
          <p14:tracePt t="306177" x="9920288" y="5680075"/>
          <p14:tracePt t="306193" x="9929813" y="5680075"/>
          <p14:tracePt t="306209" x="9939338" y="5680075"/>
          <p14:tracePt t="306241" x="9947275" y="5670550"/>
          <p14:tracePt t="306257" x="9966325" y="5670550"/>
          <p14:tracePt t="306274" x="9983788" y="5661025"/>
          <p14:tracePt t="306289" x="10010775" y="5643563"/>
          <p14:tracePt t="306305" x="10028238" y="5634038"/>
          <p14:tracePt t="306321" x="10063163" y="5634038"/>
          <p14:tracePt t="306337" x="10126663" y="5634038"/>
          <p14:tracePt t="306353" x="10171113" y="5626100"/>
          <p14:tracePt t="306369" x="10198100" y="5616575"/>
          <p14:tracePt t="306384" x="10233025" y="5599113"/>
          <p14:tracePt t="306400" x="10269538" y="5589588"/>
          <p14:tracePt t="306416" x="10323513" y="5589588"/>
          <p14:tracePt t="306432" x="10340975" y="5589588"/>
          <p14:tracePt t="306465" x="10367963" y="5589588"/>
          <p14:tracePt t="306480" x="10394950" y="5589588"/>
          <p14:tracePt t="306496" x="10420350" y="5589588"/>
          <p14:tracePt t="306513" x="10429875" y="5589588"/>
          <p14:tracePt t="306528" x="10466388" y="5589588"/>
          <p14:tracePt t="306545" x="10474325" y="5589588"/>
          <p14:tracePt t="306560" x="10483850" y="5589588"/>
          <p14:tracePt t="306576" x="10501313" y="5589588"/>
          <p14:tracePt t="306592" x="10518775" y="5589588"/>
          <p14:tracePt t="306609" x="10537825" y="5589588"/>
          <p14:tracePt t="306625" x="10545763" y="5581650"/>
          <p14:tracePt t="306640" x="10555288" y="5572125"/>
          <p14:tracePt t="306672" x="10563225" y="5572125"/>
          <p14:tracePt t="306688" x="10582275" y="5572125"/>
          <p14:tracePt t="306704" x="10599738" y="5562600"/>
          <p14:tracePt t="306720" x="10617200" y="5562600"/>
          <p14:tracePt t="306736" x="10626725" y="5562600"/>
          <p14:tracePt t="306790" x="10634663" y="5562600"/>
          <p14:tracePt t="306795" x="10644188" y="5554663"/>
          <p14:tracePt t="306886" x="10644188" y="5545138"/>
          <p14:tracePt t="306918" x="10644188" y="5537200"/>
          <p14:tracePt t="306950" x="10644188" y="5527675"/>
          <p14:tracePt t="306955" x="10644188" y="5518150"/>
          <p14:tracePt t="306966" x="10644188" y="5510213"/>
          <p14:tracePt t="306982" x="10644188" y="5500688"/>
          <p14:tracePt t="306992" x="10634663" y="5465763"/>
          <p14:tracePt t="307008" x="10634663" y="5456238"/>
          <p14:tracePt t="307024" x="10626725" y="5411788"/>
          <p14:tracePt t="307040" x="10609263" y="5367338"/>
          <p14:tracePt t="307056" x="10609263" y="5313363"/>
          <p14:tracePt t="307072" x="10599738" y="5268913"/>
          <p14:tracePt t="307088" x="10599738" y="5241925"/>
          <p14:tracePt t="307104" x="10599738" y="5224463"/>
          <p14:tracePt t="307120" x="10590213" y="5197475"/>
          <p14:tracePt t="307152" x="10590213" y="5170488"/>
          <p14:tracePt t="307168" x="10582275" y="5143500"/>
          <p14:tracePt t="307184" x="10572750" y="5126038"/>
          <p14:tracePt t="307200" x="10563225" y="5099050"/>
          <p14:tracePt t="307216" x="10563225" y="5072063"/>
          <p14:tracePt t="307232" x="10563225" y="5045075"/>
          <p14:tracePt t="307248" x="10563225" y="5018088"/>
          <p14:tracePt t="307264" x="10563225" y="5000625"/>
          <p14:tracePt t="307296" x="10563225" y="4973638"/>
          <p14:tracePt t="307312" x="10555288" y="4946650"/>
          <p14:tracePt t="307328" x="10545763" y="4938713"/>
          <p14:tracePt t="307344" x="10545763" y="4919663"/>
          <p14:tracePt t="307360" x="10545763" y="4902200"/>
          <p14:tracePt t="307376" x="10545763" y="4894263"/>
          <p14:tracePt t="307398" x="10545763" y="4884738"/>
          <p14:tracePt t="307430" x="10545763" y="4875213"/>
          <p14:tracePt t="307446" x="10545763" y="4867275"/>
          <p14:tracePt t="307462" x="10537825" y="4857750"/>
          <p14:tracePt t="307480" x="10537825" y="4848225"/>
          <p14:tracePt t="307485" x="10528300" y="4840288"/>
          <p14:tracePt t="307496" x="10528300" y="4830763"/>
          <p14:tracePt t="307512" x="10518775" y="4830763"/>
          <p14:tracePt t="307528" x="10501313" y="4830763"/>
          <p14:tracePt t="307544" x="10491788" y="4830763"/>
          <p14:tracePt t="307552" x="10474325" y="4830763"/>
          <p14:tracePt t="307568" x="10412413" y="4830763"/>
          <p14:tracePt t="307583" x="10242550" y="4884738"/>
          <p14:tracePt t="307599" x="9813925" y="4929188"/>
          <p14:tracePt t="307615" x="9082088" y="4946650"/>
          <p14:tracePt t="307631" x="8348663" y="4946650"/>
          <p14:tracePt t="307647" x="7732713" y="4946650"/>
          <p14:tracePt t="307663" x="7099300" y="4946650"/>
          <p14:tracePt t="307679" x="6276975" y="4946650"/>
          <p14:tracePt t="307695" x="5295900" y="4946650"/>
          <p14:tracePt t="307711" x="4473575" y="4983163"/>
          <p14:tracePt t="307728" x="3894138" y="5027613"/>
          <p14:tracePt t="307743" x="3509963" y="5072063"/>
          <p14:tracePt t="307760" x="3259138" y="5089525"/>
          <p14:tracePt t="307775" x="3089275" y="5089525"/>
          <p14:tracePt t="307791" x="2973388" y="5072063"/>
          <p14:tracePt t="307808" x="2894013" y="5054600"/>
          <p14:tracePt t="307823" x="2822575" y="5037138"/>
          <p14:tracePt t="307839" x="2786063" y="5027613"/>
          <p14:tracePt t="307855" x="2705100" y="5010150"/>
          <p14:tracePt t="307871" x="2652713" y="5000625"/>
          <p14:tracePt t="307887" x="2544763" y="4983163"/>
          <p14:tracePt t="307903" x="2401888" y="4956175"/>
          <p14:tracePt t="307919" x="2241550" y="4946650"/>
          <p14:tracePt t="307935" x="2089150" y="4902200"/>
          <p14:tracePt t="307951" x="1928813" y="4884738"/>
          <p14:tracePt t="307967" x="1812925" y="4867275"/>
          <p14:tracePt t="307983" x="1785938" y="4857750"/>
          <p14:tracePt t="307999" x="1785938" y="4840288"/>
          <p14:tracePt t="308015" x="1785938" y="4822825"/>
          <p14:tracePt t="308031" x="1785938" y="4776788"/>
          <p14:tracePt t="308047" x="1776413" y="4741863"/>
          <p14:tracePt t="308063" x="1758950" y="4697413"/>
          <p14:tracePt t="308079" x="1751013" y="4660900"/>
          <p14:tracePt t="308095" x="1741488" y="4625975"/>
          <p14:tracePt t="308111" x="1741488" y="4608513"/>
          <p14:tracePt t="308127" x="1731963" y="4589463"/>
          <p14:tracePt t="308143" x="1724025" y="4581525"/>
          <p14:tracePt t="308200" x="1714500" y="4572000"/>
          <p14:tracePt t="308216" x="1704975" y="4562475"/>
          <p14:tracePt t="308221" x="1704975" y="4554538"/>
          <p14:tracePt t="308232" x="1697038" y="4545013"/>
          <p14:tracePt t="308239" x="1679575" y="4527550"/>
          <p14:tracePt t="308255" x="1660525" y="4500563"/>
          <p14:tracePt t="308271" x="1652588" y="4491038"/>
          <p14:tracePt t="308376" x="1652588" y="4483100"/>
          <p14:tracePt t="308393" x="1660525" y="4483100"/>
          <p14:tracePt t="308397" x="1670050" y="4483100"/>
          <p14:tracePt t="308428" x="1687513" y="4483100"/>
          <p14:tracePt t="308444" x="1704975" y="4483100"/>
          <p14:tracePt t="308456" x="1714500" y="4483100"/>
          <p14:tracePt t="308463" x="1731963" y="4483100"/>
          <p14:tracePt t="308479" x="1776413" y="4483100"/>
          <p14:tracePt t="308495" x="1812925" y="4473575"/>
          <p14:tracePt t="308511" x="1830388" y="4473575"/>
          <p14:tracePt t="308568" x="1857375" y="4456113"/>
          <p14:tracePt t="308584" x="1884363" y="4438650"/>
          <p14:tracePt t="308590" x="1884363" y="4429125"/>
          <p14:tracePt t="308600" x="1901825" y="4429125"/>
          <p14:tracePt t="308607" x="1911350" y="4429125"/>
          <p14:tracePt t="309090" x="1919288" y="4429125"/>
          <p14:tracePt t="309107" x="1928813" y="4429125"/>
          <p14:tracePt t="309186" x="1938338" y="4429125"/>
          <p14:tracePt t="309191" x="1955800" y="4419600"/>
          <p14:tracePt t="309202" x="1955800" y="4411663"/>
          <p14:tracePt t="309214" x="1965325" y="4411663"/>
          <p14:tracePt t="309230" x="1973263" y="4411663"/>
          <p14:tracePt t="309246" x="1982788" y="4411663"/>
          <p14:tracePt t="309262" x="1990725" y="4411663"/>
          <p14:tracePt t="309278" x="1990725" y="4402138"/>
          <p14:tracePt t="309666" x="2000250" y="4402138"/>
          <p14:tracePt t="309682" x="2009775" y="4394200"/>
          <p14:tracePt t="309762" x="2017713" y="4394200"/>
          <p14:tracePt t="310114" x="2027238" y="4394200"/>
          <p14:tracePt t="312416" x="2036763" y="4394200"/>
          <p14:tracePt t="312432" x="2044700" y="4394200"/>
          <p14:tracePt t="312448" x="2054225" y="4394200"/>
          <p14:tracePt t="312464" x="2081213" y="4375150"/>
          <p14:tracePt t="312469" x="2089150" y="4367213"/>
          <p14:tracePt t="312480" x="2108200" y="4357688"/>
          <p14:tracePt t="312491" x="2116138" y="4330700"/>
          <p14:tracePt t="312507" x="2143125" y="4251325"/>
          <p14:tracePt t="312523" x="2160588" y="4170363"/>
          <p14:tracePt t="312539" x="2170113" y="4116388"/>
          <p14:tracePt t="312555" x="2187575" y="4071938"/>
          <p14:tracePt t="312571" x="2214563" y="4037013"/>
          <p14:tracePt t="312587" x="2232025" y="3990975"/>
          <p14:tracePt t="312603" x="2241550" y="3965575"/>
          <p14:tracePt t="312619" x="2259013" y="3938588"/>
          <p14:tracePt t="312635" x="2259013" y="3894138"/>
          <p14:tracePt t="312651" x="2259013" y="3857625"/>
          <p14:tracePt t="312667" x="2251075" y="3813175"/>
          <p14:tracePt t="312683" x="2241550" y="3776663"/>
          <p14:tracePt t="312699" x="2241550" y="3751263"/>
          <p14:tracePt t="312715" x="2241550" y="3724275"/>
          <p14:tracePt t="312731" x="2241550" y="3687763"/>
          <p14:tracePt t="312747" x="2241550" y="3679825"/>
          <p14:tracePt t="312763" x="2259013" y="3652838"/>
          <p14:tracePt t="312779" x="2268538" y="3643313"/>
          <p14:tracePt t="312795" x="2276475" y="3633788"/>
          <p14:tracePt t="312811" x="2276475" y="3616325"/>
          <p14:tracePt t="312827" x="2276475" y="3589338"/>
          <p14:tracePt t="312843" x="2268538" y="3581400"/>
          <p14:tracePt t="312860" x="2259013" y="3562350"/>
          <p14:tracePt t="312875" x="2251075" y="3554413"/>
          <p14:tracePt t="312944" x="2241550" y="3554413"/>
          <p14:tracePt t="312960" x="2232025" y="3554413"/>
          <p14:tracePt t="312965" x="2224088" y="3554413"/>
          <p14:tracePt t="312976" x="2214563" y="3554413"/>
          <p14:tracePt t="312992" x="2197100" y="3571875"/>
          <p14:tracePt t="313002" x="2187575" y="3571875"/>
          <p14:tracePt t="313024" x="2187575" y="3581400"/>
          <p14:tracePt t="313034" x="2179638" y="3589338"/>
          <p14:tracePt t="313050" x="2179638" y="3598863"/>
          <p14:tracePt t="313066" x="2170113" y="3616325"/>
          <p14:tracePt t="313082" x="2170113" y="3633788"/>
          <p14:tracePt t="313098" x="2170113" y="3652838"/>
          <p14:tracePt t="313114" x="2170113" y="3670300"/>
          <p14:tracePt t="313130" x="2170113" y="3679825"/>
          <p14:tracePt t="313146" x="2170113" y="3705225"/>
          <p14:tracePt t="313162" x="2179638" y="3714750"/>
          <p14:tracePt t="313178" x="2187575" y="3724275"/>
          <p14:tracePt t="313216" x="2197100" y="3724275"/>
          <p14:tracePt t="313226" x="2205038" y="3724275"/>
          <p14:tracePt t="313248" x="2214563" y="3724275"/>
          <p14:tracePt t="313258" x="2232025" y="3724275"/>
          <p14:tracePt t="313274" x="2241550" y="3724275"/>
          <p14:tracePt t="313296" x="2251075" y="3724275"/>
          <p14:tracePt t="313328" x="2251075" y="3714750"/>
          <p14:tracePt t="313344" x="2251075" y="3705225"/>
          <p14:tracePt t="313349" x="2251075" y="3697288"/>
          <p14:tracePt t="313361" x="2251075" y="3687763"/>
          <p14:tracePt t="313376" x="2251075" y="3679825"/>
          <p14:tracePt t="313386" x="2241550" y="3670300"/>
          <p14:tracePt t="313402" x="2232025" y="3660775"/>
          <p14:tracePt t="313418" x="2214563" y="3643313"/>
          <p14:tracePt t="313450" x="2197100" y="3643313"/>
          <p14:tracePt t="313466" x="2179638" y="3643313"/>
          <p14:tracePt t="313498" x="2152650" y="3643313"/>
          <p14:tracePt t="313514" x="2133600" y="3643313"/>
          <p14:tracePt t="313554" x="2116138" y="3643313"/>
          <p14:tracePt t="313562" x="2108200" y="3643313"/>
          <p14:tracePt t="313586" x="2108200" y="3652838"/>
          <p14:tracePt t="313602" x="2108200" y="3670300"/>
          <p14:tracePt t="313618" x="2108200" y="3679825"/>
          <p14:tracePt t="313626" x="2116138" y="3687763"/>
          <p14:tracePt t="313642" x="2143125" y="3714750"/>
          <p14:tracePt t="313658" x="2160588" y="3732213"/>
          <p14:tracePt t="313674" x="2205038" y="3751263"/>
          <p14:tracePt t="313730" x="2214563" y="3751263"/>
          <p14:tracePt t="313858" x="2214563" y="3759200"/>
          <p14:tracePt t="313863" x="2214563" y="3768725"/>
          <p14:tracePt t="313874" x="2214563" y="3786188"/>
          <p14:tracePt t="313882" x="2214563" y="3795713"/>
          <p14:tracePt t="313898" x="2214563" y="3822700"/>
          <p14:tracePt t="313914" x="2214563" y="3840163"/>
          <p14:tracePt t="314018" x="2224088" y="3840163"/>
          <p14:tracePt t="314034" x="2241550" y="3848100"/>
          <p14:tracePt t="314039" x="2276475" y="3857625"/>
          <p14:tracePt t="314050" x="2295525" y="3857625"/>
          <p14:tracePt t="314057" x="2339975" y="3857625"/>
          <p14:tracePt t="314073" x="2446338" y="3857625"/>
          <p14:tracePt t="314089" x="2625725" y="3813175"/>
          <p14:tracePt t="314105" x="2911475" y="3768725"/>
          <p14:tracePt t="314121" x="3394075" y="3670300"/>
          <p14:tracePt t="314137" x="3875088" y="3562350"/>
          <p14:tracePt t="314153" x="4276725" y="3473450"/>
          <p14:tracePt t="314169" x="4527550" y="3394075"/>
          <p14:tracePt t="314185" x="4687888" y="3340100"/>
          <p14:tracePt t="314201" x="4822825" y="3295650"/>
          <p14:tracePt t="314217" x="4946650" y="3268663"/>
          <p14:tracePt t="314233" x="5054600" y="3232150"/>
          <p14:tracePt t="314249" x="5099050" y="3214688"/>
          <p14:tracePt t="314267" x="5099050" y="3197225"/>
          <p14:tracePt t="314281" x="5108575" y="3179763"/>
          <p14:tracePt t="314297" x="5126038" y="3143250"/>
          <p14:tracePt t="314313" x="5160963" y="3108325"/>
          <p14:tracePt t="314329" x="5180013" y="3071813"/>
          <p14:tracePt t="314345" x="5197475" y="3027363"/>
          <p14:tracePt t="314361" x="5197475" y="2982913"/>
          <p14:tracePt t="314377" x="5197475" y="2938463"/>
          <p14:tracePt t="314393" x="5197475" y="2919413"/>
          <p14:tracePt t="314409" x="5197475" y="2894013"/>
          <p14:tracePt t="314425" x="5197475" y="2867025"/>
          <p14:tracePt t="314441" x="5197475" y="2840038"/>
          <p14:tracePt t="314457" x="5180013" y="2803525"/>
          <p14:tracePt t="314473" x="5180013" y="2786063"/>
          <p14:tracePt t="314489" x="5180013" y="2768600"/>
          <p14:tracePt t="314505" x="5187950" y="2741613"/>
          <p14:tracePt t="314521" x="5214938" y="2714625"/>
          <p14:tracePt t="314537" x="5241925" y="2697163"/>
          <p14:tracePt t="314553" x="5251450" y="2679700"/>
          <p14:tracePt t="314569" x="5251450" y="2660650"/>
          <p14:tracePt t="314585" x="5251450" y="2652713"/>
          <p14:tracePt t="314601" x="5251450" y="2625725"/>
          <p14:tracePt t="314617" x="5251450" y="2598738"/>
          <p14:tracePt t="314633" x="5251450" y="2581275"/>
          <p14:tracePt t="314854" x="5251450" y="2589213"/>
          <p14:tracePt t="314870" x="5259388" y="2608263"/>
          <p14:tracePt t="314882" x="5268913" y="2616200"/>
          <p14:tracePt t="314898" x="5286375" y="2625725"/>
          <p14:tracePt t="314905" x="5295900" y="2633663"/>
          <p14:tracePt t="314921" x="5322888" y="2643188"/>
          <p14:tracePt t="314937" x="5340350" y="2643188"/>
          <p14:tracePt t="314969" x="5348288" y="2643188"/>
          <p14:tracePt t="314985" x="5367338" y="2643188"/>
          <p14:tracePt t="315076" x="5367338" y="2652713"/>
          <p14:tracePt t="315092" x="5367338" y="2660650"/>
          <p14:tracePt t="315112" x="5367338" y="2670175"/>
          <p14:tracePt t="315124" x="5357813" y="2679700"/>
          <p14:tracePt t="315140" x="5357813" y="2687638"/>
          <p14:tracePt t="315146" x="5357813" y="2697163"/>
          <p14:tracePt t="315160" x="5357813" y="2714625"/>
          <p14:tracePt t="315176" x="5357813" y="2732088"/>
          <p14:tracePt t="315192" x="5357813" y="2759075"/>
          <p14:tracePt t="315208" x="5357813" y="2776538"/>
          <p14:tracePt t="315224" x="5357813" y="2795588"/>
          <p14:tracePt t="315240" x="5367338" y="2803525"/>
          <p14:tracePt t="315256" x="5367338" y="2822575"/>
          <p14:tracePt t="315272" x="5375275" y="2847975"/>
          <p14:tracePt t="315288" x="5411788" y="2857500"/>
          <p14:tracePt t="315304" x="5429250" y="2874963"/>
          <p14:tracePt t="315320" x="5446713" y="2884488"/>
          <p14:tracePt t="315336" x="5456238" y="2894013"/>
          <p14:tracePt t="315352" x="5473700" y="2901950"/>
          <p14:tracePt t="315368" x="5473700" y="2911475"/>
          <p14:tracePt t="315384" x="5500688" y="2919413"/>
          <p14:tracePt t="315400" x="5527675" y="2938463"/>
          <p14:tracePt t="315416" x="5554663" y="2946400"/>
          <p14:tracePt t="315432" x="5589588" y="2965450"/>
          <p14:tracePt t="315448" x="5608638" y="2965450"/>
          <p14:tracePt t="315480" x="5626100" y="2965450"/>
          <p14:tracePt t="315496" x="5643563" y="2965450"/>
          <p14:tracePt t="315512" x="5653088" y="2965450"/>
          <p14:tracePt t="315528" x="5661025" y="2965450"/>
          <p14:tracePt t="315560" x="5680075" y="2965450"/>
          <p14:tracePt t="315576" x="5697538" y="2965450"/>
          <p14:tracePt t="315592" x="5741988" y="2965450"/>
          <p14:tracePt t="315608" x="5776913" y="2965450"/>
          <p14:tracePt t="315624" x="5803900" y="2965450"/>
          <p14:tracePt t="315640" x="5830888" y="2965450"/>
          <p14:tracePt t="315657" x="5848350" y="2965450"/>
          <p14:tracePt t="315672" x="5857875" y="2965450"/>
          <p14:tracePt t="315688" x="5867400" y="2965450"/>
          <p14:tracePt t="315704" x="5894388" y="2955925"/>
          <p14:tracePt t="315720" x="5919788" y="2946400"/>
          <p14:tracePt t="315736" x="5956300" y="2938463"/>
          <p14:tracePt t="315752" x="5983288" y="2928938"/>
          <p14:tracePt t="315768" x="6000750" y="2928938"/>
          <p14:tracePt t="315812" x="6010275" y="2928938"/>
          <p14:tracePt t="315818" x="6018213" y="2928938"/>
          <p14:tracePt t="315833" x="6027738" y="2919413"/>
          <p14:tracePt t="315848" x="6037263" y="2911475"/>
          <p14:tracePt t="315876" x="6037263" y="2901950"/>
          <p14:tracePt t="315892" x="6045200" y="2894013"/>
          <p14:tracePt t="315898" x="6054725" y="2874963"/>
          <p14:tracePt t="315940" x="6054725" y="2867025"/>
          <p14:tracePt t="315956" x="6054725" y="2857500"/>
          <p14:tracePt t="315972" x="6062663" y="2830513"/>
          <p14:tracePt t="315988" x="6062663" y="2822575"/>
          <p14:tracePt t="315994" x="6062663" y="2813050"/>
          <p14:tracePt t="316009" x="6062663" y="2795588"/>
          <p14:tracePt t="316025" x="6062663" y="2776538"/>
          <p14:tracePt t="316040" x="6062663" y="2768600"/>
          <p14:tracePt t="316056" x="6062663" y="2751138"/>
          <p14:tracePt t="316072" x="6062663" y="2741613"/>
          <p14:tracePt t="316088" x="6062663" y="2732088"/>
          <p14:tracePt t="316104" x="6062663" y="2724150"/>
          <p14:tracePt t="316120" x="6054725" y="2714625"/>
          <p14:tracePt t="316136" x="6054725" y="2705100"/>
          <p14:tracePt t="316152" x="6045200" y="2687638"/>
          <p14:tracePt t="316169" x="6045200" y="2670175"/>
          <p14:tracePt t="316184" x="6027738" y="2660650"/>
          <p14:tracePt t="316200" x="6018213" y="2652713"/>
          <p14:tracePt t="316216" x="6010275" y="2633663"/>
          <p14:tracePt t="316233" x="6000750" y="2633663"/>
          <p14:tracePt t="316248" x="5983288" y="2616200"/>
          <p14:tracePt t="316280" x="5973763" y="2616200"/>
          <p14:tracePt t="316296" x="5965825" y="2616200"/>
          <p14:tracePt t="316356" x="5956300" y="2616200"/>
          <p14:tracePt t="316372" x="5946775" y="2616200"/>
          <p14:tracePt t="316404" x="5938838" y="2616200"/>
          <p14:tracePt t="316452" x="5929313" y="2616200"/>
          <p14:tracePt t="316484" x="5919788" y="2625725"/>
          <p14:tracePt t="316500" x="5911850" y="2625725"/>
          <p14:tracePt t="316506" x="5911850" y="2633663"/>
          <p14:tracePt t="316519" x="5911850" y="2643188"/>
          <p14:tracePt t="316535" x="5902325" y="2643188"/>
          <p14:tracePt t="316551" x="5902325" y="2660650"/>
          <p14:tracePt t="316567" x="5902325" y="2679700"/>
          <p14:tracePt t="316583" x="5902325" y="2697163"/>
          <p14:tracePt t="316599" x="5902325" y="2714625"/>
          <p14:tracePt t="316615" x="5902325" y="2724150"/>
          <p14:tracePt t="316631" x="5902325" y="2741613"/>
          <p14:tracePt t="316647" x="5902325" y="2768600"/>
          <p14:tracePt t="316663" x="5902325" y="2776538"/>
          <p14:tracePt t="316695" x="5911850" y="2803525"/>
          <p14:tracePt t="317006" x="5929313" y="2813050"/>
          <p14:tracePt t="317011" x="5938838" y="2813050"/>
          <p14:tracePt t="317054" x="5929313" y="2813050"/>
          <p14:tracePt t="317059" x="5919788" y="2813050"/>
          <p14:tracePt t="317071" x="5902325" y="2813050"/>
          <p14:tracePt t="317079" x="5884863" y="2813050"/>
          <p14:tracePt t="317095" x="5857875" y="2813050"/>
          <p14:tracePt t="317110" x="5840413" y="2813050"/>
          <p14:tracePt t="317126" x="5830888" y="2813050"/>
          <p14:tracePt t="317142" x="5822950" y="2813050"/>
          <p14:tracePt t="317158" x="5776913" y="2830513"/>
          <p14:tracePt t="317174" x="5741988" y="2840038"/>
          <p14:tracePt t="317190" x="5688013" y="2857500"/>
          <p14:tracePt t="317206" x="5653088" y="2867025"/>
          <p14:tracePt t="317266" x="5634038" y="2867025"/>
          <p14:tracePt t="317282" x="5616575" y="2874963"/>
          <p14:tracePt t="317295" x="5599113" y="2884488"/>
          <p14:tracePt t="317310" x="5589588" y="2884488"/>
          <p14:tracePt t="317318" x="5581650" y="2884488"/>
          <p14:tracePt t="317390" x="5562600" y="2884488"/>
          <p14:tracePt t="317406" x="5554663" y="2884488"/>
          <p14:tracePt t="317614" x="5545138" y="2884488"/>
          <p14:tracePt t="317678" x="5545138" y="2894013"/>
          <p14:tracePt t="317726" x="5545138" y="2901950"/>
          <p14:tracePt t="317807" x="5545138" y="2911475"/>
          <p14:tracePt t="317854" x="5545138" y="2928938"/>
          <p14:tracePt t="317886" x="5545138" y="2938463"/>
          <p14:tracePt t="318032" x="5554663" y="2946400"/>
          <p14:tracePt t="318052" x="5554663" y="2955925"/>
          <p14:tracePt t="318224" x="5562600" y="2965450"/>
          <p14:tracePt t="318624" x="5572125" y="2965450"/>
          <p14:tracePt t="327766" x="5608638" y="2965450"/>
          <p14:tracePt t="327782" x="5946775" y="3044825"/>
          <p14:tracePt t="327787" x="6286500" y="3116263"/>
          <p14:tracePt t="327798" x="6491288" y="3170238"/>
          <p14:tracePt t="327804" x="6608763" y="3197225"/>
          <p14:tracePt t="327820" x="6786563" y="3241675"/>
          <p14:tracePt t="327836" x="6965950" y="3295650"/>
          <p14:tracePt t="327852" x="7269163" y="3402013"/>
          <p14:tracePt t="327869" x="7796213" y="3544888"/>
          <p14:tracePt t="327884" x="8402638" y="3724275"/>
          <p14:tracePt t="327900" x="9063038" y="3973513"/>
          <p14:tracePt t="327916" x="9725025" y="4232275"/>
          <p14:tracePt t="327932" x="10188575" y="4375150"/>
          <p14:tracePt t="327948" x="10626725" y="4473575"/>
          <p14:tracePt t="327964" x="10895013" y="4545013"/>
          <p14:tracePt t="327980" x="11018838" y="4598988"/>
          <p14:tracePt t="327996" x="11045825" y="4608513"/>
          <p14:tracePt t="328028" x="11045825" y="4616450"/>
          <p14:tracePt t="328054" x="11045825" y="4652963"/>
          <p14:tracePt t="328070" x="11045825" y="4679950"/>
          <p14:tracePt t="328076" x="11045825" y="4705350"/>
          <p14:tracePt t="328092" x="11072813" y="4813300"/>
          <p14:tracePt t="328108" x="11109325" y="4938713"/>
          <p14:tracePt t="328124" x="11153775" y="5045075"/>
          <p14:tracePt t="328140" x="11180763" y="5062538"/>
          <p14:tracePt t="328172" x="11180763" y="5072063"/>
          <p14:tracePt t="328198" x="11180763" y="5062538"/>
          <p14:tracePt t="328204" x="11171238" y="5054600"/>
          <p14:tracePt t="328221" x="11109325" y="5027613"/>
          <p14:tracePt t="328236" x="10920413" y="5000625"/>
          <p14:tracePt t="328252" x="10715625" y="5000625"/>
          <p14:tracePt t="328270" x="10545763" y="5000625"/>
          <p14:tracePt t="328284" x="10385425" y="5000625"/>
          <p14:tracePt t="328300" x="10269538" y="5000625"/>
          <p14:tracePt t="328316" x="10233025" y="4991100"/>
          <p14:tracePt t="328454" x="10225088" y="4991100"/>
          <p14:tracePt t="328460" x="10215563" y="4991100"/>
          <p14:tracePt t="328476" x="10198100" y="4991100"/>
          <p14:tracePt t="328492" x="10188575" y="4991100"/>
          <p14:tracePt t="328508" x="10180638" y="4991100"/>
          <p14:tracePt t="328524" x="10134600" y="4991100"/>
          <p14:tracePt t="328540" x="10099675" y="4973638"/>
          <p14:tracePt t="328556" x="10063163" y="4973638"/>
          <p14:tracePt t="328572" x="10055225" y="4973638"/>
          <p14:tracePt t="328604" x="10045700" y="4973638"/>
          <p14:tracePt t="328620" x="10028238" y="4973638"/>
          <p14:tracePt t="328636" x="10010775" y="4983163"/>
          <p14:tracePt t="328669" x="10001250" y="4983163"/>
          <p14:tracePt t="328684" x="9974263" y="4983163"/>
          <p14:tracePt t="328716" x="9956800" y="4983163"/>
          <p14:tracePt t="328732" x="9939338" y="4983163"/>
          <p14:tracePt t="328748" x="9902825" y="4983163"/>
          <p14:tracePt t="328764" x="9894888" y="4983163"/>
          <p14:tracePt t="328780" x="9885363" y="4983163"/>
          <p14:tracePt t="328856" x="9858375" y="4983163"/>
          <p14:tracePt t="328862" x="9848850" y="4983163"/>
          <p14:tracePt t="328876" x="9831388" y="4991100"/>
          <p14:tracePt t="328921" x="9813925" y="5000625"/>
          <p14:tracePt t="328926" x="9804400" y="5000625"/>
          <p14:tracePt t="329200" x="9813925" y="5000625"/>
          <p14:tracePt t="329216" x="9831388" y="5000625"/>
          <p14:tracePt t="329221" x="9840913" y="5000625"/>
          <p14:tracePt t="329232" x="9867900" y="4991100"/>
          <p14:tracePt t="329243" x="9902825" y="4991100"/>
          <p14:tracePt t="329259" x="9983788" y="4991100"/>
          <p14:tracePt t="329275" x="10063163" y="4991100"/>
          <p14:tracePt t="329291" x="10117138" y="4983163"/>
          <p14:tracePt t="329307" x="10206038" y="4973638"/>
          <p14:tracePt t="329324" x="10269538" y="4973638"/>
          <p14:tracePt t="329339" x="10340975" y="4965700"/>
          <p14:tracePt t="329355" x="10394950" y="4965700"/>
          <p14:tracePt t="329371" x="10420350" y="4965700"/>
          <p14:tracePt t="329387" x="10439400" y="4965700"/>
          <p14:tracePt t="329403" x="10474325" y="4965700"/>
          <p14:tracePt t="329419" x="10537825" y="4965700"/>
          <p14:tracePt t="329435" x="10617200" y="4965700"/>
          <p14:tracePt t="329451" x="10671175" y="4965700"/>
          <p14:tracePt t="329467" x="10742613" y="4965700"/>
          <p14:tracePt t="329483" x="10752138" y="4965700"/>
          <p14:tracePt t="329515" x="10760075" y="4965700"/>
          <p14:tracePt t="329531" x="10769600" y="4965700"/>
          <p14:tracePt t="329552" x="10777538" y="4965700"/>
          <p14:tracePt t="329563" x="10787063" y="4965700"/>
          <p14:tracePt t="329579" x="10796588" y="4965700"/>
          <p14:tracePt t="329595" x="10814050" y="4965700"/>
          <p14:tracePt t="329611" x="10831513" y="4965700"/>
          <p14:tracePt t="329627" x="10875963" y="4965700"/>
          <p14:tracePt t="329643" x="10920413" y="4965700"/>
          <p14:tracePt t="329659" x="10956925" y="4973638"/>
          <p14:tracePt t="329675" x="10991850" y="4973638"/>
          <p14:tracePt t="329691" x="11037888" y="4973638"/>
          <p14:tracePt t="329707" x="11055350" y="4973638"/>
          <p14:tracePt t="329760" x="11063288" y="4973638"/>
          <p14:tracePt t="329765" x="11072813" y="4973638"/>
          <p14:tracePt t="329776" x="11099800" y="4973638"/>
          <p14:tracePt t="329787" x="11109325" y="4973638"/>
          <p14:tracePt t="329856" x="11117263" y="4973638"/>
          <p14:tracePt t="329872" x="11126788" y="4973638"/>
          <p14:tracePt t="331106" x="11134725" y="4973638"/>
          <p14:tracePt t="331661" x="11144250" y="4973638"/>
          <p14:tracePt t="333401" x="11134725" y="4973638"/>
          <p14:tracePt t="333405" x="11126788" y="4973638"/>
          <p14:tracePt t="333417" x="11117263" y="4983163"/>
          <p14:tracePt t="333433" x="11117263" y="4991100"/>
          <p14:tracePt t="333448" x="11090275" y="5000625"/>
          <p14:tracePt t="333464" x="11055350" y="5010150"/>
          <p14:tracePt t="333480" x="11018838" y="5010150"/>
          <p14:tracePt t="333496" x="10947400" y="5018088"/>
          <p14:tracePt t="333512" x="10858500" y="5018088"/>
          <p14:tracePt t="333528" x="10787063" y="5018088"/>
          <p14:tracePt t="333544" x="10680700" y="5000625"/>
          <p14:tracePt t="333560" x="10582275" y="4973638"/>
          <p14:tracePt t="333576" x="10510838" y="4946650"/>
          <p14:tracePt t="333592" x="10456863" y="4911725"/>
          <p14:tracePt t="333608" x="10429875" y="4902200"/>
          <p14:tracePt t="333624" x="10402888" y="4884738"/>
          <p14:tracePt t="333640" x="10358438" y="4848225"/>
          <p14:tracePt t="333655" x="10331450" y="4848225"/>
          <p14:tracePt t="333672" x="10269538" y="4795838"/>
          <p14:tracePt t="333688" x="10252075" y="4786313"/>
          <p14:tracePt t="333704" x="10233025" y="4759325"/>
          <p14:tracePt t="333720" x="10206038" y="4724400"/>
          <p14:tracePt t="333736" x="10153650" y="4687888"/>
          <p14:tracePt t="333752" x="10109200" y="4660900"/>
          <p14:tracePt t="333768" x="10072688" y="4643438"/>
          <p14:tracePt t="333784" x="10018713" y="4625975"/>
          <p14:tracePt t="333799" x="10010775" y="4616450"/>
          <p14:tracePt t="333815" x="9974263" y="4608513"/>
          <p14:tracePt t="333831" x="9966325" y="4608513"/>
          <p14:tracePt t="333847" x="9956800" y="4598988"/>
          <p14:tracePt t="333863" x="9939338" y="4598988"/>
          <p14:tracePt t="333879" x="9920288" y="4589463"/>
          <p14:tracePt t="333911" x="9912350" y="4589463"/>
          <p14:tracePt t="333929" x="9894888" y="4581525"/>
          <p14:tracePt t="333943" x="9885363" y="4581525"/>
          <p14:tracePt t="333977" x="9875838" y="4572000"/>
          <p14:tracePt t="334024" x="9867900" y="4562475"/>
          <p14:tracePt t="334041" x="9867900" y="4537075"/>
          <p14:tracePt t="334046" x="9867900" y="4527550"/>
          <p14:tracePt t="334060" x="9867900" y="4518025"/>
          <p14:tracePt t="334121" x="9867900" y="4510088"/>
          <p14:tracePt t="334608" x="9831388" y="4510088"/>
          <p14:tracePt t="334613" x="9813925" y="4510088"/>
          <p14:tracePt t="334624" x="9769475" y="4510088"/>
          <p14:tracePt t="334630" x="9725025" y="4510088"/>
          <p14:tracePt t="334646" x="9661525" y="4510088"/>
          <p14:tracePt t="334662" x="9555163" y="4510088"/>
          <p14:tracePt t="334678" x="9491663" y="4500563"/>
          <p14:tracePt t="334694" x="9439275" y="4491038"/>
          <p14:tracePt t="334710" x="9375775" y="4473575"/>
          <p14:tracePt t="334726" x="9313863" y="4465638"/>
          <p14:tracePt t="334742" x="9251950" y="4456113"/>
          <p14:tracePt t="334758" x="9205913" y="4446588"/>
          <p14:tracePt t="334774" x="9180513" y="4446588"/>
          <p14:tracePt t="334850" x="9188450" y="4446588"/>
          <p14:tracePt t="334898" x="9197975" y="4446588"/>
          <p14:tracePt t="334946" x="9215438" y="4446588"/>
          <p14:tracePt t="334962" x="9224963" y="4456113"/>
          <p14:tracePt t="334978" x="9232900" y="4456113"/>
          <p14:tracePt t="334994" x="9232900" y="4465638"/>
          <p14:tracePt t="335000" x="9242425" y="4473575"/>
          <p14:tracePt t="335026" x="9259888" y="4473575"/>
          <p14:tracePt t="335058" x="9269413" y="4473575"/>
          <p14:tracePt t="335074" x="9277350" y="4465638"/>
          <p14:tracePt t="335095" x="9286875" y="4456113"/>
          <p14:tracePt t="335106" x="9296400" y="4446588"/>
          <p14:tracePt t="335113" x="9313863" y="4438650"/>
          <p14:tracePt t="335126" x="9348788" y="4411663"/>
          <p14:tracePt t="335142" x="9385300" y="4402138"/>
          <p14:tracePt t="335158" x="9394825" y="4402138"/>
          <p14:tracePt t="335174" x="9402763" y="4394200"/>
          <p14:tracePt t="335218" x="9412288" y="4394200"/>
          <p14:tracePt t="335224" x="9420225" y="4394200"/>
          <p14:tracePt t="335238" x="9491663" y="4394200"/>
          <p14:tracePt t="335254" x="9555163" y="4394200"/>
          <p14:tracePt t="335270" x="9599613" y="4402138"/>
          <p14:tracePt t="335286" x="9609138" y="4402138"/>
          <p14:tracePt t="335302" x="9626600" y="4402138"/>
          <p14:tracePt t="335318" x="9634538" y="4402138"/>
          <p14:tracePt t="335378" x="9644063" y="4402138"/>
          <p14:tracePt t="335394" x="9644063" y="4394200"/>
          <p14:tracePt t="335478" x="9653588" y="4402138"/>
          <p14:tracePt t="335586" x="9680575" y="4411663"/>
          <p14:tracePt t="335592" x="9698038" y="4419600"/>
          <p14:tracePt t="335618" x="9725025" y="4429125"/>
          <p14:tracePt t="335666" x="9725025" y="4438650"/>
          <p14:tracePt t="335682" x="9732963" y="4438650"/>
          <p14:tracePt t="335698" x="9732963" y="4456113"/>
          <p14:tracePt t="335714" x="9742488" y="4473575"/>
          <p14:tracePt t="335720" x="9742488" y="4483100"/>
          <p14:tracePt t="335734" x="9742488" y="4510088"/>
          <p14:tracePt t="335749" x="9742488" y="4518025"/>
          <p14:tracePt t="335765" x="9742488" y="4554538"/>
          <p14:tracePt t="335781" x="9742488" y="4598988"/>
          <p14:tracePt t="335797" x="9742488" y="4652963"/>
          <p14:tracePt t="335813" x="9742488" y="4697413"/>
          <p14:tracePt t="335830" x="9742488" y="4759325"/>
          <p14:tracePt t="335846" x="9759950" y="4822825"/>
          <p14:tracePt t="335877" x="9759950" y="4848225"/>
          <p14:tracePt t="335893" x="9759950" y="4875213"/>
          <p14:tracePt t="335909" x="9769475" y="4919663"/>
          <p14:tracePt t="335925" x="9777413" y="4956175"/>
          <p14:tracePt t="335942" x="9804400" y="4991100"/>
          <p14:tracePt t="335957" x="9813925" y="5000625"/>
          <p14:tracePt t="335973" x="9823450" y="5010150"/>
          <p14:tracePt t="335989" x="9831388" y="5010150"/>
          <p14:tracePt t="336005" x="9840913" y="5010150"/>
          <p14:tracePt t="336021" x="9858375" y="5018088"/>
          <p14:tracePt t="336037" x="9875838" y="5027613"/>
          <p14:tracePt t="336098" x="9875838" y="5037138"/>
          <p14:tracePt t="336309" x="9875838" y="5027613"/>
          <p14:tracePt t="336313" x="9875838" y="5018088"/>
          <p14:tracePt t="336329" x="9875838" y="5000625"/>
          <p14:tracePt t="336341" x="9894888" y="4983163"/>
          <p14:tracePt t="336357" x="9894888" y="4946650"/>
          <p14:tracePt t="336372" x="9894888" y="4894263"/>
          <p14:tracePt t="336388" x="9867900" y="4822825"/>
          <p14:tracePt t="336404" x="9813925" y="4741863"/>
          <p14:tracePt t="336420" x="9732963" y="4670425"/>
          <p14:tracePt t="336436" x="9705975" y="4616450"/>
          <p14:tracePt t="336452" x="9680575" y="4589463"/>
          <p14:tracePt t="336468" x="9671050" y="4537075"/>
          <p14:tracePt t="336484" x="9671050" y="4500563"/>
          <p14:tracePt t="336500" x="9671050" y="4473575"/>
          <p14:tracePt t="336516" x="9671050" y="4465638"/>
          <p14:tracePt t="336532" x="9671050" y="4456113"/>
          <p14:tracePt t="336565" x="9671050" y="4446588"/>
          <p14:tracePt t="336580" x="9671050" y="4429125"/>
          <p14:tracePt t="336596" x="9671050" y="4411663"/>
          <p14:tracePt t="336612" x="9671050" y="4402138"/>
          <p14:tracePt t="336628" x="9671050" y="4394200"/>
          <p14:tracePt t="336692" x="9671050" y="4384675"/>
          <p14:tracePt t="336709" x="9680575" y="4375150"/>
          <p14:tracePt t="336756" x="9688513" y="4375150"/>
          <p14:tracePt t="336773" x="9698038" y="4394200"/>
          <p14:tracePt t="336778" x="9698038" y="4402138"/>
          <p14:tracePt t="336789" x="9698038" y="4411663"/>
          <p14:tracePt t="336804" x="9705975" y="4446588"/>
          <p14:tracePt t="336820" x="9715500" y="4465638"/>
          <p14:tracePt t="336836" x="9715500" y="4483100"/>
          <p14:tracePt t="336852" x="9715500" y="4518025"/>
          <p14:tracePt t="336868" x="9715500" y="4554538"/>
          <p14:tracePt t="336884" x="9732963" y="4616450"/>
          <p14:tracePt t="336900" x="9732963" y="4652963"/>
          <p14:tracePt t="336916" x="9742488" y="4724400"/>
          <p14:tracePt t="336932" x="9742488" y="4795838"/>
          <p14:tracePt t="336948" x="9752013" y="4857750"/>
          <p14:tracePt t="336965" x="9752013" y="4919663"/>
          <p14:tracePt t="336980" x="9769475" y="4991100"/>
          <p14:tracePt t="336997" x="9777413" y="5037138"/>
          <p14:tracePt t="337012" x="9786938" y="5081588"/>
          <p14:tracePt t="337028" x="9796463" y="5126038"/>
          <p14:tracePt t="337044" x="9813925" y="5180013"/>
          <p14:tracePt t="337060" x="9813925" y="5205413"/>
          <p14:tracePt t="337076" x="9813925" y="5259388"/>
          <p14:tracePt t="337092" x="9786938" y="5303838"/>
          <p14:tracePt t="337108" x="9769475" y="5357813"/>
          <p14:tracePt t="337124" x="9769475" y="5402263"/>
          <p14:tracePt t="337140" x="9769475" y="5438775"/>
          <p14:tracePt t="337156" x="9769475" y="5473700"/>
          <p14:tracePt t="337172" x="9769475" y="5500688"/>
          <p14:tracePt t="337188" x="9769475" y="5518150"/>
          <p14:tracePt t="337204" x="9769475" y="5537200"/>
          <p14:tracePt t="337220" x="9769475" y="5562600"/>
          <p14:tracePt t="337236" x="9769475" y="5572125"/>
          <p14:tracePt t="337252" x="9769475" y="5581650"/>
          <p14:tracePt t="337268" x="9769475" y="5608638"/>
          <p14:tracePt t="337284" x="9769475" y="5634038"/>
          <p14:tracePt t="337300" x="9769475" y="5643563"/>
          <p14:tracePt t="337316" x="9769475" y="5661025"/>
          <p14:tracePt t="337332" x="9759950" y="5688013"/>
          <p14:tracePt t="337348" x="9759950" y="5705475"/>
          <p14:tracePt t="337381" x="9759950" y="5715000"/>
          <p14:tracePt t="337397" x="9777413" y="5715000"/>
          <p14:tracePt t="337412" x="9796463" y="5715000"/>
          <p14:tracePt t="337427" x="9804400" y="5705475"/>
          <p14:tracePt t="337461" x="9823450" y="5697538"/>
          <p14:tracePt t="337476" x="9867900" y="5688013"/>
          <p14:tracePt t="337492" x="9912350" y="5680075"/>
          <p14:tracePt t="337508" x="9983788" y="5653088"/>
          <p14:tracePt t="337524" x="10037763" y="5634038"/>
          <p14:tracePt t="337540" x="10063163" y="5616575"/>
          <p14:tracePt t="337556" x="10082213" y="5616575"/>
          <p14:tracePt t="337572" x="10099675" y="5616575"/>
          <p14:tracePt t="337588" x="10144125" y="5616575"/>
          <p14:tracePt t="337604" x="10206038" y="5616575"/>
          <p14:tracePt t="337620" x="10313988" y="5616575"/>
          <p14:tracePt t="337636" x="10456863" y="5616575"/>
          <p14:tracePt t="337652" x="10510838" y="5616575"/>
          <p14:tracePt t="337667" x="10528300" y="5616575"/>
          <p14:tracePt t="337690" x="10545763" y="5616575"/>
          <p14:tracePt t="337703" x="10563225" y="5616575"/>
          <p14:tracePt t="337715" x="10572750" y="5616575"/>
          <p14:tracePt t="337731" x="10617200" y="5616575"/>
          <p14:tracePt t="337747" x="10680700" y="5616575"/>
          <p14:tracePt t="337763" x="10725150" y="5616575"/>
          <p14:tracePt t="337779" x="10752138" y="5608638"/>
          <p14:tracePt t="337815" x="10760075" y="5608638"/>
          <p14:tracePt t="337827" x="10769600" y="5608638"/>
          <p14:tracePt t="337843" x="10787063" y="5608638"/>
          <p14:tracePt t="337859" x="10804525" y="5608638"/>
          <p14:tracePt t="337926" x="10814050" y="5599113"/>
          <p14:tracePt t="337958" x="10814050" y="5589588"/>
          <p14:tracePt t="337963" x="10804525" y="5572125"/>
          <p14:tracePt t="337975" x="10804525" y="5562600"/>
          <p14:tracePt t="337987" x="10796588" y="5545138"/>
          <p14:tracePt t="338003" x="10769600" y="5518150"/>
          <p14:tracePt t="338019" x="10760075" y="5483225"/>
          <p14:tracePt t="338035" x="10706100" y="5438775"/>
          <p14:tracePt t="338051" x="10680700" y="5394325"/>
          <p14:tracePt t="338067" x="10661650" y="5348288"/>
          <p14:tracePt t="338083" x="10634663" y="5286375"/>
          <p14:tracePt t="338099" x="10599738" y="5232400"/>
          <p14:tracePt t="338115" x="10563225" y="5133975"/>
          <p14:tracePt t="338131" x="10545763" y="5072063"/>
          <p14:tracePt t="338147" x="10545763" y="5027613"/>
          <p14:tracePt t="338163" x="10545763" y="4991100"/>
          <p14:tracePt t="338166" x="10537825" y="4973638"/>
          <p14:tracePt t="338179" x="10528300" y="4946650"/>
          <p14:tracePt t="338195" x="10528300" y="4911725"/>
          <p14:tracePt t="338211" x="10518775" y="4867275"/>
          <p14:tracePt t="338227" x="10518775" y="4813300"/>
          <p14:tracePt t="338243" x="10518775" y="4741863"/>
          <p14:tracePt t="338259" x="10518775" y="4724400"/>
          <p14:tracePt t="338275" x="10518775" y="4687888"/>
          <p14:tracePt t="338290" x="10518775" y="4679950"/>
          <p14:tracePt t="338306" x="10518775" y="4652963"/>
          <p14:tracePt t="338322" x="10518775" y="4633913"/>
          <p14:tracePt t="338338" x="10518775" y="4608513"/>
          <p14:tracePt t="338354" x="10518775" y="4572000"/>
          <p14:tracePt t="338370" x="10518775" y="4537075"/>
          <p14:tracePt t="338386" x="10518775" y="4518025"/>
          <p14:tracePt t="338403" x="10518775" y="4500563"/>
          <p14:tracePt t="338419" x="10518775" y="4483100"/>
          <p14:tracePt t="338439" x="10518775" y="4473575"/>
          <p14:tracePt t="338451" x="10518775" y="4465638"/>
          <p14:tracePt t="338466" x="10518775" y="4446588"/>
          <p14:tracePt t="338482" x="10528300" y="4429125"/>
          <p14:tracePt t="338498" x="10528300" y="4419600"/>
          <p14:tracePt t="338535" x="10528300" y="4411663"/>
          <p14:tracePt t="338630" x="10528300" y="4402138"/>
          <p14:tracePt t="338662" x="10518775" y="4402138"/>
          <p14:tracePt t="338667" x="10510838" y="4402138"/>
          <p14:tracePt t="338679" x="10501313" y="4402138"/>
          <p14:tracePt t="338690" x="10491788" y="4411663"/>
          <p14:tracePt t="338706" x="10474325" y="4411663"/>
          <p14:tracePt t="338722" x="10456863" y="4411663"/>
          <p14:tracePt t="338738" x="10412413" y="4419600"/>
          <p14:tracePt t="338754" x="10367963" y="4419600"/>
          <p14:tracePt t="338770" x="10323513" y="4429125"/>
          <p14:tracePt t="338786" x="10296525" y="4429125"/>
          <p14:tracePt t="338802" x="10269538" y="4429125"/>
          <p14:tracePt t="338818" x="10233025" y="4429125"/>
          <p14:tracePt t="338834" x="10215563" y="4429125"/>
          <p14:tracePt t="338850" x="10180638" y="4429125"/>
          <p14:tracePt t="338867" x="10144125" y="4429125"/>
          <p14:tracePt t="338882" x="10082213" y="4429125"/>
          <p14:tracePt t="338899" x="10028238" y="4429125"/>
          <p14:tracePt t="338914" x="9983788" y="4429125"/>
          <p14:tracePt t="338930" x="9939338" y="4429125"/>
          <p14:tracePt t="338946" x="9894888" y="4429125"/>
          <p14:tracePt t="338962" x="9848850" y="4429125"/>
          <p14:tracePt t="338978" x="9804400" y="4429125"/>
          <p14:tracePt t="338994" x="9759950" y="4429125"/>
          <p14:tracePt t="339010" x="9715500" y="4429125"/>
          <p14:tracePt t="339026" x="9671050" y="4446588"/>
          <p14:tracePt t="339042" x="9634538" y="4446588"/>
          <p14:tracePt t="339058" x="9617075" y="4446588"/>
          <p14:tracePt t="339074" x="9609138" y="4456113"/>
          <p14:tracePt t="339090" x="9590088" y="4456113"/>
          <p14:tracePt t="339256" x="9609138" y="4473575"/>
          <p14:tracePt t="339273" x="9617075" y="4483100"/>
          <p14:tracePt t="339277" x="9617075" y="4491038"/>
          <p14:tracePt t="339288" x="9617075" y="4500563"/>
          <p14:tracePt t="339298" x="9617075" y="4510088"/>
          <p14:tracePt t="339320" x="9617075" y="4527550"/>
          <p14:tracePt t="339336" x="9617075" y="4545013"/>
          <p14:tracePt t="339346" x="9617075" y="4562475"/>
          <p14:tracePt t="339361" x="9617075" y="4608513"/>
          <p14:tracePt t="339377" x="9634538" y="4670425"/>
          <p14:tracePt t="339393" x="9644063" y="4741863"/>
          <p14:tracePt t="339409" x="9644063" y="4795838"/>
          <p14:tracePt t="339425" x="9644063" y="4840288"/>
          <p14:tracePt t="339441" x="9644063" y="4894263"/>
          <p14:tracePt t="339457" x="9644063" y="4956175"/>
          <p14:tracePt t="339473" x="9626600" y="4991100"/>
          <p14:tracePt t="339489" x="9626600" y="5045075"/>
          <p14:tracePt t="339506" x="9626600" y="5108575"/>
          <p14:tracePt t="339521" x="9644063" y="5170488"/>
          <p14:tracePt t="339537" x="9671050" y="5232400"/>
          <p14:tracePt t="339554" x="9671050" y="5268913"/>
          <p14:tracePt t="339569" x="9671050" y="5295900"/>
          <p14:tracePt t="339585" x="9680575" y="5330825"/>
          <p14:tracePt t="339601" x="9680575" y="5375275"/>
          <p14:tracePt t="339617" x="9680575" y="5429250"/>
          <p14:tracePt t="339633" x="9698038" y="5510213"/>
          <p14:tracePt t="339649" x="9705975" y="5581650"/>
          <p14:tracePt t="339665" x="9715500" y="5616575"/>
          <p14:tracePt t="339681" x="9715500" y="5626100"/>
          <p14:tracePt t="339697" x="9732963" y="5661025"/>
          <p14:tracePt t="339713" x="9752013" y="5697538"/>
          <p14:tracePt t="339729" x="9777413" y="5751513"/>
          <p14:tracePt t="339745" x="9804400" y="5776913"/>
          <p14:tracePt t="339761" x="9813925" y="5795963"/>
          <p14:tracePt t="339777" x="9840913" y="5822950"/>
          <p14:tracePt t="339793" x="9840913" y="5830888"/>
          <p14:tracePt t="339809" x="9867900" y="5848350"/>
          <p14:tracePt t="339896" x="9875838" y="5848350"/>
          <p14:tracePt t="339902" x="9894888" y="5848350"/>
          <p14:tracePt t="339912" x="9929813" y="5857875"/>
          <p14:tracePt t="339921" x="9947275" y="5867400"/>
          <p14:tracePt t="339937" x="9966325" y="5867400"/>
          <p14:tracePt t="339960" x="9983788" y="5857875"/>
          <p14:tracePt t="339976" x="9983788" y="5840413"/>
          <p14:tracePt t="339992" x="9983788" y="5822950"/>
          <p14:tracePt t="340008" x="9983788" y="5803900"/>
          <p14:tracePt t="340017" x="9983788" y="5795963"/>
          <p14:tracePt t="340033" x="9983788" y="5786438"/>
          <p14:tracePt t="340049" x="9983788" y="5768975"/>
          <p14:tracePt t="340065" x="9983788" y="5741988"/>
          <p14:tracePt t="340081" x="9983788" y="5697538"/>
          <p14:tracePt t="340097" x="9983788" y="5653088"/>
          <p14:tracePt t="340113" x="9983788" y="5599113"/>
          <p14:tracePt t="340129" x="9983788" y="5537200"/>
          <p14:tracePt t="340145" x="9974263" y="5483225"/>
          <p14:tracePt t="340161" x="9974263" y="5438775"/>
          <p14:tracePt t="340177" x="9974263" y="5384800"/>
          <p14:tracePt t="340193" x="9956800" y="5330825"/>
          <p14:tracePt t="340209" x="9939338" y="5303838"/>
          <p14:tracePt t="340225" x="9939338" y="5276850"/>
          <p14:tracePt t="340241" x="9939338" y="5251450"/>
          <p14:tracePt t="340257" x="9929813" y="5224463"/>
          <p14:tracePt t="340289" x="9929813" y="5205413"/>
          <p14:tracePt t="340305" x="9920288" y="5197475"/>
          <p14:tracePt t="340321" x="9912350" y="5187950"/>
          <p14:tracePt t="340337" x="9912350" y="5170488"/>
          <p14:tracePt t="340353" x="9912350" y="5160963"/>
          <p14:tracePt t="340368" x="9912350" y="5143500"/>
          <p14:tracePt t="340385" x="9912350" y="5126038"/>
          <p14:tracePt t="340400" x="9894888" y="5108575"/>
          <p14:tracePt t="340416" x="9894888" y="5099050"/>
          <p14:tracePt t="340433" x="9885363" y="5099050"/>
          <p14:tracePt t="340464" x="9858375" y="5072063"/>
          <p14:tracePt t="340496" x="9848850" y="5072063"/>
          <p14:tracePt t="340520" x="9848850" y="5062538"/>
          <p14:tracePt t="340552" x="9848850" y="5054600"/>
          <p14:tracePt t="340557" x="9848850" y="5045075"/>
          <p14:tracePt t="340584" x="9848850" y="5037138"/>
          <p14:tracePt t="340600" x="9840913" y="5027613"/>
          <p14:tracePt t="340616" x="9831388" y="5027613"/>
          <p14:tracePt t="340648" x="9813925" y="5027613"/>
          <p14:tracePt t="340653" x="9804400" y="5027613"/>
          <p14:tracePt t="340714" x="9796463" y="5018088"/>
          <p14:tracePt t="340719" x="9786938" y="5018088"/>
          <p14:tracePt t="340890" x="9786938" y="5010150"/>
          <p14:tracePt t="340922" x="9796463" y="5010150"/>
          <p14:tracePt t="340942" x="9804400" y="5010150"/>
          <p14:tracePt t="340970" x="9813925" y="5010150"/>
          <p14:tracePt t="340986" x="9823450" y="5010150"/>
          <p14:tracePt t="340992" x="9831388" y="5010150"/>
          <p14:tracePt t="341008" x="9848850" y="5010150"/>
          <p14:tracePt t="341024" x="9867900" y="5010150"/>
          <p14:tracePt t="341040" x="9885363" y="5010150"/>
          <p14:tracePt t="341056" x="9902825" y="5010150"/>
          <p14:tracePt t="341072" x="9947275" y="5010150"/>
          <p14:tracePt t="341088" x="10010775" y="5010150"/>
          <p14:tracePt t="341104" x="10082213" y="5010150"/>
          <p14:tracePt t="341120" x="10134600" y="5010150"/>
          <p14:tracePt t="341136" x="10180638" y="5000625"/>
          <p14:tracePt t="341152" x="10225088" y="5000625"/>
          <p14:tracePt t="341168" x="10269538" y="5000625"/>
          <p14:tracePt t="341184" x="10304463" y="5000625"/>
          <p14:tracePt t="341200" x="10358438" y="5000625"/>
          <p14:tracePt t="341216" x="10385425" y="5000625"/>
          <p14:tracePt t="341232" x="10402888" y="5000625"/>
          <p14:tracePt t="341248" x="10429875" y="5000625"/>
          <p14:tracePt t="341264" x="10474325" y="5000625"/>
          <p14:tracePt t="341280" x="10555288" y="5000625"/>
          <p14:tracePt t="341296" x="10617200" y="4991100"/>
          <p14:tracePt t="341312" x="10653713" y="4983163"/>
          <p14:tracePt t="341328" x="10661650" y="4973638"/>
          <p14:tracePt t="341360" x="10680700" y="4973638"/>
          <p14:tracePt t="341376" x="10715625" y="4973638"/>
          <p14:tracePt t="341392" x="10769600" y="4973638"/>
          <p14:tracePt t="341408" x="10804525" y="4973638"/>
          <p14:tracePt t="341423" x="10841038" y="4973638"/>
          <p14:tracePt t="341439" x="10868025" y="4973638"/>
          <p14:tracePt t="341455" x="10912475" y="4973638"/>
          <p14:tracePt t="341471" x="10947400" y="4973638"/>
          <p14:tracePt t="341487" x="10974388" y="4973638"/>
          <p14:tracePt t="341503" x="11010900" y="4973638"/>
          <p14:tracePt t="341519" x="11018838" y="4973638"/>
          <p14:tracePt t="341562" x="11028363" y="4973638"/>
          <p14:tracePt t="341582" x="11045825" y="4973638"/>
          <p14:tracePt t="341594" x="11055350" y="4973638"/>
          <p14:tracePt t="341600" x="11072813" y="4973638"/>
          <p14:tracePt t="341615" x="11099800" y="4983163"/>
          <p14:tracePt t="342220" x="11109325" y="4983163"/>
          <p14:tracePt t="343318" x="11109325" y="4991100"/>
          <p14:tracePt t="343382" x="11099800" y="4991100"/>
          <p14:tracePt t="343387" x="11090275" y="4991100"/>
          <p14:tracePt t="343398" x="11082338" y="4991100"/>
          <p14:tracePt t="343406" x="11055350" y="4991100"/>
          <p14:tracePt t="343422" x="11037888" y="4991100"/>
          <p14:tracePt t="343438" x="11028363" y="4991100"/>
          <p14:tracePt t="343454" x="11010900" y="5000625"/>
          <p14:tracePt t="343470" x="10991850" y="5000625"/>
          <p14:tracePt t="343486" x="10974388" y="5000625"/>
          <p14:tracePt t="343502" x="10956925" y="5000625"/>
          <p14:tracePt t="343518" x="10929938" y="5000625"/>
          <p14:tracePt t="343534" x="10895013" y="5000625"/>
          <p14:tracePt t="343551" x="10841038" y="5000625"/>
          <p14:tracePt t="343565" x="10787063" y="5000625"/>
          <p14:tracePt t="343581" x="10733088" y="5000625"/>
          <p14:tracePt t="343598" x="10688638" y="5000625"/>
          <p14:tracePt t="343613" x="10661650" y="5000625"/>
          <p14:tracePt t="343629" x="10644188" y="5000625"/>
          <p14:tracePt t="343645" x="10626725" y="5000625"/>
          <p14:tracePt t="343661" x="10590213" y="5000625"/>
          <p14:tracePt t="343677" x="10555288" y="5010150"/>
          <p14:tracePt t="343693" x="10518775" y="5010150"/>
          <p14:tracePt t="343709" x="10501313" y="5010150"/>
          <p14:tracePt t="343725" x="10474325" y="5010150"/>
          <p14:tracePt t="343741" x="10456863" y="5010150"/>
          <p14:tracePt t="343757" x="10429875" y="5010150"/>
          <p14:tracePt t="343773" x="10394950" y="5010150"/>
          <p14:tracePt t="343789" x="10358438" y="5010150"/>
          <p14:tracePt t="343805" x="10313988" y="5018088"/>
          <p14:tracePt t="343821" x="10296525" y="5018088"/>
          <p14:tracePt t="343837" x="10287000" y="5018088"/>
          <p14:tracePt t="343853" x="10277475" y="5018088"/>
          <p14:tracePt t="343869" x="10269538" y="5018088"/>
          <p14:tracePt t="343958" x="10260013" y="5018088"/>
          <p14:tracePt t="343974" x="10252075" y="5018088"/>
          <p14:tracePt t="343990" x="10233025" y="5018088"/>
          <p14:tracePt t="344218" x="10242550" y="5018088"/>
          <p14:tracePt t="344230" x="10260013" y="5018088"/>
          <p14:tracePt t="344237" x="10277475" y="5027613"/>
          <p14:tracePt t="344254" x="10331450" y="5037138"/>
          <p14:tracePt t="344271" x="10412413" y="5045075"/>
          <p14:tracePt t="344285" x="10456863" y="5045075"/>
          <p14:tracePt t="344301" x="10501313" y="5045075"/>
          <p14:tracePt t="344326" x="10510838" y="5045075"/>
          <p14:tracePt t="344333" x="10518775" y="5045075"/>
          <p14:tracePt t="344349" x="10555288" y="5045075"/>
          <p14:tracePt t="344365" x="10609263" y="5045075"/>
          <p14:tracePt t="344381" x="10671175" y="5045075"/>
          <p14:tracePt t="344397" x="10698163" y="5045075"/>
          <p14:tracePt t="344438" x="10706100" y="5045075"/>
          <p14:tracePt t="344454" x="10715625" y="5045075"/>
          <p14:tracePt t="344470" x="10725150" y="5045075"/>
          <p14:tracePt t="344477" x="10752138" y="5045075"/>
          <p14:tracePt t="344493" x="10796588" y="5045075"/>
          <p14:tracePt t="344509" x="10814050" y="5045075"/>
          <p14:tracePt t="344550" x="10823575" y="5045075"/>
          <p14:tracePt t="344566" x="10841038" y="5045075"/>
          <p14:tracePt t="344573" x="10848975" y="5045075"/>
          <p14:tracePt t="344589" x="10875963" y="5045075"/>
          <p14:tracePt t="344605" x="10895013" y="5045075"/>
          <p14:tracePt t="344621" x="10902950" y="5045075"/>
          <p14:tracePt t="344678" x="10912475" y="5045075"/>
          <p14:tracePt t="344694" x="10912475" y="5037138"/>
          <p14:tracePt t="344700" x="10920413" y="5037138"/>
          <p14:tracePt t="344710" x="10929938" y="5037138"/>
          <p14:tracePt t="344726" x="10939463" y="5037138"/>
          <p14:tracePt t="344808" x="10947400" y="5037138"/>
          <p14:tracePt t="344813" x="10956925" y="5037138"/>
          <p14:tracePt t="344840" x="10966450" y="5037138"/>
          <p14:tracePt t="344846" x="10974388" y="5037138"/>
          <p14:tracePt t="344872" x="10991850" y="5037138"/>
          <p14:tracePt t="344952" x="11001375" y="5037138"/>
          <p14:tracePt t="344958" x="11010900" y="5045075"/>
          <p14:tracePt t="345232" x="11018838" y="5054600"/>
          <p14:tracePt t="345237" x="11028363" y="5062538"/>
          <p14:tracePt t="345248" x="11037888" y="5072063"/>
          <p14:tracePt t="345265" x="11045825" y="5081588"/>
          <p14:tracePt t="345316" x="11045825" y="5099050"/>
          <p14:tracePt t="345332" x="11045825" y="5108575"/>
          <p14:tracePt t="345344" x="11045825" y="5116513"/>
          <p14:tracePt t="345360" x="11045825" y="5126038"/>
          <p14:tracePt t="345365" x="11045825" y="5133975"/>
          <p14:tracePt t="345376" x="11045825" y="5143500"/>
          <p14:tracePt t="345392" x="11045825" y="5153025"/>
          <p14:tracePt t="345404" x="11045825" y="5160963"/>
          <p14:tracePt t="345420" x="11045825" y="5170488"/>
          <p14:tracePt t="345436" x="11055350" y="5180013"/>
          <p14:tracePt t="345452" x="11063288" y="5187950"/>
          <p14:tracePt t="345632" x="11063288" y="5197475"/>
          <p14:tracePt t="348206" x="11037888" y="5197475"/>
          <p14:tracePt t="348211" x="11028363" y="5197475"/>
          <p14:tracePt t="348223" x="10929938" y="5197475"/>
          <p14:tracePt t="348233" x="10841038" y="5197475"/>
          <p14:tracePt t="348249" x="10715625" y="5197475"/>
          <p14:tracePt t="348267" x="10671175" y="5197475"/>
          <p14:tracePt t="348622" x="10661650" y="5187950"/>
          <p14:tracePt t="348638" x="10688638" y="5153025"/>
          <p14:tracePt t="348646" x="10706100" y="5126038"/>
          <p14:tracePt t="348654" x="10725150" y="5081588"/>
          <p14:tracePt t="348665" x="10733088" y="5037138"/>
          <p14:tracePt t="348681" x="10742613" y="4902200"/>
          <p14:tracePt t="348697" x="10653713" y="4768850"/>
          <p14:tracePt t="348713" x="10483850" y="4679950"/>
          <p14:tracePt t="348729" x="10304463" y="4625975"/>
          <p14:tracePt t="348745" x="10037763" y="4608513"/>
          <p14:tracePt t="348761" x="9688513" y="4608513"/>
          <p14:tracePt t="348777" x="9161463" y="4608513"/>
          <p14:tracePt t="348793" x="8634413" y="4608513"/>
          <p14:tracePt t="348809" x="8224838" y="4608513"/>
          <p14:tracePt t="348825" x="8045450" y="4608513"/>
          <p14:tracePt t="351180" x="8045450" y="4598988"/>
          <p14:tracePt t="351185" x="8054975" y="4589463"/>
          <p14:tracePt t="351228" x="8054975" y="4581525"/>
          <p14:tracePt t="351233" x="8054975" y="4572000"/>
          <p14:tracePt t="351244" x="8054975" y="4545013"/>
          <p14:tracePt t="351254" x="8054975" y="4510088"/>
          <p14:tracePt t="351270" x="8045450" y="4367213"/>
          <p14:tracePt t="351287" x="8001000" y="4205288"/>
          <p14:tracePt t="351302" x="7991475" y="4152900"/>
          <p14:tracePt t="351356" x="7983538" y="4143375"/>
          <p14:tracePt t="351361" x="7983538" y="4133850"/>
          <p14:tracePt t="351372" x="7974013" y="4133850"/>
          <p14:tracePt t="351382" x="7939088" y="4108450"/>
          <p14:tracePt t="351398" x="7875588" y="4089400"/>
          <p14:tracePt t="351414" x="7769225" y="4027488"/>
          <p14:tracePt t="351430" x="7643813" y="3965575"/>
          <p14:tracePt t="351446" x="7518400" y="3919538"/>
          <p14:tracePt t="351462" x="7412038" y="3902075"/>
          <p14:tracePt t="351478" x="7304088" y="3911600"/>
          <p14:tracePt t="351494" x="7224713" y="3946525"/>
          <p14:tracePt t="351510" x="7134225" y="3983038"/>
          <p14:tracePt t="351526" x="7054850" y="4010025"/>
          <p14:tracePt t="351542" x="6919913" y="4027488"/>
          <p14:tracePt t="351558" x="6751638" y="4037013"/>
          <p14:tracePt t="351574" x="6545263" y="4054475"/>
          <p14:tracePt t="351590" x="6303963" y="4054475"/>
          <p14:tracePt t="351606" x="6054725" y="4054475"/>
          <p14:tracePt t="351622" x="5786438" y="4054475"/>
          <p14:tracePt t="351638" x="5510213" y="4044950"/>
          <p14:tracePt t="351654" x="5251450" y="4037013"/>
          <p14:tracePt t="351670" x="4983163" y="3973513"/>
          <p14:tracePt t="351686" x="4697413" y="3956050"/>
          <p14:tracePt t="351702" x="4394200" y="3929063"/>
          <p14:tracePt t="351718" x="4071938" y="3875088"/>
          <p14:tracePt t="351734" x="3803650" y="3867150"/>
          <p14:tracePt t="351750" x="3616325" y="3867150"/>
          <p14:tracePt t="351766" x="3482975" y="3857625"/>
          <p14:tracePt t="351782" x="3348038" y="3840163"/>
          <p14:tracePt t="351798" x="3241675" y="3830638"/>
          <p14:tracePt t="351814" x="3133725" y="3803650"/>
          <p14:tracePt t="351830" x="3000375" y="3786188"/>
          <p14:tracePt t="351846" x="2857500" y="3786188"/>
          <p14:tracePt t="351862" x="2687638" y="3786188"/>
          <p14:tracePt t="351878" x="2554288" y="3786188"/>
          <p14:tracePt t="351894" x="2465388" y="3786188"/>
          <p14:tracePt t="351910" x="2393950" y="3786188"/>
          <p14:tracePt t="351926" x="2357438" y="3786188"/>
          <p14:tracePt t="351942" x="2322513" y="3776663"/>
          <p14:tracePt t="351958" x="2295525" y="3776663"/>
          <p14:tracePt t="351975" x="2251075" y="3759200"/>
          <p14:tracePt t="351990" x="2224088" y="3741738"/>
          <p14:tracePt t="352006" x="2224088" y="3732213"/>
          <p14:tracePt t="352022" x="2224088" y="3724275"/>
          <p14:tracePt t="352038" x="2224088" y="3705225"/>
          <p14:tracePt t="352054" x="2205038" y="3687763"/>
          <p14:tracePt t="352070" x="2187575" y="3652838"/>
          <p14:tracePt t="352086" x="2187575" y="3643313"/>
          <p14:tracePt t="352102" x="2187575" y="3625850"/>
          <p14:tracePt t="352118" x="2187575" y="3608388"/>
          <p14:tracePt t="352134" x="2187575" y="3589338"/>
          <p14:tracePt t="352149" x="2187575" y="3554413"/>
          <p14:tracePt t="352166" x="2187575" y="3544888"/>
          <p14:tracePt t="352182" x="2187575" y="3536950"/>
          <p14:tracePt t="352302" x="2179638" y="3536950"/>
          <p14:tracePt t="352307" x="2170113" y="3536950"/>
          <p14:tracePt t="352318" x="2160588" y="3554413"/>
          <p14:tracePt t="352334" x="2160588" y="3571875"/>
          <p14:tracePt t="352350" x="2160588" y="3589338"/>
          <p14:tracePt t="352357" x="2160588" y="3598863"/>
          <p14:tracePt t="352373" x="2160588" y="3608388"/>
          <p14:tracePt t="352389" x="2179638" y="3633788"/>
          <p14:tracePt t="352405" x="2205038" y="3643313"/>
          <p14:tracePt t="352421" x="2259013" y="3670300"/>
          <p14:tracePt t="352437" x="2286000" y="3670300"/>
          <p14:tracePt t="352453" x="2312988" y="3670300"/>
          <p14:tracePt t="352469" x="2347913" y="3670300"/>
          <p14:tracePt t="352485" x="2357438" y="3670300"/>
          <p14:tracePt t="352517" x="2366963" y="3670300"/>
          <p14:tracePt t="352542" x="2366963" y="3660775"/>
          <p14:tracePt t="352558" x="2366963" y="3652838"/>
          <p14:tracePt t="352565" x="2366963" y="3616325"/>
          <p14:tracePt t="352581" x="2366963" y="3608388"/>
          <p14:tracePt t="352597" x="2357438" y="3589338"/>
          <p14:tracePt t="352613" x="2357438" y="3571875"/>
          <p14:tracePt t="352629" x="2330450" y="3544888"/>
          <p14:tracePt t="352686" x="2322513" y="3536950"/>
          <p14:tracePt t="352703" x="2312988" y="3527425"/>
          <p14:tracePt t="352750" x="2295525" y="3527425"/>
          <p14:tracePt t="352766" x="2286000" y="3527425"/>
          <p14:tracePt t="352782" x="2268538" y="3527425"/>
          <p14:tracePt t="352798" x="2251075" y="3527425"/>
          <p14:tracePt t="352814" x="2224088" y="3527425"/>
          <p14:tracePt t="352831" x="2205038" y="3527425"/>
          <p14:tracePt t="352835" x="2187575" y="3527425"/>
          <p14:tracePt t="352846" x="2179638" y="3536950"/>
          <p14:tracePt t="352853" x="2170113" y="3536950"/>
          <p14:tracePt t="352869" x="2160588" y="3544888"/>
          <p14:tracePt t="352898" x="2160588" y="3554413"/>
          <p14:tracePt t="352910" x="2160588" y="3571875"/>
          <p14:tracePt t="352926" x="2160588" y="3581400"/>
          <p14:tracePt t="352942" x="2160588" y="3589338"/>
          <p14:tracePt t="352949" x="2160588" y="3598863"/>
          <p14:tracePt t="352965" x="2160588" y="3608388"/>
          <p14:tracePt t="352981" x="2160588" y="3616325"/>
          <p14:tracePt t="352997" x="2160588" y="3643313"/>
          <p14:tracePt t="353013" x="2187575" y="3660775"/>
          <p14:tracePt t="353029" x="2214563" y="3660775"/>
          <p14:tracePt t="353045" x="2232025" y="3670300"/>
          <p14:tracePt t="353061" x="2241550" y="3670300"/>
          <p14:tracePt t="353078" x="2251075" y="3670300"/>
          <p14:tracePt t="353093" x="2259013" y="3670300"/>
          <p14:tracePt t="353109" x="2276475" y="3670300"/>
          <p14:tracePt t="353141" x="2286000" y="3670300"/>
          <p14:tracePt t="353157" x="2295525" y="3670300"/>
          <p14:tracePt t="353182" x="2303463" y="3670300"/>
          <p14:tracePt t="353298" x="2295525" y="3679825"/>
          <p14:tracePt t="353310" x="2286000" y="3687763"/>
          <p14:tracePt t="353316" x="2276475" y="3697288"/>
          <p14:tracePt t="353332" x="2268538" y="3705225"/>
          <p14:tracePt t="353872" x="2268538" y="3714750"/>
          <p14:tracePt t="353877" x="2268538" y="3724275"/>
          <p14:tracePt t="353892" x="2276475" y="3724275"/>
          <p14:tracePt t="354096" x="2286000" y="3732213"/>
          <p14:tracePt t="355466" x="2286000" y="3741738"/>
          <p14:tracePt t="355482" x="2312988" y="3759200"/>
          <p14:tracePt t="355487" x="2347913" y="3759200"/>
          <p14:tracePt t="355498" x="2482850" y="3786188"/>
          <p14:tracePt t="355506" x="2679700" y="3813175"/>
          <p14:tracePt t="355522" x="3384550" y="3919538"/>
          <p14:tracePt t="355538" x="4429125" y="4089400"/>
          <p14:tracePt t="355554" x="5795963" y="4259263"/>
          <p14:tracePt t="355570" x="7062788" y="4394200"/>
          <p14:tracePt t="355586" x="8001000" y="4446588"/>
          <p14:tracePt t="355602" x="8616950" y="4446588"/>
          <p14:tracePt t="355618" x="9055100" y="4446588"/>
          <p14:tracePt t="355634" x="9358313" y="4446588"/>
          <p14:tracePt t="355650" x="9456738" y="4446588"/>
          <p14:tracePt t="355682" x="9466263" y="4446588"/>
          <p14:tracePt t="355698" x="9429750" y="4411663"/>
          <p14:tracePt t="355714" x="9340850" y="4348163"/>
          <p14:tracePt t="355730" x="9331325" y="4340225"/>
          <p14:tracePt t="355762" x="9394825" y="4340225"/>
          <p14:tracePt t="355778" x="9466263" y="4348163"/>
          <p14:tracePt t="355794" x="9528175" y="4357688"/>
          <p14:tracePt t="355810" x="9555163" y="4367213"/>
          <p14:tracePt t="355869" x="9582150" y="4367213"/>
          <p14:tracePt t="355884" x="9609138" y="4357688"/>
          <p14:tracePt t="355890" x="9617075" y="4357688"/>
          <p14:tracePt t="355906" x="9671050" y="4348163"/>
          <p14:tracePt t="355922" x="9705975" y="4340225"/>
          <p14:tracePt t="355996" x="9705975" y="4348163"/>
          <p14:tracePt t="356002" x="9698038" y="4357688"/>
          <p14:tracePt t="356012" x="9698038" y="4367213"/>
          <p14:tracePt t="356028" x="9698038" y="4375150"/>
          <p14:tracePt t="356035" x="9698038" y="4384675"/>
          <p14:tracePt t="356050" x="9698038" y="4402138"/>
          <p14:tracePt t="356066" x="9698038" y="4419600"/>
          <p14:tracePt t="356082" x="9698038" y="4438650"/>
          <p14:tracePt t="356098" x="9688513" y="4446588"/>
          <p14:tracePt t="356114" x="9671050" y="4465638"/>
          <p14:tracePt t="356130" x="9661525" y="4537075"/>
          <p14:tracePt t="356146" x="9644063" y="4616450"/>
          <p14:tracePt t="356162" x="9644063" y="4670425"/>
          <p14:tracePt t="356178" x="9626600" y="4751388"/>
          <p14:tracePt t="356194" x="9617075" y="4848225"/>
          <p14:tracePt t="356210" x="9617075" y="4938713"/>
          <p14:tracePt t="356226" x="9617075" y="5000625"/>
          <p14:tracePt t="356242" x="9617075" y="5072063"/>
          <p14:tracePt t="356258" x="9617075" y="5116513"/>
          <p14:tracePt t="356275" x="9626600" y="5180013"/>
          <p14:tracePt t="356290" x="9661525" y="5259388"/>
          <p14:tracePt t="356305" x="9705975" y="5303838"/>
          <p14:tracePt t="356321" x="9752013" y="5348288"/>
          <p14:tracePt t="356337" x="9759950" y="5357813"/>
          <p14:tracePt t="356354" x="9769475" y="5357813"/>
          <p14:tracePt t="356369" x="9777413" y="5367338"/>
          <p14:tracePt t="356386" x="9796463" y="5394325"/>
          <p14:tracePt t="356401" x="9813925" y="5429250"/>
          <p14:tracePt t="356417" x="9858375" y="5446713"/>
          <p14:tracePt t="356435" x="9885363" y="5446713"/>
          <p14:tracePt t="356449" x="9920288" y="5465763"/>
          <p14:tracePt t="356465" x="9966325" y="5473700"/>
          <p14:tracePt t="356481" x="10010775" y="5491163"/>
          <p14:tracePt t="356497" x="10072688" y="5500688"/>
          <p14:tracePt t="356513" x="10134600" y="5500688"/>
          <p14:tracePt t="356529" x="10277475" y="5518150"/>
          <p14:tracePt t="356545" x="10466388" y="5518150"/>
          <p14:tracePt t="356561" x="10653713" y="5518150"/>
          <p14:tracePt t="356577" x="10796588" y="5518150"/>
          <p14:tracePt t="356593" x="10858500" y="5518150"/>
          <p14:tracePt t="356716" x="10868025" y="5518150"/>
          <p14:tracePt t="356796" x="10868025" y="5510213"/>
          <p14:tracePt t="356816" x="10858500" y="5500688"/>
          <p14:tracePt t="356828" x="10841038" y="5491163"/>
          <p14:tracePt t="356844" x="10814050" y="5491163"/>
          <p14:tracePt t="356850" x="10777538" y="5491163"/>
          <p14:tracePt t="356865" x="10706100" y="5491163"/>
          <p14:tracePt t="356881" x="10518775" y="5473700"/>
          <p14:tracePt t="356897" x="10099675" y="5446713"/>
          <p14:tracePt t="356913" x="9466263" y="5375275"/>
          <p14:tracePt t="356929" x="8947150" y="5313363"/>
          <p14:tracePt t="356945" x="8518525" y="5232400"/>
          <p14:tracePt t="356961" x="8081963" y="5108575"/>
          <p14:tracePt t="356977" x="7688263" y="5018088"/>
          <p14:tracePt t="356993" x="7348538" y="4956175"/>
          <p14:tracePt t="357009" x="6983413" y="4894263"/>
          <p14:tracePt t="357025" x="6572250" y="4830763"/>
          <p14:tracePt t="357041" x="6232525" y="4822825"/>
          <p14:tracePt t="357057" x="5938838" y="4813300"/>
          <p14:tracePt t="357073" x="5715000" y="4786313"/>
          <p14:tracePt t="357090" x="5554663" y="4768850"/>
          <p14:tracePt t="357105" x="5411788" y="4741863"/>
          <p14:tracePt t="357121" x="5259388" y="4724400"/>
          <p14:tracePt t="357138" x="5072063" y="4714875"/>
          <p14:tracePt t="357153" x="4803775" y="4697413"/>
          <p14:tracePt t="357169" x="4411663" y="4670425"/>
          <p14:tracePt t="357185" x="3973513" y="4670425"/>
          <p14:tracePt t="357201" x="3616325" y="4670425"/>
          <p14:tracePt t="357217" x="3429000" y="4670425"/>
          <p14:tracePt t="357233" x="3394075" y="4660900"/>
          <p14:tracePt t="357249" x="3375025" y="4660900"/>
          <p14:tracePt t="357265" x="3367088" y="4660900"/>
          <p14:tracePt t="357281" x="3330575" y="4660900"/>
          <p14:tracePt t="357297" x="3276600" y="4652963"/>
          <p14:tracePt t="357313" x="3232150" y="4643438"/>
          <p14:tracePt t="357329" x="3205163" y="4625975"/>
          <p14:tracePt t="357345" x="3179763" y="4589463"/>
          <p14:tracePt t="357361" x="3152775" y="4554538"/>
          <p14:tracePt t="357377" x="3133725" y="4518025"/>
          <p14:tracePt t="357393" x="3081338" y="4456113"/>
          <p14:tracePt t="357409" x="3036888" y="4411663"/>
          <p14:tracePt t="357425" x="3027363" y="4394200"/>
          <p14:tracePt t="358054" x="3036888" y="4394200"/>
          <p14:tracePt t="358059" x="3044825" y="4394200"/>
          <p14:tracePt t="358070" x="3071813" y="4419600"/>
          <p14:tracePt t="358080" x="3081338" y="4419600"/>
          <p14:tracePt t="358096" x="3081338" y="4429125"/>
          <p14:tracePt t="358112" x="3071813" y="4429125"/>
          <p14:tracePt t="358128" x="3054350" y="4429125"/>
          <p14:tracePt t="358144" x="3027363" y="4419600"/>
          <p14:tracePt t="358160" x="2928938" y="4348163"/>
          <p14:tracePt t="358176" x="2867025" y="4322763"/>
          <p14:tracePt t="358193" x="2751138" y="4276725"/>
          <p14:tracePt t="358208" x="2652713" y="4224338"/>
          <p14:tracePt t="358224" x="2633663" y="4205288"/>
          <p14:tracePt t="358240" x="2616200" y="4187825"/>
          <p14:tracePt t="358390" x="2616200" y="4179888"/>
          <p14:tracePt t="358396" x="2608263" y="4160838"/>
          <p14:tracePt t="360580" x="2598738" y="4160838"/>
          <p14:tracePt t="360596" x="2554288" y="4108450"/>
          <p14:tracePt t="360602" x="2544763" y="4089400"/>
          <p14:tracePt t="360613" x="2509838" y="4054475"/>
          <p14:tracePt t="360622" x="2482850" y="4010025"/>
          <p14:tracePt t="360638" x="2401888" y="3902075"/>
          <p14:tracePt t="360653" x="2384425" y="3884613"/>
          <p14:tracePt t="360670" x="2366963" y="3875088"/>
          <p14:tracePt t="360708" x="2366963" y="3867150"/>
          <p14:tracePt t="360724" x="2357438" y="3857625"/>
          <p14:tracePt t="360733" x="2347913" y="3848100"/>
          <p14:tracePt t="360772" x="2347913" y="3830638"/>
          <p14:tracePt t="360777" x="2339975" y="3830638"/>
          <p14:tracePt t="360788" x="2339975" y="3822700"/>
          <p14:tracePt t="360797" x="2339975" y="3813175"/>
          <p14:tracePt t="360813" x="2330450" y="3795713"/>
          <p14:tracePt t="360829" x="2322513" y="3776663"/>
          <p14:tracePt t="360845" x="2303463" y="3759200"/>
          <p14:tracePt t="360862" x="2276475" y="3732213"/>
          <p14:tracePt t="360877" x="2268538" y="3714750"/>
          <p14:tracePt t="360909" x="2268538" y="3697288"/>
          <p14:tracePt t="360925" x="2268538" y="3679825"/>
          <p14:tracePt t="360941" x="2268538" y="3652838"/>
          <p14:tracePt t="360957" x="2268538" y="3633788"/>
          <p14:tracePt t="360973" x="2268538" y="3608388"/>
          <p14:tracePt t="360989" x="2259013" y="3598863"/>
          <p14:tracePt t="361028" x="2251075" y="3589338"/>
          <p14:tracePt t="361044" x="2241550" y="3589338"/>
          <p14:tracePt t="361053" x="2232025" y="3589338"/>
          <p14:tracePt t="361069" x="2197100" y="3608388"/>
          <p14:tracePt t="361085" x="2187575" y="3625850"/>
          <p14:tracePt t="361102" x="2187575" y="3643313"/>
          <p14:tracePt t="361117" x="2187575" y="3670300"/>
          <p14:tracePt t="361133" x="2187575" y="3697288"/>
          <p14:tracePt t="361149" x="2187575" y="3724275"/>
          <p14:tracePt t="361165" x="2197100" y="3732213"/>
          <p14:tracePt t="361181" x="2214563" y="3759200"/>
          <p14:tracePt t="361197" x="2232025" y="3759200"/>
          <p14:tracePt t="361213" x="2276475" y="3759200"/>
          <p14:tracePt t="361229" x="2286000" y="3751263"/>
          <p14:tracePt t="361245" x="2295525" y="3732213"/>
          <p14:tracePt t="361261" x="2312988" y="3714750"/>
          <p14:tracePt t="361277" x="2312988" y="3705225"/>
          <p14:tracePt t="361293" x="2312988" y="3687763"/>
          <p14:tracePt t="361309" x="2312988" y="3660775"/>
          <p14:tracePt t="361325" x="2312988" y="3643313"/>
          <p14:tracePt t="361341" x="2312988" y="3616325"/>
          <p14:tracePt t="361357" x="2295525" y="3589338"/>
          <p14:tracePt t="361373" x="2268538" y="3571875"/>
          <p14:tracePt t="361389" x="2268538" y="3562350"/>
          <p14:tracePt t="361405" x="2259013" y="3562350"/>
          <p14:tracePt t="361429" x="2251075" y="3571875"/>
          <p14:tracePt t="361444" x="2251075" y="3598863"/>
          <p14:tracePt t="361453" x="2268538" y="3633788"/>
          <p14:tracePt t="361469" x="2330450" y="3670300"/>
          <p14:tracePt t="361485" x="2500313" y="3697288"/>
          <p14:tracePt t="361501" x="2822575" y="3732213"/>
          <p14:tracePt t="361517" x="3330575" y="3751263"/>
          <p14:tracePt t="361533" x="3776663" y="3687763"/>
          <p14:tracePt t="361549" x="4214813" y="3544888"/>
          <p14:tracePt t="361565" x="4537075" y="3419475"/>
          <p14:tracePt t="361581" x="4768850" y="3313113"/>
          <p14:tracePt t="361597" x="4956175" y="3197225"/>
          <p14:tracePt t="361613" x="5108575" y="3098800"/>
          <p14:tracePt t="361628" x="5276850" y="3027363"/>
          <p14:tracePt t="361644" x="5483225" y="2946400"/>
          <p14:tracePt t="361661" x="5653088" y="2857500"/>
          <p14:tracePt t="361676" x="5768975" y="2786063"/>
          <p14:tracePt t="361692" x="5776913" y="2776538"/>
          <p14:tracePt t="361709" x="5776913" y="2759075"/>
          <p14:tracePt t="361725" x="5776913" y="2751138"/>
          <p14:tracePt t="361740" x="5768975" y="2741613"/>
          <p14:tracePt t="361772" x="5786438" y="2741613"/>
          <p14:tracePt t="361788" x="5857875" y="2732088"/>
          <p14:tracePt t="361804" x="5919788" y="2724150"/>
          <p14:tracePt t="361820" x="5946775" y="2705100"/>
          <p14:tracePt t="361836" x="5956300" y="2697163"/>
          <p14:tracePt t="361852" x="5956300" y="2687638"/>
          <p14:tracePt t="361868" x="5919788" y="2687638"/>
          <p14:tracePt t="361884" x="5875338" y="2687638"/>
          <p14:tracePt t="361900" x="5857875" y="2687638"/>
          <p14:tracePt t="361916" x="5840413" y="2687638"/>
          <p14:tracePt t="361932" x="5786438" y="2687638"/>
          <p14:tracePt t="361948" x="5732463" y="2687638"/>
          <p14:tracePt t="361964" x="5697538" y="2679700"/>
          <p14:tracePt t="361980" x="5626100" y="2670175"/>
          <p14:tracePt t="361996" x="5581650" y="2670175"/>
          <p14:tracePt t="362012" x="5537200" y="2670175"/>
          <p14:tracePt t="362028" x="5518150" y="2670175"/>
          <p14:tracePt t="362044" x="5491163" y="2670175"/>
          <p14:tracePt t="362076" x="5473700" y="2679700"/>
          <p14:tracePt t="362092" x="5465763" y="2705100"/>
          <p14:tracePt t="362108" x="5465763" y="2732088"/>
          <p14:tracePt t="362124" x="5465763" y="2768600"/>
          <p14:tracePt t="362140" x="5465763" y="2813050"/>
          <p14:tracePt t="362156" x="5465763" y="2847975"/>
          <p14:tracePt t="362172" x="5473700" y="2884488"/>
          <p14:tracePt t="362188" x="5510213" y="2911475"/>
          <p14:tracePt t="362205" x="5572125" y="2946400"/>
          <p14:tracePt t="362220" x="5634038" y="2965450"/>
          <p14:tracePt t="362236" x="5786438" y="2982913"/>
          <p14:tracePt t="362252" x="5938838" y="2982913"/>
          <p14:tracePt t="362269" x="6089650" y="2973388"/>
          <p14:tracePt t="362284" x="6126163" y="2946400"/>
          <p14:tracePt t="362300" x="6126163" y="2928938"/>
          <p14:tracePt t="362316" x="6126163" y="2911475"/>
          <p14:tracePt t="362332" x="6099175" y="2874963"/>
          <p14:tracePt t="362348" x="6081713" y="2847975"/>
          <p14:tracePt t="362364" x="6062663" y="2813050"/>
          <p14:tracePt t="362380" x="6037263" y="2795588"/>
          <p14:tracePt t="362396" x="6018213" y="2776538"/>
          <p14:tracePt t="362412" x="6010275" y="2751138"/>
          <p14:tracePt t="362428" x="5983288" y="2714625"/>
          <p14:tracePt t="362444" x="5946775" y="2687638"/>
          <p14:tracePt t="362460" x="5911850" y="2670175"/>
          <p14:tracePt t="362476" x="5848350" y="2660650"/>
          <p14:tracePt t="362492" x="5795963" y="2660650"/>
          <p14:tracePt t="362508" x="5705475" y="2660650"/>
          <p14:tracePt t="362524" x="5616575" y="2660650"/>
          <p14:tracePt t="362540" x="5545138" y="2660650"/>
          <p14:tracePt t="362556" x="5510213" y="2660650"/>
          <p14:tracePt t="362572" x="5483225" y="2679700"/>
          <p14:tracePt t="362588" x="5465763" y="2705100"/>
          <p14:tracePt t="362604" x="5446713" y="2724150"/>
          <p14:tracePt t="362620" x="5419725" y="2751138"/>
          <p14:tracePt t="362636" x="5402263" y="2768600"/>
          <p14:tracePt t="362652" x="5394325" y="2786063"/>
          <p14:tracePt t="362668" x="5384800" y="2822575"/>
          <p14:tracePt t="362684" x="5384800" y="2847975"/>
          <p14:tracePt t="362700" x="5384800" y="2874963"/>
          <p14:tracePt t="362716" x="5384800" y="2901950"/>
          <p14:tracePt t="362732" x="5402263" y="2946400"/>
          <p14:tracePt t="362748" x="5429250" y="2965450"/>
          <p14:tracePt t="362763" x="5483225" y="2982913"/>
          <p14:tracePt t="362780" x="5554663" y="3000375"/>
          <p14:tracePt t="362796" x="5616575" y="3000375"/>
          <p14:tracePt t="362812" x="5688013" y="3000375"/>
          <p14:tracePt t="362828" x="5741988" y="3000375"/>
          <p14:tracePt t="362843" x="5776913" y="2982913"/>
          <p14:tracePt t="362859" x="5803900" y="2965450"/>
          <p14:tracePt t="362875" x="5813425" y="2946400"/>
          <p14:tracePt t="362891" x="5813425" y="2938463"/>
          <p14:tracePt t="362907" x="5803900" y="2919413"/>
          <p14:tracePt t="362923" x="5786438" y="2911475"/>
          <p14:tracePt t="362939" x="5759450" y="2911475"/>
          <p14:tracePt t="362955" x="5741988" y="2911475"/>
          <p14:tracePt t="362971" x="5732463" y="2911475"/>
          <p14:tracePt t="362987" x="5724525" y="2911475"/>
          <p14:tracePt t="363019" x="5715000" y="2911475"/>
          <p14:tracePt t="363035" x="5715000" y="2919413"/>
          <p14:tracePt t="363051" x="5680075" y="2938463"/>
          <p14:tracePt t="363068" x="5643563" y="2973388"/>
          <p14:tracePt t="363083" x="5616575" y="2990850"/>
          <p14:tracePt t="363099" x="5572125" y="3017838"/>
          <p14:tracePt t="363115" x="5527675" y="3027363"/>
          <p14:tracePt t="363147" x="5518150" y="3036888"/>
          <p14:tracePt t="363163" x="5483225" y="3044825"/>
          <p14:tracePt t="363179" x="5276850" y="3098800"/>
          <p14:tracePt t="363195" x="4562475" y="3295650"/>
          <p14:tracePt t="363211" x="3224213" y="3562350"/>
          <p14:tracePt t="363227" x="1679575" y="3857625"/>
          <p14:tracePt t="363243" x="750888" y="4089400"/>
          <p14:tracePt t="363259" x="393700" y="4205288"/>
          <p14:tracePt t="363275" x="393700" y="4214813"/>
          <p14:tracePt t="363291" x="384175" y="4214813"/>
          <p14:tracePt t="363308" x="374650" y="4197350"/>
          <p14:tracePt t="363323" x="384175" y="4179888"/>
          <p14:tracePt t="363339" x="393700" y="4170363"/>
          <p14:tracePt t="363355" x="393700" y="4160838"/>
          <p14:tracePt t="363371" x="419100" y="4143375"/>
          <p14:tracePt t="363387" x="500063" y="4116388"/>
          <p14:tracePt t="363403" x="581025" y="4098925"/>
          <p14:tracePt t="363419" x="669925" y="4081463"/>
          <p14:tracePt t="363436" x="768350" y="4054475"/>
          <p14:tracePt t="363452" x="847725" y="4010025"/>
          <p14:tracePt t="363468" x="911225" y="3965575"/>
          <p14:tracePt t="363484" x="1009650" y="3929063"/>
          <p14:tracePt t="363500" x="1187450" y="3894138"/>
          <p14:tracePt t="363515" x="1312863" y="3867150"/>
          <p14:tracePt t="363531" x="1625600" y="3803650"/>
          <p14:tracePt t="363547" x="2009775" y="3751263"/>
          <p14:tracePt t="363563" x="2224088" y="3732213"/>
          <p14:tracePt t="363579" x="2232025" y="3732213"/>
          <p14:tracePt t="363595" x="2241550" y="3732213"/>
          <p14:tracePt t="363611" x="2251075" y="3732213"/>
          <p14:tracePt t="363688" x="2241550" y="3732213"/>
          <p14:tracePt t="363693" x="2232025" y="3732213"/>
          <p14:tracePt t="363707" x="2224088" y="3732213"/>
          <p14:tracePt t="363768" x="2232025" y="3732213"/>
          <p14:tracePt t="363785" x="2241550" y="3732213"/>
          <p14:tracePt t="365572" x="2259013" y="3732213"/>
          <p14:tracePt t="365577" x="2268538" y="3732213"/>
          <p14:tracePt t="365593" x="2286000" y="3759200"/>
          <p14:tracePt t="365609" x="2295525" y="3768725"/>
          <p14:tracePt t="365625" x="2295525" y="3776663"/>
          <p14:tracePt t="365641" x="2303463" y="3795713"/>
          <p14:tracePt t="365657" x="2303463" y="3803650"/>
          <p14:tracePt t="365689" x="2312988" y="3813175"/>
          <p14:tracePt t="365705" x="2322513" y="3840163"/>
          <p14:tracePt t="365721" x="2339975" y="3857625"/>
          <p14:tracePt t="365737" x="2384425" y="3911600"/>
          <p14:tracePt t="365753" x="2428875" y="3938588"/>
          <p14:tracePt t="365769" x="2500313" y="3973513"/>
          <p14:tracePt t="365785" x="2660650" y="4010025"/>
          <p14:tracePt t="365801" x="2822575" y="4027488"/>
          <p14:tracePt t="365817" x="2955925" y="4044950"/>
          <p14:tracePt t="365833" x="2973388" y="4044950"/>
          <p14:tracePt t="365849" x="2982913" y="4044950"/>
          <p14:tracePt t="365881" x="2990850" y="4044950"/>
          <p14:tracePt t="365924" x="2990850" y="4054475"/>
          <p14:tracePt t="366021" x="2990850" y="4062413"/>
          <p14:tracePt t="366025" x="2982913" y="4062413"/>
          <p14:tracePt t="369356" x="2946400" y="4062413"/>
          <p14:tracePt t="369361" x="2938463" y="4062413"/>
          <p14:tracePt t="369372" x="2840038" y="4062413"/>
          <p14:tracePt t="369381" x="2759075" y="4062413"/>
          <p14:tracePt t="369397" x="2633663" y="4037013"/>
          <p14:tracePt t="369413" x="2625725" y="4017963"/>
          <p14:tracePt t="369429" x="2616200" y="3990975"/>
          <p14:tracePt t="369445" x="2589213" y="3956050"/>
          <p14:tracePt t="369461" x="2544763" y="3894138"/>
          <p14:tracePt t="369477" x="2517775" y="3840163"/>
          <p14:tracePt t="369493" x="2500313" y="3813175"/>
          <p14:tracePt t="369509" x="2500313" y="3803650"/>
          <p14:tracePt t="369527" x="2500313" y="3795713"/>
          <p14:tracePt t="369541" x="2482850" y="3768725"/>
          <p14:tracePt t="369596" x="2490788" y="3751263"/>
          <p14:tracePt t="369601" x="2500313" y="3741738"/>
          <p14:tracePt t="369612" x="2509838" y="3741738"/>
          <p14:tracePt t="369621" x="2517775" y="3741738"/>
          <p14:tracePt t="369637" x="2527300" y="3741738"/>
          <p14:tracePt t="369676" x="2527300" y="3732213"/>
          <p14:tracePt t="369708" x="2554288" y="3732213"/>
          <p14:tracePt t="369713" x="2562225" y="3732213"/>
          <p14:tracePt t="369724" x="2581275" y="3732213"/>
          <p14:tracePt t="369740" x="2589213" y="3732213"/>
          <p14:tracePt t="369749" x="2608263" y="3732213"/>
          <p14:tracePt t="369765" x="2660650" y="3768725"/>
          <p14:tracePt t="369781" x="2724150" y="3786188"/>
          <p14:tracePt t="369797" x="2813050" y="3803650"/>
          <p14:tracePt t="369813" x="2894013" y="3822700"/>
          <p14:tracePt t="369829" x="3081338" y="3857625"/>
          <p14:tracePt t="369845" x="3367088" y="3867150"/>
          <p14:tracePt t="369861" x="3679825" y="3867150"/>
          <p14:tracePt t="369877" x="4054475" y="3867150"/>
          <p14:tracePt t="369893" x="4438650" y="3867150"/>
          <p14:tracePt t="369909" x="4813300" y="3848100"/>
          <p14:tracePt t="369925" x="5089525" y="3848100"/>
          <p14:tracePt t="369941" x="5340350" y="3840163"/>
          <p14:tracePt t="369957" x="5589588" y="3840163"/>
          <p14:tracePt t="369973" x="5848350" y="3840163"/>
          <p14:tracePt t="369989" x="6099175" y="3840163"/>
          <p14:tracePt t="370005" x="6375400" y="3830638"/>
          <p14:tracePt t="370021" x="6599238" y="3830638"/>
          <p14:tracePt t="370037" x="6786563" y="3830638"/>
          <p14:tracePt t="370053" x="6973888" y="3830638"/>
          <p14:tracePt t="370069" x="7143750" y="3830638"/>
          <p14:tracePt t="370085" x="7331075" y="3830638"/>
          <p14:tracePt t="370101" x="7545388" y="3803650"/>
          <p14:tracePt t="370117" x="7751763" y="3768725"/>
          <p14:tracePt t="370133" x="7902575" y="3741738"/>
          <p14:tracePt t="370149" x="7991475" y="3705225"/>
          <p14:tracePt t="370165" x="8072438" y="3697288"/>
          <p14:tracePt t="370181" x="8143875" y="3697288"/>
          <p14:tracePt t="370197" x="8170863" y="3697288"/>
          <p14:tracePt t="370213" x="8180388" y="3697288"/>
          <p14:tracePt t="370229" x="8205788" y="3697288"/>
          <p14:tracePt t="370245" x="8277225" y="3697288"/>
          <p14:tracePt t="370261" x="8385175" y="3714750"/>
          <p14:tracePt t="370278" x="8599488" y="3732213"/>
          <p14:tracePt t="370292" x="8858250" y="3741738"/>
          <p14:tracePt t="370308" x="9072563" y="3759200"/>
          <p14:tracePt t="370324" x="9286875" y="3759200"/>
          <p14:tracePt t="370340" x="9474200" y="3768725"/>
          <p14:tracePt t="370356" x="9634538" y="3768725"/>
          <p14:tracePt t="370372" x="9732963" y="3768725"/>
          <p14:tracePt t="370388" x="9786938" y="3768725"/>
          <p14:tracePt t="370420" x="9804400" y="3768725"/>
          <p14:tracePt t="370436" x="9885363" y="3768725"/>
          <p14:tracePt t="370452" x="9966325" y="3776663"/>
          <p14:tracePt t="370468" x="10082213" y="3795713"/>
          <p14:tracePt t="370484" x="10188575" y="3813175"/>
          <p14:tracePt t="370588" x="10198100" y="3813175"/>
          <p14:tracePt t="370610" x="10198100" y="3803650"/>
          <p14:tracePt t="370927" x="10215563" y="3786188"/>
          <p14:tracePt t="370932" x="10225088" y="3776663"/>
          <p14:tracePt t="370948" x="10269538" y="3768725"/>
          <p14:tracePt t="370964" x="10348913" y="3768725"/>
          <p14:tracePt t="370980" x="10402888" y="3768725"/>
          <p14:tracePt t="370996" x="10412413" y="3776663"/>
          <p14:tracePt t="371012" x="10412413" y="3822700"/>
          <p14:tracePt t="371028" x="10260013" y="3884613"/>
          <p14:tracePt t="371044" x="10063163" y="3919538"/>
          <p14:tracePt t="371060" x="9848850" y="3946525"/>
          <p14:tracePt t="371422" x="9840913" y="3938588"/>
          <p14:tracePt t="371427" x="9840913" y="3929063"/>
          <p14:tracePt t="371454" x="9848850" y="3956050"/>
          <p14:tracePt t="371460" x="9858375" y="3956050"/>
          <p14:tracePt t="371475" x="9939338" y="4010025"/>
          <p14:tracePt t="371491" x="10018713" y="4062413"/>
          <p14:tracePt t="371507" x="10109200" y="4116388"/>
          <p14:tracePt t="371523" x="10144125" y="4197350"/>
          <p14:tracePt t="371539" x="10117138" y="4259263"/>
          <p14:tracePt t="371571" x="10099675" y="4286250"/>
          <p14:tracePt t="371587" x="10090150" y="4330700"/>
          <p14:tracePt t="371603" x="10090150" y="4357688"/>
          <p14:tracePt t="371619" x="10090150" y="4394200"/>
          <p14:tracePt t="371635" x="10090150" y="4446588"/>
          <p14:tracePt t="371651" x="10090150" y="4491038"/>
          <p14:tracePt t="371667" x="10090150" y="4537075"/>
          <p14:tracePt t="371683" x="10090150" y="4554538"/>
          <p14:tracePt t="371699" x="10090150" y="4562475"/>
          <p14:tracePt t="371716" x="10090150" y="4572000"/>
          <p14:tracePt t="371790" x="10090150" y="4581525"/>
          <p14:tracePt t="371982" x="10082213" y="4581525"/>
          <p14:tracePt t="371998" x="10082213" y="4572000"/>
          <p14:tracePt t="372014" x="10072688" y="4572000"/>
          <p14:tracePt t="372046" x="10072688" y="4562475"/>
          <p14:tracePt t="372052" x="10072688" y="4554538"/>
          <p14:tracePt t="372067" x="10072688" y="4537075"/>
          <p14:tracePt t="372083" x="10072688" y="4527550"/>
          <p14:tracePt t="372099" x="10072688" y="4518025"/>
          <p14:tracePt t="372115" x="10072688" y="4500563"/>
          <p14:tracePt t="372131" x="10082213" y="4500563"/>
          <p14:tracePt t="372208" x="10082213" y="4491038"/>
          <p14:tracePt t="373586" x="10090150" y="4491038"/>
          <p14:tracePt t="373603" x="10099675" y="4491038"/>
          <p14:tracePt t="374018" x="10090150" y="4491038"/>
          <p14:tracePt t="374035" x="10082213" y="4491038"/>
          <p14:tracePt t="374040" x="10072688" y="4491038"/>
          <p14:tracePt t="374054" x="10063163" y="4491038"/>
          <p14:tracePt t="374098" x="10063163" y="4483100"/>
          <p14:tracePt t="374130" x="10063163" y="4473575"/>
          <p14:tracePt t="374147" x="10063163" y="4465638"/>
          <p14:tracePt t="374163" x="10063163" y="4456113"/>
          <p14:tracePt t="374168" x="10063163" y="4446588"/>
          <p14:tracePt t="374195" x="10063163" y="4438650"/>
          <p14:tracePt t="374200" x="10055225" y="4429125"/>
          <p14:tracePt t="374211" x="10055225" y="4419600"/>
          <p14:tracePt t="374274" x="10045700" y="4419600"/>
          <p14:tracePt t="374323" x="10045700" y="4411663"/>
          <p14:tracePt t="374328" x="10045700" y="4402138"/>
          <p14:tracePt t="374342" x="10045700" y="4394200"/>
          <p14:tracePt t="374371" x="10045700" y="4384675"/>
          <p14:tracePt t="374376" x="10037763" y="4384675"/>
          <p14:tracePt t="374387" x="10037763" y="4375150"/>
          <p14:tracePt t="374405" x="10028238" y="4367213"/>
          <p14:tracePt t="374452" x="10018713" y="4357688"/>
          <p14:tracePt t="374469" x="10010775" y="4348163"/>
          <p14:tracePt t="374474" x="9991725" y="4348163"/>
          <p14:tracePt t="374485" x="9966325" y="4340225"/>
          <p14:tracePt t="374497" x="9929813" y="4340225"/>
          <p14:tracePt t="374513" x="9875838" y="4340225"/>
          <p14:tracePt t="374516" x="9831388" y="4340225"/>
          <p14:tracePt t="374528" x="9804400" y="4340225"/>
          <p14:tracePt t="374544" x="9742488" y="4340225"/>
          <p14:tracePt t="374560" x="9725025" y="4340225"/>
          <p14:tracePt t="374576" x="9705975" y="4340225"/>
          <p14:tracePt t="374593" x="9688513" y="4340225"/>
          <p14:tracePt t="374608" x="9653588" y="4340225"/>
          <p14:tracePt t="374624" x="9626600" y="4340225"/>
          <p14:tracePt t="374641" x="9617075" y="4340225"/>
          <p14:tracePt t="374656" x="9609138" y="4340225"/>
          <p14:tracePt t="374693" x="9599613" y="4348163"/>
          <p14:tracePt t="374712" x="9590088" y="4357688"/>
          <p14:tracePt t="374725" x="9582150" y="4367213"/>
          <p14:tracePt t="374740" x="9582150" y="4375150"/>
          <p14:tracePt t="374756" x="9582150" y="4384675"/>
          <p14:tracePt t="374761" x="9582150" y="4394200"/>
          <p14:tracePt t="374773" x="9582150" y="4402138"/>
          <p14:tracePt t="374784" x="9582150" y="4411663"/>
          <p14:tracePt t="374800" x="9582150" y="4429125"/>
          <p14:tracePt t="374816" x="9582150" y="4456113"/>
          <p14:tracePt t="374832" x="9582150" y="4491038"/>
          <p14:tracePt t="374848" x="9582150" y="4518025"/>
          <p14:tracePt t="374864" x="9582150" y="4554538"/>
          <p14:tracePt t="374880" x="9582150" y="4581525"/>
          <p14:tracePt t="374896" x="9582150" y="4616450"/>
          <p14:tracePt t="374912" x="9582150" y="4643438"/>
          <p14:tracePt t="374928" x="9572625" y="4679950"/>
          <p14:tracePt t="374944" x="9572625" y="4724400"/>
          <p14:tracePt t="374961" x="9563100" y="4768850"/>
          <p14:tracePt t="374977" x="9563100" y="4813300"/>
          <p14:tracePt t="374992" x="9563100" y="4830763"/>
          <p14:tracePt t="375008" x="9563100" y="4848225"/>
          <p14:tracePt t="375024" x="9563100" y="4867275"/>
          <p14:tracePt t="375040" x="9563100" y="4875213"/>
          <p14:tracePt t="375056" x="9563100" y="4894263"/>
          <p14:tracePt t="375072" x="9572625" y="4919663"/>
          <p14:tracePt t="375089" x="9590088" y="4938713"/>
          <p14:tracePt t="375104" x="9617075" y="4956175"/>
          <p14:tracePt t="375120" x="9634538" y="4983163"/>
          <p14:tracePt t="375136" x="9653588" y="4991100"/>
          <p14:tracePt t="375152" x="9680575" y="5000625"/>
          <p14:tracePt t="375168" x="9688513" y="5000625"/>
          <p14:tracePt t="375205" x="9698038" y="5010150"/>
          <p14:tracePt t="375216" x="9705975" y="5010150"/>
          <p14:tracePt t="375232" x="9715500" y="5027613"/>
          <p14:tracePt t="375248" x="9742488" y="5062538"/>
          <p14:tracePt t="375264" x="9796463" y="5126038"/>
          <p14:tracePt t="375280" x="9885363" y="5205413"/>
          <p14:tracePt t="375296" x="9939338" y="5259388"/>
          <p14:tracePt t="375312" x="9956800" y="5286375"/>
          <p14:tracePt t="375328" x="9983788" y="5313363"/>
          <p14:tracePt t="375344" x="10010775" y="5348288"/>
          <p14:tracePt t="375360" x="10055225" y="5375275"/>
          <p14:tracePt t="375376" x="10090150" y="5384800"/>
          <p14:tracePt t="375392" x="10134600" y="5384800"/>
          <p14:tracePt t="375408" x="10180638" y="5384800"/>
          <p14:tracePt t="375423" x="10252075" y="5384800"/>
          <p14:tracePt t="375439" x="10269538" y="5384800"/>
          <p14:tracePt t="375455" x="10296525" y="5384800"/>
          <p14:tracePt t="375471" x="10340975" y="5384800"/>
          <p14:tracePt t="375488" x="10412413" y="5384800"/>
          <p14:tracePt t="375503" x="10466388" y="5384800"/>
          <p14:tracePt t="375519" x="10518775" y="5375275"/>
          <p14:tracePt t="375535" x="10537825" y="5375275"/>
          <p14:tracePt t="375688" x="10537825" y="5384800"/>
          <p14:tracePt t="375700" x="10537825" y="5394325"/>
          <p14:tracePt t="375706" x="10518775" y="5402263"/>
          <p14:tracePt t="375717" x="10518775" y="5411788"/>
          <p14:tracePt t="375727" x="10510838" y="5411788"/>
          <p14:tracePt t="375744" x="10501313" y="5429250"/>
          <p14:tracePt t="375775" x="10491788" y="5438775"/>
          <p14:tracePt t="375791" x="10491788" y="5446713"/>
          <p14:tracePt t="375807" x="10483850" y="5446713"/>
          <p14:tracePt t="375823" x="10474325" y="5456238"/>
          <p14:tracePt t="375839" x="10466388" y="5465763"/>
          <p14:tracePt t="375871" x="10466388" y="5473700"/>
          <p14:tracePt t="375887" x="10456863" y="5483225"/>
          <p14:tracePt t="375908" x="10456863" y="5491163"/>
          <p14:tracePt t="375919" x="10456863" y="5510213"/>
          <p14:tracePt t="375942" x="10456863" y="5527675"/>
          <p14:tracePt t="375951" x="10456863" y="5537200"/>
          <p14:tracePt t="375967" x="10456863" y="5554663"/>
          <p14:tracePt t="375983" x="10466388" y="5562600"/>
          <p14:tracePt t="375999" x="10466388" y="5572125"/>
          <p14:tracePt t="376015" x="10483850" y="5581650"/>
          <p14:tracePt t="376047" x="10518775" y="5589588"/>
          <p14:tracePt t="376063" x="10545763" y="5589588"/>
          <p14:tracePt t="376079" x="10563225" y="5589588"/>
          <p14:tracePt t="376118" x="10572750" y="5589588"/>
          <p14:tracePt t="376127" x="10582275" y="5589588"/>
          <p14:tracePt t="376143" x="10599738" y="5589588"/>
          <p14:tracePt t="376159" x="10634663" y="5589588"/>
          <p14:tracePt t="376175" x="10671175" y="5581650"/>
          <p14:tracePt t="376191" x="10698163" y="5572125"/>
          <p14:tracePt t="376207" x="10733088" y="5554663"/>
          <p14:tracePt t="376223" x="10769600" y="5527675"/>
          <p14:tracePt t="376255" x="10777538" y="5518150"/>
          <p14:tracePt t="376271" x="10787063" y="5510213"/>
          <p14:tracePt t="376287" x="10804525" y="5483225"/>
          <p14:tracePt t="376319" x="10814050" y="5473700"/>
          <p14:tracePt t="376335" x="10814050" y="5456238"/>
          <p14:tracePt t="376351" x="10814050" y="5446713"/>
          <p14:tracePt t="376367" x="10814050" y="5429250"/>
          <p14:tracePt t="376383" x="10814050" y="5411788"/>
          <p14:tracePt t="376399" x="10814050" y="5394325"/>
          <p14:tracePt t="376415" x="10814050" y="5367338"/>
          <p14:tracePt t="376431" x="10814050" y="5348288"/>
          <p14:tracePt t="376447" x="10804525" y="5322888"/>
          <p14:tracePt t="376479" x="10804525" y="5313363"/>
          <p14:tracePt t="376502" x="10796588" y="5295900"/>
          <p14:tracePt t="376518" x="10787063" y="5286375"/>
          <p14:tracePt t="376534" x="10787063" y="5276850"/>
          <p14:tracePt t="376566" x="10777538" y="5268913"/>
          <p14:tracePt t="376571" x="10777538" y="5259388"/>
          <p14:tracePt t="376598" x="10769600" y="5259388"/>
          <p14:tracePt t="376759" x="10760075" y="5259388"/>
          <p14:tracePt t="376774" x="10760075" y="5251450"/>
          <p14:tracePt t="376780" x="10752138" y="5241925"/>
          <p14:tracePt t="376790" x="10742613" y="5241925"/>
          <p14:tracePt t="376982" x="10725150" y="5241925"/>
          <p14:tracePt t="376998" x="10715625" y="5241925"/>
          <p14:tracePt t="377078" x="10706100" y="5241925"/>
          <p14:tracePt t="377099" x="10698163" y="5241925"/>
          <p14:tracePt t="377142" x="10688638" y="5241925"/>
          <p14:tracePt t="377148" x="10680700" y="5241925"/>
          <p14:tracePt t="377175" x="10661650" y="5232400"/>
          <p14:tracePt t="377180" x="10653713" y="5232400"/>
          <p14:tracePt t="377190" x="10653713" y="5224463"/>
          <p14:tracePt t="377206" x="10644188" y="5214938"/>
          <p14:tracePt t="377238" x="10634663" y="5214938"/>
          <p14:tracePt t="377254" x="10634663" y="5205413"/>
          <p14:tracePt t="377287" x="10634663" y="5197475"/>
          <p14:tracePt t="377303" x="10634663" y="5187950"/>
          <p14:tracePt t="377318" x="10634663" y="5180013"/>
          <p14:tracePt t="377334" x="10634663" y="5170488"/>
          <p14:tracePt t="377340" x="10634663" y="5160963"/>
          <p14:tracePt t="377350" x="10634663" y="5153025"/>
          <p14:tracePt t="377366" x="10644188" y="5143500"/>
          <p14:tracePt t="377448" x="10653713" y="5133975"/>
          <p14:tracePt t="377576" x="10653713" y="5126038"/>
          <p14:tracePt t="377609" x="10626725" y="5126038"/>
          <p14:tracePt t="377614" x="10617200" y="5133975"/>
          <p14:tracePt t="377630" x="10590213" y="5143500"/>
          <p14:tracePt t="377646" x="10555288" y="5160963"/>
          <p14:tracePt t="377662" x="10545763" y="5170488"/>
          <p14:tracePt t="377677" x="10537825" y="5180013"/>
          <p14:tracePt t="377693" x="10528300" y="5197475"/>
          <p14:tracePt t="377710" x="10518775" y="5205413"/>
          <p14:tracePt t="377726" x="10510838" y="5214938"/>
          <p14:tracePt t="377742" x="10501313" y="5241925"/>
          <p14:tracePt t="377757" x="10491788" y="5251450"/>
          <p14:tracePt t="377774" x="10474325" y="5259388"/>
          <p14:tracePt t="377789" x="10466388" y="5276850"/>
          <p14:tracePt t="377805" x="10447338" y="5295900"/>
          <p14:tracePt t="377822" x="10447338" y="5303838"/>
          <p14:tracePt t="377837" x="10429875" y="5322888"/>
          <p14:tracePt t="377854" x="10429875" y="5330825"/>
          <p14:tracePt t="377871" x="10412413" y="5348288"/>
          <p14:tracePt t="377885" x="10412413" y="5367338"/>
          <p14:tracePt t="377902" x="10375900" y="5394325"/>
          <p14:tracePt t="377917" x="10331450" y="5419725"/>
          <p14:tracePt t="377933" x="10313988" y="5446713"/>
          <p14:tracePt t="377949" x="10287000" y="5465763"/>
          <p14:tracePt t="377965" x="10269538" y="5483225"/>
          <p14:tracePt t="377981" x="10269538" y="5491163"/>
          <p14:tracePt t="377997" x="10260013" y="5500688"/>
          <p14:tracePt t="378029" x="10252075" y="5518150"/>
          <p14:tracePt t="378045" x="10252075" y="5537200"/>
          <p14:tracePt t="378061" x="10242550" y="5554663"/>
          <p14:tracePt t="378077" x="10233025" y="5572125"/>
          <p14:tracePt t="378093" x="10233025" y="5589588"/>
          <p14:tracePt t="378125" x="10233025" y="5608638"/>
          <p14:tracePt t="378141" x="10215563" y="5643563"/>
          <p14:tracePt t="378157" x="10215563" y="5653088"/>
          <p14:tracePt t="378177" x="10206038" y="5661025"/>
          <p14:tracePt t="378189" x="10206038" y="5670550"/>
          <p14:tracePt t="378205" x="10206038" y="5680075"/>
          <p14:tracePt t="378221" x="10206038" y="5688013"/>
          <p14:tracePt t="378237" x="10206038" y="5705475"/>
          <p14:tracePt t="378253" x="10206038" y="5715000"/>
          <p14:tracePt t="378320" x="10206038" y="5724525"/>
          <p14:tracePt t="378336" x="10206038" y="5732463"/>
          <p14:tracePt t="378384" x="10215563" y="5741988"/>
          <p14:tracePt t="378401" x="10225088" y="5741988"/>
          <p14:tracePt t="378417" x="10242550" y="5741988"/>
          <p14:tracePt t="378422" x="10260013" y="5741988"/>
          <p14:tracePt t="378433" x="10277475" y="5741988"/>
          <p14:tracePt t="378445" x="10287000" y="5741988"/>
          <p14:tracePt t="378461" x="10304463" y="5741988"/>
          <p14:tracePt t="378477" x="10323513" y="5741988"/>
          <p14:tracePt t="378493" x="10340975" y="5732463"/>
          <p14:tracePt t="378509" x="10358438" y="5715000"/>
          <p14:tracePt t="378541" x="10375900" y="5715000"/>
          <p14:tracePt t="378558" x="10394950" y="5715000"/>
          <p14:tracePt t="378561" x="10402888" y="5715000"/>
          <p14:tracePt t="378573" x="10412413" y="5715000"/>
          <p14:tracePt t="378589" x="10420350" y="5715000"/>
          <p14:tracePt t="378605" x="10429875" y="5715000"/>
          <p14:tracePt t="378621" x="10439400" y="5715000"/>
          <p14:tracePt t="378637" x="10456863" y="5715000"/>
          <p14:tracePt t="378653" x="10466388" y="5715000"/>
          <p14:tracePt t="378669" x="10474325" y="5715000"/>
          <p14:tracePt t="378689" x="10483850" y="5715000"/>
          <p14:tracePt t="378704" x="10491788" y="5705475"/>
          <p14:tracePt t="378721" x="10501313" y="5697538"/>
          <p14:tracePt t="378732" x="10510838" y="5697538"/>
          <p14:tracePt t="378749" x="10528300" y="5680075"/>
          <p14:tracePt t="378764" x="10582275" y="5643563"/>
          <p14:tracePt t="378780" x="10609263" y="5616575"/>
          <p14:tracePt t="378796" x="10634663" y="5581650"/>
          <p14:tracePt t="378812" x="10634663" y="5572125"/>
          <p14:tracePt t="378828" x="10634663" y="5527675"/>
          <p14:tracePt t="378844" x="10634663" y="5510213"/>
          <p14:tracePt t="378861" x="10634663" y="5491163"/>
          <p14:tracePt t="378876" x="10634663" y="5473700"/>
          <p14:tracePt t="378892" x="10634663" y="5456238"/>
          <p14:tracePt t="378908" x="10634663" y="5429250"/>
          <p14:tracePt t="378924" x="10634663" y="5402263"/>
          <p14:tracePt t="378940" x="10634663" y="5384800"/>
          <p14:tracePt t="378956" x="10634663" y="5348288"/>
          <p14:tracePt t="378972" x="10634663" y="5322888"/>
          <p14:tracePt t="378988" x="10634663" y="5276850"/>
          <p14:tracePt t="379005" x="10634663" y="5241925"/>
          <p14:tracePt t="379020" x="10634663" y="5197475"/>
          <p14:tracePt t="379036" x="10634663" y="5153025"/>
          <p14:tracePt t="379052" x="10634663" y="5126038"/>
          <p14:tracePt t="379068" x="10626725" y="5108575"/>
          <p14:tracePt t="379084" x="10617200" y="5072063"/>
          <p14:tracePt t="379100" x="10609263" y="5045075"/>
          <p14:tracePt t="379116" x="10599738" y="5027613"/>
          <p14:tracePt t="379132" x="10599738" y="5010150"/>
          <p14:tracePt t="379148" x="10599738" y="4991100"/>
          <p14:tracePt t="379164" x="10599738" y="4973638"/>
          <p14:tracePt t="379180" x="10599738" y="4946650"/>
          <p14:tracePt t="379196" x="10599738" y="4919663"/>
          <p14:tracePt t="379330" x="10582275" y="4929188"/>
          <p14:tracePt t="379336" x="10572750" y="4938713"/>
          <p14:tracePt t="379350" x="10572750" y="4956175"/>
          <p14:tracePt t="379362" x="10555288" y="4973638"/>
          <p14:tracePt t="379372" x="10545763" y="4991100"/>
          <p14:tracePt t="379388" x="10537825" y="5010150"/>
          <p14:tracePt t="379404" x="10528300" y="5037138"/>
          <p14:tracePt t="379420" x="10510838" y="5062538"/>
          <p14:tracePt t="379436" x="10510838" y="5081588"/>
          <p14:tracePt t="379452" x="10483850" y="5116513"/>
          <p14:tracePt t="379468" x="10474325" y="5143500"/>
          <p14:tracePt t="379484" x="10466388" y="5180013"/>
          <p14:tracePt t="379500" x="10456863" y="5205413"/>
          <p14:tracePt t="379516" x="10447338" y="5232400"/>
          <p14:tracePt t="379532" x="10439400" y="5286375"/>
          <p14:tracePt t="379548" x="10412413" y="5330825"/>
          <p14:tracePt t="379564" x="10412413" y="5367338"/>
          <p14:tracePt t="379580" x="10394950" y="5411788"/>
          <p14:tracePt t="379596" x="10385425" y="5419725"/>
          <p14:tracePt t="379612" x="10375900" y="5438775"/>
          <p14:tracePt t="379666" x="10375900" y="5446713"/>
          <p14:tracePt t="379671" x="10367963" y="5456238"/>
          <p14:tracePt t="379682" x="10358438" y="5465763"/>
          <p14:tracePt t="379692" x="10358438" y="5473700"/>
          <p14:tracePt t="379708" x="10340975" y="5510213"/>
          <p14:tracePt t="379723" x="10313988" y="5537200"/>
          <p14:tracePt t="379739" x="10304463" y="5562600"/>
          <p14:tracePt t="379755" x="10287000" y="5581650"/>
          <p14:tracePt t="379771" x="10287000" y="5589588"/>
          <p14:tracePt t="379906" x="10304463" y="5589588"/>
          <p14:tracePt t="379911" x="10313988" y="5589588"/>
          <p14:tracePt t="379922" x="10331450" y="5589588"/>
          <p14:tracePt t="379931" x="10340975" y="5589588"/>
          <p14:tracePt t="379948" x="10348913" y="5581650"/>
          <p14:tracePt t="379963" x="10375900" y="5572125"/>
          <p14:tracePt t="379979" x="10385425" y="5572125"/>
          <p14:tracePt t="380018" x="10394950" y="5572125"/>
          <p14:tracePt t="380034" x="10402888" y="5572125"/>
          <p14:tracePt t="380043" x="10412413" y="5572125"/>
          <p14:tracePt t="380059" x="10429875" y="5572125"/>
          <p14:tracePt t="380075" x="10447338" y="5572125"/>
          <p14:tracePt t="380091" x="10466388" y="5572125"/>
          <p14:tracePt t="380162" x="10474325" y="5572125"/>
          <p14:tracePt t="380167" x="10491788" y="5572125"/>
          <p14:tracePt t="380182" x="10501313" y="5572125"/>
          <p14:tracePt t="380194" x="10510838" y="5572125"/>
          <p14:tracePt t="380226" x="10518775" y="5572125"/>
          <p14:tracePt t="380242" x="10528300" y="5572125"/>
          <p14:tracePt t="380248" x="10537825" y="5572125"/>
          <p14:tracePt t="380258" x="10555288" y="5572125"/>
          <p14:tracePt t="380267" x="10555288" y="5562600"/>
          <p14:tracePt t="380283" x="10563225" y="5562600"/>
          <p14:tracePt t="380322" x="10572750" y="5562600"/>
          <p14:tracePt t="380388" x="10572750" y="5554663"/>
          <p14:tracePt t="380420" x="10582275" y="5554663"/>
          <p14:tracePt t="380436" x="10590213" y="5554663"/>
          <p14:tracePt t="380452" x="10599738" y="5554663"/>
          <p14:tracePt t="380468" x="10609263" y="5554663"/>
          <p14:tracePt t="380520" x="10617200" y="5545138"/>
          <p14:tracePt t="380532" x="10626725" y="5537200"/>
          <p14:tracePt t="380548" x="10626725" y="5527675"/>
          <p14:tracePt t="380564" x="10626725" y="5518150"/>
          <p14:tracePt t="380571" x="10626725" y="5510213"/>
          <p14:tracePt t="380596" x="10626725" y="5491163"/>
          <p14:tracePt t="380612" x="10626725" y="5473700"/>
          <p14:tracePt t="380619" x="10626725" y="5446713"/>
          <p14:tracePt t="380635" x="10626725" y="5429250"/>
          <p14:tracePt t="380651" x="10626725" y="5375275"/>
          <p14:tracePt t="380667" x="10626725" y="5330825"/>
          <p14:tracePt t="380683" x="10626725" y="5286375"/>
          <p14:tracePt t="380699" x="10626725" y="5232400"/>
          <p14:tracePt t="380715" x="10634663" y="5197475"/>
          <p14:tracePt t="380731" x="10644188" y="5153025"/>
          <p14:tracePt t="380763" x="10644188" y="5143500"/>
          <p14:tracePt t="380779" x="10644188" y="5126038"/>
          <p14:tracePt t="380794" x="10644188" y="5116513"/>
          <p14:tracePt t="380811" x="10644188" y="5099050"/>
          <p14:tracePt t="380826" x="10644188" y="5081588"/>
          <p14:tracePt t="380842" x="10644188" y="5072063"/>
          <p14:tracePt t="380858" x="10644188" y="5054600"/>
          <p14:tracePt t="380874" x="10644188" y="5037138"/>
          <p14:tracePt t="380906" x="10644188" y="5027613"/>
          <p14:tracePt t="380981" x="10634663" y="5027613"/>
          <p14:tracePt t="380996" x="10626725" y="5027613"/>
          <p14:tracePt t="381001" x="10617200" y="5027613"/>
          <p14:tracePt t="381012" x="10609263" y="5027613"/>
          <p14:tracePt t="381028" x="10609263" y="5037138"/>
          <p14:tracePt t="381034" x="10599738" y="5037138"/>
          <p14:tracePt t="381050" x="10590213" y="5062538"/>
          <p14:tracePt t="381066" x="10582275" y="5089525"/>
          <p14:tracePt t="381082" x="10555288" y="5116513"/>
          <p14:tracePt t="381098" x="10528300" y="5153025"/>
          <p14:tracePt t="381114" x="10510838" y="5180013"/>
          <p14:tracePt t="381130" x="10474325" y="5214938"/>
          <p14:tracePt t="381146" x="10456863" y="5251450"/>
          <p14:tracePt t="381162" x="10429875" y="5286375"/>
          <p14:tracePt t="381178" x="10412413" y="5313363"/>
          <p14:tracePt t="381194" x="10402888" y="5340350"/>
          <p14:tracePt t="381210" x="10394950" y="5357813"/>
          <p14:tracePt t="381252" x="10394950" y="5367338"/>
          <p14:tracePt t="381269" x="10385425" y="5375275"/>
          <p14:tracePt t="381274" x="10375900" y="5384800"/>
          <p14:tracePt t="381300" x="10367963" y="5394325"/>
          <p14:tracePt t="381306" x="10367963" y="5402263"/>
          <p14:tracePt t="381322" x="10340975" y="5429250"/>
          <p14:tracePt t="381338" x="10340975" y="5446713"/>
          <p14:tracePt t="381354" x="10340975" y="5465763"/>
          <p14:tracePt t="381370" x="10313988" y="5491163"/>
          <p14:tracePt t="381386" x="10313988" y="5500688"/>
          <p14:tracePt t="381402" x="10296525" y="5510213"/>
          <p14:tracePt t="381418" x="10287000" y="5537200"/>
          <p14:tracePt t="381434" x="10287000" y="5545138"/>
          <p14:tracePt t="381450" x="10277475" y="5554663"/>
          <p14:tracePt t="381466" x="10269538" y="5572125"/>
          <p14:tracePt t="381482" x="10269538" y="5581650"/>
          <p14:tracePt t="381498" x="10252075" y="5589588"/>
          <p14:tracePt t="381514" x="10252075" y="5599113"/>
          <p14:tracePt t="381530" x="10242550" y="5608638"/>
          <p14:tracePt t="381546" x="10242550" y="5616575"/>
          <p14:tracePt t="381578" x="10242550" y="5626100"/>
          <p14:tracePt t="381668" x="10242550" y="5634038"/>
          <p14:tracePt t="381716" x="10252075" y="5634038"/>
          <p14:tracePt t="381732" x="10260013" y="5634038"/>
          <p14:tracePt t="381737" x="10269538" y="5626100"/>
          <p14:tracePt t="381764" x="10277475" y="5626100"/>
          <p14:tracePt t="381797" x="10277475" y="5616575"/>
          <p14:tracePt t="382151" x="10277475" y="5608638"/>
          <p14:tracePt t="382166" x="10277475" y="5599113"/>
          <p14:tracePt t="382173" x="10277475" y="5589588"/>
          <p14:tracePt t="382214" x="10277475" y="5581650"/>
          <p14:tracePt t="382262" x="10277475" y="5554663"/>
          <p14:tracePt t="382268" x="10277475" y="5545138"/>
          <p14:tracePt t="382282" x="10277475" y="5527675"/>
          <p14:tracePt t="382298" x="10277475" y="5510213"/>
          <p14:tracePt t="382314" x="10269538" y="5500688"/>
          <p14:tracePt t="382331" x="10260013" y="5491163"/>
          <p14:tracePt t="382345" x="10252075" y="5483225"/>
          <p14:tracePt t="382362" x="10242550" y="5473700"/>
          <p14:tracePt t="382378" x="10225088" y="5446713"/>
          <p14:tracePt t="382394" x="10188575" y="5419725"/>
          <p14:tracePt t="382425" x="10126663" y="5367338"/>
          <p14:tracePt t="382441" x="10082213" y="5330825"/>
          <p14:tracePt t="382457" x="10028238" y="5259388"/>
          <p14:tracePt t="382473" x="9974263" y="5197475"/>
          <p14:tracePt t="382489" x="9894888" y="5089525"/>
          <p14:tracePt t="382505" x="9804400" y="4965700"/>
          <p14:tracePt t="382521" x="9680575" y="4795838"/>
          <p14:tracePt t="382537" x="9572625" y="4652963"/>
          <p14:tracePt t="382553" x="9563100" y="4608513"/>
          <p14:tracePt t="382570" x="9563100" y="4589463"/>
          <p14:tracePt t="382585" x="9563100" y="4562475"/>
          <p14:tracePt t="382654" x="9572625" y="4562475"/>
          <p14:tracePt t="382674" x="9582150" y="4562475"/>
          <p14:tracePt t="382702" x="9582150" y="4581525"/>
          <p14:tracePt t="382707" x="9582150" y="4589463"/>
          <p14:tracePt t="382750" x="9582150" y="4598988"/>
          <p14:tracePt t="382798" x="9582150" y="4608513"/>
          <p14:tracePt t="382831" x="9572625" y="4608513"/>
          <p14:tracePt t="382836" x="9555163" y="4608513"/>
          <p14:tracePt t="382846" x="9545638" y="4608513"/>
          <p14:tracePt t="382857" x="9537700" y="4608513"/>
          <p14:tracePt t="382873" x="9518650" y="4616450"/>
          <p14:tracePt t="382888" x="9510713" y="4625975"/>
          <p14:tracePt t="382904" x="9491663" y="4625975"/>
          <p14:tracePt t="382921" x="9456738" y="4625975"/>
          <p14:tracePt t="382952" x="9402763" y="4625975"/>
          <p14:tracePt t="382969" x="9144000" y="4625975"/>
          <p14:tracePt t="382984" x="8902700" y="4625975"/>
          <p14:tracePt t="383000" x="8643938" y="4625975"/>
          <p14:tracePt t="383018" x="8385175" y="4625975"/>
          <p14:tracePt t="383032" x="8081963" y="4581525"/>
          <p14:tracePt t="383048" x="7715250" y="4500563"/>
          <p14:tracePt t="383064" x="7205663" y="4340225"/>
          <p14:tracePt t="383080" x="6589713" y="4143375"/>
          <p14:tracePt t="383096" x="6010275" y="3990975"/>
          <p14:tracePt t="383112" x="5697538" y="3929063"/>
          <p14:tracePt t="383128" x="5419725" y="3875088"/>
          <p14:tracePt t="383144" x="5187950" y="3822700"/>
          <p14:tracePt t="383160" x="4929188" y="3751263"/>
          <p14:tracePt t="383176" x="4643438" y="3714750"/>
          <p14:tracePt t="383192" x="4330700" y="3714750"/>
          <p14:tracePt t="383208" x="4037013" y="3714750"/>
          <p14:tracePt t="383224" x="3759200" y="3724275"/>
          <p14:tracePt t="383240" x="3571875" y="3768725"/>
          <p14:tracePt t="383256" x="3509963" y="3795713"/>
          <p14:tracePt t="383274" x="3473450" y="3803650"/>
          <p14:tracePt t="383288" x="3429000" y="3803650"/>
          <p14:tracePt t="383304" x="3348038" y="3813175"/>
          <p14:tracePt t="383320" x="3286125" y="3813175"/>
          <p14:tracePt t="383336" x="3251200" y="3813175"/>
          <p14:tracePt t="383352" x="3197225" y="3813175"/>
          <p14:tracePt t="383368" x="3125788" y="3813175"/>
          <p14:tracePt t="383384" x="3081338" y="3813175"/>
          <p14:tracePt t="383400" x="3062288" y="3813175"/>
          <p14:tracePt t="383416" x="3044825" y="3813175"/>
          <p14:tracePt t="383432" x="3000375" y="3813175"/>
          <p14:tracePt t="383448" x="2946400" y="3813175"/>
          <p14:tracePt t="383464" x="2901950" y="3822700"/>
          <p14:tracePt t="383480" x="2840038" y="3830638"/>
          <p14:tracePt t="383496" x="2786063" y="3848100"/>
          <p14:tracePt t="383512" x="2741613" y="3848100"/>
          <p14:tracePt t="383528" x="2705100" y="3848100"/>
          <p14:tracePt t="383544" x="2652713" y="3848100"/>
          <p14:tracePt t="383560" x="2616200" y="3848100"/>
          <p14:tracePt t="383576" x="2608263" y="3848100"/>
          <p14:tracePt t="383592" x="2581275" y="3830638"/>
          <p14:tracePt t="383596" x="2562225" y="3830638"/>
          <p14:tracePt t="383609" x="2554288" y="3830638"/>
          <p14:tracePt t="383624" x="2527300" y="3822700"/>
          <p14:tracePt t="383640" x="2517775" y="3813175"/>
          <p14:tracePt t="383657" x="2509838" y="3803650"/>
          <p14:tracePt t="383673" x="2500313" y="3795713"/>
          <p14:tracePt t="383688" x="2490788" y="3786188"/>
          <p14:tracePt t="383704" x="2465388" y="3768725"/>
          <p14:tracePt t="383721" x="2455863" y="3751263"/>
          <p14:tracePt t="383753" x="2446338" y="3741738"/>
          <p14:tracePt t="383768" x="2446338" y="3732213"/>
          <p14:tracePt t="383864" x="2446338" y="3724275"/>
          <p14:tracePt t="383881" x="2446338" y="3714750"/>
          <p14:tracePt t="383897" x="2446338" y="3687763"/>
          <p14:tracePt t="383902" x="2446338" y="3679825"/>
          <p14:tracePt t="383913" x="2446338" y="3670300"/>
          <p14:tracePt t="383929" x="2446338" y="3660775"/>
          <p14:tracePt t="383944" x="2455863" y="3652838"/>
          <p14:tracePt t="384040" x="2455863" y="3633788"/>
          <p14:tracePt t="384045" x="2455863" y="3625850"/>
          <p14:tracePt t="384057" x="2465388" y="3625850"/>
          <p14:tracePt t="384073" x="2473325" y="3625850"/>
          <p14:tracePt t="384090" x="2490788" y="3625850"/>
          <p14:tracePt t="384104" x="2517775" y="3625850"/>
          <p14:tracePt t="384120" x="2536825" y="3625850"/>
          <p14:tracePt t="384173" x="2554288" y="3625850"/>
          <p14:tracePt t="384185" x="2554288" y="3633788"/>
          <p14:tracePt t="384248" x="2562225" y="3625850"/>
          <p14:tracePt t="384265" x="2571750" y="3616325"/>
          <p14:tracePt t="384270" x="2581275" y="3608388"/>
          <p14:tracePt t="384297" x="2581275" y="3589338"/>
          <p14:tracePt t="384302" x="2581275" y="3581400"/>
          <p14:tracePt t="384317" x="2581275" y="3571875"/>
          <p14:tracePt t="384329" x="2581275" y="3562350"/>
          <p14:tracePt t="384344" x="2571750" y="3544888"/>
          <p14:tracePt t="384360" x="2562225" y="3536950"/>
          <p14:tracePt t="384377" x="2562225" y="3527425"/>
          <p14:tracePt t="384392" x="2554288" y="3517900"/>
          <p14:tracePt t="384408" x="2544763" y="3500438"/>
          <p14:tracePt t="384440" x="2527300" y="3500438"/>
          <p14:tracePt t="384473" x="2517775" y="3500438"/>
          <p14:tracePt t="384505" x="2509838" y="3500438"/>
          <p14:tracePt t="384524" x="2500313" y="3500438"/>
          <p14:tracePt t="384537" x="2490788" y="3500438"/>
          <p14:tracePt t="384553" x="2482850" y="3500438"/>
          <p14:tracePt t="384569" x="2473325" y="3500438"/>
          <p14:tracePt t="384574" x="2465388" y="3500438"/>
          <p14:tracePt t="384585" x="2455863" y="3500438"/>
          <p14:tracePt t="384601" x="2438400" y="3500438"/>
          <p14:tracePt t="384617" x="2428875" y="3509963"/>
          <p14:tracePt t="384633" x="2419350" y="3509963"/>
          <p14:tracePt t="384649" x="2419350" y="3527425"/>
          <p14:tracePt t="384664" x="2411413" y="3536950"/>
          <p14:tracePt t="384680" x="2411413" y="3544888"/>
          <p14:tracePt t="384696" x="2411413" y="3554413"/>
          <p14:tracePt t="384712" x="2411413" y="3571875"/>
          <p14:tracePt t="384728" x="2411413" y="3581400"/>
          <p14:tracePt t="384744" x="2411413" y="3598863"/>
          <p14:tracePt t="384760" x="2419350" y="3608388"/>
          <p14:tracePt t="384776" x="2428875" y="3616325"/>
          <p14:tracePt t="384807" x="2438400" y="3633788"/>
          <p14:tracePt t="384841" x="2446338" y="3643313"/>
          <p14:tracePt t="384857" x="2455863" y="3652838"/>
          <p14:tracePt t="384871" x="2465388" y="3660775"/>
          <p14:tracePt t="384887" x="2482850" y="3660775"/>
          <p14:tracePt t="384903" x="2517775" y="3670300"/>
          <p14:tracePt t="384919" x="2527300" y="3670300"/>
          <p14:tracePt t="384935" x="2536825" y="3679825"/>
          <p14:tracePt t="384987" x="2544763" y="3679825"/>
          <p14:tracePt t="384991" x="2554288" y="3679825"/>
          <p14:tracePt t="385019" x="2562225" y="3670300"/>
          <p14:tracePt t="385050" x="2571750" y="3660775"/>
          <p14:tracePt t="385055" x="2571750" y="3652838"/>
          <p14:tracePt t="385067" x="2571750" y="3643313"/>
          <p14:tracePt t="385079" x="2571750" y="3633788"/>
          <p14:tracePt t="385095" x="2571750" y="3625850"/>
          <p14:tracePt t="385111" x="2598738" y="3608388"/>
          <p14:tracePt t="385127" x="2598738" y="3598863"/>
          <p14:tracePt t="385147" x="2598738" y="3589338"/>
          <p14:tracePt t="385179" x="2598738" y="3581400"/>
          <p14:tracePt t="385195" x="2598738" y="3571875"/>
          <p14:tracePt t="385211" x="2598738" y="3562350"/>
          <p14:tracePt t="385215" x="2598738" y="3554413"/>
          <p14:tracePt t="385226" x="2598738" y="3544888"/>
          <p14:tracePt t="385238" x="2598738" y="3536950"/>
          <p14:tracePt t="385254" x="2589213" y="3500438"/>
          <p14:tracePt t="385270" x="2581275" y="3482975"/>
          <p14:tracePt t="385286" x="2571750" y="3473450"/>
          <p14:tracePt t="385318" x="2554288" y="3465513"/>
          <p14:tracePt t="385354" x="2544763" y="3465513"/>
          <p14:tracePt t="385359" x="2536825" y="3455988"/>
          <p14:tracePt t="385371" x="2527300" y="3455988"/>
          <p14:tracePt t="385382" x="2517775" y="3455988"/>
          <p14:tracePt t="385398" x="2500313" y="3455988"/>
          <p14:tracePt t="385414" x="2490788" y="3455988"/>
          <p14:tracePt t="385446" x="2473325" y="3455988"/>
          <p14:tracePt t="385467" x="2455863" y="3455988"/>
          <p14:tracePt t="385478" x="2446338" y="3455988"/>
          <p14:tracePt t="385530" x="2428875" y="3455988"/>
          <p14:tracePt t="385546" x="2411413" y="3455988"/>
          <p14:tracePt t="385551" x="2401888" y="3455988"/>
          <p14:tracePt t="385563" x="2401888" y="3465513"/>
          <p14:tracePt t="385578" x="2384425" y="3473450"/>
          <p14:tracePt t="385590" x="2374900" y="3482975"/>
          <p14:tracePt t="385611" x="2374900" y="3490913"/>
          <p14:tracePt t="385627" x="2374900" y="3500438"/>
          <p14:tracePt t="385658" x="2374900" y="3517900"/>
          <p14:tracePt t="385674" x="2374900" y="3536950"/>
          <p14:tracePt t="385690" x="2374900" y="3544888"/>
          <p14:tracePt t="385706" x="2374900" y="3554413"/>
          <p14:tracePt t="385726" x="2374900" y="3562350"/>
          <p14:tracePt t="385738" x="2374900" y="3581400"/>
          <p14:tracePt t="385754" x="2374900" y="3589338"/>
          <p14:tracePt t="385770" x="2374900" y="3598863"/>
          <p14:tracePt t="385786" x="2374900" y="3608388"/>
          <p14:tracePt t="385802" x="2374900" y="3616325"/>
          <p14:tracePt t="385807" x="2384425" y="3633788"/>
          <p14:tracePt t="385818" x="2393950" y="3643313"/>
          <p14:tracePt t="385834" x="2393950" y="3652838"/>
          <p14:tracePt t="385846" x="2393950" y="3660775"/>
          <p14:tracePt t="385862" x="2411413" y="3670300"/>
          <p14:tracePt t="385878" x="2411413" y="3679825"/>
          <p14:tracePt t="385894" x="2438400" y="3687763"/>
          <p14:tracePt t="385910" x="2446338" y="3687763"/>
          <p14:tracePt t="385927" x="2455863" y="3697288"/>
          <p14:tracePt t="385942" x="2465388" y="3697288"/>
          <p14:tracePt t="385958" x="2473325" y="3697288"/>
          <p14:tracePt t="385974" x="2482850" y="3697288"/>
          <p14:tracePt t="385990" x="2490788" y="3697288"/>
          <p14:tracePt t="386006" x="2500313" y="3697288"/>
          <p14:tracePt t="386042" x="2509838" y="3697288"/>
          <p14:tracePt t="386074" x="2517775" y="3697288"/>
          <p14:tracePt t="386079" x="2527300" y="3697288"/>
          <p14:tracePt t="386090" x="2536825" y="3697288"/>
          <p14:tracePt t="386102" x="2536825" y="3687763"/>
          <p14:tracePt t="386118" x="2562225" y="3670300"/>
          <p14:tracePt t="386138" x="2571750" y="3670300"/>
          <p14:tracePt t="386186" x="2581275" y="3660775"/>
          <p14:tracePt t="386202" x="2581275" y="3652838"/>
          <p14:tracePt t="386218" x="2581275" y="3643313"/>
          <p14:tracePt t="386223" x="2581275" y="3633788"/>
          <p14:tracePt t="386234" x="2598738" y="3633788"/>
          <p14:tracePt t="386245" x="2598738" y="3625850"/>
          <p14:tracePt t="386261" x="2598738" y="3616325"/>
          <p14:tracePt t="386282" x="2598738" y="3608388"/>
          <p14:tracePt t="386293" x="2598738" y="3589338"/>
          <p14:tracePt t="386314" x="2598738" y="3571875"/>
          <p14:tracePt t="386330" x="2598738" y="3562350"/>
          <p14:tracePt t="386348" x="2598738" y="3554413"/>
          <p14:tracePt t="386428" x="2598738" y="3544888"/>
          <p14:tracePt t="386444" x="2598738" y="3536950"/>
          <p14:tracePt t="386460" x="2598738" y="3527425"/>
          <p14:tracePt t="386604" x="2598738" y="3517900"/>
          <p14:tracePt t="386700" x="2589213" y="3517900"/>
          <p14:tracePt t="386705" x="2581275" y="3517900"/>
          <p14:tracePt t="386732" x="2571750" y="3517900"/>
          <p14:tracePt t="386844" x="2562225" y="3517900"/>
          <p14:tracePt t="386956" x="2554288" y="3517900"/>
          <p14:tracePt t="386988" x="2527300" y="3536950"/>
          <p14:tracePt t="386993" x="2517775" y="3544888"/>
          <p14:tracePt t="387004" x="2509838" y="3544888"/>
          <p14:tracePt t="387068" x="2500313" y="3544888"/>
          <p14:tracePt t="387084" x="2490788" y="3544888"/>
          <p14:tracePt t="387196" x="2482850" y="3554413"/>
          <p14:tracePt t="387244" x="2473325" y="3554413"/>
          <p14:tracePt t="387308" x="2465388" y="3562350"/>
          <p14:tracePt t="387324" x="2455863" y="3562350"/>
          <p14:tracePt t="387356" x="2455863" y="3571875"/>
          <p14:tracePt t="387372" x="2446338" y="3571875"/>
          <p14:tracePt t="387377" x="2438400" y="3571875"/>
          <p14:tracePt t="387404" x="2428875" y="3581400"/>
          <p14:tracePt t="387409" x="2419350" y="3581400"/>
          <p14:tracePt t="387436" x="2411413" y="3581400"/>
          <p14:tracePt t="387441" x="2411413" y="3589338"/>
          <p14:tracePt t="387484" x="2411413" y="3598863"/>
          <p14:tracePt t="387500" x="2411413" y="3608388"/>
          <p14:tracePt t="387505" x="2411413" y="3616325"/>
          <p14:tracePt t="387520" x="2411413" y="3625850"/>
          <p14:tracePt t="387533" x="2411413" y="3652838"/>
          <p14:tracePt t="387540" x="2419350" y="3660775"/>
          <p14:tracePt t="387556" x="2419350" y="3670300"/>
          <p14:tracePt t="387572" x="2428875" y="3670300"/>
          <p14:tracePt t="387588" x="2446338" y="3670300"/>
          <p14:tracePt t="387604" x="2455863" y="3679825"/>
          <p14:tracePt t="387620" x="2465388" y="3687763"/>
          <p14:tracePt t="387636" x="2473325" y="3687763"/>
          <p14:tracePt t="387652" x="2490788" y="3705225"/>
          <p14:tracePt t="387668" x="2500313" y="3724275"/>
          <p14:tracePt t="387700" x="2509838" y="3732213"/>
          <p14:tracePt t="387716" x="2517775" y="3732213"/>
          <p14:tracePt t="387788" x="2527300" y="3732213"/>
          <p14:tracePt t="387793" x="2536825" y="3732213"/>
          <p14:tracePt t="387906" x="2544763" y="3732213"/>
          <p14:tracePt t="387918" x="2554288" y="3732213"/>
          <p14:tracePt t="387924" x="2554288" y="3724275"/>
          <p14:tracePt t="387940" x="2581275" y="3714750"/>
          <p14:tracePt t="387956" x="2581275" y="3697288"/>
          <p14:tracePt t="387972" x="2598738" y="3679825"/>
          <p14:tracePt t="388004" x="2608263" y="3670300"/>
          <p14:tracePt t="388047" x="2608263" y="3660775"/>
          <p14:tracePt t="388063" x="2608263" y="3652838"/>
          <p14:tracePt t="388110" x="2608263" y="3643313"/>
          <p14:tracePt t="388126" x="2608263" y="3633788"/>
          <p14:tracePt t="388646" x="2608263" y="3625850"/>
          <p14:tracePt t="388822" x="2616200" y="3625850"/>
          <p14:tracePt t="388827" x="2625725" y="3625850"/>
          <p14:tracePt t="389448" x="2625725" y="3598863"/>
          <p14:tracePt t="389453" x="2633663" y="3589338"/>
          <p14:tracePt t="389464" x="2652713" y="3571875"/>
          <p14:tracePt t="389474" x="2670175" y="3554413"/>
          <p14:tracePt t="389491" x="2670175" y="3536950"/>
          <p14:tracePt t="389506" x="2679700" y="3527425"/>
          <p14:tracePt t="389522" x="2679700" y="3517900"/>
          <p14:tracePt t="389538" x="2679700" y="3509963"/>
          <p14:tracePt t="389560" x="2679700" y="3490913"/>
          <p14:tracePt t="389656" x="2687638" y="3482975"/>
          <p14:tracePt t="390056" x="2697163" y="3482975"/>
          <p14:tracePt t="390072" x="2705100" y="3482975"/>
          <p14:tracePt t="390088" x="2724150" y="3490913"/>
          <p14:tracePt t="390093" x="2732088" y="3490913"/>
          <p14:tracePt t="390105" x="2741613" y="3500438"/>
          <p14:tracePt t="390114" x="2751138" y="3509963"/>
          <p14:tracePt t="390130" x="2759075" y="3509963"/>
          <p14:tracePt t="390146" x="2803525" y="3527425"/>
          <p14:tracePt t="390162" x="2840038" y="3527425"/>
          <p14:tracePt t="390178" x="2901950" y="3527425"/>
          <p14:tracePt t="390194" x="2955925" y="3527425"/>
          <p14:tracePt t="390210" x="3081338" y="3527425"/>
          <p14:tracePt t="390226" x="3241675" y="3527425"/>
          <p14:tracePt t="390242" x="3384550" y="3527425"/>
          <p14:tracePt t="390258" x="3429000" y="3527425"/>
          <p14:tracePt t="390274" x="3446463" y="3527425"/>
          <p14:tracePt t="390290" x="3482975" y="3527425"/>
          <p14:tracePt t="390306" x="3527425" y="3527425"/>
          <p14:tracePt t="390322" x="3616325" y="3527425"/>
          <p14:tracePt t="390338" x="3670300" y="3527425"/>
          <p14:tracePt t="390354" x="3759200" y="3527425"/>
          <p14:tracePt t="390370" x="3875088" y="3527425"/>
          <p14:tracePt t="390385" x="3965575" y="3517900"/>
          <p14:tracePt t="390401" x="4098925" y="3500438"/>
          <p14:tracePt t="390417" x="4214813" y="3490913"/>
          <p14:tracePt t="390433" x="4322763" y="3490913"/>
          <p14:tracePt t="390449" x="4394200" y="3490913"/>
          <p14:tracePt t="390465" x="4429125" y="3490913"/>
          <p14:tracePt t="390481" x="4465638" y="3490913"/>
          <p14:tracePt t="390498" x="4527550" y="3490913"/>
          <p14:tracePt t="390513" x="4581525" y="3490913"/>
          <p14:tracePt t="390529" x="4697413" y="3490913"/>
          <p14:tracePt t="390545" x="4848225" y="3482975"/>
          <p14:tracePt t="390561" x="5027613" y="3473450"/>
          <p14:tracePt t="390577" x="5197475" y="3473450"/>
          <p14:tracePt t="390594" x="5330825" y="3473450"/>
          <p14:tracePt t="390609" x="5429250" y="3473450"/>
          <p14:tracePt t="390625" x="5518150" y="3473450"/>
          <p14:tracePt t="390641" x="5554663" y="3473450"/>
          <p14:tracePt t="390657" x="5581650" y="3473450"/>
          <p14:tracePt t="390673" x="5626100" y="3473450"/>
          <p14:tracePt t="390689" x="5715000" y="3500438"/>
          <p14:tracePt t="390705" x="5786438" y="3527425"/>
          <p14:tracePt t="390721" x="5973763" y="3589338"/>
          <p14:tracePt t="390737" x="6197600" y="3633788"/>
          <p14:tracePt t="390753" x="6375400" y="3697288"/>
          <p14:tracePt t="390769" x="6483350" y="3741738"/>
          <p14:tracePt t="390785" x="6527800" y="3759200"/>
          <p14:tracePt t="390801" x="6562725" y="3768725"/>
          <p14:tracePt t="390817" x="6626225" y="3786188"/>
          <p14:tracePt t="390833" x="6670675" y="3786188"/>
          <p14:tracePt t="390849" x="6688138" y="3786188"/>
          <p14:tracePt t="390881" x="6697663" y="3786188"/>
          <p14:tracePt t="390897" x="6697663" y="3795713"/>
          <p14:tracePt t="390913" x="6697663" y="3803650"/>
          <p14:tracePt t="390929" x="6705600" y="3822700"/>
          <p14:tracePt t="390945" x="6705600" y="3840163"/>
          <p14:tracePt t="391114" x="6705600" y="3830638"/>
          <p14:tracePt t="391130" x="6705600" y="3822700"/>
          <p14:tracePt t="391135" x="6705600" y="3813175"/>
          <p14:tracePt t="391194" x="6697663" y="3813175"/>
          <p14:tracePt t="391199" x="6670675" y="3813175"/>
          <p14:tracePt t="391210" x="6661150" y="3813175"/>
          <p14:tracePt t="391217" x="6643688" y="3813175"/>
          <p14:tracePt t="391233" x="6572250" y="3813175"/>
          <p14:tracePt t="391249" x="6500813" y="3822700"/>
          <p14:tracePt t="391265" x="6429375" y="3822700"/>
          <p14:tracePt t="391281" x="6303963" y="3822700"/>
          <p14:tracePt t="391297" x="6089650" y="3822700"/>
          <p14:tracePt t="391313" x="5830888" y="3822700"/>
          <p14:tracePt t="391329" x="5562600" y="3822700"/>
          <p14:tracePt t="391345" x="5268913" y="3822700"/>
          <p14:tracePt t="391361" x="4956175" y="3822700"/>
          <p14:tracePt t="391376" x="4643438" y="3822700"/>
          <p14:tracePt t="391392" x="4348163" y="3822700"/>
          <p14:tracePt t="391408" x="4044950" y="3822700"/>
          <p14:tracePt t="391424" x="3795713" y="3822700"/>
          <p14:tracePt t="391440" x="3589338" y="3822700"/>
          <p14:tracePt t="391457" x="3490913" y="3822700"/>
          <p14:tracePt t="391472" x="3446463" y="3822700"/>
          <p14:tracePt t="391488" x="3411538" y="3822700"/>
          <p14:tracePt t="391504" x="3384550" y="3822700"/>
          <p14:tracePt t="391520" x="3330575" y="3830638"/>
          <p14:tracePt t="391536" x="3268663" y="3830638"/>
          <p14:tracePt t="391552" x="3197225" y="3840163"/>
          <p14:tracePt t="391568" x="3143250" y="3840163"/>
          <p14:tracePt t="391584" x="3098800" y="3840163"/>
          <p14:tracePt t="391600" x="3054350" y="3840163"/>
          <p14:tracePt t="391616" x="3009900" y="3840163"/>
          <p14:tracePt t="391632" x="2955925" y="3840163"/>
          <p14:tracePt t="391648" x="2911475" y="3822700"/>
          <p14:tracePt t="391742" x="2928938" y="3822700"/>
          <p14:tracePt t="391758" x="2938463" y="3822700"/>
          <p14:tracePt t="391770" x="2955925" y="3822700"/>
          <p14:tracePt t="391776" x="2982913" y="3822700"/>
          <p14:tracePt t="391792" x="3009900" y="3822700"/>
          <p14:tracePt t="391808" x="3062288" y="3822700"/>
          <p14:tracePt t="391824" x="3205163" y="3786188"/>
          <p14:tracePt t="391840" x="3429000" y="3741738"/>
          <p14:tracePt t="391856" x="3724275" y="3679825"/>
          <p14:tracePt t="391872" x="4044950" y="3625850"/>
          <p14:tracePt t="391888" x="4491038" y="3554413"/>
          <p14:tracePt t="391904" x="4911725" y="3482975"/>
          <p14:tracePt t="391920" x="5268913" y="3429000"/>
          <p14:tracePt t="391936" x="5554663" y="3402013"/>
          <p14:tracePt t="391952" x="5795963" y="3394075"/>
          <p14:tracePt t="391968" x="6010275" y="3394075"/>
          <p14:tracePt t="391984" x="6224588" y="3394075"/>
          <p14:tracePt t="392000" x="6438900" y="3394075"/>
          <p14:tracePt t="392016" x="6589713" y="3446463"/>
          <p14:tracePt t="392032" x="6742113" y="3490913"/>
          <p14:tracePt t="392048" x="6929438" y="3544888"/>
          <p14:tracePt t="392064" x="7108825" y="3581400"/>
          <p14:tracePt t="392080" x="7269163" y="3608388"/>
          <p14:tracePt t="392096" x="7446963" y="3625850"/>
          <p14:tracePt t="392112" x="7634288" y="3633788"/>
          <p14:tracePt t="392128" x="7769225" y="3660775"/>
          <p14:tracePt t="392145" x="7858125" y="3679825"/>
          <p14:tracePt t="392160" x="7902575" y="3687763"/>
          <p14:tracePt t="392176" x="7929563" y="3687763"/>
          <p14:tracePt t="392192" x="7956550" y="3687763"/>
          <p14:tracePt t="392208" x="8010525" y="3697288"/>
          <p14:tracePt t="392224" x="8072438" y="3697288"/>
          <p14:tracePt t="392240" x="8134350" y="3697288"/>
          <p14:tracePt t="392256" x="8197850" y="3697288"/>
          <p14:tracePt t="392272" x="8251825" y="3697288"/>
          <p14:tracePt t="392288" x="8313738" y="3705225"/>
          <p14:tracePt t="392304" x="8429625" y="3705225"/>
          <p14:tracePt t="392320" x="8572500" y="3705225"/>
          <p14:tracePt t="392336" x="8680450" y="3705225"/>
          <p14:tracePt t="392352" x="8715375" y="3705225"/>
          <p14:tracePt t="392368" x="8732838" y="3697288"/>
          <p14:tracePt t="392384" x="8742363" y="3687763"/>
          <p14:tracePt t="392449" x="8759825" y="3687763"/>
          <p14:tracePt t="392461" x="8769350" y="3687763"/>
          <p14:tracePt t="392772" x="8769350" y="3679825"/>
          <p14:tracePt t="392788" x="8769350" y="3670300"/>
          <p14:tracePt t="392793" x="8769350" y="3660775"/>
          <p14:tracePt t="392804" x="8769350" y="3652838"/>
          <p14:tracePt t="393125" x="8759825" y="3652838"/>
          <p14:tracePt t="393129" x="8751888" y="3652838"/>
          <p14:tracePt t="393140" x="8715375" y="3652838"/>
          <p14:tracePt t="393151" x="8680450" y="3643313"/>
          <p14:tracePt t="393167" x="8474075" y="3581400"/>
          <p14:tracePt t="393183" x="8197850" y="3509963"/>
          <p14:tracePt t="393199" x="7885113" y="3419475"/>
          <p14:tracePt t="393215" x="7581900" y="3303588"/>
          <p14:tracePt t="393231" x="7331075" y="3197225"/>
          <p14:tracePt t="393247" x="7089775" y="3081338"/>
          <p14:tracePt t="393264" x="6867525" y="2982913"/>
          <p14:tracePt t="393279" x="6608763" y="2911475"/>
          <p14:tracePt t="393295" x="6402388" y="2894013"/>
          <p14:tracePt t="393311" x="6286500" y="2884488"/>
          <p14:tracePt t="393327" x="6188075" y="2884488"/>
          <p14:tracePt t="393343" x="6099175" y="2874963"/>
          <p14:tracePt t="393359" x="6018213" y="2857500"/>
          <p14:tracePt t="393375" x="5919788" y="2840038"/>
          <p14:tracePt t="393391" x="5803900" y="2813050"/>
          <p14:tracePt t="393407" x="5643563" y="2795588"/>
          <p14:tracePt t="393423" x="5581650" y="2795588"/>
          <p14:tracePt t="393439" x="5545138" y="2786063"/>
          <p14:tracePt t="393455" x="5510213" y="2759075"/>
          <p14:tracePt t="393471" x="5456238" y="2714625"/>
          <p14:tracePt t="393487" x="5394325" y="2687638"/>
          <p14:tracePt t="393503" x="5330825" y="2670175"/>
          <p14:tracePt t="393519" x="5224463" y="2652713"/>
          <p14:tracePt t="393535" x="5133975" y="2652713"/>
          <p14:tracePt t="393551" x="5108575" y="2643188"/>
          <p14:tracePt t="393567" x="5099050" y="2643188"/>
          <p14:tracePt t="393583" x="5089525" y="2633663"/>
          <p14:tracePt t="393598" x="5054600" y="2633663"/>
          <p14:tracePt t="393614" x="5010150" y="2633663"/>
          <p14:tracePt t="393630" x="4983163" y="2625725"/>
          <p14:tracePt t="393646" x="4946650" y="2616200"/>
          <p14:tracePt t="393662" x="4929188" y="2616200"/>
          <p14:tracePt t="393679" x="4919663" y="2616200"/>
          <p14:tracePt t="393694" x="4902200" y="2616200"/>
          <p14:tracePt t="393710" x="4884738" y="2616200"/>
          <p14:tracePt t="393726" x="4857750" y="2616200"/>
          <p14:tracePt t="393742" x="4840288" y="2616200"/>
          <p14:tracePt t="393758" x="4822825" y="2625725"/>
          <p14:tracePt t="393774" x="4813300" y="2633663"/>
          <p14:tracePt t="393790" x="4795838" y="2643188"/>
          <p14:tracePt t="393806" x="4776788" y="2660650"/>
          <p14:tracePt t="393823" x="4751388" y="2679700"/>
          <p14:tracePt t="393838" x="4741863" y="2687638"/>
          <p14:tracePt t="393854" x="4741863" y="2697163"/>
          <p14:tracePt t="393870" x="4732338" y="2705100"/>
          <p14:tracePt t="393886" x="4732338" y="2724150"/>
          <p14:tracePt t="393903" x="4724400" y="2741613"/>
          <p14:tracePt t="393918" x="4724400" y="2768600"/>
          <p14:tracePt t="393934" x="4724400" y="2795588"/>
          <p14:tracePt t="393950" x="4724400" y="2813050"/>
          <p14:tracePt t="393966" x="4724400" y="2830513"/>
          <p14:tracePt t="393982" x="4732338" y="2857500"/>
          <p14:tracePt t="393998" x="4741863" y="2874963"/>
          <p14:tracePt t="394014" x="4759325" y="2884488"/>
          <p14:tracePt t="394030" x="4768850" y="2901950"/>
          <p14:tracePt t="394046" x="4776788" y="2928938"/>
          <p14:tracePt t="394062" x="4822825" y="2965450"/>
          <p14:tracePt t="394078" x="4848225" y="3000375"/>
          <p14:tracePt t="394094" x="4902200" y="3017838"/>
          <p14:tracePt t="394110" x="4938713" y="3036888"/>
          <p14:tracePt t="394126" x="4965700" y="3054350"/>
          <p14:tracePt t="394142" x="5000625" y="3071813"/>
          <p14:tracePt t="394158" x="5027613" y="3089275"/>
          <p14:tracePt t="394174" x="5054600" y="3098800"/>
          <p14:tracePt t="394190" x="5116513" y="3108325"/>
          <p14:tracePt t="394206" x="5197475" y="3108325"/>
          <p14:tracePt t="394222" x="5251450" y="3108325"/>
          <p14:tracePt t="394238" x="5348288" y="3108325"/>
          <p14:tracePt t="394254" x="5438775" y="3108325"/>
          <p14:tracePt t="394270" x="5473700" y="3108325"/>
          <p14:tracePt t="394286" x="5537200" y="3108325"/>
          <p14:tracePt t="394302" x="5626100" y="3089275"/>
          <p14:tracePt t="394318" x="5680075" y="3071813"/>
          <p14:tracePt t="394350" x="5715000" y="3054350"/>
          <p14:tracePt t="394366" x="5732463" y="3044825"/>
          <p14:tracePt t="394382" x="5751513" y="3027363"/>
          <p14:tracePt t="394398" x="5759450" y="3027363"/>
          <p14:tracePt t="394414" x="5776913" y="3017838"/>
          <p14:tracePt t="394430" x="5795963" y="3009900"/>
          <p14:tracePt t="394446" x="5795963" y="3000375"/>
          <p14:tracePt t="394462" x="5803900" y="2990850"/>
          <p14:tracePt t="394478" x="5813425" y="2990850"/>
          <p14:tracePt t="394519" x="5822950" y="2990850"/>
          <p14:tracePt t="394526" x="5830888" y="2982913"/>
          <p14:tracePt t="394542" x="5840413" y="2973388"/>
          <p14:tracePt t="394558" x="5857875" y="2965450"/>
          <p14:tracePt t="398030" x="5857875" y="2982913"/>
          <p14:tracePt t="398035" x="5857875" y="2990850"/>
          <p14:tracePt t="398047" x="5840413" y="3054350"/>
          <p14:tracePt t="398058" x="5822950" y="3116263"/>
          <p14:tracePt t="398074" x="5661025" y="3224213"/>
          <p14:tracePt t="398090" x="5438775" y="3330575"/>
          <p14:tracePt t="398106" x="5214938" y="3411538"/>
          <p14:tracePt t="398122" x="4991100" y="3490913"/>
          <p14:tracePt t="398138" x="4768850" y="3589338"/>
          <p14:tracePt t="398154" x="4537075" y="3670300"/>
          <p14:tracePt t="398170" x="4303713" y="3768725"/>
          <p14:tracePt t="398186" x="4054475" y="3857625"/>
          <p14:tracePt t="398202" x="3840163" y="3956050"/>
          <p14:tracePt t="398218" x="3687763" y="4027488"/>
          <p14:tracePt t="398234" x="3571875" y="4089400"/>
          <p14:tracePt t="398250" x="3554413" y="4116388"/>
          <p14:tracePt t="398282" x="3544888" y="4125913"/>
          <p14:tracePt t="398302" x="3544888" y="4133850"/>
          <p14:tracePt t="398334" x="3544888" y="4152900"/>
          <p14:tracePt t="398446" x="3536950" y="4152900"/>
          <p14:tracePt t="398451" x="3517900" y="4152900"/>
          <p14:tracePt t="399321" x="3509963" y="4133850"/>
          <p14:tracePt t="399326" x="3509963" y="4125913"/>
          <p14:tracePt t="399337" x="3482975" y="4089400"/>
          <p14:tracePt t="399353" x="3446463" y="4062413"/>
          <p14:tracePt t="399369" x="3411538" y="4027488"/>
          <p14:tracePt t="399385" x="3348038" y="4010025"/>
          <p14:tracePt t="399401" x="3322638" y="4000500"/>
          <p14:tracePt t="399417" x="3303588" y="4000500"/>
          <p14:tracePt t="399561" x="3295650" y="3990975"/>
          <p14:tracePt t="399657" x="3295650" y="3983038"/>
          <p14:tracePt t="399985" x="3303588" y="3990975"/>
          <p14:tracePt t="399989" x="3313113" y="4000500"/>
          <p14:tracePt t="400000" x="3340100" y="4017963"/>
          <p14:tracePt t="400008" x="3348038" y="4017963"/>
          <p14:tracePt t="400048" x="3357563" y="4017963"/>
          <p14:tracePt t="400053" x="3384550" y="4017963"/>
          <p14:tracePt t="400064" x="3402013" y="3990975"/>
          <p14:tracePt t="400072" x="3419475" y="3965575"/>
          <p14:tracePt t="400088" x="3419475" y="3946525"/>
          <p14:tracePt t="400104" x="3429000" y="3911600"/>
          <p14:tracePt t="400122" x="3438525" y="3894138"/>
          <p14:tracePt t="400136" x="3438525" y="3884613"/>
          <p14:tracePt t="400152" x="3438525" y="3867150"/>
          <p14:tracePt t="400169" x="3446463" y="3840163"/>
          <p14:tracePt t="400184" x="3446463" y="3830638"/>
          <p14:tracePt t="400200" x="3446463" y="3822700"/>
          <p14:tracePt t="400216" x="3446463" y="3813175"/>
          <p14:tracePt t="400232" x="3455988" y="3803650"/>
          <p14:tracePt t="400248" x="3473450" y="3795713"/>
          <p14:tracePt t="400264" x="3500438" y="3776663"/>
          <p14:tracePt t="400296" x="3509963" y="3768725"/>
          <p14:tracePt t="400370" x="3517900" y="3768725"/>
          <p14:tracePt t="400450" x="3527425" y="3768725"/>
          <p14:tracePt t="400530" x="3536950" y="3768725"/>
          <p14:tracePt t="400659" x="3544888" y="3768725"/>
          <p14:tracePt t="400674" x="3554413" y="3768725"/>
          <p14:tracePt t="400690" x="3554413" y="3786188"/>
          <p14:tracePt t="400695" x="3554413" y="3795713"/>
          <p14:tracePt t="400722" x="3562350" y="3795713"/>
          <p14:tracePt t="400727" x="3571875" y="3803650"/>
          <p14:tracePt t="400738" x="3581400" y="3803650"/>
          <p14:tracePt t="400744" x="3589338" y="3803650"/>
          <p14:tracePt t="400760" x="3608388" y="3803650"/>
          <p14:tracePt t="400776" x="3616325" y="3803650"/>
          <p14:tracePt t="400866" x="3625850" y="3803650"/>
          <p14:tracePt t="400872" x="3633788" y="3803650"/>
          <p14:tracePt t="400888" x="3660775" y="3803650"/>
          <p14:tracePt t="400904" x="3679825" y="3803650"/>
          <p14:tracePt t="400920" x="3697288" y="3803650"/>
          <p14:tracePt t="400936" x="3714750" y="3803650"/>
          <p14:tracePt t="400968" x="3714750" y="3795713"/>
          <p14:tracePt t="400983" x="3724275" y="3795713"/>
          <p14:tracePt t="401010" x="3732213" y="3786188"/>
          <p14:tracePt t="401058" x="3732213" y="3776663"/>
          <p14:tracePt t="401154" x="3732213" y="3768725"/>
          <p14:tracePt t="401170" x="3741738" y="3759200"/>
          <p14:tracePt t="401186" x="3751263" y="3759200"/>
          <p14:tracePt t="401202" x="3759200" y="3741738"/>
          <p14:tracePt t="401207" x="3759200" y="3732213"/>
          <p14:tracePt t="401223" x="3776663" y="3724275"/>
          <p14:tracePt t="401239" x="3795713" y="3714750"/>
          <p14:tracePt t="401274" x="3803650" y="3705225"/>
          <p14:tracePt t="401287" x="3803650" y="3687763"/>
          <p14:tracePt t="401303" x="3813175" y="3670300"/>
          <p14:tracePt t="401319" x="3822700" y="3652838"/>
          <p14:tracePt t="401336" x="3822700" y="3608388"/>
          <p14:tracePt t="401351" x="3822700" y="3589338"/>
          <p14:tracePt t="401367" x="3822700" y="3571875"/>
          <p14:tracePt t="401383" x="3822700" y="3562350"/>
          <p14:tracePt t="401399" x="3822700" y="3554413"/>
          <p14:tracePt t="401415" x="3822700" y="3536950"/>
          <p14:tracePt t="401431" x="3822700" y="3527425"/>
          <p14:tracePt t="401447" x="3822700" y="3509963"/>
          <p14:tracePt t="401463" x="3822700" y="3500438"/>
          <p14:tracePt t="401479" x="3822700" y="3490913"/>
          <p14:tracePt t="401495" x="3822700" y="3465513"/>
          <p14:tracePt t="401511" x="3822700" y="3446463"/>
          <p14:tracePt t="401527" x="3822700" y="3429000"/>
          <p14:tracePt t="401543" x="3813175" y="3402013"/>
          <p14:tracePt t="401559" x="3803650" y="3375025"/>
          <p14:tracePt t="401575" x="3776663" y="3348038"/>
          <p14:tracePt t="401591" x="3776663" y="3340100"/>
          <p14:tracePt t="401607" x="3768725" y="3313113"/>
          <p14:tracePt t="401623" x="3759200" y="3303588"/>
          <p14:tracePt t="401639" x="3741738" y="3286125"/>
          <p14:tracePt t="401655" x="3732213" y="3276600"/>
          <p14:tracePt t="401671" x="3714750" y="3251200"/>
          <p14:tracePt t="401687" x="3705225" y="3232150"/>
          <p14:tracePt t="401703" x="3670300" y="3214688"/>
          <p14:tracePt t="401719" x="3652838" y="3187700"/>
          <p14:tracePt t="401735" x="3616325" y="3170238"/>
          <p14:tracePt t="401751" x="3562350" y="3133725"/>
          <p14:tracePt t="401767" x="3490913" y="3108325"/>
          <p14:tracePt t="401783" x="3411538" y="3062288"/>
          <p14:tracePt t="401800" x="3340100" y="3036888"/>
          <p14:tracePt t="401815" x="3330575" y="3036888"/>
          <p14:tracePt t="401818" x="3303588" y="3017838"/>
          <p14:tracePt t="401832" x="3286125" y="3017838"/>
          <p14:tracePt t="401847" x="3276600" y="3017838"/>
          <p14:tracePt t="401863" x="3259138" y="3017838"/>
          <p14:tracePt t="401880" x="3251200" y="3017838"/>
          <p14:tracePt t="401895" x="3232150" y="3017838"/>
          <p14:tracePt t="401911" x="3205163" y="3017838"/>
          <p14:tracePt t="401928" x="3170238" y="3017838"/>
          <p14:tracePt t="401943" x="3152775" y="3017838"/>
          <p14:tracePt t="401959" x="3143250" y="3017838"/>
          <p14:tracePt t="401975" x="3125788" y="3017838"/>
          <p14:tracePt t="401991" x="3098800" y="3017838"/>
          <p14:tracePt t="402007" x="3071813" y="3017838"/>
          <p14:tracePt t="402023" x="3044825" y="3017838"/>
          <p14:tracePt t="402039" x="3009900" y="3027363"/>
          <p14:tracePt t="402055" x="2973388" y="3044825"/>
          <p14:tracePt t="402071" x="2955925" y="3044825"/>
          <p14:tracePt t="402086" x="2938463" y="3044825"/>
          <p14:tracePt t="402103" x="2919413" y="3054350"/>
          <p14:tracePt t="402118" x="2901950" y="3071813"/>
          <p14:tracePt t="402135" x="2847975" y="3089275"/>
          <p14:tracePt t="402150" x="2803525" y="3116263"/>
          <p14:tracePt t="402166" x="2786063" y="3125788"/>
          <p14:tracePt t="402182" x="2776538" y="3133725"/>
          <p14:tracePt t="402214" x="2776538" y="3143250"/>
          <p14:tracePt t="402230" x="2768600" y="3160713"/>
          <p14:tracePt t="402246" x="2759075" y="3160713"/>
          <p14:tracePt t="402262" x="2751138" y="3187700"/>
          <p14:tracePt t="402278" x="2741613" y="3197225"/>
          <p14:tracePt t="402294" x="2732088" y="3205163"/>
          <p14:tracePt t="402310" x="2724150" y="3232150"/>
          <p14:tracePt t="402328" x="2724150" y="3241675"/>
          <p14:tracePt t="402342" x="2724150" y="3251200"/>
          <p14:tracePt t="402358" x="2714625" y="3268663"/>
          <p14:tracePt t="402374" x="2697163" y="3286125"/>
          <p14:tracePt t="402390" x="2697163" y="3295650"/>
          <p14:tracePt t="402406" x="2697163" y="3313113"/>
          <p14:tracePt t="402422" x="2687638" y="3330575"/>
          <p14:tracePt t="402438" x="2687638" y="3340100"/>
          <p14:tracePt t="402454" x="2687638" y="3357563"/>
          <p14:tracePt t="402470" x="2687638" y="3384550"/>
          <p14:tracePt t="402486" x="2687638" y="3394075"/>
          <p14:tracePt t="402502" x="2687638" y="3411538"/>
          <p14:tracePt t="402518" x="2687638" y="3438525"/>
          <p14:tracePt t="402534" x="2687638" y="3455988"/>
          <p14:tracePt t="402550" x="2687638" y="3490913"/>
          <p14:tracePt t="402566" x="2687638" y="3509963"/>
          <p14:tracePt t="402598" x="2687638" y="3527425"/>
          <p14:tracePt t="402614" x="2687638" y="3544888"/>
          <p14:tracePt t="402630" x="2697163" y="3562350"/>
          <p14:tracePt t="402646" x="2705100" y="3581400"/>
          <p14:tracePt t="402662" x="2714625" y="3608388"/>
          <p14:tracePt t="402678" x="2724150" y="3625850"/>
          <p14:tracePt t="402694" x="2741613" y="3643313"/>
          <p14:tracePt t="402710" x="2751138" y="3660775"/>
          <p14:tracePt t="402726" x="2751138" y="3670300"/>
          <p14:tracePt t="402742" x="2751138" y="3679825"/>
          <p14:tracePt t="402758" x="2768600" y="3697288"/>
          <p14:tracePt t="402774" x="2786063" y="3714750"/>
          <p14:tracePt t="402790" x="2803525" y="3732213"/>
          <p14:tracePt t="402806" x="2830513" y="3759200"/>
          <p14:tracePt t="402809" x="2840038" y="3759200"/>
          <p14:tracePt t="402822" x="2840038" y="3776663"/>
          <p14:tracePt t="402838" x="2867025" y="3803650"/>
          <p14:tracePt t="402854" x="2911475" y="3830638"/>
          <p14:tracePt t="402870" x="2928938" y="3840163"/>
          <p14:tracePt t="402886" x="2955925" y="3857625"/>
          <p14:tracePt t="402902" x="2973388" y="3867150"/>
          <p14:tracePt t="402918" x="2990850" y="3894138"/>
          <p14:tracePt t="402934" x="3000375" y="3911600"/>
          <p14:tracePt t="402950" x="3017838" y="3919538"/>
          <p14:tracePt t="402966" x="3044825" y="3929063"/>
          <p14:tracePt t="402982" x="3071813" y="3938588"/>
          <p14:tracePt t="402998" x="3098800" y="3946525"/>
          <p14:tracePt t="403014" x="3143250" y="3965575"/>
          <p14:tracePt t="403030" x="3160713" y="3965575"/>
          <p14:tracePt t="403046" x="3187700" y="3965575"/>
          <p14:tracePt t="403062" x="3214688" y="3965575"/>
          <p14:tracePt t="403078" x="3251200" y="3965575"/>
          <p14:tracePt t="403094" x="3295650" y="3965575"/>
          <p14:tracePt t="403110" x="3375025" y="3946525"/>
          <p14:tracePt t="403125" x="3429000" y="3938588"/>
          <p14:tracePt t="403142" x="3465513" y="3919538"/>
          <p14:tracePt t="403157" x="3490913" y="3902075"/>
          <p14:tracePt t="403173" x="3500438" y="3902075"/>
          <p14:tracePt t="403220" x="3509963" y="3884613"/>
          <p14:tracePt t="403225" x="3517900" y="3884613"/>
          <p14:tracePt t="403237" x="3536950" y="3857625"/>
          <p14:tracePt t="403253" x="3562350" y="3848100"/>
          <p14:tracePt t="403269" x="3571875" y="3830638"/>
          <p14:tracePt t="403285" x="3581400" y="3822700"/>
          <p14:tracePt t="403302" x="3598863" y="3803650"/>
          <p14:tracePt t="403318" x="3616325" y="3786188"/>
          <p14:tracePt t="403335" x="3625850" y="3776663"/>
          <p14:tracePt t="403350" x="3633788" y="3759200"/>
          <p14:tracePt t="403366" x="3660775" y="3724275"/>
          <p14:tracePt t="403382" x="3679825" y="3697288"/>
          <p14:tracePt t="403398" x="3705225" y="3670300"/>
          <p14:tracePt t="403414" x="3732213" y="3625850"/>
          <p14:tracePt t="403430" x="3759200" y="3598863"/>
          <p14:tracePt t="403446" x="3768725" y="3571875"/>
          <p14:tracePt t="403462" x="3795713" y="3554413"/>
          <p14:tracePt t="403478" x="3813175" y="3527425"/>
          <p14:tracePt t="403494" x="3840163" y="3500438"/>
          <p14:tracePt t="403510" x="3848100" y="3482975"/>
          <p14:tracePt t="403526" x="3857625" y="3473450"/>
          <p14:tracePt t="403542" x="3875088" y="3438525"/>
          <p14:tracePt t="403558" x="3875088" y="3411538"/>
          <p14:tracePt t="403574" x="3875088" y="3357563"/>
          <p14:tracePt t="403590" x="3875088" y="3313113"/>
          <p14:tracePt t="403606" x="3875088" y="3268663"/>
          <p14:tracePt t="403622" x="3875088" y="3232150"/>
          <p14:tracePt t="403638" x="3875088" y="3214688"/>
          <p14:tracePt t="403654" x="3875088" y="3197225"/>
          <p14:tracePt t="403670" x="3875088" y="3179763"/>
          <p14:tracePt t="403686" x="3875088" y="3170238"/>
          <p14:tracePt t="403702" x="3857625" y="3143250"/>
          <p14:tracePt t="403718" x="3848100" y="3133725"/>
          <p14:tracePt t="403734" x="3822700" y="3108325"/>
          <p14:tracePt t="403750" x="3795713" y="3081338"/>
          <p14:tracePt t="403766" x="3776663" y="3071813"/>
          <p14:tracePt t="403782" x="3741738" y="3036888"/>
          <p14:tracePt t="403798" x="3697288" y="3009900"/>
          <p14:tracePt t="403814" x="3679825" y="3009900"/>
          <p14:tracePt t="403830" x="3652838" y="3009900"/>
          <p14:tracePt t="403846" x="3625850" y="3009900"/>
          <p14:tracePt t="403862" x="3581400" y="3000375"/>
          <p14:tracePt t="403878" x="3562350" y="3000375"/>
          <p14:tracePt t="403894" x="3544888" y="3000375"/>
          <p14:tracePt t="403910" x="3517900" y="2990850"/>
          <p14:tracePt t="403941" x="3490913" y="2990850"/>
          <p14:tracePt t="403958" x="3465513" y="2990850"/>
          <p14:tracePt t="403974" x="3411538" y="2990850"/>
          <p14:tracePt t="403990" x="3394075" y="2990850"/>
          <p14:tracePt t="404005" x="3348038" y="2990850"/>
          <p14:tracePt t="404021" x="3313113" y="2990850"/>
          <p14:tracePt t="404037" x="3251200" y="2990850"/>
          <p14:tracePt t="404053" x="3224213" y="2990850"/>
          <p14:tracePt t="404085" x="3205163" y="2990850"/>
          <p14:tracePt t="404101" x="3179763" y="2990850"/>
          <p14:tracePt t="404117" x="3160713" y="2990850"/>
          <p14:tracePt t="404134" x="3108325" y="2990850"/>
          <p14:tracePt t="404149" x="3089275" y="2990850"/>
          <p14:tracePt t="404165" x="3027363" y="3000375"/>
          <p14:tracePt t="404181" x="2973388" y="3000375"/>
          <p14:tracePt t="404197" x="2946400" y="3000375"/>
          <p14:tracePt t="404212" x="2928938" y="3000375"/>
          <p14:tracePt t="404244" x="2919413" y="3009900"/>
          <p14:tracePt t="404260" x="2901950" y="3017838"/>
          <p14:tracePt t="404276" x="2884488" y="3017838"/>
          <p14:tracePt t="404292" x="2857500" y="3017838"/>
          <p14:tracePt t="404308" x="2847975" y="3017838"/>
          <p14:tracePt t="404324" x="2830513" y="3027363"/>
          <p14:tracePt t="404340" x="2795588" y="3044825"/>
          <p14:tracePt t="404344" x="2786063" y="3054350"/>
          <p14:tracePt t="404357" x="2776538" y="3054350"/>
          <p14:tracePt t="404372" x="2768600" y="3071813"/>
          <p14:tracePt t="404422" x="2768600" y="3081338"/>
          <p14:tracePt t="404427" x="2759075" y="3081338"/>
          <p14:tracePt t="404439" x="2759075" y="3089275"/>
          <p14:tracePt t="404452" x="2751138" y="3116263"/>
          <p14:tracePt t="404468" x="2732088" y="3133725"/>
          <p14:tracePt t="404484" x="2714625" y="3160713"/>
          <p14:tracePt t="404516" x="2705100" y="3170238"/>
          <p14:tracePt t="404534" x="2705100" y="3179763"/>
          <p14:tracePt t="404551" x="2705100" y="3187700"/>
          <p14:tracePt t="404564" x="2705100" y="3197225"/>
          <p14:tracePt t="404582" x="2705100" y="3224213"/>
          <p14:tracePt t="404596" x="2705100" y="3241675"/>
          <p14:tracePt t="404612" x="2705100" y="3251200"/>
          <p14:tracePt t="404628" x="2705100" y="3276600"/>
          <p14:tracePt t="404644" x="2705100" y="3286125"/>
          <p14:tracePt t="404660" x="2705100" y="3313113"/>
          <p14:tracePt t="404676" x="2705100" y="3340100"/>
          <p14:tracePt t="404692" x="2705100" y="3357563"/>
          <p14:tracePt t="404708" x="2705100" y="3375025"/>
          <p14:tracePt t="404724" x="2705100" y="3384550"/>
          <p14:tracePt t="404740" x="2705100" y="3402013"/>
          <p14:tracePt t="404756" x="2705100" y="3419475"/>
          <p14:tracePt t="404772" x="2705100" y="3438525"/>
          <p14:tracePt t="404788" x="2705100" y="3465513"/>
          <p14:tracePt t="404804" x="2705100" y="3473450"/>
          <p14:tracePt t="404820" x="2705100" y="3500438"/>
          <p14:tracePt t="404836" x="2705100" y="3517900"/>
          <p14:tracePt t="404852" x="2714625" y="3544888"/>
          <p14:tracePt t="404868" x="2714625" y="3554413"/>
          <p14:tracePt t="404884" x="2724150" y="3571875"/>
          <p14:tracePt t="404900" x="2724150" y="3581400"/>
          <p14:tracePt t="404916" x="2724150" y="3598863"/>
          <p14:tracePt t="404932" x="2724150" y="3616325"/>
          <p14:tracePt t="404948" x="2732088" y="3633788"/>
          <p14:tracePt t="404964" x="2751138" y="3660775"/>
          <p14:tracePt t="404980" x="2768600" y="3697288"/>
          <p14:tracePt t="404996" x="2786063" y="3697288"/>
          <p14:tracePt t="405012" x="2795588" y="3732213"/>
          <p14:tracePt t="405028" x="2813050" y="3741738"/>
          <p14:tracePt t="405044" x="2822575" y="3759200"/>
          <p14:tracePt t="405060" x="2847975" y="3786188"/>
          <p14:tracePt t="405076" x="2874963" y="3813175"/>
          <p14:tracePt t="405092" x="2894013" y="3840163"/>
          <p14:tracePt t="405108" x="2919413" y="3857625"/>
          <p14:tracePt t="405124" x="2946400" y="3875088"/>
          <p14:tracePt t="405140" x="2965450" y="3894138"/>
          <p14:tracePt t="405156" x="2973388" y="3902075"/>
          <p14:tracePt t="405172" x="2990850" y="3911600"/>
          <p14:tracePt t="405188" x="3027363" y="3919538"/>
          <p14:tracePt t="405204" x="3054350" y="3929063"/>
          <p14:tracePt t="405220" x="3062288" y="3938588"/>
          <p14:tracePt t="405237" x="3089275" y="3956050"/>
          <p14:tracePt t="405252" x="3108325" y="3965575"/>
          <p14:tracePt t="405269" x="3152775" y="3973513"/>
          <p14:tracePt t="405284" x="3205163" y="3983038"/>
          <p14:tracePt t="405299" x="3251200" y="3990975"/>
          <p14:tracePt t="405315" x="3286125" y="3990975"/>
          <p14:tracePt t="405331" x="3322638" y="3990975"/>
          <p14:tracePt t="405347" x="3357563" y="3983038"/>
          <p14:tracePt t="405364" x="3411538" y="3965575"/>
          <p14:tracePt t="405379" x="3429000" y="3946525"/>
          <p14:tracePt t="405395" x="3455988" y="3929063"/>
          <p14:tracePt t="405411" x="3490913" y="3902075"/>
          <p14:tracePt t="405427" x="3509963" y="3884613"/>
          <p14:tracePt t="405443" x="3536950" y="3867150"/>
          <p14:tracePt t="405459" x="3536950" y="3857625"/>
          <p14:tracePt t="406170" x="3544888" y="3848100"/>
          <p14:tracePt t="406218" x="3554413" y="3840163"/>
          <p14:tracePt t="409148" x="3544888" y="3848100"/>
          <p14:tracePt t="409592" x="3527425" y="3848100"/>
          <p14:tracePt t="409597" x="3517900" y="3848100"/>
          <p14:tracePt t="409704" x="3517900" y="3857625"/>
          <p14:tracePt t="409736" x="3517900" y="3867150"/>
          <p14:tracePt t="409752" x="3536950" y="3867150"/>
          <p14:tracePt t="409757" x="3562350" y="3867150"/>
          <p14:tracePt t="409768" x="3589338" y="3867150"/>
          <p14:tracePt t="409775" x="3633788" y="3867150"/>
          <p14:tracePt t="409791" x="3768725" y="3830638"/>
          <p14:tracePt t="409807" x="4054475" y="3732213"/>
          <p14:tracePt t="409823" x="4608513" y="3581400"/>
          <p14:tracePt t="409839" x="5251450" y="3473450"/>
          <p14:tracePt t="409855" x="5848350" y="3375025"/>
          <p14:tracePt t="409871" x="6348413" y="3276600"/>
          <p14:tracePt t="409887" x="6732588" y="3224213"/>
          <p14:tracePt t="409903" x="7000875" y="3170238"/>
          <p14:tracePt t="409919" x="7180263" y="3098800"/>
          <p14:tracePt t="409935" x="7375525" y="3009900"/>
          <p14:tracePt t="409951" x="7599363" y="2901950"/>
          <p14:tracePt t="409968" x="7894638" y="2741613"/>
          <p14:tracePt t="409983" x="8224838" y="2598738"/>
          <p14:tracePt t="409999" x="8616950" y="2366963"/>
          <p14:tracePt t="410015" x="9010650" y="2152650"/>
          <p14:tracePt t="410031" x="9394825" y="1982788"/>
          <p14:tracePt t="410047" x="9634538" y="1893888"/>
          <p14:tracePt t="410063" x="9848850" y="1803400"/>
          <p14:tracePt t="410079" x="9966325" y="1714500"/>
          <p14:tracePt t="410095" x="10010775" y="1633538"/>
          <p14:tracePt t="410111" x="10028238" y="1527175"/>
          <p14:tracePt t="410127" x="10028238" y="1384300"/>
          <p14:tracePt t="410143" x="10055225" y="1231900"/>
          <p14:tracePt t="410159" x="10082213" y="1125538"/>
          <p14:tracePt t="410175" x="10109200" y="1081088"/>
          <p14:tracePt t="410191" x="10109200" y="1054100"/>
          <p14:tracePt t="410223" x="10109200" y="1027113"/>
          <p14:tracePt t="410239" x="10109200" y="1009650"/>
          <p14:tracePt t="410706" x="10109200" y="1000125"/>
          <p14:tracePt t="410723" x="10090150" y="1000125"/>
          <p14:tracePt t="410732" x="10082213" y="1000125"/>
          <p14:tracePt t="410742" x="10010775" y="973138"/>
          <p14:tracePt t="410767" x="9947275" y="938213"/>
          <p14:tracePt t="410783" x="9920288" y="919163"/>
          <p14:tracePt t="410799" x="9902825" y="919163"/>
          <p14:tracePt t="410815" x="9885363" y="919163"/>
          <p14:tracePt t="410831" x="9867900" y="919163"/>
          <p14:tracePt t="410846" x="9840913" y="919163"/>
          <p14:tracePt t="410863" x="9804400" y="919163"/>
          <p14:tracePt t="410878" x="9786938" y="919163"/>
          <p14:tracePt t="410894" x="9769475" y="919163"/>
          <p14:tracePt t="410910" x="9752013" y="919163"/>
          <p14:tracePt t="410926" x="9732963" y="919163"/>
          <p14:tracePt t="410942" x="9715500" y="919163"/>
          <p14:tracePt t="410958" x="9688513" y="919163"/>
          <p14:tracePt t="410974" x="9671050" y="938213"/>
          <p14:tracePt t="410990" x="9661525" y="938213"/>
          <p14:tracePt t="411006" x="9644063" y="946150"/>
          <p14:tracePt t="411022" x="9626600" y="955675"/>
          <p14:tracePt t="411038" x="9599613" y="965200"/>
          <p14:tracePt t="411070" x="9563100" y="982663"/>
          <p14:tracePt t="411086" x="9545638" y="990600"/>
          <p14:tracePt t="411118" x="9510713" y="1017588"/>
          <p14:tracePt t="411150" x="9501188" y="1027113"/>
          <p14:tracePt t="411166" x="9491663" y="1036638"/>
          <p14:tracePt t="411186" x="9466263" y="1054100"/>
          <p14:tracePt t="411198" x="9466263" y="1062038"/>
          <p14:tracePt t="411214" x="9456738" y="1062038"/>
          <p14:tracePt t="411234" x="9447213" y="1071563"/>
          <p14:tracePt t="411250" x="9447213" y="1081088"/>
          <p14:tracePt t="411330" x="9439275" y="1081088"/>
          <p14:tracePt t="411346" x="9439275" y="1089025"/>
          <p14:tracePt t="411362" x="9439275" y="1098550"/>
          <p14:tracePt t="411442" x="9429750" y="1108075"/>
          <p14:tracePt t="412628" x="9412288" y="1125538"/>
          <p14:tracePt t="412638" x="9394825" y="1143000"/>
          <p14:tracePt t="412653" x="9348788" y="1152525"/>
          <p14:tracePt t="412669" x="9286875" y="1196975"/>
          <p14:tracePt t="412685" x="9215438" y="1258888"/>
          <p14:tracePt t="412700" x="9018588" y="1347788"/>
          <p14:tracePt t="412716" x="8732838" y="1455738"/>
          <p14:tracePt t="412732" x="8259763" y="1616075"/>
          <p14:tracePt t="412748" x="7786688" y="1768475"/>
          <p14:tracePt t="412764" x="7348538" y="1893888"/>
          <p14:tracePt t="412780" x="6991350" y="2000250"/>
          <p14:tracePt t="412796" x="6688138" y="2081213"/>
          <p14:tracePt t="412812" x="6491288" y="2133600"/>
          <p14:tracePt t="412828" x="6348413" y="2179638"/>
          <p14:tracePt t="412844" x="6276975" y="2187575"/>
          <p14:tracePt t="412861" x="6232525" y="2187575"/>
          <p14:tracePt t="412876" x="6205538" y="2187575"/>
          <p14:tracePt t="412892" x="6188075" y="2187575"/>
          <p14:tracePt t="412908" x="6180138" y="2179638"/>
          <p14:tracePt t="412950" x="6180138" y="2170113"/>
          <p14:tracePt t="412966" x="6180138" y="2160588"/>
          <p14:tracePt t="412982" x="6197600" y="2133600"/>
          <p14:tracePt t="412992" x="6215063" y="2125663"/>
          <p14:tracePt t="413004" x="6303963" y="2098675"/>
          <p14:tracePt t="413021" x="6375400" y="2081213"/>
          <p14:tracePt t="413036" x="6500813" y="2062163"/>
          <p14:tracePt t="413052" x="6680200" y="2017713"/>
          <p14:tracePt t="413068" x="6875463" y="1938338"/>
          <p14:tracePt t="413084" x="7081838" y="1866900"/>
          <p14:tracePt t="413100" x="7277100" y="1803400"/>
          <p14:tracePt t="413116" x="7394575" y="1741488"/>
          <p14:tracePt t="413148" x="7473950" y="1704975"/>
          <p14:tracePt t="413164" x="7589838" y="1652588"/>
          <p14:tracePt t="413180" x="7608888" y="1643063"/>
          <p14:tracePt t="413196" x="7634288" y="1633538"/>
          <p14:tracePt t="413212" x="7680325" y="1625600"/>
          <p14:tracePt t="413228" x="7751763" y="1625600"/>
          <p14:tracePt t="413244" x="7823200" y="1625600"/>
          <p14:tracePt t="413262" x="7929563" y="1616075"/>
          <p14:tracePt t="413279" x="7939088" y="1589088"/>
          <p14:tracePt t="413308" x="7939088" y="1571625"/>
          <p14:tracePt t="413343" x="7939088" y="1562100"/>
          <p14:tracePt t="413359" x="7939088" y="1554163"/>
          <p14:tracePt t="413378" x="7939088" y="1544638"/>
          <p14:tracePt t="413391" x="7920038" y="1527175"/>
          <p14:tracePt t="413406" x="7902575" y="1517650"/>
          <p14:tracePt t="413420" x="7885113" y="1500188"/>
          <p14:tracePt t="413436" x="7858125" y="1490663"/>
          <p14:tracePt t="413452" x="7848600" y="1490663"/>
          <p14:tracePt t="413566" x="7848600" y="1482725"/>
          <p14:tracePt t="413583" x="7858125" y="1482725"/>
          <p14:tracePt t="413592" x="7867650" y="1482725"/>
          <p14:tracePt t="413603" x="7894638" y="1482725"/>
          <p14:tracePt t="413628" x="7920038" y="1482725"/>
          <p14:tracePt t="413644" x="7947025" y="1482725"/>
          <p14:tracePt t="413660" x="7991475" y="1482725"/>
          <p14:tracePt t="413676" x="8037513" y="1482725"/>
          <p14:tracePt t="413692" x="8089900" y="1482725"/>
          <p14:tracePt t="413709" x="8153400" y="1482725"/>
          <p14:tracePt t="413724" x="8197850" y="1482725"/>
          <p14:tracePt t="413740" x="8251825" y="1482725"/>
          <p14:tracePt t="413756" x="8296275" y="1482725"/>
          <p14:tracePt t="413772" x="8313738" y="1482725"/>
          <p14:tracePt t="413854" x="8296275" y="1482725"/>
          <p14:tracePt t="413865" x="8286750" y="1465263"/>
          <p14:tracePt t="413875" x="8232775" y="1465263"/>
          <p14:tracePt t="413900" x="8197850" y="1455738"/>
          <p14:tracePt t="413916" x="8143875" y="1438275"/>
          <p14:tracePt t="413932" x="8081963" y="1428750"/>
          <p14:tracePt t="413935" x="8037513" y="1428750"/>
          <p14:tracePt t="413947" x="8010525" y="1428750"/>
          <p14:tracePt t="413964" x="7966075" y="1419225"/>
          <p14:tracePt t="413980" x="7947025" y="1419225"/>
          <p14:tracePt t="414034" x="7983538" y="1419225"/>
          <p14:tracePt t="414047" x="8001000" y="1428750"/>
          <p14:tracePt t="414056" x="8027988" y="1438275"/>
          <p14:tracePt t="414067" x="8081963" y="1455738"/>
          <p14:tracePt t="414091" x="8143875" y="1455738"/>
          <p14:tracePt t="414108" x="8188325" y="1455738"/>
          <p14:tracePt t="414123" x="8215313" y="1455738"/>
          <p14:tracePt t="414139" x="8224838" y="1455738"/>
          <p14:tracePt t="414155" x="8232775" y="1455738"/>
          <p14:tracePt t="414171" x="8242300" y="1465263"/>
          <p14:tracePt t="414187" x="8242300" y="1473200"/>
          <p14:tracePt t="414203" x="8259763" y="1517650"/>
          <p14:tracePt t="414219" x="8304213" y="1562100"/>
          <p14:tracePt t="414235" x="8367713" y="1633538"/>
          <p14:tracePt t="414251" x="8420100" y="1697038"/>
          <p14:tracePt t="414267" x="8474075" y="1758950"/>
          <p14:tracePt t="414283" x="8545513" y="1866900"/>
          <p14:tracePt t="414299" x="8582025" y="1973263"/>
          <p14:tracePt t="414315" x="8589963" y="2143125"/>
          <p14:tracePt t="414331" x="8589963" y="2330450"/>
          <p14:tracePt t="414347" x="8589963" y="2544763"/>
          <p14:tracePt t="414364" x="8643938" y="2768600"/>
          <p14:tracePt t="414379" x="8751888" y="3017838"/>
          <p14:tracePt t="414395" x="8920163" y="3295650"/>
          <p14:tracePt t="414411" x="9072563" y="3571875"/>
          <p14:tracePt t="414427" x="9170988" y="3813175"/>
          <p14:tracePt t="414443" x="9197975" y="4000500"/>
          <p14:tracePt t="414459" x="9205913" y="4116388"/>
          <p14:tracePt t="414475" x="9215438" y="4179888"/>
          <p14:tracePt t="414491" x="9259888" y="4295775"/>
          <p14:tracePt t="414507" x="9286875" y="4375150"/>
          <p14:tracePt t="414523" x="9296400" y="4456113"/>
          <p14:tracePt t="414539" x="9313863" y="4545013"/>
          <p14:tracePt t="414555" x="9340850" y="4616450"/>
          <p14:tracePt t="414571" x="9358313" y="4687888"/>
          <p14:tracePt t="414587" x="9375775" y="4724400"/>
          <p14:tracePt t="414603" x="9412288" y="4768850"/>
          <p14:tracePt t="414619" x="9439275" y="4786313"/>
          <p14:tracePt t="414635" x="9483725" y="4813300"/>
          <p14:tracePt t="414651" x="9491663" y="4822825"/>
          <p14:tracePt t="414667" x="9510713" y="4830763"/>
          <p14:tracePt t="414683" x="9555163" y="4867275"/>
          <p14:tracePt t="414699" x="9617075" y="4894263"/>
          <p14:tracePt t="414715" x="9661525" y="4919663"/>
          <p14:tracePt t="414731" x="9671050" y="4919663"/>
          <p14:tracePt t="414747" x="9705975" y="4938713"/>
          <p14:tracePt t="414762" x="9732963" y="4938713"/>
          <p14:tracePt t="414779" x="9752013" y="4938713"/>
          <p14:tracePt t="414865" x="9759950" y="4938713"/>
          <p14:tracePt t="414871" x="9759950" y="4929188"/>
          <p14:tracePt t="414880" x="9759950" y="4919663"/>
          <p14:tracePt t="414891" x="9752013" y="4902200"/>
          <p14:tracePt t="414906" x="9742488" y="4884738"/>
          <p14:tracePt t="414922" x="9732963" y="4875213"/>
          <p14:tracePt t="414938" x="9732963" y="4857750"/>
          <p14:tracePt t="414955" x="9725025" y="4830763"/>
          <p14:tracePt t="414970" x="9705975" y="4813300"/>
          <p14:tracePt t="414986" x="9705975" y="4795838"/>
          <p14:tracePt t="415002" x="9705975" y="4776788"/>
          <p14:tracePt t="415018" x="9705975" y="4759325"/>
          <p14:tracePt t="415034" x="9705975" y="4732338"/>
          <p14:tracePt t="415050" x="9705975" y="4697413"/>
          <p14:tracePt t="415066" x="9705975" y="4660900"/>
          <p14:tracePt t="415082" x="9705975" y="4608513"/>
          <p14:tracePt t="415098" x="9705975" y="4537075"/>
          <p14:tracePt t="415114" x="9698038" y="4465638"/>
          <p14:tracePt t="415130" x="9688513" y="4446588"/>
          <p14:tracePt t="415146" x="9688513" y="4429125"/>
          <p14:tracePt t="415162" x="9688513" y="4411663"/>
          <p14:tracePt t="415178" x="9688513" y="4402138"/>
          <p14:tracePt t="415194" x="9688513" y="4367213"/>
          <p14:tracePt t="415332" x="9688513" y="4375150"/>
          <p14:tracePt t="415344" x="9688513" y="4394200"/>
          <p14:tracePt t="415349" x="9688513" y="4438650"/>
          <p14:tracePt t="415360" x="9688513" y="4465638"/>
          <p14:tracePt t="415370" x="9688513" y="4510088"/>
          <p14:tracePt t="415386" x="9688513" y="4562475"/>
          <p14:tracePt t="415402" x="9688513" y="4633913"/>
          <p14:tracePt t="415418" x="9688513" y="4660900"/>
          <p14:tracePt t="415434" x="9688513" y="4697413"/>
          <p14:tracePt t="415450" x="9688513" y="4724400"/>
          <p14:tracePt t="415467" x="9688513" y="4768850"/>
          <p14:tracePt t="415482" x="9705975" y="4803775"/>
          <p14:tracePt t="415498" x="9715500" y="4830763"/>
          <p14:tracePt t="415514" x="9732963" y="4867275"/>
          <p14:tracePt t="415530" x="9752013" y="4894263"/>
          <p14:tracePt t="415546" x="9796463" y="4938713"/>
          <p14:tracePt t="415562" x="9823450" y="4938713"/>
          <p14:tracePt t="415578" x="9848850" y="4938713"/>
          <p14:tracePt t="415594" x="9867900" y="4938713"/>
          <p14:tracePt t="415610" x="9885363" y="4938713"/>
          <p14:tracePt t="415626" x="9912350" y="4919663"/>
          <p14:tracePt t="415642" x="9929813" y="4902200"/>
          <p14:tracePt t="415658" x="9966325" y="4848225"/>
          <p14:tracePt t="415674" x="10010775" y="4795838"/>
          <p14:tracePt t="415690" x="10018713" y="4732338"/>
          <p14:tracePt t="415706" x="10028238" y="4697413"/>
          <p14:tracePt t="415722" x="10037763" y="4652963"/>
          <p14:tracePt t="415738" x="10037763" y="4608513"/>
          <p14:tracePt t="415754" x="10045700" y="4572000"/>
          <p14:tracePt t="415770" x="10045700" y="4554538"/>
          <p14:tracePt t="415786" x="10063163" y="4527550"/>
          <p14:tracePt t="415802" x="10082213" y="4510088"/>
          <p14:tracePt t="415833" x="10082213" y="4500563"/>
          <p14:tracePt t="415849" x="10082213" y="4491038"/>
          <p14:tracePt t="415874" x="10082213" y="4483100"/>
          <p14:tracePt t="415890" x="10082213" y="4473575"/>
          <p14:tracePt t="415907" x="10082213" y="4465638"/>
          <p14:tracePt t="415986" x="10082213" y="4456113"/>
          <p14:tracePt t="416050" x="10072688" y="4456113"/>
          <p14:tracePt t="416162" x="10063163" y="4456113"/>
          <p14:tracePt t="416182" x="10055225" y="4456113"/>
          <p14:tracePt t="416194" x="10045700" y="4456113"/>
          <p14:tracePt t="416201" x="10037763" y="4456113"/>
          <p14:tracePt t="416217" x="10018713" y="4456113"/>
          <p14:tracePt t="416242" x="10001250" y="4456113"/>
          <p14:tracePt t="416258" x="9974263" y="4456113"/>
          <p14:tracePt t="416265" x="9947275" y="4473575"/>
          <p14:tracePt t="416281" x="9902825" y="4510088"/>
          <p14:tracePt t="416297" x="9848850" y="4545013"/>
          <p14:tracePt t="416313" x="9725025" y="4581525"/>
          <p14:tracePt t="416329" x="9483725" y="4589463"/>
          <p14:tracePt t="416345" x="9197975" y="4589463"/>
          <p14:tracePt t="416361" x="8912225" y="4589463"/>
          <p14:tracePt t="416377" x="8582025" y="4589463"/>
          <p14:tracePt t="416393" x="8037513" y="4537075"/>
          <p14:tracePt t="416409" x="7491413" y="4510088"/>
          <p14:tracePt t="416425" x="7126288" y="4491038"/>
          <p14:tracePt t="416441" x="6867525" y="4491038"/>
          <p14:tracePt t="416457" x="6653213" y="4483100"/>
          <p14:tracePt t="416473" x="6330950" y="4456113"/>
          <p14:tracePt t="416489" x="5848350" y="4411663"/>
          <p14:tracePt t="416505" x="5303838" y="4384675"/>
          <p14:tracePt t="416521" x="4956175" y="4367213"/>
          <p14:tracePt t="416537" x="4751388" y="4367213"/>
          <p14:tracePt t="416553" x="4625975" y="4367213"/>
          <p14:tracePt t="416569" x="4527550" y="4357688"/>
          <p14:tracePt t="416585" x="4456113" y="4357688"/>
          <p14:tracePt t="416601" x="4411663" y="4340225"/>
          <p14:tracePt t="416617" x="4402138" y="4340225"/>
          <p14:tracePt t="417277" x="4394200" y="4340225"/>
          <p14:tracePt t="417292" x="4394200" y="4330700"/>
          <p14:tracePt t="417297" x="4394200" y="4303713"/>
          <p14:tracePt t="417928" x="4394200" y="4295775"/>
          <p14:tracePt t="417946" x="4384675" y="4295775"/>
          <p14:tracePt t="417961" x="4375150" y="4295775"/>
          <p14:tracePt t="417977" x="4375150" y="4303713"/>
          <p14:tracePt t="417993" x="4375150" y="4322763"/>
          <p14:tracePt t="418009" x="4384675" y="4330700"/>
          <p14:tracePt t="418025" x="4446588" y="4357688"/>
          <p14:tracePt t="418041" x="4491038" y="4375150"/>
          <p14:tracePt t="418057" x="4572000" y="4402138"/>
          <p14:tracePt t="418073" x="4741863" y="4473575"/>
          <p14:tracePt t="418089" x="4938713" y="4554538"/>
          <p14:tracePt t="418105" x="5143500" y="4643438"/>
          <p14:tracePt t="418121" x="5286375" y="4724400"/>
          <p14:tracePt t="418137" x="5340350" y="4759325"/>
          <p14:tracePt t="419768" x="5394325" y="4776788"/>
          <p14:tracePt t="419785" x="5510213" y="4822825"/>
          <p14:tracePt t="419789" x="5626100" y="4840288"/>
          <p14:tracePt t="419801" x="5848350" y="4884738"/>
          <p14:tracePt t="419814" x="6081713" y="4946650"/>
          <p14:tracePt t="419830" x="6402388" y="5027613"/>
          <p14:tracePt t="419846" x="6589713" y="5054600"/>
          <p14:tracePt t="419862" x="6680200" y="5072063"/>
          <p14:tracePt t="419878" x="6697663" y="5072063"/>
          <p14:tracePt t="420012" x="6688138" y="5072063"/>
          <p14:tracePt t="420986" x="6670675" y="5072063"/>
          <p14:tracePt t="420991" x="6661150" y="5072063"/>
          <p14:tracePt t="427570" x="6643688" y="5072063"/>
          <p14:tracePt t="427587" x="6438900" y="5072063"/>
          <p14:tracePt t="427591" x="6170613" y="5081588"/>
          <p14:tracePt t="427604" x="5938838" y="5081588"/>
          <p14:tracePt t="427615" x="5929313" y="5081588"/>
          <p14:tracePt t="427778" x="5965825" y="5054600"/>
          <p14:tracePt t="427783" x="6000750" y="5018088"/>
          <p14:tracePt t="427795" x="6037263" y="4983163"/>
          <p14:tracePt t="427806" x="6081713" y="4938713"/>
          <p14:tracePt t="427822" x="6134100" y="4911725"/>
          <p14:tracePt t="427838" x="6188075" y="4894263"/>
          <p14:tracePt t="427854" x="6259513" y="4884738"/>
          <p14:tracePt t="427870" x="6313488" y="4894263"/>
          <p14:tracePt t="427886" x="6429375" y="4929188"/>
          <p14:tracePt t="427902" x="6518275" y="4956175"/>
          <p14:tracePt t="427918" x="6599238" y="4965700"/>
          <p14:tracePt t="427934" x="6715125" y="4973638"/>
          <p14:tracePt t="427951" x="6919913" y="4973638"/>
          <p14:tracePt t="427966" x="7161213" y="4973638"/>
          <p14:tracePt t="427982" x="7446963" y="4965700"/>
          <p14:tracePt t="427998" x="7680325" y="4919663"/>
          <p14:tracePt t="428014" x="7840663" y="4857750"/>
          <p14:tracePt t="428030" x="7894638" y="4830763"/>
          <p14:tracePt t="428046" x="7902575" y="4830763"/>
          <p14:tracePt t="428274" x="7920038" y="4830763"/>
          <p14:tracePt t="428290" x="7929563" y="4830763"/>
          <p14:tracePt t="428295" x="7947025" y="4840288"/>
          <p14:tracePt t="428306" x="7974013" y="4840288"/>
          <p14:tracePt t="428318" x="8001000" y="4848225"/>
          <p14:tracePt t="428334" x="8045450" y="4867275"/>
          <p14:tracePt t="428350" x="8062913" y="4875213"/>
          <p14:tracePt t="428366" x="8081963" y="4875213"/>
          <p14:tracePt t="428382" x="8153400" y="4884738"/>
          <p14:tracePt t="428398" x="8205788" y="4884738"/>
          <p14:tracePt t="428414" x="8313738" y="4884738"/>
          <p14:tracePt t="428430" x="8439150" y="4884738"/>
          <p14:tracePt t="428446" x="8599488" y="4884738"/>
          <p14:tracePt t="428462" x="8742363" y="4884738"/>
          <p14:tracePt t="428478" x="8831263" y="4884738"/>
          <p14:tracePt t="428494" x="8885238" y="4884738"/>
          <p14:tracePt t="428510" x="8912225" y="4884738"/>
          <p14:tracePt t="428562" x="8920163" y="4884738"/>
          <p14:tracePt t="428567" x="8929688" y="4884738"/>
          <p14:tracePt t="428850" x="8939213" y="4884738"/>
          <p14:tracePt t="428855" x="8947150" y="4884738"/>
          <p14:tracePt t="428869" x="8966200" y="4911725"/>
          <p14:tracePt t="428877" x="8991600" y="4929188"/>
          <p14:tracePt t="428893" x="9010650" y="4973638"/>
          <p14:tracePt t="428909" x="9028113" y="5000625"/>
          <p14:tracePt t="428925" x="9045575" y="5027613"/>
          <p14:tracePt t="428941" x="9090025" y="5037138"/>
          <p14:tracePt t="428957" x="9144000" y="5045075"/>
          <p14:tracePt t="428973" x="9224963" y="5054600"/>
          <p14:tracePt t="428989" x="9286875" y="5062538"/>
          <p14:tracePt t="429005" x="9394825" y="5062538"/>
          <p14:tracePt t="429021" x="9447213" y="5062538"/>
          <p14:tracePt t="429037" x="9456738" y="5062538"/>
          <p14:tracePt t="429092" x="9466263" y="5072063"/>
          <p14:tracePt t="429172" x="9474200" y="5081588"/>
          <p14:tracePt t="429188" x="9483725" y="5089525"/>
          <p14:tracePt t="429220" x="9483725" y="5099050"/>
          <p14:tracePt t="429225" x="9483725" y="5108575"/>
          <p14:tracePt t="429236" x="9491663" y="5108575"/>
          <p14:tracePt t="429269" x="9501188" y="5116513"/>
          <p14:tracePt t="429285" x="9501188" y="5126038"/>
          <p14:tracePt t="429289" x="9510713" y="5126038"/>
          <p14:tracePt t="429300" x="9518650" y="5126038"/>
          <p14:tracePt t="429309" x="9537700" y="5143500"/>
          <p14:tracePt t="429325" x="9609138" y="5153025"/>
          <p14:tracePt t="429341" x="9653588" y="5180013"/>
          <p14:tracePt t="429412" x="9661525" y="5180013"/>
          <p14:tracePt t="429444" x="9661525" y="5170488"/>
          <p14:tracePt t="429460" x="9661525" y="5160963"/>
          <p14:tracePt t="429757" x="9661525" y="5153025"/>
          <p14:tracePt t="429761" x="9671050" y="5153025"/>
          <p14:tracePt t="429773" x="9680575" y="5153025"/>
          <p14:tracePt t="429789" x="9688513" y="5153025"/>
          <p14:tracePt t="429804" x="9732963" y="5153025"/>
          <p14:tracePt t="429820" x="9777413" y="5153025"/>
          <p14:tracePt t="429836" x="9796463" y="5153025"/>
          <p14:tracePt t="429852" x="9813925" y="5153025"/>
          <p14:tracePt t="429885" x="9823450" y="5143500"/>
          <p14:tracePt t="429933" x="9831388" y="5126038"/>
          <p14:tracePt t="429938" x="9840913" y="5126038"/>
          <p14:tracePt t="429949" x="9858375" y="5116513"/>
          <p14:tracePt t="429964" x="9867900" y="5116513"/>
          <p14:tracePt t="429981" x="9875838" y="5116513"/>
          <p14:tracePt t="430060" x="9885363" y="5116513"/>
          <p14:tracePt t="430092" x="9894888" y="5108575"/>
          <p14:tracePt t="430141" x="9894888" y="5099050"/>
          <p14:tracePt t="430157" x="9902825" y="5089525"/>
          <p14:tracePt t="430162" x="9902825" y="5081588"/>
          <p14:tracePt t="430269" x="9902825" y="5062538"/>
          <p14:tracePt t="430275" x="9902825" y="5054600"/>
          <p14:tracePt t="430446" x="9902825" y="5045075"/>
          <p14:tracePt t="430686" x="9894888" y="5045075"/>
          <p14:tracePt t="430734" x="9875838" y="5054600"/>
          <p14:tracePt t="430739" x="9867900" y="5054600"/>
          <p14:tracePt t="430782" x="9867900" y="5062538"/>
          <p14:tracePt t="431326" x="9858375" y="5054600"/>
          <p14:tracePt t="431343" x="9848850" y="5037138"/>
          <p14:tracePt t="431347" x="9848850" y="5027613"/>
          <p14:tracePt t="431390" x="9848850" y="5018088"/>
          <p14:tracePt t="431395" x="9848850" y="5010150"/>
          <p14:tracePt t="431410" x="9848850" y="5000625"/>
          <p14:tracePt t="431423" x="9848850" y="4991100"/>
          <p14:tracePt t="431470" x="9858375" y="4983163"/>
          <p14:tracePt t="431502" x="9867900" y="4973638"/>
          <p14:tracePt t="431694" x="9858375" y="4973638"/>
          <p14:tracePt t="431699" x="9840913" y="4965700"/>
          <p14:tracePt t="431711" x="9831388" y="4965700"/>
          <p14:tracePt t="431723" x="9813925" y="4938713"/>
          <p14:tracePt t="431739" x="9752013" y="4902200"/>
          <p14:tracePt t="431754" x="9715500" y="4857750"/>
          <p14:tracePt t="431771" x="9671050" y="4803775"/>
          <p14:tracePt t="431787" x="9644063" y="4768850"/>
          <p14:tracePt t="431802" x="9626600" y="4751388"/>
          <p14:tracePt t="431818" x="9617075" y="4741863"/>
          <p14:tracePt t="431834" x="9617075" y="4732338"/>
          <p14:tracePt t="431856" x="9617075" y="4724400"/>
          <p14:tracePt t="431872" x="9617075" y="4714875"/>
          <p14:tracePt t="431888" x="9609138" y="4714875"/>
          <p14:tracePt t="431904" x="9599613" y="4705350"/>
          <p14:tracePt t="431920" x="9599613" y="4697413"/>
          <p14:tracePt t="431930" x="9590088" y="4697413"/>
          <p14:tracePt t="431946" x="9572625" y="4697413"/>
          <p14:tracePt t="432320" x="9563100" y="4697413"/>
          <p14:tracePt t="432336" x="9545638" y="4697413"/>
          <p14:tracePt t="432341" x="9518650" y="4697413"/>
          <p14:tracePt t="432352" x="9510713" y="4697413"/>
          <p14:tracePt t="432362" x="9501188" y="4697413"/>
          <p14:tracePt t="432378" x="9483725" y="4697413"/>
          <p14:tracePt t="432394" x="9466263" y="4679950"/>
          <p14:tracePt t="432410" x="9447213" y="4679950"/>
          <p14:tracePt t="432426" x="9420225" y="4670425"/>
          <p14:tracePt t="432464" x="9412288" y="4670425"/>
          <p14:tracePt t="432484" x="9402763" y="4670425"/>
          <p14:tracePt t="432576" x="9412288" y="4670425"/>
          <p14:tracePt t="432582" x="9420225" y="4670425"/>
          <p14:tracePt t="432592" x="9439275" y="4670425"/>
          <p14:tracePt t="432602" x="9456738" y="4670425"/>
          <p14:tracePt t="432618" x="9491663" y="4660900"/>
          <p14:tracePt t="432634" x="9501188" y="4660900"/>
          <p14:tracePt t="432650" x="9518650" y="4660900"/>
          <p14:tracePt t="432666" x="9545638" y="4652963"/>
          <p14:tracePt t="432682" x="9572625" y="4652963"/>
          <p14:tracePt t="432698" x="9590088" y="4643438"/>
          <p14:tracePt t="432714" x="9609138" y="4633913"/>
          <p14:tracePt t="432730" x="9617075" y="4633913"/>
          <p14:tracePt t="432849" x="9609138" y="4633913"/>
          <p14:tracePt t="433241" x="9590088" y="4643438"/>
          <p14:tracePt t="433246" x="9582150" y="4652963"/>
          <p14:tracePt t="433257" x="9555163" y="4660900"/>
          <p14:tracePt t="433273" x="9483725" y="4679950"/>
          <p14:tracePt t="433289" x="9474200" y="4679950"/>
          <p14:tracePt t="433305" x="9456738" y="4679950"/>
          <p14:tracePt t="433321" x="9429750" y="4687888"/>
          <p14:tracePt t="433818" x="9412288" y="4670425"/>
          <p14:tracePt t="433824" x="9402763" y="4670425"/>
          <p14:tracePt t="433851" x="9402763" y="4660900"/>
          <p14:tracePt t="433867" x="9394825" y="4652963"/>
          <p14:tracePt t="433922" x="9385300" y="4652963"/>
          <p14:tracePt t="433938" x="9375775" y="4652963"/>
          <p14:tracePt t="433943" x="9358313" y="4643438"/>
          <p14:tracePt t="433958" x="9348788" y="4643438"/>
          <p14:tracePt t="433970" x="9331325" y="4643438"/>
          <p14:tracePt t="433986" x="9304338" y="4633913"/>
          <p14:tracePt t="433993" x="9277350" y="4633913"/>
          <p14:tracePt t="434008" x="9205913" y="4633913"/>
          <p14:tracePt t="434025" x="9099550" y="4633913"/>
          <p14:tracePt t="434040" x="8966200" y="4616450"/>
          <p14:tracePt t="434056" x="8885238" y="4608513"/>
          <p14:tracePt t="434072" x="8777288" y="4581525"/>
          <p14:tracePt t="434088" x="8609013" y="4562475"/>
          <p14:tracePt t="434104" x="8348663" y="4518025"/>
          <p14:tracePt t="434120" x="7974013" y="4465638"/>
          <p14:tracePt t="434137" x="7439025" y="4367213"/>
          <p14:tracePt t="434152" x="6911975" y="4286250"/>
          <p14:tracePt t="434169" x="6438900" y="4205288"/>
          <p14:tracePt t="434184" x="6099175" y="4143375"/>
          <p14:tracePt t="434200" x="5894388" y="4089400"/>
          <p14:tracePt t="434216" x="5751513" y="4027488"/>
          <p14:tracePt t="434232" x="5599113" y="3983038"/>
          <p14:tracePt t="434248" x="5429250" y="3946525"/>
          <p14:tracePt t="434264" x="5367338" y="3938588"/>
          <p14:tracePt t="434386" x="5367338" y="3929063"/>
          <p14:tracePt t="434406" x="5375275" y="3929063"/>
          <p14:tracePt t="434418" x="5384800" y="3929063"/>
          <p14:tracePt t="434425" x="5394325" y="3929063"/>
          <p14:tracePt t="434440" x="5419725" y="3946525"/>
          <p14:tracePt t="434456" x="5446713" y="3946525"/>
          <p14:tracePt t="434472" x="5473700" y="3956050"/>
          <p14:tracePt t="434488" x="5491163" y="3973513"/>
          <p14:tracePt t="434562" x="5500688" y="3973513"/>
          <p14:tracePt t="434567" x="5510213" y="3973513"/>
          <p14:tracePt t="434578" x="5527675" y="3973513"/>
          <p14:tracePt t="434584" x="5537200" y="3973513"/>
          <p14:tracePt t="434786" x="5545138" y="3973513"/>
          <p14:tracePt t="434791" x="5554663" y="3983038"/>
          <p14:tracePt t="434802" x="5554663" y="3990975"/>
          <p14:tracePt t="434826" x="5554663" y="4000500"/>
          <p14:tracePt t="434831" x="5554663" y="4010025"/>
          <p14:tracePt t="434860" x="5554663" y="4017963"/>
          <p14:tracePt t="434924" x="5545138" y="4017963"/>
          <p14:tracePt t="434930" x="5537200" y="4017963"/>
          <p14:tracePt t="434940" x="5518150" y="4017963"/>
          <p14:tracePt t="434957" x="5510213" y="4017963"/>
          <p14:tracePt t="434988" x="5500688" y="4010025"/>
          <p14:tracePt t="435004" x="5491163" y="4000500"/>
          <p14:tracePt t="435009" x="5483225" y="4000500"/>
          <p14:tracePt t="435020" x="5465763" y="4000500"/>
          <p14:tracePt t="435032" x="5456238" y="4000500"/>
          <p14:tracePt t="435047" x="5446713" y="3990975"/>
          <p14:tracePt t="435173" x="5456238" y="3990975"/>
          <p14:tracePt t="435189" x="5465763" y="3990975"/>
          <p14:tracePt t="435194" x="5483225" y="3990975"/>
          <p14:tracePt t="435209" x="5491163" y="3990975"/>
          <p14:tracePt t="435224" x="5500688" y="3990975"/>
          <p14:tracePt t="435373" x="5510213" y="4010025"/>
          <p14:tracePt t="435378" x="5518150" y="4017963"/>
          <p14:tracePt t="435404" x="5527675" y="4017963"/>
          <p14:tracePt t="435421" x="5527675" y="4027488"/>
          <p14:tracePt t="435426" x="5527675" y="4037013"/>
          <p14:tracePt t="435532" x="5554663" y="4044950"/>
          <p14:tracePt t="435537" x="5599113" y="4054475"/>
          <p14:tracePt t="435548" x="5616575" y="4062413"/>
          <p14:tracePt t="435559" x="5661025" y="4071938"/>
          <p14:tracePt t="435575" x="5867400" y="4108450"/>
          <p14:tracePt t="435591" x="6188075" y="4152900"/>
          <p14:tracePt t="435607" x="6634163" y="4197350"/>
          <p14:tracePt t="435623" x="7170738" y="4232275"/>
          <p14:tracePt t="435639" x="7796213" y="4268788"/>
          <p14:tracePt t="435655" x="8483600" y="4322763"/>
          <p14:tracePt t="435671" x="9134475" y="4348163"/>
          <p14:tracePt t="435687" x="9582150" y="4367213"/>
          <p14:tracePt t="435703" x="9840913" y="4384675"/>
          <p14:tracePt t="435719" x="10045700" y="4402138"/>
          <p14:tracePt t="435735" x="10161588" y="4411663"/>
          <p14:tracePt t="435773" x="10180638" y="4419600"/>
          <p14:tracePt t="435788" x="10188575" y="4419600"/>
          <p14:tracePt t="435799" x="10198100" y="4419600"/>
          <p14:tracePt t="435815" x="10215563" y="4429125"/>
          <p14:tracePt t="435831" x="10233025" y="4438650"/>
          <p14:tracePt t="435847" x="10242550" y="4446588"/>
          <p14:tracePt t="435879" x="10260013" y="4456113"/>
          <p14:tracePt t="435895" x="10269538" y="4465638"/>
          <p14:tracePt t="435911" x="10287000" y="4483100"/>
          <p14:tracePt t="435984" x="10277475" y="4483100"/>
          <p14:tracePt t="435996" x="10252075" y="4483100"/>
          <p14:tracePt t="436001" x="10233025" y="4483100"/>
          <p14:tracePt t="436012" x="10215563" y="4491038"/>
          <p14:tracePt t="436023" x="10188575" y="4510088"/>
          <p14:tracePt t="436038" x="10153650" y="4527550"/>
          <p14:tracePt t="436054" x="10126663" y="4537075"/>
          <p14:tracePt t="436070" x="10099675" y="4562475"/>
          <p14:tracePt t="436086" x="10045700" y="4562475"/>
          <p14:tracePt t="436102" x="10028238" y="4562475"/>
          <p14:tracePt t="436204" x="10001250" y="4572000"/>
          <p14:tracePt t="436236" x="9991725" y="4572000"/>
          <p14:tracePt t="436241" x="9983788" y="4581525"/>
          <p14:tracePt t="436252" x="9983788" y="4589463"/>
          <p14:tracePt t="436262" x="9974263" y="4589463"/>
          <p14:tracePt t="436279" x="9956800" y="4589463"/>
          <p14:tracePt t="436294" x="9947275" y="4589463"/>
          <p14:tracePt t="436310" x="9920288" y="4589463"/>
          <p14:tracePt t="436326" x="9902825" y="4598988"/>
          <p14:tracePt t="436342" x="9885363" y="4608513"/>
          <p14:tracePt t="436358" x="9867900" y="4608513"/>
          <p14:tracePt t="436494" x="9858375" y="4608513"/>
          <p14:tracePt t="436526" x="9858375" y="4616450"/>
          <p14:tracePt t="436638" x="9858375" y="4625975"/>
          <p14:tracePt t="436654" x="9858375" y="4633913"/>
          <p14:tracePt t="436686" x="9858375" y="4643438"/>
          <p14:tracePt t="436692" x="9858375" y="4652963"/>
          <p14:tracePt t="436734" x="9858375" y="4660900"/>
          <p14:tracePt t="436739" x="9858375" y="4670425"/>
          <p14:tracePt t="436750" x="9858375" y="4679950"/>
          <p14:tracePt t="436758" x="9858375" y="4687888"/>
          <p14:tracePt t="436814" x="9858375" y="4697413"/>
          <p14:tracePt t="436830" x="9858375" y="4705350"/>
          <p14:tracePt t="436847" x="9858375" y="4714875"/>
          <p14:tracePt t="436852" x="9858375" y="4732338"/>
          <p14:tracePt t="436882" x="9858375" y="4741863"/>
          <p14:tracePt t="436894" x="9858375" y="4751388"/>
          <p14:tracePt t="436902" x="9867900" y="4768850"/>
          <p14:tracePt t="436918" x="9867900" y="4776788"/>
          <p14:tracePt t="436934" x="9875838" y="4795838"/>
          <p14:tracePt t="436974" x="9875838" y="4803775"/>
          <p14:tracePt t="436990" x="9875838" y="4813300"/>
          <p14:tracePt t="436998" x="9875838" y="4822825"/>
          <p14:tracePt t="437014" x="9875838" y="4830763"/>
          <p14:tracePt t="437030" x="9875838" y="4867275"/>
          <p14:tracePt t="437046" x="9885363" y="4875213"/>
          <p14:tracePt t="437062" x="9885363" y="4884738"/>
          <p14:tracePt t="437106" x="9885363" y="4902200"/>
          <p14:tracePt t="437118" x="9885363" y="4919663"/>
          <p14:tracePt t="437126" x="9885363" y="4929188"/>
          <p14:tracePt t="437142" x="9894888" y="4946650"/>
          <p14:tracePt t="437174" x="9902825" y="4965700"/>
          <p14:tracePt t="437230" x="9902825" y="4973638"/>
          <p14:tracePt t="437374" x="9902825" y="4983163"/>
          <p14:tracePt t="437379" x="9902825" y="4991100"/>
          <p14:tracePt t="437630" x="9902825" y="4983163"/>
          <p14:tracePt t="437636" x="9894888" y="4973638"/>
          <p14:tracePt t="437646" x="9894888" y="4965700"/>
          <p14:tracePt t="437653" x="9894888" y="4956175"/>
          <p14:tracePt t="437669" x="9894888" y="4938713"/>
          <p14:tracePt t="437685" x="9894888" y="4902200"/>
          <p14:tracePt t="437701" x="9875838" y="4875213"/>
          <p14:tracePt t="437717" x="9867900" y="4840288"/>
          <p14:tracePt t="437734" x="9858375" y="4759325"/>
          <p14:tracePt t="437749" x="9848850" y="4714875"/>
          <p14:tracePt t="437765" x="9831388" y="4679950"/>
          <p14:tracePt t="437781" x="9804400" y="4616450"/>
          <p14:tracePt t="437797" x="9786938" y="4598988"/>
          <p14:tracePt t="437813" x="9777413" y="4581525"/>
          <p14:tracePt t="437829" x="9777413" y="4562475"/>
          <p14:tracePt t="438016" x="9769475" y="4554538"/>
          <p14:tracePt t="438033" x="9759950" y="4562475"/>
          <p14:tracePt t="438038" x="9759950" y="4572000"/>
          <p14:tracePt t="438053" x="9759950" y="4598988"/>
          <p14:tracePt t="438069" x="9759950" y="4625975"/>
          <p14:tracePt t="438085" x="9759950" y="4652963"/>
          <p14:tracePt t="438101" x="9759950" y="4670425"/>
          <p14:tracePt t="438117" x="9759950" y="4697413"/>
          <p14:tracePt t="438133" x="9769475" y="4714875"/>
          <p14:tracePt t="438149" x="9796463" y="4732338"/>
          <p14:tracePt t="438165" x="9796463" y="4741863"/>
          <p14:tracePt t="438182" x="9804400" y="4741863"/>
          <p14:tracePt t="438213" x="9813925" y="4741863"/>
          <p14:tracePt t="438228" x="9840913" y="4741863"/>
          <p14:tracePt t="438244" x="9858375" y="4714875"/>
          <p14:tracePt t="438260" x="9885363" y="4679950"/>
          <p14:tracePt t="438276" x="9912350" y="4652963"/>
          <p14:tracePt t="438292" x="9929813" y="4625975"/>
          <p14:tracePt t="438308" x="9947275" y="4608513"/>
          <p14:tracePt t="438324" x="9966325" y="4572000"/>
          <p14:tracePt t="438340" x="9983788" y="4527550"/>
          <p14:tracePt t="438356" x="9983788" y="4510088"/>
          <p14:tracePt t="438372" x="9983788" y="4491038"/>
          <p14:tracePt t="438388" x="9983788" y="4473575"/>
          <p14:tracePt t="438420" x="9983788" y="4446588"/>
          <p14:tracePt t="438453" x="9966325" y="4446588"/>
          <p14:tracePt t="438468" x="9939338" y="4394200"/>
          <p14:tracePt t="438484" x="9929813" y="4394200"/>
          <p14:tracePt t="438500" x="9920288" y="4394200"/>
          <p14:tracePt t="438516" x="9902825" y="4394200"/>
          <p14:tracePt t="438532" x="9894888" y="4394200"/>
          <p14:tracePt t="438613" x="9885363" y="4394200"/>
          <p14:tracePt t="438624" x="9875838" y="4402138"/>
          <p14:tracePt t="438630" x="9867900" y="4402138"/>
          <p14:tracePt t="438644" x="9848850" y="4419600"/>
          <p14:tracePt t="438660" x="9831388" y="4456113"/>
          <p14:tracePt t="438676" x="9823450" y="4465638"/>
          <p14:tracePt t="438692" x="9823450" y="4483100"/>
          <p14:tracePt t="438708" x="9823450" y="4500563"/>
          <p14:tracePt t="438724" x="9823450" y="4518025"/>
          <p14:tracePt t="438740" x="9823450" y="4527550"/>
          <p14:tracePt t="438756" x="9823450" y="4545013"/>
          <p14:tracePt t="438772" x="9804400" y="4572000"/>
          <p14:tracePt t="438788" x="9796463" y="4598988"/>
          <p14:tracePt t="438804" x="9796463" y="4616450"/>
          <p14:tracePt t="438836" x="9796463" y="4625975"/>
          <p14:tracePt t="438852" x="9796463" y="4633913"/>
          <p14:tracePt t="438868" x="9796463" y="4652963"/>
          <p14:tracePt t="438884" x="9796463" y="4670425"/>
          <p14:tracePt t="438900" x="9796463" y="4687888"/>
          <p14:tracePt t="438916" x="9796463" y="4697413"/>
          <p14:tracePt t="438932" x="9796463" y="4724400"/>
          <p14:tracePt t="438964" x="9796463" y="4732338"/>
          <p14:tracePt t="438980" x="9796463" y="4741863"/>
          <p14:tracePt t="439008" x="9796463" y="4768850"/>
          <p14:tracePt t="439014" x="9786938" y="4768850"/>
          <p14:tracePt t="439028" x="9786938" y="4786313"/>
          <p14:tracePt t="439044" x="9769475" y="4822825"/>
          <p14:tracePt t="439104" x="9759950" y="4840288"/>
          <p14:tracePt t="439120" x="9752013" y="4857750"/>
          <p14:tracePt t="439126" x="9752013" y="4867275"/>
          <p14:tracePt t="439140" x="9752013" y="4884738"/>
          <p14:tracePt t="439156" x="9752013" y="4902200"/>
          <p14:tracePt t="439172" x="9759950" y="4938713"/>
          <p14:tracePt t="439188" x="9804400" y="4965700"/>
          <p14:tracePt t="439204" x="9823450" y="4965700"/>
          <p14:tracePt t="439220" x="9831388" y="4973638"/>
          <p14:tracePt t="439328" x="9831388" y="4983163"/>
          <p14:tracePt t="439333" x="9823450" y="4983163"/>
          <p14:tracePt t="439347" x="9813925" y="4991100"/>
          <p14:tracePt t="439363" x="9796463" y="5010150"/>
          <p14:tracePt t="439379" x="9786938" y="5018088"/>
          <p14:tracePt t="439395" x="9769475" y="5027613"/>
          <p14:tracePt t="439411" x="9769475" y="5037138"/>
          <p14:tracePt t="439474" x="9769475" y="5045075"/>
          <p14:tracePt t="439506" x="9777413" y="5045075"/>
          <p14:tracePt t="439570" x="9786938" y="5045075"/>
          <p14:tracePt t="439575" x="9796463" y="5045075"/>
          <p14:tracePt t="439591" x="9804400" y="5037138"/>
          <p14:tracePt t="439603" x="9823450" y="5027613"/>
          <p14:tracePt t="439619" x="9831388" y="5010150"/>
          <p14:tracePt t="439635" x="9831388" y="5000625"/>
          <p14:tracePt t="439682" x="9831388" y="4991100"/>
          <p14:tracePt t="439731" x="9823450" y="4991100"/>
          <p14:tracePt t="439735" x="9813925" y="4991100"/>
          <p14:tracePt t="439747" x="9804400" y="4991100"/>
          <p14:tracePt t="439763" x="9786938" y="4991100"/>
          <p14:tracePt t="439795" x="9759950" y="4991100"/>
          <p14:tracePt t="439811" x="9732963" y="4991100"/>
          <p14:tracePt t="439875" x="9725025" y="4991100"/>
          <p14:tracePt t="439891" x="9715500" y="4991100"/>
          <p14:tracePt t="439896" x="9715500" y="5000625"/>
          <p14:tracePt t="440019" x="9705975" y="5000625"/>
          <p14:tracePt t="440243" x="9715500" y="5000625"/>
          <p14:tracePt t="440247" x="9725025" y="5000625"/>
          <p14:tracePt t="440276" x="9732963" y="5000625"/>
          <p14:tracePt t="440291" x="9752013" y="5000625"/>
          <p14:tracePt t="440307" x="9759950" y="5000625"/>
          <p14:tracePt t="440312" x="9769475" y="5000625"/>
          <p14:tracePt t="440323" x="9777413" y="5000625"/>
          <p14:tracePt t="440339" x="9804400" y="5000625"/>
          <p14:tracePt t="440354" x="9823450" y="5000625"/>
          <p14:tracePt t="440371" x="9848850" y="5000625"/>
          <p14:tracePt t="440387" x="9894888" y="5010150"/>
          <p14:tracePt t="440402" x="9920288" y="5010150"/>
          <p14:tracePt t="440418" x="9956800" y="5010150"/>
          <p14:tracePt t="440434" x="9991725" y="5010150"/>
          <p14:tracePt t="440450" x="10028238" y="5010150"/>
          <p14:tracePt t="440466" x="10063163" y="5010150"/>
          <p14:tracePt t="440482" x="10090150" y="5010150"/>
          <p14:tracePt t="440498" x="10126663" y="5010150"/>
          <p14:tracePt t="440514" x="10161588" y="5010150"/>
          <p14:tracePt t="440530" x="10198100" y="5010150"/>
          <p14:tracePt t="440546" x="10225088" y="5010150"/>
          <p14:tracePt t="440562" x="10260013" y="5010150"/>
          <p14:tracePt t="440578" x="10277475" y="5010150"/>
          <p14:tracePt t="440594" x="10304463" y="5010150"/>
          <p14:tracePt t="440610" x="10323513" y="5010150"/>
          <p14:tracePt t="440626" x="10331450" y="5010150"/>
          <p14:tracePt t="440643" x="10367963" y="5010150"/>
          <p14:tracePt t="440658" x="10402888" y="5010150"/>
          <p14:tracePt t="440674" x="10439400" y="5010150"/>
          <p14:tracePt t="440690" x="10483850" y="5010150"/>
          <p14:tracePt t="440706" x="10518775" y="5010150"/>
          <p14:tracePt t="440722" x="10537825" y="5010150"/>
          <p14:tracePt t="440738" x="10555288" y="5010150"/>
          <p14:tracePt t="440754" x="10563225" y="5010150"/>
          <p14:tracePt t="440758" x="10582275" y="5010150"/>
          <p14:tracePt t="440787" x="10590213" y="5010150"/>
          <p14:tracePt t="440802" x="10609263" y="5010150"/>
          <p14:tracePt t="440818" x="10617200" y="5010150"/>
          <p14:tracePt t="440834" x="10626725" y="5000625"/>
          <p14:tracePt t="440850" x="10644188" y="5000625"/>
          <p14:tracePt t="440866" x="10661650" y="5000625"/>
          <p14:tracePt t="440882" x="10680700" y="5000625"/>
          <p14:tracePt t="440898" x="10715625" y="5000625"/>
          <p14:tracePt t="440914" x="10733088" y="5000625"/>
          <p14:tracePt t="440930" x="10752138" y="5000625"/>
          <p14:tracePt t="440946" x="10769600" y="5000625"/>
          <p14:tracePt t="440997" x="10777538" y="5000625"/>
          <p14:tracePt t="441028" x="10796588" y="5000625"/>
          <p14:tracePt t="441044" x="10804525" y="5000625"/>
          <p14:tracePt t="441049" x="10814050" y="5000625"/>
          <p14:tracePt t="441064" x="10831513" y="5000625"/>
          <p14:tracePt t="441080" x="10841038" y="5000625"/>
          <p14:tracePt t="441093" x="10848975" y="5000625"/>
          <p14:tracePt t="441106" x="10858500" y="5000625"/>
          <p14:tracePt t="441122" x="10885488" y="5000625"/>
          <p14:tracePt t="441138" x="10902950" y="5000625"/>
          <p14:tracePt t="441154" x="10929938" y="5000625"/>
          <p14:tracePt t="441170" x="10956925" y="5000625"/>
          <p14:tracePt t="441186" x="10983913" y="5000625"/>
          <p14:tracePt t="441268" x="10991850" y="5000625"/>
          <p14:tracePt t="441596" x="10991850" y="5010150"/>
          <p14:tracePt t="443648" x="10991850" y="5000625"/>
          <p14:tracePt t="443761" x="10983913" y="5000625"/>
          <p14:tracePt t="443766" x="10974388" y="5000625"/>
          <p14:tracePt t="443777" x="10966450" y="5000625"/>
          <p14:tracePt t="443792" x="10947400" y="5000625"/>
          <p14:tracePt t="443808" x="10929938" y="5000625"/>
          <p14:tracePt t="443888" x="10920413" y="5000625"/>
          <p14:tracePt t="443984" x="10912475" y="5000625"/>
          <p14:tracePt t="444001" x="10912475" y="5010150"/>
          <p14:tracePt t="444017" x="10912475" y="5018088"/>
          <p14:tracePt t="444022" x="10912475" y="5027613"/>
          <p14:tracePt t="444033" x="10912475" y="5037138"/>
          <p14:tracePt t="444048" x="10902950" y="5062538"/>
          <p14:tracePt t="444064" x="10895013" y="5072063"/>
          <p14:tracePt t="444080" x="10885488" y="5089525"/>
          <p14:tracePt t="444095" x="10885488" y="5116513"/>
          <p14:tracePt t="444128" x="10875963" y="5143500"/>
          <p14:tracePt t="444144" x="10858500" y="5153025"/>
          <p14:tracePt t="444176" x="10814050" y="5170488"/>
          <p14:tracePt t="444191" x="10777538" y="5180013"/>
          <p14:tracePt t="444207" x="10698163" y="5187950"/>
          <p14:tracePt t="444224" x="10572750" y="5187950"/>
          <p14:tracePt t="444240" x="10537825" y="5187950"/>
          <p14:tracePt t="444255" x="10491788" y="5187950"/>
          <p14:tracePt t="444273" x="10456863" y="5187950"/>
          <p14:tracePt t="444288" x="10447338" y="5187950"/>
          <p14:tracePt t="444303" x="10358438" y="5187950"/>
          <p14:tracePt t="444319" x="10313988" y="5187950"/>
          <p14:tracePt t="444335" x="10260013" y="5187950"/>
          <p14:tracePt t="444351" x="10233025" y="5187950"/>
          <p14:tracePt t="444367" x="10206038" y="5187950"/>
          <p14:tracePt t="444399" x="10198100" y="5197475"/>
          <p14:tracePt t="444416" x="10153650" y="5214938"/>
          <p14:tracePt t="444431" x="10134600" y="5224463"/>
          <p14:tracePt t="444447" x="10063163" y="5241925"/>
          <p14:tracePt t="444463" x="9947275" y="5259388"/>
          <p14:tracePt t="444479" x="9867900" y="5276850"/>
          <p14:tracePt t="444494" x="9831388" y="5286375"/>
          <p14:tracePt t="444547" x="9831388" y="5295900"/>
          <p14:tracePt t="444563" x="9823450" y="5295900"/>
          <p14:tracePt t="444594" x="9813925" y="5295900"/>
          <p14:tracePt t="444611" x="9813925" y="5286375"/>
          <p14:tracePt t="444615" x="9813925" y="5276850"/>
          <p14:tracePt t="444627" x="9813925" y="5268913"/>
          <p14:tracePt t="444738" x="9804400" y="5259388"/>
          <p14:tracePt t="444743" x="9796463" y="5259388"/>
          <p14:tracePt t="444758" x="9786938" y="5259388"/>
          <p14:tracePt t="444774" x="9769475" y="5259388"/>
          <p14:tracePt t="444787" x="9759950" y="5259388"/>
          <p14:tracePt t="444798" x="9752013" y="5259388"/>
          <p14:tracePt t="444814" x="9742488" y="5259388"/>
          <p14:tracePt t="444834" x="9732963" y="5268913"/>
          <p14:tracePt t="444867" x="9725025" y="5268913"/>
          <p14:tracePt t="444898" x="9715500" y="5276850"/>
          <p14:tracePt t="444915" x="9715500" y="5286375"/>
          <p14:tracePt t="444931" x="9705975" y="5303838"/>
          <p14:tracePt t="444936" x="9705975" y="5313363"/>
          <p14:tracePt t="444946" x="9705975" y="5322888"/>
          <p14:tracePt t="444958" x="9705975" y="5330825"/>
          <p14:tracePt t="444974" x="9705975" y="5348288"/>
          <p14:tracePt t="444990" x="9705975" y="5367338"/>
          <p14:tracePt t="445006" x="9705975" y="5375275"/>
          <p14:tracePt t="445022" x="9705975" y="5394325"/>
          <p14:tracePt t="445038" x="9705975" y="5402263"/>
          <p14:tracePt t="445054" x="9725025" y="5419725"/>
          <p14:tracePt t="445070" x="9725025" y="5438775"/>
          <p14:tracePt t="445086" x="9732963" y="5456238"/>
          <p14:tracePt t="445103" x="9732963" y="5483225"/>
          <p14:tracePt t="445118" x="9732963" y="5491163"/>
          <p14:tracePt t="445150" x="9732963" y="5500688"/>
          <p14:tracePt t="445218" x="9732963" y="5491163"/>
          <p14:tracePt t="445223" x="9742488" y="5465763"/>
          <p14:tracePt t="445234" x="9752013" y="5438775"/>
          <p14:tracePt t="445246" x="9759950" y="5419725"/>
          <p14:tracePt t="445262" x="9769475" y="5367338"/>
          <p14:tracePt t="445278" x="9777413" y="5340350"/>
          <p14:tracePt t="445294" x="9777413" y="5303838"/>
          <p14:tracePt t="445310" x="9759950" y="5286375"/>
          <p14:tracePt t="445326" x="9742488" y="5259388"/>
          <p14:tracePt t="445329" x="9732963" y="5259388"/>
          <p14:tracePt t="445358" x="9725025" y="5241925"/>
          <p14:tracePt t="445374" x="9725025" y="5214938"/>
          <p14:tracePt t="445390" x="9725025" y="5187950"/>
          <p14:tracePt t="445426" x="9715500" y="5187950"/>
          <p14:tracePt t="445442" x="9715500" y="5205413"/>
          <p14:tracePt t="445454" x="9705975" y="5224463"/>
          <p14:tracePt t="445470" x="9705975" y="5286375"/>
          <p14:tracePt t="445486" x="9705975" y="5340350"/>
          <p14:tracePt t="445502" x="9705975" y="5402263"/>
          <p14:tracePt t="445518" x="9705975" y="5446713"/>
          <p14:tracePt t="445534" x="9705975" y="5483225"/>
          <p14:tracePt t="445549" x="9705975" y="5491163"/>
          <p14:tracePt t="445566" x="9705975" y="5510213"/>
          <p14:tracePt t="445581" x="9705975" y="5518150"/>
          <p14:tracePt t="445598" x="9705975" y="5537200"/>
          <p14:tracePt t="445614" x="9705975" y="5545138"/>
          <p14:tracePt t="445666" x="9698038" y="5545138"/>
          <p14:tracePt t="445682" x="9698038" y="5554663"/>
          <p14:tracePt t="445698" x="9698038" y="5562600"/>
          <p14:tracePt t="445703" x="9688513" y="5572125"/>
          <p14:tracePt t="445714" x="9688513" y="5589588"/>
          <p14:tracePt t="445725" x="9688513" y="5599113"/>
          <p14:tracePt t="445741" x="9688513" y="5643563"/>
          <p14:tracePt t="445758" x="9688513" y="5697538"/>
          <p14:tracePt t="445773" x="9671050" y="5741988"/>
          <p14:tracePt t="445789" x="9661525" y="5776913"/>
          <p14:tracePt t="445805" x="9661525" y="5795963"/>
          <p14:tracePt t="445821" x="9661525" y="5803900"/>
          <p14:tracePt t="445911" x="9661525" y="5795963"/>
          <p14:tracePt t="445922" x="9661525" y="5786438"/>
          <p14:tracePt t="445927" x="9661525" y="5776913"/>
          <p14:tracePt t="445938" x="9661525" y="5768975"/>
          <p14:tracePt t="445970" x="9661525" y="5759450"/>
          <p14:tracePt t="445988" x="9661525" y="5751513"/>
          <p14:tracePt t="445993" x="9661525" y="5741988"/>
          <p14:tracePt t="446004" x="9661525" y="5732463"/>
          <p14:tracePt t="446014" x="9661525" y="5724525"/>
          <p14:tracePt t="446088" x="9661525" y="5715000"/>
          <p14:tracePt t="446100" x="9661525" y="5705475"/>
          <p14:tracePt t="446116" x="9671050" y="5705475"/>
          <p14:tracePt t="446132" x="9671050" y="5697538"/>
          <p14:tracePt t="446164" x="9671050" y="5688013"/>
          <p14:tracePt t="446196" x="9671050" y="5680075"/>
          <p14:tracePt t="447502" x="9671050" y="5670550"/>
          <p14:tracePt t="447566" x="9680575" y="5661025"/>
          <p14:tracePt t="447590" x="9688513" y="5653088"/>
          <p14:tracePt t="447610" x="9688513" y="5643563"/>
          <p14:tracePt t="447702" x="9698038" y="5634038"/>
          <p14:tracePt t="447798" x="9705975" y="5634038"/>
          <p14:tracePt t="448414" x="9705975" y="5626100"/>
          <p14:tracePt t="448419" x="9705975" y="5616575"/>
          <p14:tracePt t="448431" x="9705975" y="5608638"/>
          <p14:tracePt t="448450" x="9705975" y="5599113"/>
          <p14:tracePt t="448463" x="9705975" y="5589588"/>
          <p14:tracePt t="448510" x="9705975" y="5581650"/>
          <p14:tracePt t="448527" x="9705975" y="5572125"/>
          <p14:tracePt t="448571" x="9705975" y="5554663"/>
          <p14:tracePt t="448576" x="9705975" y="5545138"/>
          <p14:tracePt t="448587" x="9705975" y="5518150"/>
          <p14:tracePt t="448603" x="9705975" y="5500688"/>
          <p14:tracePt t="448619" x="9705975" y="5483225"/>
          <p14:tracePt t="448635" x="9705975" y="5465763"/>
          <p14:tracePt t="448651" x="9705975" y="5456238"/>
          <p14:tracePt t="448667" x="9705975" y="5446713"/>
          <p14:tracePt t="448683" x="9705975" y="5438775"/>
          <p14:tracePt t="448701" x="9705975" y="5429250"/>
          <p14:tracePt t="448717" x="9705975" y="5419725"/>
          <p14:tracePt t="448731" x="9705975" y="5411788"/>
          <p14:tracePt t="448747" x="9705975" y="5394325"/>
          <p14:tracePt t="448763" x="9705975" y="5375275"/>
          <p14:tracePt t="448778" x="9705975" y="5348288"/>
          <p14:tracePt t="448795" x="9698038" y="5295900"/>
          <p14:tracePt t="448810" x="9653588" y="5224463"/>
          <p14:tracePt t="448826" x="9653588" y="5214938"/>
          <p14:tracePt t="448842" x="9653588" y="5187950"/>
          <p14:tracePt t="448875" x="9653588" y="5170488"/>
          <p14:tracePt t="448893" x="9653588" y="5153025"/>
          <p14:tracePt t="448909" x="9653588" y="5133975"/>
          <p14:tracePt t="448923" x="9653588" y="5126038"/>
          <p14:tracePt t="448941" x="9653588" y="5116513"/>
          <p14:tracePt t="448964" x="9653588" y="5108575"/>
          <p14:tracePt t="448970" x="9653588" y="5099050"/>
          <p14:tracePt t="448997" x="9653588" y="5089525"/>
          <p14:tracePt t="449016" x="9653588" y="5081588"/>
          <p14:tracePt t="449116" x="9653588" y="5062538"/>
          <p14:tracePt t="449148" x="9653588" y="5054600"/>
          <p14:tracePt t="449417" x="9653588" y="5062538"/>
          <p14:tracePt t="449422" x="9653588" y="5072063"/>
          <p14:tracePt t="449434" x="9653588" y="5099050"/>
          <p14:tracePt t="449450" x="9653588" y="5116513"/>
          <p14:tracePt t="449466" x="9653588" y="5187950"/>
          <p14:tracePt t="449482" x="9653588" y="5214938"/>
          <p14:tracePt t="449498" x="9653588" y="5241925"/>
          <p14:tracePt t="449514" x="9653588" y="5268913"/>
          <p14:tracePt t="449530" x="9653588" y="5286375"/>
          <p14:tracePt t="449546" x="9653588" y="5303838"/>
          <p14:tracePt t="449562" x="9661525" y="5330825"/>
          <p14:tracePt t="449578" x="9661525" y="5340350"/>
          <p14:tracePt t="449594" x="9661525" y="5357813"/>
          <p14:tracePt t="449610" x="9661525" y="5375275"/>
          <p14:tracePt t="449626" x="9661525" y="5402263"/>
          <p14:tracePt t="449642" x="9661525" y="5438775"/>
          <p14:tracePt t="449658" x="9661525" y="5446713"/>
          <p14:tracePt t="449674" x="9661525" y="5465763"/>
          <p14:tracePt t="449690" x="9661525" y="5473700"/>
          <p14:tracePt t="449706" x="9661525" y="5483225"/>
          <p14:tracePt t="449722" x="9661525" y="5491163"/>
          <p14:tracePt t="449738" x="9661525" y="5500688"/>
          <p14:tracePt t="449754" x="9671050" y="5518150"/>
          <p14:tracePt t="449770" x="9671050" y="5527675"/>
          <p14:tracePt t="449786" x="9671050" y="5537200"/>
          <p14:tracePt t="449832" x="9671050" y="5545138"/>
          <p14:tracePt t="449848" x="9671050" y="5554663"/>
          <p14:tracePt t="449960" x="9671050" y="5545138"/>
          <p14:tracePt t="449966" x="9671050" y="5537200"/>
          <p14:tracePt t="449977" x="9671050" y="5518150"/>
          <p14:tracePt t="449993" x="9671050" y="5500688"/>
          <p14:tracePt t="450009" x="9671050" y="5483225"/>
          <p14:tracePt t="450025" x="9671050" y="5465763"/>
          <p14:tracePt t="450041" x="9671050" y="5438775"/>
          <p14:tracePt t="450057" x="9671050" y="5394325"/>
          <p14:tracePt t="450073" x="9671050" y="5357813"/>
          <p14:tracePt t="450089" x="9688513" y="5303838"/>
          <p14:tracePt t="450105" x="9698038" y="5276850"/>
          <p14:tracePt t="450121" x="9698038" y="5241925"/>
          <p14:tracePt t="450137" x="9698038" y="5205413"/>
          <p14:tracePt t="450153" x="9698038" y="5180013"/>
          <p14:tracePt t="450169" x="9698038" y="5143500"/>
          <p14:tracePt t="450185" x="9698038" y="5116513"/>
          <p14:tracePt t="450201" x="9698038" y="5099050"/>
          <p14:tracePt t="450218" x="9698038" y="5081588"/>
          <p14:tracePt t="450233" x="9698038" y="5062538"/>
          <p14:tracePt t="450249" x="9688513" y="5045075"/>
          <p14:tracePt t="450265" x="9688513" y="5037138"/>
          <p14:tracePt t="450281" x="9688513" y="5027613"/>
          <p14:tracePt t="450313" x="9688513" y="5010150"/>
          <p14:tracePt t="450354" x="9688513" y="5000625"/>
          <p14:tracePt t="450371" x="9688513" y="4991100"/>
          <p14:tracePt t="450626" x="9680575" y="4991100"/>
          <p14:tracePt t="450706" x="9671050" y="4991100"/>
          <p14:tracePt t="450711" x="9661525" y="4991100"/>
          <p14:tracePt t="451378" x="9653588" y="5000625"/>
          <p14:tracePt t="452004" x="9653588" y="5010150"/>
          <p14:tracePt t="452148" x="9653588" y="5018088"/>
          <p14:tracePt t="452180" x="9653588" y="5027613"/>
          <p14:tracePt t="452244" x="9653588" y="5037138"/>
          <p14:tracePt t="452249" x="9644063" y="5045075"/>
          <p14:tracePt t="453044" x="9653588" y="5045075"/>
          <p14:tracePt t="453454" x="9661525" y="5037138"/>
          <p14:tracePt t="453518" x="9661525" y="5027613"/>
          <p14:tracePt t="456708" x="9661525" y="5018088"/>
          <p14:tracePt t="456725" x="9661525" y="5010150"/>
          <p14:tracePt t="456730" x="9661525" y="5000625"/>
          <p14:tracePt t="456741" x="9653588" y="4983163"/>
          <p14:tracePt t="456756" x="9653588" y="4956175"/>
          <p14:tracePt t="456772" x="9653588" y="4938713"/>
          <p14:tracePt t="456788" x="9653588" y="4919663"/>
          <p14:tracePt t="456804" x="9653588" y="4902200"/>
          <p14:tracePt t="456820" x="9653588" y="4875213"/>
          <p14:tracePt t="456836" x="9653588" y="4840288"/>
          <p14:tracePt t="456851" x="9653588" y="4813300"/>
          <p14:tracePt t="456869" x="9653588" y="4786313"/>
          <p14:tracePt t="456884" x="9653588" y="4776788"/>
          <p14:tracePt t="456899" x="9653588" y="4768850"/>
          <p14:tracePt t="456916" x="9661525" y="4732338"/>
          <p14:tracePt t="456932" x="9671050" y="4724400"/>
          <p14:tracePt t="456949" x="9671050" y="4714875"/>
          <p14:tracePt t="456964" x="9671050" y="4697413"/>
          <p14:tracePt t="456980" x="9671050" y="4679950"/>
          <p14:tracePt t="456996" x="9671050" y="4660900"/>
          <p14:tracePt t="457012" x="9688513" y="4643438"/>
          <p14:tracePt t="457028" x="9705975" y="4633913"/>
          <p14:tracePt t="457061" x="9705975" y="4625975"/>
          <p14:tracePt t="457075" x="9705975" y="4616450"/>
          <p14:tracePt t="457093" x="9705975" y="4608513"/>
          <p14:tracePt t="457109" x="9715500" y="4608513"/>
          <p14:tracePt t="457125" x="9715500" y="4598988"/>
          <p14:tracePt t="457141" x="9725025" y="4589463"/>
          <p14:tracePt t="457470" x="9732963" y="4589463"/>
          <p14:tracePt t="457476" x="9742488" y="4589463"/>
          <p14:tracePt t="457491" x="9769475" y="4589463"/>
          <p14:tracePt t="457506" x="9796463" y="4581525"/>
          <p14:tracePt t="457694" x="9804400" y="4581525"/>
          <p14:tracePt t="457782" x="9796463" y="4581525"/>
          <p14:tracePt t="457790" x="9786938" y="4581525"/>
          <p14:tracePt t="457796" x="9777413" y="4581525"/>
          <p14:tracePt t="457838" x="9769475" y="4581525"/>
          <p14:tracePt t="457844" x="9759950" y="4581525"/>
          <p14:tracePt t="457858" x="9742488" y="4581525"/>
          <p14:tracePt t="457877" x="9715500" y="4581525"/>
          <p14:tracePt t="457890" x="9671050" y="4589463"/>
          <p14:tracePt t="457934" x="9661525" y="4589463"/>
          <p14:tracePt t="457955" x="9653588" y="4589463"/>
          <p14:tracePt t="457966" x="9634538" y="4589463"/>
          <p14:tracePt t="457972" x="9617075" y="4589463"/>
          <p14:tracePt t="457986" x="9582150" y="4589463"/>
          <p14:tracePt t="458002" x="9563100" y="4589463"/>
          <p14:tracePt t="458018" x="9555163" y="4589463"/>
          <p14:tracePt t="458034" x="9545638" y="4589463"/>
          <p14:tracePt t="458050" x="9510713" y="4589463"/>
          <p14:tracePt t="458082" x="9501188" y="4589463"/>
          <p14:tracePt t="458098" x="9491663" y="4589463"/>
          <p14:tracePt t="458222" x="9501188" y="4589463"/>
          <p14:tracePt t="458238" x="9510713" y="4589463"/>
          <p14:tracePt t="458254" x="9528175" y="4589463"/>
          <p14:tracePt t="458271" x="9537700" y="4589463"/>
          <p14:tracePt t="458278" x="9545638" y="4589463"/>
          <p14:tracePt t="458291" x="9555163" y="4589463"/>
          <p14:tracePt t="458306" x="9634538" y="4598988"/>
          <p14:tracePt t="458322" x="9688513" y="4608513"/>
          <p14:tracePt t="458338" x="9715500" y="4608513"/>
          <p14:tracePt t="458354" x="9732963" y="4608513"/>
          <p14:tracePt t="458370" x="9752013" y="4608513"/>
          <p14:tracePt t="458386" x="9759950" y="4608513"/>
          <p14:tracePt t="458402" x="9777413" y="4616450"/>
          <p14:tracePt t="458418" x="9813925" y="4616450"/>
          <p14:tracePt t="458434" x="9867900" y="4616450"/>
          <p14:tracePt t="458450" x="9894888" y="4616450"/>
          <p14:tracePt t="458466" x="9912350" y="4616450"/>
          <p14:tracePt t="458482" x="9920288" y="4616450"/>
          <p14:tracePt t="458498" x="9939338" y="4616450"/>
          <p14:tracePt t="458514" x="9966325" y="4616450"/>
          <p14:tracePt t="458530" x="10001250" y="4616450"/>
          <p14:tracePt t="458546" x="10018713" y="4616450"/>
          <p14:tracePt t="458562" x="10028238" y="4616450"/>
          <p14:tracePt t="458594" x="10037763" y="4616450"/>
          <p14:tracePt t="458610" x="10045700" y="4616450"/>
          <p14:tracePt t="458627" x="10063163" y="4616450"/>
          <p14:tracePt t="458643" x="10099675" y="4616450"/>
          <p14:tracePt t="458658" x="10144125" y="4616450"/>
          <p14:tracePt t="458674" x="10153650" y="4616450"/>
          <p14:tracePt t="458786" x="10144125" y="4616450"/>
          <p14:tracePt t="458801" x="10134600" y="4616450"/>
          <p14:tracePt t="458806" x="10126663" y="4616450"/>
          <p14:tracePt t="458818" x="10090150" y="4616450"/>
          <p14:tracePt t="458834" x="10063163" y="4616450"/>
          <p14:tracePt t="458850" x="10045700" y="4616450"/>
          <p14:tracePt t="458866" x="10028238" y="4616450"/>
          <p14:tracePt t="458897" x="10010775" y="4616450"/>
          <p14:tracePt t="458913" x="9991725" y="4616450"/>
          <p14:tracePt t="458929" x="9956800" y="4616450"/>
          <p14:tracePt t="458945" x="9920288" y="4616450"/>
          <p14:tracePt t="458961" x="9885363" y="4616450"/>
          <p14:tracePt t="458964" x="9875838" y="4616450"/>
          <p14:tracePt t="458993" x="9867900" y="4616450"/>
          <p14:tracePt t="459024" x="9848850" y="4616450"/>
          <p14:tracePt t="459030" x="9840913" y="4616450"/>
          <p14:tracePt t="459041" x="9823450" y="4616450"/>
          <p14:tracePt t="459057" x="9786938" y="4616450"/>
          <p14:tracePt t="459073" x="9742488" y="4616450"/>
          <p14:tracePt t="459089" x="9698038" y="4616450"/>
          <p14:tracePt t="459105" x="9688513" y="4608513"/>
          <p14:tracePt t="459121" x="9680575" y="4608513"/>
          <p14:tracePt t="459152" x="9653588" y="4608513"/>
          <p14:tracePt t="459185" x="9644063" y="4608513"/>
          <p14:tracePt t="459217" x="9634538" y="4608513"/>
          <p14:tracePt t="459249" x="9617075" y="4608513"/>
          <p14:tracePt t="459253" x="9599613" y="4608513"/>
          <p14:tracePt t="459265" x="9590088" y="4608513"/>
          <p14:tracePt t="459281" x="9545638" y="4608513"/>
          <p14:tracePt t="459298" x="9510713" y="4616450"/>
          <p14:tracePt t="459441" x="9518650" y="4616450"/>
          <p14:tracePt t="459446" x="9528175" y="4616450"/>
          <p14:tracePt t="459457" x="9545638" y="4616450"/>
          <p14:tracePt t="459473" x="9582150" y="4616450"/>
          <p14:tracePt t="459488" x="9599613" y="4616450"/>
          <p14:tracePt t="459504" x="9609138" y="4616450"/>
          <p14:tracePt t="459521" x="9653588" y="4616450"/>
          <p14:tracePt t="459536" x="9688513" y="4625975"/>
          <p14:tracePt t="459552" x="9742488" y="4625975"/>
          <p14:tracePt t="459568" x="9777413" y="4625975"/>
          <p14:tracePt t="459584" x="9804400" y="4625975"/>
          <p14:tracePt t="459621" x="9813925" y="4625975"/>
          <p14:tracePt t="459633" x="9823450" y="4625975"/>
          <p14:tracePt t="459649" x="9831388" y="4625975"/>
          <p14:tracePt t="459664" x="9848850" y="4625975"/>
          <p14:tracePt t="459680" x="9867900" y="4625975"/>
          <p14:tracePt t="459697" x="9875838" y="4616450"/>
          <p14:tracePt t="459732" x="9885363" y="4616450"/>
          <p14:tracePt t="459745" x="9894888" y="4616450"/>
          <p14:tracePt t="459761" x="9902825" y="4616450"/>
          <p14:tracePt t="459766" x="9912350" y="4616450"/>
          <p14:tracePt t="459856" x="9902825" y="4608513"/>
          <p14:tracePt t="459873" x="9885363" y="4608513"/>
          <p14:tracePt t="459878" x="9875838" y="4608513"/>
          <p14:tracePt t="459936" x="9858375" y="4608513"/>
          <p14:tracePt t="459953" x="9848850" y="4608513"/>
          <p14:tracePt t="459958" x="9831388" y="4608513"/>
          <p14:tracePt t="459969" x="9823450" y="4608513"/>
          <p14:tracePt t="459984" x="9796463" y="4608513"/>
          <p14:tracePt t="460000" x="9786938" y="4608513"/>
          <p14:tracePt t="460016" x="9777413" y="4608513"/>
          <p14:tracePt t="460032" x="9769475" y="4608513"/>
          <p14:tracePt t="460113" x="9752013" y="4608513"/>
          <p14:tracePt t="460117" x="9742488" y="4608513"/>
          <p14:tracePt t="460176" x="9732963" y="4608513"/>
          <p14:tracePt t="460273" x="9725025" y="4608513"/>
          <p14:tracePt t="460336" x="9725025" y="4616450"/>
          <p14:tracePt t="460341" x="9725025" y="4625975"/>
          <p14:tracePt t="460353" x="9732963" y="4625975"/>
          <p14:tracePt t="460369" x="9732963" y="4633913"/>
          <p14:tracePt t="460385" x="9742488" y="4633913"/>
          <p14:tracePt t="460402" x="9752013" y="4633913"/>
          <p14:tracePt t="460416" x="9759950" y="4633913"/>
          <p14:tracePt t="460432" x="9769475" y="4633913"/>
          <p14:tracePt t="460451" x="9777413" y="4633913"/>
          <p14:tracePt t="460534" x="9769475" y="4633913"/>
          <p14:tracePt t="460547" x="9759950" y="4633913"/>
          <p14:tracePt t="460552" x="9752013" y="4633913"/>
          <p14:tracePt t="460594" x="9742488" y="4633913"/>
          <p14:tracePt t="460659" x="9732963" y="4633913"/>
          <p14:tracePt t="460758" x="9752013" y="4643438"/>
          <p14:tracePt t="460771" x="9759950" y="4643438"/>
          <p14:tracePt t="460775" x="9769475" y="4643438"/>
          <p14:tracePt t="460787" x="9786938" y="4652963"/>
          <p14:tracePt t="460799" x="9804400" y="4652963"/>
          <p14:tracePt t="460815" x="9813925" y="4652963"/>
          <p14:tracePt t="460831" x="9831388" y="4652963"/>
          <p14:tracePt t="460898" x="9823450" y="4643438"/>
          <p14:tracePt t="460915" x="9813925" y="4643438"/>
          <p14:tracePt t="460931" x="9804400" y="4643438"/>
          <p14:tracePt t="460947" x="9796463" y="4643438"/>
          <p14:tracePt t="460952" x="9786938" y="4643438"/>
          <p14:tracePt t="460963" x="9777413" y="4643438"/>
          <p14:tracePt t="460979" x="9769475" y="4643438"/>
          <p14:tracePt t="460991" x="9759950" y="4643438"/>
          <p14:tracePt t="461007" x="9752013" y="4643438"/>
          <p14:tracePt t="461023" x="9742488" y="4643438"/>
          <p14:tracePt t="461039" x="9725025" y="4643438"/>
          <p14:tracePt t="461055" x="9715500" y="4643438"/>
          <p14:tracePt t="461071" x="9698038" y="4643438"/>
          <p14:tracePt t="461170" x="9715500" y="4643438"/>
          <p14:tracePt t="461175" x="9742488" y="4643438"/>
          <p14:tracePt t="461187" x="9752013" y="4643438"/>
          <p14:tracePt t="461199" x="9759950" y="4643438"/>
          <p14:tracePt t="461215" x="9769475" y="4643438"/>
          <p14:tracePt t="461234" x="9777413" y="4633913"/>
          <p14:tracePt t="461298" x="9777413" y="4625975"/>
          <p14:tracePt t="461315" x="9777413" y="4616450"/>
          <p14:tracePt t="461330" x="9759950" y="4616450"/>
          <p14:tracePt t="461335" x="9742488" y="4616450"/>
          <p14:tracePt t="461347" x="9725025" y="4616450"/>
          <p14:tracePt t="461359" x="9715500" y="4616450"/>
          <p14:tracePt t="461375" x="9688513" y="4616450"/>
          <p14:tracePt t="461391" x="9671050" y="4616450"/>
          <p14:tracePt t="461423" x="9653588" y="4608513"/>
          <p14:tracePt t="461439" x="9634538" y="4608513"/>
          <p14:tracePt t="461455" x="9599613" y="4608513"/>
          <p14:tracePt t="461471" x="9563100" y="4608513"/>
          <p14:tracePt t="461474" x="9555163" y="4608513"/>
          <p14:tracePt t="461650" x="9563100" y="4598988"/>
          <p14:tracePt t="461686" x="9572625" y="4598988"/>
          <p14:tracePt t="461699" x="9582150" y="4598988"/>
          <p14:tracePt t="461704" x="9599613" y="4598988"/>
          <p14:tracePt t="461715" x="9626600" y="4589463"/>
          <p14:tracePt t="461726" x="9634538" y="4589463"/>
          <p14:tracePt t="461742" x="9653588" y="4589463"/>
          <p14:tracePt t="461758" x="9671050" y="4589463"/>
          <p14:tracePt t="461774" x="9698038" y="4589463"/>
          <p14:tracePt t="461811" x="9725025" y="4589463"/>
          <p14:tracePt t="461827" x="9752013" y="4581525"/>
          <p14:tracePt t="461842" x="9777413" y="4572000"/>
          <p14:tracePt t="461859" x="9786938" y="4572000"/>
          <p14:tracePt t="461870" x="9796463" y="4572000"/>
          <p14:tracePt t="461892" x="9804400" y="4572000"/>
          <p14:tracePt t="461908" x="9813925" y="4572000"/>
          <p14:tracePt t="461918" x="9823450" y="4572000"/>
          <p14:tracePt t="461934" x="9858375" y="4572000"/>
          <p14:tracePt t="461950" x="9885363" y="4572000"/>
          <p14:tracePt t="461966" x="9912350" y="4572000"/>
          <p14:tracePt t="461982" x="9929813" y="4572000"/>
          <p14:tracePt t="461998" x="9947275" y="4572000"/>
          <p14:tracePt t="462014" x="9974263" y="4572000"/>
          <p14:tracePt t="462030" x="10018713" y="4572000"/>
          <p14:tracePt t="462046" x="10055225" y="4572000"/>
          <p14:tracePt t="462062" x="10090150" y="4572000"/>
          <p14:tracePt t="462078" x="10099675" y="4572000"/>
          <p14:tracePt t="462148" x="10109200" y="4572000"/>
          <p14:tracePt t="462153" x="10117138" y="4572000"/>
          <p14:tracePt t="462164" x="10126663" y="4572000"/>
          <p14:tracePt t="462180" x="10153650" y="4572000"/>
          <p14:tracePt t="462190" x="10161588" y="4572000"/>
          <p14:tracePt t="462207" x="10171113" y="4572000"/>
          <p14:tracePt t="462228" x="10180638" y="4572000"/>
          <p14:tracePt t="462356" x="10161588" y="4572000"/>
          <p14:tracePt t="462372" x="10144125" y="4572000"/>
          <p14:tracePt t="462377" x="10126663" y="4572000"/>
          <p14:tracePt t="462388" x="10109200" y="4572000"/>
          <p14:tracePt t="462405" x="10082213" y="4572000"/>
          <p14:tracePt t="462421" x="10063163" y="4572000"/>
          <p14:tracePt t="462430" x="10055225" y="4572000"/>
          <p14:tracePt t="462446" x="10037763" y="4572000"/>
          <p14:tracePt t="462462" x="10018713" y="4572000"/>
          <p14:tracePt t="462478" x="9991725" y="4572000"/>
          <p14:tracePt t="462494" x="9966325" y="4572000"/>
          <p14:tracePt t="462497" x="9956800" y="4572000"/>
          <p14:tracePt t="462510" x="9920288" y="4572000"/>
          <p14:tracePt t="462526" x="9885363" y="4572000"/>
          <p14:tracePt t="462542" x="9831388" y="4572000"/>
          <p14:tracePt t="462558" x="9813925" y="4572000"/>
          <p14:tracePt t="462574" x="9786938" y="4572000"/>
          <p14:tracePt t="462590" x="9769475" y="4572000"/>
          <p14:tracePt t="462606" x="9759950" y="4572000"/>
          <p14:tracePt t="462622" x="9752013" y="4572000"/>
          <p14:tracePt t="462637" x="9725025" y="4572000"/>
          <p14:tracePt t="462653" x="9705975" y="4572000"/>
          <p14:tracePt t="462669" x="9688513" y="4572000"/>
          <p14:tracePt t="462686" x="9661525" y="4572000"/>
          <p14:tracePt t="462701" x="9644063" y="4572000"/>
          <p14:tracePt t="462717" x="9634538" y="4572000"/>
          <p14:tracePt t="462756" x="9626600" y="4572000"/>
          <p14:tracePt t="462788" x="9617075" y="4572000"/>
          <p14:tracePt t="462793" x="9609138" y="4572000"/>
          <p14:tracePt t="462804" x="9599613" y="4562475"/>
          <p14:tracePt t="462820" x="9590088" y="4562475"/>
          <p14:tracePt t="462829" x="9582150" y="4562475"/>
          <p14:tracePt t="462845" x="9555163" y="4562475"/>
          <p14:tracePt t="462861" x="9537700" y="4562475"/>
          <p14:tracePt t="462877" x="9518650" y="4562475"/>
          <p14:tracePt t="462893" x="9510713" y="4562475"/>
          <p14:tracePt t="463012" x="9518650" y="4562475"/>
          <p14:tracePt t="463018" x="9545638" y="4562475"/>
          <p14:tracePt t="463028" x="9582150" y="4562475"/>
          <p14:tracePt t="463037" x="9599613" y="4572000"/>
          <p14:tracePt t="463053" x="9626600" y="4581525"/>
          <p14:tracePt t="463069" x="9661525" y="4581525"/>
          <p14:tracePt t="463085" x="9688513" y="4581525"/>
          <p14:tracePt t="463101" x="9725025" y="4581525"/>
          <p14:tracePt t="463117" x="9769475" y="4581525"/>
          <p14:tracePt t="463133" x="9804400" y="4581525"/>
          <p14:tracePt t="463149" x="9813925" y="4581525"/>
          <p14:tracePt t="463398" x="9823450" y="4581525"/>
          <p14:tracePt t="463446" x="9831388" y="4581525"/>
          <p14:tracePt t="463451" x="9840913" y="4581525"/>
          <p14:tracePt t="463462" x="9848850" y="4581525"/>
          <p14:tracePt t="463469" x="9858375" y="4581525"/>
          <p14:tracePt t="463574" x="9867900" y="4581525"/>
          <p14:tracePt t="463579" x="9875838" y="4581525"/>
          <p14:tracePt t="463590" x="9885363" y="4581525"/>
          <p14:tracePt t="466316" x="9885363" y="4589463"/>
          <p14:tracePt t="466336" x="9885363" y="4598988"/>
          <p14:tracePt t="466349" x="9885363" y="4608513"/>
          <p14:tracePt t="466364" x="9885363" y="4616450"/>
          <p14:tracePt t="466381" x="9885363" y="4633913"/>
          <p14:tracePt t="466397" x="9885363" y="4643438"/>
          <p14:tracePt t="466413" x="9885363" y="4652963"/>
          <p14:tracePt t="466432" x="9885363" y="4660900"/>
          <p14:tracePt t="466445" x="9885363" y="4679950"/>
          <p14:tracePt t="466450" x="9885363" y="4687888"/>
          <p14:tracePt t="466461" x="9885363" y="4705350"/>
          <p14:tracePt t="466474" x="9885363" y="4714875"/>
          <p14:tracePt t="466490" x="9885363" y="4732338"/>
          <p14:tracePt t="466506" x="9885363" y="4751388"/>
          <p14:tracePt t="466522" x="9885363" y="4768850"/>
          <p14:tracePt t="466538" x="9885363" y="4786313"/>
          <p14:tracePt t="466570" x="9885363" y="4813300"/>
          <p14:tracePt t="466602" x="9885363" y="4830763"/>
          <p14:tracePt t="466620" x="9885363" y="4867275"/>
          <p14:tracePt t="466634" x="9885363" y="4875213"/>
          <p14:tracePt t="466650" x="9894888" y="4902200"/>
          <p14:tracePt t="466666" x="9920288" y="4938713"/>
          <p14:tracePt t="466682" x="9929813" y="4973638"/>
          <p14:tracePt t="466698" x="9929813" y="5000625"/>
          <p14:tracePt t="466714" x="9929813" y="5027613"/>
          <p14:tracePt t="466730" x="9929813" y="5045075"/>
          <p14:tracePt t="466746" x="9929813" y="5062538"/>
          <p14:tracePt t="466762" x="9929813" y="5081588"/>
          <p14:tracePt t="466778" x="9929813" y="5099050"/>
          <p14:tracePt t="466794" x="9929813" y="5126038"/>
          <p14:tracePt t="466810" x="9929813" y="5133975"/>
          <p14:tracePt t="466829" x="9929813" y="5153025"/>
          <p14:tracePt t="466845" x="9929813" y="5160963"/>
          <p14:tracePt t="466857" x="9929813" y="5170488"/>
          <p14:tracePt t="466873" x="9929813" y="5180013"/>
          <p14:tracePt t="466889" x="9929813" y="5205413"/>
          <p14:tracePt t="466905" x="9929813" y="5232400"/>
          <p14:tracePt t="466921" x="9929813" y="5251450"/>
          <p14:tracePt t="466937" x="9929813" y="5259388"/>
          <p14:tracePt t="466954" x="9929813" y="5276850"/>
          <p14:tracePt t="466969" x="9920288" y="5303838"/>
          <p14:tracePt t="466985" x="9912350" y="5322888"/>
          <p14:tracePt t="467001" x="9902825" y="5348288"/>
          <p14:tracePt t="467017" x="9902825" y="5357813"/>
          <p14:tracePt t="467050" x="9902825" y="5375275"/>
          <p14:tracePt t="467052" x="9902825" y="5384800"/>
          <p14:tracePt t="467066" x="9902825" y="5394325"/>
          <p14:tracePt t="467081" x="9902825" y="5411788"/>
          <p14:tracePt t="467097" x="9902825" y="5419725"/>
          <p14:tracePt t="467113" x="9902825" y="5429250"/>
          <p14:tracePt t="467149" x="9902825" y="5438775"/>
          <p14:tracePt t="467165" x="9902825" y="5446713"/>
          <p14:tracePt t="467170" x="9902825" y="5456238"/>
          <p14:tracePt t="467181" x="9902825" y="5465763"/>
          <p14:tracePt t="467197" x="9902825" y="5473700"/>
          <p14:tracePt t="467220" x="9902825" y="5483225"/>
          <p14:tracePt t="467236" x="9902825" y="5491163"/>
          <p14:tracePt t="467252" x="9902825" y="5500688"/>
          <p14:tracePt t="467269" x="9902825" y="5510213"/>
          <p14:tracePt t="467300" x="9902825" y="5518150"/>
          <p14:tracePt t="467332" x="9902825" y="5527675"/>
          <p14:tracePt t="467348" x="9902825" y="5537200"/>
          <p14:tracePt t="467364" x="9902825" y="5545138"/>
          <p14:tracePt t="467385" x="9902825" y="5554663"/>
          <p14:tracePt t="467412" x="9902825" y="5562600"/>
          <p14:tracePt t="468102" x="9902825" y="5572125"/>
          <p14:tracePt t="468118" x="9894888" y="5581650"/>
          <p14:tracePt t="468134" x="9885363" y="5581650"/>
          <p14:tracePt t="468150" x="9875838" y="5581650"/>
          <p14:tracePt t="468166" x="9867900" y="5581650"/>
          <p14:tracePt t="468172" x="9858375" y="5581650"/>
          <p14:tracePt t="468187" x="9840913" y="5581650"/>
          <p14:tracePt t="468214" x="9831388" y="5581650"/>
          <p14:tracePt t="468230" x="9823450" y="5581650"/>
          <p14:tracePt t="468246" x="9813925" y="5581650"/>
          <p14:tracePt t="468262" x="9804400" y="5581650"/>
          <p14:tracePt t="468268" x="9796463" y="5581650"/>
          <p14:tracePt t="468280" x="9786938" y="5581650"/>
          <p14:tracePt t="468296" x="9777413" y="5581650"/>
          <p14:tracePt t="468312" x="9759950" y="5581650"/>
          <p14:tracePt t="468328" x="9752013" y="5581650"/>
          <p14:tracePt t="468518" x="9759950" y="5581650"/>
          <p14:tracePt t="468534" x="9777413" y="5581650"/>
          <p14:tracePt t="468540" x="9786938" y="5581650"/>
          <p14:tracePt t="468552" x="9796463" y="5581650"/>
          <p14:tracePt t="468568" x="9813925" y="5581650"/>
          <p14:tracePt t="468584" x="9848850" y="5581650"/>
          <p14:tracePt t="468600" x="9875838" y="5572125"/>
          <p14:tracePt t="468616" x="9912350" y="5572125"/>
          <p14:tracePt t="468632" x="9956800" y="5562600"/>
          <p14:tracePt t="468648" x="9991725" y="5562600"/>
          <p14:tracePt t="468664" x="10045700" y="5562600"/>
          <p14:tracePt t="468680" x="10082213" y="5545138"/>
          <p14:tracePt t="468696" x="10109200" y="5545138"/>
          <p14:tracePt t="468712" x="10153650" y="5545138"/>
          <p14:tracePt t="468728" x="10206038" y="5537200"/>
          <p14:tracePt t="468744" x="10252075" y="5537200"/>
          <p14:tracePt t="468760" x="10304463" y="5527675"/>
          <p14:tracePt t="468776" x="10340975" y="5527675"/>
          <p14:tracePt t="468792" x="10358438" y="5527675"/>
          <p14:tracePt t="468808" x="10385425" y="5518150"/>
          <p14:tracePt t="468824" x="10420350" y="5518150"/>
          <p14:tracePt t="468840" x="10447338" y="5518150"/>
          <p14:tracePt t="468856" x="10501313" y="5518150"/>
          <p14:tracePt t="468872" x="10545763" y="5518150"/>
          <p14:tracePt t="468888" x="10572750" y="5518150"/>
          <p14:tracePt t="468904" x="10590213" y="5518150"/>
          <p14:tracePt t="468920" x="10626725" y="5518150"/>
          <p14:tracePt t="468935" x="10661650" y="5518150"/>
          <p14:tracePt t="468951" x="10698163" y="5518150"/>
          <p14:tracePt t="468967" x="10742613" y="5518150"/>
          <p14:tracePt t="468983" x="10777538" y="5518150"/>
          <p14:tracePt t="468999" x="10823575" y="5518150"/>
          <p14:tracePt t="469015" x="10858500" y="5518150"/>
          <p14:tracePt t="469031" x="10875963" y="5518150"/>
          <p14:tracePt t="469047" x="10885488" y="5518150"/>
          <p14:tracePt t="469064" x="10895013" y="5518150"/>
          <p14:tracePt t="469079" x="10902950" y="5527675"/>
          <p14:tracePt t="469095" x="10912475" y="5527675"/>
          <p14:tracePt t="469111" x="10929938" y="5537200"/>
          <p14:tracePt t="469128" x="10956925" y="5537200"/>
          <p14:tracePt t="469143" x="10991850" y="5537200"/>
          <p14:tracePt t="469175" x="11018838" y="5562600"/>
          <p14:tracePt t="469216" x="11037888" y="5581650"/>
          <p14:tracePt t="469223" x="11045825" y="5581650"/>
          <p14:tracePt t="469239" x="11055350" y="5599113"/>
          <p14:tracePt t="469255" x="11063288" y="5599113"/>
          <p14:tracePt t="469271" x="11063288" y="5608638"/>
          <p14:tracePt t="469361" x="11063288" y="5616575"/>
          <p14:tracePt t="469376" x="11063288" y="5626100"/>
          <p14:tracePt t="469392" x="11045825" y="5634038"/>
          <p14:tracePt t="469397" x="11045825" y="5643563"/>
          <p14:tracePt t="469412" x="11028363" y="5661025"/>
          <p14:tracePt t="469424" x="11028363" y="5670550"/>
          <p14:tracePt t="469664" x="11018838" y="5661025"/>
          <p14:tracePt t="469696" x="11010900" y="5661025"/>
          <p14:tracePt t="469712" x="11010900" y="5653088"/>
          <p14:tracePt t="469824" x="11010900" y="5643563"/>
          <p14:tracePt t="470112" x="11010900" y="5634038"/>
          <p14:tracePt t="470128" x="11010900" y="5626100"/>
          <p14:tracePt t="470160" x="10991850" y="5626100"/>
          <p14:tracePt t="470165" x="10983913" y="5626100"/>
          <p14:tracePt t="470176" x="10974388" y="5626100"/>
          <p14:tracePt t="470182" x="10956925" y="5626100"/>
          <p14:tracePt t="470198" x="10947400" y="5626100"/>
          <p14:tracePt t="470214" x="10912475" y="5616575"/>
          <p14:tracePt t="470230" x="10848975" y="5616575"/>
          <p14:tracePt t="470246" x="10796588" y="5616575"/>
          <p14:tracePt t="470262" x="10752138" y="5616575"/>
          <p14:tracePt t="470280" x="10725150" y="5616575"/>
          <p14:tracePt t="470294" x="10671175" y="5616575"/>
          <p14:tracePt t="470310" x="10634663" y="5616575"/>
          <p14:tracePt t="470326" x="10590213" y="5616575"/>
          <p14:tracePt t="470342" x="10528300" y="5616575"/>
          <p14:tracePt t="470358" x="10456863" y="5616575"/>
          <p14:tracePt t="470374" x="10420350" y="5616575"/>
          <p14:tracePt t="470390" x="10296525" y="5616575"/>
          <p14:tracePt t="470406" x="10215563" y="5616575"/>
          <p14:tracePt t="470422" x="10171113" y="5616575"/>
          <p14:tracePt t="470438" x="10144125" y="5616575"/>
          <p14:tracePt t="470454" x="10117138" y="5616575"/>
          <p14:tracePt t="470470" x="10109200" y="5616575"/>
          <p14:tracePt t="470486" x="10072688" y="5616575"/>
          <p14:tracePt t="470502" x="10018713" y="5616575"/>
          <p14:tracePt t="470518" x="9947275" y="5616575"/>
          <p14:tracePt t="470534" x="9858375" y="5616575"/>
          <p14:tracePt t="470550" x="9796463" y="5616575"/>
          <p14:tracePt t="470582" x="9769475" y="5616575"/>
          <p14:tracePt t="470631" x="9742488" y="5616575"/>
          <p14:tracePt t="470642" x="9732963" y="5616575"/>
          <p14:tracePt t="470648" x="9715500" y="5616575"/>
          <p14:tracePt t="470886" x="9705975" y="5626100"/>
          <p14:tracePt t="471026" x="9705975" y="5634038"/>
          <p14:tracePt t="471282" x="9715500" y="5634038"/>
          <p14:tracePt t="471298" x="9725025" y="5634038"/>
          <p14:tracePt t="471499" x="9732963" y="5643563"/>
          <p14:tracePt t="471822" x="9742488" y="5653088"/>
          <p14:tracePt t="471934" x="9752013" y="5653088"/>
          <p14:tracePt t="472452" x="9759950" y="5661025"/>
          <p14:tracePt t="472836" x="9769475" y="5670550"/>
          <p14:tracePt t="473798" x="9777413" y="5661025"/>
          <p14:tracePt t="473803" x="9786938" y="5661025"/>
          <p14:tracePt t="473831" x="9796463" y="5653088"/>
          <p14:tracePt t="473836" x="9796463" y="5643563"/>
          <p14:tracePt t="473847" x="9804400" y="5634038"/>
          <p14:tracePt t="473863" x="9813925" y="5634038"/>
          <p14:tracePt t="473875" x="9823450" y="5626100"/>
          <p14:tracePt t="473891" x="9840913" y="5616575"/>
          <p14:tracePt t="473907" x="9867900" y="5608638"/>
          <p14:tracePt t="473923" x="9894888" y="5589588"/>
          <p14:tracePt t="474027" x="9885363" y="5589588"/>
          <p14:tracePt t="474042" x="9875838" y="5589588"/>
          <p14:tracePt t="474230" x="9867900" y="5589588"/>
          <p14:tracePt t="474262" x="9875838" y="5589588"/>
          <p14:tracePt t="474282" x="9885363" y="5589588"/>
          <p14:tracePt t="474519" x="9894888" y="5589588"/>
          <p14:tracePt t="474752" x="9902825" y="5599113"/>
          <p14:tracePt t="475192" x="9912350" y="5608638"/>
          <p14:tracePt t="475792" x="9912350" y="5599113"/>
          <p14:tracePt t="475840" x="9912350" y="5589588"/>
          <p14:tracePt t="475856" x="9912350" y="5581650"/>
          <p14:tracePt t="475904" x="9912350" y="5572125"/>
          <p14:tracePt t="475921" x="9912350" y="5562600"/>
          <p14:tracePt t="475953" x="9912350" y="5554663"/>
          <p14:tracePt t="475969" x="9912350" y="5545138"/>
          <p14:tracePt t="475985" x="9912350" y="5537200"/>
          <p14:tracePt t="476017" x="9912350" y="5527675"/>
          <p14:tracePt t="476049" x="9912350" y="5518150"/>
          <p14:tracePt t="476065" x="9912350" y="5510213"/>
          <p14:tracePt t="476081" x="9912350" y="5500688"/>
          <p14:tracePt t="476178" x="9912350" y="5491163"/>
          <p14:tracePt t="476183" x="9912350" y="5483225"/>
          <p14:tracePt t="476226" x="9912350" y="5473700"/>
          <p14:tracePt t="476243" x="9912350" y="5465763"/>
          <p14:tracePt t="476274" x="9912350" y="5456238"/>
          <p14:tracePt t="476279" x="9912350" y="5446713"/>
          <p14:tracePt t="476295" x="9912350" y="5438775"/>
          <p14:tracePt t="476307" x="9912350" y="5429250"/>
          <p14:tracePt t="476450" x="9912350" y="5419725"/>
          <p14:tracePt t="476578" x="9912350" y="5429250"/>
          <p14:tracePt t="476583" x="9912350" y="5446713"/>
          <p14:tracePt t="476595" x="9902825" y="5446713"/>
          <p14:tracePt t="476608" x="9902825" y="5465763"/>
          <p14:tracePt t="476624" x="9902825" y="5483225"/>
          <p14:tracePt t="476640" x="9902825" y="5510213"/>
          <p14:tracePt t="476656" x="9902825" y="5527675"/>
          <p14:tracePt t="476660" x="9902825" y="5537200"/>
          <p14:tracePt t="476675" x="9902825" y="5545138"/>
          <p14:tracePt t="476691" x="9902825" y="5554663"/>
          <p14:tracePt t="476723" x="9902825" y="5562600"/>
          <p14:tracePt t="476739" x="9902825" y="5572125"/>
          <p14:tracePt t="476743" x="9902825" y="5581650"/>
          <p14:tracePt t="476758" x="9902825" y="5589588"/>
          <p14:tracePt t="476787" x="9902825" y="5599113"/>
          <p14:tracePt t="476803" x="9902825" y="5608638"/>
          <p14:tracePt t="476834" x="9902825" y="5616575"/>
          <p14:tracePt t="477772" x="9902825" y="5608638"/>
          <p14:tracePt t="478397" x="9902825" y="5589588"/>
          <p14:tracePt t="478412" x="9902825" y="5581650"/>
          <p14:tracePt t="478428" x="9902825" y="5572125"/>
          <p14:tracePt t="478444" x="9902825" y="5554663"/>
          <p14:tracePt t="478460" x="9902825" y="5537200"/>
          <p14:tracePt t="478466" x="9902825" y="5527675"/>
          <p14:tracePt t="478481" x="9902825" y="5510213"/>
          <p14:tracePt t="478495" x="9902825" y="5500688"/>
          <p14:tracePt t="478510" x="9902825" y="5483225"/>
          <p14:tracePt t="478526" x="9902825" y="5473700"/>
          <p14:tracePt t="478542" x="9902825" y="5456238"/>
          <p14:tracePt t="478559" x="9902825" y="5446713"/>
          <p14:tracePt t="478574" x="9902825" y="5429250"/>
          <p14:tracePt t="478590" x="9902825" y="5411788"/>
          <p14:tracePt t="478606" x="9902825" y="5394325"/>
          <p14:tracePt t="478622" x="9902825" y="5384800"/>
          <p14:tracePt t="478638" x="9902825" y="5367338"/>
          <p14:tracePt t="478656" x="9902825" y="5340350"/>
          <p14:tracePt t="478670" x="9902825" y="5330825"/>
          <p14:tracePt t="478686" x="9902825" y="5322888"/>
          <p14:tracePt t="478702" x="9894888" y="5303838"/>
          <p14:tracePt t="478718" x="9885363" y="5276850"/>
          <p14:tracePt t="478734" x="9885363" y="5259388"/>
          <p14:tracePt t="478750" x="9875838" y="5241925"/>
          <p14:tracePt t="478766" x="9858375" y="5224463"/>
          <p14:tracePt t="478782" x="9858375" y="5214938"/>
          <p14:tracePt t="478798" x="9848850" y="5197475"/>
          <p14:tracePt t="478814" x="9848850" y="5187950"/>
          <p14:tracePt t="478830" x="9848850" y="5180013"/>
          <p14:tracePt t="478846" x="9848850" y="5170488"/>
          <p14:tracePt t="478862" x="9848850" y="5160963"/>
          <p14:tracePt t="478878" x="9848850" y="5153025"/>
          <p14:tracePt t="478894" x="9848850" y="5126038"/>
          <p14:tracePt t="478910" x="9858375" y="5116513"/>
          <p14:tracePt t="478926" x="9858375" y="5108575"/>
          <p14:tracePt t="478942" x="9867900" y="5089525"/>
          <p14:tracePt t="478974" x="9867900" y="5081588"/>
          <p14:tracePt t="478990" x="9867900" y="5062538"/>
          <p14:tracePt t="479006" x="9875838" y="5062538"/>
          <p14:tracePt t="479022" x="9885363" y="5054600"/>
          <p14:tracePt t="479038" x="9885363" y="5045075"/>
          <p14:tracePt t="479084" x="9885363" y="5037138"/>
          <p14:tracePt t="479132" x="9885363" y="5027613"/>
          <p14:tracePt t="479164" x="9894888" y="5027613"/>
          <p14:tracePt t="479214" x="9902825" y="5018088"/>
          <p14:tracePt t="479471" x="9902825" y="5010150"/>
          <p14:tracePt t="479918" x="9902825" y="5018088"/>
          <p14:tracePt t="479982" x="9902825" y="5027613"/>
          <p14:tracePt t="480206" x="9912350" y="5037138"/>
          <p14:tracePt t="480322" x="9912350" y="5045075"/>
          <p14:tracePt t="480350" x="9912350" y="5054600"/>
          <p14:tracePt t="480355" x="9902825" y="5054600"/>
          <p14:tracePt t="480367" x="9894888" y="5054600"/>
          <p14:tracePt t="480383" x="9885363" y="5054600"/>
          <p14:tracePt t="480398" x="9848850" y="5054600"/>
          <p14:tracePt t="480413" x="9840913" y="5054600"/>
          <p14:tracePt t="480478" x="9831388" y="5054600"/>
          <p14:tracePt t="480495" x="9823450" y="5054600"/>
          <p14:tracePt t="480511" x="9813925" y="5054600"/>
          <p14:tracePt t="480542" x="9804400" y="5054600"/>
          <p14:tracePt t="480737" x="9804400" y="5062538"/>
          <p14:tracePt t="480753" x="9813925" y="5072063"/>
          <p14:tracePt t="480757" x="9823450" y="5072063"/>
          <p14:tracePt t="480820" x="9831388" y="5072063"/>
          <p14:tracePt t="480836" x="9840913" y="5072063"/>
          <p14:tracePt t="480849" x="9858375" y="5072063"/>
          <p14:tracePt t="480853" x="9867900" y="5072063"/>
          <p14:tracePt t="480865" x="9875838" y="5072063"/>
          <p14:tracePt t="480876" x="9902825" y="5072063"/>
          <p14:tracePt t="480892" x="9939338" y="5072063"/>
          <p14:tracePt t="480908" x="9956800" y="5072063"/>
          <p14:tracePt t="480924" x="9974263" y="5072063"/>
          <p14:tracePt t="480940" x="9983788" y="5072063"/>
          <p14:tracePt t="480956" x="10001250" y="5062538"/>
          <p14:tracePt t="480972" x="10018713" y="5062538"/>
          <p14:tracePt t="480988" x="10028238" y="5062538"/>
          <p14:tracePt t="481004" x="10045700" y="5062538"/>
          <p14:tracePt t="481020" x="10063163" y="5062538"/>
          <p14:tracePt t="481036" x="10090150" y="5062538"/>
          <p14:tracePt t="481052" x="10109200" y="5054600"/>
          <p14:tracePt t="481068" x="10117138" y="5045075"/>
          <p14:tracePt t="481084" x="10134600" y="5045075"/>
          <p14:tracePt t="481116" x="10153650" y="5045075"/>
          <p14:tracePt t="481132" x="10171113" y="5045075"/>
          <p14:tracePt t="481164" x="10180638" y="5045075"/>
          <p14:tracePt t="481180" x="10188575" y="5045075"/>
          <p14:tracePt t="481196" x="10215563" y="5037138"/>
          <p14:tracePt t="481212" x="10242550" y="5037138"/>
          <p14:tracePt t="481228" x="10260013" y="5037138"/>
          <p14:tracePt t="481260" x="10269538" y="5037138"/>
          <p14:tracePt t="481276" x="10287000" y="5027613"/>
          <p14:tracePt t="481309" x="10304463" y="5027613"/>
          <p14:tracePt t="481324" x="10304463" y="5018088"/>
          <p14:tracePt t="481340" x="10323513" y="5018088"/>
          <p14:tracePt t="481372" x="10348913" y="5018088"/>
          <p14:tracePt t="481388" x="10367963" y="5018088"/>
          <p14:tracePt t="481404" x="10385425" y="5018088"/>
          <p14:tracePt t="481420" x="10412413" y="5018088"/>
          <p14:tracePt t="481436" x="10439400" y="5018088"/>
          <p14:tracePt t="481452" x="10474325" y="5018088"/>
          <p14:tracePt t="481468" x="10491788" y="5018088"/>
          <p14:tracePt t="481484" x="10518775" y="5018088"/>
          <p14:tracePt t="481516" x="10528300" y="5018088"/>
          <p14:tracePt t="481532" x="10537825" y="5018088"/>
          <p14:tracePt t="481548" x="10555288" y="5018088"/>
          <p14:tracePt t="481564" x="10582275" y="5018088"/>
          <p14:tracePt t="481580" x="10609263" y="5018088"/>
          <p14:tracePt t="481632" x="10617200" y="5018088"/>
          <p14:tracePt t="481637" x="10626725" y="5018088"/>
          <p14:tracePt t="481649" x="10634663" y="5018088"/>
          <p14:tracePt t="481660" x="10644188" y="5018088"/>
          <p14:tracePt t="481676" x="10653713" y="5018088"/>
          <p14:tracePt t="481692" x="10671175" y="5018088"/>
          <p14:tracePt t="481723" x="10688638" y="5018088"/>
          <p14:tracePt t="481740" x="10698163" y="5018088"/>
          <p14:tracePt t="481755" x="10706100" y="5018088"/>
          <p14:tracePt t="481772" x="10733088" y="5018088"/>
          <p14:tracePt t="481788" x="10760075" y="5018088"/>
          <p14:tracePt t="481803" x="10787063" y="5018088"/>
          <p14:tracePt t="481844" x="10804525" y="5018088"/>
          <p14:tracePt t="481856" x="10814050" y="5018088"/>
          <p14:tracePt t="481867" x="10823575" y="5018088"/>
          <p14:tracePt t="481883" x="10831513" y="5018088"/>
          <p14:tracePt t="481899" x="10848975" y="5010150"/>
          <p14:tracePt t="481936" x="10858500" y="5010150"/>
          <p14:tracePt t="481952" x="10868025" y="5010150"/>
          <p14:tracePt t="481964" x="10885488" y="5010150"/>
          <p14:tracePt t="481979" x="10929938" y="5010150"/>
          <p14:tracePt t="481995" x="10939463" y="5010150"/>
          <p14:tracePt t="482011" x="10956925" y="5010150"/>
          <p14:tracePt t="482043" x="10966450" y="5010150"/>
          <p14:tracePt t="482112" x="10974388" y="5010150"/>
          <p14:tracePt t="482130" x="10983913" y="5010150"/>
          <p14:tracePt t="482731" x="10974388" y="5010150"/>
          <p14:tracePt t="482751" x="10956925" y="5010150"/>
          <p14:tracePt t="482766" x="10939463" y="5010150"/>
          <p14:tracePt t="482779" x="10929938" y="5010150"/>
          <p14:tracePt t="482826" x="10912475" y="5018088"/>
          <p14:tracePt t="482843" x="10902950" y="5027613"/>
          <p14:tracePt t="482859" x="10895013" y="5027613"/>
          <p14:tracePt t="482875" x="10885488" y="5027613"/>
          <p14:tracePt t="482891" x="10875963" y="5027613"/>
          <p14:tracePt t="482955" x="10868025" y="5027613"/>
          <p14:tracePt t="482987" x="10858500" y="5027613"/>
          <p14:tracePt t="483002" x="10848975" y="5027613"/>
          <p14:tracePt t="483008" x="10841038" y="5027613"/>
          <p14:tracePt t="483019" x="10831513" y="5027613"/>
          <p14:tracePt t="483034" x="10796588" y="5027613"/>
          <p14:tracePt t="483050" x="10769600" y="5027613"/>
          <p14:tracePt t="483067" x="10742613" y="5027613"/>
          <p14:tracePt t="483083" x="10733088" y="5027613"/>
          <p14:tracePt t="483098" x="10715625" y="5027613"/>
          <p14:tracePt t="483115" x="10688638" y="5027613"/>
          <p14:tracePt t="483146" x="10671175" y="5018088"/>
          <p14:tracePt t="483162" x="10653713" y="5018088"/>
          <p14:tracePt t="483178" x="10626725" y="5018088"/>
          <p14:tracePt t="483194" x="10609263" y="5018088"/>
          <p14:tracePt t="483210" x="10555288" y="5018088"/>
          <p14:tracePt t="483226" x="10501313" y="5018088"/>
          <p14:tracePt t="483242" x="10447338" y="5018088"/>
          <p14:tracePt t="483258" x="10429875" y="5018088"/>
          <p14:tracePt t="483274" x="10412413" y="5018088"/>
          <p14:tracePt t="483290" x="10394950" y="5018088"/>
          <p14:tracePt t="483306" x="10375900" y="5018088"/>
          <p14:tracePt t="483322" x="10367963" y="5018088"/>
          <p14:tracePt t="483338" x="10331450" y="5018088"/>
          <p14:tracePt t="483354" x="10304463" y="5018088"/>
          <p14:tracePt t="483370" x="10277475" y="5018088"/>
          <p14:tracePt t="483386" x="10252075" y="5018088"/>
          <p14:tracePt t="483402" x="10233025" y="5018088"/>
          <p14:tracePt t="483418" x="10225088" y="5018088"/>
          <p14:tracePt t="483435" x="10206038" y="5018088"/>
          <p14:tracePt t="483450" x="10180638" y="5018088"/>
          <p14:tracePt t="483466" x="10161588" y="5018088"/>
          <p14:tracePt t="483482" x="10153650" y="5018088"/>
          <p14:tracePt t="483498" x="10117138" y="5018088"/>
          <p14:tracePt t="483514" x="10099675" y="5018088"/>
          <p14:tracePt t="483530" x="10090150" y="5018088"/>
          <p14:tracePt t="483547" x="10082213" y="5018088"/>
          <p14:tracePt t="483610" x="10072688" y="5018088"/>
          <p14:tracePt t="483660" x="10063163" y="5018088"/>
          <p14:tracePt t="483692" x="10055225" y="5018088"/>
          <p14:tracePt t="483756" x="10045700" y="5018088"/>
          <p14:tracePt t="483820" x="10037763" y="5018088"/>
          <p14:tracePt t="483900" x="10028238" y="5018088"/>
          <p14:tracePt t="483916" x="10018713" y="5018088"/>
          <p14:tracePt t="483921" x="10018713" y="5027613"/>
          <p14:tracePt t="484252" x="10018713" y="5037138"/>
          <p14:tracePt t="484301" x="10028238" y="5037138"/>
          <p14:tracePt t="484317" x="10037763" y="5027613"/>
          <p14:tracePt t="484322" x="10037763" y="5018088"/>
          <p14:tracePt t="484333" x="10045700" y="5010150"/>
          <p14:tracePt t="484345" x="10045700" y="5000625"/>
          <p14:tracePt t="484428" x="10055225" y="4991100"/>
          <p14:tracePt t="484444" x="10072688" y="4983163"/>
          <p14:tracePt t="484449" x="10082213" y="4973638"/>
          <p14:tracePt t="484461" x="10082213" y="4965700"/>
          <p14:tracePt t="484492" x="10082213" y="4956175"/>
          <p14:tracePt t="484509" x="10082213" y="4946650"/>
          <p14:tracePt t="484528" x="10082213" y="4938713"/>
          <p14:tracePt t="484541" x="10082213" y="4929188"/>
          <p14:tracePt t="484557" x="10082213" y="4919663"/>
          <p14:tracePt t="484572" x="10072688" y="4902200"/>
          <p14:tracePt t="484589" x="10072688" y="4894263"/>
          <p14:tracePt t="484593" x="10055225" y="4875213"/>
          <p14:tracePt t="484605" x="10045700" y="4848225"/>
          <p14:tracePt t="484617" x="10045700" y="4840288"/>
          <p14:tracePt t="484637" x="10037763" y="4830763"/>
          <p14:tracePt t="484649" x="10028238" y="4813300"/>
          <p14:tracePt t="484665" x="10018713" y="4786313"/>
          <p14:tracePt t="484681" x="10001250" y="4759325"/>
          <p14:tracePt t="484697" x="9991725" y="4751388"/>
          <p14:tracePt t="484713" x="9983788" y="4751388"/>
          <p14:tracePt t="484729" x="9983788" y="4741863"/>
          <p14:tracePt t="484745" x="9983788" y="4724400"/>
          <p14:tracePt t="484761" x="9983788" y="4714875"/>
          <p14:tracePt t="484781" x="9983788" y="4705350"/>
          <p14:tracePt t="484813" x="9983788" y="4697413"/>
          <p14:tracePt t="484829" x="9983788" y="4687888"/>
          <p14:tracePt t="484892" x="9974263" y="4679950"/>
          <p14:tracePt t="485052" x="9974263" y="4670425"/>
          <p14:tracePt t="485069" x="9966325" y="4670425"/>
          <p14:tracePt t="485085" x="9956800" y="4660900"/>
          <p14:tracePt t="485101" x="9956800" y="4652963"/>
          <p14:tracePt t="485105" x="9939338" y="4643438"/>
          <p14:tracePt t="485134" x="9929813" y="4633913"/>
          <p14:tracePt t="485139" x="9912350" y="4633913"/>
          <p14:tracePt t="485150" x="9902825" y="4633913"/>
          <p14:tracePt t="485160" x="9894888" y="4633913"/>
          <p14:tracePt t="485176" x="9867900" y="4633913"/>
          <p14:tracePt t="485374" x="9858375" y="4633913"/>
          <p14:tracePt t="485406" x="9848850" y="4633913"/>
          <p14:tracePt t="485487" x="9848850" y="4643438"/>
          <p14:tracePt t="485502" x="9867900" y="4643438"/>
          <p14:tracePt t="485507" x="9885363" y="4643438"/>
          <p14:tracePt t="485534" x="9902825" y="4643438"/>
          <p14:tracePt t="485540" x="9912350" y="4643438"/>
          <p14:tracePt t="485566" x="9920288" y="4643438"/>
          <p14:tracePt t="485694" x="9929813" y="4643438"/>
          <p14:tracePt t="486054" x="9939338" y="4643438"/>
          <p14:tracePt t="486070" x="9947275" y="4643438"/>
          <p14:tracePt t="486077" x="9956800" y="4643438"/>
          <p14:tracePt t="486087" x="9974263" y="4643438"/>
          <p14:tracePt t="486103" x="9974263" y="4633913"/>
          <p14:tracePt t="486414" x="9966325" y="4633913"/>
          <p14:tracePt t="486430" x="9956800" y="4633913"/>
          <p14:tracePt t="486450" x="9947275" y="4633913"/>
          <p14:tracePt t="486463" x="9939338" y="4633913"/>
          <p14:tracePt t="486494" x="9929813" y="4633913"/>
          <p14:tracePt t="486499" x="9920288" y="4633913"/>
          <p14:tracePt t="486526" x="9912350" y="4633913"/>
          <p14:tracePt t="486531" x="9902825" y="4633913"/>
          <p14:tracePt t="486546" x="9885363" y="4633913"/>
          <p14:tracePt t="486558" x="9875838" y="4633913"/>
          <p14:tracePt t="486656" x="9867900" y="4633913"/>
          <p14:tracePt t="486673" x="9858375" y="4633913"/>
          <p14:tracePt t="486768" x="9848850" y="4633913"/>
          <p14:tracePt t="486773" x="9840913" y="4633913"/>
          <p14:tracePt t="487041" x="9840913" y="4625975"/>
          <p14:tracePt t="487045" x="9848850" y="4625975"/>
          <p14:tracePt t="487056" x="9858375" y="4625975"/>
          <p14:tracePt t="487063" x="9867900" y="4625975"/>
          <p14:tracePt t="487088" x="9867900" y="4616450"/>
          <p14:tracePt t="487104" x="9867900" y="4608513"/>
          <p14:tracePt t="487124" x="9867900" y="4598988"/>
          <p14:tracePt t="487152" x="9867900" y="4589463"/>
          <p14:tracePt t="487313" x="9858375" y="4589463"/>
          <p14:tracePt t="487328" x="9848850" y="4589463"/>
          <p14:tracePt t="487344" x="9840913" y="4589463"/>
          <p14:tracePt t="487376" x="9840913" y="4598988"/>
          <p14:tracePt t="487408" x="9848850" y="4598988"/>
          <p14:tracePt t="487413" x="9875838" y="4598988"/>
          <p14:tracePt t="487424" x="9894888" y="4598988"/>
          <p14:tracePt t="487430" x="9902825" y="4598988"/>
          <p14:tracePt t="487446" x="9929813" y="4598988"/>
          <p14:tracePt t="487462" x="9939338" y="4598988"/>
          <p14:tracePt t="487504" x="9956800" y="4598988"/>
          <p14:tracePt t="487510" x="9966325" y="4598988"/>
          <p14:tracePt t="487568" x="9956800" y="4598988"/>
          <p14:tracePt t="487573" x="9947275" y="4598988"/>
          <p14:tracePt t="487584" x="9939338" y="4598988"/>
          <p14:tracePt t="487600" x="9939338" y="4608513"/>
          <p14:tracePt t="487616" x="9929813" y="4616450"/>
          <p14:tracePt t="488555" x="9920288" y="4616450"/>
          <p14:tracePt t="488619" x="9912350" y="4616450"/>
          <p14:tracePt t="488698" x="9902825" y="4616450"/>
          <p14:tracePt t="489332" x="9894888" y="4616450"/>
          <p14:tracePt t="489365" x="9894888" y="4625975"/>
          <p14:tracePt t="489397" x="9894888" y="4633913"/>
          <p14:tracePt t="489412" x="9894888" y="4643438"/>
          <p14:tracePt t="489418" x="9894888" y="4652963"/>
          <p14:tracePt t="489432" x="9894888" y="4660900"/>
          <p14:tracePt t="489445" x="9894888" y="4670425"/>
          <p14:tracePt t="489460" x="9894888" y="4679950"/>
          <p14:tracePt t="489477" x="9894888" y="4687888"/>
          <p14:tracePt t="489492" x="9894888" y="4697413"/>
          <p14:tracePt t="489509" x="9894888" y="4714875"/>
          <p14:tracePt t="489525" x="9894888" y="4724400"/>
          <p14:tracePt t="489540" x="9894888" y="4751388"/>
          <p14:tracePt t="489556" x="9894888" y="4759325"/>
          <p14:tracePt t="489572" x="9894888" y="4776788"/>
          <p14:tracePt t="489588" x="9894888" y="4786313"/>
          <p14:tracePt t="489604" x="9894888" y="4803775"/>
          <p14:tracePt t="489620" x="9894888" y="4822825"/>
          <p14:tracePt t="489636" x="9885363" y="4822825"/>
          <p14:tracePt t="489652" x="9875838" y="4840288"/>
          <p14:tracePt t="489668" x="9875838" y="4848225"/>
          <p14:tracePt t="489684" x="9875838" y="4857750"/>
          <p14:tracePt t="489700" x="9875838" y="4875213"/>
          <p14:tracePt t="489716" x="9875838" y="4884738"/>
          <p14:tracePt t="489732" x="9875838" y="4911725"/>
          <p14:tracePt t="489748" x="9875838" y="4929188"/>
          <p14:tracePt t="489764" x="9875838" y="4938713"/>
          <p14:tracePt t="489780" x="9885363" y="4946650"/>
          <p14:tracePt t="489845" x="9885363" y="4956175"/>
          <p14:tracePt t="489877" x="9894888" y="4965700"/>
          <p14:tracePt t="489924" x="9894888" y="4973638"/>
          <p14:tracePt t="489941" x="9894888" y="4983163"/>
          <p14:tracePt t="491367" x="9902825" y="4983163"/>
          <p14:tracePt t="496146" x="9912350" y="4983163"/>
          <p14:tracePt t="496178" x="9920288" y="4983163"/>
          <p14:tracePt t="496210" x="9929813" y="4983163"/>
          <p14:tracePt t="496215" x="9939338" y="4983163"/>
          <p14:tracePt t="496226" x="9966325" y="4973638"/>
          <p14:tracePt t="496238" x="9974263" y="4973638"/>
          <p14:tracePt t="496254" x="9983788" y="4973638"/>
          <p14:tracePt t="496338" x="9974263" y="4973638"/>
          <p14:tracePt t="496354" x="9966325" y="4973638"/>
          <p14:tracePt t="496418" x="9947275" y="4973638"/>
          <p14:tracePt t="496423" x="9939338" y="4983163"/>
          <p14:tracePt t="496434" x="9912350" y="4983163"/>
          <p14:tracePt t="496446" x="9894888" y="4991100"/>
          <p14:tracePt t="496462" x="9867900" y="4991100"/>
          <p14:tracePt t="496478" x="9867900" y="5000625"/>
          <p14:tracePt t="496494" x="9848850" y="5000625"/>
          <p14:tracePt t="496510" x="9804400" y="5000625"/>
          <p14:tracePt t="496526" x="9725025" y="5000625"/>
          <p14:tracePt t="496542" x="9582150" y="5000625"/>
          <p14:tracePt t="496558" x="9429750" y="5000625"/>
          <p14:tracePt t="496574" x="9277350" y="4991100"/>
          <p14:tracePt t="496589" x="9205913" y="4973638"/>
          <p14:tracePt t="496607" x="9153525" y="4965700"/>
          <p14:tracePt t="496621" x="9082088" y="4965700"/>
          <p14:tracePt t="496638" x="8983663" y="4965700"/>
          <p14:tracePt t="496654" x="8840788" y="4965700"/>
          <p14:tracePt t="496670" x="8680450" y="4965700"/>
          <p14:tracePt t="496685" x="8510588" y="4965700"/>
          <p14:tracePt t="496702" x="8340725" y="4965700"/>
          <p14:tracePt t="496717" x="8205788" y="4965700"/>
          <p14:tracePt t="496733" x="8072438" y="4956175"/>
          <p14:tracePt t="496749" x="7920038" y="4956175"/>
          <p14:tracePt t="496765" x="7759700" y="4956175"/>
          <p14:tracePt t="496781" x="7599363" y="4956175"/>
          <p14:tracePt t="496797" x="7473950" y="4956175"/>
          <p14:tracePt t="496814" x="7367588" y="4956175"/>
          <p14:tracePt t="496829" x="7313613" y="4956175"/>
          <p14:tracePt t="496845" x="7296150" y="4956175"/>
          <p14:tracePt t="496861" x="7286625" y="4956175"/>
          <p14:tracePt t="496877" x="7269163" y="4956175"/>
          <p14:tracePt t="499771" x="7277100" y="4956175"/>
          <p14:tracePt t="499776" x="7277100" y="4929188"/>
          <p14:tracePt t="499787" x="7277100" y="4894263"/>
          <p14:tracePt t="499803" x="7259638" y="4803775"/>
          <p14:tracePt t="499819" x="7143750" y="4633913"/>
          <p14:tracePt t="499834" x="7037388" y="4438650"/>
          <p14:tracePt t="499850" x="6965950" y="4276725"/>
          <p14:tracePt t="499866" x="6911975" y="4152900"/>
          <p14:tracePt t="499882" x="6894513" y="4044950"/>
          <p14:tracePt t="499899" x="6867525" y="3938588"/>
          <p14:tracePt t="499915" x="6848475" y="3857625"/>
          <p14:tracePt t="499930" x="6823075" y="3759200"/>
          <p14:tracePt t="499946" x="6786563" y="3660775"/>
          <p14:tracePt t="499963" x="6751638" y="3581400"/>
          <p14:tracePt t="499979" x="6732588" y="3500438"/>
          <p14:tracePt t="499994" x="6715125" y="3438525"/>
          <p14:tracePt t="500010" x="6705600" y="3375025"/>
          <p14:tracePt t="500026" x="6688138" y="3330575"/>
          <p14:tracePt t="500042" x="6680200" y="3295650"/>
          <p14:tracePt t="500058" x="6680200" y="3268663"/>
          <p14:tracePt t="500074" x="6661150" y="3214688"/>
          <p14:tracePt t="500090" x="6616700" y="3160713"/>
          <p14:tracePt t="500106" x="6562725" y="3116263"/>
          <p14:tracePt t="500122" x="6518275" y="3062288"/>
          <p14:tracePt t="500138" x="6438900" y="3009900"/>
          <p14:tracePt t="500154" x="6394450" y="2973388"/>
          <p14:tracePt t="500170" x="6340475" y="2946400"/>
          <p14:tracePt t="500186" x="6303963" y="2928938"/>
          <p14:tracePt t="500202" x="6242050" y="2928938"/>
          <p14:tracePt t="500218" x="6170613" y="2928938"/>
          <p14:tracePt t="500234" x="6143625" y="2928938"/>
          <p14:tracePt t="500250" x="6116638" y="2938463"/>
          <p14:tracePt t="500266" x="6099175" y="2955925"/>
          <p14:tracePt t="500282" x="6089650" y="2973388"/>
          <p14:tracePt t="500298" x="6072188" y="3036888"/>
          <p14:tracePt t="500314" x="6045200" y="3081338"/>
          <p14:tracePt t="500330" x="6000750" y="3133725"/>
          <p14:tracePt t="500346" x="5946775" y="3187700"/>
          <p14:tracePt t="500362" x="5929313" y="3214688"/>
          <p14:tracePt t="500378" x="5919788" y="3241675"/>
          <p14:tracePt t="500394" x="5911850" y="3268663"/>
          <p14:tracePt t="500410" x="5911850" y="3303588"/>
          <p14:tracePt t="500426" x="5902325" y="3348038"/>
          <p14:tracePt t="500430" x="5902325" y="3394075"/>
          <p14:tracePt t="500442" x="5902325" y="3419475"/>
          <p14:tracePt t="500458" x="5894388" y="3482975"/>
          <p14:tracePt t="500474" x="5875338" y="3554413"/>
          <p14:tracePt t="500490" x="5875338" y="3608388"/>
          <p14:tracePt t="500506" x="5875338" y="3652838"/>
          <p14:tracePt t="500522" x="5875338" y="3697288"/>
          <p14:tracePt t="500538" x="5884863" y="3724275"/>
          <p14:tracePt t="500554" x="5902325" y="3741738"/>
          <p14:tracePt t="500570" x="5938838" y="3759200"/>
          <p14:tracePt t="500586" x="5965825" y="3768725"/>
          <p14:tracePt t="500603" x="6010275" y="3776663"/>
          <p14:tracePt t="500619" x="6089650" y="3795713"/>
          <p14:tracePt t="500634" x="6134100" y="3795713"/>
          <p14:tracePt t="500650" x="6161088" y="3795713"/>
          <p14:tracePt t="500666" x="6205538" y="3795713"/>
          <p14:tracePt t="500682" x="6251575" y="3795713"/>
          <p14:tracePt t="500698" x="6276975" y="3795713"/>
          <p14:tracePt t="500714" x="6323013" y="3786188"/>
          <p14:tracePt t="500730" x="6340475" y="3786188"/>
          <p14:tracePt t="500746" x="6394450" y="3768725"/>
          <p14:tracePt t="500762" x="6419850" y="3741738"/>
          <p14:tracePt t="500778" x="6465888" y="3724275"/>
          <p14:tracePt t="500794" x="6537325" y="3687763"/>
          <p14:tracePt t="500810" x="6562725" y="3660775"/>
          <p14:tracePt t="500826" x="6572250" y="3652838"/>
          <p14:tracePt t="500842" x="6581775" y="3643313"/>
          <p14:tracePt t="500858" x="6581775" y="3616325"/>
          <p14:tracePt t="500874" x="6581775" y="3608388"/>
          <p14:tracePt t="500890" x="6581775" y="3571875"/>
          <p14:tracePt t="500906" x="6572250" y="3554413"/>
          <p14:tracePt t="500922" x="6554788" y="3517900"/>
          <p14:tracePt t="500925" x="6545263" y="3517900"/>
          <p14:tracePt t="501018" x="6545263" y="3527425"/>
          <p14:tracePt t="501023" x="6554788" y="3544888"/>
          <p14:tracePt t="501035" x="6562725" y="3562350"/>
          <p14:tracePt t="501050" x="6562725" y="3589338"/>
          <p14:tracePt t="501066" x="6562725" y="3616325"/>
          <p14:tracePt t="501081" x="6581775" y="3660775"/>
          <p14:tracePt t="501097" x="6616700" y="3724275"/>
          <p14:tracePt t="501113" x="6688138" y="3822700"/>
          <p14:tracePt t="501129" x="6751638" y="3938588"/>
          <p14:tracePt t="501145" x="6786563" y="4017963"/>
          <p14:tracePt t="501161" x="6796088" y="4037013"/>
          <p14:tracePt t="501177" x="6804025" y="4054475"/>
          <p14:tracePt t="501193" x="6804025" y="4081463"/>
          <p14:tracePt t="501209" x="6804025" y="4133850"/>
          <p14:tracePt t="501225" x="6813550" y="4179888"/>
          <p14:tracePt t="501241" x="6840538" y="4214813"/>
          <p14:tracePt t="501257" x="6840538" y="4232275"/>
          <p14:tracePt t="501273" x="6858000" y="4251325"/>
          <p14:tracePt t="501305" x="6858000" y="4259263"/>
          <p14:tracePt t="501323" x="6867525" y="4295775"/>
          <p14:tracePt t="501337" x="6902450" y="4303713"/>
          <p14:tracePt t="501353" x="6902450" y="4313238"/>
          <p14:tracePt t="501369" x="6919913" y="4322763"/>
          <p14:tracePt t="501385" x="6965950" y="4340225"/>
          <p14:tracePt t="501401" x="6973888" y="4357688"/>
          <p14:tracePt t="501417" x="6991350" y="4375150"/>
          <p14:tracePt t="501433" x="7045325" y="4402138"/>
          <p14:tracePt t="501449" x="7054850" y="4402138"/>
          <p14:tracePt t="501572" x="7062788" y="4411663"/>
          <p14:tracePt t="501636" x="7054850" y="4419600"/>
          <p14:tracePt t="501668" x="7045325" y="4419600"/>
          <p14:tracePt t="501700" x="7037388" y="4419600"/>
          <p14:tracePt t="501706" x="7027863" y="4419600"/>
          <p14:tracePt t="502950" x="7027863" y="4411663"/>
          <p14:tracePt t="502956" x="7027863" y="4402138"/>
          <p14:tracePt t="502968" x="6946900" y="4348163"/>
          <p14:tracePt t="502984" x="6751638" y="4232275"/>
          <p14:tracePt t="502999" x="6537325" y="4143375"/>
          <p14:tracePt t="503015" x="6286500" y="4044950"/>
          <p14:tracePt t="503031" x="6037263" y="3965575"/>
          <p14:tracePt t="503047" x="5732463" y="3840163"/>
          <p14:tracePt t="503063" x="5473700" y="3687763"/>
          <p14:tracePt t="503079" x="5276850" y="3571875"/>
          <p14:tracePt t="503095" x="5197475" y="3527425"/>
          <p14:tracePt t="503111" x="5170488" y="3500438"/>
          <p14:tracePt t="503127" x="5160963" y="3500438"/>
          <p14:tracePt t="503144" x="5126038" y="3500438"/>
          <p14:tracePt t="503159" x="5072063" y="3500438"/>
          <p14:tracePt t="503175" x="5018088" y="3500438"/>
          <p14:tracePt t="503192" x="4946650" y="3500438"/>
          <p14:tracePt t="503207" x="4929188" y="3500438"/>
          <p14:tracePt t="503287" x="4919663" y="3490913"/>
          <p14:tracePt t="503303" x="4929188" y="3482975"/>
          <p14:tracePt t="503308" x="4938713" y="3482975"/>
          <p14:tracePt t="503319" x="4938713" y="3473450"/>
          <p14:tracePt t="503335" x="4965700" y="3473450"/>
          <p14:tracePt t="503351" x="4983163" y="3473450"/>
          <p14:tracePt t="503552" x="4991100" y="3473450"/>
          <p14:tracePt t="503568" x="5000625" y="3473450"/>
          <p14:tracePt t="503584" x="5010150" y="3482975"/>
          <p14:tracePt t="503589" x="5018088" y="3482975"/>
          <p14:tracePt t="503600" x="5027613" y="3482975"/>
          <p14:tracePt t="503607" x="5045075" y="3482975"/>
          <p14:tracePt t="503623" x="5062538" y="3490913"/>
          <p14:tracePt t="503639" x="5081588" y="3509963"/>
          <p14:tracePt t="503671" x="5108575" y="3509963"/>
          <p14:tracePt t="503687" x="5116513" y="3509963"/>
          <p14:tracePt t="503719" x="5126038" y="3509963"/>
          <p14:tracePt t="503760" x="5126038" y="3517900"/>
          <p14:tracePt t="503776" x="5126038" y="3527425"/>
          <p14:tracePt t="503796" x="5126038" y="3536950"/>
          <p14:tracePt t="503808" x="5126038" y="3544888"/>
          <p14:tracePt t="503815" x="5126038" y="3554413"/>
          <p14:tracePt t="503831" x="5126038" y="3571875"/>
          <p14:tracePt t="503847" x="5143500" y="3616325"/>
          <p14:tracePt t="503879" x="5232400" y="3679825"/>
          <p14:tracePt t="503895" x="5375275" y="3751263"/>
          <p14:tracePt t="503911" x="5572125" y="3848100"/>
          <p14:tracePt t="503928" x="6000750" y="4037013"/>
          <p14:tracePt t="503943" x="6134100" y="4098925"/>
          <p14:tracePt t="503959" x="6232525" y="4160838"/>
          <p14:tracePt t="504071" x="6242050" y="4160838"/>
          <p14:tracePt t="504103" x="6242050" y="4170363"/>
          <p14:tracePt t="504328" x="6251575" y="4205288"/>
          <p14:tracePt t="504343" x="6251575" y="4214813"/>
          <p14:tracePt t="504359" x="6269038" y="4232275"/>
          <p14:tracePt t="504375" x="6348413" y="4276725"/>
          <p14:tracePt t="504391" x="6438900" y="4330700"/>
          <p14:tracePt t="504407" x="6670675" y="4446588"/>
          <p14:tracePt t="504423" x="7072313" y="4633913"/>
          <p14:tracePt t="504438" x="7473950" y="4795838"/>
          <p14:tracePt t="504455" x="7643813" y="4875213"/>
          <p14:tracePt t="504470" x="7670800" y="4884738"/>
          <p14:tracePt t="504492" x="7670800" y="4894263"/>
          <p14:tracePt t="504521" x="7670800" y="4902200"/>
          <p14:tracePt t="504600" x="7653338" y="4902200"/>
          <p14:tracePt t="504617" x="7643813" y="4911725"/>
          <p14:tracePt t="504897" x="7634288" y="4911725"/>
          <p14:tracePt t="505008" x="7634288" y="4902200"/>
          <p14:tracePt t="505026" x="7634288" y="4884738"/>
          <p14:tracePt t="505042" x="7634288" y="4875213"/>
          <p14:tracePt t="505058" x="7634288" y="4867275"/>
          <p14:tracePt t="505107" x="7634288" y="4857750"/>
          <p14:tracePt t="505202" x="7634288" y="4848225"/>
          <p14:tracePt t="505234" x="7626350" y="4840288"/>
          <p14:tracePt t="505250" x="7616825" y="4830763"/>
          <p14:tracePt t="505266" x="7608888" y="4830763"/>
          <p14:tracePt t="505282" x="7599363" y="4822825"/>
          <p14:tracePt t="505298" x="7589838" y="4813300"/>
          <p14:tracePt t="505319" x="7589838" y="4795838"/>
          <p14:tracePt t="505330" x="7589838" y="4776788"/>
          <p14:tracePt t="505336" x="7589838" y="4751388"/>
          <p14:tracePt t="505350" x="7581900" y="4714875"/>
          <p14:tracePt t="505366" x="7581900" y="4705350"/>
          <p14:tracePt t="505382" x="7581900" y="4697413"/>
          <p14:tracePt t="505442" x="7581900" y="4687888"/>
          <p14:tracePt t="505674" x="7581900" y="4679950"/>
          <p14:tracePt t="505679" x="7572375" y="4660900"/>
          <p14:tracePt t="505690" x="7572375" y="4633913"/>
          <p14:tracePt t="505970" x="7572375" y="4625975"/>
          <p14:tracePt t="505986" x="7589838" y="4643438"/>
          <p14:tracePt t="505992" x="7608888" y="4652963"/>
          <p14:tracePt t="506005" x="7653338" y="4679950"/>
          <p14:tracePt t="506021" x="7759700" y="4724400"/>
          <p14:tracePt t="506038" x="7912100" y="4751388"/>
          <p14:tracePt t="506053" x="8143875" y="4768850"/>
          <p14:tracePt t="506069" x="8510588" y="4768850"/>
          <p14:tracePt t="506085" x="9010650" y="4768850"/>
          <p14:tracePt t="506101" x="9439275" y="4741863"/>
          <p14:tracePt t="506117" x="9698038" y="4705350"/>
          <p14:tracePt t="506133" x="9875838" y="4670425"/>
          <p14:tracePt t="506148" x="9991725" y="4633913"/>
          <p14:tracePt t="506164" x="10028238" y="4625975"/>
          <p14:tracePt t="506182" x="10028238" y="4598988"/>
          <p14:tracePt t="506196" x="10028238" y="4581525"/>
          <p14:tracePt t="506212" x="10001250" y="4537075"/>
          <p14:tracePt t="506228" x="9929813" y="4500563"/>
          <p14:tracePt t="506244" x="9902825" y="4473575"/>
          <p14:tracePt t="506260" x="9894888" y="4473575"/>
          <p14:tracePt t="506292" x="9912350" y="4465638"/>
          <p14:tracePt t="506308" x="9929813" y="4446588"/>
          <p14:tracePt t="506324" x="9929813" y="4419600"/>
          <p14:tracePt t="506340" x="9939338" y="4402138"/>
          <p14:tracePt t="506356" x="9947275" y="4375150"/>
          <p14:tracePt t="506372" x="9966325" y="4357688"/>
          <p14:tracePt t="506388" x="9974263" y="4340225"/>
          <p14:tracePt t="506404" x="9974263" y="4322763"/>
          <p14:tracePt t="506436" x="9974263" y="4313238"/>
          <p14:tracePt t="506452" x="9929813" y="4313238"/>
          <p14:tracePt t="506468" x="9902825" y="4340225"/>
          <p14:tracePt t="506484" x="9875838" y="4348163"/>
          <p14:tracePt t="506488" x="9875838" y="4357688"/>
          <p14:tracePt t="506516" x="9867900" y="4357688"/>
          <p14:tracePt t="506533" x="9867900" y="4375150"/>
          <p14:tracePt t="506538" x="9848850" y="4394200"/>
          <p14:tracePt t="506549" x="9848850" y="4402138"/>
          <p14:tracePt t="506564" x="9823450" y="4473575"/>
          <p14:tracePt t="506580" x="9804400" y="4527550"/>
          <p14:tracePt t="506596" x="9796463" y="4581525"/>
          <p14:tracePt t="506612" x="9796463" y="4625975"/>
          <p14:tracePt t="506628" x="9796463" y="4652963"/>
          <p14:tracePt t="506644" x="9796463" y="4687888"/>
          <p14:tracePt t="506660" x="9796463" y="4724400"/>
          <p14:tracePt t="506676" x="9796463" y="4751388"/>
          <p14:tracePt t="506692" x="9796463" y="4786313"/>
          <p14:tracePt t="506708" x="9813925" y="4803775"/>
          <p14:tracePt t="506724" x="9840913" y="4848225"/>
          <p14:tracePt t="506740" x="9858375" y="4848225"/>
          <p14:tracePt t="506756" x="9885363" y="4848225"/>
          <p14:tracePt t="506772" x="9902825" y="4848225"/>
          <p14:tracePt t="506788" x="9912350" y="4840288"/>
          <p14:tracePt t="506804" x="9912350" y="4822825"/>
          <p14:tracePt t="506820" x="9912350" y="4803775"/>
          <p14:tracePt t="506837" x="9912350" y="4795838"/>
          <p14:tracePt t="506852" x="9894888" y="4776788"/>
          <p14:tracePt t="506868" x="9875838" y="4768850"/>
          <p14:tracePt t="506884" x="9848850" y="4768850"/>
          <p14:tracePt t="506900" x="9831388" y="4759325"/>
          <p14:tracePt t="506916" x="9804400" y="4751388"/>
          <p14:tracePt t="506932" x="9769475" y="4741863"/>
          <p14:tracePt t="506948" x="9705975" y="4724400"/>
          <p14:tracePt t="506964" x="9634538" y="4724400"/>
          <p14:tracePt t="506980" x="9491663" y="4724400"/>
          <p14:tracePt t="506996" x="9269413" y="4714875"/>
          <p14:tracePt t="507012" x="8966200" y="4679950"/>
          <p14:tracePt t="507028" x="8823325" y="4652963"/>
          <p14:tracePt t="507044" x="8385175" y="4589463"/>
          <p14:tracePt t="507060" x="8108950" y="4545013"/>
          <p14:tracePt t="507076" x="7920038" y="4510088"/>
          <p14:tracePt t="507092" x="7858125" y="4500563"/>
          <p14:tracePt t="507108" x="7831138" y="4491038"/>
          <p14:tracePt t="507124" x="7823200" y="4483100"/>
          <p14:tracePt t="507156" x="7804150" y="4483100"/>
          <p14:tracePt t="507172" x="7759700" y="4483100"/>
          <p14:tracePt t="507188" x="7724775" y="4483100"/>
          <p14:tracePt t="507204" x="7715250" y="4483100"/>
          <p14:tracePt t="507220" x="7705725" y="4491038"/>
          <p14:tracePt t="507253" x="7697788" y="4510088"/>
          <p14:tracePt t="507269" x="7688263" y="4527550"/>
          <p14:tracePt t="507285" x="7680325" y="4545013"/>
          <p14:tracePt t="507300" x="7680325" y="4562475"/>
          <p14:tracePt t="507318" x="7661275" y="4581525"/>
          <p14:tracePt t="507332" x="7653338" y="4589463"/>
          <p14:tracePt t="507348" x="7653338" y="4598988"/>
          <p14:tracePt t="507444" x="7643813" y="4598988"/>
          <p14:tracePt t="507477" x="7643813" y="4589463"/>
          <p14:tracePt t="507493" x="7643813" y="4581525"/>
          <p14:tracePt t="507498" x="7643813" y="4572000"/>
          <p14:tracePt t="507509" x="7643813" y="4562475"/>
          <p14:tracePt t="507525" x="7643813" y="4554538"/>
          <p14:tracePt t="507544" x="7643813" y="4545013"/>
          <p14:tracePt t="507557" x="7643813" y="4537075"/>
          <p14:tracePt t="507572" x="7643813" y="4527550"/>
          <p14:tracePt t="507588" x="7643813" y="4510088"/>
          <p14:tracePt t="507604" x="7634288" y="4483100"/>
          <p14:tracePt t="507620" x="7599363" y="4429125"/>
          <p14:tracePt t="507636" x="7545388" y="4384675"/>
          <p14:tracePt t="507652" x="7429500" y="4322763"/>
          <p14:tracePt t="507668" x="7304088" y="4251325"/>
          <p14:tracePt t="507684" x="7242175" y="4214813"/>
          <p14:tracePt t="507700" x="7242175" y="4205288"/>
          <p14:tracePt t="507733" x="7242175" y="4197350"/>
          <p14:tracePt t="507749" x="7242175" y="4187825"/>
          <p14:tracePt t="507765" x="7242175" y="4179888"/>
          <p14:tracePt t="507797" x="7232650" y="4170363"/>
          <p14:tracePt t="507801" x="7224713" y="4160838"/>
          <p14:tracePt t="507816" x="7197725" y="4160838"/>
          <p14:tracePt t="507829" x="7180263" y="4160838"/>
          <p14:tracePt t="507844" x="7037388" y="4187825"/>
          <p14:tracePt t="507860" x="6732588" y="4224338"/>
          <p14:tracePt t="507876" x="6313488" y="4232275"/>
          <p14:tracePt t="507892" x="6045200" y="4232275"/>
          <p14:tracePt t="507908" x="5830888" y="4232275"/>
          <p14:tracePt t="507924" x="5608638" y="4232275"/>
          <p14:tracePt t="507940" x="5357813" y="4197350"/>
          <p14:tracePt t="507956" x="5197475" y="4133850"/>
          <p14:tracePt t="507971" x="5089525" y="4089400"/>
          <p14:tracePt t="507987" x="4840288" y="4017963"/>
          <p14:tracePt t="508004" x="4446588" y="3929063"/>
          <p14:tracePt t="508006" x="4224338" y="3884613"/>
          <p14:tracePt t="508019" x="3983038" y="3867150"/>
          <p14:tracePt t="508035" x="3670300" y="3857625"/>
          <p14:tracePt t="508051" x="3527425" y="3857625"/>
          <p14:tracePt t="508067" x="3509963" y="3848100"/>
          <p14:tracePt t="508083" x="3500438" y="3848100"/>
          <p14:tracePt t="508099" x="3490913" y="3848100"/>
          <p14:tracePt t="508115" x="3473450" y="3848100"/>
          <p14:tracePt t="508131" x="3429000" y="3848100"/>
          <p14:tracePt t="508147" x="3367088" y="3848100"/>
          <p14:tracePt t="508163" x="3330575" y="3848100"/>
          <p14:tracePt t="508179" x="3313113" y="3848100"/>
          <p14:tracePt t="508195" x="3295650" y="3848100"/>
          <p14:tracePt t="508211" x="3251200" y="3867150"/>
          <p14:tracePt t="508227" x="3179763" y="3884613"/>
          <p14:tracePt t="508243" x="2990850" y="3929063"/>
          <p14:tracePt t="508259" x="2759075" y="3983038"/>
          <p14:tracePt t="508275" x="2581275" y="4044950"/>
          <p14:tracePt t="508291" x="2509838" y="4081463"/>
          <p14:tracePt t="508410" x="2527300" y="4071938"/>
          <p14:tracePt t="508423" x="2527300" y="4062413"/>
          <p14:tracePt t="508427" x="2536825" y="4054475"/>
          <p14:tracePt t="508439" x="2554288" y="4044950"/>
          <p14:tracePt t="508450" x="2554288" y="4027488"/>
          <p14:tracePt t="508466" x="2554288" y="4010025"/>
          <p14:tracePt t="508482" x="2554288" y="4000500"/>
          <p14:tracePt t="508498" x="2554288" y="3983038"/>
          <p14:tracePt t="508551" x="2571750" y="3983038"/>
          <p14:tracePt t="508555" x="2581275" y="3983038"/>
          <p14:tracePt t="508646" x="2589213" y="3983038"/>
          <p14:tracePt t="508651" x="2598738" y="3983038"/>
          <p14:tracePt t="508663" x="2598738" y="3973513"/>
          <p14:tracePt t="508674" x="2608263" y="3965575"/>
          <p14:tracePt t="508690" x="2616200" y="3956050"/>
          <p14:tracePt t="508706" x="2616200" y="3938588"/>
          <p14:tracePt t="508722" x="2616200" y="3911600"/>
          <p14:tracePt t="508738" x="2625725" y="3894138"/>
          <p14:tracePt t="508754" x="2643188" y="3848100"/>
          <p14:tracePt t="508770" x="2643188" y="3822700"/>
          <p14:tracePt t="508786" x="2643188" y="3795713"/>
          <p14:tracePt t="508802" x="2625725" y="3776663"/>
          <p14:tracePt t="508998" x="2616200" y="3776663"/>
          <p14:tracePt t="509018" x="2616200" y="3786188"/>
          <p14:tracePt t="509030" x="2616200" y="3795713"/>
          <p14:tracePt t="509046" x="2625725" y="3795713"/>
          <p14:tracePt t="509051" x="2633663" y="3795713"/>
          <p14:tracePt t="509062" x="2643188" y="3795713"/>
          <p14:tracePt t="509074" x="2652713" y="3795713"/>
          <p14:tracePt t="509094" x="2660650" y="3795713"/>
          <p14:tracePt t="509142" x="2660650" y="3786188"/>
          <p14:tracePt t="509147" x="2660650" y="3776663"/>
          <p14:tracePt t="509174" x="2660650" y="3768725"/>
          <p14:tracePt t="509190" x="2670175" y="3759200"/>
          <p14:tracePt t="509206" x="2679700" y="3759200"/>
          <p14:tracePt t="509222" x="2679700" y="3751263"/>
          <p14:tracePt t="509302" x="2687638" y="3741738"/>
          <p14:tracePt t="509414" x="2697163" y="3741738"/>
          <p14:tracePt t="509462" x="2705100" y="3741738"/>
          <p14:tracePt t="509467" x="2714625" y="3741738"/>
          <p14:tracePt t="509480" x="2724150" y="3741738"/>
          <p14:tracePt t="509491" x="2741613" y="3751263"/>
          <p14:tracePt t="509505" x="2776538" y="3768725"/>
          <p14:tracePt t="509522" x="2822575" y="3776663"/>
          <p14:tracePt t="509537" x="2874963" y="3786188"/>
          <p14:tracePt t="509553" x="2973388" y="3795713"/>
          <p14:tracePt t="509569" x="3125788" y="3795713"/>
          <p14:tracePt t="509585" x="3340100" y="3795713"/>
          <p14:tracePt t="509601" x="3608388" y="3795713"/>
          <p14:tracePt t="509617" x="3875088" y="3795713"/>
          <p14:tracePt t="509633" x="4098925" y="3795713"/>
          <p14:tracePt t="509649" x="4313238" y="3795713"/>
          <p14:tracePt t="509665" x="4545013" y="3795713"/>
          <p14:tracePt t="509681" x="4759325" y="3795713"/>
          <p14:tracePt t="509697" x="4983163" y="3795713"/>
          <p14:tracePt t="509713" x="5251450" y="3795713"/>
          <p14:tracePt t="509729" x="5554663" y="3795713"/>
          <p14:tracePt t="509745" x="5848350" y="3795713"/>
          <p14:tracePt t="509761" x="6089650" y="3795713"/>
          <p14:tracePt t="509777" x="6205538" y="3795713"/>
          <p14:tracePt t="509793" x="6286500" y="3795713"/>
          <p14:tracePt t="509809" x="6313488" y="3795713"/>
          <p14:tracePt t="509825" x="6375400" y="3795713"/>
          <p14:tracePt t="509841" x="6446838" y="3795713"/>
          <p14:tracePt t="509857" x="6510338" y="3795713"/>
          <p14:tracePt t="509873" x="6562725" y="3795713"/>
          <p14:tracePt t="509889" x="6599238" y="3795713"/>
          <p14:tracePt t="509905" x="6634163" y="3795713"/>
          <p14:tracePt t="509921" x="6680200" y="3795713"/>
          <p14:tracePt t="509937" x="6724650" y="3795713"/>
          <p14:tracePt t="509953" x="6769100" y="3786188"/>
          <p14:tracePt t="509969" x="6813550" y="3786188"/>
          <p14:tracePt t="509985" x="6840538" y="3786188"/>
          <p14:tracePt t="510088" x="6848475" y="3768725"/>
          <p14:tracePt t="510093" x="6848475" y="3759200"/>
          <p14:tracePt t="510152" x="6867525" y="3759200"/>
          <p14:tracePt t="510220" x="6858000" y="3759200"/>
          <p14:tracePt t="510232" x="6848475" y="3759200"/>
          <p14:tracePt t="510241" x="6840538" y="3759200"/>
          <p14:tracePt t="510296" x="6831013" y="3759200"/>
          <p14:tracePt t="510313" x="6823075" y="3759200"/>
          <p14:tracePt t="510317" x="6804025" y="3759200"/>
          <p14:tracePt t="510328" x="6777038" y="3759200"/>
          <p14:tracePt t="510337" x="6732588" y="3759200"/>
          <p14:tracePt t="510353" x="6653213" y="3759200"/>
          <p14:tracePt t="510369" x="6411913" y="3759200"/>
          <p14:tracePt t="510384" x="6062663" y="3759200"/>
          <p14:tracePt t="510400" x="5599113" y="3759200"/>
          <p14:tracePt t="510416" x="5010150" y="3759200"/>
          <p14:tracePt t="510432" x="4402138" y="3759200"/>
          <p14:tracePt t="510448" x="3724275" y="3759200"/>
          <p14:tracePt t="510464" x="3089275" y="3759200"/>
          <p14:tracePt t="510480" x="2705100" y="3759200"/>
          <p14:tracePt t="510496" x="2536825" y="3759200"/>
          <p14:tracePt t="510512" x="2509838" y="3759200"/>
          <p14:tracePt t="510529" x="2500313" y="3751263"/>
          <p14:tracePt t="510544" x="2490788" y="3751263"/>
          <p14:tracePt t="510560" x="2473325" y="3732213"/>
          <p14:tracePt t="510576" x="2455863" y="3732213"/>
          <p14:tracePt t="510593" x="2438400" y="3732213"/>
          <p14:tracePt t="510700" x="2446338" y="3732213"/>
          <p14:tracePt t="510712" x="2473325" y="3732213"/>
          <p14:tracePt t="510720" x="2517775" y="3732213"/>
          <p14:tracePt t="510736" x="2571750" y="3732213"/>
          <p14:tracePt t="510752" x="2643188" y="3724275"/>
          <p14:tracePt t="510768" x="2697163" y="3724275"/>
          <p14:tracePt t="510784" x="2768600" y="3705225"/>
          <p14:tracePt t="510800" x="2946400" y="3670300"/>
          <p14:tracePt t="510816" x="3322638" y="3571875"/>
          <p14:tracePt t="510832" x="3911600" y="3375025"/>
          <p14:tracePt t="510848" x="4483100" y="3152775"/>
          <p14:tracePt t="510864" x="4840288" y="2965450"/>
          <p14:tracePt t="510880" x="5000625" y="2867025"/>
          <p14:tracePt t="510896" x="5000625" y="2840038"/>
          <p14:tracePt t="510912" x="4991100" y="2822575"/>
          <p14:tracePt t="510928" x="4973638" y="2795588"/>
          <p14:tracePt t="510944" x="4965700" y="2786063"/>
          <p14:tracePt t="510976" x="4965700" y="2776538"/>
          <p14:tracePt t="511002" x="4965700" y="2759075"/>
          <p14:tracePt t="511008" x="4965700" y="2751138"/>
          <p14:tracePt t="511024" x="4965700" y="2741613"/>
          <p14:tracePt t="511040" x="4965700" y="2732088"/>
          <p14:tracePt t="511066" x="4965700" y="2714625"/>
          <p14:tracePt t="511072" x="4973638" y="2697163"/>
          <p14:tracePt t="511088" x="4991100" y="2679700"/>
          <p14:tracePt t="511104" x="5010150" y="2670175"/>
          <p14:tracePt t="511120" x="5010150" y="2660650"/>
          <p14:tracePt t="511136" x="5010150" y="2643188"/>
          <p14:tracePt t="511152" x="5010150" y="2633663"/>
          <p14:tracePt t="511168" x="5010150" y="2625725"/>
          <p14:tracePt t="511184" x="5010150" y="2608263"/>
          <p14:tracePt t="511200" x="5000625" y="2608263"/>
          <p14:tracePt t="511216" x="5000625" y="2598738"/>
          <p14:tracePt t="511232" x="4973638" y="2589213"/>
          <p14:tracePt t="511249" x="4946650" y="2589213"/>
          <p14:tracePt t="511264" x="4875213" y="2589213"/>
          <p14:tracePt t="511280" x="4840288" y="2589213"/>
          <p14:tracePt t="511296" x="4822825" y="2589213"/>
          <p14:tracePt t="511313" x="4813300" y="2589213"/>
          <p14:tracePt t="511354" x="4813300" y="2598738"/>
          <p14:tracePt t="511370" x="4803775" y="2608263"/>
          <p14:tracePt t="511376" x="4803775" y="2616200"/>
          <p14:tracePt t="511392" x="4795838" y="2625725"/>
          <p14:tracePt t="511408" x="4795838" y="2643188"/>
          <p14:tracePt t="511424" x="4795838" y="2660650"/>
          <p14:tracePt t="511440" x="4795838" y="2687638"/>
          <p14:tracePt t="511456" x="4795838" y="2705100"/>
          <p14:tracePt t="511472" x="4795838" y="2732088"/>
          <p14:tracePt t="511488" x="4803775" y="2768600"/>
          <p14:tracePt t="511504" x="4822825" y="2786063"/>
          <p14:tracePt t="511519" x="4840288" y="2803525"/>
          <p14:tracePt t="511536" x="4848225" y="2813050"/>
          <p14:tracePt t="511552" x="4857750" y="2830513"/>
          <p14:tracePt t="511567" x="4857750" y="2840038"/>
          <p14:tracePt t="511583" x="4867275" y="2857500"/>
          <p14:tracePt t="511599" x="4919663" y="2857500"/>
          <p14:tracePt t="511615" x="4938713" y="2884488"/>
          <p14:tracePt t="511631" x="4946650" y="2884488"/>
          <p14:tracePt t="511647" x="4973638" y="2911475"/>
          <p14:tracePt t="511663" x="4991100" y="2919413"/>
          <p14:tracePt t="511679" x="5018088" y="2928938"/>
          <p14:tracePt t="511695" x="5045075" y="2938463"/>
          <p14:tracePt t="511711" x="5089525" y="2955925"/>
          <p14:tracePt t="511727" x="5143500" y="2965450"/>
          <p14:tracePt t="511743" x="5205413" y="2965450"/>
          <p14:tracePt t="511759" x="5259388" y="2973388"/>
          <p14:tracePt t="511775" x="5313363" y="2982913"/>
          <p14:tracePt t="511791" x="5330825" y="2990850"/>
          <p14:tracePt t="511807" x="5357813" y="3000375"/>
          <p14:tracePt t="511823" x="5394325" y="3000375"/>
          <p14:tracePt t="511839" x="5438775" y="3000375"/>
          <p14:tracePt t="511855" x="5483225" y="3000375"/>
          <p14:tracePt t="511871" x="5562600" y="3000375"/>
          <p14:tracePt t="511887" x="5680075" y="3000375"/>
          <p14:tracePt t="511903" x="5768975" y="3000375"/>
          <p14:tracePt t="511919" x="5813425" y="3000375"/>
          <p14:tracePt t="511935" x="5848350" y="3000375"/>
          <p14:tracePt t="511952" x="5875338" y="2990850"/>
          <p14:tracePt t="511967" x="5911850" y="2955925"/>
          <p14:tracePt t="511983" x="5938838" y="2938463"/>
          <p14:tracePt t="511999" x="5956300" y="2884488"/>
          <p14:tracePt t="512015" x="5973763" y="2874963"/>
          <p14:tracePt t="512031" x="5973763" y="2847975"/>
          <p14:tracePt t="512047" x="6000750" y="2840038"/>
          <p14:tracePt t="512063" x="6000750" y="2822575"/>
          <p14:tracePt t="512079" x="6018213" y="2803525"/>
          <p14:tracePt t="512111" x="6018213" y="2776538"/>
          <p14:tracePt t="512127" x="6018213" y="2751138"/>
          <p14:tracePt t="512143" x="6018213" y="2732088"/>
          <p14:tracePt t="512159" x="6018213" y="2724150"/>
          <p14:tracePt t="512175" x="6018213" y="2714625"/>
          <p14:tracePt t="512191" x="6018213" y="2687638"/>
          <p14:tracePt t="512207" x="6000750" y="2660650"/>
          <p14:tracePt t="512223" x="5991225" y="2643188"/>
          <p14:tracePt t="512239" x="5973763" y="2625725"/>
          <p14:tracePt t="512271" x="5946775" y="2581275"/>
          <p14:tracePt t="512287" x="5902325" y="2581275"/>
          <p14:tracePt t="512303" x="5822950" y="2571750"/>
          <p14:tracePt t="512319" x="5776913" y="2536825"/>
          <p14:tracePt t="512335" x="5741988" y="2527300"/>
          <p14:tracePt t="512351" x="5697538" y="2500313"/>
          <p14:tracePt t="512367" x="5670550" y="2500313"/>
          <p14:tracePt t="512383" x="5653088" y="2490788"/>
          <p14:tracePt t="512399" x="5616575" y="2482850"/>
          <p14:tracePt t="512415" x="5554663" y="2482850"/>
          <p14:tracePt t="512431" x="5483225" y="2482850"/>
          <p14:tracePt t="512447" x="5419725" y="2482850"/>
          <p14:tracePt t="512463" x="5394325" y="2482850"/>
          <p14:tracePt t="512479" x="5357813" y="2482850"/>
          <p14:tracePt t="512495" x="5340350" y="2482850"/>
          <p14:tracePt t="512511" x="5303838" y="2490788"/>
          <p14:tracePt t="512527" x="5276850" y="2490788"/>
          <p14:tracePt t="512543" x="5251450" y="2509838"/>
          <p14:tracePt t="512559" x="5241925" y="2517775"/>
          <p14:tracePt t="512575" x="5224463" y="2527300"/>
          <p14:tracePt t="512591" x="5170488" y="2562225"/>
          <p14:tracePt t="512607" x="5133975" y="2571750"/>
          <p14:tracePt t="512622" x="5108575" y="2581275"/>
          <p14:tracePt t="512638" x="5062538" y="2608263"/>
          <p14:tracePt t="512654" x="5037138" y="2625725"/>
          <p14:tracePt t="512670" x="5027613" y="2625725"/>
          <p14:tracePt t="512686" x="5010150" y="2643188"/>
          <p14:tracePt t="512702" x="4983163" y="2670175"/>
          <p14:tracePt t="512718" x="4956175" y="2687638"/>
          <p14:tracePt t="512734" x="4919663" y="2741613"/>
          <p14:tracePt t="512750" x="4867275" y="2786063"/>
          <p14:tracePt t="512766" x="4813300" y="2813050"/>
          <p14:tracePt t="512782" x="4786313" y="2840038"/>
          <p14:tracePt t="512824" x="4786313" y="2847975"/>
          <p14:tracePt t="512837" x="4786313" y="2857500"/>
          <p14:tracePt t="512846" x="4786313" y="2867025"/>
          <p14:tracePt t="512862" x="4786313" y="2884488"/>
          <p14:tracePt t="512878" x="4786313" y="2911475"/>
          <p14:tracePt t="512894" x="4776788" y="2946400"/>
          <p14:tracePt t="512910" x="4776788" y="2982913"/>
          <p14:tracePt t="512926" x="4776788" y="3000375"/>
          <p14:tracePt t="512942" x="4776788" y="3017838"/>
          <p14:tracePt t="512958" x="4786313" y="3036888"/>
          <p14:tracePt t="512974" x="4803775" y="3054350"/>
          <p14:tracePt t="512990" x="4822825" y="3089275"/>
          <p14:tracePt t="513006" x="4848225" y="3125788"/>
          <p14:tracePt t="513022" x="4867275" y="3133725"/>
          <p14:tracePt t="513038" x="4884738" y="3143250"/>
          <p14:tracePt t="513055" x="4919663" y="3152775"/>
          <p14:tracePt t="513070" x="4946650" y="3152775"/>
          <p14:tracePt t="513086" x="4965700" y="3152775"/>
          <p14:tracePt t="513102" x="4991100" y="3152775"/>
          <p14:tracePt t="513118" x="5018088" y="3152775"/>
          <p14:tracePt t="513134" x="5045075" y="3152775"/>
          <p14:tracePt t="513150" x="5081588" y="3152775"/>
          <p14:tracePt t="513166" x="5126038" y="3152775"/>
          <p14:tracePt t="513182" x="5170488" y="3152775"/>
          <p14:tracePt t="513198" x="5187950" y="3152775"/>
          <p14:tracePt t="513214" x="5205413" y="3152775"/>
          <p14:tracePt t="513230" x="5259388" y="3160713"/>
          <p14:tracePt t="513246" x="5330825" y="3160713"/>
          <p14:tracePt t="513262" x="5394325" y="3160713"/>
          <p14:tracePt t="513278" x="5429250" y="3160713"/>
          <p14:tracePt t="513294" x="5465763" y="3160713"/>
          <p14:tracePt t="513310" x="5491163" y="3160713"/>
          <p14:tracePt t="513326" x="5545138" y="3160713"/>
          <p14:tracePt t="513342" x="5599113" y="3152775"/>
          <p14:tracePt t="513358" x="5697538" y="3133725"/>
          <p14:tracePt t="513374" x="5786438" y="3125788"/>
          <p14:tracePt t="513390" x="5822950" y="3116263"/>
          <p14:tracePt t="513406" x="5840413" y="3116263"/>
          <p14:tracePt t="513438" x="5848350" y="3108325"/>
          <p14:tracePt t="513454" x="5857875" y="3098800"/>
          <p14:tracePt t="513470" x="5875338" y="3062288"/>
          <p14:tracePt t="513486" x="5884863" y="3044825"/>
          <p14:tracePt t="513503" x="5894388" y="3017838"/>
          <p14:tracePt t="513518" x="5894388" y="3000375"/>
          <p14:tracePt t="513534" x="5894388" y="2982913"/>
          <p14:tracePt t="513550" x="5894388" y="2973388"/>
          <p14:tracePt t="513566" x="5894388" y="2965450"/>
          <p14:tracePt t="513582" x="5894388" y="2946400"/>
          <p14:tracePt t="513598" x="5894388" y="2911475"/>
          <p14:tracePt t="513614" x="5894388" y="2894013"/>
          <p14:tracePt t="513630" x="5894388" y="2874963"/>
          <p14:tracePt t="513646" x="5894388" y="2840038"/>
          <p14:tracePt t="513662" x="5894388" y="2822575"/>
          <p14:tracePt t="513677" x="5894388" y="2803525"/>
          <p14:tracePt t="513693" x="5894388" y="2776538"/>
          <p14:tracePt t="513710" x="5894388" y="2759075"/>
          <p14:tracePt t="513725" x="5894388" y="2741613"/>
          <p14:tracePt t="513741" x="5875338" y="2724150"/>
          <p14:tracePt t="513773" x="5875338" y="2697163"/>
          <p14:tracePt t="513789" x="5875338" y="2679700"/>
          <p14:tracePt t="513805" x="5840413" y="2660650"/>
          <p14:tracePt t="513821" x="5830888" y="2652713"/>
          <p14:tracePt t="513837" x="5803900" y="2633663"/>
          <p14:tracePt t="513853" x="5751513" y="2616200"/>
          <p14:tracePt t="513869" x="5688013" y="2598738"/>
          <p14:tracePt t="513885" x="5616575" y="2598738"/>
          <p14:tracePt t="513901" x="5527675" y="2581275"/>
          <p14:tracePt t="513917" x="5465763" y="2581275"/>
          <p14:tracePt t="513933" x="5438775" y="2581275"/>
          <p14:tracePt t="513949" x="5419725" y="2571750"/>
          <p14:tracePt t="513965" x="5375275" y="2571750"/>
          <p14:tracePt t="513981" x="5322888" y="2571750"/>
          <p14:tracePt t="513997" x="5268913" y="2571750"/>
          <p14:tracePt t="514013" x="5232400" y="2571750"/>
          <p14:tracePt t="514029" x="5187950" y="2571750"/>
          <p14:tracePt t="514045" x="5170488" y="2571750"/>
          <p14:tracePt t="514061" x="5160963" y="2571750"/>
          <p14:tracePt t="514077" x="5126038" y="2571750"/>
          <p14:tracePt t="514093" x="5081588" y="2571750"/>
          <p14:tracePt t="514109" x="5010150" y="2589213"/>
          <p14:tracePt t="514125" x="4983163" y="2598738"/>
          <p14:tracePt t="514141" x="4956175" y="2616200"/>
          <p14:tracePt t="514198" x="4946650" y="2616200"/>
          <p14:tracePt t="514203" x="4938713" y="2616200"/>
          <p14:tracePt t="514214" x="4929188" y="2616200"/>
          <p14:tracePt t="514221" x="4919663" y="2625725"/>
          <p14:tracePt t="514237" x="4911725" y="2633663"/>
          <p14:tracePt t="514269" x="4902200" y="2643188"/>
          <p14:tracePt t="514285" x="4902200" y="2652713"/>
          <p14:tracePt t="514310" x="4884738" y="2670175"/>
          <p14:tracePt t="514317" x="4875213" y="2679700"/>
          <p14:tracePt t="514333" x="4875213" y="2697163"/>
          <p14:tracePt t="514349" x="4875213" y="2714625"/>
          <p14:tracePt t="514365" x="4875213" y="2732088"/>
          <p14:tracePt t="514381" x="4875213" y="2741613"/>
          <p14:tracePt t="514397" x="4875213" y="2759075"/>
          <p14:tracePt t="514413" x="4884738" y="2786063"/>
          <p14:tracePt t="514429" x="4884738" y="2795588"/>
          <p14:tracePt t="514445" x="4894263" y="2822575"/>
          <p14:tracePt t="514461" x="4894263" y="2840038"/>
          <p14:tracePt t="514477" x="4911725" y="2874963"/>
          <p14:tracePt t="514493" x="4919663" y="2894013"/>
          <p14:tracePt t="514509" x="4946650" y="2911475"/>
          <p14:tracePt t="514525" x="4973638" y="2928938"/>
          <p14:tracePt t="514541" x="4991100" y="2938463"/>
          <p14:tracePt t="514557" x="5000625" y="2955925"/>
          <p14:tracePt t="514573" x="5018088" y="2973388"/>
          <p14:tracePt t="514589" x="5054600" y="2990850"/>
          <p14:tracePt t="514605" x="5108575" y="3009900"/>
          <p14:tracePt t="514621" x="5143500" y="3017838"/>
          <p14:tracePt t="514637" x="5160963" y="3017838"/>
          <p14:tracePt t="514653" x="5187950" y="3017838"/>
          <p14:tracePt t="514669" x="5205413" y="3017838"/>
          <p14:tracePt t="514685" x="5268913" y="3017838"/>
          <p14:tracePt t="514700" x="5330825" y="3017838"/>
          <p14:tracePt t="514716" x="5438775" y="3017838"/>
          <p14:tracePt t="514732" x="5562600" y="3017838"/>
          <p14:tracePt t="514748" x="5670550" y="3017838"/>
          <p14:tracePt t="514764" x="5732463" y="3017838"/>
          <p14:tracePt t="514780" x="5795963" y="3017838"/>
          <p14:tracePt t="514796" x="5848350" y="3009900"/>
          <p14:tracePt t="514812" x="5875338" y="2990850"/>
          <p14:tracePt t="514828" x="5894388" y="2965450"/>
          <p14:tracePt t="514844" x="5902325" y="2965450"/>
          <p14:tracePt t="514860" x="5911850" y="2946400"/>
          <p14:tracePt t="514876" x="5919788" y="2919413"/>
          <p14:tracePt t="514892" x="5929313" y="2901950"/>
          <p14:tracePt t="514908" x="5938838" y="2894013"/>
          <p14:tracePt t="514924" x="5946775" y="2884488"/>
          <p14:tracePt t="514940" x="5946775" y="2857500"/>
          <p14:tracePt t="516946" x="5946775" y="2847975"/>
          <p14:tracePt t="516978" x="5956300" y="2857500"/>
          <p14:tracePt t="516983" x="5956300" y="2874963"/>
          <p14:tracePt t="516998" x="5965825" y="2884488"/>
          <p14:tracePt t="517010" x="5965825" y="2894013"/>
          <p14:tracePt t="518286" x="5973763" y="2919413"/>
          <p14:tracePt t="518319" x="5983288" y="2928938"/>
          <p14:tracePt t="518323" x="5991225" y="2938463"/>
          <p14:tracePt t="518406" x="6000750" y="2955925"/>
          <p14:tracePt t="518411" x="6000750" y="2965450"/>
          <p14:tracePt t="518426" x="6045200" y="3027363"/>
          <p14:tracePt t="518442" x="6072188" y="3054350"/>
          <p14:tracePt t="518458" x="6081713" y="3071813"/>
          <p14:tracePt t="518474" x="6081713" y="3098800"/>
          <p14:tracePt t="518489" x="6081713" y="3116263"/>
          <p14:tracePt t="518506" x="6099175" y="3170238"/>
          <p14:tracePt t="518521" x="6143625" y="3205163"/>
          <p14:tracePt t="518537" x="6161088" y="3224213"/>
          <p14:tracePt t="518553" x="6259513" y="3268663"/>
          <p14:tracePt t="518570" x="6357938" y="3322638"/>
          <p14:tracePt t="518572" x="6394450" y="3348038"/>
          <p14:tracePt t="518586" x="6456363" y="3402013"/>
          <p14:tracePt t="518602" x="6500813" y="3465513"/>
          <p14:tracePt t="518618" x="6537325" y="3517900"/>
          <p14:tracePt t="518634" x="6599238" y="3581400"/>
          <p14:tracePt t="518650" x="6680200" y="3660775"/>
          <p14:tracePt t="518665" x="6796088" y="3759200"/>
          <p14:tracePt t="518681" x="6858000" y="3803650"/>
          <p14:tracePt t="518697" x="6991350" y="3902075"/>
          <p14:tracePt t="518713" x="7188200" y="4017963"/>
          <p14:tracePt t="518729" x="7446963" y="4133850"/>
          <p14:tracePt t="518745" x="7732713" y="4232275"/>
          <p14:tracePt t="518761" x="7991475" y="4303713"/>
          <p14:tracePt t="518777" x="8170863" y="4348163"/>
          <p14:tracePt t="518793" x="8259763" y="4367213"/>
          <p14:tracePt t="518809" x="8304213" y="4367213"/>
          <p14:tracePt t="518825" x="8340725" y="4367213"/>
          <p14:tracePt t="518841" x="8367713" y="4367213"/>
          <p14:tracePt t="518857" x="8402638" y="4367213"/>
          <p14:tracePt t="518873" x="8412163" y="4367213"/>
          <p14:tracePt t="518889" x="8420100" y="4367213"/>
          <p14:tracePt t="520008" x="8429625" y="4375150"/>
          <p14:tracePt t="520013" x="8439150" y="4375150"/>
          <p14:tracePt t="520025" x="8466138" y="4394200"/>
          <p14:tracePt t="520040" x="8528050" y="4419600"/>
          <p14:tracePt t="520056" x="8599488" y="4438650"/>
          <p14:tracePt t="520072" x="8634413" y="4446588"/>
          <p14:tracePt t="520105" x="8643938" y="4446588"/>
          <p14:tracePt t="520121" x="8653463" y="4446588"/>
          <p14:tracePt t="520148" x="8661400" y="4446588"/>
          <p14:tracePt t="520160" x="8670925" y="4438650"/>
          <p14:tracePt t="520167" x="8680450" y="4419600"/>
          <p14:tracePt t="520183" x="8680450" y="4394200"/>
          <p14:tracePt t="520199" x="8680450" y="4375150"/>
          <p14:tracePt t="520215" x="8680450" y="4367213"/>
          <p14:tracePt t="520231" x="8670925" y="4348163"/>
          <p14:tracePt t="520448" x="8688388" y="4340225"/>
          <p14:tracePt t="520464" x="8697913" y="4340225"/>
          <p14:tracePt t="520469" x="8705850" y="4340225"/>
          <p14:tracePt t="520480" x="8705850" y="4330700"/>
          <p14:tracePt t="521733" x="8715375" y="4330700"/>
          <p14:tracePt t="521780" x="8715375" y="4340225"/>
          <p14:tracePt t="521785" x="8715375" y="4348163"/>
          <p14:tracePt t="521798" x="8715375" y="4357688"/>
          <p14:tracePt t="521814" x="8715375" y="4375150"/>
          <p14:tracePt t="521846" x="8715375" y="4411663"/>
          <p14:tracePt t="521862" x="8715375" y="4429125"/>
          <p14:tracePt t="521878" x="8715375" y="4456113"/>
          <p14:tracePt t="521894" x="8715375" y="4473575"/>
          <p14:tracePt t="521910" x="8715375" y="4483100"/>
          <p14:tracePt t="521926" x="8715375" y="4491038"/>
          <p14:tracePt t="521942" x="8715375" y="4500563"/>
          <p14:tracePt t="522056" x="8715375" y="4491038"/>
          <p14:tracePt t="522276" x="8715375" y="4483100"/>
          <p14:tracePt t="522292" x="8688388" y="4483100"/>
          <p14:tracePt t="522298" x="8680450" y="4483100"/>
          <p14:tracePt t="522309" x="8661400" y="4483100"/>
          <p14:tracePt t="522325" x="8634413" y="4500563"/>
          <p14:tracePt t="522341" x="8634413" y="4510088"/>
          <p14:tracePt t="522357" x="8634413" y="4527550"/>
          <p14:tracePt t="522373" x="8634413" y="4545013"/>
          <p14:tracePt t="522389" x="8634413" y="4554538"/>
          <p14:tracePt t="522405" x="8643938" y="4589463"/>
          <p14:tracePt t="522421" x="8643938" y="4625975"/>
          <p14:tracePt t="522437" x="8653463" y="4697413"/>
          <p14:tracePt t="522453" x="8661400" y="4786313"/>
          <p14:tracePt t="522469" x="8661400" y="4848225"/>
          <p14:tracePt t="522485" x="8661400" y="4929188"/>
          <p14:tracePt t="522501" x="8661400" y="4991100"/>
          <p14:tracePt t="522517" x="8653463" y="5027613"/>
          <p14:tracePt t="522533" x="8634413" y="5045075"/>
          <p14:tracePt t="522633" x="8634413" y="5037138"/>
          <p14:tracePt t="522645" x="8634413" y="5027613"/>
          <p14:tracePt t="522650" x="8634413" y="5000625"/>
          <p14:tracePt t="522661" x="8634413" y="4965700"/>
          <p14:tracePt t="522677" x="8634413" y="4902200"/>
          <p14:tracePt t="522693" x="8616950" y="4803775"/>
          <p14:tracePt t="522709" x="8555038" y="4660900"/>
          <p14:tracePt t="522725" x="8439150" y="4562475"/>
          <p14:tracePt t="522741" x="8251825" y="4438650"/>
          <p14:tracePt t="522757" x="8062913" y="4322763"/>
          <p14:tracePt t="522773" x="8010525" y="4276725"/>
          <p14:tracePt t="522789" x="7956550" y="4232275"/>
          <p14:tracePt t="522805" x="7902575" y="4197350"/>
          <p14:tracePt t="522821" x="7813675" y="4133850"/>
          <p14:tracePt t="522837" x="7732713" y="4116388"/>
          <p14:tracePt t="522853" x="7653338" y="4108450"/>
          <p14:tracePt t="522869" x="7562850" y="4089400"/>
          <p14:tracePt t="522885" x="7456488" y="4062413"/>
          <p14:tracePt t="522901" x="7402513" y="4054475"/>
          <p14:tracePt t="522917" x="7323138" y="4017963"/>
          <p14:tracePt t="522933" x="7251700" y="3983038"/>
          <p14:tracePt t="522949" x="7170738" y="3938588"/>
          <p14:tracePt t="522965" x="7108825" y="3911600"/>
          <p14:tracePt t="522981" x="7072313" y="3884613"/>
          <p14:tracePt t="522997" x="7037388" y="3857625"/>
          <p14:tracePt t="523013" x="7037388" y="3848100"/>
          <p14:tracePt t="523029" x="7018338" y="3840163"/>
          <p14:tracePt t="523045" x="6991350" y="3840163"/>
          <p14:tracePt t="523061" x="6973888" y="3830638"/>
          <p14:tracePt t="523077" x="6965950" y="3822700"/>
          <p14:tracePt t="523093" x="6956425" y="3813175"/>
          <p14:tracePt t="523109" x="6946900" y="3803650"/>
          <p14:tracePt t="523125" x="6946900" y="3795713"/>
          <p14:tracePt t="523141" x="6938963" y="3776663"/>
          <p14:tracePt t="523174" x="6956425" y="3751263"/>
          <p14:tracePt t="523189" x="6973888" y="3741738"/>
          <p14:tracePt t="523205" x="7027863" y="3724275"/>
          <p14:tracePt t="523221" x="7054850" y="3724275"/>
          <p14:tracePt t="523237" x="7062788" y="3714750"/>
          <p14:tracePt t="523430" x="7072313" y="3714750"/>
          <p14:tracePt t="523478" x="7081838" y="3714750"/>
          <p14:tracePt t="523495" x="7099300" y="3724275"/>
          <p14:tracePt t="523511" x="7116763" y="3724275"/>
          <p14:tracePt t="523526" x="7134225" y="3724275"/>
          <p14:tracePt t="523532" x="7143750" y="3724275"/>
          <p14:tracePt t="523543" x="7161213" y="3724275"/>
          <p14:tracePt t="523556" x="7170738" y="3732213"/>
          <p14:tracePt t="523572" x="7197725" y="3732213"/>
          <p14:tracePt t="523588" x="7242175" y="3732213"/>
          <p14:tracePt t="523604" x="7296150" y="3732213"/>
          <p14:tracePt t="523608" x="7313613" y="3732213"/>
          <p14:tracePt t="523620" x="7340600" y="3732213"/>
          <p14:tracePt t="523636" x="7394575" y="3732213"/>
          <p14:tracePt t="523652" x="7456488" y="3741738"/>
          <p14:tracePt t="523668" x="7510463" y="3741738"/>
          <p14:tracePt t="523684" x="7581900" y="3751263"/>
          <p14:tracePt t="523700" x="7661275" y="3751263"/>
          <p14:tracePt t="523716" x="7715250" y="3751263"/>
          <p14:tracePt t="523734" x="7831138" y="3751263"/>
          <p14:tracePt t="523748" x="7867650" y="3751263"/>
          <p14:tracePt t="523764" x="7912100" y="3751263"/>
          <p14:tracePt t="523780" x="7956550" y="3751263"/>
          <p14:tracePt t="523796" x="8018463" y="3751263"/>
          <p14:tracePt t="523812" x="8089900" y="3751263"/>
          <p14:tracePt t="523828" x="8170863" y="3751263"/>
          <p14:tracePt t="523844" x="8242300" y="3751263"/>
          <p14:tracePt t="523860" x="8313738" y="3751263"/>
          <p14:tracePt t="523876" x="8348663" y="3751263"/>
          <p14:tracePt t="523892" x="8394700" y="3751263"/>
          <p14:tracePt t="523908" x="8439150" y="3751263"/>
          <p14:tracePt t="523924" x="8510588" y="3751263"/>
          <p14:tracePt t="523940" x="8626475" y="3751263"/>
          <p14:tracePt t="523956" x="8769350" y="3751263"/>
          <p14:tracePt t="523972" x="8902700" y="3751263"/>
          <p14:tracePt t="523988" x="8991600" y="3751263"/>
          <p14:tracePt t="524004" x="9063038" y="3751263"/>
          <p14:tracePt t="524020" x="9117013" y="3751263"/>
          <p14:tracePt t="524036" x="9161463" y="3751263"/>
          <p14:tracePt t="524052" x="9224963" y="3759200"/>
          <p14:tracePt t="524068" x="9277350" y="3759200"/>
          <p14:tracePt t="524084" x="9385300" y="3759200"/>
          <p14:tracePt t="524100" x="9510713" y="3759200"/>
          <p14:tracePt t="524116" x="9617075" y="3759200"/>
          <p14:tracePt t="524119" x="9644063" y="3759200"/>
          <p14:tracePt t="524132" x="9680575" y="3759200"/>
          <p14:tracePt t="524148" x="9752013" y="3759200"/>
          <p14:tracePt t="524164" x="9831388" y="3759200"/>
          <p14:tracePt t="524180" x="9929813" y="3759200"/>
          <p14:tracePt t="524196" x="10018713" y="3759200"/>
          <p14:tracePt t="524212" x="10117138" y="3759200"/>
          <p14:tracePt t="524228" x="10180638" y="3759200"/>
          <p14:tracePt t="524244" x="10206038" y="3759200"/>
          <p14:tracePt t="524260" x="10242550" y="3759200"/>
          <p14:tracePt t="524275" x="10304463" y="3759200"/>
          <p14:tracePt t="524292" x="10348913" y="3759200"/>
          <p14:tracePt t="524307" x="10429875" y="3759200"/>
          <p14:tracePt t="524324" x="10491788" y="3759200"/>
          <p14:tracePt t="524340" x="10518775" y="3759200"/>
          <p14:tracePt t="524356" x="10537825" y="3759200"/>
          <p14:tracePt t="524371" x="10563225" y="3759200"/>
          <p14:tracePt t="524407" x="10582275" y="3759200"/>
          <p14:tracePt t="524423" x="10609263" y="3759200"/>
          <p14:tracePt t="524439" x="10634663" y="3759200"/>
          <p14:tracePt t="524451" x="10653713" y="3759200"/>
          <p14:tracePt t="524467" x="10725150" y="3759200"/>
          <p14:tracePt t="524483" x="10752138" y="3759200"/>
          <p14:tracePt t="524499" x="10760075" y="3759200"/>
          <p14:tracePt t="525699" x="10777538" y="3759200"/>
          <p14:tracePt t="525715" x="10796588" y="3795713"/>
          <p14:tracePt t="525720" x="10804525" y="3795713"/>
          <p14:tracePt t="525731" x="10823575" y="3830638"/>
          <p14:tracePt t="525746" x="10885488" y="3884613"/>
          <p14:tracePt t="525762" x="10966450" y="3938588"/>
          <p14:tracePt t="525778" x="11090275" y="4017963"/>
          <p14:tracePt t="525794" x="11188700" y="4081463"/>
          <p14:tracePt t="525810" x="11215688" y="4098925"/>
          <p14:tracePt t="525826" x="11260138" y="4125913"/>
          <p14:tracePt t="525842" x="11314113" y="4160838"/>
          <p14:tracePt t="525858" x="11349038" y="4170363"/>
          <p14:tracePt t="525874" x="11376025" y="4170363"/>
          <p14:tracePt t="525907" x="11385550" y="4170363"/>
          <p14:tracePt t="525922" x="11395075" y="4170363"/>
          <p14:tracePt t="526066" x="11385550" y="4170363"/>
          <p14:tracePt t="526146" x="11376025" y="4170363"/>
          <p14:tracePt t="526163" x="11358563" y="4170363"/>
          <p14:tracePt t="526179" x="11349038" y="4170363"/>
          <p14:tracePt t="526183" x="11341100" y="4170363"/>
          <p14:tracePt t="526196" x="11314113" y="4170363"/>
          <p14:tracePt t="526210" x="11287125" y="4170363"/>
          <p14:tracePt t="526226" x="11269663" y="4170363"/>
          <p14:tracePt t="529280" x="11242675" y="4170363"/>
          <p14:tracePt t="529297" x="11180763" y="4170363"/>
          <p14:tracePt t="529302" x="11117263" y="4160838"/>
          <p14:tracePt t="529313" x="10991850" y="4152900"/>
          <p14:tracePt t="529327" x="10858500" y="4125913"/>
          <p14:tracePt t="529343" x="10528300" y="4062413"/>
          <p14:tracePt t="529359" x="10269538" y="3990975"/>
          <p14:tracePt t="529375" x="10063163" y="3911600"/>
          <p14:tracePt t="529391" x="9920288" y="3848100"/>
          <p14:tracePt t="529407" x="9831388" y="3813175"/>
          <p14:tracePt t="529423" x="9769475" y="3776663"/>
          <p14:tracePt t="529439" x="9671050" y="3741738"/>
          <p14:tracePt t="529455" x="9545638" y="3697288"/>
          <p14:tracePt t="529471" x="9466263" y="3679825"/>
          <p14:tracePt t="529487" x="9394825" y="3652838"/>
          <p14:tracePt t="529504" x="9358313" y="3643313"/>
          <p14:tracePt t="529519" x="9340850" y="3625850"/>
          <p14:tracePt t="529535" x="9304338" y="3608388"/>
          <p14:tracePt t="529551" x="9259888" y="3598863"/>
          <p14:tracePt t="529567" x="9188450" y="3581400"/>
          <p14:tracePt t="529583" x="9109075" y="3562350"/>
          <p14:tracePt t="529598" x="8939213" y="3544888"/>
          <p14:tracePt t="529614" x="8643938" y="3509963"/>
          <p14:tracePt t="529630" x="8331200" y="3473450"/>
          <p14:tracePt t="529646" x="8018463" y="3446463"/>
          <p14:tracePt t="529650" x="7885113" y="3419475"/>
          <p14:tracePt t="529662" x="7796213" y="3411538"/>
          <p14:tracePt t="529678" x="7732713" y="3402013"/>
          <p14:tracePt t="529694" x="7715250" y="3394075"/>
          <p14:tracePt t="529710" x="7715250" y="3375025"/>
          <p14:tracePt t="529726" x="7715250" y="3367088"/>
          <p14:tracePt t="529742" x="7715250" y="3348038"/>
          <p14:tracePt t="529759" x="7705725" y="3330575"/>
          <p14:tracePt t="529774" x="7688263" y="3313113"/>
          <p14:tracePt t="529790" x="7680325" y="3286125"/>
          <p14:tracePt t="529806" x="7670800" y="3286125"/>
          <p14:tracePt t="529822" x="7670800" y="3268663"/>
          <p14:tracePt t="529838" x="7643813" y="3241675"/>
          <p14:tracePt t="529854" x="7626350" y="3224213"/>
          <p14:tracePt t="529870" x="7572375" y="3197225"/>
          <p14:tracePt t="529886" x="7518400" y="3187700"/>
          <p14:tracePt t="529902" x="7483475" y="3170238"/>
          <p14:tracePt t="529918" x="7446963" y="3152775"/>
          <p14:tracePt t="529934" x="7429500" y="3152775"/>
          <p14:tracePt t="529951" x="7412038" y="3143250"/>
          <p14:tracePt t="529966" x="7385050" y="3143250"/>
          <p14:tracePt t="529983" x="7358063" y="3143250"/>
          <p14:tracePt t="529998" x="7313613" y="3143250"/>
          <p14:tracePt t="530014" x="7269163" y="3143250"/>
          <p14:tracePt t="530030" x="7224713" y="3187700"/>
          <p14:tracePt t="530046" x="7170738" y="3214688"/>
          <p14:tracePt t="530062" x="7126288" y="3259138"/>
          <p14:tracePt t="530078" x="7108825" y="3276600"/>
          <p14:tracePt t="530094" x="7081838" y="3330575"/>
          <p14:tracePt t="530110" x="7072313" y="3375025"/>
          <p14:tracePt t="530126" x="7054850" y="3438525"/>
          <p14:tracePt t="530142" x="7054850" y="3490913"/>
          <p14:tracePt t="530158" x="7054850" y="3544888"/>
          <p14:tracePt t="530174" x="7062788" y="3616325"/>
          <p14:tracePt t="530190" x="7108825" y="3679825"/>
          <p14:tracePt t="530206" x="7170738" y="3724275"/>
          <p14:tracePt t="530222" x="7251700" y="3759200"/>
          <p14:tracePt t="530238" x="7358063" y="3795713"/>
          <p14:tracePt t="530254" x="7483475" y="3840163"/>
          <p14:tracePt t="530270" x="7599363" y="3875088"/>
          <p14:tracePt t="530286" x="7661275" y="3894138"/>
          <p14:tracePt t="530302" x="7688263" y="3894138"/>
          <p14:tracePt t="530318" x="7732713" y="3894138"/>
          <p14:tracePt t="530334" x="7796213" y="3867150"/>
          <p14:tracePt t="530350" x="7831138" y="3830638"/>
          <p14:tracePt t="530366" x="7867650" y="3759200"/>
          <p14:tracePt t="530382" x="7894638" y="3687763"/>
          <p14:tracePt t="530398" x="7912100" y="3625850"/>
          <p14:tracePt t="530414" x="7920038" y="3562350"/>
          <p14:tracePt t="530430" x="7929563" y="3517900"/>
          <p14:tracePt t="530446" x="7929563" y="3500438"/>
          <p14:tracePt t="530462" x="7929563" y="3482975"/>
          <p14:tracePt t="530478" x="7939088" y="3473450"/>
          <p14:tracePt t="530510" x="7939088" y="3465513"/>
          <p14:tracePt t="530566" x="7939088" y="3473450"/>
          <p14:tracePt t="530578" x="7939088" y="3482975"/>
          <p14:tracePt t="530598" x="7929563" y="3490913"/>
          <p14:tracePt t="530738" x="7929563" y="3500438"/>
          <p14:tracePt t="530743" x="7929563" y="3509963"/>
          <p14:tracePt t="530755" x="7947025" y="3544888"/>
          <p14:tracePt t="530765" x="7983538" y="3554413"/>
          <p14:tracePt t="530781" x="8143875" y="3581400"/>
          <p14:tracePt t="530797" x="8188325" y="3554413"/>
          <p14:tracePt t="530813" x="8224838" y="3490913"/>
          <p14:tracePt t="530829" x="8313738" y="3348038"/>
          <p14:tracePt t="530845" x="8439150" y="3160713"/>
          <p14:tracePt t="530861" x="8616950" y="2946400"/>
          <p14:tracePt t="530877" x="8759825" y="2724150"/>
          <p14:tracePt t="530893" x="8902700" y="2490788"/>
          <p14:tracePt t="530909" x="9045575" y="2197100"/>
          <p14:tracePt t="530925" x="9134475" y="1911350"/>
          <p14:tracePt t="530941" x="9197975" y="1704975"/>
          <p14:tracePt t="530957" x="9232900" y="1571625"/>
          <p14:tracePt t="530973" x="9232900" y="1482725"/>
          <p14:tracePt t="530989" x="9205913" y="1438275"/>
          <p14:tracePt t="531005" x="9161463" y="1366838"/>
          <p14:tracePt t="531022" x="9144000" y="1312863"/>
          <p14:tracePt t="531037" x="9134475" y="1268413"/>
          <p14:tracePt t="531053" x="9134475" y="1214438"/>
          <p14:tracePt t="531069" x="9134475" y="1196975"/>
          <p14:tracePt t="531085" x="9134475" y="1179513"/>
          <p14:tracePt t="531101" x="9134475" y="1160463"/>
          <p14:tracePt t="531133" x="9134475" y="1143000"/>
          <p14:tracePt t="531149" x="9144000" y="1125538"/>
          <p14:tracePt t="531165" x="9153525" y="1108075"/>
          <p14:tracePt t="531181" x="9161463" y="1062038"/>
          <p14:tracePt t="531197" x="9170988" y="1027113"/>
          <p14:tracePt t="531213" x="9180513" y="1017588"/>
          <p14:tracePt t="531229" x="9180513" y="1000125"/>
          <p14:tracePt t="531245" x="9188450" y="990600"/>
          <p14:tracePt t="531261" x="9197975" y="990600"/>
          <p14:tracePt t="531317" x="9197975" y="1000125"/>
          <p14:tracePt t="531332" x="9197975" y="1027113"/>
          <p14:tracePt t="531342" x="9197975" y="1062038"/>
          <p14:tracePt t="531357" x="9197975" y="1152525"/>
          <p14:tracePt t="531373" x="9205913" y="1196975"/>
          <p14:tracePt t="531389" x="9205913" y="1214438"/>
          <p14:tracePt t="531405" x="9232900" y="1241425"/>
          <p14:tracePt t="531421" x="9277350" y="1276350"/>
          <p14:tracePt t="531437" x="9304338" y="1295400"/>
          <p14:tracePt t="531453" x="9331325" y="1322388"/>
          <p14:tracePt t="531469" x="9394825" y="1366838"/>
          <p14:tracePt t="531485" x="9439275" y="1384300"/>
          <p14:tracePt t="531501" x="9474200" y="1393825"/>
          <p14:tracePt t="531533" x="9483725" y="1393825"/>
          <p14:tracePt t="531549" x="9483725" y="1384300"/>
          <p14:tracePt t="531565" x="9483725" y="1374775"/>
          <p14:tracePt t="531581" x="9483725" y="1357313"/>
          <p14:tracePt t="531597" x="9483725" y="1322388"/>
          <p14:tracePt t="531613" x="9483725" y="1285875"/>
          <p14:tracePt t="531629" x="9483725" y="1258888"/>
          <p14:tracePt t="531645" x="9483725" y="1204913"/>
          <p14:tracePt t="531661" x="9474200" y="1179513"/>
          <p14:tracePt t="531677" x="9456738" y="1133475"/>
          <p14:tracePt t="531693" x="9456738" y="1125538"/>
          <p14:tracePt t="531710" x="9439275" y="1098550"/>
          <p14:tracePt t="531725" x="9420225" y="1071563"/>
          <p14:tracePt t="531741" x="9402763" y="1044575"/>
          <p14:tracePt t="531773" x="9375775" y="1036638"/>
          <p14:tracePt t="531789" x="9340850" y="1036638"/>
          <p14:tracePt t="531805" x="9313863" y="1036638"/>
          <p14:tracePt t="531821" x="9286875" y="1036638"/>
          <p14:tracePt t="531837" x="9251950" y="1044575"/>
          <p14:tracePt t="531853" x="9215438" y="1054100"/>
          <p14:tracePt t="531869" x="9197975" y="1054100"/>
          <p14:tracePt t="531885" x="9170988" y="1062038"/>
          <p14:tracePt t="531917" x="9170988" y="1071563"/>
          <p14:tracePt t="531933" x="9161463" y="1081088"/>
          <p14:tracePt t="531949" x="9161463" y="1098550"/>
          <p14:tracePt t="531965" x="9161463" y="1116013"/>
          <p14:tracePt t="531981" x="9170988" y="1143000"/>
          <p14:tracePt t="531997" x="9188450" y="1160463"/>
          <p14:tracePt t="532012" x="9205913" y="1169988"/>
          <p14:tracePt t="532028" x="9259888" y="1179513"/>
          <p14:tracePt t="532045" x="9304338" y="1179513"/>
          <p14:tracePt t="532060" x="9367838" y="1179513"/>
          <p14:tracePt t="532076" x="9429750" y="1179513"/>
          <p14:tracePt t="532092" x="9501188" y="1179513"/>
          <p14:tracePt t="532108" x="9590088" y="1179513"/>
          <p14:tracePt t="532124" x="9698038" y="1179513"/>
          <p14:tracePt t="532140" x="9777413" y="1179513"/>
          <p14:tracePt t="532156" x="9867900" y="1179513"/>
          <p14:tracePt t="532172" x="10001250" y="1169988"/>
          <p14:tracePt t="532188" x="10161588" y="1152525"/>
          <p14:tracePt t="532204" x="10323513" y="1125538"/>
          <p14:tracePt t="532220" x="10466388" y="1098550"/>
          <p14:tracePt t="532236" x="10572750" y="1081088"/>
          <p14:tracePt t="532252" x="10590213" y="1081088"/>
          <p14:tracePt t="532292" x="10590213" y="1071563"/>
          <p14:tracePt t="532308" x="10599738" y="1054100"/>
          <p14:tracePt t="532324" x="10599738" y="1036638"/>
          <p14:tracePt t="532340" x="10599738" y="1027113"/>
          <p14:tracePt t="532350" x="10617200" y="1009650"/>
          <p14:tracePt t="532364" x="10634663" y="990600"/>
          <p14:tracePt t="532380" x="10634663" y="982663"/>
          <p14:tracePt t="532404" x="10634663" y="965200"/>
          <p14:tracePt t="532420" x="10634663" y="955675"/>
          <p14:tracePt t="532430" x="10634663" y="946150"/>
          <p14:tracePt t="532444" x="10609263" y="919163"/>
          <p14:tracePt t="532460" x="10537825" y="893763"/>
          <p14:tracePt t="532476" x="10456863" y="866775"/>
          <p14:tracePt t="532492" x="10394950" y="857250"/>
          <p14:tracePt t="532508" x="10348913" y="839788"/>
          <p14:tracePt t="532524" x="10304463" y="830263"/>
          <p14:tracePt t="532540" x="10260013" y="830263"/>
          <p14:tracePt t="532556" x="10188575" y="830263"/>
          <p14:tracePt t="532572" x="10144125" y="830263"/>
          <p14:tracePt t="532588" x="10055225" y="830263"/>
          <p14:tracePt t="532604" x="9991725" y="830263"/>
          <p14:tracePt t="532620" x="9947275" y="847725"/>
          <p14:tracePt t="532636" x="9894888" y="857250"/>
          <p14:tracePt t="532652" x="9831388" y="866775"/>
          <p14:tracePt t="532668" x="9777413" y="874713"/>
          <p14:tracePt t="532684" x="9725025" y="884238"/>
          <p14:tracePt t="532700" x="9688513" y="884238"/>
          <p14:tracePt t="532716" x="9661525" y="893763"/>
          <p14:tracePt t="532732" x="9644063" y="893763"/>
          <p14:tracePt t="532748" x="9626600" y="893763"/>
          <p14:tracePt t="532764" x="9599613" y="893763"/>
          <p14:tracePt t="532780" x="9555163" y="893763"/>
          <p14:tracePt t="532796" x="9501188" y="901700"/>
          <p14:tracePt t="532812" x="9447213" y="919163"/>
          <p14:tracePt t="532828" x="9385300" y="938213"/>
          <p14:tracePt t="532844" x="9367838" y="938213"/>
          <p14:tracePt t="532860" x="9358313" y="938213"/>
          <p14:tracePt t="532892" x="9340850" y="946150"/>
          <p14:tracePt t="532908" x="9313863" y="973138"/>
          <p14:tracePt t="532924" x="9296400" y="982663"/>
          <p14:tracePt t="532940" x="9269413" y="990600"/>
          <p14:tracePt t="532956" x="9251950" y="990600"/>
          <p14:tracePt t="532972" x="9232900" y="1000125"/>
          <p14:tracePt t="533030" x="9224963" y="1000125"/>
          <p14:tracePt t="533046" x="9224963" y="1009650"/>
          <p14:tracePt t="533223" x="9224963" y="1017588"/>
          <p14:tracePt t="533254" x="9215438" y="1017588"/>
          <p14:tracePt t="533630" x="9215438" y="1036638"/>
          <p14:tracePt t="533647" x="9215438" y="1044575"/>
          <p14:tracePt t="533662" x="9215438" y="1062038"/>
          <p14:tracePt t="533679" x="9215438" y="1081088"/>
          <p14:tracePt t="533694" x="9215438" y="1089025"/>
          <p14:tracePt t="533711" x="9215438" y="1098550"/>
          <p14:tracePt t="533790" x="9215438" y="1108075"/>
          <p14:tracePt t="533799" x="9215438" y="1116013"/>
          <p14:tracePt t="533823" x="9215438" y="1125538"/>
          <p14:tracePt t="533839" x="9215438" y="1133475"/>
          <p14:tracePt t="533870" x="9215438" y="1143000"/>
          <p14:tracePt t="533887" x="9215438" y="1160463"/>
          <p14:tracePt t="533903" x="9215438" y="1179513"/>
          <p14:tracePt t="533919" x="9215438" y="1187450"/>
          <p14:tracePt t="533928" x="9215438" y="1204913"/>
          <p14:tracePt t="533938" x="9215438" y="1223963"/>
          <p14:tracePt t="533963" x="9232900" y="1250950"/>
          <p14:tracePt t="533979" x="9242425" y="1295400"/>
          <p14:tracePt t="533995" x="9251950" y="1339850"/>
          <p14:tracePt t="534011" x="9251950" y="1393825"/>
          <p14:tracePt t="534026" x="9251950" y="1465263"/>
          <p14:tracePt t="534042" x="9251950" y="1509713"/>
          <p14:tracePt t="534059" x="9242425" y="1571625"/>
          <p14:tracePt t="534074" x="9224963" y="1625600"/>
          <p14:tracePt t="534091" x="9205913" y="1704975"/>
          <p14:tracePt t="534106" x="9188450" y="1803400"/>
          <p14:tracePt t="534123" x="9153525" y="1901825"/>
          <p14:tracePt t="534138" x="9134475" y="1928813"/>
          <p14:tracePt t="534154" x="9126538" y="1965325"/>
          <p14:tracePt t="534170" x="9109075" y="2009775"/>
          <p14:tracePt t="534186" x="9072563" y="2071688"/>
          <p14:tracePt t="534202" x="9010650" y="2133600"/>
          <p14:tracePt t="534218" x="8929688" y="2214563"/>
          <p14:tracePt t="534234" x="8885238" y="2276475"/>
          <p14:tracePt t="534250" x="8796338" y="2357438"/>
          <p14:tracePt t="534266" x="8742363" y="2428875"/>
          <p14:tracePt t="534282" x="8688388" y="2517775"/>
          <p14:tracePt t="534298" x="8634413" y="2589213"/>
          <p14:tracePt t="534314" x="8572500" y="2660650"/>
          <p14:tracePt t="534330" x="8483600" y="2724150"/>
          <p14:tracePt t="534346" x="8420100" y="2776538"/>
          <p14:tracePt t="534362" x="8385175" y="2813050"/>
          <p14:tracePt t="534378" x="8358188" y="2867025"/>
          <p14:tracePt t="534394" x="8331200" y="2901950"/>
          <p14:tracePt t="534410" x="8286750" y="2946400"/>
          <p14:tracePt t="534426" x="8242300" y="3000375"/>
          <p14:tracePt t="534442" x="8197850" y="3036888"/>
          <p14:tracePt t="534458" x="8180388" y="3062288"/>
          <p14:tracePt t="534474" x="8134350" y="3108325"/>
          <p14:tracePt t="534490" x="8099425" y="3170238"/>
          <p14:tracePt t="534506" x="8089900" y="3214688"/>
          <p14:tracePt t="534522" x="8054975" y="3268663"/>
          <p14:tracePt t="534538" x="8027988" y="3322638"/>
          <p14:tracePt t="534554" x="8010525" y="3348038"/>
          <p14:tracePt t="534570" x="8001000" y="3357563"/>
          <p14:tracePt t="534608" x="8001000" y="3367088"/>
          <p14:tracePt t="534624" x="7991475" y="3384550"/>
          <p14:tracePt t="534634" x="7983538" y="3384550"/>
          <p14:tracePt t="534650" x="7974013" y="3411538"/>
          <p14:tracePt t="534666" x="7947025" y="3429000"/>
          <p14:tracePt t="534682" x="7929563" y="3446463"/>
          <p14:tracePt t="534698" x="7920038" y="3465513"/>
          <p14:tracePt t="534714" x="7920038" y="3490913"/>
          <p14:tracePt t="534730" x="7920038" y="3509963"/>
          <p14:tracePt t="534746" x="7912100" y="3527425"/>
          <p14:tracePt t="534784" x="7912100" y="3536950"/>
          <p14:tracePt t="534804" x="7912100" y="3544888"/>
          <p14:tracePt t="534817" x="7894638" y="3562350"/>
          <p14:tracePt t="534832" x="7894638" y="3571875"/>
          <p14:tracePt t="534842" x="7894638" y="3581400"/>
          <p14:tracePt t="534858" x="7894638" y="3608388"/>
          <p14:tracePt t="534874" x="7885113" y="3625850"/>
          <p14:tracePt t="534890" x="7867650" y="3652838"/>
          <p14:tracePt t="534906" x="7858125" y="3687763"/>
          <p14:tracePt t="534921" x="7848600" y="3705225"/>
          <p14:tracePt t="534938" x="7823200" y="3732213"/>
          <p14:tracePt t="534953" x="7796213" y="3751263"/>
          <p14:tracePt t="534970" x="7786688" y="3768725"/>
          <p14:tracePt t="534985" x="7769225" y="3786188"/>
          <p14:tracePt t="535001" x="7759700" y="3795713"/>
          <p14:tracePt t="535018" x="7751763" y="3795713"/>
          <p14:tracePt t="535049" x="7751763" y="3803650"/>
          <p14:tracePt t="535066" x="7742238" y="3813175"/>
          <p14:tracePt t="535081" x="7732713" y="3813175"/>
          <p14:tracePt t="535097" x="7724775" y="3840163"/>
          <p14:tracePt t="535129" x="7724775" y="3848100"/>
          <p14:tracePt t="535145" x="7724775" y="3875088"/>
          <p14:tracePt t="535161" x="7715250" y="3884613"/>
          <p14:tracePt t="535178" x="7705725" y="3902075"/>
          <p14:tracePt t="537518" x="7715250" y="3894138"/>
          <p14:tracePt t="537566" x="7724775" y="3894138"/>
          <p14:tracePt t="537598" x="7742238" y="3894138"/>
          <p14:tracePt t="537603" x="7751763" y="3894138"/>
          <p14:tracePt t="537614" x="7777163" y="3911600"/>
          <p14:tracePt t="537623" x="7796213" y="3929063"/>
          <p14:tracePt t="537639" x="7848600" y="3965575"/>
          <p14:tracePt t="537655" x="7983538" y="4062413"/>
          <p14:tracePt t="537671" x="8197850" y="4214813"/>
          <p14:tracePt t="537687" x="8483600" y="4394200"/>
          <p14:tracePt t="537703" x="8804275" y="4625975"/>
          <p14:tracePt t="537719" x="9117013" y="4857750"/>
          <p14:tracePt t="537735" x="9367838" y="5062538"/>
          <p14:tracePt t="537751" x="9563100" y="5187950"/>
          <p14:tracePt t="537767" x="9661525" y="5241925"/>
          <p14:tracePt t="537783" x="9732963" y="5259388"/>
          <p14:tracePt t="537799" x="9804400" y="5259388"/>
          <p14:tracePt t="537815" x="9920288" y="5259388"/>
          <p14:tracePt t="537831" x="10010775" y="5259388"/>
          <p14:tracePt t="537847" x="10072688" y="5259388"/>
          <p14:tracePt t="537863" x="10126663" y="5259388"/>
          <p14:tracePt t="537879" x="10144125" y="5259388"/>
          <p14:tracePt t="537895" x="10153650" y="5259388"/>
          <p14:tracePt t="537911" x="10161588" y="5268913"/>
          <p14:tracePt t="538014" x="10161588" y="5276850"/>
          <p14:tracePt t="538019" x="10171113" y="5286375"/>
          <p14:tracePt t="538030" x="10180638" y="5295900"/>
          <p14:tracePt t="538038" x="10198100" y="5313363"/>
          <p14:tracePt t="538054" x="10225088" y="5340350"/>
          <p14:tracePt t="538094" x="10233025" y="5348288"/>
          <p14:tracePt t="538873" x="10242550" y="5357813"/>
          <p14:tracePt t="538892" x="10252075" y="5375275"/>
          <p14:tracePt t="538920" x="10252075" y="5384800"/>
          <p14:tracePt t="538940" x="10252075" y="5394325"/>
          <p14:tracePt t="538984" x="10260013" y="5402263"/>
          <p14:tracePt t="539020" x="10260013" y="5411788"/>
          <p14:tracePt t="539033" x="10260013" y="5419725"/>
          <p14:tracePt t="539038" x="10260013" y="5429250"/>
          <p14:tracePt t="539049" x="10269538" y="5446713"/>
          <p14:tracePt t="539062" x="10277475" y="5446713"/>
          <p14:tracePt t="539078" x="10277475" y="5473700"/>
          <p14:tracePt t="539109" x="10277475" y="5483225"/>
          <p14:tracePt t="539125" x="10277475" y="5491163"/>
          <p14:tracePt t="539142" x="10287000" y="5491163"/>
          <p14:tracePt t="539158" x="10296525" y="5518150"/>
          <p14:tracePt t="539173" x="10313988" y="5537200"/>
          <p14:tracePt t="539189" x="10323513" y="5545138"/>
          <p14:tracePt t="539205" x="10340975" y="5562600"/>
          <p14:tracePt t="539221" x="10358438" y="5562600"/>
          <p14:tracePt t="539237" x="10375900" y="5562600"/>
          <p14:tracePt t="539240" x="10385425" y="5562600"/>
          <p14:tracePt t="539253" x="10402888" y="5562600"/>
          <p14:tracePt t="539269" x="10429875" y="5562600"/>
          <p14:tracePt t="539285" x="10456863" y="5554663"/>
          <p14:tracePt t="539301" x="10491788" y="5527675"/>
          <p14:tracePt t="539333" x="10491788" y="5518150"/>
          <p14:tracePt t="539409" x="10491788" y="5510213"/>
          <p14:tracePt t="539440" x="10491788" y="5491163"/>
          <p14:tracePt t="539446" x="10483850" y="5491163"/>
          <p14:tracePt t="539461" x="10466388" y="5491163"/>
          <p14:tracePt t="539478" x="10439400" y="5491163"/>
          <p14:tracePt t="539493" x="10420350" y="5491163"/>
          <p14:tracePt t="539509" x="10402888" y="5491163"/>
          <p14:tracePt t="539525" x="10385425" y="5491163"/>
          <p14:tracePt t="539541" x="10358438" y="5500688"/>
          <p14:tracePt t="539557" x="10340975" y="5527675"/>
          <p14:tracePt t="539573" x="10323513" y="5527675"/>
          <p14:tracePt t="539589" x="10304463" y="5545138"/>
          <p14:tracePt t="539605" x="10296525" y="5554663"/>
          <p14:tracePt t="539621" x="10287000" y="5554663"/>
          <p14:tracePt t="539653" x="10287000" y="5562600"/>
          <p14:tracePt t="539669" x="10287000" y="5581650"/>
          <p14:tracePt t="539685" x="10287000" y="5589588"/>
          <p14:tracePt t="539702" x="10304463" y="5616575"/>
          <p14:tracePt t="539717" x="10331450" y="5626100"/>
          <p14:tracePt t="539733" x="10340975" y="5626100"/>
          <p14:tracePt t="539749" x="10358438" y="5626100"/>
          <p14:tracePt t="539765" x="10375900" y="5626100"/>
          <p14:tracePt t="539781" x="10420350" y="5626100"/>
          <p14:tracePt t="539797" x="10474325" y="5626100"/>
          <p14:tracePt t="539813" x="10528300" y="5626100"/>
          <p14:tracePt t="539829" x="10582275" y="5608638"/>
          <p14:tracePt t="539845" x="10634663" y="5562600"/>
          <p14:tracePt t="539861" x="10688638" y="5537200"/>
          <p14:tracePt t="539893" x="10688638" y="5527675"/>
          <p14:tracePt t="539909" x="10688638" y="5510213"/>
          <p14:tracePt t="539925" x="10688638" y="5491163"/>
          <p14:tracePt t="539941" x="10698163" y="5465763"/>
          <p14:tracePt t="539957" x="10698163" y="5438775"/>
          <p14:tracePt t="539973" x="10698163" y="5429250"/>
          <p14:tracePt t="539989" x="10698163" y="5394325"/>
          <p14:tracePt t="540005" x="10698163" y="5375275"/>
          <p14:tracePt t="540021" x="10698163" y="5357813"/>
          <p14:tracePt t="540037" x="10671175" y="5330825"/>
          <p14:tracePt t="540053" x="10661650" y="5313363"/>
          <p14:tracePt t="540069" x="10653713" y="5286375"/>
          <p14:tracePt t="540085" x="10634663" y="5259388"/>
          <p14:tracePt t="540101" x="10626725" y="5232400"/>
          <p14:tracePt t="540116" x="10617200" y="5205413"/>
          <p14:tracePt t="540134" x="10609263" y="5170488"/>
          <p14:tracePt t="540148" x="10609263" y="5153025"/>
          <p14:tracePt t="540164" x="10609263" y="5133975"/>
          <p14:tracePt t="540180" x="10599738" y="5116513"/>
          <p14:tracePt t="540196" x="10590213" y="5089525"/>
          <p14:tracePt t="540212" x="10563225" y="5054600"/>
          <p14:tracePt t="540228" x="10563225" y="5027613"/>
          <p14:tracePt t="540244" x="10545763" y="5000625"/>
          <p14:tracePt t="540260" x="10528300" y="4973638"/>
          <p14:tracePt t="540264" x="10528300" y="4965700"/>
          <p14:tracePt t="540386" x="10518775" y="4956175"/>
          <p14:tracePt t="540407" x="10510838" y="4956175"/>
          <p14:tracePt t="540418" x="10510838" y="4965700"/>
          <p14:tracePt t="540424" x="10501313" y="4973638"/>
          <p14:tracePt t="540450" x="10491788" y="4973638"/>
          <p14:tracePt t="540466" x="10491788" y="4983163"/>
          <p14:tracePt t="540482" x="10491788" y="4991100"/>
          <p14:tracePt t="540503" x="10483850" y="5000625"/>
          <p14:tracePt t="540610" x="10483850" y="5010150"/>
          <p14:tracePt t="540674" x="10483850" y="5018088"/>
          <p14:tracePt t="540695" x="10491788" y="5018088"/>
          <p14:tracePt t="540706" x="10501313" y="5018088"/>
          <p14:tracePt t="540712" x="10528300" y="5010150"/>
          <p14:tracePt t="540724" x="10537825" y="5010150"/>
          <p14:tracePt t="540740" x="10555288" y="5000625"/>
          <p14:tracePt t="540756" x="10572750" y="4983163"/>
          <p14:tracePt t="540772" x="10582275" y="4956175"/>
          <p14:tracePt t="540788" x="10582275" y="4929188"/>
          <p14:tracePt t="540804" x="10599738" y="4875213"/>
          <p14:tracePt t="540820" x="10599738" y="4848225"/>
          <p14:tracePt t="540836" x="10599738" y="4840288"/>
          <p14:tracePt t="540852" x="10582275" y="4813300"/>
          <p14:tracePt t="540868" x="10510838" y="4768850"/>
          <p14:tracePt t="540884" x="10466388" y="4732338"/>
          <p14:tracePt t="540900" x="10394950" y="4687888"/>
          <p14:tracePt t="540916" x="10269538" y="4616450"/>
          <p14:tracePt t="540932" x="10072688" y="4510088"/>
          <p14:tracePt t="540948" x="9875838" y="4384675"/>
          <p14:tracePt t="540964" x="9671050" y="4251325"/>
          <p14:tracePt t="540980" x="9447213" y="4108450"/>
          <p14:tracePt t="540996" x="9277350" y="3983038"/>
          <p14:tracePt t="541012" x="9170988" y="3911600"/>
          <p14:tracePt t="541028" x="9134475" y="3884613"/>
          <p14:tracePt t="541044" x="9072563" y="3840163"/>
          <p14:tracePt t="541060" x="9010650" y="3803650"/>
          <p14:tracePt t="541076" x="8956675" y="3776663"/>
          <p14:tracePt t="541092" x="8947150" y="3776663"/>
          <p14:tracePt t="541170" x="8939213" y="3776663"/>
          <p14:tracePt t="541186" x="8929688" y="3776663"/>
          <p14:tracePt t="541192" x="8920163" y="3776663"/>
          <p14:tracePt t="541204" x="8912225" y="3776663"/>
          <p14:tracePt t="541220" x="8902700" y="3776663"/>
          <p14:tracePt t="541236" x="8894763" y="3776663"/>
          <p14:tracePt t="541252" x="8875713" y="3786188"/>
          <p14:tracePt t="541254" x="8867775" y="3786188"/>
          <p14:tracePt t="541267" x="8858250" y="3786188"/>
          <p14:tracePt t="541284" x="8831263" y="3795713"/>
          <p14:tracePt t="541300" x="8786813" y="3848100"/>
          <p14:tracePt t="541318" x="8759825" y="3867150"/>
          <p14:tracePt t="541331" x="8742363" y="3875088"/>
          <p14:tracePt t="541347" x="8732838" y="3894138"/>
          <p14:tracePt t="541588" x="8732838" y="3902075"/>
          <p14:tracePt t="541605" x="8732838" y="3911600"/>
          <p14:tracePt t="541636" x="8751888" y="3929063"/>
          <p14:tracePt t="541641" x="8751888" y="3938588"/>
          <p14:tracePt t="541653" x="8759825" y="3938588"/>
          <p14:tracePt t="541669" x="8759825" y="3946525"/>
          <p14:tracePt t="541716" x="8759825" y="3956050"/>
          <p14:tracePt t="541764" x="8751888" y="3956050"/>
          <p14:tracePt t="541770" x="8742363" y="3956050"/>
          <p14:tracePt t="541781" x="8732838" y="3956050"/>
          <p14:tracePt t="541796" x="8688388" y="3956050"/>
          <p14:tracePt t="541812" x="8599488" y="3956050"/>
          <p14:tracePt t="541828" x="8545513" y="3956050"/>
          <p14:tracePt t="541844" x="8466138" y="3938588"/>
          <p14:tracePt t="541860" x="8385175" y="3911600"/>
          <p14:tracePt t="541876" x="8259763" y="3857625"/>
          <p14:tracePt t="541891" x="8197850" y="3822700"/>
          <p14:tracePt t="541908" x="8081963" y="3759200"/>
          <p14:tracePt t="541924" x="8062913" y="3751263"/>
          <p14:tracePt t="541939" x="8062913" y="3741738"/>
          <p14:tracePt t="541955" x="8037513" y="3732213"/>
          <p14:tracePt t="541972" x="7947025" y="3724275"/>
          <p14:tracePt t="541987" x="7912100" y="3714750"/>
          <p14:tracePt t="542004" x="7823200" y="3697288"/>
          <p14:tracePt t="542019" x="7813675" y="3697288"/>
          <p14:tracePt t="542036" x="7786688" y="3687763"/>
          <p14:tracePt t="542051" x="7777163" y="3687763"/>
          <p14:tracePt t="542083" x="7751763" y="3687763"/>
          <p14:tracePt t="542099" x="7732713" y="3705225"/>
          <p14:tracePt t="542115" x="7715250" y="3724275"/>
          <p14:tracePt t="542131" x="7715250" y="3751263"/>
          <p14:tracePt t="542147" x="7751763" y="3759200"/>
          <p14:tracePt t="542163" x="7831138" y="3759200"/>
          <p14:tracePt t="542179" x="7902575" y="3759200"/>
          <p14:tracePt t="542195" x="7974013" y="3759200"/>
          <p14:tracePt t="542211" x="8045450" y="3751263"/>
          <p14:tracePt t="542227" x="8170863" y="3714750"/>
          <p14:tracePt t="542243" x="8340725" y="3608388"/>
          <p14:tracePt t="542259" x="8589963" y="3446463"/>
          <p14:tracePt t="542275" x="8947150" y="3197225"/>
          <p14:tracePt t="542277" x="9153525" y="3054350"/>
          <p14:tracePt t="542291" x="9358313" y="2894013"/>
          <p14:tracePt t="542306" x="9688513" y="2598738"/>
          <p14:tracePt t="542323" x="9894888" y="2339975"/>
          <p14:tracePt t="542340" x="10001250" y="2054225"/>
          <p14:tracePt t="542354" x="10010775" y="1982788"/>
          <p14:tracePt t="542370" x="10010775" y="1830388"/>
          <p14:tracePt t="542387" x="10018713" y="1704975"/>
          <p14:tracePt t="542403" x="10063163" y="1562100"/>
          <p14:tracePt t="542418" x="10099675" y="1446213"/>
          <p14:tracePt t="542435" x="10117138" y="1339850"/>
          <p14:tracePt t="542450" x="10144125" y="1231900"/>
          <p14:tracePt t="542466" x="10161588" y="1152525"/>
          <p14:tracePt t="542482" x="10161588" y="1098550"/>
          <p14:tracePt t="542498" x="10161588" y="1054100"/>
          <p14:tracePt t="542514" x="10206038" y="1009650"/>
          <p14:tracePt t="542531" x="10287000" y="928688"/>
          <p14:tracePt t="542546" x="10323513" y="884238"/>
          <p14:tracePt t="542562" x="10340975" y="822325"/>
          <p14:tracePt t="542578" x="10340975" y="768350"/>
          <p14:tracePt t="542594" x="10323513" y="731838"/>
          <p14:tracePt t="542610" x="10287000" y="723900"/>
          <p14:tracePt t="542626" x="10252075" y="704850"/>
          <p14:tracePt t="542642" x="10242550" y="704850"/>
          <p14:tracePt t="542658" x="10215563" y="679450"/>
          <p14:tracePt t="542674" x="10188575" y="642938"/>
          <p14:tracePt t="542691" x="10161588" y="633413"/>
          <p14:tracePt t="542706" x="10090150" y="625475"/>
          <p14:tracePt t="542722" x="10010775" y="625475"/>
          <p14:tracePt t="542738" x="9929813" y="625475"/>
          <p14:tracePt t="542754" x="9848850" y="633413"/>
          <p14:tracePt t="542770" x="9796463" y="642938"/>
          <p14:tracePt t="542788" x="9752013" y="669925"/>
          <p14:tracePt t="542802" x="9742488" y="679450"/>
          <p14:tracePt t="542818" x="9688513" y="687388"/>
          <p14:tracePt t="542834" x="9634538" y="714375"/>
          <p14:tracePt t="542850" x="9563100" y="750888"/>
          <p14:tracePt t="542866" x="9501188" y="795338"/>
          <p14:tracePt t="542882" x="9439275" y="830263"/>
          <p14:tracePt t="542898" x="9394825" y="857250"/>
          <p14:tracePt t="542914" x="9375775" y="884238"/>
          <p14:tracePt t="542930" x="9367838" y="884238"/>
          <p14:tracePt t="542946" x="9348788" y="901700"/>
          <p14:tracePt t="542962" x="9323388" y="938213"/>
          <p14:tracePt t="542978" x="9323388" y="990600"/>
          <p14:tracePt t="542994" x="9323388" y="1017588"/>
          <p14:tracePt t="543010" x="9348788" y="1054100"/>
          <p14:tracePt t="543026" x="9420225" y="1098550"/>
          <p14:tracePt t="543042" x="9518650" y="1125538"/>
          <p14:tracePt t="543058" x="9582150" y="1125538"/>
          <p14:tracePt t="543074" x="9698038" y="1143000"/>
          <p14:tracePt t="543090" x="9858375" y="1152525"/>
          <p14:tracePt t="543106" x="10037763" y="1160463"/>
          <p14:tracePt t="543122" x="10134600" y="1160463"/>
          <p14:tracePt t="543138" x="10144125" y="1160463"/>
          <p14:tracePt t="543154" x="10153650" y="1160463"/>
          <p14:tracePt t="543170" x="10161588" y="1160463"/>
          <p14:tracePt t="543286" x="10161588" y="1152525"/>
          <p14:tracePt t="543303" x="10171113" y="1152525"/>
          <p14:tracePt t="543319" x="10180638" y="1152525"/>
          <p14:tracePt t="543330" x="10188575" y="1152525"/>
          <p14:tracePt t="543351" x="10206038" y="1160463"/>
          <p14:tracePt t="543362" x="10215563" y="1169988"/>
          <p14:tracePt t="543574" x="10215563" y="1179513"/>
          <p14:tracePt t="543594" x="10215563" y="1187450"/>
          <p14:tracePt t="543718" x="10215563" y="1196975"/>
          <p14:tracePt t="543734" x="10225088" y="1196975"/>
          <p14:tracePt t="543926" x="10215563" y="1231900"/>
          <p14:tracePt t="543936" x="10215563" y="1241425"/>
          <p14:tracePt t="543946" x="10188575" y="1268413"/>
          <p14:tracePt t="543969" x="10161588" y="1295400"/>
          <p14:tracePt t="543985" x="10161588" y="1330325"/>
          <p14:tracePt t="544001" x="10161588" y="1357313"/>
          <p14:tracePt t="544017" x="10153650" y="1384300"/>
          <p14:tracePt t="544033" x="10144125" y="1411288"/>
          <p14:tracePt t="544049" x="10144125" y="1428750"/>
          <p14:tracePt t="544065" x="10144125" y="1465263"/>
          <p14:tracePt t="544081" x="10126663" y="1517650"/>
          <p14:tracePt t="544097" x="10090150" y="1616075"/>
          <p14:tracePt t="544113" x="10055225" y="1679575"/>
          <p14:tracePt t="544129" x="9983788" y="1812925"/>
          <p14:tracePt t="544145" x="9875838" y="2017713"/>
          <p14:tracePt t="544161" x="9759950" y="2259013"/>
          <p14:tracePt t="544177" x="9644063" y="2482850"/>
          <p14:tracePt t="544193" x="9545638" y="2652713"/>
          <p14:tracePt t="544209" x="9474200" y="2768600"/>
          <p14:tracePt t="544225" x="9456738" y="2786063"/>
          <p14:tracePt t="544375" x="9456738" y="2776538"/>
          <p14:tracePt t="544390" x="9456738" y="2768600"/>
          <p14:tracePt t="544410" x="9466263" y="2768600"/>
          <p14:tracePt t="544424" x="9474200" y="2759075"/>
          <p14:tracePt t="544429" x="9483725" y="2759075"/>
          <p14:tracePt t="544440" x="9501188" y="2751138"/>
          <p14:tracePt t="544449" x="9518650" y="2751138"/>
          <p14:tracePt t="544465" x="9582150" y="2724150"/>
          <p14:tracePt t="544481" x="9609138" y="2724150"/>
          <p14:tracePt t="544496" x="9617075" y="2724150"/>
          <p14:tracePt t="544568" x="9626600" y="2724150"/>
          <p14:tracePt t="544713" x="9634538" y="2714625"/>
          <p14:tracePt t="544745" x="9634538" y="2705100"/>
          <p14:tracePt t="544825" x="9634538" y="2697163"/>
          <p14:tracePt t="544829" x="9634538" y="2687638"/>
          <p14:tracePt t="544840" x="9634538" y="2679700"/>
          <p14:tracePt t="544872" x="9634538" y="2660650"/>
          <p14:tracePt t="544904" x="9634538" y="2652713"/>
          <p14:tracePt t="544909" x="9634538" y="2643188"/>
          <p14:tracePt t="545000" x="9644063" y="2643188"/>
          <p14:tracePt t="545016" x="9644063" y="2633663"/>
          <p14:tracePt t="545032" x="9644063" y="2625725"/>
          <p14:tracePt t="545056" x="9644063" y="2616200"/>
          <p14:tracePt t="545120" x="9653588" y="2608263"/>
          <p14:tracePt t="545152" x="9661525" y="2598738"/>
          <p14:tracePt t="545168" x="9680575" y="2598738"/>
          <p14:tracePt t="545200" x="9680575" y="2589213"/>
          <p14:tracePt t="545216" x="9705975" y="2581275"/>
          <p14:tracePt t="545232" x="9742488" y="2571750"/>
          <p14:tracePt t="545248" x="9777413" y="2562225"/>
          <p14:tracePt t="545264" x="9831388" y="2536825"/>
          <p14:tracePt t="545280" x="9875838" y="2517775"/>
          <p14:tracePt t="545296" x="9956800" y="2490788"/>
          <p14:tracePt t="545314" x="9991725" y="2473325"/>
          <p14:tracePt t="545328" x="10063163" y="2465388"/>
          <p14:tracePt t="545344" x="10134600" y="2455863"/>
          <p14:tracePt t="545360" x="10180638" y="2446338"/>
          <p14:tracePt t="545376" x="10215563" y="2438400"/>
          <p14:tracePt t="545440" x="10225088" y="2428875"/>
          <p14:tracePt t="545456" x="10242550" y="2419350"/>
          <p14:tracePt t="545552" x="10260013" y="2419350"/>
          <p14:tracePt t="545567" x="10287000" y="2419350"/>
          <p14:tracePt t="545583" x="10304463" y="2411413"/>
          <p14:tracePt t="545599" x="10313988" y="2411413"/>
          <p14:tracePt t="545615" x="10331450" y="2411413"/>
          <p14:tracePt t="545656" x="10358438" y="2401888"/>
          <p14:tracePt t="545672" x="10358438" y="2384425"/>
          <p14:tracePt t="545954" x="10367963" y="2374900"/>
          <p14:tracePt t="545971" x="10375900" y="2366963"/>
          <p14:tracePt t="545975" x="10375900" y="2357438"/>
          <p14:tracePt t="545987" x="10385425" y="2357438"/>
          <p14:tracePt t="545999" x="10385425" y="2347913"/>
          <p14:tracePt t="546015" x="10402888" y="2347913"/>
          <p14:tracePt t="546031" x="10429875" y="2347913"/>
          <p14:tracePt t="546047" x="10447338" y="2347913"/>
          <p14:tracePt t="546063" x="10501313" y="2347913"/>
          <p14:tracePt t="546079" x="10582275" y="2347913"/>
          <p14:tracePt t="546095" x="10653713" y="2347913"/>
          <p14:tracePt t="546111" x="10742613" y="2347913"/>
          <p14:tracePt t="546127" x="10831513" y="2347913"/>
          <p14:tracePt t="546143" x="10868025" y="2347913"/>
          <p14:tracePt t="546278" x="10858500" y="2357438"/>
          <p14:tracePt t="546291" x="10848975" y="2366963"/>
          <p14:tracePt t="546295" x="10804525" y="2411413"/>
          <p14:tracePt t="546307" x="10796588" y="2419350"/>
          <p14:tracePt t="546319" x="10769600" y="2465388"/>
          <p14:tracePt t="546335" x="10688638" y="2536825"/>
          <p14:tracePt t="546351" x="10599738" y="2616200"/>
          <p14:tracePt t="546367" x="10412413" y="2803525"/>
          <p14:tracePt t="546383" x="10198100" y="2982913"/>
          <p14:tracePt t="546399" x="10010775" y="3108325"/>
          <p14:tracePt t="546415" x="9840913" y="3187700"/>
          <p14:tracePt t="546431" x="9752013" y="3214688"/>
          <p14:tracePt t="546447" x="9680575" y="3224213"/>
          <p14:tracePt t="546463" x="9644063" y="3224213"/>
          <p14:tracePt t="546479" x="9599613" y="3224213"/>
          <p14:tracePt t="546495" x="9582150" y="3241675"/>
          <p14:tracePt t="546562" x="9572625" y="3241675"/>
          <p14:tracePt t="546582" x="9563100" y="3241675"/>
          <p14:tracePt t="546595" x="9555163" y="3251200"/>
          <p14:tracePt t="546611" x="9545638" y="3259138"/>
          <p14:tracePt t="546675" x="9537700" y="3259138"/>
          <p14:tracePt t="546679" x="9528175" y="3259138"/>
          <p14:tracePt t="546691" x="9510713" y="3259138"/>
          <p14:tracePt t="546707" x="9501188" y="3259138"/>
          <p14:tracePt t="546723" x="9491663" y="3259138"/>
          <p14:tracePt t="546734" x="9491663" y="3251200"/>
          <p14:tracePt t="546750" x="9466263" y="3232150"/>
          <p14:tracePt t="546766" x="9412288" y="3205163"/>
          <p14:tracePt t="546782" x="9358313" y="3187700"/>
          <p14:tracePt t="546799" x="9251950" y="3170238"/>
          <p14:tracePt t="546814" x="9117013" y="3125788"/>
          <p14:tracePt t="546830" x="9010650" y="3108325"/>
          <p14:tracePt t="546846" x="8991600" y="3098800"/>
          <p14:tracePt t="546862" x="8983663" y="3089275"/>
          <p14:tracePt t="546878" x="8966200" y="3089275"/>
          <p14:tracePt t="546894" x="8939213" y="3098800"/>
          <p14:tracePt t="546910" x="8848725" y="3152775"/>
          <p14:tracePt t="546926" x="8777288" y="3197225"/>
          <p14:tracePt t="546942" x="8670925" y="3232150"/>
          <p14:tracePt t="546958" x="8609013" y="3251200"/>
          <p14:tracePt t="546974" x="8582025" y="3251200"/>
          <p14:tracePt t="546990" x="8582025" y="3259138"/>
          <p14:tracePt t="547006" x="8582025" y="3268663"/>
          <p14:tracePt t="547022" x="8562975" y="3286125"/>
          <p14:tracePt t="547038" x="8545513" y="3322638"/>
          <p14:tracePt t="547054" x="8537575" y="3340100"/>
          <p14:tracePt t="547070" x="8518525" y="3367088"/>
          <p14:tracePt t="547086" x="8510588" y="3402013"/>
          <p14:tracePt t="547102" x="8501063" y="3429000"/>
          <p14:tracePt t="547118" x="8483600" y="3446463"/>
          <p14:tracePt t="547134" x="8474075" y="3465513"/>
          <p14:tracePt t="547150" x="8474075" y="3490913"/>
          <p14:tracePt t="547166" x="8474075" y="3509963"/>
          <p14:tracePt t="547182" x="8483600" y="3527425"/>
          <p14:tracePt t="547198" x="8501063" y="3544888"/>
          <p14:tracePt t="547214" x="8528050" y="3562350"/>
          <p14:tracePt t="547230" x="8562975" y="3616325"/>
          <p14:tracePt t="547246" x="8599488" y="3643313"/>
          <p14:tracePt t="547262" x="8653463" y="3670300"/>
          <p14:tracePt t="547278" x="8688388" y="3687763"/>
          <p14:tracePt t="547294" x="8715375" y="3705225"/>
          <p14:tracePt t="547310" x="8724900" y="3705225"/>
          <p14:tracePt t="547342" x="8742363" y="3705225"/>
          <p14:tracePt t="547358" x="8769350" y="3705225"/>
          <p14:tracePt t="547374" x="8786813" y="3705225"/>
          <p14:tracePt t="547390" x="8813800" y="3705225"/>
          <p14:tracePt t="547422" x="8831263" y="3705225"/>
          <p14:tracePt t="547438" x="8858250" y="3705225"/>
          <p14:tracePt t="547455" x="8894763" y="3705225"/>
          <p14:tracePt t="547470" x="8991600" y="3697288"/>
          <p14:tracePt t="547486" x="9055100" y="3687763"/>
          <p14:tracePt t="547502" x="9188450" y="3679825"/>
          <p14:tracePt t="547518" x="9348788" y="3660775"/>
          <p14:tracePt t="547534" x="9510713" y="3625850"/>
          <p14:tracePt t="547550" x="9634538" y="3598863"/>
          <p14:tracePt t="547566" x="9725025" y="3562350"/>
          <p14:tracePt t="547582" x="9848850" y="3517900"/>
          <p14:tracePt t="547598" x="9983788" y="3438525"/>
          <p14:tracePt t="547614" x="10126663" y="3322638"/>
          <p14:tracePt t="547630" x="10296525" y="3179763"/>
          <p14:tracePt t="547646" x="10447338" y="3071813"/>
          <p14:tracePt t="547662" x="10545763" y="2982913"/>
          <p14:tracePt t="547678" x="10572750" y="2946400"/>
          <p14:tracePt t="547694" x="10590213" y="2901950"/>
          <p14:tracePt t="547710" x="10617200" y="2874963"/>
          <p14:tracePt t="547726" x="10634663" y="2847975"/>
          <p14:tracePt t="547742" x="10653713" y="2830513"/>
          <p14:tracePt t="547758" x="10680700" y="2803525"/>
          <p14:tracePt t="547774" x="10698163" y="2768600"/>
          <p14:tracePt t="547790" x="10725150" y="2741613"/>
          <p14:tracePt t="547806" x="10742613" y="2724150"/>
          <p14:tracePt t="547822" x="10752138" y="2705100"/>
          <p14:tracePt t="547838" x="10760075" y="2697163"/>
          <p14:tracePt t="547854" x="10787063" y="2679700"/>
          <p14:tracePt t="547871" x="10804525" y="2652713"/>
          <p14:tracePt t="547886" x="10814050" y="2633663"/>
          <p14:tracePt t="547903" x="10814050" y="2608263"/>
          <p14:tracePt t="547918" x="10814050" y="2598738"/>
          <p14:tracePt t="547934" x="10841038" y="2581275"/>
          <p14:tracePt t="547949" x="10868025" y="2544763"/>
          <p14:tracePt t="547981" x="10875963" y="2544763"/>
          <p14:tracePt t="547997" x="10875963" y="2536825"/>
          <p14:tracePt t="548013" x="10885488" y="2527300"/>
          <p14:tracePt t="548029" x="10895013" y="2509838"/>
          <p14:tracePt t="548045" x="10895013" y="2490788"/>
          <p14:tracePt t="548084" x="10902950" y="2482850"/>
          <p14:tracePt t="548100" x="10912475" y="2473325"/>
          <p14:tracePt t="548116" x="10929938" y="2465388"/>
          <p14:tracePt t="548125" x="10939463" y="2465388"/>
          <p14:tracePt t="548141" x="10966450" y="2455863"/>
          <p14:tracePt t="548157" x="10966450" y="2446338"/>
          <p14:tracePt t="548213" x="10974388" y="2446338"/>
          <p14:tracePt t="548372" x="10983913" y="2438400"/>
          <p14:tracePt t="548388" x="10983913" y="2428875"/>
          <p14:tracePt t="548404" x="10974388" y="2428875"/>
          <p14:tracePt t="548644" x="10991850" y="2438400"/>
          <p14:tracePt t="548649" x="11001375" y="2446338"/>
          <p14:tracePt t="548660" x="11010900" y="2446338"/>
          <p14:tracePt t="548669" x="11018838" y="2446338"/>
          <p14:tracePt t="548685" x="11045825" y="2455863"/>
          <p14:tracePt t="548700" x="11055350" y="2465388"/>
          <p14:tracePt t="548885" x="11055350" y="2473325"/>
          <p14:tracePt t="548889" x="11055350" y="2482850"/>
          <p14:tracePt t="548900" x="11045825" y="2490788"/>
          <p14:tracePt t="548908" x="11045825" y="2509838"/>
          <p14:tracePt t="548924" x="11018838" y="2536825"/>
          <p14:tracePt t="548940" x="11010900" y="2571750"/>
          <p14:tracePt t="548956" x="11010900" y="2608263"/>
          <p14:tracePt t="548972" x="11010900" y="2679700"/>
          <p14:tracePt t="548988" x="11018838" y="2741613"/>
          <p14:tracePt t="549004" x="11045825" y="2803525"/>
          <p14:tracePt t="549020" x="11099800" y="2901950"/>
          <p14:tracePt t="549036" x="11153775" y="2973388"/>
          <p14:tracePt t="549052" x="11198225" y="3044825"/>
          <p14:tracePt t="549068" x="11215688" y="3089275"/>
          <p14:tracePt t="549084" x="11225213" y="3116263"/>
          <p14:tracePt t="549100" x="11233150" y="3170238"/>
          <p14:tracePt t="549116" x="11233150" y="3205163"/>
          <p14:tracePt t="549132" x="11242675" y="3241675"/>
          <p14:tracePt t="549148" x="11242675" y="3303588"/>
          <p14:tracePt t="549164" x="11242675" y="3357563"/>
          <p14:tracePt t="549180" x="11242675" y="3411538"/>
          <p14:tracePt t="549196" x="11242675" y="3465513"/>
          <p14:tracePt t="549212" x="11242675" y="3509963"/>
          <p14:tracePt t="549228" x="11233150" y="3554413"/>
          <p14:tracePt t="549244" x="11206163" y="3581400"/>
          <p14:tracePt t="549260" x="11206163" y="3598863"/>
          <p14:tracePt t="549276" x="11206163" y="3625850"/>
          <p14:tracePt t="549292" x="11206163" y="3660775"/>
          <p14:tracePt t="549308" x="11206163" y="3705225"/>
          <p14:tracePt t="549325" x="11206163" y="3768725"/>
          <p14:tracePt t="549340" x="11206163" y="3813175"/>
          <p14:tracePt t="549356" x="11206163" y="3867150"/>
          <p14:tracePt t="549372" x="11188700" y="3911600"/>
          <p14:tracePt t="549388" x="11153775" y="3983038"/>
          <p14:tracePt t="549404" x="11144250" y="4017963"/>
          <p14:tracePt t="549420" x="11082338" y="4143375"/>
          <p14:tracePt t="549436" x="11001375" y="4286250"/>
          <p14:tracePt t="549452" x="10912475" y="4446588"/>
          <p14:tracePt t="549468" x="10796588" y="4633913"/>
          <p14:tracePt t="549484" x="10706100" y="4776788"/>
          <p14:tracePt t="549500" x="10706100" y="4786313"/>
          <p14:tracePt t="549516" x="10706100" y="4803775"/>
          <p14:tracePt t="549532" x="10706100" y="4822825"/>
          <p14:tracePt t="549548" x="10706100" y="4867275"/>
          <p14:tracePt t="549564" x="10706100" y="4919663"/>
          <p14:tracePt t="549580" x="10671175" y="5010150"/>
          <p14:tracePt t="549596" x="10634663" y="5089525"/>
          <p14:tracePt t="549612" x="10582275" y="5160963"/>
          <p14:tracePt t="549628" x="10572750" y="5197475"/>
          <p14:tracePt t="549644" x="10563225" y="5224463"/>
          <p14:tracePt t="549661" x="10563225" y="5251450"/>
          <p14:tracePt t="549676" x="10563225" y="5276850"/>
          <p14:tracePt t="549691" x="10563225" y="5295900"/>
          <p14:tracePt t="549708" x="10563225" y="5313363"/>
          <p14:tracePt t="549724" x="10555288" y="5348288"/>
          <p14:tracePt t="549739" x="10537825" y="5367338"/>
          <p14:tracePt t="549755" x="10518775" y="5375275"/>
          <p14:tracePt t="549771" x="10518775" y="5402263"/>
          <p14:tracePt t="549787" x="10491788" y="5419725"/>
          <p14:tracePt t="549803" x="10483850" y="5446713"/>
          <p14:tracePt t="549819" x="10483850" y="5465763"/>
          <p14:tracePt t="549835" x="10483850" y="5510213"/>
          <p14:tracePt t="549851" x="10474325" y="5527675"/>
          <p14:tracePt t="550055" x="10474325" y="5518150"/>
          <p14:tracePt t="550150" x="10474325" y="5500688"/>
          <p14:tracePt t="550156" x="10474325" y="5491163"/>
          <p14:tracePt t="550186" x="10474325" y="5483225"/>
          <p14:tracePt t="550199" x="10474325" y="5473700"/>
          <p14:tracePt t="550294" x="10474325" y="5465763"/>
          <p14:tracePt t="550300" x="10483850" y="5456238"/>
          <p14:tracePt t="550374" x="10491788" y="5446713"/>
          <p14:tracePt t="550488" x="10491788" y="5438775"/>
          <p14:tracePt t="550976" x="10491788" y="5446713"/>
          <p14:tracePt t="551041" x="10483850" y="5446713"/>
          <p14:tracePt t="553097" x="10483850" y="5438775"/>
          <p14:tracePt t="553108" x="10483850" y="5429250"/>
          <p14:tracePt t="553156" x="10483850" y="5419725"/>
          <p14:tracePt t="553172" x="10474325" y="5411788"/>
          <p14:tracePt t="553220" x="10474325" y="5402263"/>
          <p14:tracePt t="553236" x="10474325" y="5394325"/>
          <p14:tracePt t="553252" x="10474325" y="5384800"/>
          <p14:tracePt t="553258" x="10474325" y="5375275"/>
          <p14:tracePt t="553272" x="10474325" y="5348288"/>
          <p14:tracePt t="553288" x="10474325" y="5330825"/>
          <p14:tracePt t="553304" x="10474325" y="5313363"/>
          <p14:tracePt t="553322" x="10474325" y="5295900"/>
          <p14:tracePt t="553336" x="10474325" y="5286375"/>
          <p14:tracePt t="553352" x="10466388" y="5259388"/>
          <p14:tracePt t="553384" x="10466388" y="5241925"/>
          <p14:tracePt t="553400" x="10466388" y="5224463"/>
          <p14:tracePt t="553416" x="10466388" y="5214938"/>
          <p14:tracePt t="553432" x="10466388" y="5205413"/>
          <p14:tracePt t="553448" x="10466388" y="5197475"/>
          <p14:tracePt t="553464" x="10466388" y="5180013"/>
          <p14:tracePt t="553480" x="10466388" y="5160963"/>
          <p14:tracePt t="553496" x="10466388" y="5153025"/>
          <p14:tracePt t="553512" x="10466388" y="5126038"/>
          <p14:tracePt t="553528" x="10466388" y="5108575"/>
          <p14:tracePt t="553560" x="10466388" y="5081588"/>
          <p14:tracePt t="553592" x="10456863" y="5062538"/>
          <p14:tracePt t="553608" x="10447338" y="5045075"/>
          <p14:tracePt t="553641" x="10447338" y="5037138"/>
          <p14:tracePt t="553656" x="10420350" y="5010150"/>
          <p14:tracePt t="553673" x="10402888" y="4991100"/>
          <p14:tracePt t="553688" x="10385425" y="4983163"/>
          <p14:tracePt t="553721" x="10375900" y="4983163"/>
          <p14:tracePt t="553749" x="10367963" y="4983163"/>
          <p14:tracePt t="553754" x="10358438" y="4973638"/>
          <p14:tracePt t="553780" x="10348913" y="4973638"/>
          <p14:tracePt t="553786" x="10340975" y="4973638"/>
          <p14:tracePt t="553800" x="10323513" y="4973638"/>
          <p14:tracePt t="553816" x="10296525" y="4973638"/>
          <p14:tracePt t="553832" x="10287000" y="4973638"/>
          <p14:tracePt t="553892" x="10277475" y="4973638"/>
          <p14:tracePt t="553898" x="10269538" y="4973638"/>
          <p14:tracePt t="553940" x="10260013" y="4973638"/>
          <p14:tracePt t="553946" x="10260013" y="4983163"/>
          <p14:tracePt t="553960" x="10260013" y="4991100"/>
          <p14:tracePt t="553975" x="10252075" y="5000625"/>
          <p14:tracePt t="554006" x="10242550" y="5000625"/>
          <p14:tracePt t="554039" x="10242550" y="5010150"/>
          <p14:tracePt t="554054" x="10233025" y="5018088"/>
          <p14:tracePt t="554374" x="10242550" y="5018088"/>
          <p14:tracePt t="554390" x="10252075" y="5018088"/>
          <p14:tracePt t="554422" x="10260013" y="5018088"/>
          <p14:tracePt t="554487" x="10277475" y="5018088"/>
          <p14:tracePt t="554518" x="10287000" y="5018088"/>
          <p14:tracePt t="554583" x="10296525" y="5018088"/>
          <p14:tracePt t="554615" x="10304463" y="5018088"/>
          <p14:tracePt t="554619" x="10313988" y="5018088"/>
          <p14:tracePt t="554711" x="10331450" y="5018088"/>
          <p14:tracePt t="554715" x="10340975" y="5018088"/>
          <p14:tracePt t="554742" x="10348913" y="5018088"/>
          <p14:tracePt t="554775" x="10358438" y="5018088"/>
          <p14:tracePt t="554780" x="10367963" y="5018088"/>
          <p14:tracePt t="554791" x="10375900" y="5018088"/>
          <p14:tracePt t="554807" x="10394950" y="5018088"/>
          <p14:tracePt t="554823" x="10420350" y="5018088"/>
          <p14:tracePt t="554839" x="10439400" y="5018088"/>
          <p14:tracePt t="554855" x="10447338" y="5018088"/>
          <p14:tracePt t="554903" x="10456863" y="5018088"/>
          <p14:tracePt t="554918" x="10466388" y="5018088"/>
          <p14:tracePt t="554983" x="10474325" y="5018088"/>
          <p14:tracePt t="554999" x="10483850" y="5018088"/>
          <p14:tracePt t="555015" x="10491788" y="5018088"/>
          <p14:tracePt t="555063" x="10501313" y="5018088"/>
          <p14:tracePt t="555079" x="10510838" y="5018088"/>
          <p14:tracePt t="555095" x="10518775" y="5018088"/>
          <p14:tracePt t="555100" x="10528300" y="5018088"/>
          <p14:tracePt t="555159" x="10537825" y="5018088"/>
          <p14:tracePt t="555163" x="10545763" y="5018088"/>
          <p14:tracePt t="555174" x="10563225" y="5018088"/>
          <p14:tracePt t="555190" x="10572750" y="5018088"/>
          <p14:tracePt t="555206" x="10590213" y="5018088"/>
          <p14:tracePt t="555255" x="10599738" y="5018088"/>
          <p14:tracePt t="555271" x="10609263" y="5018088"/>
          <p14:tracePt t="555303" x="10617200" y="5018088"/>
          <p14:tracePt t="555319" x="10626725" y="5018088"/>
          <p14:tracePt t="555398" x="10653713" y="5018088"/>
          <p14:tracePt t="555528" x="10661650" y="5018088"/>
          <p14:tracePt t="555533" x="10671175" y="5018088"/>
          <p14:tracePt t="555561" x="10680700" y="5018088"/>
          <p14:tracePt t="555577" x="10698163" y="5018088"/>
          <p14:tracePt t="555593" x="10706100" y="5018088"/>
          <p14:tracePt t="555609" x="10715625" y="5018088"/>
          <p14:tracePt t="555613" x="10725150" y="5018088"/>
          <p14:tracePt t="555624" x="10733088" y="5018088"/>
          <p14:tracePt t="555657" x="10742613" y="5018088"/>
          <p14:tracePt t="555993" x="10752138" y="5018088"/>
          <p14:tracePt t="557066" x="10752138" y="5027613"/>
          <p14:tracePt t="557082" x="10752138" y="5037138"/>
          <p14:tracePt t="557098" x="10752138" y="5054600"/>
          <p14:tracePt t="557103" x="10752138" y="5062538"/>
          <p14:tracePt t="557114" x="10742613" y="5062538"/>
          <p14:tracePt t="557125" x="10742613" y="5072063"/>
          <p14:tracePt t="557140" x="10742613" y="5081588"/>
          <p14:tracePt t="557157" x="10742613" y="5089525"/>
          <p14:tracePt t="557172" x="10742613" y="5099050"/>
          <p14:tracePt t="557189" x="10742613" y="5116513"/>
          <p14:tracePt t="557204" x="10742613" y="5133975"/>
          <p14:tracePt t="557220" x="10742613" y="5143500"/>
          <p14:tracePt t="557237" x="10733088" y="5170488"/>
          <p14:tracePt t="557253" x="10733088" y="5187950"/>
          <p14:tracePt t="557268" x="10733088" y="5232400"/>
          <p14:tracePt t="557284" x="10777538" y="5268913"/>
          <p14:tracePt t="557300" x="10804525" y="5295900"/>
          <p14:tracePt t="557318" x="10804525" y="5313363"/>
          <p14:tracePt t="557332" x="10804525" y="5330825"/>
          <p14:tracePt t="557348" x="10804525" y="5357813"/>
          <p14:tracePt t="557364" x="10804525" y="5375275"/>
          <p14:tracePt t="557380" x="10804525" y="5411788"/>
          <p14:tracePt t="557396" x="10804525" y="5438775"/>
          <p14:tracePt t="557412" x="10804525" y="5456238"/>
          <p14:tracePt t="557428" x="10804525" y="5483225"/>
          <p14:tracePt t="557444" x="10804525" y="5500688"/>
          <p14:tracePt t="557460" x="10804525" y="5518150"/>
          <p14:tracePt t="557476" x="10804525" y="5554663"/>
          <p14:tracePt t="557492" x="10804525" y="5572125"/>
          <p14:tracePt t="557508" x="10804525" y="5581650"/>
          <p14:tracePt t="557524" x="10814050" y="5589588"/>
          <p14:tracePt t="557562" x="10814050" y="5599113"/>
          <p14:tracePt t="557594" x="10814050" y="5608638"/>
          <p14:tracePt t="557599" x="10814050" y="5616575"/>
          <p14:tracePt t="557626" x="10814050" y="5626100"/>
          <p14:tracePt t="557631" x="10814050" y="5634038"/>
          <p14:tracePt t="557643" x="10814050" y="5643563"/>
          <p14:tracePt t="557652" x="10823575" y="5643563"/>
          <p14:tracePt t="558100" x="10831513" y="5643563"/>
          <p14:tracePt t="558117" x="10831513" y="5634038"/>
          <p14:tracePt t="558133" x="10831513" y="5626100"/>
          <p14:tracePt t="558149" x="10841038" y="5616575"/>
          <p14:tracePt t="558644" x="10841038" y="5608638"/>
          <p14:tracePt t="558676" x="10841038" y="5599113"/>
          <p14:tracePt t="558693" x="10841038" y="5589588"/>
          <p14:tracePt t="559344" x="10841038" y="5599113"/>
          <p14:tracePt t="559358" x="10841038" y="5608638"/>
          <p14:tracePt t="559373" x="10848975" y="5626100"/>
          <p14:tracePt t="559567" x="10848975" y="5634038"/>
          <p14:tracePt t="559582" x="10848975" y="5643563"/>
          <p14:tracePt t="559588" x="10848975" y="5653088"/>
          <p14:tracePt t="559882" x="10841038" y="5653088"/>
          <p14:tracePt t="559894" x="10823575" y="5653088"/>
          <p14:tracePt t="559899" x="10796588" y="5653088"/>
          <p14:tracePt t="559911" x="10769600" y="5653088"/>
          <p14:tracePt t="559922" x="10725150" y="5643563"/>
          <p14:tracePt t="559938" x="10599738" y="5572125"/>
          <p14:tracePt t="559954" x="10483850" y="5456238"/>
          <p14:tracePt t="559970" x="10296525" y="5276850"/>
          <p14:tracePt t="559986" x="10018713" y="5054600"/>
          <p14:tracePt t="560002" x="9831388" y="4902200"/>
          <p14:tracePt t="560018" x="9742488" y="4813300"/>
          <p14:tracePt t="560034" x="9688513" y="4724400"/>
          <p14:tracePt t="560050" x="9626600" y="4633913"/>
          <p14:tracePt t="560066" x="9590088" y="4554538"/>
          <p14:tracePt t="560082" x="9563100" y="4456113"/>
          <p14:tracePt t="560098" x="9501188" y="4357688"/>
          <p14:tracePt t="560114" x="9429750" y="4268788"/>
          <p14:tracePt t="560130" x="9367838" y="4197350"/>
          <p14:tracePt t="560146" x="9313863" y="4116388"/>
          <p14:tracePt t="560162" x="9232900" y="4000500"/>
          <p14:tracePt t="560178" x="9153525" y="3894138"/>
          <p14:tracePt t="560194" x="9045575" y="3759200"/>
          <p14:tracePt t="560210" x="8947150" y="3652838"/>
          <p14:tracePt t="560226" x="8875713" y="3589338"/>
          <p14:tracePt t="560242" x="8796338" y="3517900"/>
          <p14:tracePt t="560258" x="8751888" y="3473450"/>
          <p14:tracePt t="560274" x="8670925" y="3411538"/>
          <p14:tracePt t="560290" x="8653463" y="3375025"/>
          <p14:tracePt t="560306" x="8626475" y="3357563"/>
          <p14:tracePt t="560323" x="8609013" y="3330575"/>
          <p14:tracePt t="560338" x="8582025" y="3330575"/>
          <p14:tracePt t="560354" x="8572500" y="3330575"/>
          <p14:tracePt t="560370" x="8562975" y="3330575"/>
          <p14:tracePt t="560386" x="8555038" y="3330575"/>
          <p14:tracePt t="560402" x="8555038" y="3322638"/>
          <p14:tracePt t="560418" x="8545513" y="3303588"/>
          <p14:tracePt t="560434" x="8528050" y="3295650"/>
          <p14:tracePt t="560449" x="8510588" y="3295650"/>
          <p14:tracePt t="560465" x="8491538" y="3295650"/>
          <p14:tracePt t="560481" x="8474075" y="3303588"/>
          <p14:tracePt t="560497" x="8447088" y="3357563"/>
          <p14:tracePt t="560514" x="8447088" y="3429000"/>
          <p14:tracePt t="560529" x="8447088" y="3500438"/>
          <p14:tracePt t="560545" x="8447088" y="3554413"/>
          <p14:tracePt t="560561" x="8466138" y="3633788"/>
          <p14:tracePt t="560577" x="8501063" y="3732213"/>
          <p14:tracePt t="560593" x="8545513" y="3803650"/>
          <p14:tracePt t="560609" x="8589963" y="3830638"/>
          <p14:tracePt t="560625" x="8616950" y="3830638"/>
          <p14:tracePt t="560641" x="8634413" y="3830638"/>
          <p14:tracePt t="560657" x="8653463" y="3830638"/>
          <p14:tracePt t="560673" x="8653463" y="3813175"/>
          <p14:tracePt t="560689" x="8653463" y="3795713"/>
          <p14:tracePt t="560705" x="8653463" y="3776663"/>
          <p14:tracePt t="560737" x="8697913" y="3768725"/>
          <p14:tracePt t="560753" x="8751888" y="3803650"/>
          <p14:tracePt t="560769" x="8858250" y="3884613"/>
          <p14:tracePt t="560785" x="9028113" y="3973513"/>
          <p14:tracePt t="560801" x="9232900" y="4125913"/>
          <p14:tracePt t="560817" x="9420225" y="4295775"/>
          <p14:tracePt t="560833" x="9537700" y="4491038"/>
          <p14:tracePt t="560849" x="9653588" y="4633913"/>
          <p14:tracePt t="560865" x="9752013" y="4705350"/>
          <p14:tracePt t="560881" x="9875838" y="4759325"/>
          <p14:tracePt t="560897" x="9983788" y="4830763"/>
          <p14:tracePt t="560913" x="10072688" y="4902200"/>
          <p14:tracePt t="560929" x="10144125" y="4965700"/>
          <p14:tracePt t="560945" x="10260013" y="5027613"/>
          <p14:tracePt t="560961" x="10375900" y="5108575"/>
          <p14:tracePt t="560977" x="10474325" y="5180013"/>
          <p14:tracePt t="560993" x="10528300" y="5224463"/>
          <p14:tracePt t="561009" x="10537825" y="5241925"/>
          <p14:tracePt t="561025" x="10545763" y="5259388"/>
          <p14:tracePt t="561041" x="10582275" y="5276850"/>
          <p14:tracePt t="561057" x="10617200" y="5340350"/>
          <p14:tracePt t="561073" x="10653713" y="5367338"/>
          <p14:tracePt t="561089" x="10715625" y="5446713"/>
          <p14:tracePt t="561105" x="10777538" y="5473700"/>
          <p14:tracePt t="561121" x="10823575" y="5500688"/>
          <p14:tracePt t="561137" x="10848975" y="5510213"/>
          <p14:tracePt t="561153" x="10875963" y="5537200"/>
          <p14:tracePt t="561169" x="10929938" y="5572125"/>
          <p14:tracePt t="561185" x="10947400" y="5599113"/>
          <p14:tracePt t="561272" x="10947400" y="5616575"/>
          <p14:tracePt t="561384" x="10947400" y="5626100"/>
          <p14:tracePt t="561416" x="10939463" y="5626100"/>
          <p14:tracePt t="561422" x="10920413" y="5626100"/>
          <p14:tracePt t="561465" x="10912475" y="5626100"/>
          <p14:tracePt t="561469" x="10902950" y="5626100"/>
          <p14:tracePt t="561480" x="10885488" y="5626100"/>
          <p14:tracePt t="561496" x="10875963" y="5626100"/>
          <p14:tracePt t="561512" x="10868025" y="5626100"/>
          <p14:tracePt t="561528" x="10858500" y="5626100"/>
          <p14:tracePt t="561536" x="10848975" y="5626100"/>
          <p14:tracePt t="561560" x="10831513" y="5626100"/>
          <p14:tracePt t="561568" x="10823575" y="5626100"/>
          <p14:tracePt t="561984" x="10823575" y="5616575"/>
          <p14:tracePt t="562001" x="10823575" y="5599113"/>
          <p14:tracePt t="562017" x="10823575" y="5572125"/>
          <p14:tracePt t="562033" x="10823575" y="5545138"/>
          <p14:tracePt t="562038" x="10831513" y="5518150"/>
          <p14:tracePt t="562049" x="10841038" y="5491163"/>
          <p14:tracePt t="562064" x="10848975" y="5429250"/>
          <p14:tracePt t="562080" x="10848975" y="5367338"/>
          <p14:tracePt t="562097" x="10848975" y="5303838"/>
          <p14:tracePt t="562112" x="10848975" y="5241925"/>
          <p14:tracePt t="562128" x="10848975" y="5180013"/>
          <p14:tracePt t="562145" x="10848975" y="5153025"/>
          <p14:tracePt t="562160" x="10848975" y="5133975"/>
          <p14:tracePt t="562176" x="10848975" y="5116513"/>
          <p14:tracePt t="562192" x="10868025" y="5072063"/>
          <p14:tracePt t="562208" x="10875963" y="5062538"/>
          <p14:tracePt t="562224" x="10875963" y="5054600"/>
          <p14:tracePt t="562240" x="10885488" y="5045075"/>
          <p14:tracePt t="562305" x="10885488" y="5037138"/>
          <p14:tracePt t="562337" x="10885488" y="5027613"/>
          <p14:tracePt t="562384" x="10885488" y="5018088"/>
          <p14:tracePt t="562401" x="10885488" y="5010150"/>
          <p14:tracePt t="562674" x="10885488" y="5018088"/>
          <p14:tracePt t="562679" x="10885488" y="5027613"/>
          <p14:tracePt t="562694" x="10885488" y="5037138"/>
          <p14:tracePt t="562738" x="10885488" y="5045075"/>
          <p14:tracePt t="562743" x="10885488" y="5054600"/>
          <p14:tracePt t="562755" x="10885488" y="5062538"/>
          <p14:tracePt t="562767" x="10885488" y="5081588"/>
          <p14:tracePt t="562783" x="10885488" y="5143500"/>
          <p14:tracePt t="562800" x="10885488" y="5232400"/>
          <p14:tracePt t="562815" x="10885488" y="5286375"/>
          <p14:tracePt t="562831" x="10885488" y="5313363"/>
          <p14:tracePt t="562847" x="10885488" y="5330825"/>
          <p14:tracePt t="562863" x="10895013" y="5357813"/>
          <p14:tracePt t="562879" x="10895013" y="5375275"/>
          <p14:tracePt t="562895" x="10895013" y="5402263"/>
          <p14:tracePt t="562911" x="10895013" y="5456238"/>
          <p14:tracePt t="562927" x="10912475" y="5510213"/>
          <p14:tracePt t="562943" x="10939463" y="5545138"/>
          <p14:tracePt t="562959" x="10939463" y="5581650"/>
          <p14:tracePt t="562975" x="10939463" y="5589588"/>
          <p14:tracePt t="562991" x="10939463" y="5599113"/>
          <p14:tracePt t="563007" x="10929938" y="5626100"/>
          <p14:tracePt t="563023" x="10929938" y="5634038"/>
          <p14:tracePt t="563039" x="10912475" y="5653088"/>
          <p14:tracePt t="563202" x="10902950" y="5661025"/>
          <p14:tracePt t="563251" x="10895013" y="5661025"/>
          <p14:tracePt t="563266" x="10885488" y="5661025"/>
          <p14:tracePt t="563271" x="10875963" y="5661025"/>
          <p14:tracePt t="563286" x="10858500" y="5661025"/>
          <p14:tracePt t="563299" x="10848975" y="5661025"/>
          <p14:tracePt t="563346" x="10841038" y="5661025"/>
          <p14:tracePt t="563363" x="10831513" y="5661025"/>
          <p14:tracePt t="563367" x="10823575" y="5661025"/>
          <p14:tracePt t="563379" x="10814050" y="5661025"/>
          <p14:tracePt t="563411" x="10804525" y="5661025"/>
          <p14:tracePt t="563416" x="10796588" y="5661025"/>
          <p14:tracePt t="563426" x="10777538" y="5661025"/>
          <p14:tracePt t="563439" x="10769600" y="5661025"/>
          <p14:tracePt t="563455" x="10742613" y="5661025"/>
          <p14:tracePt t="563471" x="10680700" y="5661025"/>
          <p14:tracePt t="563487" x="10599738" y="5661025"/>
          <p14:tracePt t="563503" x="10483850" y="5661025"/>
          <p14:tracePt t="563518" x="10385425" y="5661025"/>
          <p14:tracePt t="563534" x="10304463" y="5661025"/>
          <p14:tracePt t="563551" x="10242550" y="5661025"/>
          <p14:tracePt t="563554" x="10225088" y="5661025"/>
          <p14:tracePt t="563567" x="10198100" y="5661025"/>
          <p14:tracePt t="563582" x="10134600" y="5661025"/>
          <p14:tracePt t="563598" x="10072688" y="5661025"/>
          <p14:tracePt t="563614" x="10028238" y="5661025"/>
          <p14:tracePt t="563630" x="9983788" y="5661025"/>
          <p14:tracePt t="563646" x="9947275" y="5661025"/>
          <p14:tracePt t="563662" x="9939338" y="5661025"/>
          <p14:tracePt t="563698" x="9929813" y="5661025"/>
          <p14:tracePt t="563704" x="9920288" y="5653088"/>
          <p14:tracePt t="563715" x="9902825" y="5653088"/>
          <p14:tracePt t="563726" x="9894888" y="5653088"/>
          <p14:tracePt t="563742" x="9858375" y="5653088"/>
          <p14:tracePt t="563774" x="9848850" y="5653088"/>
          <p14:tracePt t="563859" x="9867900" y="5653088"/>
          <p14:tracePt t="563864" x="9875838" y="5653088"/>
          <p14:tracePt t="563875" x="9912350" y="5653088"/>
          <p14:tracePt t="563886" x="9956800" y="5653088"/>
          <p14:tracePt t="563902" x="10018713" y="5643563"/>
          <p14:tracePt t="563918" x="10144125" y="5634038"/>
          <p14:tracePt t="563934" x="10304463" y="5599113"/>
          <p14:tracePt t="563950" x="10510838" y="5581650"/>
          <p14:tracePt t="563966" x="10680700" y="5581650"/>
          <p14:tracePt t="563982" x="10831513" y="5581650"/>
          <p14:tracePt t="563998" x="10939463" y="5581650"/>
          <p14:tracePt t="564014" x="10991850" y="5581650"/>
          <p14:tracePt t="564030" x="11010900" y="5581650"/>
          <p14:tracePt t="564084" x="11028363" y="5581650"/>
          <p14:tracePt t="564089" x="11037888" y="5581650"/>
          <p14:tracePt t="564104" x="11055350" y="5581650"/>
          <p14:tracePt t="564116" x="11063288" y="5581650"/>
          <p14:tracePt t="564126" x="11082338" y="5572125"/>
          <p14:tracePt t="564500" x="11072813" y="5581650"/>
          <p14:tracePt t="564532" x="11063288" y="5581650"/>
          <p14:tracePt t="564548" x="11063288" y="5589588"/>
          <p14:tracePt t="564581" x="11063288" y="5599113"/>
          <p14:tracePt t="565236" x="11072813" y="5599113"/>
          <p14:tracePt t="565738" x="11063288" y="5599113"/>
          <p14:tracePt t="565754" x="11045825" y="5599113"/>
          <p14:tracePt t="565770" x="11037888" y="5599113"/>
          <p14:tracePt t="565782" x="11028363" y="5599113"/>
          <p14:tracePt t="565942" x="11010900" y="5599113"/>
          <p14:tracePt t="565947" x="11001375" y="5599113"/>
          <p14:tracePt t="565958" x="10991850" y="5589588"/>
          <p14:tracePt t="565964" x="10974388" y="5589588"/>
          <p14:tracePt t="566071" x="10966450" y="5581650"/>
          <p14:tracePt t="566086" x="10966450" y="5572125"/>
          <p14:tracePt t="566091" x="10966450" y="5562600"/>
          <p14:tracePt t="566102" x="10966450" y="5545138"/>
          <p14:tracePt t="566109" x="10966450" y="5537200"/>
          <p14:tracePt t="566124" x="10966450" y="5500688"/>
          <p14:tracePt t="566140" x="10966450" y="5465763"/>
          <p14:tracePt t="566156" x="10974388" y="5411788"/>
          <p14:tracePt t="566172" x="10983913" y="5375275"/>
          <p14:tracePt t="566188" x="10983913" y="5322888"/>
          <p14:tracePt t="566204" x="10983913" y="5286375"/>
          <p14:tracePt t="566220" x="10983913" y="5232400"/>
          <p14:tracePt t="566236" x="10983913" y="5180013"/>
          <p14:tracePt t="566252" x="10966450" y="5126038"/>
          <p14:tracePt t="566268" x="10956925" y="5099050"/>
          <p14:tracePt t="566284" x="10939463" y="5072063"/>
          <p14:tracePt t="566300" x="10939463" y="5054600"/>
          <p14:tracePt t="566316" x="10929938" y="5018088"/>
          <p14:tracePt t="566332" x="10920413" y="4991100"/>
          <p14:tracePt t="566348" x="10920413" y="4973638"/>
          <p14:tracePt t="566364" x="10920413" y="4946650"/>
          <p14:tracePt t="566396" x="10912475" y="4919663"/>
          <p14:tracePt t="566412" x="10902950" y="4919663"/>
          <p14:tracePt t="566428" x="10895013" y="4902200"/>
          <p14:tracePt t="566582" x="10885488" y="4902200"/>
          <p14:tracePt t="566598" x="10868025" y="4911725"/>
          <p14:tracePt t="566603" x="10868025" y="4919663"/>
          <p14:tracePt t="566620" x="10858500" y="4919663"/>
          <p14:tracePt t="566636" x="10848975" y="4938713"/>
          <p14:tracePt t="566652" x="10831513" y="4946650"/>
          <p14:tracePt t="566668" x="10814050" y="4956175"/>
          <p14:tracePt t="566683" x="10777538" y="4973638"/>
          <p14:tracePt t="566699" x="10752138" y="4973638"/>
          <p14:tracePt t="566716" x="10715625" y="4973638"/>
          <p14:tracePt t="566731" x="10688638" y="4973638"/>
          <p14:tracePt t="566747" x="10671175" y="4973638"/>
          <p14:tracePt t="566763" x="10671175" y="4983163"/>
          <p14:tracePt t="566779" x="10644188" y="4991100"/>
          <p14:tracePt t="566795" x="10617200" y="5000625"/>
          <p14:tracePt t="566812" x="10582275" y="5000625"/>
          <p14:tracePt t="566828" x="10537825" y="5000625"/>
          <p14:tracePt t="566843" x="10474325" y="5000625"/>
          <p14:tracePt t="566859" x="10456863" y="5000625"/>
          <p14:tracePt t="566875" x="10447338" y="5000625"/>
          <p14:tracePt t="566934" x="10439400" y="5000625"/>
          <p14:tracePt t="566950" x="10429875" y="5000625"/>
          <p14:tracePt t="566956" x="10420350" y="5000625"/>
          <p14:tracePt t="566982" x="10412413" y="5000625"/>
          <p14:tracePt t="567001" x="10402888" y="5000625"/>
          <p14:tracePt t="567036" x="10385425" y="5000625"/>
          <p14:tracePt t="567048" x="10375900" y="5000625"/>
          <p14:tracePt t="567054" x="10367963" y="5000625"/>
          <p14:tracePt t="567068" x="10358438" y="5000625"/>
          <p14:tracePt t="567176" x="10358438" y="5010150"/>
          <p14:tracePt t="567181" x="10367963" y="5018088"/>
          <p14:tracePt t="567196" x="10412413" y="5018088"/>
          <p14:tracePt t="567212" x="10456863" y="5027613"/>
          <p14:tracePt t="567228" x="10528300" y="5027613"/>
          <p14:tracePt t="567244" x="10609263" y="5027613"/>
          <p14:tracePt t="567261" x="10680700" y="5027613"/>
          <p14:tracePt t="567276" x="10742613" y="5027613"/>
          <p14:tracePt t="567291" x="10804525" y="5018088"/>
          <p14:tracePt t="567308" x="10929938" y="5000625"/>
          <p14:tracePt t="567324" x="10956925" y="5000625"/>
          <p14:tracePt t="567339" x="10966450" y="5000625"/>
          <p14:tracePt t="567355" x="10974388" y="5000625"/>
          <p14:tracePt t="567416" x="10983913" y="5000625"/>
          <p14:tracePt t="567516" x="10991850" y="5000625"/>
          <p14:tracePt t="567544" x="11001375" y="5000625"/>
          <p14:tracePt t="567565" x="11010900" y="5000625"/>
          <p14:tracePt t="567576" x="11028363" y="5000625"/>
          <p14:tracePt t="567592" x="11045825" y="5000625"/>
          <p14:tracePt t="568850" x="11055350" y="5000625"/>
          <p14:tracePt t="569155" x="11055350" y="5010150"/>
          <p14:tracePt t="569186" x="11055350" y="5018088"/>
          <p14:tracePt t="569203" x="11055350" y="5027613"/>
          <p14:tracePt t="569208" x="11055350" y="5037138"/>
          <p14:tracePt t="569222" x="11055350" y="5045075"/>
          <p14:tracePt t="569234" x="11055350" y="5054600"/>
          <p14:tracePt t="569250" x="11055350" y="5062538"/>
          <p14:tracePt t="569266" x="11055350" y="5072063"/>
          <p14:tracePt t="569314" x="11037888" y="5081588"/>
          <p14:tracePt t="569320" x="11028363" y="5081588"/>
          <p14:tracePt t="569346" x="11018838" y="5089525"/>
          <p14:tracePt t="569460" x="11018838" y="5099050"/>
          <p14:tracePt t="569466" x="11018838" y="5108575"/>
          <p14:tracePt t="569481" x="11018838" y="5116513"/>
          <p14:tracePt t="570156" x="11010900" y="5116513"/>
          <p14:tracePt t="570220" x="11010900" y="5108575"/>
          <p14:tracePt t="570225" x="11010900" y="5099050"/>
          <p14:tracePt t="570284" x="11010900" y="5089525"/>
          <p14:tracePt t="570380" x="11001375" y="5089525"/>
          <p14:tracePt t="570397" x="10991850" y="5099050"/>
          <p14:tracePt t="570413" x="10991850" y="5108575"/>
          <p14:tracePt t="570429" x="10991850" y="5116513"/>
          <p14:tracePt t="570434" x="10983913" y="5126038"/>
          <p14:tracePt t="570444" x="10983913" y="5133975"/>
          <p14:tracePt t="570456" x="10974388" y="5143500"/>
          <p14:tracePt t="570472" x="10966450" y="5160963"/>
          <p14:tracePt t="570488" x="10966450" y="5187950"/>
          <p14:tracePt t="570504" x="10947400" y="5197475"/>
          <p14:tracePt t="570520" x="10947400" y="5205413"/>
          <p14:tracePt t="570552" x="10947400" y="5214938"/>
          <p14:tracePt t="570569" x="10929938" y="5232400"/>
          <p14:tracePt t="570584" x="10929938" y="5241925"/>
          <p14:tracePt t="570621" x="10920413" y="5251450"/>
          <p14:tracePt t="570625" x="10920413" y="5259388"/>
          <p14:tracePt t="570638" x="10912475" y="5268913"/>
          <p14:tracePt t="570652" x="10902950" y="5276850"/>
          <p14:tracePt t="570664" x="10895013" y="5276850"/>
          <p14:tracePt t="570764" x="10885488" y="5276850"/>
          <p14:tracePt t="570796" x="10875963" y="5276850"/>
          <p14:tracePt t="570801" x="10868025" y="5286375"/>
          <p14:tracePt t="570812" x="10848975" y="5286375"/>
          <p14:tracePt t="570824" x="10841038" y="5286375"/>
          <p14:tracePt t="570840" x="10831513" y="5286375"/>
          <p14:tracePt t="570856" x="10804525" y="5286375"/>
          <p14:tracePt t="570872" x="10787063" y="5286375"/>
          <p14:tracePt t="570888" x="10742613" y="5276850"/>
          <p14:tracePt t="570904" x="10688638" y="5241925"/>
          <p14:tracePt t="570919" x="10599738" y="5187950"/>
          <p14:tracePt t="570935" x="10537825" y="5143500"/>
          <p14:tracePt t="570951" x="10402888" y="5045075"/>
          <p14:tracePt t="570967" x="10242550" y="4929188"/>
          <p14:tracePt t="570983" x="10063163" y="4822825"/>
          <p14:tracePt t="571000" x="9920288" y="4714875"/>
          <p14:tracePt t="571015" x="9858375" y="4633913"/>
          <p14:tracePt t="571031" x="9831388" y="4537075"/>
          <p14:tracePt t="571047" x="9823450" y="4429125"/>
          <p14:tracePt t="571063" x="9848850" y="4340225"/>
          <p14:tracePt t="571079" x="9858375" y="4286250"/>
          <p14:tracePt t="571095" x="9867900" y="4276725"/>
          <p14:tracePt t="571127" x="9875838" y="4276725"/>
          <p14:tracePt t="571143" x="9929813" y="4295775"/>
          <p14:tracePt t="571159" x="9991725" y="4357688"/>
          <p14:tracePt t="571175" x="10037763" y="4446588"/>
          <p14:tracePt t="571191" x="10109200" y="4581525"/>
          <p14:tracePt t="571207" x="10171113" y="4732338"/>
          <p14:tracePt t="571224" x="10188575" y="4857750"/>
          <p14:tracePt t="571239" x="10206038" y="4965700"/>
          <p14:tracePt t="571255" x="10225088" y="5045075"/>
          <p14:tracePt t="571271" x="10252075" y="5089525"/>
          <p14:tracePt t="571287" x="10269538" y="5143500"/>
          <p14:tracePt t="571303" x="10296525" y="5187950"/>
          <p14:tracePt t="571319" x="10323513" y="5224463"/>
          <p14:tracePt t="571335" x="10340975" y="5268913"/>
          <p14:tracePt t="571351" x="10367963" y="5303838"/>
          <p14:tracePt t="571367" x="10375900" y="5322888"/>
          <p14:tracePt t="571383" x="10394950" y="5340350"/>
          <p14:tracePt t="571399" x="10439400" y="5375275"/>
          <p14:tracePt t="571415" x="10474325" y="5411788"/>
          <p14:tracePt t="571431" x="10501313" y="5446713"/>
          <p14:tracePt t="571447" x="10518775" y="5473700"/>
          <p14:tracePt t="571463" x="10582275" y="5537200"/>
          <p14:tracePt t="571479" x="10626725" y="5589588"/>
          <p14:tracePt t="571495" x="10653713" y="5608638"/>
          <p14:tracePt t="571527" x="10661650" y="5608638"/>
          <p14:tracePt t="571582" x="10671175" y="5608638"/>
          <p14:tracePt t="571614" x="10671175" y="5599113"/>
          <p14:tracePt t="571710" x="10671175" y="5589588"/>
          <p14:tracePt t="571790" x="10671175" y="5581650"/>
          <p14:tracePt t="571806" x="10680700" y="5572125"/>
          <p14:tracePt t="571822" x="10688638" y="5572125"/>
          <p14:tracePt t="571838" x="10688638" y="5562600"/>
          <p14:tracePt t="571871" x="10706100" y="5554663"/>
          <p14:tracePt t="571966" x="10715625" y="5545138"/>
          <p14:tracePt t="572174" x="10706100" y="5518150"/>
          <p14:tracePt t="572179" x="10698163" y="5518150"/>
          <p14:tracePt t="572636" x="10698163" y="5527675"/>
          <p14:tracePt t="572649" x="10698163" y="5537200"/>
          <p14:tracePt t="572654" x="10698163" y="5545138"/>
          <p14:tracePt t="572665" x="10706100" y="5554663"/>
          <p14:tracePt t="572678" x="10706100" y="5562600"/>
          <p14:tracePt t="572694" x="10706100" y="5581650"/>
          <p14:tracePt t="572710" x="10706100" y="5589588"/>
          <p14:tracePt t="572726" x="10715625" y="5599113"/>
          <p14:tracePt t="572761" x="10725150" y="5608638"/>
          <p14:tracePt t="572776" x="10725150" y="5616575"/>
          <p14:tracePt t="572782" x="10725150" y="5626100"/>
          <p14:tracePt t="572793" x="10733088" y="5626100"/>
          <p14:tracePt t="572809" x="10742613" y="5626100"/>
          <p14:tracePt t="572822" x="10752138" y="5626100"/>
          <p14:tracePt t="572838" x="10769600" y="5643563"/>
          <p14:tracePt t="572854" x="10777538" y="5643563"/>
          <p14:tracePt t="572936" x="10787063" y="5643563"/>
          <p14:tracePt t="572968" x="10787063" y="5634038"/>
          <p14:tracePt t="572985" x="10777538" y="5634038"/>
          <p14:tracePt t="572990" x="10777538" y="5626100"/>
          <p14:tracePt t="573001" x="10769600" y="5626100"/>
          <p14:tracePt t="573014" x="10760075" y="5626100"/>
          <p14:tracePt t="573030" x="10760075" y="5616575"/>
          <p14:tracePt t="573046" x="10752138" y="5616575"/>
          <p14:tracePt t="573062" x="10733088" y="5608638"/>
          <p14:tracePt t="573078" x="10725150" y="5599113"/>
          <p14:tracePt t="573094" x="10706100" y="5589588"/>
          <p14:tracePt t="573109" x="10680700" y="5589588"/>
          <p14:tracePt t="573125" x="10653713" y="5572125"/>
          <p14:tracePt t="573141" x="10653713" y="5562600"/>
          <p14:tracePt t="573160" x="10653713" y="5554663"/>
          <p14:tracePt t="573173" x="10653713" y="5545138"/>
          <p14:tracePt t="573189" x="10653713" y="5527675"/>
          <p14:tracePt t="573205" x="10653713" y="5510213"/>
          <p14:tracePt t="573221" x="10653713" y="5491163"/>
          <p14:tracePt t="573238" x="10653713" y="5473700"/>
          <p14:tracePt t="573253" x="10634663" y="5438775"/>
          <p14:tracePt t="573269" x="10617200" y="5394325"/>
          <p14:tracePt t="573285" x="10609263" y="5367338"/>
          <p14:tracePt t="573301" x="10599738" y="5330825"/>
          <p14:tracePt t="573317" x="10599738" y="5313363"/>
          <p14:tracePt t="573333" x="10599738" y="5295900"/>
          <p14:tracePt t="573349" x="10599738" y="5268913"/>
          <p14:tracePt t="573365" x="10599738" y="5259388"/>
          <p14:tracePt t="573381" x="10609263" y="5251450"/>
          <p14:tracePt t="573413" x="10609263" y="5224463"/>
          <p14:tracePt t="573429" x="10609263" y="5205413"/>
          <p14:tracePt t="573445" x="10609263" y="5187950"/>
          <p14:tracePt t="573461" x="10609263" y="5153025"/>
          <p14:tracePt t="573478" x="10609263" y="5126038"/>
          <p14:tracePt t="573509" x="10609263" y="5116513"/>
          <p14:tracePt t="573525" x="10617200" y="5108575"/>
          <p14:tracePt t="573541" x="10626725" y="5089525"/>
          <p14:tracePt t="573616" x="10626725" y="5081588"/>
          <p14:tracePt t="573632" x="10626725" y="5072063"/>
          <p14:tracePt t="573638" x="10626725" y="5062538"/>
          <p14:tracePt t="573653" x="10626725" y="5045075"/>
          <p14:tracePt t="573761" x="10634663" y="5037138"/>
          <p14:tracePt t="573781" x="10634663" y="5045075"/>
          <p14:tracePt t="573792" x="10634663" y="5054600"/>
          <p14:tracePt t="573798" x="10634663" y="5062538"/>
          <p14:tracePt t="573813" x="10634663" y="5072063"/>
          <p14:tracePt t="573829" x="10634663" y="5108575"/>
          <p14:tracePt t="573845" x="10634663" y="5153025"/>
          <p14:tracePt t="573862" x="10634663" y="5197475"/>
          <p14:tracePt t="573878" x="10634663" y="5286375"/>
          <p14:tracePt t="573893" x="10634663" y="5303838"/>
          <p14:tracePt t="573909" x="10634663" y="5348288"/>
          <p14:tracePt t="573925" x="10626725" y="5384800"/>
          <p14:tracePt t="573941" x="10617200" y="5411788"/>
          <p14:tracePt t="573957" x="10617200" y="5438775"/>
          <p14:tracePt t="573973" x="10617200" y="5465763"/>
          <p14:tracePt t="573989" x="10617200" y="5518150"/>
          <p14:tracePt t="574005" x="10617200" y="5554663"/>
          <p14:tracePt t="574021" x="10617200" y="5572125"/>
          <p14:tracePt t="574037" x="10617200" y="5581650"/>
          <p14:tracePt t="574053" x="10617200" y="5608638"/>
          <p14:tracePt t="574069" x="10617200" y="5626100"/>
          <p14:tracePt t="574085" x="10626725" y="5653088"/>
          <p14:tracePt t="574101" x="10626725" y="5661025"/>
          <p14:tracePt t="574163" x="10626725" y="5670550"/>
          <p14:tracePt t="574179" x="10634663" y="5680075"/>
          <p14:tracePt t="574242" x="10653713" y="5680075"/>
          <p14:tracePt t="574248" x="10661650" y="5670550"/>
          <p14:tracePt t="574260" x="10661650" y="5661025"/>
          <p14:tracePt t="574276" x="10661650" y="5634038"/>
          <p14:tracePt t="574292" x="10661650" y="5608638"/>
          <p14:tracePt t="574308" x="10661650" y="5554663"/>
          <p14:tracePt t="574324" x="10661650" y="5473700"/>
          <p14:tracePt t="574340" x="10634663" y="5429250"/>
          <p14:tracePt t="574356" x="10634663" y="5402263"/>
          <p14:tracePt t="574372" x="10626725" y="5375275"/>
          <p14:tracePt t="574388" x="10626725" y="5330825"/>
          <p14:tracePt t="574404" x="10626725" y="5303838"/>
          <p14:tracePt t="574420" x="10626725" y="5276850"/>
          <p14:tracePt t="574436" x="10626725" y="5241925"/>
          <p14:tracePt t="574452" x="10626725" y="5197475"/>
          <p14:tracePt t="574468" x="10644188" y="5170488"/>
          <p14:tracePt t="574484" x="10644188" y="5160963"/>
          <p14:tracePt t="574500" x="10644188" y="5133975"/>
          <p14:tracePt t="574516" x="10644188" y="5108575"/>
          <p14:tracePt t="574532" x="10644188" y="5081588"/>
          <p14:tracePt t="574548" x="10634663" y="5054600"/>
          <p14:tracePt t="574564" x="10634663" y="5037138"/>
          <p14:tracePt t="574580" x="10634663" y="5018088"/>
          <p14:tracePt t="574642" x="10634663" y="5010150"/>
          <p14:tracePt t="574770" x="10634663" y="5027613"/>
          <p14:tracePt t="574775" x="10634663" y="5037138"/>
          <p14:tracePt t="574788" x="10634663" y="5054600"/>
          <p14:tracePt t="574804" x="10634663" y="5099050"/>
          <p14:tracePt t="574820" x="10634663" y="5126038"/>
          <p14:tracePt t="574836" x="10634663" y="5153025"/>
          <p14:tracePt t="574852" x="10634663" y="5214938"/>
          <p14:tracePt t="574868" x="10634663" y="5241925"/>
          <p14:tracePt t="574884" x="10634663" y="5276850"/>
          <p14:tracePt t="574900" x="10634663" y="5295900"/>
          <p14:tracePt t="574916" x="10626725" y="5330825"/>
          <p14:tracePt t="574932" x="10626725" y="5357813"/>
          <p14:tracePt t="574948" x="10626725" y="5375275"/>
          <p14:tracePt t="574964" x="10626725" y="5402263"/>
          <p14:tracePt t="574980" x="10626725" y="5419725"/>
          <p14:tracePt t="574996" x="10626725" y="5438775"/>
          <p14:tracePt t="575012" x="10626725" y="5456238"/>
          <p14:tracePt t="575028" x="10626725" y="5465763"/>
          <p14:tracePt t="575044" x="10626725" y="5473700"/>
          <p14:tracePt t="575060" x="10626725" y="5527675"/>
          <p14:tracePt t="575076" x="10626725" y="5537200"/>
          <p14:tracePt t="575092" x="10626725" y="5554663"/>
          <p14:tracePt t="575274" x="10626725" y="5562600"/>
          <p14:tracePt t="575781" x="10626725" y="5554663"/>
          <p14:tracePt t="575844" x="10617200" y="5545138"/>
          <p14:tracePt t="575861" x="10609263" y="5545138"/>
          <p14:tracePt t="575877" x="10599738" y="5537200"/>
          <p14:tracePt t="575882" x="10590213" y="5527675"/>
          <p14:tracePt t="576004" x="10590213" y="5518150"/>
          <p14:tracePt t="576021" x="10590213" y="5500688"/>
          <p14:tracePt t="576037" x="10590213" y="5483225"/>
          <p14:tracePt t="576053" x="10590213" y="5473700"/>
          <p14:tracePt t="576116" x="10590213" y="5465763"/>
          <p14:tracePt t="576133" x="10599738" y="5465763"/>
          <p14:tracePt t="576149" x="10599738" y="5456238"/>
          <p14:tracePt t="576197" x="10599738" y="5446713"/>
          <p14:tracePt t="576308" x="10599738" y="5456238"/>
          <p14:tracePt t="576344" x="10599738" y="5465763"/>
          <p14:tracePt t="576359" x="10609263" y="5465763"/>
          <p14:tracePt t="576388" x="10617200" y="5465763"/>
          <p14:tracePt t="576420" x="10626725" y="5465763"/>
          <p14:tracePt t="576532" x="10609263" y="5465763"/>
          <p14:tracePt t="576549" x="10599738" y="5465763"/>
          <p14:tracePt t="576554" x="10590213" y="5465763"/>
          <p14:tracePt t="576628" x="10582275" y="5465763"/>
          <p14:tracePt t="576645" x="10572750" y="5465763"/>
          <p14:tracePt t="576772" x="10572750" y="5456238"/>
          <p14:tracePt t="576777" x="10572750" y="5446713"/>
          <p14:tracePt t="576789" x="10582275" y="5446713"/>
          <p14:tracePt t="576802" x="10590213" y="5446713"/>
          <p14:tracePt t="576818" x="10626725" y="5446713"/>
          <p14:tracePt t="576834" x="10680700" y="5438775"/>
          <p14:tracePt t="576850" x="10733088" y="5429250"/>
          <p14:tracePt t="576903" x="10742613" y="5429250"/>
          <p14:tracePt t="576918" x="10752138" y="5429250"/>
          <p14:tracePt t="576923" x="10760075" y="5429250"/>
          <p14:tracePt t="576935" x="10769600" y="5429250"/>
          <p14:tracePt t="576946" x="10777538" y="5429250"/>
          <p14:tracePt t="576962" x="10787063" y="5429250"/>
          <p14:tracePt t="577046" x="10777538" y="5429250"/>
          <p14:tracePt t="577051" x="10769600" y="5429250"/>
          <p14:tracePt t="577062" x="10760075" y="5429250"/>
          <p14:tracePt t="577074" x="10752138" y="5429250"/>
          <p14:tracePt t="577090" x="10733088" y="5429250"/>
          <p14:tracePt t="577122" x="10715625" y="5429250"/>
          <p14:tracePt t="577138" x="10698163" y="5429250"/>
          <p14:tracePt t="577154" x="10653713" y="5429250"/>
          <p14:tracePt t="577170" x="10626725" y="5429250"/>
          <p14:tracePt t="577186" x="10609263" y="5429250"/>
          <p14:tracePt t="577302" x="10590213" y="5429250"/>
          <p14:tracePt t="577307" x="10582275" y="5429250"/>
          <p14:tracePt t="577334" x="10572750" y="5429250"/>
          <p14:tracePt t="577339" x="10555288" y="5429250"/>
          <p14:tracePt t="577350" x="10537825" y="5419725"/>
          <p14:tracePt t="577362" x="10528300" y="5419725"/>
          <p14:tracePt t="577378" x="10518775" y="5419725"/>
          <p14:tracePt t="577430" x="10528300" y="5419725"/>
          <p14:tracePt t="577435" x="10537825" y="5419725"/>
          <p14:tracePt t="577446" x="10545763" y="5419725"/>
          <p14:tracePt t="577558" x="10555288" y="5419725"/>
          <p14:tracePt t="577563" x="10563225" y="5419725"/>
          <p14:tracePt t="577590" x="10572750" y="5419725"/>
          <p14:tracePt t="577595" x="10582275" y="5419725"/>
          <p14:tracePt t="577606" x="10590213" y="5419725"/>
          <p14:tracePt t="577617" x="10599738" y="5419725"/>
          <p14:tracePt t="577633" x="10617200" y="5419725"/>
          <p14:tracePt t="577649" x="10626725" y="5429250"/>
          <p14:tracePt t="577750" x="10626725" y="5438775"/>
          <p14:tracePt t="577755" x="10617200" y="5438775"/>
          <p14:tracePt t="577766" x="10609263" y="5438775"/>
          <p14:tracePt t="577777" x="10599738" y="5438775"/>
          <p14:tracePt t="577830" x="10590213" y="5438775"/>
          <p14:tracePt t="577835" x="10582275" y="5438775"/>
          <p14:tracePt t="577846" x="10572750" y="5438775"/>
          <p14:tracePt t="577858" x="10563225" y="5438775"/>
          <p14:tracePt t="578022" x="10572750" y="5438775"/>
          <p14:tracePt t="578027" x="10582275" y="5438775"/>
          <p14:tracePt t="578038" x="10599738" y="5438775"/>
          <p14:tracePt t="578049" x="10609263" y="5438775"/>
          <p14:tracePt t="578065" x="10617200" y="5438775"/>
          <p14:tracePt t="578081" x="10634663" y="5438775"/>
          <p14:tracePt t="578097" x="10661650" y="5438775"/>
          <p14:tracePt t="578113" x="10742613" y="5438775"/>
          <p14:tracePt t="578129" x="10787063" y="5438775"/>
          <p14:tracePt t="578145" x="10804525" y="5438775"/>
          <p14:tracePt t="578230" x="10787063" y="5438775"/>
          <p14:tracePt t="578246" x="10769600" y="5438775"/>
          <p14:tracePt t="578251" x="10760075" y="5438775"/>
          <p14:tracePt t="578262" x="10752138" y="5438775"/>
          <p14:tracePt t="578273" x="10733088" y="5438775"/>
          <p14:tracePt t="578289" x="10715625" y="5438775"/>
          <p14:tracePt t="578305" x="10688638" y="5438775"/>
          <p14:tracePt t="578337" x="10671175" y="5438775"/>
          <p14:tracePt t="578353" x="10661650" y="5438775"/>
          <p14:tracePt t="578369" x="10653713" y="5438775"/>
          <p14:tracePt t="578384" x="10617200" y="5438775"/>
          <p14:tracePt t="578400" x="10599738" y="5438775"/>
          <p14:tracePt t="578416" x="10590213" y="5438775"/>
          <p14:tracePt t="578540" x="10609263" y="5438775"/>
          <p14:tracePt t="578552" x="10626725" y="5438775"/>
          <p14:tracePt t="578561" x="10634663" y="5438775"/>
          <p14:tracePt t="578576" x="10671175" y="5438775"/>
          <p14:tracePt t="578593" x="10688638" y="5438775"/>
          <p14:tracePt t="578608" x="10715625" y="5438775"/>
          <p14:tracePt t="578624" x="10733088" y="5438775"/>
          <p14:tracePt t="578745" x="10715625" y="5438775"/>
          <p14:tracePt t="578760" x="10706100" y="5438775"/>
          <p14:tracePt t="578765" x="10698163" y="5438775"/>
          <p14:tracePt t="578776" x="10688638" y="5438775"/>
          <p14:tracePt t="578784" x="10680700" y="5438775"/>
          <p14:tracePt t="578800" x="10671175" y="5438775"/>
          <p14:tracePt t="578968" x="10688638" y="5429250"/>
          <p14:tracePt t="578973" x="10698163" y="5429250"/>
          <p14:tracePt t="579048" x="10698163" y="5419725"/>
          <p14:tracePt t="579064" x="10680700" y="5419725"/>
          <p14:tracePt t="579069" x="10671175" y="5419725"/>
          <p14:tracePt t="579080" x="10634663" y="5419725"/>
          <p14:tracePt t="579088" x="10599738" y="5419725"/>
          <p14:tracePt t="579104" x="10555288" y="5419725"/>
          <p14:tracePt t="579120" x="10501313" y="5419725"/>
          <p14:tracePt t="579276" x="10510838" y="5419725"/>
          <p14:tracePt t="579288" x="10518775" y="5419725"/>
          <p14:tracePt t="579296" x="10528300" y="5419725"/>
          <p14:tracePt t="579313" x="10545763" y="5419725"/>
          <p14:tracePt t="579328" x="10563225" y="5419725"/>
          <p14:tracePt t="579344" x="10582275" y="5419725"/>
          <p14:tracePt t="579360" x="10617200" y="5419725"/>
          <p14:tracePt t="579392" x="10626725" y="5419725"/>
          <p14:tracePt t="579408" x="10634663" y="5419725"/>
          <p14:tracePt t="579423" x="10653713" y="5419725"/>
          <p14:tracePt t="579439" x="10680700" y="5411788"/>
          <p14:tracePt t="579455" x="10688638" y="5411788"/>
          <p14:tracePt t="579776" x="10680700" y="5411788"/>
          <p14:tracePt t="579826" x="10661650" y="5411788"/>
          <p14:tracePt t="579843" x="10644188" y="5411788"/>
          <p14:tracePt t="579847" x="10626725" y="5411788"/>
          <p14:tracePt t="579859" x="10617200" y="5411788"/>
          <p14:tracePt t="579871" x="10572750" y="5411788"/>
          <p14:tracePt t="579887" x="10528300" y="5419725"/>
          <p14:tracePt t="579903" x="10491788" y="5419725"/>
          <p14:tracePt t="580050" x="10483850" y="5419725"/>
          <p14:tracePt t="580498" x="10491788" y="5419725"/>
          <p14:tracePt t="580503" x="10501313" y="5411788"/>
          <p14:tracePt t="580515" x="10518775" y="5411788"/>
          <p14:tracePt t="580531" x="10545763" y="5411788"/>
          <p14:tracePt t="580543" x="10555288" y="5411788"/>
          <p14:tracePt t="580559" x="10563225" y="5411788"/>
          <p14:tracePt t="580574" x="10572750" y="5411788"/>
          <p14:tracePt t="580630" x="10563225" y="5411788"/>
          <p14:tracePt t="580643" x="10555288" y="5411788"/>
          <p14:tracePt t="580706" x="10545763" y="5411788"/>
          <p14:tracePt t="580723" x="10537825" y="5411788"/>
          <p14:tracePt t="580738" x="10518775" y="5411788"/>
          <p14:tracePt t="580743" x="10510838" y="5411788"/>
          <p14:tracePt t="581821" x="10518775" y="5419725"/>
          <p14:tracePt t="581852" x="10528300" y="5429250"/>
          <p14:tracePt t="581868" x="10537825" y="5438775"/>
          <p14:tracePt t="581875" x="10545763" y="5446713"/>
          <p14:tracePt t="581901" x="10545763" y="5456238"/>
          <p14:tracePt t="581948" x="10545763" y="5465763"/>
          <p14:tracePt t="581953" x="10545763" y="5473700"/>
          <p14:tracePt t="581980" x="10545763" y="5491163"/>
          <p14:tracePt t="581986" x="10545763" y="5500688"/>
          <p14:tracePt t="582012" x="10545763" y="5510213"/>
          <p14:tracePt t="582018" x="10545763" y="5518150"/>
          <p14:tracePt t="582044" x="10545763" y="5527675"/>
          <p14:tracePt t="582050" x="10545763" y="5537200"/>
          <p14:tracePt t="582077" x="10545763" y="5545138"/>
          <p14:tracePt t="582092" x="10545763" y="5562600"/>
          <p14:tracePt t="582173" x="10545763" y="5572125"/>
          <p14:tracePt t="582177" x="10545763" y="5581650"/>
          <p14:tracePt t="582220" x="10545763" y="5589588"/>
          <p14:tracePt t="582253" x="10545763" y="5599113"/>
          <p14:tracePt t="584505" x="10537825" y="5589588"/>
          <p14:tracePt t="584667" x="10537825" y="5581650"/>
          <p14:tracePt t="584672" x="10537825" y="5572125"/>
          <p14:tracePt t="584683" x="10545763" y="5572125"/>
          <p14:tracePt t="584699" x="10555288" y="5562600"/>
          <p14:tracePt t="584715" x="10572750" y="5562600"/>
          <p14:tracePt t="584731" x="10582275" y="5545138"/>
          <p14:tracePt t="584747" x="10590213" y="5537200"/>
          <p14:tracePt t="584770" x="10590213" y="5510213"/>
          <p14:tracePt t="584779" x="10599738" y="5491163"/>
          <p14:tracePt t="584794" x="10626725" y="5456238"/>
          <p14:tracePt t="584811" x="10634663" y="5438775"/>
          <p14:tracePt t="584826" x="10644188" y="5411788"/>
          <p14:tracePt t="584843" x="10644188" y="5384800"/>
          <p14:tracePt t="584858" x="10644188" y="5348288"/>
          <p14:tracePt t="584874" x="10644188" y="5303838"/>
          <p14:tracePt t="584890" x="10671175" y="5232400"/>
          <p14:tracePt t="584906" x="10698163" y="5214938"/>
          <p14:tracePt t="584922" x="10742613" y="5170488"/>
          <p14:tracePt t="584938" x="10742613" y="5153025"/>
          <p14:tracePt t="584954" x="10742613" y="5133975"/>
          <p14:tracePt t="584970" x="10733088" y="5126038"/>
          <p14:tracePt t="584986" x="10725150" y="5126038"/>
          <p14:tracePt t="585002" x="10715625" y="5116513"/>
          <p14:tracePt t="585122" x="10715625" y="5133975"/>
          <p14:tracePt t="585138" x="10715625" y="5160963"/>
          <p14:tracePt t="585143" x="10715625" y="5187950"/>
          <p14:tracePt t="585154" x="10715625" y="5232400"/>
          <p14:tracePt t="585162" x="10715625" y="5268913"/>
          <p14:tracePt t="585178" x="10733088" y="5330825"/>
          <p14:tracePt t="585194" x="10742613" y="5384800"/>
          <p14:tracePt t="585210" x="10760075" y="5446713"/>
          <p14:tracePt t="585226" x="10760075" y="5473700"/>
          <p14:tracePt t="585242" x="10769600" y="5518150"/>
          <p14:tracePt t="585258" x="10777538" y="5554663"/>
          <p14:tracePt t="585274" x="10787063" y="5581650"/>
          <p14:tracePt t="585290" x="10787063" y="5608638"/>
          <p14:tracePt t="585366" x="10787063" y="5589588"/>
          <p14:tracePt t="585382" x="10787063" y="5581650"/>
          <p14:tracePt t="585394" x="10787063" y="5572125"/>
          <p14:tracePt t="585402" x="10787063" y="5562600"/>
          <p14:tracePt t="585418" x="10814050" y="5545138"/>
          <p14:tracePt t="585434" x="10823575" y="5500688"/>
          <p14:tracePt t="585450" x="10841038" y="5456238"/>
          <p14:tracePt t="585466" x="10841038" y="5419725"/>
          <p14:tracePt t="585482" x="10841038" y="5367338"/>
          <p14:tracePt t="585498" x="10841038" y="5295900"/>
          <p14:tracePt t="585514" x="10841038" y="5197475"/>
          <p14:tracePt t="585530" x="10841038" y="5153025"/>
          <p14:tracePt t="585546" x="10841038" y="5116513"/>
          <p14:tracePt t="585578" x="10841038" y="5099050"/>
          <p14:tracePt t="585618" x="10831513" y="5089525"/>
          <p14:tracePt t="585682" x="10831513" y="5099050"/>
          <p14:tracePt t="585698" x="10823575" y="5108575"/>
          <p14:tracePt t="585714" x="10814050" y="5108575"/>
          <p14:tracePt t="585719" x="10814050" y="5126038"/>
          <p14:tracePt t="585730" x="10804525" y="5143500"/>
          <p14:tracePt t="585738" x="10804525" y="5160963"/>
          <p14:tracePt t="585762" x="10796588" y="5187950"/>
          <p14:tracePt t="585770" x="10787063" y="5197475"/>
          <p14:tracePt t="585786" x="10777538" y="5214938"/>
          <p14:tracePt t="585802" x="10752138" y="5232400"/>
          <p14:tracePt t="585817" x="10733088" y="5251450"/>
          <p14:tracePt t="585833" x="10725150" y="5268913"/>
          <p14:tracePt t="585850" x="10725150" y="5286375"/>
          <p14:tracePt t="585867" x="10725150" y="5295900"/>
          <p14:tracePt t="585881" x="10725150" y="5303838"/>
          <p14:tracePt t="585897" x="10725150" y="5330825"/>
          <p14:tracePt t="585914" x="10725150" y="5348288"/>
          <p14:tracePt t="585929" x="10715625" y="5367338"/>
          <p14:tracePt t="585986" x="10715625" y="5375275"/>
          <p14:tracePt t="586018" x="10715625" y="5384800"/>
          <p14:tracePt t="586034" x="10715625" y="5394325"/>
          <p14:tracePt t="586056" x="10715625" y="5402263"/>
          <p14:tracePt t="586100" x="10706100" y="5411788"/>
          <p14:tracePt t="586132" x="10688638" y="5411788"/>
          <p14:tracePt t="586138" x="10680700" y="5411788"/>
          <p14:tracePt t="586153" x="10653713" y="5411788"/>
          <p14:tracePt t="586170" x="10634663" y="5411788"/>
          <p14:tracePt t="586212" x="10626725" y="5411788"/>
          <p14:tracePt t="586218" x="10617200" y="5411788"/>
          <p14:tracePt t="586233" x="10609263" y="5411788"/>
          <p14:tracePt t="586249" x="10599738" y="5411788"/>
          <p14:tracePt t="586265" x="10555288" y="5411788"/>
          <p14:tracePt t="586281" x="10537825" y="5394325"/>
          <p14:tracePt t="586297" x="10518775" y="5394325"/>
          <p14:tracePt t="586340" x="10510838" y="5394325"/>
          <p14:tracePt t="586356" x="10491788" y="5394325"/>
          <p14:tracePt t="586372" x="10483850" y="5394325"/>
          <p14:tracePt t="586378" x="10474325" y="5394325"/>
          <p14:tracePt t="586404" x="10466388" y="5394325"/>
          <p14:tracePt t="586410" x="10456863" y="5394325"/>
          <p14:tracePt t="586425" x="10447338" y="5394325"/>
          <p14:tracePt t="586441" x="10439400" y="5394325"/>
          <p14:tracePt t="586516" x="10429875" y="5394325"/>
          <p14:tracePt t="586612" x="10447338" y="5394325"/>
          <p14:tracePt t="586628" x="10466388" y="5394325"/>
          <p14:tracePt t="586644" x="10474325" y="5394325"/>
          <p14:tracePt t="586650" x="10491788" y="5394325"/>
          <p14:tracePt t="586665" x="10510838" y="5394325"/>
          <p14:tracePt t="586681" x="10545763" y="5394325"/>
          <p14:tracePt t="586697" x="10590213" y="5384800"/>
          <p14:tracePt t="586713" x="10634663" y="5384800"/>
          <p14:tracePt t="586729" x="10698163" y="5367338"/>
          <p14:tracePt t="586745" x="10733088" y="5367338"/>
          <p14:tracePt t="586761" x="10769600" y="5367338"/>
          <p14:tracePt t="586777" x="10787063" y="5367338"/>
          <p14:tracePt t="586793" x="10814050" y="5367338"/>
          <p14:tracePt t="586809" x="10823575" y="5367338"/>
          <p14:tracePt t="586825" x="10841038" y="5367338"/>
          <p14:tracePt t="586841" x="10858500" y="5367338"/>
          <p14:tracePt t="586857" x="10875963" y="5367338"/>
          <p14:tracePt t="586916" x="10885488" y="5367338"/>
          <p14:tracePt t="586996" x="10875963" y="5367338"/>
          <p14:tracePt t="587017" x="10858500" y="5375275"/>
          <p14:tracePt t="587049" x="10848975" y="5375275"/>
          <p14:tracePt t="587060" x="10831513" y="5375275"/>
          <p14:tracePt t="587076" x="10814050" y="5375275"/>
          <p14:tracePt t="587092" x="10787063" y="5375275"/>
          <p14:tracePt t="587098" x="10760075" y="5375275"/>
          <p14:tracePt t="587112" x="10715625" y="5375275"/>
          <p14:tracePt t="587128" x="10634663" y="5384800"/>
          <p14:tracePt t="587144" x="10599738" y="5402263"/>
          <p14:tracePt t="587160" x="10582275" y="5402263"/>
          <p14:tracePt t="587176" x="10572750" y="5402263"/>
          <p14:tracePt t="587208" x="10563225" y="5402263"/>
          <p14:tracePt t="587224" x="10537825" y="5402263"/>
          <p14:tracePt t="587240" x="10510838" y="5402263"/>
          <p14:tracePt t="587256" x="10474325" y="5402263"/>
          <p14:tracePt t="587317" x="10466388" y="5411788"/>
          <p14:tracePt t="587332" x="10456863" y="5419725"/>
          <p14:tracePt t="587542" x="10474325" y="5419725"/>
          <p14:tracePt t="587558" x="10491788" y="5419725"/>
          <p14:tracePt t="587574" x="10501313" y="5419725"/>
          <p14:tracePt t="587580" x="10510838" y="5419725"/>
          <p14:tracePt t="587654" x="10518775" y="5419725"/>
          <p14:tracePt t="587798" x="10528300" y="5419725"/>
          <p14:tracePt t="587878" x="10528300" y="5411788"/>
          <p14:tracePt t="588535" x="10518775" y="5411788"/>
          <p14:tracePt t="588663" x="10518775" y="5419725"/>
          <p14:tracePt t="588727" x="10528300" y="5419725"/>
          <p14:tracePt t="588742" x="10545763" y="5411788"/>
          <p14:tracePt t="588748" x="10555288" y="5402263"/>
          <p14:tracePt t="588759" x="10555288" y="5394325"/>
          <p14:tracePt t="588776" x="10590213" y="5367338"/>
          <p14:tracePt t="588791" x="10626725" y="5330825"/>
          <p14:tracePt t="588807" x="10671175" y="5295900"/>
          <p14:tracePt t="588823" x="10698163" y="5276850"/>
          <p14:tracePt t="588826" x="10715625" y="5259388"/>
          <p14:tracePt t="588843" x="10715625" y="5241925"/>
          <p14:tracePt t="588871" x="10725150" y="5224463"/>
          <p14:tracePt t="588877" x="10733088" y="5205413"/>
          <p14:tracePt t="588903" x="10733088" y="5187950"/>
          <p14:tracePt t="588919" x="10733088" y="5180013"/>
          <p14:tracePt t="588925" x="10733088" y="5160963"/>
          <p14:tracePt t="588939" x="10733088" y="5143500"/>
          <p14:tracePt t="588969" x="10733088" y="5133975"/>
          <p14:tracePt t="588974" x="10733088" y="5126038"/>
          <p14:tracePt t="589001" x="10733088" y="5108575"/>
          <p14:tracePt t="589006" x="10733088" y="5099050"/>
          <p14:tracePt t="589033" x="10733088" y="5089525"/>
          <p14:tracePt t="589049" x="10733088" y="5081588"/>
          <p14:tracePt t="589096" x="10725150" y="5072063"/>
          <p14:tracePt t="589101" x="10725150" y="5062538"/>
          <p14:tracePt t="589144" x="10725150" y="5045075"/>
          <p14:tracePt t="589149" x="10725150" y="5037138"/>
          <p14:tracePt t="589241" x="10715625" y="5027613"/>
          <p14:tracePt t="589368" x="10706100" y="5018088"/>
          <p14:tracePt t="589373" x="10706100" y="5010150"/>
          <p14:tracePt t="590161" x="10706100" y="5000625"/>
          <p14:tracePt t="590257" x="10706100" y="5010150"/>
          <p14:tracePt t="590562" x="10706100" y="5018088"/>
          <p14:tracePt t="590568" x="10706100" y="5027613"/>
          <p14:tracePt t="590582" x="10698163" y="5045075"/>
          <p14:tracePt t="590598" x="10680700" y="5072063"/>
          <p14:tracePt t="590614" x="10671175" y="5089525"/>
          <p14:tracePt t="590630" x="10671175" y="5099050"/>
          <p14:tracePt t="590645" x="10661650" y="5099050"/>
          <p14:tracePt t="590677" x="10661650" y="5108575"/>
          <p14:tracePt t="590693" x="10661650" y="5126038"/>
          <p14:tracePt t="590709" x="10661650" y="5143500"/>
          <p14:tracePt t="590725" x="10653713" y="5170488"/>
          <p14:tracePt t="590742" x="10644188" y="5205413"/>
          <p14:tracePt t="590773" x="10644188" y="5224463"/>
          <p14:tracePt t="590789" x="10634663" y="5251450"/>
          <p14:tracePt t="590805" x="10617200" y="5276850"/>
          <p14:tracePt t="590821" x="10609263" y="5295900"/>
          <p14:tracePt t="590837" x="10599738" y="5303838"/>
          <p14:tracePt t="590882" x="10599738" y="5313363"/>
          <p14:tracePt t="590887" x="10599738" y="5322888"/>
          <p14:tracePt t="590903" x="10599738" y="5340350"/>
          <p14:tracePt t="590917" x="10599738" y="5348288"/>
          <p14:tracePt t="590933" x="10599738" y="5375275"/>
          <p14:tracePt t="591235" x="10609263" y="5375275"/>
          <p14:tracePt t="591282" x="10609263" y="5367338"/>
          <p14:tracePt t="591288" x="10626725" y="5348288"/>
          <p14:tracePt t="591300" x="10634663" y="5330825"/>
          <p14:tracePt t="591318" x="10698163" y="5251450"/>
          <p14:tracePt t="591332" x="10715625" y="5224463"/>
          <p14:tracePt t="591348" x="10742613" y="5205413"/>
          <p14:tracePt t="591364" x="10760075" y="5180013"/>
          <p14:tracePt t="591426" x="10769600" y="5160963"/>
          <p14:tracePt t="591432" x="10777538" y="5153025"/>
          <p14:tracePt t="591444" x="10787063" y="5143500"/>
          <p14:tracePt t="591460" x="10804525" y="5108575"/>
          <p14:tracePt t="591476" x="10804525" y="5089525"/>
          <p14:tracePt t="591492" x="10804525" y="5072063"/>
          <p14:tracePt t="591667" x="10804525" y="5054600"/>
          <p14:tracePt t="591698" x="10804525" y="5045075"/>
          <p14:tracePt t="591719" x="10804525" y="5037138"/>
          <p14:tracePt t="591844" x="10796588" y="5037138"/>
          <p14:tracePt t="594734" x="10804525" y="5037138"/>
          <p14:tracePt t="594750" x="10814050" y="5037138"/>
          <p14:tracePt t="594762" x="10841038" y="5037138"/>
          <p14:tracePt t="594769" x="10868025" y="5037138"/>
          <p14:tracePt t="594785" x="10902950" y="5037138"/>
          <p14:tracePt t="594801" x="10912475" y="5037138"/>
          <p14:tracePt t="594817" x="10929938" y="5027613"/>
          <p14:tracePt t="594849" x="10929938" y="5010150"/>
          <p14:tracePt t="594865" x="10929938" y="4991100"/>
          <p14:tracePt t="594881" x="10929938" y="4983163"/>
          <p14:tracePt t="595251" x="10929938" y="4973638"/>
          <p14:tracePt t="595302" x="10920413" y="4973638"/>
          <p14:tracePt t="595346" x="10902950" y="4973638"/>
          <p14:tracePt t="595351" x="10895013" y="4973638"/>
          <p14:tracePt t="595382" x="10875963" y="4965700"/>
          <p14:tracePt t="595852" x="10885488" y="4956175"/>
          <p14:tracePt t="595858" x="10912475" y="4946650"/>
          <p14:tracePt t="595872" x="10966450" y="4919663"/>
          <p14:tracePt t="595888" x="11010900" y="4911725"/>
          <p14:tracePt t="595904" x="11018838" y="4911725"/>
          <p14:tracePt t="595920" x="11028363" y="4902200"/>
          <p14:tracePt t="595952" x="11045825" y="4894263"/>
          <p14:tracePt t="595968" x="11055350" y="4884738"/>
          <p14:tracePt t="595984" x="11063288" y="4875213"/>
          <p14:tracePt t="596000" x="11072813" y="4875213"/>
          <p14:tracePt t="596173" x="11072813" y="4867275"/>
          <p14:tracePt t="596284" x="11072813" y="4857750"/>
          <p14:tracePt t="596397" x="11072813" y="4848225"/>
          <p14:tracePt t="596412" x="11072813" y="4840288"/>
          <p14:tracePt t="596429" x="11072813" y="4830763"/>
          <p14:tracePt t="596445" x="11072813" y="4822825"/>
          <p14:tracePt t="596461" x="11072813" y="4813300"/>
          <p14:tracePt t="596466" x="11072813" y="4803775"/>
          <p14:tracePt t="596480" x="11055350" y="4795838"/>
          <p14:tracePt t="596496" x="11055350" y="4776788"/>
          <p14:tracePt t="596512" x="11010900" y="4741863"/>
          <p14:tracePt t="596528" x="10947400" y="4679950"/>
          <p14:tracePt t="596544" x="10831513" y="4554538"/>
          <p14:tracePt t="596560" x="10582275" y="4384675"/>
          <p14:tracePt t="596576" x="10153650" y="4125913"/>
          <p14:tracePt t="596592" x="9617075" y="3830638"/>
          <p14:tracePt t="596608" x="9242425" y="3616325"/>
          <p14:tracePt t="596624" x="9072563" y="3500438"/>
          <p14:tracePt t="596640" x="9010650" y="3419475"/>
          <p14:tracePt t="596656" x="9010650" y="3384550"/>
          <p14:tracePt t="596672" x="9001125" y="3384550"/>
          <p14:tracePt t="596688" x="8991600" y="3357563"/>
          <p14:tracePt t="596720" x="8983663" y="3357563"/>
          <p14:tracePt t="596740" x="8966200" y="3348038"/>
          <p14:tracePt t="596756" x="8947150" y="3340100"/>
          <p14:tracePt t="596767" x="8939213" y="3330575"/>
          <p14:tracePt t="596783" x="8920163" y="3313113"/>
          <p14:tracePt t="596800" x="8912225" y="3286125"/>
          <p14:tracePt t="596815" x="8902700" y="3259138"/>
          <p14:tracePt t="596831" x="8902700" y="3232150"/>
          <p14:tracePt t="596847" x="8894763" y="3205163"/>
          <p14:tracePt t="596863" x="8894763" y="3179763"/>
          <p14:tracePt t="596879" x="8894763" y="3152775"/>
          <p14:tracePt t="596895" x="8894763" y="3133725"/>
          <p14:tracePt t="596911" x="8894763" y="3108325"/>
          <p14:tracePt t="596927" x="8894763" y="3089275"/>
          <p14:tracePt t="596943" x="8885238" y="3071813"/>
          <p14:tracePt t="596959" x="8831263" y="3062288"/>
          <p14:tracePt t="596975" x="8769350" y="3062288"/>
          <p14:tracePt t="596991" x="8715375" y="3062288"/>
          <p14:tracePt t="597007" x="8653463" y="3062288"/>
          <p14:tracePt t="597023" x="8616950" y="3062288"/>
          <p14:tracePt t="597039" x="8589963" y="3071813"/>
          <p14:tracePt t="597055" x="8582025" y="3071813"/>
          <p14:tracePt t="597071" x="8572500" y="3098800"/>
          <p14:tracePt t="597087" x="8572500" y="3125788"/>
          <p14:tracePt t="597103" x="8555038" y="3152775"/>
          <p14:tracePt t="597119" x="8555038" y="3187700"/>
          <p14:tracePt t="597135" x="8555038" y="3224213"/>
          <p14:tracePt t="597151" x="8528050" y="3286125"/>
          <p14:tracePt t="597167" x="8483600" y="3340100"/>
          <p14:tracePt t="597183" x="8429625" y="3438525"/>
          <p14:tracePt t="597199" x="8420100" y="3500438"/>
          <p14:tracePt t="597215" x="8420100" y="3562350"/>
          <p14:tracePt t="597231" x="8474075" y="3633788"/>
          <p14:tracePt t="597248" x="8572500" y="3705225"/>
          <p14:tracePt t="597263" x="8661400" y="3768725"/>
          <p14:tracePt t="597279" x="8697913" y="3803650"/>
          <p14:tracePt t="597295" x="8705850" y="3830638"/>
          <p14:tracePt t="597311" x="8732838" y="3867150"/>
          <p14:tracePt t="597327" x="8751888" y="3884613"/>
          <p14:tracePt t="597343" x="8813800" y="3911600"/>
          <p14:tracePt t="597359" x="8875713" y="3929063"/>
          <p14:tracePt t="597375" x="9001125" y="3938588"/>
          <p14:tracePt t="597391" x="9117013" y="3938588"/>
          <p14:tracePt t="597407" x="9197975" y="3938588"/>
          <p14:tracePt t="597423" x="9251950" y="3938588"/>
          <p14:tracePt t="597455" x="9269413" y="3938588"/>
          <p14:tracePt t="597471" x="9313863" y="3919538"/>
          <p14:tracePt t="597487" x="9394825" y="3875088"/>
          <p14:tracePt t="597503" x="9474200" y="3840163"/>
          <p14:tracePt t="597519" x="9537700" y="3803650"/>
          <p14:tracePt t="597534" x="9537700" y="3786188"/>
          <p14:tracePt t="597551" x="9545638" y="3759200"/>
          <p14:tracePt t="597567" x="9563100" y="3705225"/>
          <p14:tracePt t="597583" x="9590088" y="3670300"/>
          <p14:tracePt t="597598" x="9617075" y="3608388"/>
          <p14:tracePt t="597614" x="9653588" y="3562350"/>
          <p14:tracePt t="597630" x="9653588" y="3482975"/>
          <p14:tracePt t="597646" x="9653588" y="3419475"/>
          <p14:tracePt t="597662" x="9626600" y="3357563"/>
          <p14:tracePt t="597678" x="9599613" y="3322638"/>
          <p14:tracePt t="597694" x="9572625" y="3286125"/>
          <p14:tracePt t="597710" x="9545638" y="3259138"/>
          <p14:tracePt t="597726" x="9518650" y="3241675"/>
          <p14:tracePt t="597742" x="9510713" y="3205163"/>
          <p14:tracePt t="597758" x="9491663" y="3179763"/>
          <p14:tracePt t="597774" x="9466263" y="3160713"/>
          <p14:tracePt t="597790" x="9447213" y="3152775"/>
          <p14:tracePt t="597806" x="9420225" y="3133725"/>
          <p14:tracePt t="597822" x="9394825" y="3108325"/>
          <p14:tracePt t="597838" x="9348788" y="3108325"/>
          <p14:tracePt t="597854" x="9323388" y="3098800"/>
          <p14:tracePt t="597870" x="9304338" y="3098800"/>
          <p14:tracePt t="597886" x="9277350" y="3098800"/>
          <p14:tracePt t="597926" x="9259888" y="3098800"/>
          <p14:tracePt t="597942" x="9251950" y="3098800"/>
          <p14:tracePt t="597951" x="9232900" y="3098800"/>
          <p14:tracePt t="597966" x="9205913" y="3098800"/>
          <p14:tracePt t="597982" x="9134475" y="3098800"/>
          <p14:tracePt t="597998" x="9055100" y="3108325"/>
          <p14:tracePt t="598014" x="8966200" y="3125788"/>
          <p14:tracePt t="598030" x="8929688" y="3143250"/>
          <p14:tracePt t="598046" x="8902700" y="3143250"/>
          <p14:tracePt t="598062" x="8902700" y="3152775"/>
          <p14:tracePt t="598078" x="8894763" y="3160713"/>
          <p14:tracePt t="598094" x="8885238" y="3179763"/>
          <p14:tracePt t="598110" x="8885238" y="3197225"/>
          <p14:tracePt t="598126" x="8840788" y="3241675"/>
          <p14:tracePt t="598142" x="8840788" y="3268663"/>
          <p14:tracePt t="598158" x="8831263" y="3303588"/>
          <p14:tracePt t="598174" x="8831263" y="3330575"/>
          <p14:tracePt t="598190" x="8831263" y="3367088"/>
          <p14:tracePt t="598206" x="8831263" y="3411538"/>
          <p14:tracePt t="598222" x="8831263" y="3455988"/>
          <p14:tracePt t="598238" x="8831263" y="3490913"/>
          <p14:tracePt t="598254" x="8823325" y="3509963"/>
          <p14:tracePt t="598270" x="8823325" y="3536950"/>
          <p14:tracePt t="598286" x="8813800" y="3571875"/>
          <p14:tracePt t="598302" x="8813800" y="3598863"/>
          <p14:tracePt t="598319" x="8813800" y="3633788"/>
          <p14:tracePt t="598334" x="8831263" y="3687763"/>
          <p14:tracePt t="598350" x="8875713" y="3724275"/>
          <p14:tracePt t="598366" x="8920163" y="3768725"/>
          <p14:tracePt t="598382" x="8929688" y="3776663"/>
          <p14:tracePt t="598398" x="8939213" y="3786188"/>
          <p14:tracePt t="598414" x="8947150" y="3795713"/>
          <p14:tracePt t="598430" x="8966200" y="3795713"/>
          <p14:tracePt t="598446" x="9018588" y="3795713"/>
          <p14:tracePt t="598462" x="9082088" y="3795713"/>
          <p14:tracePt t="598478" x="9134475" y="3786188"/>
          <p14:tracePt t="598494" x="9161463" y="3768725"/>
          <p14:tracePt t="598510" x="9170988" y="3751263"/>
          <p14:tracePt t="598526" x="9180513" y="3732213"/>
          <p14:tracePt t="598542" x="9197975" y="3714750"/>
          <p14:tracePt t="598558" x="9224963" y="3679825"/>
          <p14:tracePt t="598574" x="9224963" y="3660775"/>
          <p14:tracePt t="598590" x="9224963" y="3643313"/>
          <p14:tracePt t="598606" x="9224963" y="3633788"/>
          <p14:tracePt t="598622" x="9224963" y="3625850"/>
          <p14:tracePt t="598695" x="9224963" y="3616325"/>
          <p14:tracePt t="598743" x="9215438" y="3608388"/>
          <p14:tracePt t="598840" x="9197975" y="3608388"/>
          <p14:tracePt t="598846" x="9180513" y="3608388"/>
          <p14:tracePt t="598861" x="9126538" y="3608388"/>
          <p14:tracePt t="598877" x="9045575" y="3608388"/>
          <p14:tracePt t="598893" x="8875713" y="3544888"/>
          <p14:tracePt t="598909" x="8483600" y="3402013"/>
          <p14:tracePt t="598925" x="7956550" y="3251200"/>
          <p14:tracePt t="598941" x="7661275" y="3143250"/>
          <p14:tracePt t="598957" x="7537450" y="3116263"/>
          <p14:tracePt t="598973" x="7466013" y="3089275"/>
          <p14:tracePt t="598989" x="7402513" y="3089275"/>
          <p14:tracePt t="599006" x="7313613" y="3089275"/>
          <p14:tracePt t="599021" x="7170738" y="3089275"/>
          <p14:tracePt t="599037" x="6991350" y="3089275"/>
          <p14:tracePt t="599053" x="6804025" y="3089275"/>
          <p14:tracePt t="599069" x="6589713" y="3089275"/>
          <p14:tracePt t="599085" x="6402388" y="3062288"/>
          <p14:tracePt t="599101" x="6276975" y="3044825"/>
          <p14:tracePt t="599117" x="6126163" y="3017838"/>
          <p14:tracePt t="599133" x="5991225" y="2990850"/>
          <p14:tracePt t="599149" x="5894388" y="2973388"/>
          <p14:tracePt t="599165" x="5786438" y="2965450"/>
          <p14:tracePt t="599181" x="5768975" y="2965450"/>
          <p14:tracePt t="599197" x="5751513" y="2965450"/>
          <p14:tracePt t="599213" x="5751513" y="2955925"/>
          <p14:tracePt t="599229" x="5705475" y="2955925"/>
          <p14:tracePt t="599245" x="5634038" y="2955925"/>
          <p14:tracePt t="599261" x="5510213" y="2955925"/>
          <p14:tracePt t="599277" x="5394325" y="2955925"/>
          <p14:tracePt t="599293" x="5384800" y="2955925"/>
          <p14:tracePt t="599326" x="5367338" y="2938463"/>
          <p14:tracePt t="599400" x="5367338" y="2928938"/>
          <p14:tracePt t="599432" x="5375275" y="2911475"/>
          <p14:tracePt t="599480" x="5384800" y="2911475"/>
          <p14:tracePt t="599501" x="5402263" y="2911475"/>
          <p14:tracePt t="599528" x="5411788" y="2911475"/>
          <p14:tracePt t="599544" x="5419725" y="2911475"/>
          <p14:tracePt t="599592" x="5429250" y="2911475"/>
          <p14:tracePt t="599598" x="5438775" y="2911475"/>
          <p14:tracePt t="599613" x="5456238" y="2911475"/>
          <p14:tracePt t="599629" x="5500688" y="2911475"/>
          <p14:tracePt t="599645" x="5562600" y="2911475"/>
          <p14:tracePt t="599661" x="5626100" y="2919413"/>
          <p14:tracePt t="599677" x="5732463" y="2946400"/>
          <p14:tracePt t="599693" x="5848350" y="2965450"/>
          <p14:tracePt t="599708" x="5983288" y="2982913"/>
          <p14:tracePt t="599725" x="6161088" y="3009900"/>
          <p14:tracePt t="599740" x="6357938" y="3017838"/>
          <p14:tracePt t="599756" x="6616700" y="3027363"/>
          <p14:tracePt t="599772" x="6902450" y="3027363"/>
          <p14:tracePt t="599788" x="7188200" y="3044825"/>
          <p14:tracePt t="599804" x="7402513" y="3044825"/>
          <p14:tracePt t="599820" x="7527925" y="3054350"/>
          <p14:tracePt t="599836" x="7626350" y="3071813"/>
          <p14:tracePt t="599852" x="7688263" y="3089275"/>
          <p14:tracePt t="599869" x="7769225" y="3116263"/>
          <p14:tracePt t="599884" x="7929563" y="3133725"/>
          <p14:tracePt t="599900" x="8134350" y="3170238"/>
          <p14:tracePt t="599916" x="8304213" y="3170238"/>
          <p14:tracePt t="599932" x="8402638" y="3187700"/>
          <p14:tracePt t="599948" x="8420100" y="3214688"/>
          <p14:tracePt t="599964" x="8474075" y="3303588"/>
          <p14:tracePt t="599980" x="8537575" y="3402013"/>
          <p14:tracePt t="599996" x="8643938" y="3509963"/>
          <p14:tracePt t="600012" x="8705850" y="3562350"/>
          <p14:tracePt t="600028" x="8804275" y="3633788"/>
          <p14:tracePt t="600044" x="8840788" y="3679825"/>
          <p14:tracePt t="600060" x="8840788" y="3732213"/>
          <p14:tracePt t="600076" x="8840788" y="3786188"/>
          <p14:tracePt t="600092" x="8840788" y="3830638"/>
          <p14:tracePt t="600108" x="8831263" y="3894138"/>
          <p14:tracePt t="600124" x="8831263" y="3946525"/>
          <p14:tracePt t="600140" x="8875713" y="3990975"/>
          <p14:tracePt t="600156" x="8902700" y="4037013"/>
          <p14:tracePt t="600172" x="8929688" y="4062413"/>
          <p14:tracePt t="600188" x="8947150" y="4089400"/>
          <p14:tracePt t="600204" x="8974138" y="4125913"/>
          <p14:tracePt t="600220" x="8991600" y="4152900"/>
          <p14:tracePt t="600378" x="8983663" y="4152900"/>
          <p14:tracePt t="600394" x="8983663" y="4143375"/>
          <p14:tracePt t="600586" x="8974138" y="4143375"/>
          <p14:tracePt t="600591" x="8966200" y="4143375"/>
          <p14:tracePt t="600604" x="8947150" y="4170363"/>
          <p14:tracePt t="600620" x="8902700" y="4251325"/>
          <p14:tracePt t="600636" x="8867775" y="4322763"/>
          <p14:tracePt t="600652" x="8848725" y="4375150"/>
          <p14:tracePt t="600668" x="8796338" y="4473575"/>
          <p14:tracePt t="600684" x="8715375" y="4581525"/>
          <p14:tracePt t="600699" x="8697913" y="4598988"/>
          <p14:tracePt t="600716" x="8670925" y="4625975"/>
          <p14:tracePt t="600732" x="8661400" y="4643438"/>
          <p14:tracePt t="600748" x="8661400" y="4652963"/>
          <p14:tracePt t="600764" x="8653463" y="4660900"/>
          <p14:tracePt t="600780" x="8634413" y="4687888"/>
          <p14:tracePt t="600795" x="8616950" y="4697413"/>
          <p14:tracePt t="600986" x="8599488" y="4705350"/>
          <p14:tracePt t="600991" x="8589963" y="4705350"/>
          <p14:tracePt t="601744" x="8589963" y="4697413"/>
          <p14:tracePt t="607914" x="8589963" y="4705350"/>
          <p14:tracePt t="607962" x="8589963" y="4724400"/>
          <p14:tracePt t="607967" x="8609013" y="4724400"/>
          <p14:tracePt t="607978" x="8616950" y="4724400"/>
          <p14:tracePt t="607989" x="8661400" y="4724400"/>
          <p14:tracePt t="608005" x="8705850" y="4724400"/>
          <p14:tracePt t="608021" x="8804275" y="4705350"/>
          <p14:tracePt t="608037" x="8894763" y="4670425"/>
          <p14:tracePt t="608053" x="9010650" y="4633913"/>
          <p14:tracePt t="608069" x="9117013" y="4581525"/>
          <p14:tracePt t="608085" x="9340850" y="4527550"/>
          <p14:tracePt t="608101" x="9875838" y="4419600"/>
          <p14:tracePt t="608117" x="10537825" y="4276725"/>
          <p14:tracePt t="608133" x="11090275" y="4125913"/>
          <p14:tracePt t="608149" x="11430000" y="4000500"/>
          <p14:tracePt t="608164" x="11545888" y="3956050"/>
          <p14:tracePt t="608181" x="11545888" y="3929063"/>
          <p14:tracePt t="608196" x="11537950" y="3875088"/>
          <p14:tracePt t="608212" x="11456988" y="3741738"/>
          <p14:tracePt t="608228" x="11430000" y="3633788"/>
          <p14:tracePt t="608244" x="11412538" y="3571875"/>
          <p14:tracePt t="608260" x="11395075" y="3527425"/>
          <p14:tracePt t="608276" x="11331575" y="3465513"/>
          <p14:tracePt t="608292" x="11277600" y="3419475"/>
          <p14:tracePt t="608308" x="11233150" y="3375025"/>
          <p14:tracePt t="608324" x="11233150" y="3348038"/>
          <p14:tracePt t="608340" x="11260138" y="3286125"/>
          <p14:tracePt t="608356" x="11269663" y="3259138"/>
          <p14:tracePt t="608372" x="11296650" y="3187700"/>
          <p14:tracePt t="608388" x="11296650" y="3133725"/>
          <p14:tracePt t="608404" x="11304588" y="3089275"/>
          <p14:tracePt t="608420" x="11296650" y="3054350"/>
          <p14:tracePt t="608436" x="11225213" y="3044825"/>
          <p14:tracePt t="608452" x="11117263" y="3017838"/>
          <p14:tracePt t="608468" x="10983913" y="3000375"/>
          <p14:tracePt t="608484" x="10814050" y="2990850"/>
          <p14:tracePt t="608500" x="10671175" y="2982913"/>
          <p14:tracePt t="608516" x="10545763" y="2973388"/>
          <p14:tracePt t="608532" x="10474325" y="2973388"/>
          <p14:tracePt t="608548" x="10412413" y="2973388"/>
          <p14:tracePt t="608564" x="10367963" y="2973388"/>
          <p14:tracePt t="608581" x="10331450" y="2973388"/>
          <p14:tracePt t="608596" x="10296525" y="2973388"/>
          <p14:tracePt t="608612" x="10233025" y="2973388"/>
          <p14:tracePt t="608628" x="10180638" y="2982913"/>
          <p14:tracePt t="608644" x="10109200" y="3000375"/>
          <p14:tracePt t="608660" x="10028238" y="3036888"/>
          <p14:tracePt t="608676" x="9983788" y="3062288"/>
          <p14:tracePt t="608692" x="9929813" y="3081338"/>
          <p14:tracePt t="608708" x="9867900" y="3116263"/>
          <p14:tracePt t="608724" x="9858375" y="3133725"/>
          <p14:tracePt t="608740" x="9858375" y="3160713"/>
          <p14:tracePt t="608756" x="9858375" y="3187700"/>
          <p14:tracePt t="608772" x="9858375" y="3241675"/>
          <p14:tracePt t="608788" x="9858375" y="3303588"/>
          <p14:tracePt t="608804" x="9858375" y="3367088"/>
          <p14:tracePt t="608820" x="9858375" y="3411538"/>
          <p14:tracePt t="608836" x="9858375" y="3465513"/>
          <p14:tracePt t="608852" x="9858375" y="3509963"/>
          <p14:tracePt t="608868" x="9867900" y="3554413"/>
          <p14:tracePt t="608884" x="9902825" y="3598863"/>
          <p14:tracePt t="608900" x="9929813" y="3652838"/>
          <p14:tracePt t="608916" x="9939338" y="3714750"/>
          <p14:tracePt t="608932" x="9974263" y="3776663"/>
          <p14:tracePt t="608948" x="10010775" y="3830638"/>
          <p14:tracePt t="608964" x="10055225" y="3884613"/>
          <p14:tracePt t="608980" x="10099675" y="3902075"/>
          <p14:tracePt t="608996" x="10126663" y="3911600"/>
          <p14:tracePt t="609012" x="10161588" y="3919538"/>
          <p14:tracePt t="609028" x="10215563" y="3919538"/>
          <p14:tracePt t="609044" x="10287000" y="3919538"/>
          <p14:tracePt t="609060" x="10358438" y="3902075"/>
          <p14:tracePt t="609076" x="10439400" y="3875088"/>
          <p14:tracePt t="609092" x="10537825" y="3840163"/>
          <p14:tracePt t="609108" x="10582275" y="3803650"/>
          <p14:tracePt t="609124" x="10599738" y="3786188"/>
          <p14:tracePt t="609140" x="10599738" y="3768725"/>
          <p14:tracePt t="609156" x="10599738" y="3759200"/>
          <p14:tracePt t="609172" x="10609263" y="3741738"/>
          <p14:tracePt t="609188" x="10617200" y="3732213"/>
          <p14:tracePt t="609204" x="10626725" y="3724275"/>
          <p14:tracePt t="609220" x="10661650" y="3697288"/>
          <p14:tracePt t="609236" x="10680700" y="3687763"/>
          <p14:tracePt t="609252" x="10688638" y="3679825"/>
          <p14:tracePt t="609268" x="10698163" y="3643313"/>
          <p14:tracePt t="609284" x="10698163" y="3633788"/>
          <p14:tracePt t="609299" x="10698163" y="3616325"/>
          <p14:tracePt t="609317" x="10698163" y="3598863"/>
          <p14:tracePt t="609331" x="10698163" y="3571875"/>
          <p14:tracePt t="609347" x="10688638" y="3536950"/>
          <p14:tracePt t="609363" x="10680700" y="3500438"/>
          <p14:tracePt t="609379" x="10653713" y="3446463"/>
          <p14:tracePt t="609395" x="10634663" y="3429000"/>
          <p14:tracePt t="609411" x="10634663" y="3411538"/>
          <p14:tracePt t="609427" x="10626725" y="3384550"/>
          <p14:tracePt t="609459" x="10617200" y="3375025"/>
          <p14:tracePt t="609584" x="10617200" y="3384550"/>
          <p14:tracePt t="609596" x="10617200" y="3394075"/>
          <p14:tracePt t="609612" x="10617200" y="3402013"/>
          <p14:tracePt t="609628" x="10617200" y="3419475"/>
          <p14:tracePt t="610196" x="10617200" y="3446463"/>
          <p14:tracePt t="610260" x="10617200" y="3429000"/>
          <p14:tracePt t="610265" x="10617200" y="3411538"/>
          <p14:tracePt t="610277" x="10617200" y="3375025"/>
          <p14:tracePt t="610291" x="10617200" y="3367088"/>
          <p14:tracePt t="610307" x="10617200" y="3303588"/>
          <p14:tracePt t="610323" x="10599738" y="3251200"/>
          <p14:tracePt t="610340" x="10555288" y="3108325"/>
          <p14:tracePt t="610354" x="10545763" y="3062288"/>
          <p14:tracePt t="610370" x="10491788" y="2946400"/>
          <p14:tracePt t="610386" x="10439400" y="2822575"/>
          <p14:tracePt t="610402" x="10402888" y="2751138"/>
          <p14:tracePt t="610419" x="10375900" y="2705100"/>
          <p14:tracePt t="610434" x="10375900" y="2679700"/>
          <p14:tracePt t="610450" x="10375900" y="2670175"/>
          <p14:tracePt t="610466" x="10367963" y="2660650"/>
          <p14:tracePt t="610598" x="10367963" y="2652713"/>
          <p14:tracePt t="610630" x="10375900" y="2652713"/>
          <p14:tracePt t="610663" x="10385425" y="2652713"/>
          <p14:tracePt t="610679" x="10394950" y="2652713"/>
          <p14:tracePt t="610683" x="10412413" y="2652713"/>
          <p14:tracePt t="610694" x="10420350" y="2652713"/>
          <p14:tracePt t="610706" x="10439400" y="2652713"/>
          <p14:tracePt t="610722" x="10466388" y="2679700"/>
          <p14:tracePt t="610738" x="10491788" y="2697163"/>
          <p14:tracePt t="610754" x="10528300" y="2724150"/>
          <p14:tracePt t="610770" x="10555288" y="2741613"/>
          <p14:tracePt t="610802" x="10563225" y="2741613"/>
          <p14:tracePt t="611769" x="10563225" y="2751138"/>
          <p14:tracePt t="611784" x="10563225" y="2759075"/>
          <p14:tracePt t="611790" x="10555288" y="2776538"/>
          <p14:tracePt t="611805" x="10555288" y="2803525"/>
          <p14:tracePt t="611816" x="10545763" y="2830513"/>
          <p14:tracePt t="611825" x="10545763" y="2857500"/>
          <p14:tracePt t="611841" x="10537825" y="2919413"/>
          <p14:tracePt t="611858" x="10537825" y="3036888"/>
          <p14:tracePt t="611873" x="10545763" y="3330575"/>
          <p14:tracePt t="611889" x="10563225" y="3840163"/>
          <p14:tracePt t="611905" x="10563225" y="4446588"/>
          <p14:tracePt t="611921" x="10582275" y="4983163"/>
          <p14:tracePt t="611937" x="10582275" y="5286375"/>
          <p14:tracePt t="611953" x="10582275" y="5483225"/>
          <p14:tracePt t="611969" x="10582275" y="5554663"/>
          <p14:tracePt t="611985" x="10572750" y="5572125"/>
          <p14:tracePt t="612001" x="10572750" y="5581650"/>
          <p14:tracePt t="612017" x="10563225" y="5589588"/>
          <p14:tracePt t="612033" x="10555288" y="5589588"/>
          <p14:tracePt t="612072" x="10545763" y="5599113"/>
          <p14:tracePt t="612121" x="10545763" y="5608638"/>
          <p14:tracePt t="612140" x="10545763" y="5616575"/>
          <p14:tracePt t="612152" x="10545763" y="5626100"/>
          <p14:tracePt t="612168" x="10545763" y="5634038"/>
          <p14:tracePt t="612200" x="10537825" y="5634038"/>
          <p14:tracePt t="612232" x="10528300" y="5634038"/>
          <p14:tracePt t="612237" x="10518775" y="5634038"/>
          <p14:tracePt t="612248" x="10510838" y="5634038"/>
          <p14:tracePt t="612264" x="10510838" y="5626100"/>
          <p14:tracePt t="612280" x="10510838" y="5616575"/>
          <p14:tracePt t="612313" x="10510838" y="5608638"/>
          <p14:tracePt t="612318" x="10510838" y="5599113"/>
          <p14:tracePt t="612344" x="10510838" y="5589588"/>
          <p14:tracePt t="612360" x="10510838" y="5581650"/>
          <p14:tracePt t="612376" x="10510838" y="5572125"/>
          <p14:tracePt t="612392" x="10501313" y="5562600"/>
          <p14:tracePt t="612408" x="10491788" y="5554663"/>
          <p14:tracePt t="612413" x="10491788" y="5545138"/>
          <p14:tracePt t="612456" x="10491788" y="5537200"/>
          <p14:tracePt t="612462" x="10491788" y="5527675"/>
          <p14:tracePt t="612488" x="10491788" y="5518150"/>
          <p14:tracePt t="612505" x="10501313" y="5518150"/>
          <p14:tracePt t="612509" x="10510838" y="5518150"/>
          <p14:tracePt t="612520" x="10528300" y="5518150"/>
          <p14:tracePt t="612536" x="10537825" y="5518150"/>
          <p14:tracePt t="612546" x="10555288" y="5518150"/>
          <p14:tracePt t="612560" x="10582275" y="5518150"/>
          <p14:tracePt t="612576" x="10590213" y="5518150"/>
          <p14:tracePt t="612593" x="10599738" y="5518150"/>
          <p14:tracePt t="612616" x="10617200" y="5510213"/>
          <p14:tracePt t="612624" x="10617200" y="5500688"/>
          <p14:tracePt t="612640" x="10634663" y="5491163"/>
          <p14:tracePt t="612656" x="10644188" y="5473700"/>
          <p14:tracePt t="612672" x="10653713" y="5446713"/>
          <p14:tracePt t="612688" x="10653713" y="5429250"/>
          <p14:tracePt t="612704" x="10653713" y="5411788"/>
          <p14:tracePt t="612720" x="10644188" y="5394325"/>
          <p14:tracePt t="612736" x="10644188" y="5384800"/>
          <p14:tracePt t="612752" x="10644188" y="5375275"/>
          <p14:tracePt t="612920" x="10634663" y="5375275"/>
          <p14:tracePt t="612936" x="10626725" y="5375275"/>
          <p14:tracePt t="612941" x="10617200" y="5375275"/>
          <p14:tracePt t="612952" x="10590213" y="5375275"/>
          <p14:tracePt t="612960" x="10582275" y="5375275"/>
          <p14:tracePt t="612976" x="10572750" y="5375275"/>
          <p14:tracePt t="613475" x="10563225" y="5375275"/>
          <p14:tracePt t="613491" x="10572750" y="5375275"/>
          <p14:tracePt t="613496" x="10590213" y="5375275"/>
          <p14:tracePt t="613507" x="10599738" y="5375275"/>
          <p14:tracePt t="613523" x="10609263" y="5375275"/>
          <p14:tracePt t="613542" x="10626725" y="5375275"/>
          <p14:tracePt t="613555" x="10653713" y="5375275"/>
          <p14:tracePt t="613568" x="10661650" y="5375275"/>
          <p14:tracePt t="613583" x="10671175" y="5375275"/>
          <p14:tracePt t="613638" x="10688638" y="5375275"/>
          <p14:tracePt t="613650" x="10698163" y="5375275"/>
          <p14:tracePt t="613667" x="10706100" y="5375275"/>
          <p14:tracePt t="613672" x="10715625" y="5375275"/>
          <p14:tracePt t="613683" x="10725150" y="5375275"/>
          <p14:tracePt t="613696" x="10733088" y="5375275"/>
          <p14:tracePt t="613711" x="10769600" y="5375275"/>
          <p14:tracePt t="613727" x="10787063" y="5375275"/>
          <p14:tracePt t="614331" x="10787063" y="5384800"/>
          <p14:tracePt t="614350" x="10769600" y="5394325"/>
          <p14:tracePt t="614356" x="10752138" y="5394325"/>
          <p14:tracePt t="614367" x="10733088" y="5402263"/>
          <p14:tracePt t="614570" x="10752138" y="5411788"/>
          <p14:tracePt t="614576" x="10760075" y="5411788"/>
          <p14:tracePt t="614590" x="10804525" y="5419725"/>
          <p14:tracePt t="614606" x="10848975" y="5419725"/>
          <p14:tracePt t="614652" x="10848975" y="5411788"/>
          <p14:tracePt t="614657" x="10848975" y="5394325"/>
          <p14:tracePt t="614670" x="10848975" y="5375275"/>
          <p14:tracePt t="614686" x="10814050" y="5322888"/>
          <p14:tracePt t="614702" x="10599738" y="5224463"/>
          <p14:tracePt t="614718" x="10402888" y="5143500"/>
          <p14:tracePt t="614734" x="9786938" y="4929188"/>
          <p14:tracePt t="614750" x="7947025" y="4510088"/>
          <p14:tracePt t="614766" x="6608763" y="4286250"/>
          <p14:tracePt t="614782" x="5348288" y="4197350"/>
          <p14:tracePt t="614799" x="4214813" y="4179888"/>
          <p14:tracePt t="614814" x="2965450" y="4179888"/>
          <p14:tracePt t="614830" x="1866900" y="4179888"/>
          <p14:tracePt t="614846" x="1081088" y="4179888"/>
          <p14:tracePt t="614862" x="714375" y="4179888"/>
          <p14:tracePt t="614878" x="704850" y="4187825"/>
          <p14:tracePt t="614952" x="696913" y="4187825"/>
          <p14:tracePt t="614964" x="687388" y="4187825"/>
          <p14:tracePt t="614981" x="679450" y="4187825"/>
          <p14:tracePt t="615013" x="696913" y="4170363"/>
          <p14:tracePt t="615017" x="696913" y="4160838"/>
          <p14:tracePt t="615028" x="704850" y="4152900"/>
          <p14:tracePt t="615038" x="704850" y="4143375"/>
          <p14:tracePt t="615054" x="704850" y="4116388"/>
          <p14:tracePt t="615070" x="704850" y="4081463"/>
          <p14:tracePt t="615086" x="687388" y="4054475"/>
          <p14:tracePt t="615102" x="679450" y="4037013"/>
          <p14:tracePt t="615124" x="687388" y="4010025"/>
          <p14:tracePt t="615134" x="696913" y="4000500"/>
          <p14:tracePt t="615150" x="973138" y="3973513"/>
          <p14:tracePt t="615166" x="1231900" y="3919538"/>
          <p14:tracePt t="615182" x="1384300" y="3867150"/>
          <p14:tracePt t="615198" x="1411288" y="3857625"/>
          <p14:tracePt t="615230" x="1384300" y="3830638"/>
          <p14:tracePt t="615246" x="1303338" y="3795713"/>
          <p14:tracePt t="615262" x="1241425" y="3786188"/>
          <p14:tracePt t="615278" x="1133475" y="3768725"/>
          <p14:tracePt t="615294" x="1125538" y="3768725"/>
          <p14:tracePt t="615326" x="1133475" y="3732213"/>
          <p14:tracePt t="615342" x="1133475" y="3724275"/>
          <p14:tracePt t="615358" x="1160463" y="3705225"/>
          <p14:tracePt t="615374" x="1160463" y="3687763"/>
          <p14:tracePt t="615390" x="1169988" y="3687763"/>
          <p14:tracePt t="615406" x="1187450" y="3679825"/>
          <p14:tracePt t="615422" x="1204913" y="3670300"/>
          <p14:tracePt t="615438" x="1268413" y="3660775"/>
          <p14:tracePt t="615455" x="1322388" y="3643313"/>
          <p14:tracePt t="615470" x="1357313" y="3625850"/>
          <p14:tracePt t="615486" x="1366838" y="3625850"/>
          <p14:tracePt t="615502" x="1384300" y="3625850"/>
          <p14:tracePt t="615518" x="1401763" y="3625850"/>
          <p14:tracePt t="615534" x="1446213" y="3625850"/>
          <p14:tracePt t="615550" x="1517650" y="3625850"/>
          <p14:tracePt t="615566" x="1581150" y="3608388"/>
          <p14:tracePt t="615582" x="1598613" y="3598863"/>
          <p14:tracePt t="615652" x="1608138" y="3598863"/>
          <p14:tracePt t="615669" x="1625600" y="3598863"/>
          <p14:tracePt t="615673" x="1652588" y="3598863"/>
          <p14:tracePt t="615685" x="1704975" y="3589338"/>
          <p14:tracePt t="615693" x="1795463" y="3554413"/>
          <p14:tracePt t="615709" x="2054225" y="3419475"/>
          <p14:tracePt t="615725" x="2295525" y="3251200"/>
          <p14:tracePt t="615741" x="2393950" y="3116263"/>
          <p14:tracePt t="615780" x="2374900" y="3116263"/>
          <p14:tracePt t="615796" x="2347913" y="3143250"/>
          <p14:tracePt t="615805" x="2339975" y="3179763"/>
          <p14:tracePt t="615828" x="2339975" y="3187700"/>
          <p14:tracePt t="615972" x="2339975" y="3197225"/>
          <p14:tracePt t="616037" x="2322513" y="3197225"/>
          <p14:tracePt t="616041" x="2303463" y="3205163"/>
          <p14:tracePt t="616052" x="2276475" y="3224213"/>
          <p14:tracePt t="616061" x="2241550" y="3241675"/>
          <p14:tracePt t="616077" x="2187575" y="3295650"/>
          <p14:tracePt t="616093" x="2133600" y="3348038"/>
          <p14:tracePt t="616109" x="2125663" y="3367088"/>
          <p14:tracePt t="616125" x="2125663" y="3375025"/>
          <p14:tracePt t="616447" x="2125663" y="3394075"/>
          <p14:tracePt t="616463" x="2143125" y="3411538"/>
          <p14:tracePt t="616479" x="2160588" y="3411538"/>
          <p14:tracePt t="616484" x="2187575" y="3419475"/>
          <p14:tracePt t="616495" x="2232025" y="3419475"/>
          <p14:tracePt t="616510" x="2303463" y="3419475"/>
          <p14:tracePt t="616526" x="2374900" y="3419475"/>
          <p14:tracePt t="616541" x="2517775" y="3429000"/>
          <p14:tracePt t="616558" x="2625725" y="3429000"/>
          <p14:tracePt t="616589" x="2643188" y="3438525"/>
          <p14:tracePt t="616605" x="2687638" y="3438525"/>
          <p14:tracePt t="616621" x="2751138" y="3446463"/>
          <p14:tracePt t="616638" x="3027363" y="3446463"/>
          <p14:tracePt t="616654" x="3170238" y="3446463"/>
          <p14:tracePt t="616669" x="3554413" y="3446463"/>
          <p14:tracePt t="616684" x="3902075" y="3446463"/>
          <p14:tracePt t="616700" x="4205288" y="3438525"/>
          <p14:tracePt t="616716" x="4446588" y="3438525"/>
          <p14:tracePt t="616732" x="4776788" y="3438525"/>
          <p14:tracePt t="616748" x="5037138" y="3446463"/>
          <p14:tracePt t="616764" x="5330825" y="3446463"/>
          <p14:tracePt t="616780" x="5661025" y="3446463"/>
          <p14:tracePt t="616796" x="6018213" y="3446463"/>
          <p14:tracePt t="616812" x="6323013" y="3446463"/>
          <p14:tracePt t="616828" x="6465888" y="3446463"/>
          <p14:tracePt t="616844" x="6572250" y="3446463"/>
          <p14:tracePt t="616860" x="6697663" y="3446463"/>
          <p14:tracePt t="616876" x="6804025" y="3446463"/>
          <p14:tracePt t="616892" x="6911975" y="3411538"/>
          <p14:tracePt t="616908" x="7010400" y="3384550"/>
          <p14:tracePt t="616924" x="7099300" y="3367088"/>
          <p14:tracePt t="616940" x="7188200" y="3357563"/>
          <p14:tracePt t="616956" x="7296150" y="3357563"/>
          <p14:tracePt t="616972" x="7446963" y="3357563"/>
          <p14:tracePt t="616988" x="7653338" y="3357563"/>
          <p14:tracePt t="617005" x="7840663" y="3357563"/>
          <p14:tracePt t="617020" x="7966075" y="3348038"/>
          <p14:tracePt t="617036" x="8072438" y="3348038"/>
          <p14:tracePt t="617052" x="8170863" y="3348038"/>
          <p14:tracePt t="617068" x="8304213" y="3348038"/>
          <p14:tracePt t="617084" x="8474075" y="3348038"/>
          <p14:tracePt t="617100" x="8643938" y="3348038"/>
          <p14:tracePt t="617116" x="8804275" y="3340100"/>
          <p14:tracePt t="617132" x="8920163" y="3340100"/>
          <p14:tracePt t="617148" x="9037638" y="3340100"/>
          <p14:tracePt t="617164" x="9197975" y="3340100"/>
          <p14:tracePt t="617180" x="9367838" y="3340100"/>
          <p14:tracePt t="617196" x="9474200" y="3340100"/>
          <p14:tracePt t="617302" x="9483725" y="3340100"/>
          <p14:tracePt t="617318" x="9501188" y="3340100"/>
          <p14:tracePt t="617325" x="9528175" y="3340100"/>
          <p14:tracePt t="617340" x="9555163" y="3348038"/>
          <p14:tracePt t="617356" x="9617075" y="3348038"/>
          <p14:tracePt t="617372" x="9634538" y="3348038"/>
          <p14:tracePt t="617388" x="9653588" y="3357563"/>
          <p14:tracePt t="617404" x="9705975" y="3367088"/>
          <p14:tracePt t="617420" x="9752013" y="3375025"/>
          <p14:tracePt t="617436" x="9786938" y="3375025"/>
          <p14:tracePt t="617452" x="9823450" y="3375025"/>
          <p14:tracePt t="617468" x="9848850" y="3375025"/>
          <p14:tracePt t="617484" x="9894888" y="3375025"/>
          <p14:tracePt t="617516" x="9902825" y="3375025"/>
          <p14:tracePt t="617532" x="9912350" y="3375025"/>
          <p14:tracePt t="617559" x="9929813" y="3375025"/>
          <p14:tracePt t="617564" x="9956800" y="3402013"/>
          <p14:tracePt t="617580" x="9983788" y="3446463"/>
          <p14:tracePt t="617596" x="9983788" y="3465513"/>
          <p14:tracePt t="617612" x="9966325" y="3482975"/>
          <p14:tracePt t="617996" x="9966325" y="3473450"/>
          <p14:tracePt t="618024" x="9966325" y="3465513"/>
          <p14:tracePt t="618029" x="9966325" y="3455988"/>
          <p14:tracePt t="618044" x="9966325" y="3429000"/>
          <p14:tracePt t="618060" x="9966325" y="3411538"/>
          <p14:tracePt t="618076" x="9966325" y="3402013"/>
          <p14:tracePt t="618092" x="9966325" y="3394075"/>
          <p14:tracePt t="618108" x="9966325" y="3384550"/>
          <p14:tracePt t="618124" x="9966325" y="3375025"/>
          <p14:tracePt t="618140" x="9966325" y="3367088"/>
          <p14:tracePt t="618313" x="9966325" y="3348038"/>
          <p14:tracePt t="618318" x="9966325" y="3340100"/>
          <p14:tracePt t="618331" x="9966325" y="3330575"/>
          <p14:tracePt t="618347" x="9966325" y="3322638"/>
          <p14:tracePt t="620029" x="9947275" y="3295650"/>
          <p14:tracePt t="620033" x="9947275" y="3286125"/>
          <p14:tracePt t="620045" x="9939338" y="3241675"/>
          <p14:tracePt t="620057" x="9929813" y="3197225"/>
          <p14:tracePt t="620364" x="9929813" y="3187700"/>
          <p14:tracePt t="620381" x="9939338" y="3170238"/>
          <p14:tracePt t="620386" x="9947275" y="3170238"/>
          <p14:tracePt t="620397" x="9956800" y="3170238"/>
          <p14:tracePt t="621183" x="9966325" y="3170238"/>
          <p14:tracePt t="621198" x="10001250" y="3170238"/>
          <p14:tracePt t="621203" x="10010775" y="3170238"/>
          <p14:tracePt t="621214" x="10018713" y="3170238"/>
          <p14:tracePt t="621224" x="10055225" y="3170238"/>
          <p14:tracePt t="621240" x="10072688" y="3197225"/>
          <p14:tracePt t="621256" x="10099675" y="3224213"/>
          <p14:tracePt t="621272" x="10117138" y="3251200"/>
          <p14:tracePt t="621288" x="10134600" y="3268663"/>
          <p14:tracePt t="621304" x="10144125" y="3286125"/>
          <p14:tracePt t="621321" x="10144125" y="3313113"/>
          <p14:tracePt t="621336" x="10144125" y="3367088"/>
          <p14:tracePt t="621352" x="10144125" y="3411538"/>
          <p14:tracePt t="621368" x="10144125" y="3465513"/>
          <p14:tracePt t="621384" x="10144125" y="3509963"/>
          <p14:tracePt t="621400" x="10153650" y="3581400"/>
          <p14:tracePt t="621416" x="10153650" y="3643313"/>
          <p14:tracePt t="621432" x="10144125" y="3732213"/>
          <p14:tracePt t="621448" x="10144125" y="3813175"/>
          <p14:tracePt t="621464" x="10144125" y="3840163"/>
          <p14:tracePt t="621480" x="10144125" y="3867150"/>
          <p14:tracePt t="621496" x="10144125" y="3902075"/>
          <p14:tracePt t="621512" x="10144125" y="3938588"/>
          <p14:tracePt t="621528" x="10144125" y="3956050"/>
          <p14:tracePt t="621544" x="10144125" y="4000500"/>
          <p14:tracePt t="621560" x="10144125" y="4027488"/>
          <p14:tracePt t="621576" x="10144125" y="4054475"/>
          <p14:tracePt t="621592" x="10144125" y="4062413"/>
          <p14:tracePt t="621622" x="10144125" y="4081463"/>
          <p14:tracePt t="621628" x="10144125" y="4089400"/>
          <p14:tracePt t="621640" x="10144125" y="4108450"/>
          <p14:tracePt t="621656" x="10144125" y="4116388"/>
          <p14:tracePt t="621672" x="10144125" y="4125913"/>
          <p14:tracePt t="621688" x="10180638" y="4170363"/>
          <p14:tracePt t="621691" x="10180638" y="4179888"/>
          <p14:tracePt t="621704" x="10206038" y="4205288"/>
          <p14:tracePt t="621720" x="10225088" y="4241800"/>
          <p14:tracePt t="621736" x="10233025" y="4259263"/>
          <p14:tracePt t="621752" x="10252075" y="4303713"/>
          <p14:tracePt t="621768" x="10277475" y="4357688"/>
          <p14:tracePt t="621784" x="10313988" y="4456113"/>
          <p14:tracePt t="621800" x="10375900" y="4537075"/>
          <p14:tracePt t="621816" x="10402888" y="4562475"/>
          <p14:tracePt t="621832" x="10412413" y="4572000"/>
          <p14:tracePt t="621910" x="10412413" y="4581525"/>
          <p14:tracePt t="621942" x="10412413" y="4589463"/>
          <p14:tracePt t="621947" x="10412413" y="4598988"/>
          <p14:tracePt t="621959" x="10402888" y="4616450"/>
          <p14:tracePt t="622358" x="10394950" y="4625975"/>
          <p14:tracePt t="622374" x="10394950" y="4633913"/>
          <p14:tracePt t="622380" x="10402888" y="4633913"/>
          <p14:tracePt t="622391" x="10412413" y="4643438"/>
          <p14:tracePt t="622407" x="10412413" y="4660900"/>
          <p14:tracePt t="622423" x="10412413" y="4697413"/>
          <p14:tracePt t="622439" x="10412413" y="4732338"/>
          <p14:tracePt t="622455" x="10412413" y="4786313"/>
          <p14:tracePt t="622471" x="10385425" y="4867275"/>
          <p14:tracePt t="622487" x="10313988" y="4929188"/>
          <p14:tracePt t="622503" x="10242550" y="4973638"/>
          <p14:tracePt t="622520" x="10126663" y="5045075"/>
          <p14:tracePt t="622536" x="10055225" y="5099050"/>
          <p14:tracePt t="622551" x="10037763" y="5108575"/>
          <p14:tracePt t="622585" x="10028238" y="5116513"/>
          <p14:tracePt t="622832" x="10028238" y="5126038"/>
          <p14:tracePt t="622848" x="10045700" y="5116513"/>
          <p14:tracePt t="622854" x="10055225" y="5108575"/>
          <p14:tracePt t="622864" x="10072688" y="5099050"/>
          <p14:tracePt t="622871" x="10082213" y="5089525"/>
          <p14:tracePt t="622887" x="10082213" y="5081588"/>
          <p14:tracePt t="622992" x="10082213" y="5072063"/>
          <p14:tracePt t="623008" x="10072688" y="5062538"/>
          <p14:tracePt t="623013" x="10063163" y="5062538"/>
          <p14:tracePt t="623028" x="10045700" y="5062538"/>
          <p14:tracePt t="623040" x="10018713" y="5062538"/>
          <p14:tracePt t="623047" x="9983788" y="5062538"/>
          <p14:tracePt t="623062" x="9912350" y="5062538"/>
          <p14:tracePt t="623078" x="9831388" y="5062538"/>
          <p14:tracePt t="623094" x="9813925" y="5062538"/>
          <p14:tracePt t="623110" x="9804400" y="5062538"/>
          <p14:tracePt t="623216" x="9804400" y="5054600"/>
          <p14:tracePt t="623344" x="9813925" y="5054600"/>
          <p14:tracePt t="623424" x="9823450" y="5054600"/>
          <p14:tracePt t="623440" x="9831388" y="5054600"/>
          <p14:tracePt t="623446" x="9840913" y="5054600"/>
          <p14:tracePt t="623552" x="9848850" y="5054600"/>
          <p14:tracePt t="623558" x="9867900" y="5054600"/>
          <p14:tracePt t="623574" x="9875838" y="5054600"/>
          <p14:tracePt t="623590" x="9885363" y="5054600"/>
          <p14:tracePt t="623606" x="9902825" y="5054600"/>
          <p14:tracePt t="623648" x="9912350" y="5054600"/>
          <p14:tracePt t="623654" x="9929813" y="5054600"/>
          <p14:tracePt t="623670" x="9947275" y="5054600"/>
          <p14:tracePt t="623686" x="9983788" y="5054600"/>
          <p14:tracePt t="623702" x="10037763" y="5054600"/>
          <p14:tracePt t="623718" x="10082213" y="5054600"/>
          <p14:tracePt t="623734" x="10090150" y="5054600"/>
          <p14:tracePt t="623750" x="10117138" y="5054600"/>
          <p14:tracePt t="623766" x="10144125" y="5054600"/>
          <p14:tracePt t="623782" x="10188575" y="5054600"/>
          <p14:tracePt t="623798" x="10242550" y="5054600"/>
          <p14:tracePt t="623814" x="10304463" y="5054600"/>
          <p14:tracePt t="623830" x="10367963" y="5045075"/>
          <p14:tracePt t="623846" x="10402888" y="5037138"/>
          <p14:tracePt t="623862" x="10420350" y="5037138"/>
          <p14:tracePt t="623881" x="10439400" y="5037138"/>
          <p14:tracePt t="623910" x="10447338" y="5037138"/>
          <p14:tracePt t="623926" x="10466388" y="5037138"/>
          <p14:tracePt t="623942" x="10483850" y="5037138"/>
          <p14:tracePt t="623958" x="10491788" y="5037138"/>
          <p14:tracePt t="623974" x="10510838" y="5037138"/>
          <p14:tracePt t="623990" x="10528300" y="5037138"/>
          <p14:tracePt t="624006" x="10555288" y="5037138"/>
          <p14:tracePt t="624022" x="10599738" y="5027613"/>
          <p14:tracePt t="624038" x="10653713" y="5010150"/>
          <p14:tracePt t="624054" x="10706100" y="5000625"/>
          <p14:tracePt t="624070" x="10715625" y="5000625"/>
          <p14:tracePt t="624086" x="10725150" y="5000625"/>
          <p14:tracePt t="624118" x="10733088" y="5000625"/>
          <p14:tracePt t="624134" x="10752138" y="5000625"/>
          <p14:tracePt t="624150" x="10787063" y="5000625"/>
          <p14:tracePt t="624166" x="10823575" y="5000625"/>
          <p14:tracePt t="624182" x="10831513" y="5000625"/>
          <p14:tracePt t="624226" x="10848975" y="5000625"/>
          <p14:tracePt t="624258" x="10868025" y="5000625"/>
          <p14:tracePt t="624263" x="10875963" y="5000625"/>
          <p14:tracePt t="624279" x="10912475" y="4991100"/>
          <p14:tracePt t="624295" x="10929938" y="4991100"/>
          <p14:tracePt t="624311" x="10939463" y="4991100"/>
          <p14:tracePt t="624354" x="10947400" y="4991100"/>
          <p14:tracePt t="624370" x="10956925" y="4991100"/>
          <p14:tracePt t="624386" x="10966450" y="4991100"/>
          <p14:tracePt t="624392" x="10974388" y="4991100"/>
          <p14:tracePt t="624434" x="10983913" y="4991100"/>
          <p14:tracePt t="624467" x="10991850" y="4991100"/>
          <p14:tracePt t="624482" x="11001375" y="4991100"/>
          <p14:tracePt t="624488" x="11010900" y="4991100"/>
          <p14:tracePt t="624514" x="11018838" y="4991100"/>
          <p14:tracePt t="624520" x="11028363" y="4991100"/>
          <p14:tracePt t="624611" x="11037888" y="4991100"/>
          <p14:tracePt t="624643" x="11045825" y="4991100"/>
          <p14:tracePt t="624648" x="11055350" y="4991100"/>
          <p14:tracePt t="624707" x="11063288" y="4991100"/>
          <p14:tracePt t="624712" x="11072813" y="4991100"/>
          <p14:tracePt t="624818" x="11082338" y="4991100"/>
          <p14:tracePt t="624835" x="11090275" y="4991100"/>
          <p14:tracePt t="624851" x="11099800" y="4991100"/>
          <p14:tracePt t="624857" x="11109325" y="4991100"/>
          <p14:tracePt t="624870" x="11126788" y="4991100"/>
          <p14:tracePt t="624885" x="11134725" y="4991100"/>
          <p14:tracePt t="628003" x="11134725" y="5000625"/>
          <p14:tracePt t="633159" x="11117263" y="5010150"/>
          <p14:tracePt t="633163" x="11109325" y="5010150"/>
          <p14:tracePt t="633174" x="11001375" y="5018088"/>
          <p14:tracePt t="633181" x="10920413" y="5027613"/>
          <p14:tracePt t="633197" x="10671175" y="5062538"/>
          <p14:tracePt t="633213" x="10367963" y="5108575"/>
          <p14:tracePt t="633229" x="10010775" y="5160963"/>
          <p14:tracePt t="633245" x="9599613" y="5224463"/>
          <p14:tracePt t="633261" x="9018588" y="5303838"/>
          <p14:tracePt t="633277" x="8197850" y="5419725"/>
          <p14:tracePt t="633293" x="7224713" y="5500688"/>
          <p14:tracePt t="633309" x="6251575" y="5581650"/>
          <p14:tracePt t="633325" x="5322888" y="5680075"/>
          <p14:tracePt t="633341" x="4483100" y="5768975"/>
          <p14:tracePt t="633357" x="3652838" y="5848350"/>
          <p14:tracePt t="633373" x="2955925" y="5919788"/>
          <p14:tracePt t="633389" x="2633663" y="5965825"/>
          <p14:tracePt t="633405" x="2490788" y="5991225"/>
          <p14:tracePt t="633421" x="2446338" y="6000750"/>
          <p14:tracePt t="633437" x="2411413" y="6010275"/>
          <p14:tracePt t="633454" x="2384425" y="6010275"/>
          <p14:tracePt t="633469" x="2322513" y="6010275"/>
          <p14:tracePt t="633485" x="2197100" y="6010275"/>
          <p14:tracePt t="633501" x="2081213" y="6010275"/>
          <p14:tracePt t="633517" x="2036763" y="6010275"/>
          <p14:tracePt t="633533" x="2027238" y="6010275"/>
          <p14:tracePt t="633549" x="2000250" y="5965825"/>
          <p14:tracePt t="633565" x="1955800" y="5894388"/>
          <p14:tracePt t="633581" x="1839913" y="5776913"/>
          <p14:tracePt t="633597" x="1704975" y="5661025"/>
          <p14:tracePt t="633613" x="1633538" y="5589588"/>
          <p14:tracePt t="633628" x="1598613" y="5581650"/>
          <p14:tracePt t="633645" x="1571625" y="5572125"/>
          <p14:tracePt t="633687" x="1571625" y="5562600"/>
          <p14:tracePt t="633693" x="1571625" y="5554663"/>
          <p14:tracePt t="633709" x="1581150" y="5537200"/>
          <p14:tracePt t="633725" x="1598613" y="5518150"/>
          <p14:tracePt t="633740" x="1598613" y="5510213"/>
          <p14:tracePt t="633757" x="1608138" y="5483225"/>
          <p14:tracePt t="633772" x="1616075" y="5456238"/>
          <p14:tracePt t="633788" x="1616075" y="5429250"/>
          <p14:tracePt t="633805" x="1616075" y="5402263"/>
          <p14:tracePt t="633820" x="1616075" y="5375275"/>
          <p14:tracePt t="633836" x="1616075" y="5357813"/>
          <p14:tracePt t="633852" x="1616075" y="5340350"/>
          <p14:tracePt t="633868" x="1616075" y="5322888"/>
          <p14:tracePt t="633884" x="1616075" y="5303838"/>
          <p14:tracePt t="633900" x="1616075" y="5295900"/>
          <p14:tracePt t="633916" x="1633538" y="5259388"/>
          <p14:tracePt t="633932" x="1643063" y="5251450"/>
          <p14:tracePt t="633948" x="1652588" y="5241925"/>
          <p14:tracePt t="633990" x="1660525" y="5241925"/>
          <p14:tracePt t="634023" x="1670050" y="5241925"/>
          <p14:tracePt t="634279" x="1687513" y="5259388"/>
          <p14:tracePt t="634294" x="1714500" y="5276850"/>
          <p14:tracePt t="634299" x="1776413" y="5286375"/>
          <p14:tracePt t="634311" x="1866900" y="5295900"/>
          <p14:tracePt t="634316" x="1919288" y="5295900"/>
          <p14:tracePt t="634332" x="1938338" y="5295900"/>
          <p14:tracePt t="634348" x="1955800" y="5251450"/>
          <p14:tracePt t="634364" x="1965325" y="5180013"/>
          <p14:tracePt t="634380" x="1982788" y="5037138"/>
          <p14:tracePt t="634396" x="1982788" y="4875213"/>
          <p14:tracePt t="634412" x="1946275" y="4714875"/>
          <p14:tracePt t="634428" x="1901825" y="4562475"/>
          <p14:tracePt t="634444" x="1866900" y="4456113"/>
          <p14:tracePt t="634460" x="1866900" y="4375150"/>
          <p14:tracePt t="634476" x="1874838" y="4295775"/>
          <p14:tracePt t="634492" x="1893888" y="4232275"/>
          <p14:tracePt t="634508" x="1893888" y="4197350"/>
          <p14:tracePt t="634525" x="1893888" y="4143375"/>
          <p14:tracePt t="634540" x="1874838" y="4098925"/>
          <p14:tracePt t="634557" x="1822450" y="4027488"/>
          <p14:tracePt t="634572" x="1795463" y="3965575"/>
          <p14:tracePt t="634588" x="1785938" y="3929063"/>
          <p14:tracePt t="634604" x="1785938" y="3867150"/>
          <p14:tracePt t="634620" x="1785938" y="3813175"/>
          <p14:tracePt t="634636" x="1785938" y="3759200"/>
          <p14:tracePt t="634652" x="1812925" y="3705225"/>
          <p14:tracePt t="634668" x="1822450" y="3687763"/>
          <p14:tracePt t="634684" x="1830388" y="3670300"/>
          <p14:tracePt t="634700" x="1830388" y="3652838"/>
          <p14:tracePt t="634716" x="1847850" y="3625850"/>
          <p14:tracePt t="634732" x="1866900" y="3589338"/>
          <p14:tracePt t="634748" x="1874838" y="3562350"/>
          <p14:tracePt t="634764" x="1874838" y="3544888"/>
          <p14:tracePt t="634780" x="1874838" y="3517900"/>
          <p14:tracePt t="634796" x="1874838" y="3482975"/>
          <p14:tracePt t="634813" x="1874838" y="3446463"/>
          <p14:tracePt t="634828" x="1874838" y="3402013"/>
          <p14:tracePt t="634844" x="1874838" y="3375025"/>
          <p14:tracePt t="634861" x="1874838" y="3340100"/>
          <p14:tracePt t="634876" x="1866900" y="3303588"/>
          <p14:tracePt t="634892" x="1830388" y="3276600"/>
          <p14:tracePt t="634908" x="1795463" y="3232150"/>
          <p14:tracePt t="634924" x="1751013" y="3205163"/>
          <p14:tracePt t="634940" x="1724025" y="3187700"/>
          <p14:tracePt t="634956" x="1724025" y="3179763"/>
          <p14:tracePt t="634972" x="1714500" y="3179763"/>
          <p14:tracePt t="634988" x="1697038" y="3179763"/>
          <p14:tracePt t="635004" x="1670050" y="3187700"/>
          <p14:tracePt t="635020" x="1643063" y="3205163"/>
          <p14:tracePt t="635036" x="1616075" y="3232150"/>
          <p14:tracePt t="635052" x="1598613" y="3259138"/>
          <p14:tracePt t="635068" x="1581150" y="3286125"/>
          <p14:tracePt t="635084" x="1571625" y="3313113"/>
          <p14:tracePt t="635100" x="1554163" y="3357563"/>
          <p14:tracePt t="635116" x="1554163" y="3402013"/>
          <p14:tracePt t="635132" x="1554163" y="3438525"/>
          <p14:tracePt t="635148" x="1554163" y="3490913"/>
          <p14:tracePt t="635164" x="1554163" y="3544888"/>
          <p14:tracePt t="635180" x="1554163" y="3616325"/>
          <p14:tracePt t="635196" x="1554163" y="3670300"/>
          <p14:tracePt t="635212" x="1554163" y="3697288"/>
          <p14:tracePt t="635228" x="1554163" y="3724275"/>
          <p14:tracePt t="635244" x="1571625" y="3759200"/>
          <p14:tracePt t="635260" x="1581150" y="3786188"/>
          <p14:tracePt t="635276" x="1633538" y="3813175"/>
          <p14:tracePt t="635292" x="1697038" y="3840163"/>
          <p14:tracePt t="635308" x="1776413" y="3867150"/>
          <p14:tracePt t="635324" x="1839913" y="3902075"/>
          <p14:tracePt t="635340" x="1884363" y="3929063"/>
          <p14:tracePt t="635356" x="1938338" y="3956050"/>
          <p14:tracePt t="635372" x="1990725" y="3965575"/>
          <p14:tracePt t="635388" x="2054225" y="3965575"/>
          <p14:tracePt t="635404" x="2125663" y="3965575"/>
          <p14:tracePt t="635420" x="2214563" y="3956050"/>
          <p14:tracePt t="635435" x="2241550" y="3938588"/>
          <p14:tracePt t="635451" x="2295525" y="3902075"/>
          <p14:tracePt t="635467" x="2330450" y="3848100"/>
          <p14:tracePt t="635484" x="2374900" y="3759200"/>
          <p14:tracePt t="635499" x="2393950" y="3732213"/>
          <p14:tracePt t="635516" x="2419350" y="3625850"/>
          <p14:tracePt t="635532" x="2419350" y="3571875"/>
          <p14:tracePt t="635547" x="2419350" y="3536950"/>
          <p14:tracePt t="635563" x="2374900" y="3455988"/>
          <p14:tracePt t="635579" x="2322513" y="3419475"/>
          <p14:tracePt t="635595" x="2286000" y="3402013"/>
          <p14:tracePt t="635611" x="2259013" y="3384550"/>
          <p14:tracePt t="635627" x="2241550" y="3375025"/>
          <p14:tracePt t="635643" x="2241550" y="3367088"/>
          <p14:tracePt t="635672" x="2232025" y="3367088"/>
          <p14:tracePt t="635688" x="2224088" y="3367088"/>
          <p14:tracePt t="635704" x="2205038" y="3367088"/>
          <p14:tracePt t="635710" x="2197100" y="3367088"/>
          <p14:tracePt t="635752" x="2187575" y="3367088"/>
          <p14:tracePt t="635768" x="2179638" y="3375025"/>
          <p14:tracePt t="635784" x="2170113" y="3384550"/>
          <p14:tracePt t="635790" x="2160588" y="3384550"/>
          <p14:tracePt t="635802" x="2133600" y="3394075"/>
          <p14:tracePt t="635819" x="2071688" y="3419475"/>
          <p14:tracePt t="635821" x="2027238" y="3446463"/>
          <p14:tracePt t="635834" x="2017713" y="3455988"/>
          <p14:tracePt t="635851" x="1990725" y="3455988"/>
          <p14:tracePt t="635866" x="1973263" y="3473450"/>
          <p14:tracePt t="635883" x="1965325" y="3482975"/>
          <p14:tracePt t="635898" x="1946275" y="3490913"/>
          <p14:tracePt t="635915" x="1946275" y="3500438"/>
          <p14:tracePt t="635930" x="1938338" y="3509963"/>
          <p14:tracePt t="635946" x="1919288" y="3544888"/>
          <p14:tracePt t="635962" x="1911350" y="3571875"/>
          <p14:tracePt t="635978" x="1911350" y="3608388"/>
          <p14:tracePt t="635994" x="1911350" y="3643313"/>
          <p14:tracePt t="636010" x="1911350" y="3697288"/>
          <p14:tracePt t="636026" x="1911350" y="3724275"/>
          <p14:tracePt t="636042" x="1901825" y="3741738"/>
          <p14:tracePt t="636058" x="1893888" y="3776663"/>
          <p14:tracePt t="636074" x="1893888" y="3795713"/>
          <p14:tracePt t="636090" x="1919288" y="3813175"/>
          <p14:tracePt t="636106" x="1955800" y="3840163"/>
          <p14:tracePt t="636122" x="1990725" y="3857625"/>
          <p14:tracePt t="636138" x="2000250" y="3867150"/>
          <p14:tracePt t="636154" x="2009775" y="3867150"/>
          <p14:tracePt t="636170" x="2017713" y="3867150"/>
          <p14:tracePt t="636186" x="2044700" y="3867150"/>
          <p14:tracePt t="636202" x="2089150" y="3867150"/>
          <p14:tracePt t="636218" x="2133600" y="3867150"/>
          <p14:tracePt t="636234" x="2152650" y="3857625"/>
          <p14:tracePt t="636250" x="2170113" y="3840163"/>
          <p14:tracePt t="636266" x="2170113" y="3803650"/>
          <p14:tracePt t="636282" x="2170113" y="3786188"/>
          <p14:tracePt t="636298" x="2170113" y="3759200"/>
          <p14:tracePt t="636316" x="2170113" y="3714750"/>
          <p14:tracePt t="636319" x="2170113" y="3687763"/>
          <p14:tracePt t="636331" x="2152650" y="3679825"/>
          <p14:tracePt t="636346" x="2116138" y="3616325"/>
          <p14:tracePt t="636363" x="2089150" y="3589338"/>
          <p14:tracePt t="636378" x="2054225" y="3544888"/>
          <p14:tracePt t="636394" x="1973263" y="3473450"/>
          <p14:tracePt t="636410" x="1919288" y="3455988"/>
          <p14:tracePt t="636426" x="1847850" y="3455988"/>
          <p14:tracePt t="636442" x="1785938" y="3438525"/>
          <p14:tracePt t="636458" x="1751013" y="3438525"/>
          <p14:tracePt t="636474" x="1731963" y="3438525"/>
          <p14:tracePt t="636490" x="1714500" y="3438525"/>
          <p14:tracePt t="636506" x="1687513" y="3438525"/>
          <p14:tracePt t="636522" x="1660525" y="3438525"/>
          <p14:tracePt t="636538" x="1616075" y="3438525"/>
          <p14:tracePt t="636554" x="1581150" y="3446463"/>
          <p14:tracePt t="636570" x="1554163" y="3482975"/>
          <p14:tracePt t="636586" x="1544638" y="3509963"/>
          <p14:tracePt t="636602" x="1544638" y="3536950"/>
          <p14:tracePt t="636618" x="1544638" y="3571875"/>
          <p14:tracePt t="636634" x="1544638" y="3616325"/>
          <p14:tracePt t="636650" x="1554163" y="3660775"/>
          <p14:tracePt t="636666" x="1589088" y="3724275"/>
          <p14:tracePt t="636682" x="1616075" y="3751263"/>
          <p14:tracePt t="636698" x="1660525" y="3786188"/>
          <p14:tracePt t="636714" x="1741488" y="3803650"/>
          <p14:tracePt t="636730" x="1803400" y="3813175"/>
          <p14:tracePt t="636746" x="1866900" y="3813175"/>
          <p14:tracePt t="636762" x="1928813" y="3813175"/>
          <p14:tracePt t="636778" x="1982788" y="3813175"/>
          <p14:tracePt t="636794" x="2027238" y="3803650"/>
          <p14:tracePt t="636810" x="2071688" y="3759200"/>
          <p14:tracePt t="636826" x="2081213" y="3741738"/>
          <p14:tracePt t="636842" x="2081213" y="3732213"/>
          <p14:tracePt t="636858" x="2081213" y="3705225"/>
          <p14:tracePt t="636874" x="2081213" y="3679825"/>
          <p14:tracePt t="636905" x="2081213" y="3652838"/>
          <p14:tracePt t="636963" x="2071688" y="3652838"/>
          <p14:tracePt t="636979" x="2062163" y="3652838"/>
          <p14:tracePt t="636983" x="2054225" y="3652838"/>
          <p14:tracePt t="636994" x="2044700" y="3652838"/>
          <p14:tracePt t="637001" x="2036763" y="3670300"/>
          <p14:tracePt t="637018" x="2027238" y="3670300"/>
          <p14:tracePt t="637090" x="2017713" y="3679825"/>
          <p14:tracePt t="637250" x="2017713" y="3687763"/>
          <p14:tracePt t="637255" x="2027238" y="3697288"/>
          <p14:tracePt t="637270" x="2036763" y="3697288"/>
          <p14:tracePt t="637282" x="2044700" y="3714750"/>
          <p14:tracePt t="637289" x="2054225" y="3724275"/>
          <p14:tracePt t="637305" x="2071688" y="3813175"/>
          <p14:tracePt t="637322" x="2081213" y="3884613"/>
          <p14:tracePt t="637337" x="2098675" y="3973513"/>
          <p14:tracePt t="637353" x="2116138" y="4098925"/>
          <p14:tracePt t="637369" x="2133600" y="4214813"/>
          <p14:tracePt t="637385" x="2187575" y="4330700"/>
          <p14:tracePt t="637401" x="2214563" y="4411663"/>
          <p14:tracePt t="637417" x="2224088" y="4438650"/>
          <p14:tracePt t="637433" x="2224088" y="4465638"/>
          <p14:tracePt t="637449" x="2224088" y="4510088"/>
          <p14:tracePt t="637465" x="2232025" y="4537075"/>
          <p14:tracePt t="637481" x="2241550" y="4572000"/>
          <p14:tracePt t="637497" x="2241550" y="4589463"/>
          <p14:tracePt t="637513" x="2241550" y="4608513"/>
          <p14:tracePt t="637529" x="2241550" y="4616450"/>
          <p14:tracePt t="637545" x="2241550" y="4643438"/>
          <p14:tracePt t="637561" x="2251075" y="4670425"/>
          <p14:tracePt t="637593" x="2259013" y="4670425"/>
          <p14:tracePt t="637620" x="2259013" y="4679950"/>
          <p14:tracePt t="637626" x="2241550" y="4697413"/>
          <p14:tracePt t="637652" x="2224088" y="4714875"/>
          <p14:tracePt t="637668" x="2214563" y="4732338"/>
          <p14:tracePt t="637674" x="2214563" y="4741863"/>
          <p14:tracePt t="637689" x="2205038" y="4741863"/>
          <p14:tracePt t="637705" x="2197100" y="4741863"/>
          <p14:tracePt t="637721" x="2179638" y="4741863"/>
          <p14:tracePt t="637737" x="2133600" y="4741863"/>
          <p14:tracePt t="637753" x="2071688" y="4732338"/>
          <p14:tracePt t="637769" x="2009775" y="4732338"/>
          <p14:tracePt t="637785" x="1990725" y="4732338"/>
          <p14:tracePt t="637801" x="1982788" y="4732338"/>
          <p14:tracePt t="637817" x="1973263" y="4732338"/>
          <p14:tracePt t="637865" x="1965325" y="4732338"/>
          <p14:tracePt t="637876" x="1946275" y="4732338"/>
          <p14:tracePt t="637882" x="1938338" y="4732338"/>
          <p14:tracePt t="637897" x="1919288" y="4741863"/>
          <p14:tracePt t="637913" x="1911350" y="4751388"/>
          <p14:tracePt t="637929" x="1901825" y="4759325"/>
          <p14:tracePt t="637944" x="1901825" y="4768850"/>
          <p14:tracePt t="637960" x="1901825" y="4776788"/>
          <p14:tracePt t="637976" x="1901825" y="4803775"/>
          <p14:tracePt t="637992" x="1901825" y="4830763"/>
          <p14:tracePt t="638008" x="1901825" y="4857750"/>
          <p14:tracePt t="638024" x="1901825" y="4894263"/>
          <p14:tracePt t="638040" x="1901825" y="4929188"/>
          <p14:tracePt t="638056" x="1919288" y="4965700"/>
          <p14:tracePt t="638072" x="1928813" y="4991100"/>
          <p14:tracePt t="638088" x="1938338" y="5000625"/>
          <p14:tracePt t="638104" x="1955800" y="5018088"/>
          <p14:tracePt t="638122" x="1982788" y="5037138"/>
          <p14:tracePt t="638136" x="2000250" y="5054600"/>
          <p14:tracePt t="638152" x="2044700" y="5072063"/>
          <p14:tracePt t="638169" x="2062163" y="5072063"/>
          <p14:tracePt t="638184" x="2071688" y="5072063"/>
          <p14:tracePt t="638200" x="2089150" y="5072063"/>
          <p14:tracePt t="638216" x="2098675" y="5072063"/>
          <p14:tracePt t="638232" x="2133600" y="5072063"/>
          <p14:tracePt t="638248" x="2187575" y="5081588"/>
          <p14:tracePt t="638264" x="2241550" y="5099050"/>
          <p14:tracePt t="638280" x="2259013" y="5099050"/>
          <p14:tracePt t="638296" x="2276475" y="5099050"/>
          <p14:tracePt t="638312" x="2303463" y="5099050"/>
          <p14:tracePt t="638328" x="2312988" y="5099050"/>
          <p14:tracePt t="638344" x="2322513" y="5099050"/>
          <p14:tracePt t="638404" x="2330450" y="5099050"/>
          <p14:tracePt t="638421" x="2339975" y="5099050"/>
          <p14:tracePt t="638500" x="2347913" y="5099050"/>
          <p14:tracePt t="638506" x="2357438" y="5099050"/>
          <p14:tracePt t="638521" x="2366963" y="5099050"/>
          <p14:tracePt t="638536" x="2374900" y="5099050"/>
          <p14:tracePt t="638552" x="2393950" y="5099050"/>
          <p14:tracePt t="638628" x="2401888" y="5099050"/>
          <p14:tracePt t="638644" x="2411413" y="5089525"/>
          <p14:tracePt t="639134" x="2419350" y="5089525"/>
          <p14:tracePt t="639139" x="2428875" y="5089525"/>
          <p14:tracePt t="639150" x="2438400" y="5089525"/>
          <p14:tracePt t="639159" x="2446338" y="5089525"/>
          <p14:tracePt t="639175" x="2465388" y="5089525"/>
          <p14:tracePt t="639191" x="2490788" y="5089525"/>
          <p14:tracePt t="639207" x="2527300" y="5089525"/>
          <p14:tracePt t="639224" x="2544763" y="5089525"/>
          <p14:tracePt t="639239" x="2571750" y="5089525"/>
          <p14:tracePt t="639255" x="2581275" y="5089525"/>
          <p14:tracePt t="639294" x="2598738" y="5089525"/>
          <p14:tracePt t="639311" x="2616200" y="5089525"/>
          <p14:tracePt t="639319" x="2625725" y="5089525"/>
          <p14:tracePt t="639335" x="2652713" y="5072063"/>
          <p14:tracePt t="639374" x="2660650" y="5072063"/>
          <p14:tracePt t="639390" x="2670175" y="5072063"/>
          <p14:tracePt t="639399" x="2679700" y="5072063"/>
          <p14:tracePt t="639415" x="2714625" y="5072063"/>
          <p14:tracePt t="639431" x="2795588" y="5072063"/>
          <p14:tracePt t="639447" x="2857500" y="5072063"/>
          <p14:tracePt t="639463" x="2867025" y="5072063"/>
          <p14:tracePt t="641703" x="2867025" y="5062538"/>
          <p14:tracePt t="641731" x="2867025" y="5054600"/>
          <p14:tracePt t="641746" x="2867025" y="5037138"/>
          <p14:tracePt t="641762" x="2884488" y="5018088"/>
          <p14:tracePt t="641768" x="2894013" y="5018088"/>
          <p14:tracePt t="641794" x="2894013" y="5010150"/>
          <p14:tracePt t="641810" x="2894013" y="5000625"/>
          <p14:tracePt t="641842" x="2894013" y="4991100"/>
          <p14:tracePt t="641875" x="2901950" y="4983163"/>
          <p14:tracePt t="642003" x="2911475" y="4983163"/>
          <p14:tracePt t="642021" x="2911475" y="4991100"/>
          <p14:tracePt t="642069" x="2911475" y="5000625"/>
          <p14:tracePt t="642245" x="2911475" y="5010150"/>
          <p14:tracePt t="642293" x="2919413" y="5010150"/>
          <p14:tracePt t="642357" x="2928938" y="5010150"/>
          <p14:tracePt t="642860" x="2938463" y="5010150"/>
          <p14:tracePt t="642892" x="2946400" y="5010150"/>
          <p14:tracePt t="642908" x="2955925" y="5010150"/>
          <p14:tracePt t="642913" x="2965450" y="5010150"/>
          <p14:tracePt t="642924" x="2973388" y="5010150"/>
          <p14:tracePt t="642944" x="2982913" y="5018088"/>
          <p14:tracePt t="643005" x="3000375" y="5018088"/>
          <p14:tracePt t="643009" x="3009900" y="5018088"/>
          <p14:tracePt t="643020" x="3027363" y="5018088"/>
          <p14:tracePt t="643028" x="3044825" y="5018088"/>
          <p14:tracePt t="643044" x="3098800" y="4983163"/>
          <p14:tracePt t="643060" x="3143250" y="4956175"/>
          <p14:tracePt t="643076" x="3179763" y="4911725"/>
          <p14:tracePt t="643092" x="3232150" y="4848225"/>
          <p14:tracePt t="643108" x="3313113" y="4751388"/>
          <p14:tracePt t="643124" x="3411538" y="4660900"/>
          <p14:tracePt t="643140" x="3438525" y="4598988"/>
          <p14:tracePt t="643156" x="3490913" y="4473575"/>
          <p14:tracePt t="643172" x="3527425" y="4348163"/>
          <p14:tracePt t="643188" x="3536950" y="4232275"/>
          <p14:tracePt t="643204" x="3536950" y="4133850"/>
          <p14:tracePt t="643220" x="3536950" y="4044950"/>
          <p14:tracePt t="643236" x="3517900" y="3938588"/>
          <p14:tracePt t="643252" x="3490913" y="3830638"/>
          <p14:tracePt t="643267" x="3473450" y="3732213"/>
          <p14:tracePt t="643284" x="3465513" y="3670300"/>
          <p14:tracePt t="643299" x="3446463" y="3589338"/>
          <p14:tracePt t="643317" x="3438525" y="3527425"/>
          <p14:tracePt t="643331" x="3402013" y="3455988"/>
          <p14:tracePt t="643347" x="3375025" y="3411538"/>
          <p14:tracePt t="643364" x="3357563" y="3384550"/>
          <p14:tracePt t="643379" x="3322638" y="3357563"/>
          <p14:tracePt t="643396" x="3295650" y="3330575"/>
          <p14:tracePt t="643411" x="3259138" y="3313113"/>
          <p14:tracePt t="643427" x="3205163" y="3303588"/>
          <p14:tracePt t="643443" x="3133725" y="3295650"/>
          <p14:tracePt t="643459" x="2990850" y="3295650"/>
          <p14:tracePt t="643475" x="2840038" y="3295650"/>
          <p14:tracePt t="643491" x="2714625" y="3303588"/>
          <p14:tracePt t="643507" x="2679700" y="3322638"/>
          <p14:tracePt t="643523" x="2660650" y="3348038"/>
          <p14:tracePt t="643539" x="2652713" y="3375025"/>
          <p14:tracePt t="643555" x="2643188" y="3419475"/>
          <p14:tracePt t="643571" x="2643188" y="3446463"/>
          <p14:tracePt t="643587" x="2633663" y="3473450"/>
          <p14:tracePt t="643603" x="2608263" y="3490913"/>
          <p14:tracePt t="643635" x="2589213" y="3490913"/>
          <p14:tracePt t="643651" x="2571750" y="3500438"/>
          <p14:tracePt t="643667" x="2562225" y="3500438"/>
          <p14:tracePt t="643683" x="2544763" y="3509963"/>
          <p14:tracePt t="643699" x="2536825" y="3509963"/>
          <p14:tracePt t="643742" x="2527300" y="3517900"/>
          <p14:tracePt t="643748" x="2527300" y="3527425"/>
          <p14:tracePt t="643763" x="2527300" y="3544888"/>
          <p14:tracePt t="643779" x="2527300" y="3571875"/>
          <p14:tracePt t="643795" x="2527300" y="3589338"/>
          <p14:tracePt t="643811" x="2527300" y="3598863"/>
          <p14:tracePt t="643827" x="2527300" y="3616325"/>
          <p14:tracePt t="643843" x="2536825" y="3625850"/>
          <p14:tracePt t="643859" x="2571750" y="3625850"/>
          <p14:tracePt t="644062" x="2581275" y="3633788"/>
          <p14:tracePt t="644078" x="2581275" y="3660775"/>
          <p14:tracePt t="644084" x="2581275" y="3697288"/>
          <p14:tracePt t="644099" x="2589213" y="3759200"/>
          <p14:tracePt t="644115" x="2625725" y="3867150"/>
          <p14:tracePt t="644131" x="2643188" y="3946525"/>
          <p14:tracePt t="644147" x="2652713" y="4037013"/>
          <p14:tracePt t="644163" x="2652713" y="4108450"/>
          <p14:tracePt t="644179" x="2652713" y="4187825"/>
          <p14:tracePt t="644195" x="2652713" y="4232275"/>
          <p14:tracePt t="644211" x="2660650" y="4268788"/>
          <p14:tracePt t="644227" x="2687638" y="4313238"/>
          <p14:tracePt t="644243" x="2724150" y="4375150"/>
          <p14:tracePt t="644259" x="2759075" y="4446588"/>
          <p14:tracePt t="644275" x="2830513" y="4518025"/>
          <p14:tracePt t="644291" x="2884488" y="4598988"/>
          <p14:tracePt t="644307" x="2919413" y="4660900"/>
          <p14:tracePt t="644323" x="2919413" y="4714875"/>
          <p14:tracePt t="644339" x="2938463" y="4776788"/>
          <p14:tracePt t="644355" x="2965450" y="4848225"/>
          <p14:tracePt t="644370" x="3017838" y="4911725"/>
          <p14:tracePt t="644388" x="3036888" y="4938713"/>
          <p14:tracePt t="644402" x="3054350" y="4956175"/>
          <p14:tracePt t="644418" x="3054350" y="4973638"/>
          <p14:tracePt t="644434" x="3062288" y="5000625"/>
          <p14:tracePt t="644478" x="3062288" y="5010150"/>
          <p14:tracePt t="644494" x="3062288" y="5018088"/>
          <p14:tracePt t="644510" x="3062288" y="5027613"/>
          <p14:tracePt t="644526" x="3062288" y="5037138"/>
          <p14:tracePt t="644543" x="3054350" y="5045075"/>
          <p14:tracePt t="644548" x="3054350" y="5054600"/>
          <p14:tracePt t="644671" x="3054350" y="5045075"/>
          <p14:tracePt t="644686" x="3044825" y="5018088"/>
          <p14:tracePt t="644692" x="3044825" y="5010150"/>
          <p14:tracePt t="644706" x="3044825" y="4919663"/>
          <p14:tracePt t="644722" x="3027363" y="4840288"/>
          <p14:tracePt t="644738" x="2990850" y="4751388"/>
          <p14:tracePt t="644754" x="2946400" y="4660900"/>
          <p14:tracePt t="644770" x="2857500" y="4491038"/>
          <p14:tracePt t="644786" x="2776538" y="4286250"/>
          <p14:tracePt t="644802" x="2714625" y="4108450"/>
          <p14:tracePt t="644818" x="2643188" y="3965575"/>
          <p14:tracePt t="644834" x="2616200" y="3902075"/>
          <p14:tracePt t="644850" x="2616200" y="3875088"/>
          <p14:tracePt t="644866" x="2616200" y="3857625"/>
          <p14:tracePt t="644991" x="2616200" y="3848100"/>
          <p14:tracePt t="645008" x="2616200" y="3840163"/>
          <p14:tracePt t="645024" x="2616200" y="3822700"/>
          <p14:tracePt t="645030" x="2608263" y="3813175"/>
          <p14:tracePt t="645043" x="2598738" y="3803650"/>
          <p14:tracePt t="645058" x="2562225" y="3776663"/>
          <p14:tracePt t="645074" x="2554288" y="3759200"/>
          <p14:tracePt t="645090" x="2554288" y="3741738"/>
          <p14:tracePt t="645106" x="2536825" y="3714750"/>
          <p14:tracePt t="645122" x="2527300" y="3697288"/>
          <p14:tracePt t="645138" x="2527300" y="3687763"/>
          <p14:tracePt t="645154" x="2527300" y="3670300"/>
          <p14:tracePt t="645170" x="2517775" y="3660775"/>
          <p14:tracePt t="645297" x="2517775" y="3652838"/>
          <p14:tracePt t="645312" x="2517775" y="3643313"/>
          <p14:tracePt t="645328" x="2517775" y="3633788"/>
          <p14:tracePt t="645334" x="2517775" y="3616325"/>
          <p14:tracePt t="645346" x="2500313" y="3608388"/>
          <p14:tracePt t="645362" x="2500313" y="3598863"/>
          <p14:tracePt t="645393" x="2490788" y="3589338"/>
          <p14:tracePt t="645553" x="2482850" y="3589338"/>
          <p14:tracePt t="645697" x="2473325" y="3589338"/>
          <p14:tracePt t="646089" x="2473325" y="3598863"/>
          <p14:tracePt t="647371" x="2473325" y="3608388"/>
          <p14:tracePt t="647387" x="2473325" y="3616325"/>
          <p14:tracePt t="647418" x="2473325" y="3625850"/>
          <p14:tracePt t="647424" x="2473325" y="3633788"/>
          <p14:tracePt t="647498" x="2473325" y="3643313"/>
          <p14:tracePt t="647514" x="2473325" y="3652838"/>
          <p14:tracePt t="647520" x="2473325" y="3660775"/>
          <p14:tracePt t="647709" x="2482850" y="3660775"/>
          <p14:tracePt t="648628" x="2490788" y="3660775"/>
          <p14:tracePt t="648677" x="2490788" y="3670300"/>
          <p14:tracePt t="648692" x="2500313" y="3679825"/>
          <p14:tracePt t="648708" x="2509838" y="3679825"/>
          <p14:tracePt t="648713" x="2509838" y="3687763"/>
          <p14:tracePt t="648725" x="2517775" y="3697288"/>
          <p14:tracePt t="648734" x="2517775" y="3705225"/>
          <p14:tracePt t="648750" x="2517775" y="3714750"/>
          <p14:tracePt t="648766" x="2527300" y="3714750"/>
          <p14:tracePt t="648782" x="2536825" y="3724275"/>
          <p14:tracePt t="648854" x="2536825" y="3732213"/>
          <p14:tracePt t="648934" x="2536825" y="3724275"/>
          <p14:tracePt t="648939" x="2527300" y="3724275"/>
          <p14:tracePt t="648950" x="2527300" y="3705225"/>
          <p14:tracePt t="648967" x="2517775" y="3697288"/>
          <p14:tracePt t="648998" x="2517775" y="3687763"/>
          <p14:tracePt t="649063" x="2544763" y="3705225"/>
          <p14:tracePt t="649067" x="2562225" y="3714750"/>
          <p14:tracePt t="649079" x="2598738" y="3741738"/>
          <p14:tracePt t="649086" x="2625725" y="3759200"/>
          <p14:tracePt t="649102" x="2741613" y="3840163"/>
          <p14:tracePt t="649118" x="2813050" y="3902075"/>
          <p14:tracePt t="649134" x="2847975" y="3946525"/>
          <p14:tracePt t="649150" x="2867025" y="4027488"/>
          <p14:tracePt t="649166" x="2867025" y="4143375"/>
          <p14:tracePt t="649182" x="2840038" y="4241800"/>
          <p14:tracePt t="649198" x="2732088" y="4348163"/>
          <p14:tracePt t="649214" x="2625725" y="4491038"/>
          <p14:tracePt t="649230" x="2554288" y="4616450"/>
          <p14:tracePt t="649246" x="2554288" y="4643438"/>
          <p14:tracePt t="649262" x="2571750" y="4670425"/>
          <p14:tracePt t="649278" x="2598738" y="4679950"/>
          <p14:tracePt t="649294" x="2608263" y="4679950"/>
          <p14:tracePt t="649310" x="2625725" y="4679950"/>
          <p14:tracePt t="649326" x="2633663" y="4697413"/>
          <p14:tracePt t="649342" x="2652713" y="4724400"/>
          <p14:tracePt t="649358" x="2697163" y="4741863"/>
          <p14:tracePt t="649374" x="2741613" y="4776788"/>
          <p14:tracePt t="649390" x="2795588" y="4813300"/>
          <p14:tracePt t="649406" x="2840038" y="4840288"/>
          <p14:tracePt t="649422" x="2884488" y="4857750"/>
          <p14:tracePt t="649438" x="2938463" y="4884738"/>
          <p14:tracePt t="649455" x="3009900" y="4911725"/>
          <p14:tracePt t="649470" x="3027363" y="4919663"/>
          <p14:tracePt t="649558" x="3044825" y="4938713"/>
          <p14:tracePt t="649783" x="3071813" y="4938713"/>
          <p14:tracePt t="649787" x="3081338" y="4938713"/>
          <p14:tracePt t="649798" x="3089275" y="4938713"/>
          <p14:tracePt t="649866" x="3071813" y="4938713"/>
          <p14:tracePt t="649878" x="3036888" y="4938713"/>
          <p14:tracePt t="649885" x="3027363" y="4938713"/>
          <p14:tracePt t="649901" x="3017838" y="4938713"/>
          <p14:tracePt t="649917" x="3009900" y="4938713"/>
          <p14:tracePt t="649942" x="3000375" y="4938713"/>
          <p14:tracePt t="649990" x="3009900" y="4938713"/>
          <p14:tracePt t="650006" x="3017838" y="4938713"/>
          <p14:tracePt t="650011" x="3027363" y="4938713"/>
          <p14:tracePt t="650055" x="3036888" y="4938713"/>
          <p14:tracePt t="650295" x="3044825" y="4938713"/>
          <p14:tracePt t="650316" x="3054350" y="4938713"/>
          <p14:tracePt t="650328" x="3071813" y="4938713"/>
          <p14:tracePt t="650334" x="3089275" y="4938713"/>
          <p14:tracePt t="650349" x="3108325" y="4929188"/>
          <p14:tracePt t="650376" x="3116263" y="4919663"/>
          <p14:tracePt t="650392" x="3125788" y="4919663"/>
          <p14:tracePt t="650408" x="3125788" y="4911725"/>
          <p14:tracePt t="650425" x="3125788" y="4902200"/>
          <p14:tracePt t="650430" x="3125788" y="4875213"/>
          <p14:tracePt t="650445" x="3125788" y="4857750"/>
          <p14:tracePt t="650461" x="3125788" y="4848225"/>
          <p14:tracePt t="650809" x="3108325" y="4848225"/>
          <p14:tracePt t="650813" x="3098800" y="4848225"/>
          <p14:tracePt t="650828" x="3062288" y="4848225"/>
          <p14:tracePt t="650844" x="3044825" y="4813300"/>
          <p14:tracePt t="650861" x="3044825" y="4759325"/>
          <p14:tracePt t="650876" x="3044825" y="4687888"/>
          <p14:tracePt t="650892" x="3044825" y="4589463"/>
          <p14:tracePt t="650908" x="3044825" y="4429125"/>
          <p14:tracePt t="650924" x="3044825" y="4276725"/>
          <p14:tracePt t="650940" x="3044825" y="4125913"/>
          <p14:tracePt t="650956" x="3081338" y="4000500"/>
          <p14:tracePt t="650972" x="3116263" y="3911600"/>
          <p14:tracePt t="650988" x="3152775" y="3795713"/>
          <p14:tracePt t="651004" x="3179763" y="3714750"/>
          <p14:tracePt t="651020" x="3197225" y="3625850"/>
          <p14:tracePt t="651036" x="3214688" y="3554413"/>
          <p14:tracePt t="651052" x="3214688" y="3517900"/>
          <p14:tracePt t="651068" x="3214688" y="3473450"/>
          <p14:tracePt t="651084" x="3205163" y="3429000"/>
          <p14:tracePt t="651100" x="3187700" y="3375025"/>
          <p14:tracePt t="651116" x="3187700" y="3357563"/>
          <p14:tracePt t="651132" x="3187700" y="3330575"/>
          <p14:tracePt t="651148" x="3187700" y="3303588"/>
          <p14:tracePt t="651164" x="3187700" y="3276600"/>
          <p14:tracePt t="651180" x="3187700" y="3251200"/>
          <p14:tracePt t="651196" x="3187700" y="3232150"/>
          <p14:tracePt t="651212" x="3179763" y="3205163"/>
          <p14:tracePt t="651228" x="3160713" y="3179763"/>
          <p14:tracePt t="651244" x="3143250" y="3160713"/>
          <p14:tracePt t="651261" x="3143250" y="3152775"/>
          <p14:tracePt t="651276" x="3133725" y="3133725"/>
          <p14:tracePt t="651292" x="3125788" y="3133725"/>
          <p14:tracePt t="651337" x="3116263" y="3133725"/>
          <p14:tracePt t="651352" x="3108325" y="3125788"/>
          <p14:tracePt t="651358" x="3098800" y="3125788"/>
          <p14:tracePt t="651372" x="3071813" y="3125788"/>
          <p14:tracePt t="651388" x="3054350" y="3125788"/>
          <p14:tracePt t="651404" x="3036888" y="3125788"/>
          <p14:tracePt t="651420" x="3017838" y="3125788"/>
          <p14:tracePt t="651436" x="3000375" y="3125788"/>
          <p14:tracePt t="651452" x="2982913" y="3133725"/>
          <p14:tracePt t="651468" x="2973388" y="3143250"/>
          <p14:tracePt t="651496" x="2965450" y="3152775"/>
          <p14:tracePt t="651502" x="2955925" y="3152775"/>
          <p14:tracePt t="651528" x="2955925" y="3160713"/>
          <p14:tracePt t="651534" x="2955925" y="3170238"/>
          <p14:tracePt t="651548" x="2928938" y="3197225"/>
          <p14:tracePt t="651564" x="2911475" y="3224213"/>
          <p14:tracePt t="651580" x="2901950" y="3251200"/>
          <p14:tracePt t="651596" x="2901950" y="3313113"/>
          <p14:tracePt t="651613" x="2901950" y="3357563"/>
          <p14:tracePt t="651628" x="2901950" y="3429000"/>
          <p14:tracePt t="651644" x="2901950" y="3490913"/>
          <p14:tracePt t="651660" x="2901950" y="3536950"/>
          <p14:tracePt t="651676" x="2919413" y="3598863"/>
          <p14:tracePt t="651692" x="2946400" y="3660775"/>
          <p14:tracePt t="651708" x="2973388" y="3714750"/>
          <p14:tracePt t="651724" x="3017838" y="3776663"/>
          <p14:tracePt t="651740" x="3062288" y="3822700"/>
          <p14:tracePt t="651756" x="3089275" y="3857625"/>
          <p14:tracePt t="651772" x="3133725" y="3902075"/>
          <p14:tracePt t="651788" x="3160713" y="3911600"/>
          <p14:tracePt t="651804" x="3205163" y="3929063"/>
          <p14:tracePt t="651819" x="3214688" y="3938588"/>
          <p14:tracePt t="651835" x="3259138" y="3946525"/>
          <p14:tracePt t="651851" x="3313113" y="3973513"/>
          <p14:tracePt t="651867" x="3348038" y="3983038"/>
          <p14:tracePt t="651883" x="3357563" y="3990975"/>
          <p14:tracePt t="651899" x="3367088" y="3990975"/>
          <p14:tracePt t="651915" x="3384550" y="3990975"/>
          <p14:tracePt t="651931" x="3411538" y="3990975"/>
          <p14:tracePt t="651947" x="3438525" y="3983038"/>
          <p14:tracePt t="651963" x="3473450" y="3965575"/>
          <p14:tracePt t="651966" x="3490913" y="3965575"/>
          <p14:tracePt t="651979" x="3500438" y="3946525"/>
          <p14:tracePt t="651995" x="3517900" y="3929063"/>
          <p14:tracePt t="652011" x="3536950" y="3884613"/>
          <p14:tracePt t="652027" x="3536950" y="3830638"/>
          <p14:tracePt t="652043" x="3554413" y="3741738"/>
          <p14:tracePt t="652059" x="3554413" y="3679825"/>
          <p14:tracePt t="652075" x="3554413" y="3589338"/>
          <p14:tracePt t="652091" x="3554413" y="3517900"/>
          <p14:tracePt t="652107" x="3536950" y="3465513"/>
          <p14:tracePt t="652123" x="3482975" y="3394075"/>
          <p14:tracePt t="652139" x="3402013" y="3340100"/>
          <p14:tracePt t="652155" x="3322638" y="3276600"/>
          <p14:tracePt t="652171" x="3251200" y="3241675"/>
          <p14:tracePt t="652187" x="3187700" y="3214688"/>
          <p14:tracePt t="652203" x="3143250" y="3187700"/>
          <p14:tracePt t="652219" x="3125788" y="3187700"/>
          <p14:tracePt t="652235" x="3116263" y="3187700"/>
          <p14:tracePt t="652251" x="3089275" y="3187700"/>
          <p14:tracePt t="652267" x="3071813" y="3187700"/>
          <p14:tracePt t="652283" x="3062288" y="3187700"/>
          <p14:tracePt t="652299" x="3044825" y="3197225"/>
          <p14:tracePt t="652315" x="3017838" y="3214688"/>
          <p14:tracePt t="652331" x="2990850" y="3276600"/>
          <p14:tracePt t="652347" x="2946400" y="3330575"/>
          <p14:tracePt t="652364" x="2928938" y="3384550"/>
          <p14:tracePt t="652379" x="2919413" y="3438525"/>
          <p14:tracePt t="652395" x="2919413" y="3482975"/>
          <p14:tracePt t="652411" x="2919413" y="3544888"/>
          <p14:tracePt t="652427" x="2938463" y="3608388"/>
          <p14:tracePt t="652443" x="3017838" y="3697288"/>
          <p14:tracePt t="652459" x="3108325" y="3776663"/>
          <p14:tracePt t="652475" x="3205163" y="3830638"/>
          <p14:tracePt t="652479" x="3241675" y="3848100"/>
          <p14:tracePt t="652491" x="3268663" y="3857625"/>
          <p14:tracePt t="652507" x="3330575" y="3875088"/>
          <p14:tracePt t="652523" x="3348038" y="3875088"/>
          <p14:tracePt t="652539" x="3367088" y="3875088"/>
          <p14:tracePt t="652555" x="3394075" y="3857625"/>
          <p14:tracePt t="652571" x="3455988" y="3803650"/>
          <p14:tracePt t="652587" x="3509963" y="3759200"/>
          <p14:tracePt t="652603" x="3562350" y="3679825"/>
          <p14:tracePt t="652619" x="3581400" y="3633788"/>
          <p14:tracePt t="652635" x="3581400" y="3598863"/>
          <p14:tracePt t="652651" x="3581400" y="3544888"/>
          <p14:tracePt t="652667" x="3536950" y="3482975"/>
          <p14:tracePt t="652683" x="3455988" y="3402013"/>
          <p14:tracePt t="652699" x="3367088" y="3340100"/>
          <p14:tracePt t="652715" x="3276600" y="3276600"/>
          <p14:tracePt t="652731" x="3187700" y="3214688"/>
          <p14:tracePt t="652747" x="3133725" y="3187700"/>
          <p14:tracePt t="652763" x="3116263" y="3187700"/>
          <p14:tracePt t="652795" x="3089275" y="3187700"/>
          <p14:tracePt t="652812" x="3062288" y="3214688"/>
          <p14:tracePt t="652827" x="3054350" y="3232150"/>
          <p14:tracePt t="652842" x="3017838" y="3286125"/>
          <p14:tracePt t="652858" x="2982913" y="3357563"/>
          <p14:tracePt t="652874" x="2982913" y="3419475"/>
          <p14:tracePt t="652890" x="2973388" y="3500438"/>
          <p14:tracePt t="652906" x="2973388" y="3544888"/>
          <p14:tracePt t="652922" x="2973388" y="3608388"/>
          <p14:tracePt t="652938" x="2982913" y="3679825"/>
          <p14:tracePt t="652954" x="3017838" y="3732213"/>
          <p14:tracePt t="652970" x="3054350" y="3759200"/>
          <p14:tracePt t="652986" x="3098800" y="3786188"/>
          <p14:tracePt t="653002" x="3187700" y="3830638"/>
          <p14:tracePt t="653018" x="3268663" y="3840163"/>
          <p14:tracePt t="653034" x="3322638" y="3840163"/>
          <p14:tracePt t="653050" x="3348038" y="3840163"/>
          <p14:tracePt t="653066" x="3367088" y="3840163"/>
          <p14:tracePt t="653082" x="3375025" y="3830638"/>
          <p14:tracePt t="653098" x="3384550" y="3830638"/>
          <p14:tracePt t="653114" x="3384550" y="3813175"/>
          <p14:tracePt t="653130" x="3384550" y="3786188"/>
          <p14:tracePt t="653146" x="3367088" y="3776663"/>
          <p14:tracePt t="653162" x="3348038" y="3776663"/>
          <p14:tracePt t="653195" x="3348038" y="3768725"/>
          <p14:tracePt t="653292" x="3348038" y="3759200"/>
          <p14:tracePt t="653297" x="3357563" y="3759200"/>
          <p14:tracePt t="653309" x="3367088" y="3759200"/>
          <p14:tracePt t="653322" x="3375025" y="3759200"/>
          <p14:tracePt t="653338" x="3394075" y="3759200"/>
          <p14:tracePt t="653354" x="3411538" y="3759200"/>
          <p14:tracePt t="653370" x="3429000" y="3759200"/>
          <p14:tracePt t="653386" x="3455988" y="3759200"/>
          <p14:tracePt t="653402" x="3473450" y="3759200"/>
          <p14:tracePt t="653418" x="3490913" y="3759200"/>
          <p14:tracePt t="653434" x="3500438" y="3759200"/>
          <p14:tracePt t="653450" x="3517900" y="3776663"/>
          <p14:tracePt t="653467" x="3544888" y="3813175"/>
          <p14:tracePt t="653470" x="3544888" y="3830638"/>
          <p14:tracePt t="653482" x="3544888" y="3840163"/>
          <p14:tracePt t="653498" x="3544888" y="3884613"/>
          <p14:tracePt t="653514" x="3562350" y="3956050"/>
          <p14:tracePt t="653530" x="3581400" y="4108450"/>
          <p14:tracePt t="653546" x="3616325" y="4251325"/>
          <p14:tracePt t="653562" x="3633788" y="4384675"/>
          <p14:tracePt t="653578" x="3652838" y="4483100"/>
          <p14:tracePt t="653594" x="3660775" y="4545013"/>
          <p14:tracePt t="653610" x="3697288" y="4616450"/>
          <p14:tracePt t="653626" x="3741738" y="4687888"/>
          <p14:tracePt t="653642" x="3795713" y="4741863"/>
          <p14:tracePt t="653658" x="3822700" y="4776788"/>
          <p14:tracePt t="653674" x="3822700" y="4803775"/>
          <p14:tracePt t="653690" x="3822700" y="4822825"/>
          <p14:tracePt t="653706" x="3840163" y="4848225"/>
          <p14:tracePt t="653722" x="3867150" y="4894263"/>
          <p14:tracePt t="653738" x="3867150" y="4902200"/>
          <p14:tracePt t="653804" x="3867150" y="4911725"/>
          <p14:tracePt t="653821" x="3867150" y="4919663"/>
          <p14:tracePt t="653825" x="3867150" y="4938713"/>
          <p14:tracePt t="653868" x="3848100" y="4956175"/>
          <p14:tracePt t="653885" x="3840163" y="4965700"/>
          <p14:tracePt t="653901" x="3830638" y="4973638"/>
          <p14:tracePt t="653920" x="3813175" y="4973638"/>
          <p14:tracePt t="653933" x="3795713" y="4973638"/>
          <p14:tracePt t="653937" x="3776663" y="4973638"/>
          <p14:tracePt t="653949" x="3768725" y="4973638"/>
          <p14:tracePt t="653961" x="3751263" y="4983163"/>
          <p14:tracePt t="654013" x="3741738" y="4983163"/>
          <p14:tracePt t="654045" x="3732213" y="4983163"/>
          <p14:tracePt t="654061" x="3714750" y="4983163"/>
          <p14:tracePt t="654065" x="3705225" y="4983163"/>
          <p14:tracePt t="654077" x="3687763" y="4983163"/>
          <p14:tracePt t="654089" x="3679825" y="4983163"/>
          <p14:tracePt t="654105" x="3660775" y="4983163"/>
          <p14:tracePt t="654121" x="3652838" y="4983163"/>
          <p14:tracePt t="654157" x="3643313" y="4983163"/>
          <p14:tracePt t="654173" x="3633788" y="4983163"/>
          <p14:tracePt t="654177" x="3625850" y="4983163"/>
          <p14:tracePt t="654189" x="3608388" y="4991100"/>
          <p14:tracePt t="654201" x="3589338" y="5000625"/>
          <p14:tracePt t="654217" x="3536950" y="5010150"/>
          <p14:tracePt t="654233" x="3482975" y="5010150"/>
          <p14:tracePt t="654249" x="3455988" y="5027613"/>
          <p14:tracePt t="654265" x="3446463" y="5027613"/>
          <p14:tracePt t="654305" x="3455988" y="5027613"/>
          <p14:tracePt t="654332" x="3465513" y="5027613"/>
          <p14:tracePt t="654337" x="3473450" y="5027613"/>
          <p14:tracePt t="654349" x="3500438" y="5027613"/>
          <p14:tracePt t="654361" x="3509963" y="5018088"/>
          <p14:tracePt t="654377" x="3527425" y="5010150"/>
          <p14:tracePt t="654397" x="3544888" y="5000625"/>
          <p14:tracePt t="654409" x="3571875" y="4991100"/>
          <p14:tracePt t="654425" x="3608388" y="4991100"/>
          <p14:tracePt t="654441" x="3643313" y="4973638"/>
          <p14:tracePt t="654457" x="3697288" y="4965700"/>
          <p14:tracePt t="654473" x="3759200" y="4956175"/>
          <p14:tracePt t="654489" x="3803650" y="4946650"/>
          <p14:tracePt t="654492" x="3822700" y="4946650"/>
          <p14:tracePt t="654505" x="3840163" y="4938713"/>
          <p14:tracePt t="654521" x="3894138" y="4938713"/>
          <p14:tracePt t="654537" x="3965575" y="4938713"/>
          <p14:tracePt t="654553" x="4027488" y="4929188"/>
          <p14:tracePt t="654570" x="4108450" y="4919663"/>
          <p14:tracePt t="654585" x="4160838" y="4919663"/>
          <p14:tracePt t="654601" x="4214813" y="4919663"/>
          <p14:tracePt t="654617" x="4259263" y="4919663"/>
          <p14:tracePt t="654633" x="4303713" y="4919663"/>
          <p14:tracePt t="654649" x="4384675" y="4919663"/>
          <p14:tracePt t="654665" x="4456113" y="4919663"/>
          <p14:tracePt t="654681" x="4527550" y="4919663"/>
          <p14:tracePt t="654697" x="4598988" y="4919663"/>
          <p14:tracePt t="654713" x="4670425" y="4919663"/>
          <p14:tracePt t="654729" x="4724400" y="4919663"/>
          <p14:tracePt t="654745" x="4786313" y="4919663"/>
          <p14:tracePt t="654761" x="4929188" y="4929188"/>
          <p14:tracePt t="654777" x="5116513" y="4946650"/>
          <p14:tracePt t="654793" x="5348288" y="4973638"/>
          <p14:tracePt t="654809" x="5537200" y="4991100"/>
          <p14:tracePt t="654825" x="5697538" y="5027613"/>
          <p14:tracePt t="654841" x="5848350" y="5072063"/>
          <p14:tracePt t="654857" x="6000750" y="5099050"/>
          <p14:tracePt t="654873" x="6134100" y="5126038"/>
          <p14:tracePt t="654888" x="6232525" y="5126038"/>
          <p14:tracePt t="654905" x="6259513" y="5126038"/>
          <p14:tracePt t="654921" x="6286500" y="5126038"/>
          <p14:tracePt t="654953" x="6303963" y="5126038"/>
          <p14:tracePt t="654968" x="6330950" y="5126038"/>
          <p14:tracePt t="654985" x="6340475" y="5126038"/>
          <p14:tracePt t="655001" x="6340475" y="5116513"/>
          <p14:tracePt t="656504" x="6330950" y="5116513"/>
          <p14:tracePt t="657451" x="6330950" y="5108575"/>
          <p14:tracePt t="657467" x="6323013" y="5089525"/>
          <p14:tracePt t="657482" x="6323013" y="5081588"/>
          <p14:tracePt t="657487" x="6323013" y="5062538"/>
          <p14:tracePt t="657499" x="6313488" y="5054600"/>
          <p14:tracePt t="657510" x="6313488" y="5037138"/>
          <p14:tracePt t="657526" x="6296025" y="4973638"/>
          <p14:tracePt t="657530" x="6251575" y="4919663"/>
          <p14:tracePt t="657542" x="6232525" y="4894263"/>
          <p14:tracePt t="657558" x="6116638" y="4751388"/>
          <p14:tracePt t="657574" x="5911850" y="4527550"/>
          <p14:tracePt t="657590" x="5572125" y="4295775"/>
          <p14:tracePt t="657606" x="5214938" y="4054475"/>
          <p14:tracePt t="657622" x="4795838" y="3822700"/>
          <p14:tracePt t="657638" x="4411663" y="3625850"/>
          <p14:tracePt t="657654" x="4197350" y="3517900"/>
          <p14:tracePt t="657670" x="4108450" y="3465513"/>
          <p14:tracePt t="657686" x="4089400" y="3446463"/>
          <p14:tracePt t="657738" x="4081463" y="3438525"/>
          <p14:tracePt t="657743" x="4071938" y="3438525"/>
          <p14:tracePt t="657754" x="4054475" y="3429000"/>
          <p14:tracePt t="657766" x="4044950" y="3419475"/>
          <p14:tracePt t="657782" x="3983038" y="3402013"/>
          <p14:tracePt t="657798" x="3902075" y="3384550"/>
          <p14:tracePt t="657814" x="3813175" y="3367088"/>
          <p14:tracePt t="657830" x="3768725" y="3367088"/>
          <p14:tracePt t="657846" x="3741738" y="3367088"/>
          <p14:tracePt t="657862" x="3714750" y="3357563"/>
          <p14:tracePt t="657894" x="3687763" y="3357563"/>
          <p14:tracePt t="657910" x="3660775" y="3357563"/>
          <p14:tracePt t="657927" x="3643313" y="3357563"/>
          <p14:tracePt t="657942" x="3625850" y="3357563"/>
          <p14:tracePt t="657978" x="3598863" y="3357563"/>
          <p14:tracePt t="657990" x="3581400" y="3357563"/>
          <p14:tracePt t="658006" x="3527425" y="3357563"/>
          <p14:tracePt t="658022" x="3509963" y="3367088"/>
          <p14:tracePt t="658038" x="3500438" y="3375025"/>
          <p14:tracePt t="658138" x="3490913" y="3384550"/>
          <p14:tracePt t="658155" x="3473450" y="3384550"/>
          <p14:tracePt t="658159" x="3465513" y="3384550"/>
          <p14:tracePt t="658170" x="3455988" y="3384550"/>
          <p14:tracePt t="658182" x="3438525" y="3384550"/>
          <p14:tracePt t="658197" x="3402013" y="3384550"/>
          <p14:tracePt t="658213" x="3394075" y="3384550"/>
          <p14:tracePt t="658229" x="3367088" y="3384550"/>
          <p14:tracePt t="658245" x="3357563" y="3384550"/>
          <p14:tracePt t="658261" x="3348038" y="3384550"/>
          <p14:tracePt t="658293" x="3340100" y="3384550"/>
          <p14:tracePt t="658909" x="3348038" y="3384550"/>
          <p14:tracePt t="658925" x="3384550" y="3411538"/>
          <p14:tracePt t="658930" x="3384550" y="3419475"/>
          <p14:tracePt t="658940" x="3402013" y="3419475"/>
          <p14:tracePt t="658949" x="3411538" y="3419475"/>
          <p14:tracePt t="658965" x="3473450" y="3429000"/>
          <p14:tracePt t="658981" x="3517900" y="3429000"/>
          <p14:tracePt t="658997" x="3608388" y="3429000"/>
          <p14:tracePt t="659013" x="3751263" y="3402013"/>
          <p14:tracePt t="659029" x="3911600" y="3402013"/>
          <p14:tracePt t="659045" x="4037013" y="3402013"/>
          <p14:tracePt t="659061" x="4116388" y="3402013"/>
          <p14:tracePt t="659077" x="4214813" y="3402013"/>
          <p14:tracePt t="659093" x="4394200" y="3429000"/>
          <p14:tracePt t="659109" x="4625975" y="3438525"/>
          <p14:tracePt t="659124" x="4795838" y="3438525"/>
          <p14:tracePt t="659140" x="4894263" y="3438525"/>
          <p14:tracePt t="659157" x="4965700" y="3438525"/>
          <p14:tracePt t="659173" x="5054600" y="3438525"/>
          <p14:tracePt t="659189" x="5214938" y="3419475"/>
          <p14:tracePt t="659204" x="5438775" y="3394075"/>
          <p14:tracePt t="659220" x="5643563" y="3375025"/>
          <p14:tracePt t="659236" x="5776913" y="3375025"/>
          <p14:tracePt t="659252" x="5813425" y="3375025"/>
          <p14:tracePt t="659268" x="5830888" y="3375025"/>
          <p14:tracePt t="659285" x="5857875" y="3375025"/>
          <p14:tracePt t="659300" x="5884863" y="3384550"/>
          <p14:tracePt t="659318" x="5946775" y="3411538"/>
          <p14:tracePt t="659333" x="6045200" y="3465513"/>
          <p14:tracePt t="659348" x="6224588" y="3544888"/>
          <p14:tracePt t="659364" x="6419850" y="3616325"/>
          <p14:tracePt t="659380" x="6581775" y="3652838"/>
          <p14:tracePt t="659396" x="6724650" y="3679825"/>
          <p14:tracePt t="659412" x="6831013" y="3679825"/>
          <p14:tracePt t="659428" x="6911975" y="3670300"/>
          <p14:tracePt t="659444" x="6919913" y="3660775"/>
          <p14:tracePt t="659461" x="6938963" y="3633788"/>
          <p14:tracePt t="659476" x="6956425" y="3633788"/>
          <p14:tracePt t="659516" x="6965950" y="3633788"/>
          <p14:tracePt t="659524" x="6973888" y="3633788"/>
          <p14:tracePt t="659540" x="7000875" y="3633788"/>
          <p14:tracePt t="659556" x="7018338" y="3633788"/>
          <p14:tracePt t="659572" x="7037388" y="3633788"/>
          <p14:tracePt t="659588" x="7045325" y="3633788"/>
          <p14:tracePt t="659660" x="7045325" y="3625850"/>
          <p14:tracePt t="659665" x="7045325" y="3608388"/>
          <p14:tracePt t="659676" x="7045325" y="3589338"/>
          <p14:tracePt t="659685" x="7045325" y="3581400"/>
          <p14:tracePt t="660937" x="7045325" y="3571875"/>
          <p14:tracePt t="661048" x="7072313" y="3571875"/>
          <p14:tracePt t="661053" x="7089775" y="3598863"/>
          <p14:tracePt t="661064" x="7143750" y="3652838"/>
          <p14:tracePt t="661075" x="7188200" y="3687763"/>
          <p14:tracePt t="661091" x="7313613" y="3803650"/>
          <p14:tracePt t="661107" x="7394575" y="3894138"/>
          <p14:tracePt t="661123" x="7394575" y="3911600"/>
          <p14:tracePt t="661139" x="7331075" y="3938588"/>
          <p14:tracePt t="661155" x="7232650" y="4010025"/>
          <p14:tracePt t="661171" x="7089775" y="4116388"/>
          <p14:tracePt t="661187" x="6973888" y="4187825"/>
          <p14:tracePt t="661203" x="6884988" y="4251325"/>
          <p14:tracePt t="661219" x="6777038" y="4348163"/>
          <p14:tracePt t="661235" x="6705600" y="4465638"/>
          <p14:tracePt t="661250" x="6670675" y="4545013"/>
          <p14:tracePt t="661267" x="6661150" y="4608513"/>
          <p14:tracePt t="661283" x="6643688" y="4643438"/>
          <p14:tracePt t="661299" x="6643688" y="4652963"/>
          <p14:tracePt t="661315" x="6634163" y="4660900"/>
          <p14:tracePt t="661347" x="6626225" y="4660900"/>
          <p14:tracePt t="661529" x="6608763" y="4660900"/>
          <p14:tracePt t="661533" x="6599238" y="4660900"/>
          <p14:tracePt t="661544" x="6572250" y="4660900"/>
          <p14:tracePt t="661554" x="6518275" y="4660900"/>
          <p14:tracePt t="661570" x="6330950" y="4660900"/>
          <p14:tracePt t="661586" x="6161088" y="4660900"/>
          <p14:tracePt t="661602" x="6000750" y="4705350"/>
          <p14:tracePt t="661619" x="5795963" y="4768850"/>
          <p14:tracePt t="661634" x="5581650" y="4848225"/>
          <p14:tracePt t="661650" x="5402263" y="4929188"/>
          <p14:tracePt t="661666" x="5276850" y="4983163"/>
          <p14:tracePt t="661682" x="5197475" y="5010150"/>
          <p14:tracePt t="661698" x="5133975" y="5018088"/>
          <p14:tracePt t="661714" x="5054600" y="5018088"/>
          <p14:tracePt t="661730" x="4929188" y="5018088"/>
          <p14:tracePt t="661746" x="4751388" y="5027613"/>
          <p14:tracePt t="661762" x="4616450" y="5054600"/>
          <p14:tracePt t="661778" x="4572000" y="5062538"/>
          <p14:tracePt t="661794" x="4545013" y="5062538"/>
          <p14:tracePt t="661810" x="4491038" y="5072063"/>
          <p14:tracePt t="661826" x="4446588" y="5072063"/>
          <p14:tracePt t="661842" x="4402138" y="5072063"/>
          <p14:tracePt t="661858" x="4375150" y="5072063"/>
          <p14:tracePt t="661874" x="4357688" y="5072063"/>
          <p14:tracePt t="661912" x="4348163" y="5072063"/>
          <p14:tracePt t="661932" x="4330700" y="5072063"/>
          <p14:tracePt t="661945" x="4303713" y="5072063"/>
          <p14:tracePt t="661954" x="4268788" y="5072063"/>
          <p14:tracePt t="661970" x="4205288" y="5062538"/>
          <p14:tracePt t="661986" x="4179888" y="5054600"/>
          <p14:tracePt t="662018" x="4152900" y="5037138"/>
          <p14:tracePt t="662034" x="4143375" y="5000625"/>
          <p14:tracePt t="662050" x="4143375" y="4956175"/>
          <p14:tracePt t="662066" x="4143375" y="4929188"/>
          <p14:tracePt t="662082" x="4125913" y="4911725"/>
          <p14:tracePt t="662098" x="4125913" y="4894263"/>
          <p14:tracePt t="662114" x="4125913" y="4875213"/>
          <p14:tracePt t="662130" x="4108450" y="4840288"/>
          <p14:tracePt t="662146" x="4098925" y="4795838"/>
          <p14:tracePt t="662162" x="4062413" y="4751388"/>
          <p14:tracePt t="662178" x="4037013" y="4714875"/>
          <p14:tracePt t="662194" x="3973513" y="4679950"/>
          <p14:tracePt t="662210" x="3946525" y="4670425"/>
          <p14:tracePt t="662226" x="3894138" y="4643438"/>
          <p14:tracePt t="662242" x="3884613" y="4643438"/>
          <p14:tracePt t="662258" x="3875088" y="4643438"/>
          <p14:tracePt t="662290" x="3857625" y="4643438"/>
          <p14:tracePt t="662306" x="3813175" y="4643438"/>
          <p14:tracePt t="662322" x="3741738" y="4652963"/>
          <p14:tracePt t="662338" x="3679825" y="4670425"/>
          <p14:tracePt t="662354" x="3598863" y="4687888"/>
          <p14:tracePt t="662370" x="3536950" y="4697413"/>
          <p14:tracePt t="662385" x="3482975" y="4697413"/>
          <p14:tracePt t="662401" x="3438525" y="4705350"/>
          <p14:tracePt t="662443" x="3429000" y="4705350"/>
          <p14:tracePt t="662449" x="3429000" y="4732338"/>
          <p14:tracePt t="662465" x="3429000" y="4768850"/>
          <p14:tracePt t="662481" x="3429000" y="4848225"/>
          <p14:tracePt t="662497" x="3429000" y="4919663"/>
          <p14:tracePt t="662513" x="3429000" y="4965700"/>
          <p14:tracePt t="662529" x="3455988" y="5045075"/>
          <p14:tracePt t="662545" x="3500438" y="5089525"/>
          <p14:tracePt t="662561" x="3527425" y="5133975"/>
          <p14:tracePt t="662577" x="3562350" y="5180013"/>
          <p14:tracePt t="662594" x="3616325" y="5224463"/>
          <p14:tracePt t="662609" x="3670300" y="5251450"/>
          <p14:tracePt t="662625" x="3751263" y="5268913"/>
          <p14:tracePt t="662641" x="3813175" y="5276850"/>
          <p14:tracePt t="662657" x="3884613" y="5276850"/>
          <p14:tracePt t="662673" x="3946525" y="5276850"/>
          <p14:tracePt t="662689" x="4037013" y="5241925"/>
          <p14:tracePt t="662705" x="4125913" y="5187950"/>
          <p14:tracePt t="662721" x="4179888" y="5108575"/>
          <p14:tracePt t="662737" x="4241800" y="5000625"/>
          <p14:tracePt t="662753" x="4276725" y="4848225"/>
          <p14:tracePt t="662769" x="4276725" y="4660900"/>
          <p14:tracePt t="662785" x="4251325" y="4446588"/>
          <p14:tracePt t="662801" x="4205288" y="4214813"/>
          <p14:tracePt t="662817" x="4160838" y="4017963"/>
          <p14:tracePt t="662833" x="4098925" y="3867150"/>
          <p14:tracePt t="662849" x="4037013" y="3732213"/>
          <p14:tracePt t="662865" x="3956050" y="3625850"/>
          <p14:tracePt t="662881" x="3840163" y="3544888"/>
          <p14:tracePt t="662897" x="3714750" y="3490913"/>
          <p14:tracePt t="662913" x="3608388" y="3446463"/>
          <p14:tracePt t="662929" x="3517900" y="3402013"/>
          <p14:tracePt t="662945" x="3419475" y="3367088"/>
          <p14:tracePt t="662961" x="3367088" y="3357563"/>
          <p14:tracePt t="662977" x="3303588" y="3348038"/>
          <p14:tracePt t="662994" x="3276600" y="3348038"/>
          <p14:tracePt t="663010" x="3232150" y="3348038"/>
          <p14:tracePt t="663026" x="3187700" y="3357563"/>
          <p14:tracePt t="663042" x="3125788" y="3429000"/>
          <p14:tracePt t="663058" x="3062288" y="3490913"/>
          <p14:tracePt t="663074" x="2982913" y="3571875"/>
          <p14:tracePt t="663090" x="2965450" y="3608388"/>
          <p14:tracePt t="663106" x="2946400" y="3679825"/>
          <p14:tracePt t="663122" x="2973388" y="3751263"/>
          <p14:tracePt t="663138" x="3009900" y="3786188"/>
          <p14:tracePt t="663154" x="3143250" y="3830638"/>
          <p14:tracePt t="663169" x="3241675" y="3867150"/>
          <p14:tracePt t="663185" x="3446463" y="3911600"/>
          <p14:tracePt t="663201" x="3660775" y="3929063"/>
          <p14:tracePt t="663217" x="3867150" y="3911600"/>
          <p14:tracePt t="663233" x="3990975" y="3875088"/>
          <p14:tracePt t="663249" x="4000500" y="3857625"/>
          <p14:tracePt t="663266" x="4000500" y="3813175"/>
          <p14:tracePt t="663281" x="3929063" y="3786188"/>
          <p14:tracePt t="663297" x="3830638" y="3751263"/>
          <p14:tracePt t="663315" x="3705225" y="3705225"/>
          <p14:tracePt t="663329" x="3687763" y="3705225"/>
          <p14:tracePt t="663361" x="3670300" y="3714750"/>
          <p14:tracePt t="663377" x="3660775" y="3768725"/>
          <p14:tracePt t="663393" x="3633788" y="3848100"/>
          <p14:tracePt t="663409" x="3633788" y="3911600"/>
          <p14:tracePt t="663425" x="3679825" y="4010025"/>
          <p14:tracePt t="663440" x="3768725" y="4081463"/>
          <p14:tracePt t="663456" x="3830638" y="4098925"/>
          <p14:tracePt t="663472" x="3884613" y="4098925"/>
          <p14:tracePt t="663488" x="3911600" y="4054475"/>
          <p14:tracePt t="663504" x="3938588" y="4000500"/>
          <p14:tracePt t="663521" x="3946525" y="3938588"/>
          <p14:tracePt t="663536" x="3938588" y="3867150"/>
          <p14:tracePt t="663552" x="3857625" y="3776663"/>
          <p14:tracePt t="663568" x="3741738" y="3687763"/>
          <p14:tracePt t="663584" x="3571875" y="3598863"/>
          <p14:tracePt t="663600" x="3375025" y="3500438"/>
          <p14:tracePt t="663616" x="3179763" y="3429000"/>
          <p14:tracePt t="663620" x="3089275" y="3384550"/>
          <p14:tracePt t="663632" x="3009900" y="3340100"/>
          <p14:tracePt t="663648" x="2867025" y="3251200"/>
          <p14:tracePt t="663664" x="2768600" y="3205163"/>
          <p14:tracePt t="663680" x="2741613" y="3205163"/>
          <p14:tracePt t="663697" x="2687638" y="3224213"/>
          <p14:tracePt t="663712" x="2652713" y="3295650"/>
          <p14:tracePt t="663728" x="2608263" y="3394075"/>
          <p14:tracePt t="663744" x="2589213" y="3446463"/>
          <p14:tracePt t="663760" x="2581275" y="3527425"/>
          <p14:tracePt t="663776" x="2589213" y="3598863"/>
          <p14:tracePt t="663792" x="2670175" y="3687763"/>
          <p14:tracePt t="663808" x="2776538" y="3759200"/>
          <p14:tracePt t="663824" x="2901950" y="3795713"/>
          <p14:tracePt t="663840" x="3044825" y="3803650"/>
          <p14:tracePt t="663856" x="3214688" y="3803650"/>
          <p14:tracePt t="663872" x="3394075" y="3759200"/>
          <p14:tracePt t="663888" x="3536950" y="3697288"/>
          <p14:tracePt t="663904" x="3625850" y="3625850"/>
          <p14:tracePt t="663920" x="3660775" y="3581400"/>
          <p14:tracePt t="663936" x="3660775" y="3536950"/>
          <p14:tracePt t="663952" x="3660775" y="3473450"/>
          <p14:tracePt t="663968" x="3660775" y="3429000"/>
          <p14:tracePt t="663984" x="3652838" y="3384550"/>
          <p14:tracePt t="664000" x="3643313" y="3348038"/>
          <p14:tracePt t="664016" x="3608388" y="3313113"/>
          <p14:tracePt t="664032" x="3562350" y="3295650"/>
          <p14:tracePt t="664048" x="3446463" y="3286125"/>
          <p14:tracePt t="664064" x="3286125" y="3286125"/>
          <p14:tracePt t="664080" x="3125788" y="3286125"/>
          <p14:tracePt t="664096" x="3044825" y="3303588"/>
          <p14:tracePt t="664112" x="3027363" y="3340100"/>
          <p14:tracePt t="664128" x="3027363" y="3394075"/>
          <p14:tracePt t="664144" x="3027363" y="3465513"/>
          <p14:tracePt t="664160" x="3044825" y="3562350"/>
          <p14:tracePt t="664176" x="3071813" y="3616325"/>
          <p14:tracePt t="664192" x="3160713" y="3724275"/>
          <p14:tracePt t="664208" x="3251200" y="3786188"/>
          <p14:tracePt t="664224" x="3384550" y="3803650"/>
          <p14:tracePt t="664240" x="3554413" y="3803650"/>
          <p14:tracePt t="664256" x="3776663" y="3751263"/>
          <p14:tracePt t="664272" x="3919538" y="3687763"/>
          <p14:tracePt t="664288" x="3973513" y="3625850"/>
          <p14:tracePt t="664304" x="3956050" y="3598863"/>
          <p14:tracePt t="664320" x="3830638" y="3527425"/>
          <p14:tracePt t="664336" x="3643313" y="3411538"/>
          <p14:tracePt t="664352" x="3465513" y="3357563"/>
          <p14:tracePt t="664368" x="3402013" y="3330575"/>
          <p14:tracePt t="664384" x="3394075" y="3330575"/>
          <p14:tracePt t="664400" x="3375025" y="3330575"/>
          <p14:tracePt t="664416" x="3375025" y="3375025"/>
          <p14:tracePt t="664432" x="3375025" y="3419475"/>
          <p14:tracePt t="664448" x="3375025" y="3465513"/>
          <p14:tracePt t="664464" x="3375025" y="3482975"/>
          <p14:tracePt t="664480" x="3367088" y="3527425"/>
          <p14:tracePt t="664516" x="3375025" y="3527425"/>
          <p14:tracePt t="664528" x="3394075" y="3527425"/>
          <p14:tracePt t="664544" x="3411538" y="3509963"/>
          <p14:tracePt t="664559" x="3419475" y="3509963"/>
          <p14:tracePt t="664829" x="3438525" y="3509963"/>
          <p14:tracePt t="664834" x="3438525" y="3517900"/>
          <p14:tracePt t="664848" x="3473450" y="3571875"/>
          <p14:tracePt t="664864" x="3608388" y="3660775"/>
          <p14:tracePt t="664880" x="3786188" y="3759200"/>
          <p14:tracePt t="664896" x="4037013" y="3840163"/>
          <p14:tracePt t="664912" x="4456113" y="3894138"/>
          <p14:tracePt t="664928" x="4965700" y="3911600"/>
          <p14:tracePt t="664944" x="5394325" y="3875088"/>
          <p14:tracePt t="664960" x="5661025" y="3795713"/>
          <p14:tracePt t="664976" x="5759450" y="3741738"/>
          <p14:tracePt t="664992" x="5759450" y="3705225"/>
          <p14:tracePt t="665008" x="5688013" y="3660775"/>
          <p14:tracePt t="665024" x="5510213" y="3616325"/>
          <p14:tracePt t="665039" x="5394325" y="3589338"/>
          <p14:tracePt t="665056" x="5205413" y="3562350"/>
          <p14:tracePt t="665132" x="5180013" y="3544888"/>
          <p14:tracePt t="665137" x="5133975" y="3544888"/>
          <p14:tracePt t="665152" x="5062538" y="3544888"/>
          <p14:tracePt t="665167" x="5018088" y="3544888"/>
          <p14:tracePt t="665183" x="4956175" y="3544888"/>
          <p14:tracePt t="665199" x="4919663" y="3544888"/>
          <p14:tracePt t="665215" x="4894263" y="3544888"/>
          <p14:tracePt t="665231" x="4848225" y="3544888"/>
          <p14:tracePt t="665247" x="4795838" y="3554413"/>
          <p14:tracePt t="665263" x="4724400" y="3581400"/>
          <p14:tracePt t="665279" x="4679950" y="3608388"/>
          <p14:tracePt t="665295" x="4660900" y="3625850"/>
          <p14:tracePt t="665311" x="4633913" y="3660775"/>
          <p14:tracePt t="665327" x="4625975" y="3679825"/>
          <p14:tracePt t="665343" x="4625975" y="3732213"/>
          <p14:tracePt t="665359" x="4625975" y="3776663"/>
          <p14:tracePt t="665375" x="4625975" y="3822700"/>
          <p14:tracePt t="665391" x="4670425" y="3894138"/>
          <p14:tracePt t="665407" x="4751388" y="3938588"/>
          <p14:tracePt t="665423" x="4965700" y="3965575"/>
          <p14:tracePt t="665439" x="5153025" y="3990975"/>
          <p14:tracePt t="665455" x="5241925" y="3990975"/>
          <p14:tracePt t="665471" x="5330825" y="3990975"/>
          <p14:tracePt t="665487" x="5456238" y="3956050"/>
          <p14:tracePt t="665504" x="5581650" y="3884613"/>
          <p14:tracePt t="665518" x="5715000" y="3786188"/>
          <p14:tracePt t="665534" x="5803900" y="3697288"/>
          <p14:tracePt t="665550" x="5840413" y="3598863"/>
          <p14:tracePt t="665566" x="5848350" y="3544888"/>
          <p14:tracePt t="665582" x="5768975" y="3490913"/>
          <p14:tracePt t="665598" x="5572125" y="3411538"/>
          <p14:tracePt t="665614" x="5330825" y="3322638"/>
          <p14:tracePt t="665630" x="5170488" y="3268663"/>
          <p14:tracePt t="665634" x="5108575" y="3259138"/>
          <p14:tracePt t="665646" x="5099050" y="3251200"/>
          <p14:tracePt t="665662" x="5081588" y="3251200"/>
          <p14:tracePt t="665678" x="5072063" y="3251200"/>
          <p14:tracePt t="665694" x="5000625" y="3251200"/>
          <p14:tracePt t="665710" x="4929188" y="3322638"/>
          <p14:tracePt t="665726" x="4857750" y="3367088"/>
          <p14:tracePt t="665742" x="4759325" y="3419475"/>
          <p14:tracePt t="665758" x="4670425" y="3500438"/>
          <p14:tracePt t="665774" x="4643438" y="3571875"/>
          <p14:tracePt t="665790" x="4633913" y="3633788"/>
          <p14:tracePt t="665806" x="4652963" y="3705225"/>
          <p14:tracePt t="665822" x="4714875" y="3768725"/>
          <p14:tracePt t="665838" x="4830763" y="3830638"/>
          <p14:tracePt t="665854" x="4902200" y="3848100"/>
          <p14:tracePt t="665870" x="5037138" y="3884613"/>
          <p14:tracePt t="665886" x="5126038" y="3884613"/>
          <p14:tracePt t="665902" x="5170488" y="3848100"/>
          <p14:tracePt t="665918" x="5224463" y="3776663"/>
          <p14:tracePt t="665934" x="5232400" y="3697288"/>
          <p14:tracePt t="665951" x="5232400" y="3625850"/>
          <p14:tracePt t="665966" x="5232400" y="3571875"/>
          <p14:tracePt t="665982" x="5197475" y="3473450"/>
          <p14:tracePt t="665998" x="5099050" y="3375025"/>
          <p14:tracePt t="666014" x="4973638" y="3295650"/>
          <p14:tracePt t="666030" x="4848225" y="3259138"/>
          <p14:tracePt t="666046" x="4751388" y="3251200"/>
          <p14:tracePt t="666062" x="4633913" y="3251200"/>
          <p14:tracePt t="666078" x="4510088" y="3251200"/>
          <p14:tracePt t="666094" x="4429125" y="3286125"/>
          <p14:tracePt t="666110" x="4402138" y="3322638"/>
          <p14:tracePt t="666126" x="4384675" y="3384550"/>
          <p14:tracePt t="666142" x="4375150" y="3490913"/>
          <p14:tracePt t="666158" x="4375150" y="3608388"/>
          <p14:tracePt t="666174" x="4394200" y="3768725"/>
          <p14:tracePt t="666190" x="4473575" y="3911600"/>
          <p14:tracePt t="666206" x="4581525" y="4010025"/>
          <p14:tracePt t="666222" x="4679950" y="4054475"/>
          <p14:tracePt t="666238" x="4795838" y="4071938"/>
          <p14:tracePt t="666254" x="4884738" y="4071938"/>
          <p14:tracePt t="666270" x="5010150" y="4037013"/>
          <p14:tracePt t="666286" x="5108575" y="3973513"/>
          <p14:tracePt t="666302" x="5187950" y="3902075"/>
          <p14:tracePt t="666318" x="5197475" y="3884613"/>
          <p14:tracePt t="666334" x="5197475" y="3867150"/>
          <p14:tracePt t="666350" x="5197475" y="3848100"/>
          <p14:tracePt t="666522" x="5214938" y="3848100"/>
          <p14:tracePt t="666534" x="5224463" y="3848100"/>
          <p14:tracePt t="666542" x="5232400" y="3848100"/>
          <p14:tracePt t="666558" x="5295900" y="3857625"/>
          <p14:tracePt t="666574" x="5348288" y="3857625"/>
          <p14:tracePt t="666590" x="5384800" y="3857625"/>
          <p14:tracePt t="666606" x="5402263" y="3848100"/>
          <p14:tracePt t="666638" x="5411788" y="3822700"/>
          <p14:tracePt t="666654" x="5411788" y="3803650"/>
          <p14:tracePt t="666669" x="5411788" y="3795713"/>
          <p14:tracePt t="666760" x="5411788" y="3786188"/>
          <p14:tracePt t="666776" x="5438775" y="3786188"/>
          <p14:tracePt t="666782" x="5456238" y="3786188"/>
          <p14:tracePt t="666797" x="5527675" y="3803650"/>
          <p14:tracePt t="666813" x="5653088" y="3822700"/>
          <p14:tracePt t="666829" x="5848350" y="3848100"/>
          <p14:tracePt t="666845" x="5973763" y="3848100"/>
          <p14:tracePt t="666861" x="6037263" y="3848100"/>
          <p14:tracePt t="666877" x="6143625" y="3830638"/>
          <p14:tracePt t="666894" x="6276975" y="3803650"/>
          <p14:tracePt t="666909" x="6456363" y="3776663"/>
          <p14:tracePt t="666925" x="6581775" y="3724275"/>
          <p14:tracePt t="666941" x="6661150" y="3697288"/>
          <p14:tracePt t="666957" x="6697663" y="3670300"/>
          <p14:tracePt t="667064" x="6697663" y="3679825"/>
          <p14:tracePt t="667080" x="6697663" y="3697288"/>
          <p14:tracePt t="667096" x="6697663" y="3714750"/>
          <p14:tracePt t="667101" x="6680200" y="3741738"/>
          <p14:tracePt t="667117" x="6643688" y="3768725"/>
          <p14:tracePt t="667133" x="6572250" y="3822700"/>
          <p14:tracePt t="667149" x="6483350" y="3884613"/>
          <p14:tracePt t="667165" x="6348413" y="3983038"/>
          <p14:tracePt t="667181" x="6215063" y="4125913"/>
          <p14:tracePt t="667197" x="6108700" y="4286250"/>
          <p14:tracePt t="667213" x="6018213" y="4411663"/>
          <p14:tracePt t="667229" x="5938838" y="4554538"/>
          <p14:tracePt t="667245" x="5857875" y="4679950"/>
          <p14:tracePt t="667261" x="5759450" y="4813300"/>
          <p14:tracePt t="667277" x="5643563" y="4911725"/>
          <p14:tracePt t="667293" x="5527675" y="4956175"/>
          <p14:tracePt t="667309" x="5411788" y="4983163"/>
          <p14:tracePt t="667326" x="5232400" y="5000625"/>
          <p14:tracePt t="667341" x="5045075" y="5018088"/>
          <p14:tracePt t="667357" x="4813300" y="5045075"/>
          <p14:tracePt t="667373" x="4581525" y="5081588"/>
          <p14:tracePt t="667389" x="4367213" y="5108575"/>
          <p14:tracePt t="667405" x="4224338" y="5126038"/>
          <p14:tracePt t="667421" x="4098925" y="5133975"/>
          <p14:tracePt t="667437" x="4000500" y="5133975"/>
          <p14:tracePt t="667453" x="3911600" y="5133975"/>
          <p14:tracePt t="667469" x="3848100" y="5126038"/>
          <p14:tracePt t="667485" x="3822700" y="5116513"/>
          <p14:tracePt t="667501" x="3803650" y="5116513"/>
          <p14:tracePt t="667560" x="3795713" y="5116513"/>
          <p14:tracePt t="667592" x="3786188" y="5116513"/>
          <p14:tracePt t="667992" x="3795713" y="5116513"/>
          <p14:tracePt t="667997" x="3813175" y="5116513"/>
          <p14:tracePt t="668012" x="3875088" y="5133975"/>
          <p14:tracePt t="668028" x="3956050" y="5133975"/>
          <p14:tracePt t="668044" x="4010025" y="5133975"/>
          <p14:tracePt t="668060" x="4054475" y="5133975"/>
          <p14:tracePt t="668076" x="4071938" y="5133975"/>
          <p14:tracePt t="668092" x="4089400" y="5133975"/>
          <p14:tracePt t="668171" x="4071938" y="5133975"/>
          <p14:tracePt t="668175" x="4062413" y="5133975"/>
          <p14:tracePt t="668188" x="4037013" y="5133975"/>
          <p14:tracePt t="668204" x="3990975" y="5133975"/>
          <p14:tracePt t="668220" x="3919538" y="5143500"/>
          <p14:tracePt t="668236" x="3867150" y="5143500"/>
          <p14:tracePt t="668252" x="3840163" y="5143500"/>
          <p14:tracePt t="668268" x="3822700" y="5143500"/>
          <p14:tracePt t="668284" x="3813175" y="5143500"/>
          <p14:tracePt t="668414" x="3830638" y="5143500"/>
          <p14:tracePt t="668426" x="3848100" y="5143500"/>
          <p14:tracePt t="668432" x="3857625" y="5143500"/>
          <p14:tracePt t="668447" x="3867150" y="5143500"/>
          <p14:tracePt t="668810" x="3867150" y="5133975"/>
          <p14:tracePt t="668815" x="3867150" y="5126038"/>
          <p14:tracePt t="669821" x="3857625" y="5116513"/>
          <p14:tracePt t="669837" x="3840163" y="5116513"/>
          <p14:tracePt t="669841" x="3830638" y="5116513"/>
          <p14:tracePt t="669853" x="3822700" y="5116513"/>
          <p14:tracePt t="669866" x="3813175" y="5126038"/>
          <p14:tracePt t="669882" x="3795713" y="5126038"/>
          <p14:tracePt t="669898" x="3751263" y="5133975"/>
          <p14:tracePt t="669916" x="3660775" y="5143500"/>
          <p14:tracePt t="669930" x="3625850" y="5143500"/>
          <p14:tracePt t="669946" x="3544888" y="5143500"/>
          <p14:tracePt t="669963" x="3527425" y="5143500"/>
          <p14:tracePt t="669978" x="3509963" y="5143500"/>
          <p14:tracePt t="670061" x="3482975" y="5143500"/>
          <p14:tracePt t="670077" x="3465513" y="5143500"/>
          <p14:tracePt t="670092" x="3455988" y="5143500"/>
          <p14:tracePt t="670097" x="3446463" y="5143500"/>
          <p14:tracePt t="670109" x="3419475" y="5143500"/>
          <p14:tracePt t="670122" x="3411538" y="5143500"/>
          <p14:tracePt t="670138" x="3384550" y="5133975"/>
          <p14:tracePt t="670252" x="3384550" y="5108575"/>
          <p14:tracePt t="670269" x="3375025" y="5089525"/>
          <p14:tracePt t="670274" x="3375025" y="5081588"/>
          <p14:tracePt t="670796" x="3367088" y="5081588"/>
          <p14:tracePt t="670801" x="3357563" y="5089525"/>
          <p14:tracePt t="670830" x="3357563" y="5108575"/>
          <p14:tracePt t="670835" x="3357563" y="5116513"/>
          <p14:tracePt t="670846" x="3357563" y="5133975"/>
          <p14:tracePt t="670858" x="3357563" y="5143500"/>
          <p14:tracePt t="670874" x="3348038" y="5143500"/>
          <p14:tracePt t="670895" x="3348038" y="5153025"/>
          <p14:tracePt t="670906" x="3340100" y="5160963"/>
          <p14:tracePt t="670926" x="3330575" y="5170488"/>
          <p14:tracePt t="670942" x="3330575" y="5180013"/>
          <p14:tracePt t="671166" x="3330575" y="5170488"/>
          <p14:tracePt t="671202" x="3330575" y="5160963"/>
          <p14:tracePt t="671231" x="3330575" y="5153025"/>
          <p14:tracePt t="671246" x="3340100" y="5143500"/>
          <p14:tracePt t="671251" x="3340100" y="5133975"/>
          <p14:tracePt t="671262" x="3348038" y="5126038"/>
          <p14:tracePt t="671278" x="3348038" y="5116513"/>
          <p14:tracePt t="671294" x="3348038" y="5108575"/>
          <p14:tracePt t="671305" x="3348038" y="5099050"/>
          <p14:tracePt t="671323" x="3348038" y="5089525"/>
          <p14:tracePt t="672018" x="3375025" y="5089525"/>
          <p14:tracePt t="672030" x="3384550" y="5089525"/>
          <p14:tracePt t="672035" x="3394075" y="5089525"/>
          <p14:tracePt t="672063" x="3402013" y="5089525"/>
          <p14:tracePt t="672078" x="3411538" y="5089525"/>
          <p14:tracePt t="672098" x="3429000" y="5089525"/>
          <p14:tracePt t="672110" x="3455988" y="5089525"/>
          <p14:tracePt t="672116" x="3473450" y="5089525"/>
          <p14:tracePt t="672126" x="3500438" y="5089525"/>
          <p14:tracePt t="672136" x="3536950" y="5089525"/>
          <p14:tracePt t="672152" x="3589338" y="5089525"/>
          <p14:tracePt t="672169" x="3633788" y="5089525"/>
          <p14:tracePt t="672184" x="3643313" y="5089525"/>
          <p14:tracePt t="672200" x="3652838" y="5089525"/>
          <p14:tracePt t="672420" x="3633788" y="5089525"/>
          <p14:tracePt t="672432" x="3625850" y="5089525"/>
          <p14:tracePt t="672448" x="3616325" y="5089525"/>
          <p14:tracePt t="672945" x="3625850" y="5089525"/>
          <p14:tracePt t="672960" x="3652838" y="5089525"/>
          <p14:tracePt t="672965" x="3660775" y="5089525"/>
          <p14:tracePt t="672976" x="3679825" y="5089525"/>
          <p14:tracePt t="672984" x="3687763" y="5089525"/>
          <p14:tracePt t="673056" x="3697288" y="5089525"/>
          <p14:tracePt t="673072" x="3705225" y="5089525"/>
          <p14:tracePt t="673152" x="3724275" y="5089525"/>
          <p14:tracePt t="673168" x="3732213" y="5089525"/>
          <p14:tracePt t="673184" x="3741738" y="5089525"/>
          <p14:tracePt t="673232" x="3751263" y="5089525"/>
          <p14:tracePt t="673248" x="3759200" y="5089525"/>
          <p14:tracePt t="673253" x="3768725" y="5089525"/>
          <p14:tracePt t="673264" x="3786188" y="5089525"/>
          <p14:tracePt t="673272" x="3795713" y="5089525"/>
          <p14:tracePt t="673287" x="3803650" y="5089525"/>
          <p14:tracePt t="673303" x="3813175" y="5089525"/>
          <p14:tracePt t="673319" x="3822700" y="5089525"/>
          <p14:tracePt t="673335" x="3830638" y="5099050"/>
          <p14:tracePt t="673409" x="3830638" y="5108575"/>
          <p14:tracePt t="673536" x="3840163" y="5108575"/>
          <p14:tracePt t="673553" x="3848100" y="5108575"/>
          <p14:tracePt t="673568" x="3867150" y="5116513"/>
          <p14:tracePt t="673573" x="3875088" y="5116513"/>
          <p14:tracePt t="673729" x="3884613" y="5116513"/>
          <p14:tracePt t="673744" x="3894138" y="5116513"/>
          <p14:tracePt t="673826" x="3902075" y="5116513"/>
          <p14:tracePt t="673842" x="3919538" y="5116513"/>
          <p14:tracePt t="673858" x="3938588" y="5116513"/>
          <p14:tracePt t="673874" x="3946525" y="5116513"/>
          <p14:tracePt t="673880" x="3956050" y="5116513"/>
          <p14:tracePt t="673895" x="3965575" y="5116513"/>
          <p14:tracePt t="673911" x="3973513" y="5116513"/>
          <p14:tracePt t="673928" x="4000500" y="5116513"/>
          <p14:tracePt t="673943" x="4037013" y="5116513"/>
          <p14:tracePt t="674018" x="4054475" y="5116513"/>
          <p14:tracePt t="674023" x="4062413" y="5116513"/>
          <p14:tracePt t="674039" x="4081463" y="5116513"/>
          <p14:tracePt t="674055" x="4108450" y="5116513"/>
          <p14:tracePt t="674071" x="4143375" y="5116513"/>
          <p14:tracePt t="674130" x="4152900" y="5116513"/>
          <p14:tracePt t="674146" x="4160838" y="5116513"/>
          <p14:tracePt t="674152" x="4170363" y="5116513"/>
          <p14:tracePt t="674178" x="4187825" y="5116513"/>
          <p14:tracePt t="674183" x="4197350" y="5116513"/>
          <p14:tracePt t="674514" x="4205288" y="5116513"/>
          <p14:tracePt t="674562" x="4214813" y="5116513"/>
          <p14:tracePt t="674594" x="4224338" y="5116513"/>
          <p14:tracePt t="674610" x="4241800" y="5126038"/>
          <p14:tracePt t="674616" x="4241800" y="5133975"/>
          <p14:tracePt t="674979" x="4251325" y="5133975"/>
          <p14:tracePt t="675010" x="4251325" y="5126038"/>
          <p14:tracePt t="675026" x="4259263" y="5116513"/>
          <p14:tracePt t="675107" x="4259263" y="5108575"/>
          <p14:tracePt t="675112" x="4259263" y="5099050"/>
          <p14:tracePt t="675126" x="4268788" y="5099050"/>
          <p14:tracePt t="675142" x="4276725" y="5089525"/>
          <p14:tracePt t="675170" x="4276725" y="5081588"/>
          <p14:tracePt t="675219" x="4286250" y="5081588"/>
          <p14:tracePt t="675234" x="4295775" y="5081588"/>
          <p14:tracePt t="675250" x="4295775" y="5072063"/>
          <p14:tracePt t="675316" x="4303713" y="5072063"/>
          <p14:tracePt t="675332" x="4313238" y="5072063"/>
          <p14:tracePt t="675589" x="4322763" y="5072063"/>
          <p14:tracePt t="675605" x="4322763" y="5081588"/>
          <p14:tracePt t="675941" x="4322763" y="5089525"/>
          <p14:tracePt t="675976" x="4295775" y="5089525"/>
          <p14:tracePt t="675989" x="4276725" y="5089525"/>
          <p14:tracePt t="675994" x="4241800" y="5089525"/>
          <p14:tracePt t="676005" x="4205288" y="5089525"/>
          <p14:tracePt t="676021" x="4125913" y="5062538"/>
          <p14:tracePt t="676037" x="4054475" y="5027613"/>
          <p14:tracePt t="676053" x="3983038" y="4983163"/>
          <p14:tracePt t="676069" x="3938588" y="4956175"/>
          <p14:tracePt t="676085" x="3884613" y="4929188"/>
          <p14:tracePt t="676101" x="3803650" y="4902200"/>
          <p14:tracePt t="676117" x="3795713" y="4894263"/>
          <p14:tracePt t="676134" x="3776663" y="4884738"/>
          <p14:tracePt t="676149" x="3776663" y="4867275"/>
          <p14:tracePt t="676165" x="3776663" y="4848225"/>
          <p14:tracePt t="676181" x="3768725" y="4830763"/>
          <p14:tracePt t="676197" x="3768725" y="4822825"/>
          <p14:tracePt t="676212" x="3768725" y="4795838"/>
          <p14:tracePt t="676228" x="3768725" y="4732338"/>
          <p14:tracePt t="676245" x="3786188" y="4697413"/>
          <p14:tracePt t="676260" x="3813175" y="4660900"/>
          <p14:tracePt t="676276" x="3857625" y="4589463"/>
          <p14:tracePt t="676292" x="3902075" y="4518025"/>
          <p14:tracePt t="676308" x="3946525" y="4446588"/>
          <p14:tracePt t="676324" x="3983038" y="4384675"/>
          <p14:tracePt t="676340" x="4027488" y="4313238"/>
          <p14:tracePt t="676356" x="4044950" y="4232275"/>
          <p14:tracePt t="676372" x="4044950" y="4179888"/>
          <p14:tracePt t="676388" x="4044950" y="4089400"/>
          <p14:tracePt t="676404" x="4037013" y="3973513"/>
          <p14:tracePt t="676420" x="3973513" y="3848100"/>
          <p14:tracePt t="676436" x="3919538" y="3751263"/>
          <p14:tracePt t="676452" x="3857625" y="3660775"/>
          <p14:tracePt t="676468" x="3786188" y="3625850"/>
          <p14:tracePt t="676484" x="3660775" y="3589338"/>
          <p14:tracePt t="676500" x="3562350" y="3589338"/>
          <p14:tracePt t="676516" x="3490913" y="3589338"/>
          <p14:tracePt t="676532" x="3455988" y="3598863"/>
          <p14:tracePt t="676548" x="3455988" y="3608388"/>
          <p14:tracePt t="676580" x="3446463" y="3608388"/>
          <p14:tracePt t="676604" x="3438525" y="3608388"/>
          <p14:tracePt t="676612" x="3429000" y="3608388"/>
          <p14:tracePt t="676628" x="3419475" y="3608388"/>
          <p14:tracePt t="676644" x="3419475" y="3589338"/>
          <p14:tracePt t="676660" x="3438525" y="3562350"/>
          <p14:tracePt t="676676" x="3473450" y="3517900"/>
          <p14:tracePt t="676692" x="3490913" y="3482975"/>
          <p14:tracePt t="676708" x="3517900" y="3438525"/>
          <p14:tracePt t="676724" x="3544888" y="3384550"/>
          <p14:tracePt t="676740" x="3554413" y="3348038"/>
          <p14:tracePt t="676756" x="3589338" y="3313113"/>
          <p14:tracePt t="676772" x="3616325" y="3268663"/>
          <p14:tracePt t="676788" x="3616325" y="3224213"/>
          <p14:tracePt t="676804" x="3616325" y="3197225"/>
          <p14:tracePt t="676820" x="3616325" y="3187700"/>
          <p14:tracePt t="676836" x="3616325" y="3179763"/>
          <p14:tracePt t="676852" x="3616325" y="3170238"/>
          <p14:tracePt t="676884" x="3616325" y="3143250"/>
          <p14:tracePt t="676916" x="3616325" y="3133725"/>
          <p14:tracePt t="676932" x="3616325" y="3125788"/>
          <p14:tracePt t="676948" x="3608388" y="3098800"/>
          <p14:tracePt t="676964" x="3571875" y="3081338"/>
          <p14:tracePt t="676980" x="3554413" y="3062288"/>
          <p14:tracePt t="676996" x="3536950" y="3044825"/>
          <p14:tracePt t="677012" x="3509963" y="3044825"/>
          <p14:tracePt t="677028" x="3473450" y="3036888"/>
          <p14:tracePt t="677044" x="3438525" y="3036888"/>
          <p14:tracePt t="677060" x="3419475" y="3027363"/>
          <p14:tracePt t="677076" x="3402013" y="3017838"/>
          <p14:tracePt t="677092" x="3384550" y="3017838"/>
          <p14:tracePt t="677108" x="3367088" y="3017838"/>
          <p14:tracePt t="677124" x="3340100" y="3017838"/>
          <p14:tracePt t="677140" x="3303588" y="3017838"/>
          <p14:tracePt t="677156" x="3259138" y="3017838"/>
          <p14:tracePt t="677172" x="3232150" y="3017838"/>
          <p14:tracePt t="677188" x="3214688" y="3017838"/>
          <p14:tracePt t="677204" x="3187700" y="3017838"/>
          <p14:tracePt t="677220" x="3170238" y="3017838"/>
          <p14:tracePt t="677236" x="3125788" y="3017838"/>
          <p14:tracePt t="677252" x="3081338" y="3017838"/>
          <p14:tracePt t="677267" x="3054350" y="3017838"/>
          <p14:tracePt t="677284" x="3044825" y="3017838"/>
          <p14:tracePt t="677299" x="3009900" y="3027363"/>
          <p14:tracePt t="677317" x="3009900" y="3036888"/>
          <p14:tracePt t="677331" x="2990850" y="3044825"/>
          <p14:tracePt t="677347" x="2965450" y="3062288"/>
          <p14:tracePt t="677363" x="2946400" y="3071813"/>
          <p14:tracePt t="677379" x="2928938" y="3081338"/>
          <p14:tracePt t="677395" x="2919413" y="3089275"/>
          <p14:tracePt t="677411" x="2911475" y="3098800"/>
          <p14:tracePt t="677427" x="2894013" y="3116263"/>
          <p14:tracePt t="677443" x="2867025" y="3143250"/>
          <p14:tracePt t="677459" x="2840038" y="3160713"/>
          <p14:tracePt t="677475" x="2830513" y="3179763"/>
          <p14:tracePt t="677491" x="2822575" y="3187700"/>
          <p14:tracePt t="677507" x="2813050" y="3214688"/>
          <p14:tracePt t="677523" x="2803525" y="3241675"/>
          <p14:tracePt t="677539" x="2795588" y="3259138"/>
          <p14:tracePt t="677555" x="2786063" y="3295650"/>
          <p14:tracePt t="677571" x="2768600" y="3330575"/>
          <p14:tracePt t="677587" x="2768600" y="3357563"/>
          <p14:tracePt t="677603" x="2768600" y="3367088"/>
          <p14:tracePt t="677619" x="2768600" y="3394075"/>
          <p14:tracePt t="677635" x="2768600" y="3402013"/>
          <p14:tracePt t="677651" x="2768600" y="3411538"/>
          <p14:tracePt t="677667" x="2768600" y="3455988"/>
          <p14:tracePt t="677683" x="2768600" y="3473450"/>
          <p14:tracePt t="677699" x="2768600" y="3500438"/>
          <p14:tracePt t="677715" x="2786063" y="3517900"/>
          <p14:tracePt t="677731" x="2786063" y="3536950"/>
          <p14:tracePt t="677747" x="2803525" y="3554413"/>
          <p14:tracePt t="677763" x="2813050" y="3571875"/>
          <p14:tracePt t="677779" x="2822575" y="3608388"/>
          <p14:tracePt t="677795" x="2840038" y="3616325"/>
          <p14:tracePt t="677811" x="2857500" y="3643313"/>
          <p14:tracePt t="677827" x="2874963" y="3660775"/>
          <p14:tracePt t="677843" x="2894013" y="3687763"/>
          <p14:tracePt t="677859" x="2911475" y="3714750"/>
          <p14:tracePt t="677875" x="2919413" y="3732213"/>
          <p14:tracePt t="677891" x="2946400" y="3751263"/>
          <p14:tracePt t="677907" x="2965450" y="3768725"/>
          <p14:tracePt t="677923" x="2973388" y="3786188"/>
          <p14:tracePt t="677939" x="2990850" y="3795713"/>
          <p14:tracePt t="677955" x="3017838" y="3813175"/>
          <p14:tracePt t="677971" x="3044825" y="3830638"/>
          <p14:tracePt t="677987" x="3081338" y="3857625"/>
          <p14:tracePt t="678003" x="3108325" y="3867150"/>
          <p14:tracePt t="678019" x="3125788" y="3884613"/>
          <p14:tracePt t="678035" x="3143250" y="3902075"/>
          <p14:tracePt t="678051" x="3187700" y="3911600"/>
          <p14:tracePt t="678067" x="3241675" y="3929063"/>
          <p14:tracePt t="678083" x="3276600" y="3938588"/>
          <p14:tracePt t="678099" x="3303588" y="3938588"/>
          <p14:tracePt t="678115" x="3313113" y="3938588"/>
          <p14:tracePt t="678147" x="3330575" y="3938588"/>
          <p14:tracePt t="678163" x="3367088" y="3938588"/>
          <p14:tracePt t="678179" x="3419475" y="3938588"/>
          <p14:tracePt t="678195" x="3482975" y="3938588"/>
          <p14:tracePt t="678211" x="3536950" y="3938588"/>
          <p14:tracePt t="678227" x="3562350" y="3919538"/>
          <p14:tracePt t="678243" x="3589338" y="3902075"/>
          <p14:tracePt t="678259" x="3608388" y="3875088"/>
          <p14:tracePt t="678275" x="3643313" y="3857625"/>
          <p14:tracePt t="678291" x="3652838" y="3848100"/>
          <p14:tracePt t="678307" x="3687763" y="3830638"/>
          <p14:tracePt t="678323" x="3705225" y="3803650"/>
          <p14:tracePt t="678339" x="3724275" y="3786188"/>
          <p14:tracePt t="678355" x="3732213" y="3776663"/>
          <p14:tracePt t="678371" x="3751263" y="3751263"/>
          <p14:tracePt t="678401" x="3751263" y="3741738"/>
          <p14:tracePt t="678406" x="3751263" y="3732213"/>
          <p14:tracePt t="678418" x="3759200" y="3724275"/>
          <p14:tracePt t="678434" x="3768725" y="3697288"/>
          <p14:tracePt t="678450" x="3776663" y="3660775"/>
          <p14:tracePt t="678466" x="3786188" y="3625850"/>
          <p14:tracePt t="678482" x="3795713" y="3589338"/>
          <p14:tracePt t="678498" x="3795713" y="3554413"/>
          <p14:tracePt t="678514" x="3803650" y="3517900"/>
          <p14:tracePt t="678530" x="3803650" y="3482975"/>
          <p14:tracePt t="678546" x="3803650" y="3455988"/>
          <p14:tracePt t="678562" x="3803650" y="3419475"/>
          <p14:tracePt t="678578" x="3786188" y="3394075"/>
          <p14:tracePt t="678594" x="3776663" y="3384550"/>
          <p14:tracePt t="678610" x="3759200" y="3357563"/>
          <p14:tracePt t="678626" x="3741738" y="3348038"/>
          <p14:tracePt t="678642" x="3741738" y="3340100"/>
          <p14:tracePt t="678658" x="3724275" y="3330575"/>
          <p14:tracePt t="678674" x="3705225" y="3303588"/>
          <p14:tracePt t="678690" x="3697288" y="3303588"/>
          <p14:tracePt t="678706" x="3679825" y="3286125"/>
          <p14:tracePt t="678722" x="3660775" y="3286125"/>
          <p14:tracePt t="678738" x="3643313" y="3268663"/>
          <p14:tracePt t="678754" x="3633788" y="3259138"/>
          <p14:tracePt t="678770" x="3625850" y="3259138"/>
          <p14:tracePt t="678786" x="3616325" y="3259138"/>
          <p14:tracePt t="678802" x="3589338" y="3241675"/>
          <p14:tracePt t="678818" x="3581400" y="3241675"/>
          <p14:tracePt t="678834" x="3571875" y="3241675"/>
          <p14:tracePt t="678850" x="3562350" y="3241675"/>
          <p14:tracePt t="678866" x="3554413" y="3241675"/>
          <p14:tracePt t="678882" x="3527425" y="3241675"/>
          <p14:tracePt t="678898" x="3500438" y="3232150"/>
          <p14:tracePt t="678914" x="3465513" y="3224213"/>
          <p14:tracePt t="678930" x="3438525" y="3224213"/>
          <p14:tracePt t="678946" x="3402013" y="3224213"/>
          <p14:tracePt t="678962" x="3384550" y="3224213"/>
          <p14:tracePt t="678978" x="3367088" y="3224213"/>
          <p14:tracePt t="678994" x="3348038" y="3224213"/>
          <p14:tracePt t="679041" x="3340100" y="3224213"/>
          <p14:tracePt t="679047" x="3330575" y="3224213"/>
          <p14:tracePt t="679072" x="3330575" y="3232150"/>
          <p14:tracePt t="679088" x="3322638" y="3241675"/>
          <p14:tracePt t="679185" x="3313113" y="3241675"/>
          <p14:tracePt t="679200" x="3313113" y="3268663"/>
          <p14:tracePt t="679216" x="3313113" y="3295650"/>
          <p14:tracePt t="679232" x="3322638" y="3303588"/>
          <p14:tracePt t="679238" x="3322638" y="3322638"/>
          <p14:tracePt t="679269" x="3322638" y="3330575"/>
          <p14:tracePt t="679280" x="3322638" y="3340100"/>
          <p14:tracePt t="679286" x="3322638" y="3348038"/>
          <p14:tracePt t="679298" x="3322638" y="3357563"/>
          <p14:tracePt t="679314" x="3322638" y="3394075"/>
          <p14:tracePt t="679331" x="3322638" y="3438525"/>
          <p14:tracePt t="679346" x="3313113" y="3490913"/>
          <p14:tracePt t="679362" x="3322638" y="3571875"/>
          <p14:tracePt t="679378" x="3375025" y="3643313"/>
          <p14:tracePt t="679394" x="3429000" y="3679825"/>
          <p14:tracePt t="679410" x="3446463" y="3714750"/>
          <p14:tracePt t="679426" x="3446463" y="3724275"/>
          <p14:tracePt t="679441" x="3446463" y="3732213"/>
          <p14:tracePt t="679835" x="3455988" y="3732213"/>
          <p14:tracePt t="679946" x="3455988" y="3724275"/>
          <p14:tracePt t="679951" x="3455988" y="3714750"/>
          <p14:tracePt t="679962" x="3455988" y="3705225"/>
          <p14:tracePt t="679982" x="3455988" y="3697288"/>
          <p14:tracePt t="679994" x="3455988" y="3670300"/>
          <p14:tracePt t="680001" x="3455988" y="3660775"/>
          <p14:tracePt t="680017" x="3446463" y="3652838"/>
          <p14:tracePt t="680802" x="3446463" y="3660775"/>
          <p14:tracePt t="680819" x="3446463" y="3679825"/>
          <p14:tracePt t="680824" x="3455988" y="3697288"/>
          <p14:tracePt t="680835" x="3473450" y="3714750"/>
          <p14:tracePt t="680848" x="3482975" y="3724275"/>
          <p14:tracePt t="680864" x="3482975" y="3732213"/>
          <p14:tracePt t="680880" x="3490913" y="3741738"/>
          <p14:tracePt t="680896" x="3509963" y="3759200"/>
          <p14:tracePt t="680912" x="3554413" y="3786188"/>
          <p14:tracePt t="680928" x="3625850" y="3813175"/>
          <p14:tracePt t="680944" x="3714750" y="3840163"/>
          <p14:tracePt t="680960" x="3822700" y="3857625"/>
          <p14:tracePt t="680976" x="3973513" y="3867150"/>
          <p14:tracePt t="680992" x="4170363" y="3867150"/>
          <p14:tracePt t="681008" x="4429125" y="3867150"/>
          <p14:tracePt t="681024" x="4724400" y="3867150"/>
          <p14:tracePt t="681040" x="5054600" y="3867150"/>
          <p14:tracePt t="681056" x="5491163" y="3867150"/>
          <p14:tracePt t="681072" x="6018213" y="3867150"/>
          <p14:tracePt t="681088" x="6518275" y="3867150"/>
          <p14:tracePt t="681104" x="7045325" y="3867150"/>
          <p14:tracePt t="681120" x="7429500" y="3867150"/>
          <p14:tracePt t="681136" x="7759700" y="3867150"/>
          <p14:tracePt t="681152" x="7983538" y="3867150"/>
          <p14:tracePt t="681168" x="8134350" y="3848100"/>
          <p14:tracePt t="681184" x="8197850" y="3840163"/>
          <p14:tracePt t="681200" x="8232775" y="3822700"/>
          <p14:tracePt t="681216" x="8251825" y="3813175"/>
          <p14:tracePt t="681252" x="8259763" y="3803650"/>
          <p14:tracePt t="681284" x="8259763" y="3795713"/>
          <p14:tracePt t="681289" x="8277225" y="3795713"/>
          <p14:tracePt t="681300" x="8296275" y="3786188"/>
          <p14:tracePt t="681312" x="8323263" y="3786188"/>
          <p14:tracePt t="681329" x="8348663" y="3776663"/>
          <p14:tracePt t="681344" x="8358188" y="3768725"/>
          <p14:tracePt t="681360" x="8358188" y="3759200"/>
          <p14:tracePt t="681381" x="8358188" y="3751263"/>
          <p14:tracePt t="681396" x="8358188" y="3741738"/>
          <p14:tracePt t="681408" x="8358188" y="3732213"/>
          <p14:tracePt t="681424" x="8358188" y="3714750"/>
          <p14:tracePt t="681440" x="8348663" y="3705225"/>
          <p14:tracePt t="681456" x="8340725" y="3697288"/>
          <p14:tracePt t="681472" x="8304213" y="3679825"/>
          <p14:tracePt t="681488" x="8242300" y="3660775"/>
          <p14:tracePt t="681504" x="8224838" y="3660775"/>
          <p14:tracePt t="681520" x="8205788" y="3660775"/>
          <p14:tracePt t="681536" x="8188325" y="3660775"/>
          <p14:tracePt t="681551" x="8153400" y="3652838"/>
          <p14:tracePt t="681567" x="8108950" y="3633788"/>
          <p14:tracePt t="681584" x="8089900" y="3625850"/>
          <p14:tracePt t="681599" x="8072438" y="3625850"/>
          <p14:tracePt t="681615" x="8062913" y="3625850"/>
          <p14:tracePt t="681632" x="8054975" y="3616325"/>
          <p14:tracePt t="681668" x="8045450" y="3608388"/>
          <p14:tracePt t="681780" x="8037513" y="3608388"/>
          <p14:tracePt t="681940" x="8027988" y="3598863"/>
          <p14:tracePt t="681945" x="8018463" y="3598863"/>
          <p14:tracePt t="681957" x="8010525" y="3598863"/>
          <p14:tracePt t="681972" x="7991475" y="3581400"/>
          <p14:tracePt t="681983" x="7974013" y="3571875"/>
          <p14:tracePt t="681999" x="7929563" y="3562350"/>
          <p14:tracePt t="682015" x="7848600" y="3544888"/>
          <p14:tracePt t="682031" x="7751763" y="3544888"/>
          <p14:tracePt t="682047" x="7634288" y="3544888"/>
          <p14:tracePt t="682063" x="7491413" y="3544888"/>
          <p14:tracePt t="682079" x="7331075" y="3544888"/>
          <p14:tracePt t="682095" x="7180263" y="3544888"/>
          <p14:tracePt t="682111" x="7027863" y="3544888"/>
          <p14:tracePt t="682127" x="6804025" y="3544888"/>
          <p14:tracePt t="682143" x="6518275" y="3544888"/>
          <p14:tracePt t="682159" x="6205538" y="3544888"/>
          <p14:tracePt t="682175" x="5751513" y="3544888"/>
          <p14:tracePt t="682191" x="5133975" y="3544888"/>
          <p14:tracePt t="682207" x="4643438" y="3544888"/>
          <p14:tracePt t="682223" x="4340225" y="3544888"/>
          <p14:tracePt t="682239" x="4160838" y="3544888"/>
          <p14:tracePt t="682255" x="4071938" y="3544888"/>
          <p14:tracePt t="682271" x="4037013" y="3536950"/>
          <p14:tracePt t="682287" x="3946525" y="3536950"/>
          <p14:tracePt t="682303" x="3884613" y="3536950"/>
          <p14:tracePt t="682319" x="3786188" y="3536950"/>
          <p14:tracePt t="682335" x="3697288" y="3536950"/>
          <p14:tracePt t="682351" x="3616325" y="3536950"/>
          <p14:tracePt t="682367" x="3554413" y="3527425"/>
          <p14:tracePt t="682383" x="3517900" y="3527425"/>
          <p14:tracePt t="682399" x="3465513" y="3527425"/>
          <p14:tracePt t="682415" x="3375025" y="3527425"/>
          <p14:tracePt t="682431" x="3313113" y="3527425"/>
          <p14:tracePt t="682447" x="3232150" y="3527425"/>
          <p14:tracePt t="682463" x="3170238" y="3517900"/>
          <p14:tracePt t="682479" x="3152775" y="3509963"/>
          <p14:tracePt t="682495" x="3108325" y="3509963"/>
          <p14:tracePt t="682511" x="3071813" y="3509963"/>
          <p14:tracePt t="682527" x="3062288" y="3509963"/>
          <p14:tracePt t="682918" x="3089275" y="3509963"/>
          <p14:tracePt t="682934" x="3116263" y="3509963"/>
          <p14:tracePt t="682939" x="3125788" y="3509963"/>
          <p14:tracePt t="682950" x="3152775" y="3509963"/>
          <p14:tracePt t="682966" x="3170238" y="3517900"/>
          <p14:tracePt t="682974" x="3197225" y="3517900"/>
          <p14:tracePt t="682990" x="3241675" y="3517900"/>
          <p14:tracePt t="683006" x="3295650" y="3517900"/>
          <p14:tracePt t="683022" x="3394075" y="3517900"/>
          <p14:tracePt t="683038" x="3562350" y="3517900"/>
          <p14:tracePt t="683054" x="3803650" y="3517900"/>
          <p14:tracePt t="683070" x="4081463" y="3517900"/>
          <p14:tracePt t="683086" x="4375150" y="3517900"/>
          <p14:tracePt t="683102" x="4687888" y="3517900"/>
          <p14:tracePt t="683118" x="5037138" y="3517900"/>
          <p14:tracePt t="683134" x="5394325" y="3517900"/>
          <p14:tracePt t="683150" x="5751513" y="3517900"/>
          <p14:tracePt t="683166" x="6081713" y="3517900"/>
          <p14:tracePt t="683182" x="6375400" y="3517900"/>
          <p14:tracePt t="683198" x="6634163" y="3517900"/>
          <p14:tracePt t="683214" x="6831013" y="3527425"/>
          <p14:tracePt t="683230" x="6911975" y="3527425"/>
          <p14:tracePt t="683246" x="6938963" y="3527425"/>
          <p14:tracePt t="683262" x="6946900" y="3527425"/>
          <p14:tracePt t="683294" x="6956425" y="3527425"/>
          <p14:tracePt t="683310" x="6965950" y="3527425"/>
          <p14:tracePt t="683366" x="6991350" y="3527425"/>
          <p14:tracePt t="683382" x="7010400" y="3527425"/>
          <p14:tracePt t="683387" x="7027863" y="3527425"/>
          <p14:tracePt t="683398" x="7037388" y="3527425"/>
          <p14:tracePt t="683406" x="7045325" y="3527425"/>
          <p14:tracePt t="683422" x="7062788" y="3527425"/>
          <p14:tracePt t="683438" x="7108825" y="3527425"/>
          <p14:tracePt t="683454" x="7153275" y="3527425"/>
          <p14:tracePt t="683470" x="7205663" y="3527425"/>
          <p14:tracePt t="683486" x="7215188" y="3527425"/>
          <p14:tracePt t="683518" x="7232650" y="3527425"/>
          <p14:tracePt t="683534" x="7286625" y="3536950"/>
          <p14:tracePt t="683550" x="7367588" y="3536950"/>
          <p14:tracePt t="683566" x="7456488" y="3544888"/>
          <p14:tracePt t="683582" x="7491413" y="3554413"/>
          <p14:tracePt t="683598" x="7500938" y="3554413"/>
          <p14:tracePt t="683614" x="7527925" y="3554413"/>
          <p14:tracePt t="683646" x="7537450" y="3562350"/>
          <p14:tracePt t="683671" x="7545388" y="3562350"/>
          <p14:tracePt t="684152" x="7545388" y="3571875"/>
          <p14:tracePt t="684188" x="7537450" y="3571875"/>
          <p14:tracePt t="684216" x="7518400" y="3571875"/>
          <p14:tracePt t="684222" x="7510463" y="3571875"/>
          <p14:tracePt t="684237" x="7473950" y="3571875"/>
          <p14:tracePt t="684253" x="7429500" y="3571875"/>
          <p14:tracePt t="684269" x="7394575" y="3571875"/>
          <p14:tracePt t="684285" x="7367588" y="3571875"/>
          <p14:tracePt t="684301" x="7348538" y="3571875"/>
          <p14:tracePt t="684344" x="7340600" y="3581400"/>
          <p14:tracePt t="684380" x="7367588" y="3581400"/>
          <p14:tracePt t="684392" x="7394575" y="3589338"/>
          <p14:tracePt t="684398" x="7402513" y="3589338"/>
          <p14:tracePt t="684413" x="7419975" y="3589338"/>
          <p14:tracePt t="684429" x="7439025" y="3589338"/>
          <p14:tracePt t="684445" x="7446963" y="3589338"/>
          <p14:tracePt t="684461" x="7466013" y="3589338"/>
          <p14:tracePt t="684477" x="7483475" y="3589338"/>
          <p14:tracePt t="684493" x="7510463" y="3554413"/>
          <p14:tracePt t="684509" x="7537450" y="3536950"/>
          <p14:tracePt t="684525" x="7562850" y="3536950"/>
          <p14:tracePt t="684541" x="7572375" y="3527425"/>
          <p14:tracePt t="684573" x="7581900" y="3509963"/>
          <p14:tracePt t="684589" x="7599363" y="3490913"/>
          <p14:tracePt t="684605" x="7616825" y="3490913"/>
          <p14:tracePt t="684680" x="7626350" y="3482975"/>
          <p14:tracePt t="684696" x="7634288" y="3473450"/>
          <p14:tracePt t="684777" x="7634288" y="3465513"/>
          <p14:tracePt t="684781" x="7634288" y="3455988"/>
          <p14:tracePt t="684797" x="7634288" y="3438525"/>
          <p14:tracePt t="684812" x="7634288" y="3411538"/>
          <p14:tracePt t="684828" x="7626350" y="3375025"/>
          <p14:tracePt t="684844" x="7608888" y="3340100"/>
          <p14:tracePt t="684860" x="7572375" y="3295650"/>
          <p14:tracePt t="684876" x="7545388" y="3268663"/>
          <p14:tracePt t="684892" x="7527925" y="3241675"/>
          <p14:tracePt t="684908" x="7500938" y="3214688"/>
          <p14:tracePt t="684924" x="7491413" y="3205163"/>
          <p14:tracePt t="684940" x="7473950" y="3197225"/>
          <p14:tracePt t="684956" x="7466013" y="3187700"/>
          <p14:tracePt t="684972" x="7439025" y="3187700"/>
          <p14:tracePt t="684988" x="7412038" y="3187700"/>
          <p14:tracePt t="685004" x="7394575" y="3187700"/>
          <p14:tracePt t="685020" x="7375525" y="3187700"/>
          <p14:tracePt t="685036" x="7358063" y="3197225"/>
          <p14:tracePt t="685052" x="7340600" y="3205163"/>
          <p14:tracePt t="685068" x="7313613" y="3224213"/>
          <p14:tracePt t="685084" x="7313613" y="3251200"/>
          <p14:tracePt t="685100" x="7304088" y="3276600"/>
          <p14:tracePt t="685116" x="7286625" y="3303588"/>
          <p14:tracePt t="685132" x="7277100" y="3330575"/>
          <p14:tracePt t="685148" x="7269163" y="3357563"/>
          <p14:tracePt t="685164" x="7269163" y="3375025"/>
          <p14:tracePt t="685180" x="7269163" y="3394075"/>
          <p14:tracePt t="685196" x="7269163" y="3419475"/>
          <p14:tracePt t="685212" x="7269163" y="3446463"/>
          <p14:tracePt t="685228" x="7277100" y="3490913"/>
          <p14:tracePt t="685245" x="7331075" y="3544888"/>
          <p14:tracePt t="685260" x="7402513" y="3616325"/>
          <p14:tracePt t="685277" x="7473950" y="3652838"/>
          <p14:tracePt t="685292" x="7572375" y="3687763"/>
          <p14:tracePt t="685309" x="7661275" y="3705225"/>
          <p14:tracePt t="685324" x="7769225" y="3724275"/>
          <p14:tracePt t="685342" x="7840663" y="3732213"/>
          <p14:tracePt t="685356" x="7885113" y="3732213"/>
          <p14:tracePt t="685372" x="7920038" y="3724275"/>
          <p14:tracePt t="685388" x="7966075" y="3687763"/>
          <p14:tracePt t="685404" x="8010525" y="3652838"/>
          <p14:tracePt t="685421" x="8045450" y="3616325"/>
          <p14:tracePt t="685436" x="8062913" y="3581400"/>
          <p14:tracePt t="685452" x="8062913" y="3536950"/>
          <p14:tracePt t="685468" x="8062913" y="3482975"/>
          <p14:tracePt t="685484" x="8027988" y="3419475"/>
          <p14:tracePt t="685500" x="7991475" y="3367088"/>
          <p14:tracePt t="685516" x="7947025" y="3348038"/>
          <p14:tracePt t="685532" x="7939088" y="3330575"/>
          <p14:tracePt t="685548" x="7929563" y="3330575"/>
          <p14:tracePt t="685580" x="7902575" y="3330575"/>
          <p14:tracePt t="685596" x="7894638" y="3330575"/>
          <p14:tracePt t="685612" x="7840663" y="3357563"/>
          <p14:tracePt t="685628" x="7759700" y="3394075"/>
          <p14:tracePt t="685644" x="7599363" y="3446463"/>
          <p14:tracePt t="685659" x="7385050" y="3517900"/>
          <p14:tracePt t="685676" x="7062788" y="3616325"/>
          <p14:tracePt t="685692" x="6643688" y="3768725"/>
          <p14:tracePt t="685708" x="6286500" y="3884613"/>
          <p14:tracePt t="685723" x="5983288" y="3983038"/>
          <p14:tracePt t="685740" x="5688013" y="4054475"/>
          <p14:tracePt t="685756" x="5384800" y="4108450"/>
          <p14:tracePt t="685771" x="5089525" y="4152900"/>
          <p14:tracePt t="685787" x="4857750" y="4197350"/>
          <p14:tracePt t="685791" x="4759325" y="4214813"/>
          <p14:tracePt t="685804" x="4652963" y="4232275"/>
          <p14:tracePt t="685819" x="4438650" y="4268788"/>
          <p14:tracePt t="685835" x="4241800" y="4303713"/>
          <p14:tracePt t="685851" x="4108450" y="4340225"/>
          <p14:tracePt t="685868" x="3983038" y="4419600"/>
          <p14:tracePt t="685883" x="3875088" y="4500563"/>
          <p14:tracePt t="685899" x="3795713" y="4643438"/>
          <p14:tracePt t="685915" x="3670300" y="4803775"/>
          <p14:tracePt t="685931" x="3536950" y="4919663"/>
          <p14:tracePt t="685947" x="3375025" y="5027613"/>
          <p14:tracePt t="685964" x="3268663" y="5089525"/>
          <p14:tracePt t="685979" x="3232150" y="5089525"/>
          <p14:tracePt t="686011" x="3224213" y="5089525"/>
          <p14:tracePt t="686075" x="3232150" y="5081588"/>
          <p14:tracePt t="686080" x="3232150" y="5072063"/>
          <p14:tracePt t="686091" x="3251200" y="5072063"/>
          <p14:tracePt t="686107" x="3276600" y="5045075"/>
          <p14:tracePt t="686123" x="3303588" y="5027613"/>
          <p14:tracePt t="686139" x="3322638" y="5010150"/>
          <p14:tracePt t="686155" x="3340100" y="5000625"/>
          <p14:tracePt t="686171" x="3340100" y="4991100"/>
          <p14:tracePt t="686187" x="3340100" y="4983163"/>
          <p14:tracePt t="686235" x="3348038" y="4973638"/>
          <p14:tracePt t="686283" x="3375025" y="4965700"/>
          <p14:tracePt t="686287" x="3375025" y="4956175"/>
          <p14:tracePt t="686299" x="3394075" y="4946650"/>
          <p14:tracePt t="686315" x="3438525" y="4919663"/>
          <p14:tracePt t="686331" x="3509963" y="4902200"/>
          <p14:tracePt t="686347" x="3562350" y="4884738"/>
          <p14:tracePt t="686363" x="3581400" y="4875213"/>
          <p14:tracePt t="686395" x="3571875" y="4875213"/>
          <p14:tracePt t="686411" x="3527425" y="4875213"/>
          <p14:tracePt t="686427" x="3429000" y="4884738"/>
          <p14:tracePt t="686443" x="3402013" y="4884738"/>
          <p14:tracePt t="686459" x="3394075" y="4894263"/>
          <p14:tracePt t="686555" x="3394075" y="4911725"/>
          <p14:tracePt t="686571" x="3394075" y="4919663"/>
          <p14:tracePt t="686576" x="3394075" y="4929188"/>
          <p14:tracePt t="686587" x="3402013" y="4938713"/>
          <p14:tracePt t="686603" x="3411538" y="4946650"/>
          <p14:tracePt t="686619" x="3438525" y="4991100"/>
          <p14:tracePt t="686635" x="3465513" y="5000625"/>
          <p14:tracePt t="686651" x="3473450" y="5010150"/>
          <p14:tracePt t="686667" x="3500438" y="5027613"/>
          <p14:tracePt t="686683" x="3571875" y="5054600"/>
          <p14:tracePt t="686699" x="3625850" y="5062538"/>
          <p14:tracePt t="686715" x="3687763" y="5072063"/>
          <p14:tracePt t="686731" x="3751263" y="5081588"/>
          <p14:tracePt t="686747" x="3813175" y="5081588"/>
          <p14:tracePt t="686763" x="3867150" y="5081588"/>
          <p14:tracePt t="686779" x="3956050" y="5081588"/>
          <p14:tracePt t="686795" x="4000500" y="5072063"/>
          <p14:tracePt t="686811" x="4044950" y="5072063"/>
          <p14:tracePt t="686814" x="4089400" y="5062538"/>
          <p14:tracePt t="686827" x="4116388" y="5054600"/>
          <p14:tracePt t="686843" x="4187825" y="5045075"/>
          <p14:tracePt t="686858" x="4251325" y="5010150"/>
          <p14:tracePt t="686874" x="4276725" y="4983163"/>
          <p14:tracePt t="686890" x="4313238" y="4946650"/>
          <p14:tracePt t="686906" x="4313238" y="4919663"/>
          <p14:tracePt t="686922" x="4330700" y="4894263"/>
          <p14:tracePt t="686938" x="4348163" y="4857750"/>
          <p14:tracePt t="686954" x="4357688" y="4822825"/>
          <p14:tracePt t="686970" x="4357688" y="4776788"/>
          <p14:tracePt t="686986" x="4357688" y="4714875"/>
          <p14:tracePt t="687002" x="4357688" y="4687888"/>
          <p14:tracePt t="687018" x="4348163" y="4643438"/>
          <p14:tracePt t="687034" x="4303713" y="4616450"/>
          <p14:tracePt t="687050" x="4295775" y="4616450"/>
          <p14:tracePt t="687067" x="4276725" y="4608513"/>
          <p14:tracePt t="687082" x="4259263" y="4608513"/>
          <p14:tracePt t="687098" x="4224338" y="4598988"/>
          <p14:tracePt t="687114" x="4205288" y="4598988"/>
          <p14:tracePt t="687130" x="4133850" y="4598988"/>
          <p14:tracePt t="687146" x="4062413" y="4598988"/>
          <p14:tracePt t="687162" x="4000500" y="4598988"/>
          <p14:tracePt t="687178" x="3965575" y="4598988"/>
          <p14:tracePt t="687194" x="3956050" y="4598988"/>
          <p14:tracePt t="687210" x="3938588" y="4598988"/>
          <p14:tracePt t="687226" x="3929063" y="4608513"/>
          <p14:tracePt t="687242" x="3919538" y="4608513"/>
          <p14:tracePt t="687258" x="3884613" y="4633913"/>
          <p14:tracePt t="687274" x="3857625" y="4652963"/>
          <p14:tracePt t="687290" x="3822700" y="4679950"/>
          <p14:tracePt t="687306" x="3803650" y="4697413"/>
          <p14:tracePt t="687338" x="3803650" y="4732338"/>
          <p14:tracePt t="687354" x="3795713" y="4759325"/>
          <p14:tracePt t="687370" x="3795713" y="4795838"/>
          <p14:tracePt t="687386" x="3795713" y="4830763"/>
          <p14:tracePt t="687402" x="3813175" y="4848225"/>
          <p14:tracePt t="687418" x="3857625" y="4894263"/>
          <p14:tracePt t="687434" x="3884613" y="4911725"/>
          <p14:tracePt t="687450" x="3919538" y="4938713"/>
          <p14:tracePt t="687467" x="3946525" y="4946650"/>
          <p14:tracePt t="687498" x="3965575" y="4956175"/>
          <p14:tracePt t="687514" x="4000500" y="4965700"/>
          <p14:tracePt t="687530" x="4044950" y="4973638"/>
          <p14:tracePt t="687546" x="4108450" y="4973638"/>
          <p14:tracePt t="687562" x="4187825" y="5000625"/>
          <p14:tracePt t="687578" x="4224338" y="5010150"/>
          <p14:tracePt t="687610" x="4241800" y="5010150"/>
          <p14:tracePt t="687626" x="4259263" y="5010150"/>
          <p14:tracePt t="687642" x="4303713" y="5010150"/>
          <p14:tracePt t="687658" x="4348163" y="5010150"/>
          <p14:tracePt t="687674" x="4367213" y="5010150"/>
          <p14:tracePt t="687690" x="4384675" y="5000625"/>
          <p14:tracePt t="687706" x="4384675" y="4965700"/>
          <p14:tracePt t="687722" x="4384675" y="4902200"/>
          <p14:tracePt t="687738" x="4384675" y="4840288"/>
          <p14:tracePt t="687754" x="4384675" y="4759325"/>
          <p14:tracePt t="687770" x="4384675" y="4652963"/>
          <p14:tracePt t="687786" x="4357688" y="4527550"/>
          <p14:tracePt t="687802" x="4340225" y="4384675"/>
          <p14:tracePt t="687818" x="4286250" y="4214813"/>
          <p14:tracePt t="687820" x="4251325" y="4143375"/>
          <p14:tracePt t="687833" x="4224338" y="4081463"/>
          <p14:tracePt t="687850" x="4133850" y="3946525"/>
          <p14:tracePt t="687865" x="4027488" y="3830638"/>
          <p14:tracePt t="687881" x="3911600" y="3724275"/>
          <p14:tracePt t="687897" x="3875088" y="3687763"/>
          <p14:tracePt t="687914" x="3875088" y="3660775"/>
          <p14:tracePt t="687930" x="3875088" y="3633788"/>
          <p14:tracePt t="687946" x="3857625" y="3598863"/>
          <p14:tracePt t="687961" x="3848100" y="3581400"/>
          <p14:tracePt t="687977" x="3830638" y="3554413"/>
          <p14:tracePt t="687993" x="3813175" y="3509963"/>
          <p14:tracePt t="688009" x="3795713" y="3473450"/>
          <p14:tracePt t="688025" x="3776663" y="3446463"/>
          <p14:tracePt t="688041" x="3741738" y="3402013"/>
          <p14:tracePt t="688057" x="3697288" y="3340100"/>
          <p14:tracePt t="688073" x="3660775" y="3286125"/>
          <p14:tracePt t="688089" x="3616325" y="3232150"/>
          <p14:tracePt t="688105" x="3616325" y="3205163"/>
          <p14:tracePt t="688121" x="3589338" y="3179763"/>
          <p14:tracePt t="688137" x="3581400" y="3170238"/>
          <p14:tracePt t="688153" x="3562350" y="3160713"/>
          <p14:tracePt t="688170" x="3527425" y="3133725"/>
          <p14:tracePt t="688185" x="3490913" y="3133725"/>
          <p14:tracePt t="688201" x="3455988" y="3116263"/>
          <p14:tracePt t="688217" x="3429000" y="3116263"/>
          <p14:tracePt t="688233" x="3411538" y="3116263"/>
          <p14:tracePt t="688249" x="3394075" y="3116263"/>
          <p14:tracePt t="688265" x="3357563" y="3116263"/>
          <p14:tracePt t="688281" x="3313113" y="3116263"/>
          <p14:tracePt t="688297" x="3241675" y="3116263"/>
          <p14:tracePt t="688313" x="3187700" y="3116263"/>
          <p14:tracePt t="688329" x="3116263" y="3125788"/>
          <p14:tracePt t="688345" x="3089275" y="3143250"/>
          <p14:tracePt t="688349" x="3081338" y="3143250"/>
          <p14:tracePt t="688369" x="3071813" y="3160713"/>
          <p14:tracePt t="688381" x="3062288" y="3160713"/>
          <p14:tracePt t="688393" x="3062288" y="3170238"/>
          <p14:tracePt t="688409" x="3027363" y="3187700"/>
          <p14:tracePt t="688425" x="3000375" y="3197225"/>
          <p14:tracePt t="688441" x="2982913" y="3224213"/>
          <p14:tracePt t="688457" x="2973388" y="3241675"/>
          <p14:tracePt t="688473" x="2955925" y="3259138"/>
          <p14:tracePt t="688489" x="2911475" y="3303588"/>
          <p14:tracePt t="688505" x="2874963" y="3348038"/>
          <p14:tracePt t="688521" x="2830513" y="3402013"/>
          <p14:tracePt t="688537" x="2813050" y="3438525"/>
          <p14:tracePt t="688553" x="2813050" y="3473450"/>
          <p14:tracePt t="688569" x="2813050" y="3536950"/>
          <p14:tracePt t="688585" x="2830513" y="3581400"/>
          <p14:tracePt t="688601" x="2911475" y="3660775"/>
          <p14:tracePt t="688618" x="2982913" y="3714750"/>
          <p14:tracePt t="688633" x="3062288" y="3776663"/>
          <p14:tracePt t="688649" x="3108325" y="3795713"/>
          <p14:tracePt t="688665" x="3143250" y="3813175"/>
          <p14:tracePt t="688681" x="3170238" y="3822700"/>
          <p14:tracePt t="688697" x="3232150" y="3840163"/>
          <p14:tracePt t="688713" x="3303588" y="3840163"/>
          <p14:tracePt t="688729" x="3384550" y="3840163"/>
          <p14:tracePt t="688745" x="3438525" y="3840163"/>
          <p14:tracePt t="688761" x="3482975" y="3840163"/>
          <p14:tracePt t="688777" x="3527425" y="3822700"/>
          <p14:tracePt t="688793" x="3571875" y="3803650"/>
          <p14:tracePt t="688809" x="3598863" y="3795713"/>
          <p14:tracePt t="688825" x="3625850" y="3768725"/>
          <p14:tracePt t="688841" x="3652838" y="3741738"/>
          <p14:tracePt t="688857" x="3652838" y="3705225"/>
          <p14:tracePt t="688873" x="3652838" y="3670300"/>
          <p14:tracePt t="688889" x="3652838" y="3633788"/>
          <p14:tracePt t="688905" x="3625850" y="3608388"/>
          <p14:tracePt t="688921" x="3625850" y="3598863"/>
          <p14:tracePt t="688990" x="3625850" y="3608388"/>
          <p14:tracePt t="688995" x="3625850" y="3633788"/>
          <p14:tracePt t="689006" x="3625850" y="3670300"/>
          <p14:tracePt t="689016" x="3625850" y="3687763"/>
          <p14:tracePt t="689032" x="3625850" y="3768725"/>
          <p14:tracePt t="689048" x="3652838" y="3840163"/>
          <p14:tracePt t="689064" x="3714750" y="3946525"/>
          <p14:tracePt t="689080" x="3795713" y="4116388"/>
          <p14:tracePt t="689096" x="3857625" y="4295775"/>
          <p14:tracePt t="689112" x="3884613" y="4473575"/>
          <p14:tracePt t="689128" x="3894138" y="4643438"/>
          <p14:tracePt t="689144" x="3929063" y="4795838"/>
          <p14:tracePt t="689160" x="4000500" y="4946650"/>
          <p14:tracePt t="689176" x="4089400" y="5081588"/>
          <p14:tracePt t="689192" x="4170363" y="5170488"/>
          <p14:tracePt t="689208" x="4197350" y="5197475"/>
          <p14:tracePt t="689262" x="4205288" y="5205413"/>
          <p14:tracePt t="689346" x="4197350" y="5205413"/>
          <p14:tracePt t="689358" x="4179888" y="5205413"/>
          <p14:tracePt t="689374" x="4160838" y="5205413"/>
          <p14:tracePt t="689390" x="4133850" y="5205413"/>
          <p14:tracePt t="689395" x="4125913" y="5197475"/>
          <p14:tracePt t="689414" x="4089400" y="5180013"/>
          <p14:tracePt t="689421" x="4081463" y="5170488"/>
          <p14:tracePt t="689432" x="4044950" y="5143500"/>
          <p14:tracePt t="689448" x="3983038" y="5089525"/>
          <p14:tracePt t="689464" x="3946525" y="5054600"/>
          <p14:tracePt t="689480" x="3911600" y="5037138"/>
          <p14:tracePt t="689496" x="3894138" y="5010150"/>
          <p14:tracePt t="689574" x="3884613" y="5010150"/>
          <p14:tracePt t="689579" x="3875088" y="5010150"/>
          <p14:tracePt t="689592" x="3857625" y="5010150"/>
          <p14:tracePt t="689608" x="3813175" y="5010150"/>
          <p14:tracePt t="689624" x="3795713" y="5010150"/>
          <p14:tracePt t="689640" x="3776663" y="5010150"/>
          <p14:tracePt t="689656" x="3751263" y="5010150"/>
          <p14:tracePt t="689672" x="3732213" y="5010150"/>
          <p14:tracePt t="689688" x="3714750" y="5010150"/>
          <p14:tracePt t="689704" x="3687763" y="5027613"/>
          <p14:tracePt t="689722" x="3625850" y="5054600"/>
          <p14:tracePt t="689736" x="3616325" y="5054600"/>
          <p14:tracePt t="689752" x="3598863" y="5062538"/>
          <p14:tracePt t="689815" x="3598863" y="5072063"/>
          <p14:tracePt t="689863" x="3589338" y="5081588"/>
          <p14:tracePt t="689911" x="3589338" y="5099050"/>
          <p14:tracePt t="689915" x="3589338" y="5108575"/>
          <p14:tracePt t="690006" x="3598863" y="5108575"/>
          <p14:tracePt t="690011" x="3608388" y="5108575"/>
          <p14:tracePt t="690027" x="3633788" y="5108575"/>
          <p14:tracePt t="690043" x="3652838" y="5108575"/>
          <p14:tracePt t="690059" x="3670300" y="5108575"/>
          <p14:tracePt t="690105" x="3679825" y="5108575"/>
          <p14:tracePt t="690248" x="3687763" y="5108575"/>
          <p14:tracePt t="690253" x="3697288" y="5108575"/>
          <p14:tracePt t="690360" x="3697288" y="5116513"/>
          <p14:tracePt t="690396" x="3687763" y="5126038"/>
          <p14:tracePt t="690412" x="3679825" y="5133975"/>
          <p14:tracePt t="690425" x="3670300" y="5133975"/>
          <p14:tracePt t="690713" x="3679825" y="5133975"/>
          <p14:tracePt t="690718" x="3687763" y="5133975"/>
          <p14:tracePt t="690729" x="3697288" y="5133975"/>
          <p14:tracePt t="690744" x="3705225" y="5133975"/>
          <p14:tracePt t="690761" x="3714750" y="5133975"/>
          <p14:tracePt t="690793" x="3724275" y="5133975"/>
          <p14:tracePt t="690812" x="3732213" y="5133975"/>
          <p14:tracePt t="690825" x="3751263" y="5126038"/>
          <p14:tracePt t="690841" x="3759200" y="5126038"/>
          <p14:tracePt t="690857" x="3768725" y="5126038"/>
          <p14:tracePt t="690873" x="3776663" y="5126038"/>
          <p14:tracePt t="690889" x="3786188" y="5126038"/>
          <p14:tracePt t="690894" x="3795713" y="5126038"/>
          <p14:tracePt t="690905" x="3803650" y="5116513"/>
          <p14:tracePt t="690921" x="3813175" y="5116513"/>
          <p14:tracePt t="690968" x="3830638" y="5108575"/>
          <p14:tracePt t="690985" x="3840163" y="5108575"/>
          <p14:tracePt t="691001" x="3848100" y="5099050"/>
          <p14:tracePt t="691017" x="3857625" y="5099050"/>
          <p14:tracePt t="691021" x="3867150" y="5099050"/>
          <p14:tracePt t="691033" x="3875088" y="5089525"/>
          <p14:tracePt t="691047" x="3884613" y="5089525"/>
          <p14:tracePt t="691065" x="3894138" y="5089525"/>
          <p14:tracePt t="691112" x="3902075" y="5089525"/>
          <p14:tracePt t="691117" x="3911600" y="5089525"/>
          <p14:tracePt t="691129" x="3919538" y="5089525"/>
          <p14:tracePt t="691256" x="3929063" y="5089525"/>
          <p14:tracePt t="691337" x="3938588" y="5089525"/>
          <p14:tracePt t="691341" x="3946525" y="5089525"/>
          <p14:tracePt t="691353" x="3956050" y="5089525"/>
          <p14:tracePt t="691366" x="3965575" y="5089525"/>
          <p14:tracePt t="691382" x="3973513" y="5089525"/>
          <p14:tracePt t="691398" x="3983038" y="5089525"/>
          <p14:tracePt t="691417" x="3990975" y="5089525"/>
          <p14:tracePt t="691430" x="4000500" y="5089525"/>
          <p14:tracePt t="691446" x="4017963" y="5089525"/>
          <p14:tracePt t="691462" x="4037013" y="5081588"/>
          <p14:tracePt t="691528" x="4044950" y="5081588"/>
          <p14:tracePt t="691533" x="4054475" y="5081588"/>
          <p14:tracePt t="691545" x="4062413" y="5081588"/>
          <p14:tracePt t="691561" x="4071938" y="5081588"/>
          <p14:tracePt t="691574" x="4081463" y="5081588"/>
          <p14:tracePt t="691590" x="4089400" y="5081588"/>
          <p14:tracePt t="691642" x="4098925" y="5081588"/>
          <p14:tracePt t="691659" x="4108450" y="5081588"/>
          <p14:tracePt t="691675" x="4116388" y="5081588"/>
          <p14:tracePt t="691690" x="4125913" y="5081588"/>
          <p14:tracePt t="691739" x="4133850" y="5081588"/>
          <p14:tracePt t="691743" x="4143375" y="5081588"/>
          <p14:tracePt t="691834" x="4152900" y="5081588"/>
          <p14:tracePt t="691850" x="4170363" y="5081588"/>
          <p14:tracePt t="691866" x="4179888" y="5081588"/>
          <p14:tracePt t="691899" x="4187825" y="5081588"/>
          <p14:tracePt t="691903" x="4197350" y="5081588"/>
          <p14:tracePt t="691915" x="4205288" y="5081588"/>
          <p14:tracePt t="691931" x="4214813" y="5081588"/>
          <p14:tracePt t="691942" x="4224338" y="5081588"/>
          <p14:tracePt t="691958" x="4251325" y="5081588"/>
          <p14:tracePt t="691974" x="4286250" y="5089525"/>
          <p14:tracePt t="691990" x="4295775" y="5089525"/>
          <p14:tracePt t="692043" x="4313238" y="5089525"/>
          <p14:tracePt t="692047" x="4322763" y="5089525"/>
          <p14:tracePt t="692062" x="4330700" y="5089525"/>
          <p14:tracePt t="692074" x="4340225" y="5089525"/>
          <p14:tracePt t="692754" x="4348163" y="5099050"/>
          <p14:tracePt t="692818" x="4357688" y="5099050"/>
          <p14:tracePt t="693588" x="4348163" y="5099050"/>
          <p14:tracePt t="693593" x="4340225" y="5099050"/>
          <p14:tracePt t="693605" x="4303713" y="5099050"/>
          <p14:tracePt t="693621" x="4187825" y="5099050"/>
          <p14:tracePt t="693636" x="4000500" y="5099050"/>
          <p14:tracePt t="693652" x="3911600" y="5062538"/>
          <p14:tracePt t="693668" x="3867150" y="4991100"/>
          <p14:tracePt t="693685" x="3848100" y="4938713"/>
          <p14:tracePt t="693700" x="3840163" y="4884738"/>
          <p14:tracePt t="693716" x="3732213" y="4732338"/>
          <p14:tracePt t="693733" x="3581400" y="4527550"/>
          <p14:tracePt t="693748" x="3446463" y="4357688"/>
          <p14:tracePt t="693764" x="3322638" y="4214813"/>
          <p14:tracePt t="693780" x="3214688" y="4108450"/>
          <p14:tracePt t="693796" x="3170238" y="4054475"/>
          <p14:tracePt t="693812" x="3160713" y="4000500"/>
          <p14:tracePt t="693828" x="3143250" y="3965575"/>
          <p14:tracePt t="693844" x="3125788" y="3929063"/>
          <p14:tracePt t="693860" x="3108325" y="3894138"/>
          <p14:tracePt t="693876" x="3108325" y="3848100"/>
          <p14:tracePt t="693892" x="3108325" y="3813175"/>
          <p14:tracePt t="693908" x="3089275" y="3751263"/>
          <p14:tracePt t="693924" x="3062288" y="3697288"/>
          <p14:tracePt t="693940" x="3027363" y="3643313"/>
          <p14:tracePt t="693956" x="3000375" y="3598863"/>
          <p14:tracePt t="693972" x="2973388" y="3562350"/>
          <p14:tracePt t="693988" x="2965450" y="3517900"/>
          <p14:tracePt t="694196" x="2965450" y="3509963"/>
          <p14:tracePt t="694213" x="2982913" y="3509963"/>
          <p14:tracePt t="694218" x="3009900" y="3509963"/>
          <p14:tracePt t="694229" x="3027363" y="3509963"/>
          <p14:tracePt t="694244" x="3081338" y="3500438"/>
          <p14:tracePt t="694260" x="3143250" y="3482975"/>
          <p14:tracePt t="694276" x="3187700" y="3473450"/>
          <p14:tracePt t="694292" x="3286125" y="3446463"/>
          <p14:tracePt t="694308" x="3473450" y="3411538"/>
          <p14:tracePt t="694324" x="3803650" y="3357563"/>
          <p14:tracePt t="694340" x="4286250" y="3313113"/>
          <p14:tracePt t="694356" x="4946650" y="3276600"/>
          <p14:tracePt t="694371" x="5232400" y="3276600"/>
          <p14:tracePt t="694388" x="5680075" y="3276600"/>
          <p14:tracePt t="694403" x="5983288" y="3276600"/>
          <p14:tracePt t="694407" x="6116638" y="3286125"/>
          <p14:tracePt t="694419" x="6242050" y="3295650"/>
          <p14:tracePt t="694435" x="6518275" y="3340100"/>
          <p14:tracePt t="694451" x="6777038" y="3402013"/>
          <p14:tracePt t="694467" x="6983413" y="3446463"/>
          <p14:tracePt t="694483" x="7089775" y="3473450"/>
          <p14:tracePt t="694499" x="7108825" y="3490913"/>
          <p14:tracePt t="694515" x="7116763" y="3544888"/>
          <p14:tracePt t="694531" x="7126288" y="3544888"/>
          <p14:tracePt t="694631" x="7134225" y="3554413"/>
          <p14:tracePt t="694635" x="7143750" y="3554413"/>
          <p14:tracePt t="694647" x="7153275" y="3562350"/>
          <p14:tracePt t="694659" x="7170738" y="3571875"/>
          <p14:tracePt t="694675" x="7242175" y="3571875"/>
          <p14:tracePt t="694691" x="7286625" y="3571875"/>
          <p14:tracePt t="694707" x="7304088" y="3571875"/>
          <p14:tracePt t="694806" x="7296150" y="3571875"/>
          <p14:tracePt t="694811" x="7286625" y="3571875"/>
          <p14:tracePt t="694823" x="7269163" y="3571875"/>
          <p14:tracePt t="694836" x="7259638" y="3571875"/>
          <p14:tracePt t="694851" x="7232650" y="3571875"/>
          <p14:tracePt t="694867" x="7180263" y="3571875"/>
          <p14:tracePt t="694883" x="7062788" y="3581400"/>
          <p14:tracePt t="694899" x="6884988" y="3598863"/>
          <p14:tracePt t="694915" x="6634163" y="3670300"/>
          <p14:tracePt t="694918" x="6483350" y="3724275"/>
          <p14:tracePt t="694931" x="6323013" y="3803650"/>
          <p14:tracePt t="694947" x="5902325" y="4017963"/>
          <p14:tracePt t="694963" x="5394325" y="4313238"/>
          <p14:tracePt t="694979" x="4840288" y="4643438"/>
          <p14:tracePt t="694995" x="4330700" y="4956175"/>
          <p14:tracePt t="695011" x="3884613" y="5180013"/>
          <p14:tracePt t="695027" x="3598863" y="5268913"/>
          <p14:tracePt t="695043" x="3509963" y="5286375"/>
          <p14:tracePt t="695078" x="3500438" y="5295900"/>
          <p14:tracePt t="695111" x="3500438" y="5303838"/>
          <p14:tracePt t="695115" x="3500438" y="5330825"/>
          <p14:tracePt t="695130" x="3500438" y="5340350"/>
          <p14:tracePt t="695143" x="3500438" y="5348288"/>
          <p14:tracePt t="695159" x="3500438" y="5357813"/>
          <p14:tracePt t="695242" x="3500438" y="5340350"/>
          <p14:tracePt t="695255" x="3500438" y="5322888"/>
          <p14:tracePt t="695260" x="3500438" y="5313363"/>
          <p14:tracePt t="695271" x="3500438" y="5303838"/>
          <p14:tracePt t="695283" x="3500438" y="5286375"/>
          <p14:tracePt t="695299" x="3490913" y="5232400"/>
          <p14:tracePt t="695315" x="3473450" y="5153025"/>
          <p14:tracePt t="695331" x="3455988" y="5099050"/>
          <p14:tracePt t="695347" x="3402013" y="5037138"/>
          <p14:tracePt t="695363" x="3375025" y="5000625"/>
          <p14:tracePt t="695378" x="3367088" y="4991100"/>
          <p14:tracePt t="695446" x="3357563" y="5000625"/>
          <p14:tracePt t="695451" x="3357563" y="5027613"/>
          <p14:tracePt t="695463" x="3357563" y="5037138"/>
          <p14:tracePt t="695474" x="3357563" y="5062538"/>
          <p14:tracePt t="695491" x="3357563" y="5108575"/>
          <p14:tracePt t="695506" x="3357563" y="5133975"/>
          <p14:tracePt t="695590" x="3367088" y="5133975"/>
          <p14:tracePt t="695638" x="3375025" y="5133975"/>
          <p14:tracePt t="695735" x="3394075" y="5133975"/>
          <p14:tracePt t="695751" x="3402013" y="5133975"/>
          <p14:tracePt t="695767" x="3411538" y="5133975"/>
          <p14:tracePt t="695772" x="3429000" y="5133975"/>
          <p14:tracePt t="695783" x="3473450" y="5133975"/>
          <p14:tracePt t="695794" x="3482975" y="5133975"/>
          <p14:tracePt t="695810" x="3509963" y="5133975"/>
          <p14:tracePt t="695826" x="3562350" y="5133975"/>
          <p14:tracePt t="695842" x="3581400" y="5133975"/>
          <p14:tracePt t="695858" x="3598863" y="5126038"/>
          <p14:tracePt t="695874" x="3652838" y="5126038"/>
          <p14:tracePt t="695890" x="3724275" y="5126038"/>
          <p14:tracePt t="695906" x="3822700" y="5108575"/>
          <p14:tracePt t="695922" x="3929063" y="5099050"/>
          <p14:tracePt t="695939" x="3990975" y="5081588"/>
          <p14:tracePt t="695977" x="4010025" y="5081588"/>
          <p14:tracePt t="695986" x="4017963" y="5081588"/>
          <p14:tracePt t="696002" x="4044950" y="5081588"/>
          <p14:tracePt t="696018" x="4071938" y="5081588"/>
          <p14:tracePt t="696057" x="4081463" y="5081588"/>
          <p14:tracePt t="696072" x="4089400" y="5081588"/>
          <p14:tracePt t="696082" x="4098925" y="5081588"/>
          <p14:tracePt t="696098" x="4125913" y="5081588"/>
          <p14:tracePt t="696114" x="4143375" y="5081588"/>
          <p14:tracePt t="696130" x="4160838" y="5072063"/>
          <p14:tracePt t="696146" x="4197350" y="5072063"/>
          <p14:tracePt t="696162" x="4214813" y="5072063"/>
          <p14:tracePt t="696360" x="4241800" y="5062538"/>
          <p14:tracePt t="696365" x="4251325" y="5062538"/>
          <p14:tracePt t="696380" x="4276725" y="5062538"/>
          <p14:tracePt t="696392" x="4286250" y="5062538"/>
          <p14:tracePt t="696402" x="4303713" y="5062538"/>
          <p14:tracePt t="696418" x="4340225" y="5062538"/>
          <p14:tracePt t="696472" x="4348163" y="5062538"/>
          <p14:tracePt t="696536" x="4357688" y="5062538"/>
          <p14:tracePt t="696552" x="4367213" y="5062538"/>
          <p14:tracePt t="696557" x="4375150" y="5062538"/>
          <p14:tracePt t="696568" x="4384675" y="5062538"/>
          <p14:tracePt t="696584" x="4384675" y="5054600"/>
          <p14:tracePt t="696977" x="4394200" y="5054600"/>
          <p14:tracePt t="696993" x="4429125" y="5089525"/>
          <p14:tracePt t="696998" x="4446588" y="5099050"/>
          <p14:tracePt t="697009" x="4473575" y="5108575"/>
          <p14:tracePt t="697025" x="4581525" y="5126038"/>
          <p14:tracePt t="697041" x="4652963" y="5133975"/>
          <p14:tracePt t="697057" x="4660900" y="5133975"/>
          <p14:tracePt t="697073" x="4714875" y="5143500"/>
          <p14:tracePt t="697089" x="4759325" y="5153025"/>
          <p14:tracePt t="697105" x="4768850" y="5153025"/>
          <p14:tracePt t="697121" x="4776788" y="5153025"/>
          <p14:tracePt t="697137" x="4803775" y="5153025"/>
          <p14:tracePt t="697169" x="4803775" y="5143500"/>
          <p14:tracePt t="697185" x="4822825" y="5133975"/>
          <p14:tracePt t="697201" x="4830763" y="5116513"/>
          <p14:tracePt t="697217" x="4840288" y="5108575"/>
          <p14:tracePt t="697233" x="4848225" y="5099050"/>
          <p14:tracePt t="697459" x="4840288" y="5099050"/>
          <p14:tracePt t="697463" x="4822825" y="5099050"/>
          <p14:tracePt t="697491" x="4803775" y="5099050"/>
          <p14:tracePt t="697495" x="4795838" y="5099050"/>
          <p14:tracePt t="697587" x="4786313" y="5099050"/>
          <p14:tracePt t="697682" x="4776788" y="5099050"/>
          <p14:tracePt t="697730" x="4776788" y="5108575"/>
          <p14:tracePt t="697747" x="4786313" y="5108575"/>
          <p14:tracePt t="697778" x="4795838" y="5108575"/>
          <p14:tracePt t="697795" x="4813300" y="5108575"/>
          <p14:tracePt t="697811" x="4822825" y="5108575"/>
          <p14:tracePt t="697815" x="4830763" y="5116513"/>
          <p14:tracePt t="697827" x="4848225" y="5116513"/>
          <p14:tracePt t="697840" x="4867275" y="5116513"/>
          <p14:tracePt t="697856" x="4911725" y="5116513"/>
          <p14:tracePt t="697872" x="4956175" y="5116513"/>
          <p14:tracePt t="697888" x="5000625" y="5116513"/>
          <p14:tracePt t="697904" x="5018088" y="5116513"/>
          <p14:tracePt t="697920" x="5027613" y="5116513"/>
          <p14:tracePt t="697936" x="5045075" y="5116513"/>
          <p14:tracePt t="697952" x="5081588" y="5116513"/>
          <p14:tracePt t="697968" x="5133975" y="5126038"/>
          <p14:tracePt t="697984" x="5180013" y="5126038"/>
          <p14:tracePt t="698000" x="5214938" y="5133975"/>
          <p14:tracePt t="698016" x="5259388" y="5143500"/>
          <p14:tracePt t="698032" x="5286375" y="5153025"/>
          <p14:tracePt t="698048" x="5330825" y="5153025"/>
          <p14:tracePt t="698064" x="5375275" y="5153025"/>
          <p14:tracePt t="698080" x="5429250" y="5153025"/>
          <p14:tracePt t="698096" x="5465763" y="5153025"/>
          <p14:tracePt t="698112" x="5500688" y="5153025"/>
          <p14:tracePt t="698128" x="5562600" y="5153025"/>
          <p14:tracePt t="698130" x="5608638" y="5153025"/>
          <p14:tracePt t="698144" x="5653088" y="5153025"/>
          <p14:tracePt t="698160" x="5705475" y="5153025"/>
          <p14:tracePt t="698176" x="5776913" y="5153025"/>
          <p14:tracePt t="698192" x="5830888" y="5170488"/>
          <p14:tracePt t="698208" x="5875338" y="5170488"/>
          <p14:tracePt t="698224" x="5902325" y="5170488"/>
          <p14:tracePt t="698240" x="5946775" y="5170488"/>
          <p14:tracePt t="698256" x="6010275" y="5170488"/>
          <p14:tracePt t="698272" x="6062663" y="5170488"/>
          <p14:tracePt t="698288" x="6099175" y="5170488"/>
          <p14:tracePt t="698304" x="6116638" y="5170488"/>
          <p14:tracePt t="698320" x="6143625" y="5170488"/>
          <p14:tracePt t="698336" x="6161088" y="5170488"/>
          <p14:tracePt t="698352" x="6224588" y="5170488"/>
          <p14:tracePt t="698368" x="6313488" y="5170488"/>
          <p14:tracePt t="698384" x="6357938" y="5170488"/>
          <p14:tracePt t="698400" x="6419850" y="5170488"/>
          <p14:tracePt t="698416" x="6446838" y="5170488"/>
          <p14:tracePt t="698435" x="6456363" y="5170488"/>
          <p14:tracePt t="698448" x="6473825" y="5170488"/>
          <p14:tracePt t="698464" x="6491288" y="5170488"/>
          <p14:tracePt t="698480" x="6537325" y="5170488"/>
          <p14:tracePt t="698496" x="6562725" y="5170488"/>
          <p14:tracePt t="698534" x="6554788" y="5170488"/>
          <p14:tracePt t="698546" x="6518275" y="5170488"/>
          <p14:tracePt t="698559" x="6473825" y="5170488"/>
          <p14:tracePt t="698575" x="6419850" y="5170488"/>
          <p14:tracePt t="698591" x="6348413" y="5170488"/>
          <p14:tracePt t="698607" x="6242050" y="5153025"/>
          <p14:tracePt t="698623" x="6089650" y="5126038"/>
          <p14:tracePt t="698639" x="5965825" y="5089525"/>
          <p14:tracePt t="698655" x="5902325" y="5072063"/>
          <p14:tracePt t="698671" x="5822950" y="5037138"/>
          <p14:tracePt t="698687" x="5705475" y="5010150"/>
          <p14:tracePt t="698703" x="5634038" y="4991100"/>
          <p14:tracePt t="698719" x="5581650" y="4991100"/>
          <p14:tracePt t="698735" x="5562600" y="4991100"/>
          <p14:tracePt t="698751" x="5545138" y="4991100"/>
          <p14:tracePt t="698767" x="5510213" y="4991100"/>
          <p14:tracePt t="698783" x="5491163" y="4991100"/>
          <p14:tracePt t="698799" x="5456238" y="4991100"/>
          <p14:tracePt t="698815" x="5402263" y="4991100"/>
          <p14:tracePt t="698831" x="5303838" y="5010150"/>
          <p14:tracePt t="698848" x="5143500" y="5037138"/>
          <p14:tracePt t="698863" x="4973638" y="5045075"/>
          <p14:tracePt t="698879" x="4795838" y="5045075"/>
          <p14:tracePt t="698895" x="4776788" y="5045075"/>
          <p14:tracePt t="698996" x="4768850" y="5045075"/>
          <p14:tracePt t="699029" x="4768850" y="5054600"/>
          <p14:tracePt t="699033" x="4795838" y="5062538"/>
          <p14:tracePt t="699048" x="4822825" y="5062538"/>
          <p14:tracePt t="699060" x="4840288" y="5062538"/>
          <p14:tracePt t="699071" x="4857750" y="5062538"/>
          <p14:tracePt t="699087" x="4894263" y="5062538"/>
          <p14:tracePt t="699103" x="4938713" y="5062538"/>
          <p14:tracePt t="699119" x="5010150" y="5062538"/>
          <p14:tracePt t="699135" x="5089525" y="5062538"/>
          <p14:tracePt t="699151" x="5205413" y="5062538"/>
          <p14:tracePt t="699167" x="5402263" y="5054600"/>
          <p14:tracePt t="699183" x="5634038" y="5054600"/>
          <p14:tracePt t="699199" x="5875338" y="5054600"/>
          <p14:tracePt t="699215" x="6072188" y="5054600"/>
          <p14:tracePt t="699231" x="6313488" y="5054600"/>
          <p14:tracePt t="699247" x="6545263" y="5054600"/>
          <p14:tracePt t="699263" x="6786563" y="5054600"/>
          <p14:tracePt t="699279" x="7037388" y="5054600"/>
          <p14:tracePt t="699295" x="7286625" y="5054600"/>
          <p14:tracePt t="699311" x="7483475" y="5054600"/>
          <p14:tracePt t="699327" x="7653338" y="5037138"/>
          <p14:tracePt t="699343" x="7732713" y="5027613"/>
          <p14:tracePt t="699396" x="7769225" y="5027613"/>
          <p14:tracePt t="699412" x="7796213" y="5027613"/>
          <p14:tracePt t="699417" x="7823200" y="5027613"/>
          <p14:tracePt t="699428" x="7858125" y="5027613"/>
          <p14:tracePt t="699439" x="7902575" y="5027613"/>
          <p14:tracePt t="699455" x="7956550" y="5027613"/>
          <p14:tracePt t="699471" x="8001000" y="5027613"/>
          <p14:tracePt t="699487" x="8045450" y="5027613"/>
          <p14:tracePt t="699504" x="8099425" y="5027613"/>
          <p14:tracePt t="699519" x="8180388" y="5027613"/>
          <p14:tracePt t="699535" x="8277225" y="5027613"/>
          <p14:tracePt t="699551" x="8313738" y="5027613"/>
          <p14:tracePt t="699605" x="8323263" y="5027613"/>
          <p14:tracePt t="699621" x="8331200" y="5027613"/>
          <p14:tracePt t="699625" x="8340725" y="5027613"/>
          <p14:tracePt t="699636" x="8348663" y="5027613"/>
          <p14:tracePt t="699716" x="8340725" y="5027613"/>
          <p14:tracePt t="699721" x="8323263" y="5027613"/>
          <p14:tracePt t="699733" x="8313738" y="5027613"/>
          <p14:tracePt t="699742" x="8304213" y="5027613"/>
          <p14:tracePt t="699758" x="8269288" y="5027613"/>
          <p14:tracePt t="699774" x="8232775" y="5027613"/>
          <p14:tracePt t="699790" x="8180388" y="5027613"/>
          <p14:tracePt t="699806" x="8062913" y="5000625"/>
          <p14:tracePt t="699822" x="7786688" y="4965700"/>
          <p14:tracePt t="699838" x="7296150" y="4973638"/>
          <p14:tracePt t="699854" x="7215188" y="5062538"/>
          <p14:tracePt t="700053" x="7232650" y="5072063"/>
          <p14:tracePt t="700057" x="7242175" y="5072063"/>
          <p14:tracePt t="700072" x="7224713" y="5072063"/>
          <p14:tracePt t="700084" x="7205663" y="5062538"/>
          <p14:tracePt t="700094" x="7188200" y="5045075"/>
          <p14:tracePt t="700110" x="7170738" y="5045075"/>
          <p14:tracePt t="700126" x="7153275" y="5045075"/>
          <p14:tracePt t="700142" x="7126288" y="5027613"/>
          <p14:tracePt t="700158" x="7045325" y="4965700"/>
          <p14:tracePt t="700175" x="6840538" y="4902200"/>
          <p14:tracePt t="700190" x="6562725" y="4803775"/>
          <p14:tracePt t="700206" x="6375400" y="4679950"/>
          <p14:tracePt t="700222" x="6259513" y="4572000"/>
          <p14:tracePt t="700238" x="6126163" y="4446588"/>
          <p14:tracePt t="700254" x="6018213" y="4330700"/>
          <p14:tracePt t="700270" x="5919788" y="4224338"/>
          <p14:tracePt t="700286" x="5830888" y="4143375"/>
          <p14:tracePt t="700302" x="5768975" y="4081463"/>
          <p14:tracePt t="700318" x="5751513" y="4062413"/>
          <p14:tracePt t="700334" x="5715000" y="4017963"/>
          <p14:tracePt t="700350" x="5670550" y="3946525"/>
          <p14:tracePt t="700366" x="5626100" y="3938588"/>
          <p14:tracePt t="700382" x="5510213" y="3884613"/>
          <p14:tracePt t="700398" x="5348288" y="3803650"/>
          <p14:tracePt t="700414" x="5197475" y="3732213"/>
          <p14:tracePt t="700430" x="5054600" y="3660775"/>
          <p14:tracePt t="700446" x="4983163" y="3625850"/>
          <p14:tracePt t="700462" x="4911725" y="3589338"/>
          <p14:tracePt t="700478" x="4857750" y="3571875"/>
          <p14:tracePt t="700510" x="4848225" y="3571875"/>
          <p14:tracePt t="700526" x="4822825" y="3562350"/>
          <p14:tracePt t="700542" x="4795838" y="3562350"/>
          <p14:tracePt t="700558" x="4786313" y="3562350"/>
          <p14:tracePt t="700599" x="4768850" y="3562350"/>
          <p14:tracePt t="700607" x="4759325" y="3562350"/>
          <p14:tracePt t="700622" x="4741863" y="3562350"/>
          <p14:tracePt t="700638" x="4714875" y="3571875"/>
          <p14:tracePt t="700678" x="4714875" y="3581400"/>
          <p14:tracePt t="700694" x="4705350" y="3581400"/>
          <p14:tracePt t="700710" x="4697413" y="3581400"/>
          <p14:tracePt t="700726" x="4687888" y="3589338"/>
          <p14:tracePt t="700733" x="4679950" y="3589338"/>
          <p14:tracePt t="700749" x="4625975" y="3616325"/>
          <p14:tracePt t="700765" x="4608513" y="3625850"/>
          <p14:tracePt t="700797" x="4598988" y="3643313"/>
          <p14:tracePt t="700813" x="4598988" y="3652838"/>
          <p14:tracePt t="700829" x="4581525" y="3679825"/>
          <p14:tracePt t="700845" x="4581525" y="3697288"/>
          <p14:tracePt t="700861" x="4572000" y="3714750"/>
          <p14:tracePt t="700877" x="4572000" y="3741738"/>
          <p14:tracePt t="700893" x="4581525" y="3768725"/>
          <p14:tracePt t="700909" x="4625975" y="3795713"/>
          <p14:tracePt t="700925" x="4660900" y="3830638"/>
          <p14:tracePt t="700941" x="4705350" y="3875088"/>
          <p14:tracePt t="700957" x="4776788" y="3902075"/>
          <p14:tracePt t="700973" x="4894263" y="3946525"/>
          <p14:tracePt t="700989" x="4965700" y="3965575"/>
          <p14:tracePt t="701005" x="5027613" y="3983038"/>
          <p14:tracePt t="701021" x="5089525" y="4000500"/>
          <p14:tracePt t="701037" x="5180013" y="4044950"/>
          <p14:tracePt t="701053" x="5268913" y="4062413"/>
          <p14:tracePt t="701069" x="5419725" y="4089400"/>
          <p14:tracePt t="701085" x="5608638" y="4098925"/>
          <p14:tracePt t="701101" x="5803900" y="4116388"/>
          <p14:tracePt t="701117" x="6010275" y="4116388"/>
          <p14:tracePt t="701133" x="6153150" y="4125913"/>
          <p14:tracePt t="701149" x="6232525" y="4125913"/>
          <p14:tracePt t="701165" x="6296025" y="4125913"/>
          <p14:tracePt t="701181" x="6367463" y="4125913"/>
          <p14:tracePt t="701197" x="6465888" y="4089400"/>
          <p14:tracePt t="701213" x="6518275" y="4062413"/>
          <p14:tracePt t="701229" x="6537325" y="4037013"/>
          <p14:tracePt t="701245" x="6537325" y="4017963"/>
          <p14:tracePt t="701261" x="6537325" y="4000500"/>
          <p14:tracePt t="701277" x="6537325" y="3973513"/>
          <p14:tracePt t="701293" x="6537325" y="3946525"/>
          <p14:tracePt t="701309" x="6537325" y="3911600"/>
          <p14:tracePt t="701326" x="6545263" y="3875088"/>
          <p14:tracePt t="701341" x="6545263" y="3848100"/>
          <p14:tracePt t="701357" x="6545263" y="3813175"/>
          <p14:tracePt t="701373" x="6500813" y="3759200"/>
          <p14:tracePt t="701389" x="6411913" y="3724275"/>
          <p14:tracePt t="701405" x="6348413" y="3697288"/>
          <p14:tracePt t="701421" x="6296025" y="3670300"/>
          <p14:tracePt t="701437" x="6251575" y="3643313"/>
          <p14:tracePt t="701453" x="6215063" y="3608388"/>
          <p14:tracePt t="701469" x="6143625" y="3589338"/>
          <p14:tracePt t="701485" x="6062663" y="3571875"/>
          <p14:tracePt t="701501" x="5991225" y="3562350"/>
          <p14:tracePt t="701517" x="5840413" y="3554413"/>
          <p14:tracePt t="701533" x="5715000" y="3554413"/>
          <p14:tracePt t="701549" x="5670550" y="3554413"/>
          <p14:tracePt t="701565" x="5653088" y="3554413"/>
          <p14:tracePt t="701581" x="5634038" y="3562350"/>
          <p14:tracePt t="701597" x="5626100" y="3608388"/>
          <p14:tracePt t="701613" x="5589588" y="3660775"/>
          <p14:tracePt t="701629" x="5537200" y="3732213"/>
          <p14:tracePt t="701645" x="5491163" y="3795713"/>
          <p14:tracePt t="701661" x="5473700" y="3840163"/>
          <p14:tracePt t="701677" x="5473700" y="3902075"/>
          <p14:tracePt t="701693" x="5483225" y="3956050"/>
          <p14:tracePt t="701709" x="5545138" y="4027488"/>
          <p14:tracePt t="701725" x="5680075" y="4089400"/>
          <p14:tracePt t="701740" x="5803900" y="4187825"/>
          <p14:tracePt t="701757" x="5884863" y="4241800"/>
          <p14:tracePt t="701772" x="5902325" y="4268788"/>
          <p14:tracePt t="701788" x="5919788" y="4286250"/>
          <p14:tracePt t="701804" x="5929313" y="4295775"/>
          <p14:tracePt t="701820" x="5938838" y="4303713"/>
          <p14:tracePt t="701836" x="5938838" y="4322763"/>
          <p14:tracePt t="701852" x="5938838" y="4348163"/>
          <p14:tracePt t="701868" x="5946775" y="4375150"/>
          <p14:tracePt t="701884" x="5946775" y="4438650"/>
          <p14:tracePt t="701900" x="5946775" y="4483100"/>
          <p14:tracePt t="701916" x="5946775" y="4518025"/>
          <p14:tracePt t="701932" x="5929313" y="4562475"/>
          <p14:tracePt t="701948" x="5894388" y="4616450"/>
          <p14:tracePt t="701964" x="5867400" y="4697413"/>
          <p14:tracePt t="701980" x="5813425" y="4795838"/>
          <p14:tracePt t="701996" x="5776913" y="4857750"/>
          <p14:tracePt t="702012" x="5715000" y="4938713"/>
          <p14:tracePt t="702028" x="5626100" y="5010150"/>
          <p14:tracePt t="702044" x="5545138" y="5045075"/>
          <p14:tracePt t="702060" x="5483225" y="5089525"/>
          <p14:tracePt t="702076" x="5446713" y="5099050"/>
          <p14:tracePt t="702092" x="5419725" y="5116513"/>
          <p14:tracePt t="702108" x="5411788" y="5126038"/>
          <p14:tracePt t="702124" x="5402263" y="5126038"/>
          <p14:tracePt t="702140" x="5394325" y="5133975"/>
          <p14:tracePt t="702156" x="5394325" y="5143500"/>
          <p14:tracePt t="702172" x="5384800" y="5143500"/>
          <p14:tracePt t="702188" x="5357813" y="5160963"/>
          <p14:tracePt t="702204" x="5322888" y="5187950"/>
          <p14:tracePt t="702220" x="5276850" y="5214938"/>
          <p14:tracePt t="702236" x="5224463" y="5224463"/>
          <p14:tracePt t="702252" x="5170488" y="5224463"/>
          <p14:tracePt t="702268" x="5153025" y="5224463"/>
          <p14:tracePt t="702344" x="5143500" y="5224463"/>
          <p14:tracePt t="702377" x="5143500" y="5214938"/>
          <p14:tracePt t="702382" x="5153025" y="5197475"/>
          <p14:tracePt t="702396" x="5160963" y="5180013"/>
          <p14:tracePt t="702412" x="5180013" y="5160963"/>
          <p14:tracePt t="702428" x="5205413" y="5143500"/>
          <p14:tracePt t="702444" x="5232400" y="5116513"/>
          <p14:tracePt t="702460" x="5259388" y="5089525"/>
          <p14:tracePt t="702476" x="5268913" y="5081588"/>
          <p14:tracePt t="702492" x="5276850" y="5054600"/>
          <p14:tracePt t="702508" x="5286375" y="5037138"/>
          <p14:tracePt t="702524" x="5303838" y="5018088"/>
          <p14:tracePt t="702540" x="5330825" y="4991100"/>
          <p14:tracePt t="702556" x="5348288" y="4973638"/>
          <p14:tracePt t="702572" x="5348288" y="4956175"/>
          <p14:tracePt t="702588" x="5348288" y="4938713"/>
          <p14:tracePt t="702604" x="5330825" y="4894263"/>
          <p14:tracePt t="702636" x="5313363" y="4875213"/>
          <p14:tracePt t="702652" x="5241925" y="4840288"/>
          <p14:tracePt t="702668" x="5232400" y="4830763"/>
          <p14:tracePt t="702684" x="5197475" y="4803775"/>
          <p14:tracePt t="702700" x="5170488" y="4786313"/>
          <p14:tracePt t="702716" x="5108575" y="4759325"/>
          <p14:tracePt t="702732" x="5054600" y="4751388"/>
          <p14:tracePt t="702748" x="5010150" y="4741863"/>
          <p14:tracePt t="702764" x="4946650" y="4724400"/>
          <p14:tracePt t="702779" x="4902200" y="4714875"/>
          <p14:tracePt t="702796" x="4884738" y="4714875"/>
          <p14:tracePt t="702812" x="4867275" y="4714875"/>
          <p14:tracePt t="702827" x="4840288" y="4714875"/>
          <p14:tracePt t="702843" x="4813300" y="4714875"/>
          <p14:tracePt t="702860" x="4803775" y="4714875"/>
          <p14:tracePt t="702875" x="4776788" y="4714875"/>
          <p14:tracePt t="702891" x="4776788" y="4724400"/>
          <p14:tracePt t="702907" x="4768850" y="4724400"/>
          <p14:tracePt t="702923" x="4759325" y="4732338"/>
          <p14:tracePt t="702939" x="4751388" y="4741863"/>
          <p14:tracePt t="702955" x="4724400" y="4768850"/>
          <p14:tracePt t="702971" x="4714875" y="4768850"/>
          <p14:tracePt t="702987" x="4714875" y="4786313"/>
          <p14:tracePt t="703003" x="4705350" y="4813300"/>
          <p14:tracePt t="703019" x="4705350" y="4830763"/>
          <p14:tracePt t="703035" x="4705350" y="4848225"/>
          <p14:tracePt t="703051" x="4705350" y="4875213"/>
          <p14:tracePt t="703067" x="4705350" y="4894263"/>
          <p14:tracePt t="703083" x="4705350" y="4938713"/>
          <p14:tracePt t="703099" x="4705350" y="4956175"/>
          <p14:tracePt t="703115" x="4705350" y="4973638"/>
          <p14:tracePt t="703131" x="4705350" y="5000625"/>
          <p14:tracePt t="703147" x="4705350" y="5027613"/>
          <p14:tracePt t="703163" x="4705350" y="5054600"/>
          <p14:tracePt t="703179" x="4714875" y="5081588"/>
          <p14:tracePt t="703195" x="4741863" y="5099050"/>
          <p14:tracePt t="703211" x="4759325" y="5116513"/>
          <p14:tracePt t="703227" x="4776788" y="5143500"/>
          <p14:tracePt t="703243" x="4786313" y="5143500"/>
          <p14:tracePt t="703259" x="4795838" y="5160963"/>
          <p14:tracePt t="703275" x="4822825" y="5170488"/>
          <p14:tracePt t="703291" x="4848225" y="5187950"/>
          <p14:tracePt t="703307" x="4875213" y="5197475"/>
          <p14:tracePt t="703323" x="4911725" y="5214938"/>
          <p14:tracePt t="703339" x="4938713" y="5224463"/>
          <p14:tracePt t="703355" x="4956175" y="5224463"/>
          <p14:tracePt t="703371" x="4965700" y="5241925"/>
          <p14:tracePt t="703387" x="4973638" y="5241925"/>
          <p14:tracePt t="703403" x="5000625" y="5268913"/>
          <p14:tracePt t="703419" x="5027613" y="5268913"/>
          <p14:tracePt t="703435" x="5062538" y="5268913"/>
          <p14:tracePt t="703451" x="5081588" y="5268913"/>
          <p14:tracePt t="703467" x="5099050" y="5268913"/>
          <p14:tracePt t="703499" x="5108575" y="5268913"/>
          <p14:tracePt t="703516" x="5126038" y="5268913"/>
          <p14:tracePt t="703531" x="5143500" y="5268913"/>
          <p14:tracePt t="703547" x="5170488" y="5268913"/>
          <p14:tracePt t="703563" x="5187950" y="5268913"/>
          <p14:tracePt t="703579" x="5197475" y="5268913"/>
          <p14:tracePt t="703595" x="5205413" y="5268913"/>
          <p14:tracePt t="703627" x="5214938" y="5268913"/>
          <p14:tracePt t="703643" x="5232400" y="5268913"/>
          <p14:tracePt t="703659" x="5259388" y="5268913"/>
          <p14:tracePt t="703675" x="5276850" y="5268913"/>
          <p14:tracePt t="703707" x="5286375" y="5259388"/>
          <p14:tracePt t="703723" x="5286375" y="5251450"/>
          <p14:tracePt t="703739" x="5295900" y="5251450"/>
          <p14:tracePt t="703755" x="5303838" y="5224463"/>
          <p14:tracePt t="703771" x="5322888" y="5187950"/>
          <p14:tracePt t="703787" x="5322888" y="5153025"/>
          <p14:tracePt t="703803" x="5322888" y="5062538"/>
          <p14:tracePt t="703819" x="5322888" y="5000625"/>
          <p14:tracePt t="703835" x="5322888" y="4875213"/>
          <p14:tracePt t="703851" x="5340350" y="4714875"/>
          <p14:tracePt t="703867" x="5367338" y="4554538"/>
          <p14:tracePt t="703882" x="5402263" y="4394200"/>
          <p14:tracePt t="703899" x="5411788" y="4295775"/>
          <p14:tracePt t="703915" x="5411788" y="4276725"/>
          <p14:tracePt t="703954" x="5411788" y="4268788"/>
          <p14:tracePt t="703963" x="5419725" y="4251325"/>
          <p14:tracePt t="703978" x="5429250" y="4224338"/>
          <p14:tracePt t="703994" x="5429250" y="4197350"/>
          <p14:tracePt t="704010" x="5429250" y="4160838"/>
          <p14:tracePt t="704026" x="5429250" y="4125913"/>
          <p14:tracePt t="704042" x="5429250" y="4116388"/>
          <p14:tracePt t="704058" x="5419725" y="4108450"/>
          <p14:tracePt t="704098" x="5411788" y="4108450"/>
          <p14:tracePt t="704103" x="5402263" y="4108450"/>
          <p14:tracePt t="704115" x="5394325" y="4108450"/>
          <p14:tracePt t="704122" x="5384800" y="4108450"/>
          <p14:tracePt t="704138" x="5330825" y="4108450"/>
          <p14:tracePt t="704154" x="5276850" y="4098925"/>
          <p14:tracePt t="704170" x="5259388" y="4089400"/>
          <p14:tracePt t="704186" x="5241925" y="4089400"/>
          <p14:tracePt t="704202" x="5232400" y="4081463"/>
          <p14:tracePt t="704218" x="5214938" y="4062413"/>
          <p14:tracePt t="704234" x="5197475" y="4044950"/>
          <p14:tracePt t="704250" x="5187950" y="4027488"/>
          <p14:tracePt t="704266" x="5160963" y="3983038"/>
          <p14:tracePt t="704298" x="5143500" y="3965575"/>
          <p14:tracePt t="704314" x="5143500" y="3946525"/>
          <p14:tracePt t="704330" x="5126038" y="3929063"/>
          <p14:tracePt t="704346" x="5116513" y="3902075"/>
          <p14:tracePt t="704362" x="5116513" y="3884613"/>
          <p14:tracePt t="704378" x="5116513" y="3857625"/>
          <p14:tracePt t="704394" x="5116513" y="3830638"/>
          <p14:tracePt t="704410" x="5126038" y="3803650"/>
          <p14:tracePt t="704426" x="5133975" y="3759200"/>
          <p14:tracePt t="704442" x="5133975" y="3724275"/>
          <p14:tracePt t="704458" x="5133975" y="3687763"/>
          <p14:tracePt t="704474" x="5126038" y="3633788"/>
          <p14:tracePt t="704490" x="5108575" y="3571875"/>
          <p14:tracePt t="704506" x="5099050" y="3517900"/>
          <p14:tracePt t="704522" x="5089525" y="3473450"/>
          <p14:tracePt t="704538" x="5072063" y="3438525"/>
          <p14:tracePt t="704554" x="5037138" y="3411538"/>
          <p14:tracePt t="704570" x="5000625" y="3394075"/>
          <p14:tracePt t="704586" x="4946650" y="3375025"/>
          <p14:tracePt t="704602" x="4902200" y="3357563"/>
          <p14:tracePt t="704618" x="4848225" y="3340100"/>
          <p14:tracePt t="704634" x="4803775" y="3340100"/>
          <p14:tracePt t="704650" x="4741863" y="3330575"/>
          <p14:tracePt t="704666" x="4687888" y="3330575"/>
          <p14:tracePt t="704682" x="4643438" y="3330575"/>
          <p14:tracePt t="704698" x="4616450" y="3330575"/>
          <p14:tracePt t="704714" x="4616450" y="3340100"/>
          <p14:tracePt t="704730" x="4598988" y="3357563"/>
          <p14:tracePt t="704746" x="4589463" y="3384550"/>
          <p14:tracePt t="704762" x="4572000" y="3419475"/>
          <p14:tracePt t="704778" x="4554538" y="3446463"/>
          <p14:tracePt t="704794" x="4537075" y="3473450"/>
          <p14:tracePt t="704810" x="4527550" y="3509963"/>
          <p14:tracePt t="704826" x="4527550" y="3536950"/>
          <p14:tracePt t="704842" x="4527550" y="3581400"/>
          <p14:tracePt t="704858" x="4510088" y="3625850"/>
          <p14:tracePt t="704873" x="4473575" y="3660775"/>
          <p14:tracePt t="704890" x="4446588" y="3714750"/>
          <p14:tracePt t="704905" x="4446588" y="3768725"/>
          <p14:tracePt t="704922" x="4446588" y="3822700"/>
          <p14:tracePt t="704937" x="4465638" y="3894138"/>
          <p14:tracePt t="704953" x="4510088" y="3956050"/>
          <p14:tracePt t="704969" x="4562475" y="4027488"/>
          <p14:tracePt t="704985" x="4608513" y="4081463"/>
          <p14:tracePt t="705001" x="4679950" y="4187825"/>
          <p14:tracePt t="705018" x="4768850" y="4286250"/>
          <p14:tracePt t="705033" x="4813300" y="4340225"/>
          <p14:tracePt t="705049" x="4857750" y="4384675"/>
          <p14:tracePt t="705066" x="4884738" y="4429125"/>
          <p14:tracePt t="705081" x="4911725" y="4465638"/>
          <p14:tracePt t="705097" x="4929188" y="4500563"/>
          <p14:tracePt t="705113" x="4938713" y="4562475"/>
          <p14:tracePt t="705129" x="4938713" y="4625975"/>
          <p14:tracePt t="705145" x="4938713" y="4679950"/>
          <p14:tracePt t="705161" x="4938713" y="4751388"/>
          <p14:tracePt t="705177" x="4938713" y="4813300"/>
          <p14:tracePt t="705193" x="4938713" y="4848225"/>
          <p14:tracePt t="705209" x="4938713" y="4884738"/>
          <p14:tracePt t="705225" x="4938713" y="4911725"/>
          <p14:tracePt t="705241" x="4946650" y="4938713"/>
          <p14:tracePt t="705257" x="4956175" y="4965700"/>
          <p14:tracePt t="705273" x="4973638" y="5000625"/>
          <p14:tracePt t="705289" x="5010150" y="5027613"/>
          <p14:tracePt t="705305" x="5045075" y="5054600"/>
          <p14:tracePt t="705321" x="5054600" y="5062538"/>
          <p14:tracePt t="705365" x="5062538" y="5062538"/>
          <p14:tracePt t="705381" x="5072063" y="5062538"/>
          <p14:tracePt t="705413" x="5072063" y="5054600"/>
          <p14:tracePt t="705428" x="5072063" y="5045075"/>
          <p14:tracePt t="705444" x="5062538" y="5037138"/>
          <p14:tracePt t="705450" x="5054600" y="5027613"/>
          <p14:tracePt t="705465" x="5037138" y="5018088"/>
          <p14:tracePt t="705481" x="5027613" y="5010150"/>
          <p14:tracePt t="705497" x="5010150" y="5010150"/>
          <p14:tracePt t="705529" x="5000625" y="5010150"/>
          <p14:tracePt t="705545" x="4991100" y="5010150"/>
          <p14:tracePt t="705561" x="4973638" y="5010150"/>
          <p14:tracePt t="705577" x="4956175" y="5010150"/>
          <p14:tracePt t="705593" x="4946650" y="5010150"/>
          <p14:tracePt t="705625" x="4946650" y="5018088"/>
          <p14:tracePt t="705641" x="4946650" y="5027613"/>
          <p14:tracePt t="705657" x="4946650" y="5037138"/>
          <p14:tracePt t="705673" x="4946650" y="5045075"/>
          <p14:tracePt t="705689" x="4956175" y="5072063"/>
          <p14:tracePt t="705705" x="4983163" y="5099050"/>
          <p14:tracePt t="705722" x="5018088" y="5116513"/>
          <p14:tracePt t="705737" x="5062538" y="5116513"/>
          <p14:tracePt t="705753" x="5081588" y="5133975"/>
          <p14:tracePt t="705769" x="5116513" y="5133975"/>
          <p14:tracePt t="705785" x="5143500" y="5133975"/>
          <p14:tracePt t="705801" x="5170488" y="5133975"/>
          <p14:tracePt t="705817" x="5205413" y="5133975"/>
          <p14:tracePt t="705833" x="5276850" y="5133975"/>
          <p14:tracePt t="705849" x="5322888" y="5133975"/>
          <p14:tracePt t="705865" x="5340350" y="5133975"/>
          <p14:tracePt t="705881" x="5348288" y="5133975"/>
          <p14:tracePt t="705897" x="5357813" y="5133975"/>
          <p14:tracePt t="705913" x="5384800" y="5126038"/>
          <p14:tracePt t="705929" x="5402263" y="5126038"/>
          <p14:tracePt t="705945" x="5402263" y="5116513"/>
          <p14:tracePt t="705961" x="5411788" y="5108575"/>
          <p14:tracePt t="705977" x="5419725" y="5108575"/>
          <p14:tracePt t="706008" x="5419725" y="5099050"/>
          <p14:tracePt t="706024" x="5429250" y="5089525"/>
          <p14:tracePt t="706040" x="5438775" y="5081588"/>
          <p14:tracePt t="706068" x="5438775" y="5072063"/>
          <p14:tracePt t="706088" x="5438775" y="5054600"/>
          <p14:tracePt t="706100" x="5438775" y="5045075"/>
          <p14:tracePt t="706106" x="5438775" y="5037138"/>
          <p14:tracePt t="706276" x="5438775" y="5027613"/>
          <p14:tracePt t="706282" x="5438775" y="5018088"/>
          <p14:tracePt t="706310" x="5438775" y="5010150"/>
          <p14:tracePt t="706326" x="5429250" y="4991100"/>
          <p14:tracePt t="706332" x="5419725" y="4983163"/>
          <p14:tracePt t="706359" x="5419725" y="4973638"/>
          <p14:tracePt t="706422" x="5411788" y="4973638"/>
          <p14:tracePt t="706454" x="5402263" y="4965700"/>
          <p14:tracePt t="707311" x="5402263" y="4956175"/>
          <p14:tracePt t="707641" x="5394325" y="4956175"/>
          <p14:tracePt t="707705" x="5384800" y="4946650"/>
          <p14:tracePt t="707753" x="5375275" y="4946650"/>
          <p14:tracePt t="707784" x="5367338" y="4946650"/>
          <p14:tracePt t="707801" x="5357813" y="4938713"/>
          <p14:tracePt t="707806" x="5348288" y="4938713"/>
          <p14:tracePt t="707817" x="5340350" y="4938713"/>
          <p14:tracePt t="707831" x="5322888" y="4929188"/>
          <p14:tracePt t="707848" x="5286375" y="4919663"/>
          <p14:tracePt t="707863" x="5241925" y="4894263"/>
          <p14:tracePt t="707880" x="5232400" y="4884738"/>
          <p14:tracePt t="707895" x="5214938" y="4867275"/>
          <p14:tracePt t="707911" x="5205413" y="4857750"/>
          <p14:tracePt t="707928" x="5160963" y="4840288"/>
          <p14:tracePt t="707943" x="5153025" y="4830763"/>
          <p14:tracePt t="707959" x="5133975" y="4813300"/>
          <p14:tracePt t="707991" x="5133975" y="4803775"/>
          <p14:tracePt t="708007" x="5126038" y="4786313"/>
          <p14:tracePt t="708023" x="5108575" y="4732338"/>
          <p14:tracePt t="708039" x="5099050" y="4714875"/>
          <p14:tracePt t="708055" x="5081588" y="4679950"/>
          <p14:tracePt t="708058" x="5072063" y="4670425"/>
          <p14:tracePt t="708070" x="5062538" y="4660900"/>
          <p14:tracePt t="708086" x="5054600" y="4652963"/>
          <p14:tracePt t="708481" x="5045075" y="4652963"/>
          <p14:tracePt t="708496" x="5045075" y="4660900"/>
          <p14:tracePt t="708608" x="5037138" y="4660900"/>
          <p14:tracePt t="708624" x="5037138" y="4670425"/>
          <p14:tracePt t="708640" x="5037138" y="4679950"/>
          <p14:tracePt t="708688" x="5037138" y="4687888"/>
          <p14:tracePt t="708720" x="5037138" y="4697413"/>
          <p14:tracePt t="708736" x="5045075" y="4697413"/>
          <p14:tracePt t="708768" x="5054600" y="4697413"/>
          <p14:tracePt t="708800" x="5062538" y="4697413"/>
          <p14:tracePt t="708936" x="5072063" y="4705350"/>
          <p14:tracePt t="709083" x="5072063" y="4714875"/>
          <p14:tracePt t="709098" x="5081588" y="4714875"/>
          <p14:tracePt t="709114" x="5081588" y="4732338"/>
          <p14:tracePt t="709130" x="5089525" y="4741863"/>
          <p14:tracePt t="709146" x="5089525" y="4751388"/>
          <p14:tracePt t="709151" x="5099050" y="4759325"/>
          <p14:tracePt t="709214" x="5099050" y="4768850"/>
          <p14:tracePt t="709226" x="5099050" y="4776788"/>
          <p14:tracePt t="709243" x="5108575" y="4795838"/>
          <p14:tracePt t="709247" x="5108575" y="4803775"/>
          <p14:tracePt t="709258" x="5116513" y="4822825"/>
          <p14:tracePt t="709269" x="5116513" y="4830763"/>
          <p14:tracePt t="709285" x="5126038" y="4848225"/>
          <p14:tracePt t="709306" x="5126038" y="4857750"/>
          <p14:tracePt t="709322" x="5126038" y="4867275"/>
          <p14:tracePt t="709354" x="5126038" y="4875213"/>
          <p14:tracePt t="709406" x="5126038" y="4884738"/>
          <p14:tracePt t="709418" x="5126038" y="4894263"/>
          <p14:tracePt t="709434" x="5133975" y="4894263"/>
          <p14:tracePt t="709482" x="5133975" y="4902200"/>
          <p14:tracePt t="709514" x="5153025" y="4902200"/>
          <p14:tracePt t="709519" x="5160963" y="4902200"/>
          <p14:tracePt t="709530" x="5160963" y="4911725"/>
          <p14:tracePt t="709541" x="5170488" y="4911725"/>
          <p14:tracePt t="709594" x="5180013" y="4911725"/>
          <p14:tracePt t="709611" x="5180013" y="4894263"/>
          <p14:tracePt t="709626" x="5170488" y="4884738"/>
          <p14:tracePt t="709631" x="5170488" y="4875213"/>
          <p14:tracePt t="709642" x="5160963" y="4875213"/>
          <p14:tracePt t="709653" x="5143500" y="4867275"/>
          <p14:tracePt t="709669" x="5126038" y="4848225"/>
          <p14:tracePt t="709685" x="5108575" y="4830763"/>
          <p14:tracePt t="709701" x="5081588" y="4803775"/>
          <p14:tracePt t="709717" x="5045075" y="4795838"/>
          <p14:tracePt t="709733" x="5018088" y="4795838"/>
          <p14:tracePt t="709749" x="4991100" y="4795838"/>
          <p14:tracePt t="709765" x="4973638" y="4795838"/>
          <p14:tracePt t="709781" x="4965700" y="4795838"/>
          <p14:tracePt t="709797" x="4946650" y="4795838"/>
          <p14:tracePt t="709813" x="4938713" y="4803775"/>
          <p14:tracePt t="709829" x="4929188" y="4803775"/>
          <p14:tracePt t="709845" x="4929188" y="4813300"/>
          <p14:tracePt t="709861" x="4902200" y="4813300"/>
          <p14:tracePt t="709877" x="4902200" y="4822825"/>
          <p14:tracePt t="709893" x="4894263" y="4822825"/>
          <p14:tracePt t="709909" x="4884738" y="4830763"/>
          <p14:tracePt t="709925" x="4867275" y="4840288"/>
          <p14:tracePt t="709957" x="4857750" y="4840288"/>
          <p14:tracePt t="709973" x="4857750" y="4848225"/>
          <p14:tracePt t="709989" x="4857750" y="4867275"/>
          <p14:tracePt t="710005" x="4857750" y="4875213"/>
          <p14:tracePt t="710021" x="4857750" y="4902200"/>
          <p14:tracePt t="710037" x="4857750" y="4919663"/>
          <p14:tracePt t="710053" x="4857750" y="4938713"/>
          <p14:tracePt t="710069" x="4857750" y="4956175"/>
          <p14:tracePt t="710085" x="4884738" y="4973638"/>
          <p14:tracePt t="710101" x="4902200" y="5000625"/>
          <p14:tracePt t="710117" x="4938713" y="5010150"/>
          <p14:tracePt t="710134" x="4946650" y="5018088"/>
          <p14:tracePt t="710149" x="4965700" y="5037138"/>
          <p14:tracePt t="710165" x="4973638" y="5037138"/>
          <p14:tracePt t="710181" x="4991100" y="5045075"/>
          <p14:tracePt t="710196" x="5045075" y="5062538"/>
          <p14:tracePt t="710212" x="5062538" y="5062538"/>
          <p14:tracePt t="710228" x="5089525" y="5062538"/>
          <p14:tracePt t="710244" x="5108575" y="5072063"/>
          <p14:tracePt t="710260" x="5116513" y="5072063"/>
          <p14:tracePt t="710292" x="5143500" y="5072063"/>
          <p14:tracePt t="710308" x="5170488" y="5072063"/>
          <p14:tracePt t="710324" x="5197475" y="5072063"/>
          <p14:tracePt t="710340" x="5224463" y="5072063"/>
          <p14:tracePt t="710372" x="5232400" y="5072063"/>
          <p14:tracePt t="710395" x="5251450" y="5072063"/>
          <p14:tracePt t="710404" x="5259388" y="5072063"/>
          <p14:tracePt t="710420" x="5340350" y="5072063"/>
          <p14:tracePt t="710436" x="5402263" y="5072063"/>
          <p14:tracePt t="710452" x="5429250" y="5072063"/>
          <p14:tracePt t="710468" x="5456238" y="5072063"/>
          <p14:tracePt t="710484" x="5465763" y="5072063"/>
          <p14:tracePt t="710516" x="5473700" y="5072063"/>
          <p14:tracePt t="710532" x="5500688" y="5072063"/>
          <p14:tracePt t="710548" x="5527675" y="5072063"/>
          <p14:tracePt t="710564" x="5554663" y="5072063"/>
          <p14:tracePt t="710596" x="5562600" y="5045075"/>
          <p14:tracePt t="710612" x="5562600" y="5027613"/>
          <p14:tracePt t="710628" x="5572125" y="5010150"/>
          <p14:tracePt t="710644" x="5572125" y="5000625"/>
          <p14:tracePt t="710660" x="5599113" y="4973638"/>
          <p14:tracePt t="710749" x="5608638" y="4973638"/>
          <p14:tracePt t="710764" x="5608638" y="4983163"/>
          <p14:tracePt t="710769" x="5608638" y="4991100"/>
          <p14:tracePt t="710780" x="5608638" y="5000625"/>
          <p14:tracePt t="710788" x="5608638" y="5010150"/>
          <p14:tracePt t="710804" x="5626100" y="5045075"/>
          <p14:tracePt t="710989" x="5626100" y="5062538"/>
          <p14:tracePt t="711004" x="5634038" y="5072063"/>
          <p14:tracePt t="711009" x="5643563" y="5072063"/>
          <p14:tracePt t="711020" x="5661025" y="5089525"/>
          <p14:tracePt t="711028" x="5680075" y="5108575"/>
          <p14:tracePt t="711044" x="5705475" y="5126038"/>
          <p14:tracePt t="711060" x="5741988" y="5133975"/>
          <p14:tracePt t="711076" x="5751513" y="5143500"/>
          <p14:tracePt t="711116" x="5759450" y="5143500"/>
          <p14:tracePt t="711228" x="5768975" y="5143500"/>
          <p14:tracePt t="711260" x="5786438" y="5143500"/>
          <p14:tracePt t="711265" x="5795963" y="5143500"/>
          <p14:tracePt t="711324" x="5803900" y="5143500"/>
          <p14:tracePt t="711341" x="5813425" y="5143500"/>
          <p14:tracePt t="711360" x="5830888" y="5143500"/>
          <p14:tracePt t="711376" x="5840413" y="5143500"/>
          <p14:tracePt t="711388" x="5848350" y="5143500"/>
          <p14:tracePt t="711436" x="5857875" y="5143500"/>
          <p14:tracePt t="711452" x="5867400" y="5143500"/>
          <p14:tracePt t="711468" x="5884863" y="5133975"/>
          <p14:tracePt t="711473" x="5902325" y="5133975"/>
          <p14:tracePt t="711489" x="5919788" y="5133975"/>
          <p14:tracePt t="711516" x="5929313" y="5133975"/>
          <p14:tracePt t="711521" x="5938838" y="5133975"/>
          <p14:tracePt t="711536" x="5946775" y="5133975"/>
          <p14:tracePt t="711548" x="5956300" y="5133975"/>
          <p14:tracePt t="711564" x="5965825" y="5133975"/>
          <p14:tracePt t="711571" x="5983288" y="5133975"/>
          <p14:tracePt t="711587" x="5991225" y="5133975"/>
          <p14:tracePt t="711603" x="6000750" y="5133975"/>
          <p14:tracePt t="711660" x="6010275" y="5133975"/>
          <p14:tracePt t="711665" x="6018213" y="5133975"/>
          <p14:tracePt t="711680" x="6027738" y="5133975"/>
          <p14:tracePt t="711692" x="6037263" y="5133975"/>
          <p14:tracePt t="711708" x="6054725" y="5133975"/>
          <p14:tracePt t="711715" x="6062663" y="5133975"/>
          <p14:tracePt t="711731" x="6081713" y="5133975"/>
          <p14:tracePt t="711747" x="6116638" y="5133975"/>
          <p14:tracePt t="711763" x="6180138" y="5143500"/>
          <p14:tracePt t="711779" x="6224588" y="5143500"/>
          <p14:tracePt t="711795" x="6242050" y="5143500"/>
          <p14:tracePt t="711811" x="6259513" y="5143500"/>
          <p14:tracePt t="711827" x="6286500" y="5143500"/>
          <p14:tracePt t="711843" x="6303963" y="5143500"/>
          <p14:tracePt t="711859" x="6330950" y="5143500"/>
          <p14:tracePt t="711875" x="6348413" y="5133975"/>
          <p14:tracePt t="711891" x="6375400" y="5126038"/>
          <p14:tracePt t="711907" x="6402388" y="5126038"/>
          <p14:tracePt t="711923" x="6419850" y="5108575"/>
          <p14:tracePt t="711940" x="6438900" y="5108575"/>
          <p14:tracePt t="711955" x="6456363" y="5108575"/>
          <p14:tracePt t="712142" x="6465888" y="5099050"/>
          <p14:tracePt t="715202" x="6456363" y="5089525"/>
          <p14:tracePt t="716447" x="6465888" y="5099050"/>
          <p14:tracePt t="716451" x="6473825" y="5126038"/>
          <p14:tracePt t="716463" x="6483350" y="5133975"/>
          <p14:tracePt t="716479" x="6491288" y="5133975"/>
          <p14:tracePt t="716495" x="6500813" y="5133975"/>
          <p14:tracePt t="716511" x="6518275" y="5133975"/>
          <p14:tracePt t="716527" x="6527800" y="5133975"/>
          <p14:tracePt t="716543" x="6537325" y="5133975"/>
          <p14:tracePt t="716559" x="6554788" y="5133975"/>
          <p14:tracePt t="716574" x="6562725" y="5133975"/>
          <p14:tracePt t="716591" x="6581775" y="5133975"/>
          <p14:tracePt t="716687" x="6589713" y="5133975"/>
          <p14:tracePt t="716703" x="6599238" y="5133975"/>
          <p14:tracePt t="716719" x="6616700" y="5143500"/>
          <p14:tracePt t="716863" x="6626225" y="5153025"/>
          <p14:tracePt t="716911" x="6634163" y="5153025"/>
          <p14:tracePt t="716943" x="6643688" y="5153025"/>
          <p14:tracePt t="716959" x="6653213" y="5153025"/>
          <p14:tracePt t="716975" x="6661150" y="5153025"/>
          <p14:tracePt t="717022" x="6680200" y="5153025"/>
          <p14:tracePt t="717039" x="6688138" y="5153025"/>
          <p14:tracePt t="717044" x="6697663" y="5153025"/>
          <p14:tracePt t="717058" x="6705600" y="5153025"/>
          <p14:tracePt t="717072" x="6715125" y="5153025"/>
          <p14:tracePt t="717471" x="6724650" y="5153025"/>
          <p14:tracePt t="717475" x="6732588" y="5153025"/>
          <p14:tracePt t="717487" x="6742113" y="5153025"/>
          <p14:tracePt t="717503" x="6742113" y="5160963"/>
          <p14:tracePt t="717519" x="6751638" y="5160963"/>
          <p14:tracePt t="717534" x="6769100" y="5160963"/>
          <p14:tracePt t="717550" x="6786563" y="5170488"/>
          <p14:tracePt t="717582" x="6804025" y="5170488"/>
          <p14:tracePt t="717598" x="6823075" y="5180013"/>
          <p14:tracePt t="717614" x="6858000" y="5180013"/>
          <p14:tracePt t="717630" x="6875463" y="5180013"/>
          <p14:tracePt t="717646" x="6902450" y="5180013"/>
          <p14:tracePt t="717662" x="6911975" y="5180013"/>
          <p14:tracePt t="717678" x="6946900" y="5180013"/>
          <p14:tracePt t="717694" x="6965950" y="5180013"/>
          <p14:tracePt t="717710" x="7000875" y="5180013"/>
          <p14:tracePt t="717726" x="7018338" y="5180013"/>
          <p14:tracePt t="717757" x="7027863" y="5180013"/>
          <p14:tracePt t="717773" x="7045325" y="5180013"/>
          <p14:tracePt t="717789" x="7081838" y="5180013"/>
          <p14:tracePt t="717805" x="7143750" y="5180013"/>
          <p14:tracePt t="717821" x="7197725" y="5180013"/>
          <p14:tracePt t="717837" x="7251700" y="5180013"/>
          <p14:tracePt t="717853" x="7269163" y="5180013"/>
          <p14:tracePt t="717869" x="7277100" y="5180013"/>
          <p14:tracePt t="717889" x="7286625" y="5180013"/>
          <p14:tracePt t="717908" x="7304088" y="5180013"/>
          <p14:tracePt t="717921" x="7313613" y="5180013"/>
          <p14:tracePt t="717988" x="7323138" y="5180013"/>
          <p14:tracePt t="718001" x="7331075" y="5180013"/>
          <p14:tracePt t="718006" x="7340600" y="5180013"/>
          <p14:tracePt t="718017" x="7358063" y="5180013"/>
          <p14:tracePt t="718033" x="7367588" y="5180013"/>
          <p14:tracePt t="718049" x="7375525" y="5180013"/>
          <p14:tracePt t="718160" x="7385050" y="5180013"/>
          <p14:tracePt t="718165" x="7394575" y="5170488"/>
          <p14:tracePt t="718224" x="7402513" y="5160963"/>
          <p14:tracePt t="718229" x="7412038" y="5153025"/>
          <p14:tracePt t="718244" x="7412038" y="5143500"/>
          <p14:tracePt t="718257" x="7429500" y="5133975"/>
          <p14:tracePt t="718269" x="7439025" y="5116513"/>
          <p14:tracePt t="718320" x="7439025" y="5108575"/>
          <p14:tracePt t="718337" x="7439025" y="5099050"/>
          <p14:tracePt t="718400" x="7446963" y="5099050"/>
          <p14:tracePt t="718432" x="7446963" y="5089525"/>
          <p14:tracePt t="718449" x="7446963" y="5081588"/>
          <p14:tracePt t="718480" x="7446963" y="5072063"/>
          <p14:tracePt t="718497" x="7446963" y="5062538"/>
          <p14:tracePt t="718513" x="7439025" y="5045075"/>
          <p14:tracePt t="718517" x="7429500" y="5037138"/>
          <p14:tracePt t="718545" x="7429500" y="5027613"/>
          <p14:tracePt t="718576" x="7419975" y="5018088"/>
          <p14:tracePt t="718593" x="7412038" y="5018088"/>
          <p14:tracePt t="718624" x="7402513" y="5000625"/>
          <p14:tracePt t="718656" x="7394575" y="4991100"/>
          <p14:tracePt t="718661" x="7385050" y="4983163"/>
          <p14:tracePt t="718673" x="7385050" y="4973638"/>
          <p14:tracePt t="718689" x="7375525" y="4973638"/>
          <p14:tracePt t="718701" x="7367588" y="4973638"/>
          <p14:tracePt t="718721" x="7358063" y="4965700"/>
          <p14:tracePt t="718737" x="7348538" y="4956175"/>
          <p14:tracePt t="718753" x="7340600" y="4946650"/>
          <p14:tracePt t="718765" x="7331075" y="4946650"/>
          <p14:tracePt t="718780" x="7323138" y="4938713"/>
          <p14:tracePt t="718833" x="7304088" y="4938713"/>
          <p14:tracePt t="718837" x="7296150" y="4938713"/>
          <p14:tracePt t="718852" x="7286625" y="4938713"/>
          <p14:tracePt t="718881" x="7277100" y="4938713"/>
          <p14:tracePt t="718896" x="7269163" y="4938713"/>
          <p14:tracePt t="718901" x="7259638" y="4938713"/>
          <p14:tracePt t="718917" x="7242175" y="4946650"/>
          <p14:tracePt t="718929" x="7232650" y="4946650"/>
          <p14:tracePt t="718940" x="7224713" y="4956175"/>
          <p14:tracePt t="718956" x="7205663" y="4973638"/>
          <p14:tracePt t="718972" x="7197725" y="4973638"/>
          <p14:tracePt t="718988" x="7188200" y="5000625"/>
          <p14:tracePt t="719004" x="7188200" y="5027613"/>
          <p14:tracePt t="719020" x="7188200" y="5054600"/>
          <p14:tracePt t="719037" x="7188200" y="5072063"/>
          <p14:tracePt t="719068" x="7188200" y="5081588"/>
          <p14:tracePt t="719084" x="7188200" y="5099050"/>
          <p14:tracePt t="719100" x="7197725" y="5116513"/>
          <p14:tracePt t="719116" x="7215188" y="5133975"/>
          <p14:tracePt t="719132" x="7232650" y="5153025"/>
          <p14:tracePt t="719148" x="7269163" y="5180013"/>
          <p14:tracePt t="719164" x="7277100" y="5180013"/>
          <p14:tracePt t="719180" x="7296150" y="5180013"/>
          <p14:tracePt t="719196" x="7331075" y="5180013"/>
          <p14:tracePt t="719212" x="7375525" y="5180013"/>
          <p14:tracePt t="719228" x="7429500" y="5180013"/>
          <p14:tracePt t="719244" x="7491413" y="5180013"/>
          <p14:tracePt t="719261" x="7518400" y="5170488"/>
          <p14:tracePt t="719292" x="7527925" y="5160963"/>
          <p14:tracePt t="719308" x="7537450" y="5160963"/>
          <p14:tracePt t="719324" x="7537450" y="5153025"/>
          <p14:tracePt t="719341" x="7545388" y="5143500"/>
          <p14:tracePt t="719978" x="7554913" y="5143500"/>
          <p14:tracePt t="720010" x="7562850" y="5143500"/>
          <p14:tracePt t="720015" x="7572375" y="5143500"/>
          <p14:tracePt t="720031" x="7581900" y="5143500"/>
          <p14:tracePt t="720058" x="7589838" y="5143500"/>
          <p14:tracePt t="720126" x="7599363" y="5143500"/>
          <p14:tracePt t="720138" x="7608888" y="5143500"/>
          <p14:tracePt t="720203" x="7616825" y="5143500"/>
          <p14:tracePt t="720219" x="7634288" y="5143500"/>
          <p14:tracePt t="720235" x="7653338" y="5143500"/>
          <p14:tracePt t="721341" x="7661275" y="5143500"/>
          <p14:tracePt t="721357" x="7670800" y="5133975"/>
          <p14:tracePt t="721361" x="7670800" y="5126038"/>
          <p14:tracePt t="721373" x="7688263" y="5116513"/>
          <p14:tracePt t="721386" x="7697788" y="5108575"/>
          <p14:tracePt t="721402" x="7715250" y="5089525"/>
          <p14:tracePt t="721418" x="7732713" y="5072063"/>
          <p14:tracePt t="721434" x="7751763" y="5045075"/>
          <p14:tracePt t="721466" x="7751763" y="5037138"/>
          <p14:tracePt t="721613" x="7759700" y="5027613"/>
          <p14:tracePt t="721629" x="7769225" y="5027613"/>
          <p14:tracePt t="721708" x="7786688" y="5018088"/>
          <p14:tracePt t="721713" x="7796213" y="5010150"/>
          <p14:tracePt t="721790" x="7804150" y="5010150"/>
          <p14:tracePt t="721806" x="7813675" y="5010150"/>
          <p14:tracePt t="721822" x="7831138" y="5000625"/>
          <p14:tracePt t="721838" x="7840663" y="5000625"/>
          <p14:tracePt t="722018" x="7831138" y="5000625"/>
          <p14:tracePt t="722046" x="7823200" y="5000625"/>
          <p14:tracePt t="722062" x="7804150" y="5000625"/>
          <p14:tracePt t="722067" x="7796213" y="5000625"/>
          <p14:tracePt t="722078" x="7777163" y="5000625"/>
          <p14:tracePt t="722089" x="7769225" y="5000625"/>
          <p14:tracePt t="722105" x="7732713" y="5000625"/>
          <p14:tracePt t="722121" x="7724775" y="5000625"/>
          <p14:tracePt t="722137" x="7715250" y="5000625"/>
          <p14:tracePt t="722153" x="7705725" y="5000625"/>
          <p14:tracePt t="722169" x="7697788" y="5000625"/>
          <p14:tracePt t="722185" x="7670800" y="5000625"/>
          <p14:tracePt t="722201" x="7643813" y="4991100"/>
          <p14:tracePt t="722217" x="7599363" y="4965700"/>
          <p14:tracePt t="722233" x="7572375" y="4946650"/>
          <p14:tracePt t="722249" x="7545388" y="4929188"/>
          <p14:tracePt t="722265" x="7500938" y="4894263"/>
          <p14:tracePt t="722281" x="7429500" y="4848225"/>
          <p14:tracePt t="722297" x="7367588" y="4822825"/>
          <p14:tracePt t="722313" x="7296150" y="4795838"/>
          <p14:tracePt t="722329" x="7251700" y="4786313"/>
          <p14:tracePt t="722345" x="7242175" y="4786313"/>
          <p14:tracePt t="722361" x="7224713" y="4786313"/>
          <p14:tracePt t="722377" x="7215188" y="4786313"/>
          <p14:tracePt t="722393" x="7188200" y="4786313"/>
          <p14:tracePt t="722409" x="7180263" y="4795838"/>
          <p14:tracePt t="722425" x="7153275" y="4813300"/>
          <p14:tracePt t="722441" x="7143750" y="4830763"/>
          <p14:tracePt t="722457" x="7126288" y="4848225"/>
          <p14:tracePt t="722473" x="7108825" y="4867275"/>
          <p14:tracePt t="722489" x="7099300" y="4875213"/>
          <p14:tracePt t="722505" x="7099300" y="4894263"/>
          <p14:tracePt t="722521" x="7089775" y="4919663"/>
          <p14:tracePt t="722537" x="7089775" y="4956175"/>
          <p14:tracePt t="722553" x="7089775" y="4991100"/>
          <p14:tracePt t="722570" x="7089775" y="5018088"/>
          <p14:tracePt t="722585" x="7126288" y="5072063"/>
          <p14:tracePt t="722601" x="7188200" y="5126038"/>
          <p14:tracePt t="722617" x="7242175" y="5153025"/>
          <p14:tracePt t="722633" x="7296150" y="5160963"/>
          <p14:tracePt t="722649" x="7348538" y="5180013"/>
          <p14:tracePt t="722665" x="7385050" y="5180013"/>
          <p14:tracePt t="722681" x="7429500" y="5180013"/>
          <p14:tracePt t="722697" x="7473950" y="5180013"/>
          <p14:tracePt t="722713" x="7510463" y="5180013"/>
          <p14:tracePt t="722729" x="7545388" y="5170488"/>
          <p14:tracePt t="722745" x="7562850" y="5153025"/>
          <p14:tracePt t="722782" x="7562850" y="5143500"/>
          <p14:tracePt t="722926" x="7572375" y="5143500"/>
          <p14:tracePt t="723071" x="7581900" y="5143500"/>
          <p14:tracePt t="723075" x="7589838" y="5143500"/>
          <p14:tracePt t="723328" x="7599363" y="5143500"/>
          <p14:tracePt t="723681" x="7608888" y="5143500"/>
          <p14:tracePt t="723685" x="7616825" y="5143500"/>
          <p14:tracePt t="723696" x="7634288" y="5143500"/>
          <p14:tracePt t="723704" x="7643813" y="5143500"/>
          <p14:tracePt t="723720" x="7705725" y="5143500"/>
          <p14:tracePt t="723736" x="7777163" y="5143500"/>
          <p14:tracePt t="723752" x="7902575" y="5143500"/>
          <p14:tracePt t="723768" x="8010525" y="5133975"/>
          <p14:tracePt t="723784" x="8062913" y="5126038"/>
          <p14:tracePt t="723800" x="8099425" y="5099050"/>
          <p14:tracePt t="723816" x="8108950" y="5081588"/>
          <p14:tracePt t="723832" x="8153400" y="5072063"/>
          <p14:tracePt t="723848" x="8205788" y="5054600"/>
          <p14:tracePt t="723864" x="8242300" y="5054600"/>
          <p14:tracePt t="723880" x="8251825" y="5054600"/>
          <p14:tracePt t="723896" x="8259763" y="5054600"/>
          <p14:tracePt t="723912" x="8277225" y="5054600"/>
          <p14:tracePt t="723928" x="8286750" y="5054600"/>
          <p14:tracePt t="724080" x="8277225" y="5054600"/>
          <p14:tracePt t="724085" x="8269288" y="5054600"/>
          <p14:tracePt t="724144" x="8259763" y="5054600"/>
          <p14:tracePt t="724160" x="8251825" y="5054600"/>
          <p14:tracePt t="724165" x="8232775" y="5054600"/>
          <p14:tracePt t="724176" x="8205788" y="5054600"/>
          <p14:tracePt t="724183" x="8170863" y="5054600"/>
          <p14:tracePt t="724199" x="8126413" y="5062538"/>
          <p14:tracePt t="724215" x="8099425" y="5062538"/>
          <p14:tracePt t="724231" x="8054975" y="5062538"/>
          <p14:tracePt t="724247" x="8001000" y="5062538"/>
          <p14:tracePt t="724263" x="7885113" y="5062538"/>
          <p14:tracePt t="724279" x="7724775" y="5062538"/>
          <p14:tracePt t="724295" x="7634288" y="5062538"/>
          <p14:tracePt t="724311" x="7616825" y="5062538"/>
          <p14:tracePt t="724327" x="7608888" y="5062538"/>
          <p14:tracePt t="724481" x="7616825" y="5045075"/>
          <p14:tracePt t="724485" x="7626350" y="5045075"/>
          <p14:tracePt t="724500" x="7653338" y="5037138"/>
          <p14:tracePt t="724512" x="7661275" y="5027613"/>
          <p14:tracePt t="724519" x="7680325" y="5027613"/>
          <p14:tracePt t="724535" x="7732713" y="5018088"/>
          <p14:tracePt t="724551" x="7786688" y="5018088"/>
          <p14:tracePt t="724567" x="7848600" y="4991100"/>
          <p14:tracePt t="724583" x="7929563" y="4965700"/>
          <p14:tracePt t="724599" x="8010525" y="4946650"/>
          <p14:tracePt t="724615" x="8161338" y="4875213"/>
          <p14:tracePt t="724631" x="8331200" y="4732338"/>
          <p14:tracePt t="724647" x="8562975" y="4554538"/>
          <p14:tracePt t="724663" x="8777288" y="4348163"/>
          <p14:tracePt t="724679" x="8983663" y="4143375"/>
          <p14:tracePt t="724695" x="9109075" y="3938588"/>
          <p14:tracePt t="724711" x="9188450" y="3724275"/>
          <p14:tracePt t="724727" x="9251950" y="3571875"/>
          <p14:tracePt t="724743" x="9277350" y="3482975"/>
          <p14:tracePt t="724759" x="9277350" y="3446463"/>
          <p14:tracePt t="724775" x="9277350" y="3419475"/>
          <p14:tracePt t="724791" x="9277350" y="3394075"/>
          <p14:tracePt t="724807" x="9259888" y="3375025"/>
          <p14:tracePt t="724823" x="9251950" y="3367088"/>
          <p14:tracePt t="724839" x="9242425" y="3348038"/>
          <p14:tracePt t="724855" x="9224963" y="3340100"/>
          <p14:tracePt t="724871" x="9205913" y="3322638"/>
          <p14:tracePt t="724887" x="9197975" y="3313113"/>
          <p14:tracePt t="724919" x="9180513" y="3295650"/>
          <p14:tracePt t="724935" x="9180513" y="3286125"/>
          <p14:tracePt t="724951" x="9161463" y="3268663"/>
          <p14:tracePt t="724967" x="9144000" y="3268663"/>
          <p14:tracePt t="724983" x="9134475" y="3268663"/>
          <p14:tracePt t="724999" x="9134475" y="3259138"/>
          <p14:tracePt t="725015" x="9099550" y="3251200"/>
          <p14:tracePt t="725031" x="9072563" y="3251200"/>
          <p14:tracePt t="725047" x="9028113" y="3251200"/>
          <p14:tracePt t="725063" x="9010650" y="3241675"/>
          <p14:tracePt t="725079" x="8983663" y="3232150"/>
          <p14:tracePt t="725095" x="8956675" y="3224213"/>
          <p14:tracePt t="725111" x="8929688" y="3214688"/>
          <p14:tracePt t="725142" x="8902700" y="3214688"/>
          <p14:tracePt t="725158" x="8875713" y="3214688"/>
          <p14:tracePt t="725174" x="8858250" y="3214688"/>
          <p14:tracePt t="725206" x="8848725" y="3214688"/>
          <p14:tracePt t="725234" x="8840788" y="3214688"/>
          <p14:tracePt t="725240" x="8831263" y="3214688"/>
          <p14:tracePt t="725254" x="8777288" y="3214688"/>
          <p14:tracePt t="725270" x="8732838" y="3214688"/>
          <p14:tracePt t="725286" x="8680450" y="3214688"/>
          <p14:tracePt t="725302" x="8616950" y="3232150"/>
          <p14:tracePt t="725318" x="8518525" y="3259138"/>
          <p14:tracePt t="725334" x="8402638" y="3295650"/>
          <p14:tracePt t="725350" x="8313738" y="3322638"/>
          <p14:tracePt t="725366" x="8296275" y="3322638"/>
          <p14:tracePt t="725398" x="8286750" y="3330575"/>
          <p14:tracePt t="725426" x="8259763" y="3330575"/>
          <p14:tracePt t="725538" x="8251825" y="3330575"/>
          <p14:tracePt t="725554" x="8242300" y="3357563"/>
          <p14:tracePt t="725560" x="8242300" y="3384550"/>
          <p14:tracePt t="725574" x="8242300" y="3446463"/>
          <p14:tracePt t="725590" x="8269288" y="3500438"/>
          <p14:tracePt t="725606" x="8286750" y="3517900"/>
          <p14:tracePt t="725638" x="8296275" y="3527425"/>
          <p14:tracePt t="725666" x="8304213" y="3536950"/>
          <p14:tracePt t="725682" x="8313738" y="3536950"/>
          <p14:tracePt t="725714" x="8313738" y="3544888"/>
          <p14:tracePt t="725730" x="8340725" y="3544888"/>
          <p14:tracePt t="725746" x="8358188" y="3544888"/>
          <p14:tracePt t="725752" x="8367713" y="3544888"/>
          <p14:tracePt t="725766" x="8420100" y="3544888"/>
          <p14:tracePt t="725782" x="8456613" y="3544888"/>
          <p14:tracePt t="725798" x="8483600" y="3544888"/>
          <p14:tracePt t="725847" x="8491538" y="3544888"/>
          <p14:tracePt t="725858" x="8501063" y="3544888"/>
          <p14:tracePt t="725879" x="8510588" y="3544888"/>
          <p14:tracePt t="725890" x="8528050" y="3544888"/>
          <p14:tracePt t="725906" x="8537575" y="3544888"/>
          <p14:tracePt t="725912" x="8562975" y="3562350"/>
          <p14:tracePt t="725926" x="8599488" y="3589338"/>
          <p14:tracePt t="725942" x="8634413" y="3633788"/>
          <p14:tracePt t="725958" x="8653463" y="3660775"/>
          <p14:tracePt t="725974" x="8680450" y="3697288"/>
          <p14:tracePt t="725990" x="8724900" y="3724275"/>
          <p14:tracePt t="726006" x="8777288" y="3741738"/>
          <p14:tracePt t="726022" x="8786813" y="3759200"/>
          <p14:tracePt t="726038" x="8813800" y="3768725"/>
          <p14:tracePt t="726054" x="8858250" y="3795713"/>
          <p14:tracePt t="726070" x="8902700" y="3795713"/>
          <p14:tracePt t="726086" x="8983663" y="3822700"/>
          <p14:tracePt t="726102" x="9063038" y="3822700"/>
          <p14:tracePt t="726118" x="9134475" y="3830638"/>
          <p14:tracePt t="726134" x="9205913" y="3830638"/>
          <p14:tracePt t="726150" x="9286875" y="3830638"/>
          <p14:tracePt t="726166" x="9348788" y="3830638"/>
          <p14:tracePt t="726182" x="9420225" y="3803650"/>
          <p14:tracePt t="726198" x="9483725" y="3786188"/>
          <p14:tracePt t="726214" x="9537700" y="3768725"/>
          <p14:tracePt t="726230" x="9537700" y="3724275"/>
          <p14:tracePt t="726246" x="9555163" y="3660775"/>
          <p14:tracePt t="726261" x="9555163" y="3625850"/>
          <p14:tracePt t="726277" x="9555163" y="3554413"/>
          <p14:tracePt t="726293" x="9555163" y="3490913"/>
          <p14:tracePt t="726309" x="9555163" y="3429000"/>
          <p14:tracePt t="726325" x="9555163" y="3384550"/>
          <p14:tracePt t="726329" x="9545638" y="3348038"/>
          <p14:tracePt t="726341" x="9537700" y="3330575"/>
          <p14:tracePt t="726357" x="9510713" y="3295650"/>
          <p14:tracePt t="726373" x="9474200" y="3251200"/>
          <p14:tracePt t="726389" x="9412288" y="3205163"/>
          <p14:tracePt t="726405" x="9340850" y="3152775"/>
          <p14:tracePt t="726421" x="9251950" y="3116263"/>
          <p14:tracePt t="726437" x="9188450" y="3081338"/>
          <p14:tracePt t="726453" x="9153525" y="3062288"/>
          <p14:tracePt t="726469" x="9117013" y="3044825"/>
          <p14:tracePt t="726485" x="9072563" y="3044825"/>
          <p14:tracePt t="726501" x="9001125" y="3044825"/>
          <p14:tracePt t="726517" x="8929688" y="3062288"/>
          <p14:tracePt t="726533" x="8902700" y="3062288"/>
          <p14:tracePt t="726549" x="8894763" y="3071813"/>
          <p14:tracePt t="726565" x="8875713" y="3081338"/>
          <p14:tracePt t="726582" x="8867775" y="3089275"/>
          <p14:tracePt t="726597" x="8848725" y="3098800"/>
          <p14:tracePt t="726613" x="8813800" y="3133725"/>
          <p14:tracePt t="726630" x="8786813" y="3170238"/>
          <p14:tracePt t="726645" x="8759825" y="3205163"/>
          <p14:tracePt t="726661" x="8742363" y="3241675"/>
          <p14:tracePt t="726677" x="8697913" y="3286125"/>
          <p14:tracePt t="726693" x="8680450" y="3313113"/>
          <p14:tracePt t="726709" x="8661400" y="3348038"/>
          <p14:tracePt t="726725" x="8643938" y="3375025"/>
          <p14:tracePt t="726741" x="8634413" y="3402013"/>
          <p14:tracePt t="726757" x="8634413" y="3429000"/>
          <p14:tracePt t="726773" x="8626475" y="3465513"/>
          <p14:tracePt t="726789" x="8616950" y="3490913"/>
          <p14:tracePt t="726805" x="8582025" y="3517900"/>
          <p14:tracePt t="726821" x="8582025" y="3536950"/>
          <p14:tracePt t="726824" x="8582025" y="3544888"/>
          <p14:tracePt t="726837" x="8582025" y="3562350"/>
          <p14:tracePt t="726853" x="8599488" y="3598863"/>
          <p14:tracePt t="726869" x="8626475" y="3633788"/>
          <p14:tracePt t="726885" x="8653463" y="3660775"/>
          <p14:tracePt t="726901" x="8680450" y="3697288"/>
          <p14:tracePt t="726917" x="8705850" y="3724275"/>
          <p14:tracePt t="726933" x="8751888" y="3751263"/>
          <p14:tracePt t="726949" x="8769350" y="3776663"/>
          <p14:tracePt t="726965" x="8796338" y="3786188"/>
          <p14:tracePt t="726981" x="8840788" y="3795713"/>
          <p14:tracePt t="726997" x="8875713" y="3813175"/>
          <p14:tracePt t="727013" x="8885238" y="3822700"/>
          <p14:tracePt t="727029" x="8902700" y="3822700"/>
          <p14:tracePt t="727045" x="8939213" y="3822700"/>
          <p14:tracePt t="727061" x="8966200" y="3822700"/>
          <p14:tracePt t="727077" x="9001125" y="3822700"/>
          <p14:tracePt t="727093" x="9037638" y="3822700"/>
          <p14:tracePt t="727109" x="9063038" y="3822700"/>
          <p14:tracePt t="727125" x="9072563" y="3822700"/>
          <p14:tracePt t="727141" x="9090025" y="3822700"/>
          <p14:tracePt t="727157" x="9144000" y="3822700"/>
          <p14:tracePt t="727173" x="9170988" y="3822700"/>
          <p14:tracePt t="727189" x="9224963" y="3803650"/>
          <p14:tracePt t="727205" x="9259888" y="3786188"/>
          <p14:tracePt t="727221" x="9304338" y="3759200"/>
          <p14:tracePt t="727237" x="9323388" y="3741738"/>
          <p14:tracePt t="727253" x="9331325" y="3724275"/>
          <p14:tracePt t="727268" x="9367838" y="3679825"/>
          <p14:tracePt t="727285" x="9375775" y="3652838"/>
          <p14:tracePt t="727300" x="9394825" y="3625850"/>
          <p14:tracePt t="727316" x="9402763" y="3598863"/>
          <p14:tracePt t="727320" x="9402763" y="3571875"/>
          <p14:tracePt t="727335" x="9402763" y="3536950"/>
          <p14:tracePt t="727348" x="9402763" y="3482975"/>
          <p14:tracePt t="727364" x="9412288" y="3429000"/>
          <p14:tracePt t="727380" x="9412288" y="3384550"/>
          <p14:tracePt t="727396" x="9412288" y="3357563"/>
          <p14:tracePt t="727412" x="9385300" y="3303588"/>
          <p14:tracePt t="727428" x="9340850" y="3251200"/>
          <p14:tracePt t="727444" x="9304338" y="3197225"/>
          <p14:tracePt t="727460" x="9269413" y="3160713"/>
          <p14:tracePt t="727476" x="9242425" y="3125788"/>
          <p14:tracePt t="727492" x="9197975" y="3098800"/>
          <p14:tracePt t="727508" x="9170988" y="3089275"/>
          <p14:tracePt t="727524" x="9144000" y="3071813"/>
          <p14:tracePt t="727540" x="9117013" y="3071813"/>
          <p14:tracePt t="727556" x="9099550" y="3071813"/>
          <p14:tracePt t="727572" x="9082088" y="3071813"/>
          <p14:tracePt t="727588" x="9037638" y="3071813"/>
          <p14:tracePt t="727604" x="9001125" y="3071813"/>
          <p14:tracePt t="727620" x="8974138" y="3071813"/>
          <p14:tracePt t="727636" x="8929688" y="3071813"/>
          <p14:tracePt t="727652" x="8894763" y="3071813"/>
          <p14:tracePt t="727668" x="8867775" y="3081338"/>
          <p14:tracePt t="727685" x="8848725" y="3081338"/>
          <p14:tracePt t="727700" x="8823325" y="3089275"/>
          <p14:tracePt t="727716" x="8786813" y="3108325"/>
          <p14:tracePt t="727748" x="8759825" y="3125788"/>
          <p14:tracePt t="727764" x="8751888" y="3133725"/>
          <p14:tracePt t="727780" x="8742363" y="3152775"/>
          <p14:tracePt t="727796" x="8715375" y="3179763"/>
          <p14:tracePt t="727812" x="8715375" y="3197225"/>
          <p14:tracePt t="727828" x="8697913" y="3205163"/>
          <p14:tracePt t="727831" x="8688388" y="3214688"/>
          <p14:tracePt t="727844" x="8680450" y="3224213"/>
          <p14:tracePt t="727860" x="8680450" y="3268663"/>
          <p14:tracePt t="727876" x="8661400" y="3286125"/>
          <p14:tracePt t="727892" x="8653463" y="3303588"/>
          <p14:tracePt t="727908" x="8653463" y="3340100"/>
          <p14:tracePt t="727924" x="8643938" y="3348038"/>
          <p14:tracePt t="727940" x="8643938" y="3367088"/>
          <p14:tracePt t="727956" x="8643938" y="3384550"/>
          <p14:tracePt t="727972" x="8643938" y="3394075"/>
          <p14:tracePt t="727988" x="8634413" y="3419475"/>
          <p14:tracePt t="728004" x="8634413" y="3438525"/>
          <p14:tracePt t="728020" x="8634413" y="3446463"/>
          <p14:tracePt t="728036" x="8634413" y="3465513"/>
          <p14:tracePt t="728052" x="8653463" y="3490913"/>
          <p14:tracePt t="728068" x="8653463" y="3509963"/>
          <p14:tracePt t="728084" x="8670925" y="3536950"/>
          <p14:tracePt t="728100" x="8670925" y="3544888"/>
          <p14:tracePt t="728116" x="8680450" y="3562350"/>
          <p14:tracePt t="728132" x="8680450" y="3581400"/>
          <p14:tracePt t="728148" x="8688388" y="3598863"/>
          <p14:tracePt t="728164" x="8697913" y="3625850"/>
          <p14:tracePt t="728180" x="8715375" y="3652838"/>
          <p14:tracePt t="728196" x="8724900" y="3670300"/>
          <p14:tracePt t="728212" x="8732838" y="3679825"/>
          <p14:tracePt t="728228" x="8742363" y="3697288"/>
          <p14:tracePt t="728244" x="8751888" y="3714750"/>
          <p14:tracePt t="728275" x="8759825" y="3714750"/>
          <p14:tracePt t="728292" x="8769350" y="3724275"/>
          <p14:tracePt t="728320" x="8786813" y="3732213"/>
          <p14:tracePt t="728325" x="8796338" y="3741738"/>
          <p14:tracePt t="728919" x="8796338" y="3751263"/>
          <p14:tracePt t="728923" x="8796338" y="3759200"/>
          <p14:tracePt t="728935" x="8796338" y="3768725"/>
          <p14:tracePt t="728947" x="8796338" y="3786188"/>
          <p14:tracePt t="728963" x="8769350" y="3830638"/>
          <p14:tracePt t="728979" x="8759825" y="3875088"/>
          <p14:tracePt t="728995" x="8751888" y="3884613"/>
          <p14:tracePt t="729027" x="8724900" y="3902075"/>
          <p14:tracePt t="729043" x="8715375" y="3911600"/>
          <p14:tracePt t="729059" x="8705850" y="3929063"/>
          <p14:tracePt t="729075" x="8697913" y="3946525"/>
          <p14:tracePt t="729091" x="8688388" y="3965575"/>
          <p14:tracePt t="729107" x="8680450" y="4000500"/>
          <p14:tracePt t="729123" x="8670925" y="4044950"/>
          <p14:tracePt t="729139" x="8653463" y="4081463"/>
          <p14:tracePt t="729155" x="8626475" y="4116388"/>
          <p14:tracePt t="729171" x="8609013" y="4160838"/>
          <p14:tracePt t="729187" x="8562975" y="4214813"/>
          <p14:tracePt t="729203" x="8528050" y="4259263"/>
          <p14:tracePt t="729219" x="8501063" y="4313238"/>
          <p14:tracePt t="729235" x="8491538" y="4384675"/>
          <p14:tracePt t="729251" x="8447088" y="4465638"/>
          <p14:tracePt t="729267" x="8429625" y="4518025"/>
          <p14:tracePt t="729283" x="8402638" y="4581525"/>
          <p14:tracePt t="729299" x="8348663" y="4679950"/>
          <p14:tracePt t="729314" x="8277225" y="4803775"/>
          <p14:tracePt t="729330" x="8170863" y="4911725"/>
          <p14:tracePt t="729347" x="8089900" y="5027613"/>
          <p14:tracePt t="729362" x="8045450" y="5099050"/>
          <p14:tracePt t="729378" x="8018463" y="5143500"/>
          <p14:tracePt t="729394" x="8010525" y="5160963"/>
          <p14:tracePt t="729432" x="8001000" y="5170488"/>
          <p14:tracePt t="729660" x="8001000" y="5160963"/>
          <p14:tracePt t="729672" x="8001000" y="5153025"/>
          <p14:tracePt t="729677" x="8001000" y="5143500"/>
          <p14:tracePt t="729689" x="8001000" y="5133975"/>
          <p14:tracePt t="730033" x="8010525" y="5153025"/>
          <p14:tracePt t="730038" x="8018463" y="5153025"/>
          <p14:tracePt t="730050" x="8045450" y="5187950"/>
          <p14:tracePt t="730066" x="8089900" y="5214938"/>
          <p14:tracePt t="730082" x="8116888" y="5251450"/>
          <p14:tracePt t="730098" x="8143875" y="5276850"/>
          <p14:tracePt t="730114" x="8143875" y="5340350"/>
          <p14:tracePt t="730130" x="8143875" y="5367338"/>
          <p14:tracePt t="730146" x="8143875" y="5384800"/>
          <p14:tracePt t="730162" x="8143875" y="5394325"/>
          <p14:tracePt t="730178" x="8143875" y="5402263"/>
          <p14:tracePt t="730194" x="8143875" y="5411788"/>
          <p14:tracePt t="730210" x="8143875" y="5419725"/>
          <p14:tracePt t="730226" x="8134350" y="5429250"/>
          <p14:tracePt t="730707" x="8126413" y="5411788"/>
          <p14:tracePt t="730711" x="8116888" y="5411788"/>
          <p14:tracePt t="730739" x="8116888" y="5402263"/>
          <p14:tracePt t="730802" x="8108950" y="5394325"/>
          <p14:tracePt t="730819" x="8108950" y="5375275"/>
          <p14:tracePt t="730824" x="8108950" y="5367338"/>
          <p14:tracePt t="730835" x="8108950" y="5330825"/>
          <p14:tracePt t="730850" x="8108950" y="5286375"/>
          <p14:tracePt t="730866" x="8108950" y="5214938"/>
          <p14:tracePt t="730882" x="8108950" y="5160963"/>
          <p14:tracePt t="730898" x="8108950" y="5116513"/>
          <p14:tracePt t="730914" x="8108950" y="5072063"/>
          <p14:tracePt t="730930" x="8108950" y="5054600"/>
          <p14:tracePt t="730946" x="8108950" y="5045075"/>
          <p14:tracePt t="731091" x="8108950" y="5037138"/>
          <p14:tracePt t="731095" x="8116888" y="5037138"/>
          <p14:tracePt t="731107" x="8126413" y="5037138"/>
          <p14:tracePt t="731126" x="8134350" y="5037138"/>
          <p14:tracePt t="731139" x="8143875" y="5037138"/>
          <p14:tracePt t="731171" x="8161338" y="5037138"/>
          <p14:tracePt t="731187" x="8180388" y="5037138"/>
          <p14:tracePt t="731191" x="8188325" y="5037138"/>
          <p14:tracePt t="731203" x="8197850" y="5037138"/>
          <p14:tracePt t="731217" x="8205788" y="5037138"/>
          <p14:tracePt t="731331" x="8215313" y="5037138"/>
          <p14:tracePt t="731335" x="8224838" y="5037138"/>
          <p14:tracePt t="731347" x="8232775" y="5037138"/>
          <p14:tracePt t="731363" x="8251825" y="5037138"/>
          <p14:tracePt t="731377" x="8259763" y="5037138"/>
          <p14:tracePt t="731393" x="8296275" y="5062538"/>
          <p14:tracePt t="731409" x="8331200" y="5081588"/>
          <p14:tracePt t="731425" x="8367713" y="5081588"/>
          <p14:tracePt t="731441" x="8402638" y="5081588"/>
          <p14:tracePt t="731458" x="8429625" y="5081588"/>
          <p14:tracePt t="731473" x="8483600" y="5062538"/>
          <p14:tracePt t="731488" x="8555038" y="5027613"/>
          <p14:tracePt t="731505" x="8609013" y="5010150"/>
          <p14:tracePt t="731520" x="8626475" y="4983163"/>
          <p14:tracePt t="731536" x="8626475" y="4973638"/>
          <p14:tracePt t="731552" x="8616950" y="4946650"/>
          <p14:tracePt t="731568" x="8572500" y="4929188"/>
          <p14:tracePt t="731584" x="8555038" y="4919663"/>
          <p14:tracePt t="731600" x="8528050" y="4911725"/>
          <p14:tracePt t="731616" x="8518525" y="4902200"/>
          <p14:tracePt t="731635" x="8510588" y="4902200"/>
          <p14:tracePt t="731651" x="8501063" y="4902200"/>
          <p14:tracePt t="731667" x="8491538" y="4902200"/>
          <p14:tracePt t="731680" x="8483600" y="4902200"/>
          <p14:tracePt t="731698" x="8456613" y="4911725"/>
          <p14:tracePt t="731712" x="8447088" y="4919663"/>
          <p14:tracePt t="731728" x="8429625" y="4929188"/>
          <p14:tracePt t="731744" x="8412163" y="4946650"/>
          <p14:tracePt t="731776" x="8385175" y="4973638"/>
          <p14:tracePt t="731792" x="8375650" y="4983163"/>
          <p14:tracePt t="731808" x="8367713" y="5010150"/>
          <p14:tracePt t="731824" x="8367713" y="5027613"/>
          <p14:tracePt t="731840" x="8367713" y="5072063"/>
          <p14:tracePt t="731856" x="8412163" y="5133975"/>
          <p14:tracePt t="731872" x="8456613" y="5160963"/>
          <p14:tracePt t="731875" x="8491538" y="5180013"/>
          <p14:tracePt t="731891" x="8501063" y="5180013"/>
          <p14:tracePt t="731904" x="8510588" y="5180013"/>
          <p14:tracePt t="731920" x="8528050" y="5180013"/>
          <p14:tracePt t="731936" x="8562975" y="5180013"/>
          <p14:tracePt t="731952" x="8582025" y="5180013"/>
          <p14:tracePt t="731984" x="8589963" y="5180013"/>
          <p14:tracePt t="732003" x="8589963" y="5170488"/>
          <p14:tracePt t="732098" x="8582025" y="5170488"/>
          <p14:tracePt t="732669" x="8582025" y="5160963"/>
          <p14:tracePt t="732673" x="8582025" y="5153025"/>
          <p14:tracePt t="732688" x="8626475" y="5116513"/>
          <p14:tracePt t="732704" x="8715375" y="5054600"/>
          <p14:tracePt t="732720" x="8777288" y="4991100"/>
          <p14:tracePt t="732736" x="8831263" y="4946650"/>
          <p14:tracePt t="732752" x="8929688" y="4857750"/>
          <p14:tracePt t="732768" x="9063038" y="4714875"/>
          <p14:tracePt t="732784" x="9215438" y="4537075"/>
          <p14:tracePt t="732800" x="9402763" y="4348163"/>
          <p14:tracePt t="732816" x="9563100" y="4187825"/>
          <p14:tracePt t="732832" x="9626600" y="4125913"/>
          <p14:tracePt t="732848" x="9644063" y="4108450"/>
          <p14:tracePt t="732864" x="9644063" y="4098925"/>
          <p14:tracePt t="732881" x="9644063" y="4089400"/>
          <p14:tracePt t="732896" x="9644063" y="4071938"/>
          <p14:tracePt t="732912" x="9644063" y="4027488"/>
          <p14:tracePt t="732928" x="9644063" y="4000500"/>
          <p14:tracePt t="732944" x="9644063" y="3973513"/>
          <p14:tracePt t="732959" x="9644063" y="3956050"/>
          <p14:tracePt t="732976" x="9644063" y="3938588"/>
          <p14:tracePt t="733008" x="9671050" y="3938588"/>
          <p14:tracePt t="733023" x="9688513" y="3929063"/>
          <p14:tracePt t="733039" x="9698038" y="3929063"/>
          <p14:tracePt t="733056" x="9705975" y="3911600"/>
          <p14:tracePt t="733071" x="9715500" y="3911600"/>
          <p14:tracePt t="733087" x="9732963" y="3911600"/>
          <p14:tracePt t="733103" x="9759950" y="3902075"/>
          <p14:tracePt t="733119" x="9777413" y="3894138"/>
          <p14:tracePt t="733135" x="9786938" y="3894138"/>
          <p14:tracePt t="733151" x="9813925" y="3894138"/>
          <p14:tracePt t="733167" x="9840913" y="3894138"/>
          <p14:tracePt t="733183" x="9867900" y="3894138"/>
          <p14:tracePt t="735851" x="9858375" y="3884613"/>
          <p14:tracePt t="736171" x="9848850" y="3884613"/>
          <p14:tracePt t="736176" x="9840913" y="3884613"/>
          <p14:tracePt t="736188" x="9804400" y="3884613"/>
          <p14:tracePt t="736204" x="9759950" y="3884613"/>
          <p14:tracePt t="736220" x="9715500" y="3884613"/>
          <p14:tracePt t="736236" x="9688513" y="3884613"/>
          <p14:tracePt t="736252" x="9626600" y="3884613"/>
          <p14:tracePt t="736268" x="9572625" y="3884613"/>
          <p14:tracePt t="736284" x="9563100" y="3884613"/>
          <p14:tracePt t="736300" x="9555163" y="3884613"/>
          <p14:tracePt t="736316" x="9518650" y="3884613"/>
          <p14:tracePt t="736332" x="9491663" y="3884613"/>
          <p14:tracePt t="736348" x="9447213" y="3894138"/>
          <p14:tracePt t="736364" x="9429750" y="3894138"/>
          <p14:tracePt t="736380" x="9420225" y="3902075"/>
          <p14:tracePt t="736383" x="9412288" y="3902075"/>
          <p14:tracePt t="736396" x="9402763" y="3911600"/>
          <p14:tracePt t="736412" x="9394825" y="3911600"/>
          <p14:tracePt t="736428" x="9385300" y="3911600"/>
          <p14:tracePt t="736634" x="9375775" y="3911600"/>
          <p14:tracePt t="736666" x="9367838" y="3911600"/>
          <p14:tracePt t="737029" x="9348788" y="3911600"/>
          <p14:tracePt t="737033" x="9340850" y="3911600"/>
          <p14:tracePt t="737044" x="9323388" y="3911600"/>
          <p14:tracePt t="737051" x="9296400" y="3911600"/>
          <p14:tracePt t="737067" x="9259888" y="3911600"/>
          <p14:tracePt t="737083" x="9242425" y="3929063"/>
          <p14:tracePt t="737099" x="9224963" y="3946525"/>
          <p14:tracePt t="737115" x="9205913" y="3965575"/>
          <p14:tracePt t="737540" x="9205913" y="3973513"/>
          <p14:tracePt t="737797" x="9197975" y="3990975"/>
          <p14:tracePt t="737829" x="9180513" y="4000500"/>
          <p14:tracePt t="737844" x="9170988" y="4000500"/>
          <p14:tracePt t="737861" x="9153525" y="4000500"/>
          <p14:tracePt t="737876" x="9144000" y="4000500"/>
          <p14:tracePt t="737882" x="9134475" y="4000500"/>
          <p14:tracePt t="737898" x="9099550" y="4017963"/>
          <p14:tracePt t="737914" x="9063038" y="4017963"/>
          <p14:tracePt t="737930" x="9028113" y="4027488"/>
          <p14:tracePt t="737946" x="8974138" y="4062413"/>
          <p14:tracePt t="737962" x="8894763" y="4098925"/>
          <p14:tracePt t="737978" x="8751888" y="4152900"/>
          <p14:tracePt t="737994" x="8599488" y="4205288"/>
          <p14:tracePt t="738010" x="8439150" y="4268788"/>
          <p14:tracePt t="738026" x="8340725" y="4303713"/>
          <p14:tracePt t="738042" x="8296275" y="4340225"/>
          <p14:tracePt t="738058" x="8259763" y="4384675"/>
          <p14:tracePt t="738074" x="8224838" y="4411663"/>
          <p14:tracePt t="738090" x="8197850" y="4456113"/>
          <p14:tracePt t="738106" x="8188325" y="4500563"/>
          <p14:tracePt t="738122" x="8170863" y="4554538"/>
          <p14:tracePt t="738138" x="8153400" y="4616450"/>
          <p14:tracePt t="738154" x="8143875" y="4697413"/>
          <p14:tracePt t="738170" x="8108950" y="4776788"/>
          <p14:tracePt t="738186" x="8062913" y="4884738"/>
          <p14:tracePt t="738202" x="7956550" y="5072063"/>
          <p14:tracePt t="738218" x="7804150" y="5259388"/>
          <p14:tracePt t="738234" x="7626350" y="5446713"/>
          <p14:tracePt t="738250" x="7429500" y="5608638"/>
          <p14:tracePt t="738266" x="7286625" y="5741988"/>
          <p14:tracePt t="738282" x="7153275" y="5857875"/>
          <p14:tracePt t="738298" x="7037388" y="5938838"/>
          <p14:tracePt t="738314" x="6867525" y="6018213"/>
          <p14:tracePt t="738332" x="6643688" y="6089650"/>
          <p14:tracePt t="738346" x="6411913" y="6153150"/>
          <p14:tracePt t="738363" x="6153150" y="6180138"/>
          <p14:tracePt t="738378" x="5911850" y="6188075"/>
          <p14:tracePt t="738394" x="5741988" y="6188075"/>
          <p14:tracePt t="738410" x="5653088" y="6188075"/>
          <p14:tracePt t="738426" x="5581650" y="6188075"/>
          <p14:tracePt t="738442" x="5527675" y="6188075"/>
          <p14:tracePt t="738458" x="5510213" y="6188075"/>
          <p14:tracePt t="738474" x="5491163" y="6188075"/>
          <p14:tracePt t="738490" x="5465763" y="6188075"/>
          <p14:tracePt t="738506" x="5394325" y="6161088"/>
          <p14:tracePt t="738522" x="5295900" y="6116638"/>
          <p14:tracePt t="738538" x="5197475" y="6108700"/>
          <p14:tracePt t="738554" x="5027613" y="6089650"/>
          <p14:tracePt t="738570" x="4875213" y="6081713"/>
          <p14:tracePt t="738586" x="4751388" y="6072188"/>
          <p14:tracePt t="738602" x="4652963" y="6054725"/>
          <p14:tracePt t="738618" x="4598988" y="6045200"/>
          <p14:tracePt t="738634" x="4581525" y="6045200"/>
          <p14:tracePt t="738650" x="4537075" y="6037263"/>
          <p14:tracePt t="738666" x="4518025" y="6037263"/>
          <p14:tracePt t="738682" x="4491038" y="6037263"/>
          <p14:tracePt t="738714" x="4483100" y="6027738"/>
          <p14:tracePt t="738742" x="4473575" y="6027738"/>
          <p14:tracePt t="738846" x="4465638" y="6027738"/>
          <p14:tracePt t="738863" x="4456113" y="6027738"/>
          <p14:tracePt t="738894" x="4456113" y="6018213"/>
          <p14:tracePt t="739487" x="4446588" y="6018213"/>
          <p14:tracePt t="739502" x="4456113" y="6027738"/>
          <p14:tracePt t="739518" x="4465638" y="6037263"/>
          <p14:tracePt t="739534" x="4473575" y="6037263"/>
          <p14:tracePt t="739539" x="4473575" y="6045200"/>
          <p14:tracePt t="739566" x="4483100" y="6054725"/>
          <p14:tracePt t="739582" x="4491038" y="6054725"/>
          <p14:tracePt t="739587" x="4500563" y="6054725"/>
          <p14:tracePt t="739598" x="4510088" y="6054725"/>
          <p14:tracePt t="739609" x="4518025" y="6062663"/>
          <p14:tracePt t="739625" x="4537075" y="6062663"/>
          <p14:tracePt t="739641" x="4572000" y="6062663"/>
          <p14:tracePt t="739657" x="4616450" y="6062663"/>
          <p14:tracePt t="739673" x="4670425" y="6062663"/>
          <p14:tracePt t="739689" x="4705350" y="6062663"/>
          <p14:tracePt t="739705" x="4741863" y="6062663"/>
          <p14:tracePt t="739721" x="4751388" y="6062663"/>
          <p14:tracePt t="739758" x="4759325" y="6062663"/>
          <p14:tracePt t="739769" x="4768850" y="6062663"/>
          <p14:tracePt t="739785" x="4786313" y="6062663"/>
          <p14:tracePt t="739801" x="4803775" y="6062663"/>
          <p14:tracePt t="739817" x="4813300" y="6062663"/>
          <p14:tracePt t="739854" x="4822825" y="6062663"/>
          <p14:tracePt t="739874" x="4840288" y="6062663"/>
          <p14:tracePt t="739890" x="4857750" y="6062663"/>
          <p14:tracePt t="739903" x="4867275" y="6062663"/>
          <p14:tracePt t="740585" x="4867275" y="6081713"/>
          <p14:tracePt t="740961" x="4848225" y="6081713"/>
          <p14:tracePt t="740965" x="4848225" y="6072188"/>
          <p14:tracePt t="740992" x="4848225" y="6062663"/>
          <p14:tracePt t="740997" x="4857750" y="6037263"/>
          <p14:tracePt t="741008" x="4867275" y="6037263"/>
          <p14:tracePt t="741016" x="4875213" y="6018213"/>
          <p14:tracePt t="741031" x="4884738" y="6018213"/>
          <p14:tracePt t="741047" x="4929188" y="6018213"/>
          <p14:tracePt t="741064" x="4965700" y="6018213"/>
          <p14:tracePt t="741079" x="5027613" y="6018213"/>
          <p14:tracePt t="741095" x="5081588" y="6018213"/>
          <p14:tracePt t="741111" x="5153025" y="6018213"/>
          <p14:tracePt t="741127" x="5214938" y="6018213"/>
          <p14:tracePt t="741143" x="5276850" y="6018213"/>
          <p14:tracePt t="741159" x="5348288" y="6018213"/>
          <p14:tracePt t="741175" x="5394325" y="6010275"/>
          <p14:tracePt t="741191" x="5419725" y="6000750"/>
          <p14:tracePt t="741207" x="5429250" y="6000750"/>
          <p14:tracePt t="741248" x="5446713" y="6000750"/>
          <p14:tracePt t="741255" x="5473700" y="6000750"/>
          <p14:tracePt t="741272" x="5527675" y="5983288"/>
          <p14:tracePt t="741287" x="5599113" y="5973763"/>
          <p14:tracePt t="741303" x="5626100" y="5956300"/>
          <p14:tracePt t="741319" x="5634038" y="5956300"/>
          <p14:tracePt t="741335" x="5653088" y="5956300"/>
          <p14:tracePt t="741351" x="5680075" y="5956300"/>
          <p14:tracePt t="741367" x="5697538" y="5956300"/>
          <p14:tracePt t="741383" x="5724525" y="5946775"/>
          <p14:tracePt t="741399" x="5741988" y="5946775"/>
          <p14:tracePt t="741415" x="5751513" y="5946775"/>
          <p14:tracePt t="741431" x="5759450" y="5938838"/>
          <p14:tracePt t="741634" x="5759450" y="5929313"/>
          <p14:tracePt t="741640" x="5768975" y="5929313"/>
          <p14:tracePt t="741655" x="5840413" y="5929313"/>
          <p14:tracePt t="741671" x="5894388" y="5919788"/>
          <p14:tracePt t="741687" x="6018213" y="5894388"/>
          <p14:tracePt t="741703" x="6180138" y="5840413"/>
          <p14:tracePt t="741719" x="6330950" y="5768975"/>
          <p14:tracePt t="741735" x="6446838" y="5715000"/>
          <p14:tracePt t="741751" x="6483350" y="5680075"/>
          <p14:tracePt t="741767" x="6527800" y="5634038"/>
          <p14:tracePt t="741783" x="6581775" y="5589588"/>
          <p14:tracePt t="741799" x="6643688" y="5545138"/>
          <p14:tracePt t="741815" x="6777038" y="5465763"/>
          <p14:tracePt t="741831" x="6875463" y="5375275"/>
          <p14:tracePt t="741847" x="6919913" y="5322888"/>
          <p14:tracePt t="741863" x="6919913" y="5295900"/>
          <p14:tracePt t="741879" x="6884988" y="5232400"/>
          <p14:tracePt t="741895" x="6823075" y="5153025"/>
          <p14:tracePt t="741911" x="6786563" y="5099050"/>
          <p14:tracePt t="741927" x="6751638" y="5045075"/>
          <p14:tracePt t="741943" x="6688138" y="4973638"/>
          <p14:tracePt t="741959" x="6616700" y="4911725"/>
          <p14:tracePt t="741975" x="6537325" y="4884738"/>
          <p14:tracePt t="741990" x="6438900" y="4884738"/>
          <p14:tracePt t="742007" x="6269038" y="4884738"/>
          <p14:tracePt t="742022" x="6054725" y="4884738"/>
          <p14:tracePt t="742038" x="5822950" y="4875213"/>
          <p14:tracePt t="742054" x="5589588" y="4840288"/>
          <p14:tracePt t="742070" x="5348288" y="4795838"/>
          <p14:tracePt t="742086" x="5099050" y="4759325"/>
          <p14:tracePt t="742102" x="4724400" y="4705350"/>
          <p14:tracePt t="742118" x="4241800" y="4679950"/>
          <p14:tracePt t="742134" x="3795713" y="4679950"/>
          <p14:tracePt t="742150" x="3446463" y="4679950"/>
          <p14:tracePt t="742166" x="3170238" y="4660900"/>
          <p14:tracePt t="742182" x="2973388" y="4652963"/>
          <p14:tracePt t="742198" x="2813050" y="4643438"/>
          <p14:tracePt t="742214" x="2652713" y="4643438"/>
          <p14:tracePt t="742230" x="2509838" y="4643438"/>
          <p14:tracePt t="742246" x="2455863" y="4643438"/>
          <p14:tracePt t="742262" x="2428875" y="4643438"/>
          <p14:tracePt t="742322" x="2401888" y="4643438"/>
          <p14:tracePt t="742338" x="2384425" y="4643438"/>
          <p14:tracePt t="742345" x="2366963" y="4652963"/>
          <p14:tracePt t="742358" x="2330450" y="4687888"/>
          <p14:tracePt t="742374" x="2303463" y="4714875"/>
          <p14:tracePt t="742390" x="2276475" y="4732338"/>
          <p14:tracePt t="742422" x="2276475" y="4751388"/>
          <p14:tracePt t="742454" x="2276475" y="4776788"/>
          <p14:tracePt t="742470" x="2303463" y="4813300"/>
          <p14:tracePt t="742486" x="2347913" y="4830763"/>
          <p14:tracePt t="742502" x="2419350" y="4875213"/>
          <p14:tracePt t="742518" x="2509838" y="4919663"/>
          <p14:tracePt t="742534" x="2554288" y="4946650"/>
          <p14:tracePt t="742550" x="2608263" y="4973638"/>
          <p14:tracePt t="742566" x="2652713" y="4991100"/>
          <p14:tracePt t="742582" x="2697163" y="5018088"/>
          <p14:tracePt t="742598" x="2705100" y="5027613"/>
          <p14:tracePt t="742614" x="2724150" y="5045075"/>
          <p14:tracePt t="742646" x="2732088" y="5054600"/>
          <p14:tracePt t="742662" x="2741613" y="5081588"/>
          <p14:tracePt t="742678" x="2741613" y="5108575"/>
          <p14:tracePt t="742694" x="2803525" y="5160963"/>
          <p14:tracePt t="742710" x="2867025" y="5232400"/>
          <p14:tracePt t="742726" x="3009900" y="5340350"/>
          <p14:tracePt t="742742" x="3241675" y="5491163"/>
          <p14:tracePt t="742774" x="3509963" y="5616575"/>
          <p14:tracePt t="742790" x="3822700" y="5688013"/>
          <p14:tracePt t="742806" x="4044950" y="5724525"/>
          <p14:tracePt t="742822" x="4241800" y="5732463"/>
          <p14:tracePt t="742838" x="4473575" y="5732463"/>
          <p14:tracePt t="742854" x="4670425" y="5732463"/>
          <p14:tracePt t="742870" x="4786313" y="5732463"/>
          <p14:tracePt t="742908" x="4795838" y="5741988"/>
          <p14:tracePt t="742956" x="4795838" y="5751513"/>
          <p14:tracePt t="742972" x="4776788" y="5751513"/>
          <p14:tracePt t="742979" x="4768850" y="5751513"/>
          <p14:tracePt t="742988" x="4741863" y="5751513"/>
          <p14:tracePt t="742998" x="4705350" y="5751513"/>
          <p14:tracePt t="743014" x="4608513" y="5751513"/>
          <p14:tracePt t="743030" x="4527550" y="5732463"/>
          <p14:tracePt t="743046" x="4483100" y="5724525"/>
          <p14:tracePt t="743062" x="4465638" y="5715000"/>
          <p14:tracePt t="743094" x="4456113" y="5715000"/>
          <p14:tracePt t="743110" x="4419600" y="5715000"/>
          <p14:tracePt t="743126" x="4384675" y="5715000"/>
          <p14:tracePt t="743142" x="4375150" y="5741988"/>
          <p14:tracePt t="743157" x="4357688" y="5759450"/>
          <p14:tracePt t="743173" x="4357688" y="5776913"/>
          <p14:tracePt t="743205" x="4375150" y="5822950"/>
          <p14:tracePt t="743221" x="4394200" y="5830888"/>
          <p14:tracePt t="743237" x="4402138" y="5840413"/>
          <p14:tracePt t="743253" x="4411663" y="5848350"/>
          <p14:tracePt t="743269" x="4429125" y="5867400"/>
          <p14:tracePt t="743357" x="4429125" y="5875338"/>
          <p14:tracePt t="743373" x="4429125" y="5884863"/>
          <p14:tracePt t="743388" x="4429125" y="5894388"/>
          <p14:tracePt t="743405" x="4429125" y="5902325"/>
          <p14:tracePt t="743436" x="4419600" y="5911850"/>
          <p14:tracePt t="743468" x="4419600" y="5919788"/>
          <p14:tracePt t="743893" x="4411663" y="5919788"/>
          <p14:tracePt t="743909" x="4411663" y="5911850"/>
          <p14:tracePt t="743914" x="4402138" y="5902325"/>
          <p14:tracePt t="743925" x="4402138" y="5894388"/>
          <p14:tracePt t="743941" x="4402138" y="5875338"/>
          <p14:tracePt t="748745" x="4402138" y="5867400"/>
          <p14:tracePt t="748796" x="4419600" y="5867400"/>
          <p14:tracePt t="748808" x="4456113" y="5867400"/>
          <p14:tracePt t="748816" x="4473575" y="5867400"/>
          <p14:tracePt t="748832" x="4518025" y="5867400"/>
          <p14:tracePt t="748968" x="4527550" y="5867400"/>
          <p14:tracePt t="748975" x="4518025" y="5867400"/>
          <p14:tracePt t="748984" x="4500563" y="5867400"/>
          <p14:tracePt t="748992" x="4491038" y="5867400"/>
          <p14:tracePt t="750442" x="4500563" y="5867400"/>
          <p14:tracePt t="750449" x="4510088" y="5867400"/>
          <p14:tracePt t="750463" x="4527550" y="5875338"/>
          <p14:tracePt t="750479" x="4562475" y="5884863"/>
          <p14:tracePt t="750495" x="4589463" y="5894388"/>
          <p14:tracePt t="750511" x="4633913" y="5902325"/>
          <p14:tracePt t="750527" x="4714875" y="5919788"/>
          <p14:tracePt t="750543" x="4911725" y="5956300"/>
          <p14:tracePt t="750559" x="5045075" y="5965825"/>
          <p14:tracePt t="750562" x="5187950" y="5965825"/>
          <p14:tracePt t="750575" x="5340350" y="5965825"/>
          <p14:tracePt t="750590" x="5634038" y="5965825"/>
          <p14:tracePt t="750606" x="5911850" y="5965825"/>
          <p14:tracePt t="750622" x="6108700" y="5965825"/>
          <p14:tracePt t="750638" x="6269038" y="5965825"/>
          <p14:tracePt t="750654" x="6419850" y="5965825"/>
          <p14:tracePt t="750670" x="6554788" y="5965825"/>
          <p14:tracePt t="750686" x="6661150" y="5965825"/>
          <p14:tracePt t="750702" x="6680200" y="5965825"/>
          <p14:tracePt t="750764" x="6697663" y="5956300"/>
          <p14:tracePt t="750769" x="6705600" y="5956300"/>
          <p14:tracePt t="750782" x="6715125" y="5946775"/>
          <p14:tracePt t="750800" x="6742113" y="5946775"/>
          <p14:tracePt t="750860" x="6751638" y="5938838"/>
          <p14:tracePt t="751100" x="6742113" y="5938838"/>
          <p14:tracePt t="751105" x="6732588" y="593883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79954" y="1901923"/>
            <a:ext cx="579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 Momento de Inercia respecto al eje “Y”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baricéntrico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1279954" y="1136134"/>
            <a:ext cx="26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EJERCICIO N° 1</a:t>
            </a:r>
            <a:endParaRPr lang="en-US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729" y="3816991"/>
            <a:ext cx="2007491" cy="233749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279954" y="2538270"/>
            <a:ext cx="2155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de Steiner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227290" y="2533659"/>
                <a:ext cx="1996379" cy="326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𝑦𝐺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𝑦𝑔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90" y="2533659"/>
                <a:ext cx="1996379" cy="326949"/>
              </a:xfrm>
              <a:prstGeom prst="rect">
                <a:avLst/>
              </a:prstGeom>
              <a:blipFill>
                <a:blip r:embed="rId6"/>
                <a:stretch>
                  <a:fillRect l="-915" t="-3774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8679" y="636081"/>
            <a:ext cx="2719766" cy="13458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164" y="641784"/>
            <a:ext cx="3154929" cy="1409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962454" y="3174617"/>
                <a:ext cx="9714454" cy="68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𝑦𝐺</m:t>
                          </m:r>
                        </m:sub>
                        <m:sup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s-AR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sz="1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+0</m:t>
                          </m:r>
                        </m:e>
                      </m:d>
                      <m:r>
                        <a:rPr lang="es-A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A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  <m:r>
                                        <a:rPr lang="es-AR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>
                                                <m:fPr>
                                                  <m:type m:val="skw"/>
                                                  <m:ctrlPr>
                                                    <a:rPr lang="es-A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AR" sz="1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A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es-A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A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A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AR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den>
                              </m:f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AR" sz="1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s-AR" sz="1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es-AR" sz="14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f>
                                        <m:fPr>
                                          <m:ctrlP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s-AR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sz="1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d>
                                    <m:dPr>
                                      <m:ctrlPr>
                                        <a:rPr lang="es-A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s-A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s-A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54" y="3174617"/>
                <a:ext cx="9714454" cy="6878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864347" y="4798816"/>
                <a:ext cx="8528489" cy="419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20000 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2 . 416,67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.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−6,66 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.  75 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6,66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 .  75 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47" y="4798816"/>
                <a:ext cx="8528489" cy="419282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227290" y="5439252"/>
                <a:ext cx="1956882" cy="41928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12493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90" y="5439252"/>
                <a:ext cx="1956882" cy="4192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/>
          <p:cNvSpPr txBox="1"/>
          <p:nvPr/>
        </p:nvSpPr>
        <p:spPr>
          <a:xfrm>
            <a:off x="1549400" y="4030904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Iyg3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984500" y="4030904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Iyg1</a:t>
            </a:r>
            <a:endParaRPr lang="en-U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074104" y="2583236"/>
            <a:ext cx="596900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Iyg2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905854" y="3991777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A1</a:t>
            </a:r>
            <a:endParaRPr lang="en-U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799637" y="2586653"/>
            <a:ext cx="596900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A2</a:t>
            </a:r>
            <a:endParaRPr lang="en-US" dirty="0"/>
          </a:p>
        </p:txBody>
      </p:sp>
      <p:sp>
        <p:nvSpPr>
          <p:cNvPr id="19" name="Cerrar corchete 18"/>
          <p:cNvSpPr/>
          <p:nvPr/>
        </p:nvSpPr>
        <p:spPr>
          <a:xfrm rot="5400000">
            <a:off x="4653460" y="3371236"/>
            <a:ext cx="146461" cy="1099324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/>
          <p:cNvSpPr txBox="1"/>
          <p:nvPr/>
        </p:nvSpPr>
        <p:spPr>
          <a:xfrm>
            <a:off x="4531691" y="4030904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dx1</a:t>
            </a:r>
            <a:endParaRPr lang="en-US" dirty="0"/>
          </a:p>
        </p:txBody>
      </p:sp>
      <p:sp>
        <p:nvSpPr>
          <p:cNvPr id="21" name="Cerrar corchete 20"/>
          <p:cNvSpPr/>
          <p:nvPr/>
        </p:nvSpPr>
        <p:spPr>
          <a:xfrm rot="16200000">
            <a:off x="8579862" y="2580619"/>
            <a:ext cx="172916" cy="926615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adroTexto 21"/>
          <p:cNvSpPr txBox="1"/>
          <p:nvPr/>
        </p:nvSpPr>
        <p:spPr>
          <a:xfrm>
            <a:off x="8364408" y="2586653"/>
            <a:ext cx="59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dx2</a:t>
            </a:r>
            <a:endParaRPr lang="en-US" dirty="0"/>
          </a:p>
        </p:txBody>
      </p:sp>
      <p:sp>
        <p:nvSpPr>
          <p:cNvPr id="23" name="Cerrar corchete 22"/>
          <p:cNvSpPr/>
          <p:nvPr/>
        </p:nvSpPr>
        <p:spPr>
          <a:xfrm rot="5400000">
            <a:off x="5977196" y="3459917"/>
            <a:ext cx="159738" cy="908680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errar corchete 23"/>
          <p:cNvSpPr/>
          <p:nvPr/>
        </p:nvSpPr>
        <p:spPr>
          <a:xfrm rot="16200000">
            <a:off x="9896336" y="2580619"/>
            <a:ext cx="172916" cy="926615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errar corchete 24"/>
          <p:cNvSpPr/>
          <p:nvPr/>
        </p:nvSpPr>
        <p:spPr>
          <a:xfrm rot="5400000">
            <a:off x="3151797" y="3462673"/>
            <a:ext cx="159738" cy="908680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errar corchete 25"/>
          <p:cNvSpPr/>
          <p:nvPr/>
        </p:nvSpPr>
        <p:spPr>
          <a:xfrm rot="16200000">
            <a:off x="7263388" y="2608508"/>
            <a:ext cx="172916" cy="926615"/>
          </a:xfrm>
          <a:prstGeom prst="righ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ector recto de flecha 26"/>
          <p:cNvCxnSpPr>
            <a:stCxn id="14" idx="0"/>
          </p:cNvCxnSpPr>
          <p:nvPr/>
        </p:nvCxnSpPr>
        <p:spPr>
          <a:xfrm flipV="1">
            <a:off x="1847850" y="3803122"/>
            <a:ext cx="0" cy="227782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26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12"/>
    </mc:Choice>
    <mc:Fallback xmlns="">
      <p:transition spd="slow" advTm="346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</p:bldLst>
  </p:timing>
  <p:extLst>
    <p:ext uri="{3A86A75C-4F4B-4683-9AE1-C65F6400EC91}">
      <p14:laserTraceLst xmlns:p14="http://schemas.microsoft.com/office/powerpoint/2010/main">
        <p14:tracePtLst>
          <p14:tracePt t="2522" x="6724650" y="5929313"/>
          <p14:tracePt t="2538" x="6724650" y="5902325"/>
          <p14:tracePt t="2543" x="6732588" y="5875338"/>
          <p14:tracePt t="2554" x="6751638" y="5830888"/>
          <p14:tracePt t="2563" x="6769100" y="5803900"/>
          <p14:tracePt t="2579" x="6769100" y="5732463"/>
          <p14:tracePt t="2595" x="6769100" y="5653088"/>
          <p14:tracePt t="2611" x="6769100" y="5599113"/>
          <p14:tracePt t="2627" x="6759575" y="5518150"/>
          <p14:tracePt t="2643" x="6742113" y="5456238"/>
          <p14:tracePt t="2659" x="6732588" y="5394325"/>
          <p14:tracePt t="2675" x="6715125" y="5322888"/>
          <p14:tracePt t="2691" x="6688138" y="5268913"/>
          <p14:tracePt t="2707" x="6643688" y="5180013"/>
          <p14:tracePt t="2723" x="6581775" y="5089525"/>
          <p14:tracePt t="2740" x="6483350" y="5010150"/>
          <p14:tracePt t="2755" x="6340475" y="4919663"/>
          <p14:tracePt t="2770" x="6215063" y="4857750"/>
          <p14:tracePt t="2802" x="6170613" y="4840288"/>
          <p14:tracePt t="2818" x="6081713" y="4822825"/>
          <p14:tracePt t="2834" x="6027738" y="4795838"/>
          <p14:tracePt t="2850" x="6000750" y="4776788"/>
          <p14:tracePt t="2866" x="5983288" y="4759325"/>
          <p14:tracePt t="2882" x="5946775" y="4741863"/>
          <p14:tracePt t="2898" x="5902325" y="4705350"/>
          <p14:tracePt t="2914" x="5894388" y="4697413"/>
          <p14:tracePt t="3725" x="5894388" y="4687888"/>
          <p14:tracePt t="3730" x="5894388" y="4679950"/>
          <p14:tracePt t="3746" x="5894388" y="4670425"/>
          <p14:tracePt t="12491" x="5902325" y="4652963"/>
          <p14:tracePt t="12495" x="5911850" y="4643438"/>
          <p14:tracePt t="12507" x="5929313" y="4625975"/>
          <p14:tracePt t="12522" x="5956300" y="4562475"/>
          <p14:tracePt t="12538" x="5973763" y="4500563"/>
          <p14:tracePt t="12554" x="5983288" y="4340225"/>
          <p14:tracePt t="12570" x="5983288" y="4170363"/>
          <p14:tracePt t="12586" x="5973763" y="3973513"/>
          <p14:tracePt t="12602" x="5965825" y="3822700"/>
          <p14:tracePt t="12618" x="5965825" y="3670300"/>
          <p14:tracePt t="12634" x="5965825" y="3527425"/>
          <p14:tracePt t="12650" x="5965825" y="3411538"/>
          <p14:tracePt t="12666" x="5946775" y="3322638"/>
          <p14:tracePt t="12682" x="5911850" y="3224213"/>
          <p14:tracePt t="12698" x="5875338" y="3152775"/>
          <p14:tracePt t="12714" x="5830888" y="3071813"/>
          <p14:tracePt t="12730" x="5776913" y="2982913"/>
          <p14:tracePt t="12746" x="5715000" y="2911475"/>
          <p14:tracePt t="12762" x="5661025" y="2830513"/>
          <p14:tracePt t="12778" x="5616575" y="2786063"/>
          <p14:tracePt t="12794" x="5581650" y="2741613"/>
          <p14:tracePt t="12810" x="5545138" y="2697163"/>
          <p14:tracePt t="12826" x="5518150" y="2652713"/>
          <p14:tracePt t="12842" x="5438775" y="2608263"/>
          <p14:tracePt t="12857" x="5367338" y="2554288"/>
          <p14:tracePt t="12874" x="5276850" y="2527300"/>
          <p14:tracePt t="12890" x="5143500" y="2482850"/>
          <p14:tracePt t="12906" x="4991100" y="2438400"/>
          <p14:tracePt t="12922" x="4857750" y="2419350"/>
          <p14:tracePt t="12938" x="4776788" y="2401888"/>
          <p14:tracePt t="12954" x="4714875" y="2393950"/>
          <p14:tracePt t="12972" x="4652963" y="2393950"/>
          <p14:tracePt t="12986" x="4581525" y="2393950"/>
          <p14:tracePt t="13002" x="4500563" y="2428875"/>
          <p14:tracePt t="13017" x="4446588" y="2465388"/>
          <p14:tracePt t="13034" x="4384675" y="2527300"/>
          <p14:tracePt t="13050" x="4303713" y="2660650"/>
          <p14:tracePt t="13065" x="4286250" y="2714625"/>
          <p14:tracePt t="13081" x="4251325" y="2795588"/>
          <p14:tracePt t="13097" x="4224338" y="2874963"/>
          <p14:tracePt t="13113" x="4205288" y="2955925"/>
          <p14:tracePt t="13129" x="4205288" y="3044825"/>
          <p14:tracePt t="13145" x="4303713" y="3179763"/>
          <p14:tracePt t="13161" x="4714875" y="3367088"/>
          <p14:tracePt t="13177" x="5153025" y="3473450"/>
          <p14:tracePt t="13193" x="5599113" y="3500438"/>
          <p14:tracePt t="13209" x="6018213" y="3500438"/>
          <p14:tracePt t="13225" x="6232525" y="3419475"/>
          <p14:tracePt t="13241" x="6286500" y="3330575"/>
          <p14:tracePt t="13257" x="6269038" y="3251200"/>
          <p14:tracePt t="13273" x="6143625" y="3133725"/>
          <p14:tracePt t="13288" x="6037263" y="3054350"/>
          <p14:tracePt t="13304" x="5956300" y="2990850"/>
          <p14:tracePt t="13320" x="5938838" y="2973388"/>
          <p14:tracePt t="13378" x="5938838" y="2965450"/>
          <p14:tracePt t="13395" x="5919788" y="2965450"/>
          <p14:tracePt t="13399" x="5911850" y="2965450"/>
          <p14:tracePt t="13414" x="5902325" y="2965450"/>
          <p14:tracePt t="13426" x="5894388" y="2973388"/>
          <p14:tracePt t="13432" x="5884863" y="2982913"/>
          <p14:tracePt t="13448" x="5857875" y="3009900"/>
          <p14:tracePt t="13464" x="5840413" y="3027363"/>
          <p14:tracePt t="13480" x="5822950" y="3071813"/>
          <p14:tracePt t="13496" x="5822950" y="3108325"/>
          <p14:tracePt t="13512" x="5822950" y="3133725"/>
          <p14:tracePt t="13528" x="5840413" y="3170238"/>
          <p14:tracePt t="13544" x="5857875" y="3187700"/>
          <p14:tracePt t="13618" x="5867400" y="3197225"/>
          <p14:tracePt t="13746" x="5867400" y="3224213"/>
          <p14:tracePt t="13751" x="5830888" y="3251200"/>
          <p14:tracePt t="13762" x="5786438" y="3303588"/>
          <p14:tracePt t="13768" x="5786438" y="3313113"/>
          <p14:tracePt t="13784" x="5759450" y="3411538"/>
          <p14:tracePt t="13800" x="5751513" y="3544888"/>
          <p14:tracePt t="13816" x="5751513" y="3660775"/>
          <p14:tracePt t="13832" x="5768975" y="3751263"/>
          <p14:tracePt t="13848" x="5813425" y="3822700"/>
          <p14:tracePt t="13864" x="5840413" y="3867150"/>
          <p14:tracePt t="13880" x="5857875" y="3894138"/>
          <p14:tracePt t="13896" x="5867400" y="3902075"/>
          <p14:tracePt t="13956" x="5875338" y="3902075"/>
          <p14:tracePt t="13993" x="5875338" y="3894138"/>
          <p14:tracePt t="14309" x="5875338" y="3884613"/>
          <p14:tracePt t="14324" x="5884863" y="3875088"/>
          <p14:tracePt t="14405" x="5884863" y="3867150"/>
          <p14:tracePt t="14501" x="5884863" y="3857625"/>
          <p14:tracePt t="15327" x="5875338" y="3857625"/>
          <p14:tracePt t="15331" x="5867400" y="3857625"/>
          <p14:tracePt t="15342" x="5830888" y="3857625"/>
          <p14:tracePt t="15351" x="5822950" y="3857625"/>
          <p14:tracePt t="15367" x="5741988" y="3902075"/>
          <p14:tracePt t="15383" x="5715000" y="3902075"/>
          <p14:tracePt t="15415" x="5705475" y="3902075"/>
          <p14:tracePt t="15471" x="5715000" y="3894138"/>
          <p14:tracePt t="15475" x="5751513" y="3857625"/>
          <p14:tracePt t="15486" x="5776913" y="3830638"/>
          <p14:tracePt t="15495" x="5795963" y="3768725"/>
          <p14:tracePt t="15510" x="5911850" y="3581400"/>
          <p14:tracePt t="15527" x="6116638" y="3268663"/>
          <p14:tracePt t="15542" x="6367463" y="2867025"/>
          <p14:tracePt t="15558" x="6589713" y="2490788"/>
          <p14:tracePt t="15574" x="6715125" y="2197100"/>
          <p14:tracePt t="15590" x="6751638" y="1965325"/>
          <p14:tracePt t="15606" x="6705600" y="1731963"/>
          <p14:tracePt t="15628" x="6581775" y="1509713"/>
          <p14:tracePt t="15638" x="6438900" y="1295400"/>
          <p14:tracePt t="15654" x="6286500" y="1081088"/>
          <p14:tracePt t="15670" x="6134100" y="911225"/>
          <p14:tracePt t="15686" x="6018213" y="822325"/>
          <p14:tracePt t="15702" x="5946775" y="758825"/>
          <p14:tracePt t="15718" x="5919788" y="731838"/>
          <p14:tracePt t="15735" x="5884863" y="696913"/>
          <p14:tracePt t="15750" x="5848350" y="679450"/>
          <p14:tracePt t="15766" x="5803900" y="669925"/>
          <p14:tracePt t="15782" x="5759450" y="660400"/>
          <p14:tracePt t="15798" x="5715000" y="660400"/>
          <p14:tracePt t="15814" x="5670550" y="669925"/>
          <p14:tracePt t="15830" x="5634038" y="704850"/>
          <p14:tracePt t="15846" x="5599113" y="731838"/>
          <p14:tracePt t="15862" x="5572125" y="750888"/>
          <p14:tracePt t="15894" x="5572125" y="768350"/>
          <p14:tracePt t="15910" x="5572125" y="776288"/>
          <p14:tracePt t="15926" x="5572125" y="795338"/>
          <p14:tracePt t="15950" x="5572125" y="803275"/>
          <p14:tracePt t="15966" x="5572125" y="812800"/>
          <p14:tracePt t="15975" x="5572125" y="822325"/>
          <p14:tracePt t="15990" x="5572125" y="830263"/>
          <p14:tracePt t="16006" x="5589588" y="839788"/>
          <p14:tracePt t="16022" x="5653088" y="839788"/>
          <p14:tracePt t="16038" x="5715000" y="839788"/>
          <p14:tracePt t="16054" x="5848350" y="839788"/>
          <p14:tracePt t="16070" x="6062663" y="839788"/>
          <p14:tracePt t="16086" x="6340475" y="839788"/>
          <p14:tracePt t="16102" x="6769100" y="839788"/>
          <p14:tracePt t="16118" x="7385050" y="839788"/>
          <p14:tracePt t="16134" x="8054975" y="839788"/>
          <p14:tracePt t="16150" x="8724900" y="911225"/>
          <p14:tracePt t="16166" x="9304338" y="990600"/>
          <p14:tracePt t="16182" x="9688513" y="1044575"/>
          <p14:tracePt t="16198" x="9947275" y="1108075"/>
          <p14:tracePt t="16214" x="10099675" y="1152525"/>
          <p14:tracePt t="16230" x="10144125" y="1179513"/>
          <p14:tracePt t="16246" x="10153650" y="1214438"/>
          <p14:tracePt t="16262" x="10153650" y="1231900"/>
          <p14:tracePt t="16278" x="10153650" y="1258888"/>
          <p14:tracePt t="16294" x="10171113" y="1285875"/>
          <p14:tracePt t="16310" x="10180638" y="1295400"/>
          <p14:tracePt t="16382" x="10180638" y="1303338"/>
          <p14:tracePt t="16398" x="10171113" y="1303338"/>
          <p14:tracePt t="16408" x="10153650" y="1303338"/>
          <p14:tracePt t="16422" x="10099675" y="1285875"/>
          <p14:tracePt t="16438" x="10037763" y="1250950"/>
          <p14:tracePt t="16454" x="9920288" y="1196975"/>
          <p14:tracePt t="16470" x="9742488" y="1125538"/>
          <p14:tracePt t="16485" x="9491663" y="1044575"/>
          <p14:tracePt t="16501" x="9109075" y="965200"/>
          <p14:tracePt t="16517" x="8616950" y="919163"/>
          <p14:tracePt t="16533" x="8180388" y="919163"/>
          <p14:tracePt t="16549" x="7823200" y="965200"/>
          <p14:tracePt t="16565" x="7572375" y="1017588"/>
          <p14:tracePt t="16581" x="7367588" y="1098550"/>
          <p14:tracePt t="16597" x="7251700" y="1160463"/>
          <p14:tracePt t="16613" x="7161213" y="1223963"/>
          <p14:tracePt t="16630" x="7062788" y="1258888"/>
          <p14:tracePt t="16645" x="6946900" y="1285875"/>
          <p14:tracePt t="16662" x="6823075" y="1312863"/>
          <p14:tracePt t="16678" x="6732588" y="1339850"/>
          <p14:tracePt t="16694" x="6653213" y="1357313"/>
          <p14:tracePt t="16710" x="6616700" y="1366838"/>
          <p14:tracePt t="16726" x="6589713" y="1366838"/>
          <p14:tracePt t="16758" x="6581775" y="1366838"/>
          <p14:tracePt t="16865" x="6572250" y="1366838"/>
          <p14:tracePt t="16996" x="6581775" y="1366838"/>
          <p14:tracePt t="17008" x="6589713" y="1366838"/>
          <p14:tracePt t="17019" x="6634163" y="1366838"/>
          <p14:tracePt t="17030" x="6705600" y="1366838"/>
          <p14:tracePt t="17045" x="6804025" y="1366838"/>
          <p14:tracePt t="17061" x="6919913" y="1366838"/>
          <p14:tracePt t="17077" x="7045325" y="1401763"/>
          <p14:tracePt t="17093" x="7153275" y="1455738"/>
          <p14:tracePt t="17109" x="7251700" y="1562100"/>
          <p14:tracePt t="17125" x="7340600" y="1731963"/>
          <p14:tracePt t="17141" x="7412038" y="1911350"/>
          <p14:tracePt t="17157" x="7466013" y="2089150"/>
          <p14:tracePt t="17173" x="7554913" y="2286000"/>
          <p14:tracePt t="17189" x="7634288" y="2455863"/>
          <p14:tracePt t="17205" x="7670800" y="2509838"/>
          <p14:tracePt t="17221" x="7680325" y="2536825"/>
          <p14:tracePt t="17440" x="7688263" y="2536825"/>
          <p14:tracePt t="18354" x="7688263" y="2509838"/>
          <p14:tracePt t="18371" x="7680325" y="2482850"/>
          <p14:tracePt t="18376" x="7670800" y="2473325"/>
          <p14:tracePt t="18388" x="7643813" y="2438400"/>
          <p14:tracePt t="18404" x="7572375" y="2366963"/>
          <p14:tracePt t="18420" x="7500938" y="2268538"/>
          <p14:tracePt t="18436" x="7456488" y="2205038"/>
          <p14:tracePt t="18439" x="7402513" y="2152650"/>
          <p14:tracePt t="18452" x="7348538" y="2089150"/>
          <p14:tracePt t="18468" x="7205663" y="1982788"/>
          <p14:tracePt t="18484" x="7045325" y="1866900"/>
          <p14:tracePt t="18500" x="6911975" y="1768475"/>
          <p14:tracePt t="18516" x="6786563" y="1643063"/>
          <p14:tracePt t="18532" x="6680200" y="1562100"/>
          <p14:tracePt t="18548" x="6616700" y="1517650"/>
          <p14:tracePt t="18564" x="6589713" y="1500188"/>
          <p14:tracePt t="18583" x="6581775" y="1500188"/>
          <p14:tracePt t="18596" x="6572250" y="1500188"/>
          <p14:tracePt t="18612" x="6562725" y="1500188"/>
          <p14:tracePt t="18628" x="6537325" y="1490663"/>
          <p14:tracePt t="18644" x="6500813" y="1490663"/>
          <p14:tracePt t="18660" x="6438900" y="1490663"/>
          <p14:tracePt t="18676" x="6348413" y="1490663"/>
          <p14:tracePt t="18692" x="6296025" y="1490663"/>
          <p14:tracePt t="18708" x="6259513" y="1490663"/>
          <p14:tracePt t="18724" x="6242050" y="1490663"/>
          <p14:tracePt t="18756" x="6215063" y="1500188"/>
          <p14:tracePt t="18772" x="6197600" y="1500188"/>
          <p14:tracePt t="18788" x="6170613" y="1527175"/>
          <p14:tracePt t="18804" x="6134100" y="1544638"/>
          <p14:tracePt t="18820" x="6089650" y="1554163"/>
          <p14:tracePt t="18836" x="6037263" y="1562100"/>
          <p14:tracePt t="18852" x="6000750" y="1581150"/>
          <p14:tracePt t="18868" x="5965825" y="1581150"/>
          <p14:tracePt t="18884" x="5938838" y="1581150"/>
          <p14:tracePt t="18900" x="5911850" y="1581150"/>
          <p14:tracePt t="18915" x="5902325" y="1581150"/>
          <p14:tracePt t="19014" x="5919788" y="1581150"/>
          <p14:tracePt t="19026" x="5929313" y="1581150"/>
          <p14:tracePt t="19036" x="5965825" y="1562100"/>
          <p14:tracePt t="19046" x="5991225" y="1527175"/>
          <p14:tracePt t="19075" x="6010275" y="1509713"/>
          <p14:tracePt t="19091" x="6037263" y="1490663"/>
          <p14:tracePt t="19107" x="6072188" y="1473200"/>
          <p14:tracePt t="19123" x="6089650" y="1465263"/>
          <p14:tracePt t="19139" x="6108700" y="1455738"/>
          <p14:tracePt t="19203" x="6116638" y="1455738"/>
          <p14:tracePt t="19211" x="6126163" y="1455738"/>
          <p14:tracePt t="19223" x="6153150" y="1465263"/>
          <p14:tracePt t="19236" x="6197600" y="1465263"/>
          <p14:tracePt t="19251" x="6259513" y="1482725"/>
          <p14:tracePt t="19267" x="6402388" y="1490663"/>
          <p14:tracePt t="19283" x="6670675" y="1490663"/>
          <p14:tracePt t="19299" x="7099300" y="1490663"/>
          <p14:tracePt t="19315" x="7715250" y="1490663"/>
          <p14:tracePt t="19331" x="8323263" y="1438275"/>
          <p14:tracePt t="19347" x="8840788" y="1393825"/>
          <p14:tracePt t="19363" x="9109075" y="1374775"/>
          <p14:tracePt t="19379" x="9180513" y="1374775"/>
          <p14:tracePt t="19395" x="9188450" y="1374775"/>
          <p14:tracePt t="19413" x="9197975" y="1374775"/>
          <p14:tracePt t="19428" x="9197975" y="1384300"/>
          <p14:tracePt t="19445" x="9188450" y="1393825"/>
          <p14:tracePt t="19461" x="9188450" y="1401763"/>
          <p14:tracePt t="19656" x="9170988" y="1411288"/>
          <p14:tracePt t="19669" x="9153525" y="1419225"/>
          <p14:tracePt t="19678" x="9117013" y="1419225"/>
          <p14:tracePt t="19690" x="9063038" y="1438275"/>
          <p14:tracePt t="19715" x="8983663" y="1455738"/>
          <p14:tracePt t="19731" x="8875713" y="1465263"/>
          <p14:tracePt t="19748" x="8715375" y="1482725"/>
          <p14:tracePt t="19763" x="8501063" y="1517650"/>
          <p14:tracePt t="19778" x="8215313" y="1554163"/>
          <p14:tracePt t="19794" x="7912100" y="1608138"/>
          <p14:tracePt t="19810" x="7510463" y="1633538"/>
          <p14:tracePt t="19826" x="7108825" y="1670050"/>
          <p14:tracePt t="19842" x="6751638" y="1724025"/>
          <p14:tracePt t="19858" x="6545263" y="1751013"/>
          <p14:tracePt t="19874" x="6527800" y="1751013"/>
          <p14:tracePt t="19892" x="6510338" y="1751013"/>
          <p14:tracePt t="19906" x="6491288" y="1751013"/>
          <p14:tracePt t="19923" x="6429375" y="1751013"/>
          <p14:tracePt t="19939" x="6367463" y="1741488"/>
          <p14:tracePt t="19955" x="6313488" y="1731963"/>
          <p14:tracePt t="19970" x="6296025" y="1731963"/>
          <p14:tracePt t="20052" x="6286500" y="1724025"/>
          <p14:tracePt t="20088" x="6296025" y="1724025"/>
          <p14:tracePt t="20101" x="6313488" y="1724025"/>
          <p14:tracePt t="20111" x="6323013" y="1724025"/>
          <p14:tracePt t="20121" x="6375400" y="1724025"/>
          <p14:tracePt t="20146" x="6438900" y="1724025"/>
          <p14:tracePt t="20162" x="6483350" y="1724025"/>
          <p14:tracePt t="20178" x="6554788" y="1724025"/>
          <p14:tracePt t="20194" x="6643688" y="1724025"/>
          <p14:tracePt t="20210" x="6715125" y="1751013"/>
          <p14:tracePt t="20226" x="6769100" y="1776413"/>
          <p14:tracePt t="20242" x="6796088" y="1822450"/>
          <p14:tracePt t="20258" x="6813550" y="1893888"/>
          <p14:tracePt t="20274" x="6848475" y="2044700"/>
          <p14:tracePt t="20290" x="6875463" y="2214563"/>
          <p14:tracePt t="20306" x="6902450" y="2411413"/>
          <p14:tracePt t="20322" x="6946900" y="2571750"/>
          <p14:tracePt t="20339" x="7072313" y="2724150"/>
          <p14:tracePt t="20354" x="7116763" y="2759075"/>
          <p14:tracePt t="20370" x="7197725" y="2822575"/>
          <p14:tracePt t="20386" x="7242175" y="2874963"/>
          <p14:tracePt t="20402" x="7251700" y="2874963"/>
          <p14:tracePt t="20418" x="7259638" y="2894013"/>
          <p14:tracePt t="20434" x="7277100" y="2901950"/>
          <p14:tracePt t="20450" x="7286625" y="2901950"/>
          <p14:tracePt t="20469" x="7286625" y="2911475"/>
          <p14:tracePt t="20501" x="7286625" y="2919413"/>
          <p14:tracePt t="20533" x="7286625" y="2928938"/>
          <p14:tracePt t="20537" x="7286625" y="2938463"/>
          <p14:tracePt t="20565" x="7286625" y="2946400"/>
          <p14:tracePt t="20569" x="7296150" y="2955925"/>
          <p14:tracePt t="20581" x="7296150" y="2965450"/>
          <p14:tracePt t="20594" x="7304088" y="2982913"/>
          <p14:tracePt t="20610" x="7304088" y="3000375"/>
          <p14:tracePt t="20626" x="7323138" y="3009900"/>
          <p14:tracePt t="20642" x="7340600" y="3036888"/>
          <p14:tracePt t="20658" x="7367588" y="3044825"/>
          <p14:tracePt t="20674" x="7385050" y="3054350"/>
          <p14:tracePt t="20804" x="7394575" y="3054350"/>
          <p14:tracePt t="24751" x="7394575" y="3044825"/>
          <p14:tracePt t="24767" x="7412038" y="3062288"/>
          <p14:tracePt t="24782" x="7412038" y="3089275"/>
          <p14:tracePt t="24798" x="7419975" y="3160713"/>
          <p14:tracePt t="24815" x="7439025" y="3286125"/>
          <p14:tracePt t="24830" x="7466013" y="3438525"/>
          <p14:tracePt t="24846" x="7473950" y="3598863"/>
          <p14:tracePt t="24863" x="7473950" y="3795713"/>
          <p14:tracePt t="24878" x="7483475" y="4010025"/>
          <p14:tracePt t="24895" x="7500938" y="4251325"/>
          <p14:tracePt t="24911" x="7500938" y="4438650"/>
          <p14:tracePt t="24927" x="7473950" y="4589463"/>
          <p14:tracePt t="24942" x="7419975" y="4714875"/>
          <p14:tracePt t="24959" x="7367588" y="4803775"/>
          <p14:tracePt t="24976" x="7313613" y="4840288"/>
          <p14:tracePt t="24990" x="7296150" y="4867275"/>
          <p14:tracePt t="25007" x="7277100" y="4867275"/>
          <p14:tracePt t="25150" x="7277100" y="4848225"/>
          <p14:tracePt t="25199" x="7277100" y="4840288"/>
          <p14:tracePt t="25215" x="7277100" y="4830763"/>
          <p14:tracePt t="25247" x="7286625" y="4813300"/>
          <p14:tracePt t="25251" x="7286625" y="4803775"/>
          <p14:tracePt t="25266" x="7286625" y="4795838"/>
          <p14:tracePt t="25279" x="7286625" y="4786313"/>
          <p14:tracePt t="25294" x="7286625" y="4768850"/>
          <p14:tracePt t="27082" x="7286625" y="4759325"/>
          <p14:tracePt t="27087" x="7286625" y="4751388"/>
          <p14:tracePt t="27162" x="7286625" y="4759325"/>
          <p14:tracePt t="27179" x="7296150" y="4768850"/>
          <p14:tracePt t="27211" x="7286625" y="4786313"/>
          <p14:tracePt t="27216" x="7277100" y="4786313"/>
          <p14:tracePt t="27227" x="7269163" y="4795838"/>
          <p14:tracePt t="27243" x="7205663" y="4822825"/>
          <p14:tracePt t="27259" x="7143750" y="4848225"/>
          <p14:tracePt t="27276" x="7054850" y="4857750"/>
          <p14:tracePt t="27291" x="6823075" y="4857750"/>
          <p14:tracePt t="27307" x="6491288" y="4840288"/>
          <p14:tracePt t="27323" x="6010275" y="4813300"/>
          <p14:tracePt t="27339" x="5419725" y="4813300"/>
          <p14:tracePt t="27355" x="4751388" y="4795838"/>
          <p14:tracePt t="27371" x="3929063" y="4776788"/>
          <p14:tracePt t="27387" x="3197225" y="4776788"/>
          <p14:tracePt t="27403" x="2759075" y="4776788"/>
          <p14:tracePt t="27419" x="2509838" y="4776788"/>
          <p14:tracePt t="27435" x="2339975" y="4751388"/>
          <p14:tracePt t="27451" x="2241550" y="4751388"/>
          <p14:tracePt t="27467" x="2143125" y="4724400"/>
          <p14:tracePt t="27483" x="2054225" y="4714875"/>
          <p14:tracePt t="27499" x="1973263" y="4687888"/>
          <p14:tracePt t="27515" x="1893888" y="4660900"/>
          <p14:tracePt t="27531" x="1803400" y="4608513"/>
          <p14:tracePt t="27534" x="1758950" y="4572000"/>
          <p14:tracePt t="27547" x="1697038" y="4537075"/>
          <p14:tracePt t="27563" x="1527175" y="4446588"/>
          <p14:tracePt t="27579" x="1393825" y="4367213"/>
          <p14:tracePt t="27595" x="1250950" y="4286250"/>
          <p14:tracePt t="27611" x="1187450" y="4259263"/>
          <p14:tracePt t="27627" x="1160463" y="4241800"/>
          <p14:tracePt t="27643" x="1143000" y="4241800"/>
          <p14:tracePt t="27659" x="1116013" y="4232275"/>
          <p14:tracePt t="27675" x="1108075" y="4224338"/>
          <p14:tracePt t="27691" x="1089025" y="4197350"/>
          <p14:tracePt t="27707" x="1071563" y="4187825"/>
          <p14:tracePt t="27723" x="1071563" y="4170363"/>
          <p14:tracePt t="27739" x="1071563" y="4152900"/>
          <p14:tracePt t="27755" x="1071563" y="4133850"/>
          <p14:tracePt t="27771" x="1071563" y="4098925"/>
          <p14:tracePt t="27787" x="1071563" y="4062413"/>
          <p14:tracePt t="27803" x="1071563" y="4010025"/>
          <p14:tracePt t="27819" x="1081088" y="3965575"/>
          <p14:tracePt t="27835" x="1081088" y="3929063"/>
          <p14:tracePt t="27851" x="1081088" y="3894138"/>
          <p14:tracePt t="27867" x="1081088" y="3867150"/>
          <p14:tracePt t="27883" x="1089025" y="3848100"/>
          <p14:tracePt t="27899" x="1089025" y="3822700"/>
          <p14:tracePt t="27915" x="1089025" y="3803650"/>
          <p14:tracePt t="27931" x="1089025" y="3768725"/>
          <p14:tracePt t="27947" x="1089025" y="3732213"/>
          <p14:tracePt t="27963" x="1089025" y="3687763"/>
          <p14:tracePt t="27979" x="1089025" y="3643313"/>
          <p14:tracePt t="27995" x="1062038" y="3608388"/>
          <p14:tracePt t="28011" x="1044575" y="3554413"/>
          <p14:tracePt t="28027" x="1017588" y="3500438"/>
          <p14:tracePt t="28043" x="990600" y="3473450"/>
          <p14:tracePt t="28046" x="973138" y="3455988"/>
          <p14:tracePt t="28059" x="965200" y="3446463"/>
          <p14:tracePt t="28093" x="955675" y="3446463"/>
          <p14:tracePt t="28109" x="946150" y="3446463"/>
          <p14:tracePt t="28125" x="938213" y="3446463"/>
          <p14:tracePt t="28144" x="928688" y="3455988"/>
          <p14:tracePt t="28157" x="919163" y="3455988"/>
          <p14:tracePt t="28162" x="919163" y="3465513"/>
          <p14:tracePt t="28173" x="911225" y="3482975"/>
          <p14:tracePt t="28187" x="901700" y="3490913"/>
          <p14:tracePt t="28203" x="901700" y="3517900"/>
          <p14:tracePt t="28219" x="901700" y="3544888"/>
          <p14:tracePt t="28235" x="901700" y="3581400"/>
          <p14:tracePt t="28250" x="901700" y="3625850"/>
          <p14:tracePt t="28267" x="919163" y="3679825"/>
          <p14:tracePt t="28282" x="946150" y="3732213"/>
          <p14:tracePt t="28298" x="1009650" y="3813175"/>
          <p14:tracePt t="28316" x="1098550" y="3875088"/>
          <p14:tracePt t="28330" x="1116013" y="3884613"/>
          <p14:tracePt t="28346" x="1152525" y="3894138"/>
          <p14:tracePt t="28362" x="1179513" y="3894138"/>
          <p14:tracePt t="28378" x="1223963" y="3894138"/>
          <p14:tracePt t="28394" x="1241425" y="3894138"/>
          <p14:tracePt t="28410" x="1250950" y="3884613"/>
          <p14:tracePt t="28426" x="1268413" y="3867150"/>
          <p14:tracePt t="28442" x="1268413" y="3830638"/>
          <p14:tracePt t="28458" x="1268413" y="3786188"/>
          <p14:tracePt t="28474" x="1276350" y="3714750"/>
          <p14:tracePt t="28490" x="1276350" y="3652838"/>
          <p14:tracePt t="28506" x="1276350" y="3608388"/>
          <p14:tracePt t="28522" x="1258888" y="3562350"/>
          <p14:tracePt t="28538" x="1231900" y="3527425"/>
          <p14:tracePt t="28541" x="1214438" y="3509963"/>
          <p14:tracePt t="28554" x="1196975" y="3490913"/>
          <p14:tracePt t="28570" x="1125538" y="3465513"/>
          <p14:tracePt t="28586" x="1081088" y="3446463"/>
          <p14:tracePt t="28602" x="1044575" y="3438525"/>
          <p14:tracePt t="28618" x="1009650" y="3429000"/>
          <p14:tracePt t="28634" x="982663" y="3411538"/>
          <p14:tracePt t="28650" x="955675" y="3411538"/>
          <p14:tracePt t="28666" x="955675" y="3402013"/>
          <p14:tracePt t="28682" x="928688" y="3402013"/>
          <p14:tracePt t="28698" x="919163" y="3402013"/>
          <p14:tracePt t="28714" x="901700" y="3402013"/>
          <p14:tracePt t="28730" x="884238" y="3402013"/>
          <p14:tracePt t="28746" x="847725" y="3429000"/>
          <p14:tracePt t="28762" x="830263" y="3446463"/>
          <p14:tracePt t="28778" x="803275" y="3465513"/>
          <p14:tracePt t="28794" x="776288" y="3500438"/>
          <p14:tracePt t="28810" x="776288" y="3527425"/>
          <p14:tracePt t="28826" x="776288" y="3571875"/>
          <p14:tracePt t="28842" x="776288" y="3625850"/>
          <p14:tracePt t="28858" x="776288" y="3652838"/>
          <p14:tracePt t="28874" x="803275" y="3697288"/>
          <p14:tracePt t="28890" x="822325" y="3732213"/>
          <p14:tracePt t="28906" x="857250" y="3786188"/>
          <p14:tracePt t="28922" x="884238" y="3813175"/>
          <p14:tracePt t="28938" x="911225" y="3830638"/>
          <p14:tracePt t="28954" x="955675" y="3848100"/>
          <p14:tracePt t="28972" x="1027113" y="3867150"/>
          <p14:tracePt t="28986" x="1044575" y="3884613"/>
          <p14:tracePt t="29002" x="1062038" y="3884613"/>
          <p14:tracePt t="29018" x="1089025" y="3884613"/>
          <p14:tracePt t="29034" x="1116013" y="3884613"/>
          <p14:tracePt t="29050" x="1143000" y="3884613"/>
          <p14:tracePt t="29069" x="1152525" y="3884613"/>
          <p14:tracePt t="29082" x="1160463" y="3875088"/>
          <p14:tracePt t="29101" x="1160463" y="3848100"/>
          <p14:tracePt t="29117" x="1160463" y="3840163"/>
          <p14:tracePt t="29277" x="1160463" y="3830638"/>
          <p14:tracePt t="30463" x="1160463" y="3840163"/>
          <p14:tracePt t="30831" x="1169988" y="3840163"/>
          <p14:tracePt t="33501" x="1187450" y="3840163"/>
          <p14:tracePt t="33516" x="1196975" y="3848100"/>
          <p14:tracePt t="33521" x="1204913" y="3857625"/>
          <p14:tracePt t="33552" x="1223963" y="3875088"/>
          <p14:tracePt t="33564" x="1241425" y="3884613"/>
          <p14:tracePt t="33580" x="1258888" y="3894138"/>
          <p14:tracePt t="33585" x="1268413" y="3902075"/>
          <p14:tracePt t="33596" x="1276350" y="3902075"/>
          <p14:tracePt t="33605" x="1295400" y="3902075"/>
          <p14:tracePt t="33621" x="1322388" y="3902075"/>
          <p14:tracePt t="33637" x="1357313" y="3902075"/>
          <p14:tracePt t="33669" x="1374775" y="3902075"/>
          <p14:tracePt t="33685" x="1384300" y="3902075"/>
          <p14:tracePt t="33810" x="1374775" y="3902075"/>
          <p14:tracePt t="33822" x="1366838" y="3902075"/>
          <p14:tracePt t="33829" x="1357313" y="3902075"/>
          <p14:tracePt t="33845" x="1347788" y="3902075"/>
          <p14:tracePt t="33967" x="1339850" y="3902075"/>
          <p14:tracePt t="34319" x="1330325" y="3902075"/>
          <p14:tracePt t="34323" x="1322388" y="3902075"/>
          <p14:tracePt t="34334" x="1312863" y="3902075"/>
          <p14:tracePt t="34382" x="1303338" y="3902075"/>
          <p14:tracePt t="34399" x="1295400" y="3902075"/>
          <p14:tracePt t="34431" x="1295400" y="3911600"/>
          <p14:tracePt t="34435" x="1285875" y="3919538"/>
          <p14:tracePt t="34799" x="1285875" y="3911600"/>
          <p14:tracePt t="42619" x="1285875" y="3902075"/>
          <p14:tracePt t="42634" x="1330325" y="3884613"/>
          <p14:tracePt t="42640" x="1374775" y="3867150"/>
          <p14:tracePt t="42654" x="1465263" y="3848100"/>
          <p14:tracePt t="42686" x="1473200" y="3840163"/>
          <p14:tracePt t="42702" x="1473200" y="3822700"/>
          <p14:tracePt t="42718" x="1482725" y="3795713"/>
          <p14:tracePt t="42749" x="1500188" y="3759200"/>
          <p14:tracePt t="42766" x="1509713" y="3741738"/>
          <p14:tracePt t="42906" x="1517650" y="3732213"/>
          <p14:tracePt t="42943" x="1509713" y="3732213"/>
          <p14:tracePt t="42954" x="1500188" y="3732213"/>
          <p14:tracePt t="42960" x="1482725" y="3732213"/>
          <p14:tracePt t="42973" x="1465263" y="3732213"/>
          <p14:tracePt t="42990" x="1428750" y="3732213"/>
          <p14:tracePt t="43005" x="1393825" y="3724275"/>
          <p14:tracePt t="43021" x="1312863" y="3705225"/>
          <p14:tracePt t="43037" x="1258888" y="3679825"/>
          <p14:tracePt t="43053" x="1204913" y="3660775"/>
          <p14:tracePt t="43069" x="1160463" y="3616325"/>
          <p14:tracePt t="43085" x="1125538" y="3581400"/>
          <p14:tracePt t="43101" x="1098550" y="3527425"/>
          <p14:tracePt t="43117" x="1062038" y="3500438"/>
          <p14:tracePt t="43133" x="1027113" y="3482975"/>
          <p14:tracePt t="43149" x="1009650" y="3473450"/>
          <p14:tracePt t="43164" x="990600" y="3473450"/>
          <p14:tracePt t="43258" x="982663" y="3473450"/>
          <p14:tracePt t="43263" x="965200" y="3490913"/>
          <p14:tracePt t="43279" x="955675" y="3517900"/>
          <p14:tracePt t="43292" x="946150" y="3554413"/>
          <p14:tracePt t="43308" x="946150" y="3625850"/>
          <p14:tracePt t="43324" x="946150" y="3679825"/>
          <p14:tracePt t="43340" x="946150" y="3724275"/>
          <p14:tracePt t="43356" x="965200" y="3768725"/>
          <p14:tracePt t="43372" x="1017588" y="3803650"/>
          <p14:tracePt t="43388" x="1062038" y="3840163"/>
          <p14:tracePt t="43404" x="1187450" y="3902075"/>
          <p14:tracePt t="43420" x="1482725" y="3956050"/>
          <p14:tracePt t="43436" x="1901825" y="4044950"/>
          <p14:tracePt t="43452" x="2411413" y="4116388"/>
          <p14:tracePt t="43468" x="2955925" y="4170363"/>
          <p14:tracePt t="43484" x="3581400" y="4197350"/>
          <p14:tracePt t="43500" x="4348163" y="4241800"/>
          <p14:tracePt t="43516" x="5197475" y="4276725"/>
          <p14:tracePt t="43532" x="6134100" y="4313238"/>
          <p14:tracePt t="43548" x="7161213" y="4357688"/>
          <p14:tracePt t="43564" x="8180388" y="4357688"/>
          <p14:tracePt t="43580" x="9134475" y="4357688"/>
          <p14:tracePt t="43596" x="9947275" y="4357688"/>
          <p14:tracePt t="43612" x="10501313" y="4357688"/>
          <p14:tracePt t="43628" x="10617200" y="4357688"/>
          <p14:tracePt t="43644" x="10626725" y="4357688"/>
          <p14:tracePt t="43662" x="10617200" y="4303713"/>
          <p14:tracePt t="43676" x="10590213" y="4276725"/>
          <p14:tracePt t="43692" x="10518775" y="4197350"/>
          <p14:tracePt t="43695" x="10491788" y="4152900"/>
          <p14:tracePt t="43708" x="10456863" y="4108450"/>
          <p14:tracePt t="43724" x="10420350" y="4037013"/>
          <p14:tracePt t="44301" x="10420350" y="4027488"/>
          <p14:tracePt t="44317" x="10420350" y="4010025"/>
          <p14:tracePt t="44333" x="10429875" y="3990975"/>
          <p14:tracePt t="44349" x="10439400" y="3983038"/>
          <p14:tracePt t="44354" x="10439400" y="3973513"/>
          <p14:tracePt t="44429" x="10439400" y="3965575"/>
          <p14:tracePt t="44445" x="10439400" y="3946525"/>
          <p14:tracePt t="44461" x="10439400" y="3938588"/>
          <p14:tracePt t="44493" x="10439400" y="3929063"/>
          <p14:tracePt t="44605" x="10439400" y="3919538"/>
          <p14:tracePt t="44669" x="10429875" y="3919538"/>
          <p14:tracePt t="44717" x="10420350" y="3919538"/>
          <p14:tracePt t="44722" x="10412413" y="3919538"/>
          <p14:tracePt t="44749" x="10402888" y="3919538"/>
          <p14:tracePt t="44845" x="10394950" y="3919538"/>
          <p14:tracePt t="44861" x="10385425" y="3919538"/>
          <p14:tracePt t="45052" x="10375900" y="3919538"/>
          <p14:tracePt t="45069" x="10367963" y="3929063"/>
          <p14:tracePt t="45100" x="10367963" y="3938588"/>
          <p14:tracePt t="45133" x="10358438" y="3946525"/>
          <p14:tracePt t="45149" x="10358438" y="3956050"/>
          <p14:tracePt t="45180" x="10358438" y="3983038"/>
          <p14:tracePt t="45197" x="10348913" y="3990975"/>
          <p14:tracePt t="45213" x="10348913" y="4000500"/>
          <p14:tracePt t="45229" x="10340975" y="4000500"/>
          <p14:tracePt t="45245" x="10340975" y="4017963"/>
          <p14:tracePt t="45250" x="10340975" y="4027488"/>
          <p14:tracePt t="45264" x="10340975" y="4037013"/>
          <p14:tracePt t="45277" x="10340975" y="4044950"/>
          <p14:tracePt t="45293" x="10340975" y="4062413"/>
          <p14:tracePt t="45309" x="10340975" y="4081463"/>
          <p14:tracePt t="45322" x="10340975" y="4089400"/>
          <p14:tracePt t="45338" x="10340975" y="4098925"/>
          <p14:tracePt t="45354" x="10340975" y="4108450"/>
          <p14:tracePt t="45370" x="10340975" y="4125913"/>
          <p14:tracePt t="45389" x="10340975" y="4143375"/>
          <p14:tracePt t="45402" x="10340975" y="4152900"/>
          <p14:tracePt t="45418" x="10340975" y="4170363"/>
          <p14:tracePt t="45434" x="10340975" y="4179888"/>
          <p14:tracePt t="45450" x="10340975" y="4187825"/>
          <p14:tracePt t="45466" x="10340975" y="4205288"/>
          <p14:tracePt t="45482" x="10340975" y="4224338"/>
          <p14:tracePt t="45498" x="10340975" y="4241800"/>
          <p14:tracePt t="45514" x="10340975" y="4259263"/>
          <p14:tracePt t="45530" x="10313988" y="4303713"/>
          <p14:tracePt t="45562" x="10304463" y="4330700"/>
          <p14:tracePt t="45578" x="10296525" y="4357688"/>
          <p14:tracePt t="45594" x="10296525" y="4375150"/>
          <p14:tracePt t="45626" x="10296525" y="4394200"/>
          <p14:tracePt t="45642" x="10296525" y="4411663"/>
          <p14:tracePt t="45658" x="10296525" y="4429125"/>
          <p14:tracePt t="45674" x="10296525" y="4446588"/>
          <p14:tracePt t="45690" x="10296525" y="4465638"/>
          <p14:tracePt t="45706" x="10296525" y="4491038"/>
          <p14:tracePt t="45722" x="10296525" y="4510088"/>
          <p14:tracePt t="45738" x="10296525" y="4527550"/>
          <p14:tracePt t="45754" x="10296525" y="4545013"/>
          <p14:tracePt t="45770" x="10296525" y="4562475"/>
          <p14:tracePt t="45786" x="10296525" y="4581525"/>
          <p14:tracePt t="45802" x="10296525" y="4589463"/>
          <p14:tracePt t="45818" x="10296525" y="4608513"/>
          <p14:tracePt t="45834" x="10296525" y="4616450"/>
          <p14:tracePt t="45850" x="10296525" y="4633913"/>
          <p14:tracePt t="45866" x="10296525" y="4643438"/>
          <p14:tracePt t="45898" x="10296525" y="4660900"/>
          <p14:tracePt t="45915" x="10296525" y="4670425"/>
          <p14:tracePt t="45930" x="10296525" y="4687888"/>
          <p14:tracePt t="45946" x="10296525" y="4705350"/>
          <p14:tracePt t="45962" x="10296525" y="4724400"/>
          <p14:tracePt t="45978" x="10296525" y="4741863"/>
          <p14:tracePt t="45994" x="10296525" y="4768850"/>
          <p14:tracePt t="46010" x="10296525" y="4786313"/>
          <p14:tracePt t="46026" x="10287000" y="4803775"/>
          <p14:tracePt t="46042" x="10287000" y="4822825"/>
          <p14:tracePt t="46058" x="10287000" y="4830763"/>
          <p14:tracePt t="46074" x="10287000" y="4848225"/>
          <p14:tracePt t="46090" x="10287000" y="4867275"/>
          <p14:tracePt t="46106" x="10287000" y="4884738"/>
          <p14:tracePt t="46122" x="10287000" y="4894263"/>
          <p14:tracePt t="46138" x="10287000" y="4911725"/>
          <p14:tracePt t="46154" x="10287000" y="4919663"/>
          <p14:tracePt t="46170" x="10287000" y="4938713"/>
          <p14:tracePt t="46186" x="10287000" y="4956175"/>
          <p14:tracePt t="46202" x="10287000" y="4983163"/>
          <p14:tracePt t="46218" x="10287000" y="4991100"/>
          <p14:tracePt t="46234" x="10287000" y="5010150"/>
          <p14:tracePt t="46250" x="10287000" y="5027613"/>
          <p14:tracePt t="46265" x="10287000" y="5037138"/>
          <p14:tracePt t="46297" x="10287000" y="5045075"/>
          <p14:tracePt t="46314" x="10287000" y="5054600"/>
          <p14:tracePt t="46329" x="10296525" y="5081588"/>
          <p14:tracePt t="46345" x="10304463" y="5108575"/>
          <p14:tracePt t="46362" x="10304463" y="5116513"/>
          <p14:tracePt t="46377" x="10331450" y="5126038"/>
          <p14:tracePt t="46409" x="10340975" y="5133975"/>
          <p14:tracePt t="46446" x="10348913" y="5143500"/>
          <p14:tracePt t="46511" x="10358438" y="5143500"/>
          <p14:tracePt t="46526" x="10375900" y="5143500"/>
          <p14:tracePt t="46543" x="10394950" y="5133975"/>
          <p14:tracePt t="46547" x="10402888" y="5133975"/>
          <p14:tracePt t="46562" x="10402888" y="5126038"/>
          <p14:tracePt t="46574" x="10412413" y="5116513"/>
          <p14:tracePt t="46585" x="10420350" y="5116513"/>
          <p14:tracePt t="46601" x="10420350" y="5089525"/>
          <p14:tracePt t="46617" x="10420350" y="5062538"/>
          <p14:tracePt t="46633" x="10429875" y="5027613"/>
          <p14:tracePt t="46649" x="10429875" y="5010150"/>
          <p14:tracePt t="46665" x="10429875" y="4983163"/>
          <p14:tracePt t="46681" x="10429875" y="4973638"/>
          <p14:tracePt t="46697" x="10429875" y="4938713"/>
          <p14:tracePt t="46713" x="10420350" y="4919663"/>
          <p14:tracePt t="46729" x="10412413" y="4884738"/>
          <p14:tracePt t="46745" x="10402888" y="4857750"/>
          <p14:tracePt t="46761" x="10402888" y="4830763"/>
          <p14:tracePt t="46777" x="10402888" y="4813300"/>
          <p14:tracePt t="46793" x="10402888" y="4786313"/>
          <p14:tracePt t="46809" x="10402888" y="4768850"/>
          <p14:tracePt t="46825" x="10402888" y="4741863"/>
          <p14:tracePt t="46841" x="10402888" y="4714875"/>
          <p14:tracePt t="46857" x="10402888" y="4670425"/>
          <p14:tracePt t="46873" x="10402888" y="4633913"/>
          <p14:tracePt t="46889" x="10412413" y="4598988"/>
          <p14:tracePt t="46905" x="10412413" y="4554538"/>
          <p14:tracePt t="46921" x="10412413" y="4537075"/>
          <p14:tracePt t="46937" x="10412413" y="4510088"/>
          <p14:tracePt t="46953" x="10412413" y="4491038"/>
          <p14:tracePt t="46969" x="10412413" y="4473575"/>
          <p14:tracePt t="46985" x="10412413" y="4456113"/>
          <p14:tracePt t="47001" x="10412413" y="4419600"/>
          <p14:tracePt t="47017" x="10412413" y="4394200"/>
          <p14:tracePt t="47033" x="10412413" y="4357688"/>
          <p14:tracePt t="47049" x="10412413" y="4322763"/>
          <p14:tracePt t="47065" x="10412413" y="4303713"/>
          <p14:tracePt t="47081" x="10412413" y="4276725"/>
          <p14:tracePt t="47097" x="10412413" y="4251325"/>
          <p14:tracePt t="47113" x="10412413" y="4232275"/>
          <p14:tracePt t="47129" x="10412413" y="4205288"/>
          <p14:tracePt t="47145" x="10402888" y="4179888"/>
          <p14:tracePt t="47161" x="10402888" y="4152900"/>
          <p14:tracePt t="47177" x="10402888" y="4133850"/>
          <p14:tracePt t="47193" x="10402888" y="4108450"/>
          <p14:tracePt t="47209" x="10402888" y="4098925"/>
          <p14:tracePt t="47225" x="10402888" y="4071938"/>
          <p14:tracePt t="47241" x="10394950" y="4054475"/>
          <p14:tracePt t="47257" x="10394950" y="4037013"/>
          <p14:tracePt t="47273" x="10385425" y="4010025"/>
          <p14:tracePt t="47289" x="10375900" y="3983038"/>
          <p14:tracePt t="47305" x="10367963" y="3973513"/>
          <p14:tracePt t="47321" x="10348913" y="3938588"/>
          <p14:tracePt t="47337" x="10340975" y="3919538"/>
          <p14:tracePt t="47352" x="10313988" y="3902075"/>
          <p14:tracePt t="47368" x="10313988" y="3884613"/>
          <p14:tracePt t="47400" x="10296525" y="3867150"/>
          <p14:tracePt t="47441" x="10287000" y="3867150"/>
          <p14:tracePt t="47456" x="10269538" y="3857625"/>
          <p14:tracePt t="47504" x="10252075" y="3848100"/>
          <p14:tracePt t="47520" x="10242550" y="3848100"/>
          <p14:tracePt t="47536" x="10233025" y="3848100"/>
          <p14:tracePt t="47553" x="10225088" y="3848100"/>
          <p14:tracePt t="47558" x="10215563" y="3848100"/>
          <p14:tracePt t="47588" x="10206038" y="3867150"/>
          <p14:tracePt t="47600" x="10206038" y="3884613"/>
          <p14:tracePt t="47616" x="10206038" y="3894138"/>
          <p14:tracePt t="47624" x="10206038" y="3902075"/>
          <p14:tracePt t="47640" x="10206038" y="3929063"/>
          <p14:tracePt t="47656" x="10206038" y="3956050"/>
          <p14:tracePt t="47673" x="10206038" y="3983038"/>
          <p14:tracePt t="47688" x="10206038" y="4010025"/>
          <p14:tracePt t="47704" x="10206038" y="4054475"/>
          <p14:tracePt t="47720" x="10206038" y="4081463"/>
          <p14:tracePt t="47736" x="10215563" y="4098925"/>
          <p14:tracePt t="47752" x="10225088" y="4133850"/>
          <p14:tracePt t="47768" x="10233025" y="4170363"/>
          <p14:tracePt t="47784" x="10233025" y="4214813"/>
          <p14:tracePt t="47800" x="10233025" y="4232275"/>
          <p14:tracePt t="47816" x="10233025" y="4268788"/>
          <p14:tracePt t="47832" x="10233025" y="4295775"/>
          <p14:tracePt t="47848" x="10233025" y="4330700"/>
          <p14:tracePt t="47864" x="10233025" y="4367213"/>
          <p14:tracePt t="47880" x="10233025" y="4411663"/>
          <p14:tracePt t="47896" x="10233025" y="4456113"/>
          <p14:tracePt t="47912" x="10233025" y="4491038"/>
          <p14:tracePt t="47928" x="10233025" y="4537075"/>
          <p14:tracePt t="47944" x="10233025" y="4572000"/>
          <p14:tracePt t="47960" x="10252075" y="4616450"/>
          <p14:tracePt t="47977" x="10252075" y="4652963"/>
          <p14:tracePt t="47992" x="10260013" y="4687888"/>
          <p14:tracePt t="48008" x="10260013" y="4714875"/>
          <p14:tracePt t="48024" x="10260013" y="4741863"/>
          <p14:tracePt t="48040" x="10260013" y="4768850"/>
          <p14:tracePt t="48056" x="10260013" y="4786313"/>
          <p14:tracePt t="48072" x="10260013" y="4813300"/>
          <p14:tracePt t="48088" x="10269538" y="4840288"/>
          <p14:tracePt t="48104" x="10269538" y="4857750"/>
          <p14:tracePt t="48121" x="10269538" y="4875213"/>
          <p14:tracePt t="48136" x="10269538" y="4894263"/>
          <p14:tracePt t="48152" x="10287000" y="4919663"/>
          <p14:tracePt t="48168" x="10287000" y="4938713"/>
          <p14:tracePt t="48184" x="10287000" y="4956175"/>
          <p14:tracePt t="48200" x="10287000" y="4983163"/>
          <p14:tracePt t="48216" x="10287000" y="5000625"/>
          <p14:tracePt t="48232" x="10296525" y="5027613"/>
          <p14:tracePt t="48248" x="10304463" y="5045075"/>
          <p14:tracePt t="48264" x="10304463" y="5054600"/>
          <p14:tracePt t="48280" x="10313988" y="5072063"/>
          <p14:tracePt t="48296" x="10323513" y="5099050"/>
          <p14:tracePt t="48312" x="10323513" y="5116513"/>
          <p14:tracePt t="48328" x="10375900" y="5153025"/>
          <p14:tracePt t="48343" x="10394950" y="5187950"/>
          <p14:tracePt t="48359" x="10402888" y="5187950"/>
          <p14:tracePt t="48376" x="10412413" y="5205413"/>
          <p14:tracePt t="48392" x="10420350" y="5205413"/>
          <p14:tracePt t="48407" x="10429875" y="5232400"/>
          <p14:tracePt t="48424" x="10439400" y="5232400"/>
          <p14:tracePt t="48465" x="10447338" y="5232400"/>
          <p14:tracePt t="48471" x="10456863" y="5232400"/>
          <p14:tracePt t="48496" x="10483850" y="5232400"/>
          <p14:tracePt t="48528" x="10483850" y="5214938"/>
          <p14:tracePt t="48533" x="10491788" y="5205413"/>
          <p14:tracePt t="48546" x="10491788" y="5197475"/>
          <p14:tracePt t="48552" x="10491788" y="5187950"/>
          <p14:tracePt t="48567" x="10491788" y="5153025"/>
          <p14:tracePt t="48583" x="10491788" y="5126038"/>
          <p14:tracePt t="48599" x="10491788" y="5099050"/>
          <p14:tracePt t="48615" x="10491788" y="5081588"/>
          <p14:tracePt t="48631" x="10491788" y="5054600"/>
          <p14:tracePt t="48647" x="10491788" y="5018088"/>
          <p14:tracePt t="48663" x="10491788" y="4983163"/>
          <p14:tracePt t="48679" x="10491788" y="4938713"/>
          <p14:tracePt t="48695" x="10491788" y="4911725"/>
          <p14:tracePt t="48711" x="10483850" y="4867275"/>
          <p14:tracePt t="48727" x="10474325" y="4822825"/>
          <p14:tracePt t="48743" x="10466388" y="4776788"/>
          <p14:tracePt t="48759" x="10456863" y="4714875"/>
          <p14:tracePt t="48776" x="10456863" y="4670425"/>
          <p14:tracePt t="48791" x="10447338" y="4625975"/>
          <p14:tracePt t="48807" x="10439400" y="4589463"/>
          <p14:tracePt t="48824" x="10429875" y="4537075"/>
          <p14:tracePt t="48839" x="10429875" y="4518025"/>
          <p14:tracePt t="48855" x="10429875" y="4465638"/>
          <p14:tracePt t="48871" x="10429875" y="4419600"/>
          <p14:tracePt t="48887" x="10412413" y="4384675"/>
          <p14:tracePt t="48903" x="10394950" y="4322763"/>
          <p14:tracePt t="48919" x="10385425" y="4268788"/>
          <p14:tracePt t="48935" x="10375900" y="4224338"/>
          <p14:tracePt t="48951" x="10375900" y="4187825"/>
          <p14:tracePt t="48967" x="10367963" y="4143375"/>
          <p14:tracePt t="48983" x="10367963" y="4108450"/>
          <p14:tracePt t="48999" x="10358438" y="4089400"/>
          <p14:tracePt t="49015" x="10348913" y="4062413"/>
          <p14:tracePt t="49031" x="10331450" y="4027488"/>
          <p14:tracePt t="49047" x="10331450" y="4010025"/>
          <p14:tracePt t="49063" x="10331450" y="3973513"/>
          <p14:tracePt t="49079" x="10331450" y="3956050"/>
          <p14:tracePt t="49095" x="10331450" y="3938588"/>
          <p14:tracePt t="49111" x="10313988" y="3929063"/>
          <p14:tracePt t="49143" x="10313988" y="3911600"/>
          <p14:tracePt t="49175" x="10313988" y="3902075"/>
          <p14:tracePt t="49266" x="10313988" y="3894138"/>
          <p14:tracePt t="49298" x="10313988" y="3902075"/>
          <p14:tracePt t="49304" x="10313988" y="3911600"/>
          <p14:tracePt t="49319" x="10323513" y="3946525"/>
          <p14:tracePt t="49335" x="10331450" y="4000500"/>
          <p14:tracePt t="49351" x="10340975" y="4037013"/>
          <p14:tracePt t="49367" x="10348913" y="4071938"/>
          <p14:tracePt t="49383" x="10348913" y="4125913"/>
          <p14:tracePt t="49399" x="10348913" y="4160838"/>
          <p14:tracePt t="49414" x="10358438" y="4197350"/>
          <p14:tracePt t="49430" x="10358438" y="4214813"/>
          <p14:tracePt t="49446" x="10367963" y="4224338"/>
          <p14:tracePt t="49480" x="10375900" y="4232275"/>
          <p14:tracePt t="49494" x="10375900" y="4241800"/>
          <p14:tracePt t="49587" x="10385425" y="4241800"/>
          <p14:tracePt t="49602" x="10394950" y="4241800"/>
          <p14:tracePt t="49623" x="10402888" y="4241800"/>
          <p14:tracePt t="49634" x="10412413" y="4232275"/>
          <p14:tracePt t="49654" x="10412413" y="4224338"/>
          <p14:tracePt t="49666" x="10412413" y="4214813"/>
          <p14:tracePt t="49686" x="10412413" y="4205288"/>
          <p14:tracePt t="49698" x="10412413" y="4187825"/>
          <p14:tracePt t="49714" x="10420350" y="4179888"/>
          <p14:tracePt t="49731" x="10429875" y="4170363"/>
          <p14:tracePt t="49747" x="10429875" y="4160838"/>
          <p14:tracePt t="49762" x="10429875" y="4152900"/>
          <p14:tracePt t="49768" x="10429875" y="4143375"/>
          <p14:tracePt t="49782" x="10429875" y="4133850"/>
          <p14:tracePt t="49798" x="10429875" y="4116388"/>
          <p14:tracePt t="49814" x="10429875" y="4108450"/>
          <p14:tracePt t="50085" x="10439400" y="4108450"/>
          <p14:tracePt t="50090" x="10447338" y="4108450"/>
          <p14:tracePt t="50102" x="10456863" y="4108450"/>
          <p14:tracePt t="50118" x="10474325" y="4108450"/>
          <p14:tracePt t="50180" x="10483850" y="4108450"/>
          <p14:tracePt t="50196" x="10491788" y="4108450"/>
          <p14:tracePt t="50213" x="10501313" y="4098925"/>
          <p14:tracePt t="50228" x="10501313" y="4089400"/>
          <p14:tracePt t="50260" x="10501313" y="4081463"/>
          <p14:tracePt t="50276" x="10501313" y="4071938"/>
          <p14:tracePt t="50292" x="10510838" y="4071938"/>
          <p14:tracePt t="50298" x="10510838" y="4062413"/>
          <p14:tracePt t="50310" x="10510838" y="4054475"/>
          <p14:tracePt t="50485" x="10510838" y="4044950"/>
          <p14:tracePt t="50500" x="10518775" y="4037013"/>
          <p14:tracePt t="50517" x="10528300" y="4037013"/>
          <p14:tracePt t="51052" x="10501313" y="4044950"/>
          <p14:tracePt t="51057" x="10491788" y="4054475"/>
          <p14:tracePt t="51068" x="10483850" y="4054475"/>
          <p14:tracePt t="51133" x="10483850" y="4062413"/>
          <p14:tracePt t="51389" x="10474325" y="4081463"/>
          <p14:tracePt t="51393" x="10439400" y="4116388"/>
          <p14:tracePt t="51404" x="10412413" y="4133850"/>
          <p14:tracePt t="51413" x="10375900" y="4143375"/>
          <p14:tracePt t="51429" x="10242550" y="4170363"/>
          <p14:tracePt t="51445" x="10037763" y="4214813"/>
          <p14:tracePt t="51461" x="9796463" y="4251325"/>
          <p14:tracePt t="51477" x="9537700" y="4268788"/>
          <p14:tracePt t="51493" x="9269413" y="4303713"/>
          <p14:tracePt t="51508" x="8920163" y="4348163"/>
          <p14:tracePt t="51524" x="8483600" y="4384675"/>
          <p14:tracePt t="51540" x="7956550" y="4384675"/>
          <p14:tracePt t="51556" x="7232650" y="4384675"/>
          <p14:tracePt t="51573" x="6045200" y="4384675"/>
          <p14:tracePt t="51588" x="5000625" y="4384675"/>
          <p14:tracePt t="51604" x="4268788" y="4384675"/>
          <p14:tracePt t="51620" x="3803650" y="4384675"/>
          <p14:tracePt t="51636" x="3536950" y="4384675"/>
          <p14:tracePt t="51653" x="3340100" y="4367213"/>
          <p14:tracePt t="51668" x="3241675" y="4348163"/>
          <p14:tracePt t="51685" x="3160713" y="4340225"/>
          <p14:tracePt t="51700" x="3108325" y="4340225"/>
          <p14:tracePt t="51716" x="3054350" y="4340225"/>
          <p14:tracePt t="51732" x="3009900" y="4340225"/>
          <p14:tracePt t="51748" x="2955925" y="4340225"/>
          <p14:tracePt t="51764" x="2901950" y="4340225"/>
          <p14:tracePt t="51780" x="2840038" y="4340225"/>
          <p14:tracePt t="51796" x="2795588" y="4340225"/>
          <p14:tracePt t="51812" x="2724150" y="4340225"/>
          <p14:tracePt t="51828" x="2652713" y="4340225"/>
          <p14:tracePt t="51844" x="2598738" y="4340225"/>
          <p14:tracePt t="51860" x="2473325" y="4340225"/>
          <p14:tracePt t="51876" x="2312988" y="4340225"/>
          <p14:tracePt t="51892" x="2224088" y="4348163"/>
          <p14:tracePt t="51908" x="2205038" y="4357688"/>
          <p14:tracePt t="51983" x="2214563" y="4357688"/>
          <p14:tracePt t="51987" x="2224088" y="4357688"/>
          <p14:tracePt t="51998" x="2232025" y="4357688"/>
          <p14:tracePt t="52004" x="2241550" y="4357688"/>
          <p14:tracePt t="52030" x="2251075" y="4357688"/>
          <p14:tracePt t="52046" x="2259013" y="4357688"/>
          <p14:tracePt t="52066" x="2268538" y="4357688"/>
          <p14:tracePt t="52078" x="2276475" y="4357688"/>
          <p14:tracePt t="52084" x="2295525" y="4367213"/>
          <p14:tracePt t="52100" x="2330450" y="4394200"/>
          <p14:tracePt t="52116" x="2393950" y="4419600"/>
          <p14:tracePt t="52133" x="2490788" y="4456113"/>
          <p14:tracePt t="52148" x="2724150" y="4500563"/>
          <p14:tracePt t="52164" x="3187700" y="4589463"/>
          <p14:tracePt t="52180" x="4054475" y="4679950"/>
          <p14:tracePt t="52196" x="5348288" y="4768850"/>
          <p14:tracePt t="52212" x="6973888" y="4840288"/>
          <p14:tracePt t="52228" x="8562975" y="4840288"/>
          <p14:tracePt t="52244" x="9786938" y="4840288"/>
          <p14:tracePt t="52260" x="10456863" y="4840288"/>
          <p14:tracePt t="52276" x="10787063" y="4840288"/>
          <p14:tracePt t="52292" x="10947400" y="4840288"/>
          <p14:tracePt t="52402" x="10929938" y="4840288"/>
          <p14:tracePt t="52414" x="10885488" y="4857750"/>
          <p14:tracePt t="52420" x="10848975" y="4867275"/>
          <p14:tracePt t="52436" x="10831513" y="4867275"/>
          <p14:tracePt t="52452" x="10804525" y="4867275"/>
          <p14:tracePt t="52478" x="10796588" y="4875213"/>
          <p14:tracePt t="52495" x="10787063" y="4875213"/>
          <p14:tracePt t="52514" x="10769600" y="4867275"/>
          <p14:tracePt t="52526" x="10733088" y="4857750"/>
          <p14:tracePt t="52532" x="10715625" y="4857750"/>
          <p14:tracePt t="52548" x="10599738" y="4857750"/>
          <p14:tracePt t="52563" x="10439400" y="4848225"/>
          <p14:tracePt t="52579" x="10340975" y="4848225"/>
          <p14:tracePt t="52595" x="10277475" y="4848225"/>
          <p14:tracePt t="52611" x="10269538" y="4848225"/>
          <p14:tracePt t="52655" x="10260013" y="4840288"/>
          <p14:tracePt t="52671" x="10260013" y="4830763"/>
          <p14:tracePt t="52719" x="10260013" y="4822825"/>
          <p14:tracePt t="52724" x="10260013" y="4813300"/>
          <p14:tracePt t="52739" x="10260013" y="4795838"/>
          <p14:tracePt t="52756" x="10260013" y="4776788"/>
          <p14:tracePt t="52771" x="10260013" y="4768850"/>
          <p14:tracePt t="52788" x="10277475" y="4741863"/>
          <p14:tracePt t="52803" x="10287000" y="4741863"/>
          <p14:tracePt t="52819" x="10304463" y="4732338"/>
          <p14:tracePt t="52835" x="10323513" y="4724400"/>
          <p14:tracePt t="52851" x="10348913" y="4714875"/>
          <p14:tracePt t="52867" x="10375900" y="4705350"/>
          <p14:tracePt t="52883" x="10402888" y="4705350"/>
          <p14:tracePt t="52899" x="10439400" y="4705350"/>
          <p14:tracePt t="52915" x="10456863" y="4697413"/>
          <p14:tracePt t="53024" x="10456863" y="4687888"/>
          <p14:tracePt t="53056" x="10447338" y="4687888"/>
          <p14:tracePt t="53061" x="10439400" y="4687888"/>
          <p14:tracePt t="53076" x="10420350" y="4679950"/>
          <p14:tracePt t="53092" x="10412413" y="4670425"/>
          <p14:tracePt t="53123" x="10402888" y="4670425"/>
          <p14:tracePt t="53185" x="10394950" y="4670425"/>
          <p14:tracePt t="53190" x="10367963" y="4670425"/>
          <p14:tracePt t="53204" x="10340975" y="4670425"/>
          <p14:tracePt t="53220" x="10296525" y="4670425"/>
          <p14:tracePt t="53236" x="10277475" y="4660900"/>
          <p14:tracePt t="53251" x="10269538" y="4660900"/>
          <p14:tracePt t="53267" x="10260013" y="4660900"/>
          <p14:tracePt t="53283" x="10242550" y="4660900"/>
          <p14:tracePt t="53300" x="10206038" y="4660900"/>
          <p14:tracePt t="53315" x="10188575" y="4660900"/>
          <p14:tracePt t="53331" x="10153650" y="4660900"/>
          <p14:tracePt t="53347" x="10126663" y="4660900"/>
          <p14:tracePt t="53363" x="10109200" y="4660900"/>
          <p14:tracePt t="53395" x="10099675" y="4660900"/>
          <p14:tracePt t="53411" x="10082213" y="4660900"/>
          <p14:tracePt t="53427" x="10055225" y="4660900"/>
          <p14:tracePt t="53443" x="10037763" y="4660900"/>
          <p14:tracePt t="53459" x="10010775" y="4670425"/>
          <p14:tracePt t="53475" x="9983788" y="4687888"/>
          <p14:tracePt t="53491" x="9966325" y="4705350"/>
          <p14:tracePt t="53507" x="9956800" y="4705350"/>
          <p14:tracePt t="53523" x="9920288" y="4705350"/>
          <p14:tracePt t="53539" x="9875838" y="4732338"/>
          <p14:tracePt t="53555" x="9840913" y="4751388"/>
          <p14:tracePt t="53571" x="9831388" y="4751388"/>
          <p14:tracePt t="53760" x="9840913" y="4751388"/>
          <p14:tracePt t="53776" x="9867900" y="4751388"/>
          <p14:tracePt t="53792" x="9894888" y="4751388"/>
          <p14:tracePt t="53798" x="9894888" y="4741863"/>
          <p14:tracePt t="53810" x="9902825" y="4741863"/>
          <p14:tracePt t="53826" x="9920288" y="4741863"/>
          <p14:tracePt t="53842" x="9947275" y="4724400"/>
          <p14:tracePt t="53858" x="9991725" y="4714875"/>
          <p14:tracePt t="53874" x="10001250" y="4714875"/>
          <p14:tracePt t="53906" x="10010775" y="4714875"/>
          <p14:tracePt t="53922" x="10018713" y="4714875"/>
          <p14:tracePt t="53939" x="10028238" y="4714875"/>
          <p14:tracePt t="53954" x="10055225" y="4714875"/>
          <p14:tracePt t="53970" x="10082213" y="4714875"/>
          <p14:tracePt t="54032" x="10090150" y="4714875"/>
          <p14:tracePt t="54038" x="10099675" y="4714875"/>
          <p14:tracePt t="54064" x="10117138" y="4714875"/>
          <p14:tracePt t="54080" x="10126663" y="4714875"/>
          <p14:tracePt t="54096" x="10134600" y="4714875"/>
          <p14:tracePt t="54112" x="10144125" y="4705350"/>
          <p14:tracePt t="54161" x="10161588" y="4705350"/>
          <p14:tracePt t="54176" x="10171113" y="4705350"/>
          <p14:tracePt t="54192" x="10180638" y="4705350"/>
          <p14:tracePt t="54240" x="10188575" y="4705350"/>
          <p14:tracePt t="54256" x="10198100" y="4705350"/>
          <p14:tracePt t="54273" x="10206038" y="4705350"/>
          <p14:tracePt t="54279" x="10215563" y="4705350"/>
          <p14:tracePt t="54290" x="10225088" y="4705350"/>
          <p14:tracePt t="54385" x="10233025" y="4705350"/>
          <p14:tracePt t="54389" x="10242550" y="4705350"/>
          <p14:tracePt t="54405" x="10260013" y="4705350"/>
          <p14:tracePt t="54432" x="10269538" y="4705350"/>
          <p14:tracePt t="54449" x="10277475" y="4705350"/>
          <p14:tracePt t="54611" x="10287000" y="4697413"/>
          <p14:tracePt t="54615" x="10287000" y="4687888"/>
          <p14:tracePt t="54754" x="10296525" y="4687888"/>
          <p14:tracePt t="54835" x="10304463" y="4679950"/>
          <p14:tracePt t="54931" x="10313988" y="4679950"/>
          <p14:tracePt t="54935" x="10331450" y="4679950"/>
          <p14:tracePt t="55402" x="10323513" y="4679950"/>
          <p14:tracePt t="55407" x="10313988" y="4679950"/>
          <p14:tracePt t="55434" x="10304463" y="4679950"/>
          <p14:tracePt t="55439" x="10296525" y="4679950"/>
          <p14:tracePt t="55450" x="10287000" y="4679950"/>
          <p14:tracePt t="55457" x="10269538" y="4679950"/>
          <p14:tracePt t="55473" x="10252075" y="4679950"/>
          <p14:tracePt t="55489" x="10242550" y="4679950"/>
          <p14:tracePt t="55505" x="10233025" y="4679950"/>
          <p14:tracePt t="55521" x="10225088" y="4679950"/>
          <p14:tracePt t="55579" x="10215563" y="4679950"/>
          <p14:tracePt t="55594" x="10206038" y="4679950"/>
          <p14:tracePt t="55666" x="10198100" y="4679950"/>
          <p14:tracePt t="55683" x="10188575" y="4679950"/>
          <p14:tracePt t="55702" x="10180638" y="4679950"/>
          <p14:tracePt t="55731" x="10171113" y="4679950"/>
          <p14:tracePt t="55747" x="10161588" y="4679950"/>
          <p14:tracePt t="55752" x="10153650" y="4679950"/>
          <p14:tracePt t="55766" x="10144125" y="4679950"/>
          <p14:tracePt t="55779" x="10126663" y="4679950"/>
          <p14:tracePt t="55793" x="10117138" y="4679950"/>
          <p14:tracePt t="55809" x="10109200" y="4679950"/>
          <p14:tracePt t="56068" x="10134600" y="4670425"/>
          <p14:tracePt t="56073" x="10161588" y="4652963"/>
          <p14:tracePt t="56085" x="10171113" y="4652963"/>
          <p14:tracePt t="56097" x="10188575" y="4652963"/>
          <p14:tracePt t="56113" x="10198100" y="4643438"/>
          <p14:tracePt t="56145" x="10225088" y="4643438"/>
          <p14:tracePt t="56160" x="10269538" y="4633913"/>
          <p14:tracePt t="56176" x="10296525" y="4633913"/>
          <p14:tracePt t="56341" x="10304463" y="4625975"/>
          <p14:tracePt t="56357" x="10323513" y="4616450"/>
          <p14:tracePt t="56362" x="10323513" y="4608513"/>
          <p14:tracePt t="56372" x="10340975" y="4598988"/>
          <p14:tracePt t="56384" x="10340975" y="4589463"/>
          <p14:tracePt t="56400" x="10367963" y="4581525"/>
          <p14:tracePt t="56416" x="10367963" y="4572000"/>
          <p14:tracePt t="56448" x="10367963" y="4554538"/>
          <p14:tracePt t="56464" x="10367963" y="4537075"/>
          <p14:tracePt t="56480" x="10367963" y="4527550"/>
          <p14:tracePt t="56496" x="10367963" y="4510088"/>
          <p14:tracePt t="56512" x="10367963" y="4491038"/>
          <p14:tracePt t="56528" x="10367963" y="4473575"/>
          <p14:tracePt t="56560" x="10367963" y="4446588"/>
          <p14:tracePt t="56576" x="10367963" y="4429125"/>
          <p14:tracePt t="56592" x="10367963" y="4411663"/>
          <p14:tracePt t="56608" x="10358438" y="4384675"/>
          <p14:tracePt t="56624" x="10348913" y="4348163"/>
          <p14:tracePt t="56640" x="10348913" y="4322763"/>
          <p14:tracePt t="56656" x="10348913" y="4286250"/>
          <p14:tracePt t="56672" x="10348913" y="4251325"/>
          <p14:tracePt t="56688" x="10348913" y="4214813"/>
          <p14:tracePt t="56704" x="10348913" y="4187825"/>
          <p14:tracePt t="56720" x="10348913" y="4170363"/>
          <p14:tracePt t="56736" x="10348913" y="4143375"/>
          <p14:tracePt t="56752" x="10348913" y="4125913"/>
          <p14:tracePt t="56768" x="10348913" y="4116388"/>
          <p14:tracePt t="56784" x="10348913" y="4098925"/>
          <p14:tracePt t="56801" x="10348913" y="4081463"/>
          <p14:tracePt t="56816" x="10348913" y="4062413"/>
          <p14:tracePt t="56832" x="10348913" y="4054475"/>
          <p14:tracePt t="56848" x="10348913" y="4037013"/>
          <p14:tracePt t="56864" x="10348913" y="4017963"/>
          <p14:tracePt t="56895" x="10348913" y="4000500"/>
          <p14:tracePt t="56911" x="10348913" y="3983038"/>
          <p14:tracePt t="56927" x="10358438" y="3965575"/>
          <p14:tracePt t="56960" x="10358438" y="3956050"/>
          <p14:tracePt t="56981" x="10367963" y="3946525"/>
          <p14:tracePt t="56996" x="10367963" y="3938588"/>
          <p14:tracePt t="57205" x="10367963" y="3929063"/>
          <p14:tracePt t="57269" x="10358438" y="3938588"/>
          <p14:tracePt t="57274" x="10358438" y="3946525"/>
          <p14:tracePt t="57284" x="10358438" y="3956050"/>
          <p14:tracePt t="57301" x="10348913" y="3965575"/>
          <p14:tracePt t="57311" x="10348913" y="3973513"/>
          <p14:tracePt t="57333" x="10348913" y="3990975"/>
          <p14:tracePt t="57349" x="10348913" y="4000500"/>
          <p14:tracePt t="57364" x="10348913" y="4010025"/>
          <p14:tracePt t="57375" x="10340975" y="4017963"/>
          <p14:tracePt t="57391" x="10340975" y="4027488"/>
          <p14:tracePt t="57407" x="10340975" y="4037013"/>
          <p14:tracePt t="57423" x="10340975" y="4044950"/>
          <p14:tracePt t="57439" x="10340975" y="4054475"/>
          <p14:tracePt t="57460" x="10340975" y="4062413"/>
          <p14:tracePt t="57476" x="10340975" y="4081463"/>
          <p14:tracePt t="57493" x="10340975" y="4089400"/>
          <p14:tracePt t="57503" x="10340975" y="4098925"/>
          <p14:tracePt t="57527" x="10340975" y="4108450"/>
          <p14:tracePt t="57543" x="10340975" y="4116388"/>
          <p14:tracePt t="57551" x="10340975" y="4125913"/>
          <p14:tracePt t="57591" x="10340975" y="4133850"/>
          <p14:tracePt t="57622" x="10340975" y="4143375"/>
          <p14:tracePt t="57627" x="10340975" y="4160838"/>
          <p14:tracePt t="57642" x="10340975" y="4179888"/>
          <p14:tracePt t="57671" x="10340975" y="4197350"/>
          <p14:tracePt t="57676" x="10340975" y="4205288"/>
          <p14:tracePt t="57690" x="10340975" y="4214813"/>
          <p14:tracePt t="57702" x="10340975" y="4224338"/>
          <p14:tracePt t="57719" x="10340975" y="4232275"/>
          <p14:tracePt t="57727" x="10340975" y="4241800"/>
          <p14:tracePt t="57743" x="10340975" y="4259263"/>
          <p14:tracePt t="57775" x="10348913" y="4276725"/>
          <p14:tracePt t="57830" x="10348913" y="4286250"/>
          <p14:tracePt t="57846" x="10348913" y="4295775"/>
          <p14:tracePt t="57862" x="10348913" y="4303713"/>
          <p14:tracePt t="57867" x="10348913" y="4313238"/>
          <p14:tracePt t="57878" x="10358438" y="4322763"/>
          <p14:tracePt t="57887" x="10358438" y="4330700"/>
          <p14:tracePt t="57911" x="10358438" y="4348163"/>
          <p14:tracePt t="57926" x="10358438" y="4357688"/>
          <p14:tracePt t="57942" x="10358438" y="4367213"/>
          <p14:tracePt t="57951" x="10358438" y="4375150"/>
          <p14:tracePt t="57966" x="10358438" y="4394200"/>
          <p14:tracePt t="57990" x="10358438" y="4402138"/>
          <p14:tracePt t="58007" x="10358438" y="4411663"/>
          <p14:tracePt t="58038" x="10358438" y="4419600"/>
          <p14:tracePt t="58043" x="10358438" y="4429125"/>
          <p14:tracePt t="58070" x="10358438" y="4438650"/>
          <p14:tracePt t="58087" x="10358438" y="4446588"/>
          <p14:tracePt t="58122" x="10358438" y="4465638"/>
          <p14:tracePt t="58134" x="10358438" y="4473575"/>
          <p14:tracePt t="58150" x="10358438" y="4483100"/>
          <p14:tracePt t="58158" x="10358438" y="4491038"/>
          <p14:tracePt t="58174" x="10358438" y="4510088"/>
          <p14:tracePt t="58190" x="10358438" y="4518025"/>
          <p14:tracePt t="58206" x="10358438" y="4527550"/>
          <p14:tracePt t="58222" x="10358438" y="4537075"/>
          <p14:tracePt t="58238" x="10358438" y="4554538"/>
          <p14:tracePt t="58254" x="10358438" y="4572000"/>
          <p14:tracePt t="58270" x="10358438" y="4589463"/>
          <p14:tracePt t="58286" x="10358438" y="4598988"/>
          <p14:tracePt t="58302" x="10358438" y="4616450"/>
          <p14:tracePt t="58318" x="10358438" y="4625975"/>
          <p14:tracePt t="58334" x="10358438" y="4633913"/>
          <p14:tracePt t="58351" x="10358438" y="4652963"/>
          <p14:tracePt t="58366" x="10358438" y="4660900"/>
          <p14:tracePt t="58382" x="10358438" y="4679950"/>
          <p14:tracePt t="58398" x="10358438" y="4687888"/>
          <p14:tracePt t="58414" x="10358438" y="4697413"/>
          <p14:tracePt t="58430" x="10358438" y="4705350"/>
          <p14:tracePt t="58446" x="10358438" y="4724400"/>
          <p14:tracePt t="58462" x="10348913" y="4741863"/>
          <p14:tracePt t="58478" x="10348913" y="4751388"/>
          <p14:tracePt t="58494" x="10348913" y="4768850"/>
          <p14:tracePt t="58510" x="10348913" y="4776788"/>
          <p14:tracePt t="58526" x="10348913" y="4795838"/>
          <p14:tracePt t="58542" x="10340975" y="4813300"/>
          <p14:tracePt t="58558" x="10331450" y="4830763"/>
          <p14:tracePt t="58574" x="10323513" y="4848225"/>
          <p14:tracePt t="58590" x="10323513" y="4867275"/>
          <p14:tracePt t="58622" x="10323513" y="4875213"/>
          <p14:tracePt t="58638" x="10323513" y="4884738"/>
          <p14:tracePt t="58807" x="10323513" y="4894263"/>
          <p14:tracePt t="58811" x="10323513" y="4902200"/>
          <p14:tracePt t="58838" x="10323513" y="4911725"/>
          <p14:tracePt t="59016" x="10323513" y="4919663"/>
          <p14:tracePt t="59193" x="10323513" y="4929188"/>
          <p14:tracePt t="60666" x="10323513" y="4919663"/>
          <p14:tracePt t="60795" x="10323513" y="4902200"/>
          <p14:tracePt t="60800" x="10323513" y="4894263"/>
          <p14:tracePt t="60831" x="10323513" y="4884738"/>
          <p14:tracePt t="60842" x="10323513" y="4875213"/>
          <p14:tracePt t="60848" x="10323513" y="4867275"/>
          <p14:tracePt t="60860" x="10323513" y="4857750"/>
          <p14:tracePt t="60876" x="10323513" y="4840288"/>
          <p14:tracePt t="60892" x="10323513" y="4795838"/>
          <p14:tracePt t="60908" x="10323513" y="4776788"/>
          <p14:tracePt t="60924" x="10313988" y="4741863"/>
          <p14:tracePt t="60940" x="10313988" y="4714875"/>
          <p14:tracePt t="60956" x="10304463" y="4697413"/>
          <p14:tracePt t="60972" x="10304463" y="4670425"/>
          <p14:tracePt t="60988" x="10304463" y="4643438"/>
          <p14:tracePt t="61004" x="10304463" y="4616450"/>
          <p14:tracePt t="61020" x="10304463" y="4589463"/>
          <p14:tracePt t="61036" x="10304463" y="4572000"/>
          <p14:tracePt t="61052" x="10304463" y="4537075"/>
          <p14:tracePt t="61068" x="10304463" y="4510088"/>
          <p14:tracePt t="61083" x="10296525" y="4473575"/>
          <p14:tracePt t="61099" x="10287000" y="4429125"/>
          <p14:tracePt t="61115" x="10277475" y="4394200"/>
          <p14:tracePt t="61131" x="10269538" y="4348163"/>
          <p14:tracePt t="61147" x="10269538" y="4313238"/>
          <p14:tracePt t="61163" x="10252075" y="4276725"/>
          <p14:tracePt t="61180" x="10233025" y="4259263"/>
          <p14:tracePt t="61195" x="10225088" y="4224338"/>
          <p14:tracePt t="61211" x="10206038" y="4179888"/>
          <p14:tracePt t="61227" x="10198100" y="4143375"/>
          <p14:tracePt t="61243" x="10188575" y="4125913"/>
          <p14:tracePt t="61260" x="10188575" y="4108450"/>
          <p14:tracePt t="61291" x="10180638" y="4098925"/>
          <p14:tracePt t="61296" x="10180638" y="4089400"/>
          <p14:tracePt t="61354" x="10161588" y="4071938"/>
          <p14:tracePt t="61360" x="10161588" y="4062413"/>
          <p14:tracePt t="61387" x="10153650" y="4054475"/>
          <p14:tracePt t="61402" x="10153650" y="4044950"/>
          <p14:tracePt t="61408" x="10144125" y="4044950"/>
          <p14:tracePt t="61419" x="10144125" y="4037013"/>
          <p14:tracePt t="61451" x="10144125" y="4027488"/>
          <p14:tracePt t="61482" x="10144125" y="4017963"/>
          <p14:tracePt t="61487" x="10134600" y="4010025"/>
          <p14:tracePt t="61519" x="10126663" y="4010025"/>
          <p14:tracePt t="61546" x="10126663" y="4000500"/>
          <p14:tracePt t="61552" x="10126663" y="3990975"/>
          <p14:tracePt t="61611" x="10126663" y="3983038"/>
          <p14:tracePt t="61643" x="10126663" y="3973513"/>
          <p14:tracePt t="61707" x="10117138" y="3965575"/>
          <p14:tracePt t="61723" x="10109200" y="3965575"/>
          <p14:tracePt t="61805" x="10090150" y="3965575"/>
          <p14:tracePt t="61810" x="10082213" y="3965575"/>
          <p14:tracePt t="61824" x="10072688" y="3965575"/>
          <p14:tracePt t="61837" x="10063163" y="3965575"/>
          <p14:tracePt t="61852" x="10055225" y="3973513"/>
          <p14:tracePt t="61885" x="10037763" y="3983038"/>
          <p14:tracePt t="61933" x="10028238" y="3983038"/>
          <p14:tracePt t="62236" x="10037763" y="3990975"/>
          <p14:tracePt t="62253" x="10045700" y="4000500"/>
          <p14:tracePt t="62272" x="10045700" y="4010025"/>
          <p14:tracePt t="62285" x="10045700" y="4017963"/>
          <p14:tracePt t="62304" x="10045700" y="4027488"/>
          <p14:tracePt t="62317" x="10045700" y="4037013"/>
          <p14:tracePt t="62333" x="10045700" y="4044950"/>
          <p14:tracePt t="62337" x="10045700" y="4054475"/>
          <p14:tracePt t="62349" x="10055225" y="4062413"/>
          <p14:tracePt t="62381" x="10055225" y="4071938"/>
          <p14:tracePt t="62397" x="10055225" y="4081463"/>
          <p14:tracePt t="62402" x="10063163" y="4081463"/>
          <p14:tracePt t="62429" x="10063163" y="4089400"/>
          <p14:tracePt t="62434" x="10072688" y="4108450"/>
          <p14:tracePt t="62461" x="10072688" y="4116388"/>
          <p14:tracePt t="62477" x="10072688" y="4125913"/>
          <p14:tracePt t="62482" x="10072688" y="4133850"/>
          <p14:tracePt t="62493" x="10072688" y="4152900"/>
          <p14:tracePt t="62509" x="10072688" y="4160838"/>
          <p14:tracePt t="62522" x="10082213" y="4170363"/>
          <p14:tracePt t="62538" x="10082213" y="4187825"/>
          <p14:tracePt t="62570" x="10082213" y="4205288"/>
          <p14:tracePt t="62586" x="10082213" y="4241800"/>
          <p14:tracePt t="62602" x="10082213" y="4268788"/>
          <p14:tracePt t="62618" x="10082213" y="4286250"/>
          <p14:tracePt t="62634" x="10082213" y="4295775"/>
          <p14:tracePt t="62650" x="10082213" y="4313238"/>
          <p14:tracePt t="62666" x="10082213" y="4322763"/>
          <p14:tracePt t="62682" x="10082213" y="4330700"/>
          <p14:tracePt t="62698" x="10082213" y="4348163"/>
          <p14:tracePt t="62730" x="10082213" y="4357688"/>
          <p14:tracePt t="62746" x="10082213" y="4367213"/>
          <p14:tracePt t="62762" x="10082213" y="4384675"/>
          <p14:tracePt t="62778" x="10082213" y="4402138"/>
          <p14:tracePt t="62794" x="10082213" y="4411663"/>
          <p14:tracePt t="62812" x="10082213" y="4419600"/>
          <p14:tracePt t="62829" x="10082213" y="4429125"/>
          <p14:tracePt t="62861" x="10082213" y="4438650"/>
          <p14:tracePt t="62866" x="10082213" y="4446588"/>
          <p14:tracePt t="62877" x="10082213" y="4456113"/>
          <p14:tracePt t="62890" x="10082213" y="4465638"/>
          <p14:tracePt t="62906" x="10082213" y="4483100"/>
          <p14:tracePt t="62922" x="10090150" y="4491038"/>
          <p14:tracePt t="62938" x="10090150" y="4510088"/>
          <p14:tracePt t="62954" x="10090150" y="4518025"/>
          <p14:tracePt t="62970" x="10090150" y="4537075"/>
          <p14:tracePt t="62988" x="10090150" y="4554538"/>
          <p14:tracePt t="63018" x="10090150" y="4562475"/>
          <p14:tracePt t="63034" x="10090150" y="4581525"/>
          <p14:tracePt t="63050" x="10090150" y="4589463"/>
          <p14:tracePt t="63066" x="10090150" y="4598988"/>
          <p14:tracePt t="63082" x="10090150" y="4616450"/>
          <p14:tracePt t="63098" x="10090150" y="4633913"/>
          <p14:tracePt t="63114" x="10090150" y="4643438"/>
          <p14:tracePt t="63130" x="10090150" y="4670425"/>
          <p14:tracePt t="63146" x="10090150" y="4687888"/>
          <p14:tracePt t="63162" x="10090150" y="4714875"/>
          <p14:tracePt t="63178" x="10082213" y="4732338"/>
          <p14:tracePt t="63194" x="10082213" y="4741863"/>
          <p14:tracePt t="63210" x="10082213" y="4751388"/>
          <p14:tracePt t="63226" x="10082213" y="4759325"/>
          <p14:tracePt t="63242" x="10082213" y="4768850"/>
          <p14:tracePt t="63311" x="10082213" y="4776788"/>
          <p14:tracePt t="63454" x="10082213" y="4786313"/>
          <p14:tracePt t="63750" x="10090150" y="4786313"/>
          <p14:tracePt t="63783" x="10090150" y="4776788"/>
          <p14:tracePt t="63798" x="10099675" y="4768850"/>
          <p14:tracePt t="63830" x="10099675" y="4759325"/>
          <p14:tracePt t="63862" x="10099675" y="4751388"/>
          <p14:tracePt t="63911" x="10099675" y="4741863"/>
          <p14:tracePt t="63975" x="10099675" y="4732338"/>
          <p14:tracePt t="66614" x="10082213" y="4732338"/>
          <p14:tracePt t="66619" x="10072688" y="4732338"/>
          <p14:tracePt t="66630" x="9742488" y="4768850"/>
          <p14:tracePt t="66646" x="8545513" y="4830763"/>
          <p14:tracePt t="66662" x="6946900" y="4857750"/>
          <p14:tracePt t="66678" x="5599113" y="4938713"/>
          <p14:tracePt t="66694" x="4705350" y="5018088"/>
          <p14:tracePt t="66710" x="4224338" y="5045075"/>
          <p14:tracePt t="66726" x="3973513" y="5062538"/>
          <p14:tracePt t="66742" x="3714750" y="5062538"/>
          <p14:tracePt t="66758" x="3482975" y="5062538"/>
          <p14:tracePt t="66774" x="3411538" y="5062538"/>
          <p14:tracePt t="66790" x="3394075" y="5062538"/>
          <p14:tracePt t="66806" x="3394075" y="5054600"/>
          <p14:tracePt t="66838" x="3394075" y="5037138"/>
          <p14:tracePt t="66870" x="3394075" y="5027613"/>
          <p14:tracePt t="66886" x="3375025" y="5010150"/>
          <p14:tracePt t="66902" x="3357563" y="4983163"/>
          <p14:tracePt t="66918" x="3330575" y="4965700"/>
          <p14:tracePt t="66921" x="3313113" y="4946650"/>
          <p14:tracePt t="66934" x="3303588" y="4929188"/>
          <p14:tracePt t="66950" x="3295650" y="4911725"/>
          <p14:tracePt t="66966" x="3268663" y="4894263"/>
          <p14:tracePt t="66984" x="3251200" y="4894263"/>
          <p14:tracePt t="67029" x="3241675" y="4884738"/>
          <p14:tracePt t="67044" x="3232150" y="4884738"/>
          <p14:tracePt t="67076" x="3232150" y="4875213"/>
          <p14:tracePt t="67081" x="3232150" y="4857750"/>
          <p14:tracePt t="67094" x="3232150" y="4848225"/>
          <p14:tracePt t="67110" x="3224213" y="4840288"/>
          <p14:tracePt t="67469" x="3205163" y="4840288"/>
          <p14:tracePt t="67473" x="3197225" y="4840288"/>
          <p14:tracePt t="67485" x="3179763" y="4840288"/>
          <p14:tracePt t="67494" x="3160713" y="4840288"/>
          <p14:tracePt t="67510" x="3098800" y="4803775"/>
          <p14:tracePt t="67526" x="3071813" y="4759325"/>
          <p14:tracePt t="67541" x="3027363" y="4732338"/>
          <p14:tracePt t="67558" x="2965450" y="4724400"/>
          <p14:tracePt t="67574" x="2928938" y="4687888"/>
          <p14:tracePt t="67589" x="2894013" y="4652963"/>
          <p14:tracePt t="67605" x="2813050" y="4598988"/>
          <p14:tracePt t="67622" x="2759075" y="4537075"/>
          <p14:tracePt t="67637" x="2714625" y="4510088"/>
          <p14:tracePt t="67653" x="2608263" y="4411663"/>
          <p14:tracePt t="67669" x="2455863" y="4313238"/>
          <p14:tracePt t="67685" x="2339975" y="4241800"/>
          <p14:tracePt t="67701" x="2322513" y="4224338"/>
          <p14:tracePt t="67717" x="2322513" y="4187825"/>
          <p14:tracePt t="67733" x="2322513" y="4170363"/>
          <p14:tracePt t="67749" x="2322513" y="4143375"/>
          <p14:tracePt t="67765" x="2312988" y="4125913"/>
          <p14:tracePt t="67781" x="2286000" y="4089400"/>
          <p14:tracePt t="67797" x="2232025" y="4044950"/>
          <p14:tracePt t="67813" x="2160588" y="4017963"/>
          <p14:tracePt t="67829" x="2125663" y="4000500"/>
          <p14:tracePt t="67845" x="2062163" y="3983038"/>
          <p14:tracePt t="67861" x="2009775" y="3965575"/>
          <p14:tracePt t="67877" x="1965325" y="3946525"/>
          <p14:tracePt t="67893" x="1938338" y="3938588"/>
          <p14:tracePt t="67909" x="1928813" y="3938588"/>
          <p14:tracePt t="67925" x="1919288" y="3938588"/>
          <p14:tracePt t="67941" x="1901825" y="3938588"/>
          <p14:tracePt t="67957" x="1866900" y="3938588"/>
          <p14:tracePt t="67973" x="1822450" y="3965575"/>
          <p14:tracePt t="67990" x="1768475" y="3990975"/>
          <p14:tracePt t="68005" x="1731963" y="4000500"/>
          <p14:tracePt t="68021" x="1724025" y="4010025"/>
          <p14:tracePt t="68037" x="1704975" y="4017963"/>
          <p14:tracePt t="68053" x="1704975" y="4027488"/>
          <p14:tracePt t="68069" x="1724025" y="4062413"/>
          <p14:tracePt t="68085" x="1758950" y="4108450"/>
          <p14:tracePt t="68101" x="1795463" y="4125913"/>
          <p14:tracePt t="68117" x="1812925" y="4152900"/>
          <p14:tracePt t="68134" x="1830388" y="4152900"/>
          <p14:tracePt t="68149" x="1847850" y="4160838"/>
          <p14:tracePt t="68165" x="1866900" y="4160838"/>
          <p14:tracePt t="68181" x="1893888" y="4160838"/>
          <p14:tracePt t="68197" x="1946275" y="4152900"/>
          <p14:tracePt t="68213" x="1990725" y="4143375"/>
          <p14:tracePt t="68229" x="2044700" y="4116388"/>
          <p14:tracePt t="68245" x="2071688" y="4071938"/>
          <p14:tracePt t="68261" x="2089150" y="4054475"/>
          <p14:tracePt t="68277" x="2108200" y="4027488"/>
          <p14:tracePt t="68293" x="2125663" y="3990975"/>
          <p14:tracePt t="68309" x="2125663" y="3946525"/>
          <p14:tracePt t="68325" x="2125663" y="3902075"/>
          <p14:tracePt t="68341" x="2125663" y="3884613"/>
          <p14:tracePt t="68430" x="2125663" y="3875088"/>
          <p14:tracePt t="68447" x="2116138" y="3875088"/>
          <p14:tracePt t="68451" x="2108200" y="3875088"/>
          <p14:tracePt t="68462" x="2089150" y="3884613"/>
          <p14:tracePt t="68469" x="2071688" y="3902075"/>
          <p14:tracePt t="68485" x="2054225" y="3965575"/>
          <p14:tracePt t="68501" x="2054225" y="4027488"/>
          <p14:tracePt t="68517" x="2054225" y="4098925"/>
          <p14:tracePt t="68533" x="2054225" y="4152900"/>
          <p14:tracePt t="68549" x="2108200" y="4241800"/>
          <p14:tracePt t="68565" x="2143125" y="4268788"/>
          <p14:tracePt t="68582" x="2179638" y="4276725"/>
          <p14:tracePt t="68596" x="2205038" y="4286250"/>
          <p14:tracePt t="68612" x="2214563" y="4286250"/>
          <p14:tracePt t="68629" x="2251075" y="4295775"/>
          <p14:tracePt t="68645" x="2295525" y="4313238"/>
          <p14:tracePt t="68660" x="2330450" y="4322763"/>
          <p14:tracePt t="68676" x="2393950" y="4348163"/>
          <p14:tracePt t="68692" x="2438400" y="4357688"/>
          <p14:tracePt t="68708" x="2455863" y="4375150"/>
          <p14:tracePt t="68724" x="2465388" y="4384675"/>
          <p14:tracePt t="68740" x="2473325" y="4394200"/>
          <p14:tracePt t="68772" x="2482850" y="4402138"/>
          <p14:tracePt t="68788" x="2490788" y="4411663"/>
          <p14:tracePt t="68815" x="2500313" y="4411663"/>
          <p14:tracePt t="70052" x="2490788" y="4411663"/>
          <p14:tracePt t="70067" x="2482850" y="4411663"/>
          <p14:tracePt t="70100" x="2465388" y="4419600"/>
          <p14:tracePt t="70115" x="2465388" y="4429125"/>
          <p14:tracePt t="70505" x="2455863" y="4429125"/>
          <p14:tracePt t="70523" x="2455863" y="4438650"/>
          <p14:tracePt t="70527" x="2455863" y="4446588"/>
          <p14:tracePt t="70542" x="2455863" y="4456113"/>
          <p14:tracePt t="70554" x="2455863" y="4465638"/>
          <p14:tracePt t="70563" x="2455863" y="4473575"/>
          <p14:tracePt t="70579" x="2465388" y="4500563"/>
          <p14:tracePt t="70595" x="2465388" y="4518025"/>
          <p14:tracePt t="70611" x="2465388" y="4545013"/>
          <p14:tracePt t="70627" x="2473325" y="4572000"/>
          <p14:tracePt t="70643" x="2490788" y="4589463"/>
          <p14:tracePt t="70659" x="2490788" y="4608513"/>
          <p14:tracePt t="70675" x="2500313" y="4608513"/>
          <p14:tracePt t="70691" x="2509838" y="4616450"/>
          <p14:tracePt t="70706" x="2509838" y="4625975"/>
          <p14:tracePt t="70723" x="2517775" y="4625975"/>
          <p14:tracePt t="70755" x="2527300" y="4633913"/>
          <p14:tracePt t="70771" x="2527300" y="4643438"/>
          <p14:tracePt t="71885" x="2536825" y="4643438"/>
          <p14:tracePt t="71900" x="2554288" y="4643438"/>
          <p14:tracePt t="71916" x="2581275" y="4643438"/>
          <p14:tracePt t="71921" x="2598738" y="4633913"/>
          <p14:tracePt t="71937" x="2633663" y="4608513"/>
          <p14:tracePt t="71953" x="2643188" y="4581525"/>
          <p14:tracePt t="71969" x="2643188" y="4545013"/>
          <p14:tracePt t="71985" x="2643188" y="4518025"/>
          <p14:tracePt t="72001" x="2616200" y="4456113"/>
          <p14:tracePt t="72033" x="2554288" y="4375150"/>
          <p14:tracePt t="72049" x="2455863" y="4268788"/>
          <p14:tracePt t="72065" x="2366963" y="4170363"/>
          <p14:tracePt t="72081" x="2276475" y="4081463"/>
          <p14:tracePt t="72097" x="2224088" y="4044950"/>
          <p14:tracePt t="72113" x="2170113" y="4017963"/>
          <p14:tracePt t="72129" x="2152650" y="4000500"/>
          <p14:tracePt t="72146" x="2133600" y="3983038"/>
          <p14:tracePt t="72161" x="2133600" y="3973513"/>
          <p14:tracePt t="72177" x="2133600" y="3965575"/>
          <p14:tracePt t="72193" x="2133600" y="3946525"/>
          <p14:tracePt t="72209" x="2133600" y="3938588"/>
          <p14:tracePt t="72225" x="2125663" y="3911600"/>
          <p14:tracePt t="72241" x="2125663" y="3902075"/>
          <p14:tracePt t="72257" x="2125663" y="3884613"/>
          <p14:tracePt t="72273" x="2125663" y="3875088"/>
          <p14:tracePt t="72289" x="2116138" y="3840163"/>
          <p14:tracePt t="72305" x="2108200" y="3795713"/>
          <p14:tracePt t="72321" x="2098675" y="3741738"/>
          <p14:tracePt t="72337" x="2089150" y="3714750"/>
          <p14:tracePt t="72353" x="2089150" y="3679825"/>
          <p14:tracePt t="72369" x="2089150" y="3633788"/>
          <p14:tracePt t="72385" x="2071688" y="3598863"/>
          <p14:tracePt t="72401" x="2054225" y="3536950"/>
          <p14:tracePt t="72417" x="2017713" y="3490913"/>
          <p14:tracePt t="72433" x="1990725" y="3429000"/>
          <p14:tracePt t="72437" x="1965325" y="3419475"/>
          <p14:tracePt t="72449" x="1955800" y="3402013"/>
          <p14:tracePt t="72465" x="1938338" y="3367088"/>
          <p14:tracePt t="72481" x="1928813" y="3348038"/>
          <p14:tracePt t="72497" x="1911350" y="3330575"/>
          <p14:tracePt t="72513" x="1901825" y="3322638"/>
          <p14:tracePt t="72529" x="1893888" y="3303588"/>
          <p14:tracePt t="72545" x="1884363" y="3286125"/>
          <p14:tracePt t="72561" x="1874838" y="3276600"/>
          <p14:tracePt t="72577" x="1857375" y="3276600"/>
          <p14:tracePt t="72593" x="1812925" y="3276600"/>
          <p14:tracePt t="72609" x="1776413" y="3268663"/>
          <p14:tracePt t="72625" x="1751013" y="3268663"/>
          <p14:tracePt t="72641" x="1724025" y="3268663"/>
          <p14:tracePt t="72657" x="1714500" y="3268663"/>
          <p14:tracePt t="72673" x="1704975" y="3268663"/>
          <p14:tracePt t="72689" x="1697038" y="3268663"/>
          <p14:tracePt t="72705" x="1679575" y="3268663"/>
          <p14:tracePt t="72737" x="1660525" y="3286125"/>
          <p14:tracePt t="72753" x="1643063" y="3303588"/>
          <p14:tracePt t="72769" x="1633538" y="3313113"/>
          <p14:tracePt t="72785" x="1625600" y="3313113"/>
          <p14:tracePt t="72801" x="1616075" y="3322638"/>
          <p14:tracePt t="72817" x="1608138" y="3330575"/>
          <p14:tracePt t="72833" x="1598613" y="3340100"/>
          <p14:tracePt t="72853" x="1598613" y="3367088"/>
          <p14:tracePt t="72864" x="1589088" y="3384550"/>
          <p14:tracePt t="72880" x="1571625" y="3411538"/>
          <p14:tracePt t="72896" x="1562100" y="3446463"/>
          <p14:tracePt t="72912" x="1527175" y="3482975"/>
          <p14:tracePt t="72928" x="1517650" y="3509963"/>
          <p14:tracePt t="72944" x="1517650" y="3554413"/>
          <p14:tracePt t="72960" x="1509713" y="3589338"/>
          <p14:tracePt t="72976" x="1509713" y="3625850"/>
          <p14:tracePt t="72992" x="1509713" y="3643313"/>
          <p14:tracePt t="73008" x="1509713" y="3679825"/>
          <p14:tracePt t="73024" x="1509713" y="3705225"/>
          <p14:tracePt t="73040" x="1509713" y="3732213"/>
          <p14:tracePt t="73056" x="1509713" y="3751263"/>
          <p14:tracePt t="73072" x="1517650" y="3768725"/>
          <p14:tracePt t="73088" x="1527175" y="3795713"/>
          <p14:tracePt t="73104" x="1554163" y="3822700"/>
          <p14:tracePt t="73120" x="1581150" y="3848100"/>
          <p14:tracePt t="73136" x="1598613" y="3867150"/>
          <p14:tracePt t="73152" x="1625600" y="3894138"/>
          <p14:tracePt t="73168" x="1633538" y="3902075"/>
          <p14:tracePt t="73184" x="1670050" y="3911600"/>
          <p14:tracePt t="73200" x="1697038" y="3919538"/>
          <p14:tracePt t="73216" x="1731963" y="3946525"/>
          <p14:tracePt t="73232" x="1768475" y="3956050"/>
          <p14:tracePt t="73249" x="1795463" y="3956050"/>
          <p14:tracePt t="73264" x="1812925" y="3965575"/>
          <p14:tracePt t="73280" x="1830388" y="3965575"/>
          <p14:tracePt t="73296" x="1839913" y="3965575"/>
          <p14:tracePt t="73312" x="1847850" y="3965575"/>
          <p14:tracePt t="73328" x="1857375" y="3965575"/>
          <p14:tracePt t="73344" x="1874838" y="3965575"/>
          <p14:tracePt t="73360" x="1893888" y="3965575"/>
          <p14:tracePt t="73376" x="1901825" y="3965575"/>
          <p14:tracePt t="73392" x="1919288" y="3965575"/>
          <p14:tracePt t="73408" x="1955800" y="3965575"/>
          <p14:tracePt t="73424" x="1955800" y="3946525"/>
          <p14:tracePt t="73440" x="1973263" y="3919538"/>
          <p14:tracePt t="73456" x="1973263" y="3902075"/>
          <p14:tracePt t="73472" x="1990725" y="3884613"/>
          <p14:tracePt t="73488" x="1990725" y="3867150"/>
          <p14:tracePt t="73504" x="2000250" y="3848100"/>
          <p14:tracePt t="73520" x="2000250" y="3822700"/>
          <p14:tracePt t="73536" x="2009775" y="3803650"/>
          <p14:tracePt t="73552" x="2009775" y="3786188"/>
          <p14:tracePt t="73568" x="2009775" y="3759200"/>
          <p14:tracePt t="73584" x="2009775" y="3732213"/>
          <p14:tracePt t="73600" x="2009775" y="3705225"/>
          <p14:tracePt t="73616" x="2027238" y="3679825"/>
          <p14:tracePt t="73632" x="2027238" y="3652838"/>
          <p14:tracePt t="73648" x="2027238" y="3633788"/>
          <p14:tracePt t="73664" x="2027238" y="3589338"/>
          <p14:tracePt t="73680" x="2027238" y="3562350"/>
          <p14:tracePt t="73697" x="2027238" y="3536950"/>
          <p14:tracePt t="73712" x="2027238" y="3500438"/>
          <p14:tracePt t="73728" x="2009775" y="3473450"/>
          <p14:tracePt t="73744" x="2000250" y="3446463"/>
          <p14:tracePt t="73760" x="1973263" y="3402013"/>
          <p14:tracePt t="73776" x="1938338" y="3375025"/>
          <p14:tracePt t="73792" x="1901825" y="3330575"/>
          <p14:tracePt t="73808" x="1884363" y="3313113"/>
          <p14:tracePt t="73824" x="1857375" y="3295650"/>
          <p14:tracePt t="73840" x="1830388" y="3268663"/>
          <p14:tracePt t="73872" x="1822450" y="3268663"/>
          <p14:tracePt t="73910" x="1812925" y="3268663"/>
          <p14:tracePt t="73927" x="1803400" y="3268663"/>
          <p14:tracePt t="74087" x="1795463" y="3268663"/>
          <p14:tracePt t="74135" x="1795463" y="3276600"/>
          <p14:tracePt t="74198" x="1785938" y="3286125"/>
          <p14:tracePt t="74203" x="1785938" y="3295650"/>
          <p14:tracePt t="74214" x="1776413" y="3303588"/>
          <p14:tracePt t="74231" x="1776413" y="3313113"/>
          <p14:tracePt t="74239" x="1776413" y="3322638"/>
          <p14:tracePt t="74255" x="1768475" y="3322638"/>
          <p14:tracePt t="74271" x="1758950" y="3340100"/>
          <p14:tracePt t="74287" x="1751013" y="3340100"/>
          <p14:tracePt t="74303" x="1741488" y="3348038"/>
          <p14:tracePt t="74343" x="1741488" y="3367088"/>
          <p14:tracePt t="74470" x="1731963" y="3375025"/>
          <p14:tracePt t="74486" x="1731963" y="3384550"/>
          <p14:tracePt t="74502" x="1731963" y="3394075"/>
          <p14:tracePt t="74507" x="1731963" y="3402013"/>
          <p14:tracePt t="74522" x="1724025" y="3419475"/>
          <p14:tracePt t="74534" x="1724025" y="3429000"/>
          <p14:tracePt t="74554" x="1724025" y="3438525"/>
          <p14:tracePt t="74567" x="1724025" y="3446463"/>
          <p14:tracePt t="74575" x="1731963" y="3455988"/>
          <p14:tracePt t="74591" x="1731963" y="3465513"/>
          <p14:tracePt t="74607" x="1731963" y="3482975"/>
          <p14:tracePt t="74623" x="1731963" y="3517900"/>
          <p14:tracePt t="74639" x="1731963" y="3544888"/>
          <p14:tracePt t="74655" x="1731963" y="3598863"/>
          <p14:tracePt t="74671" x="1731963" y="3643313"/>
          <p14:tracePt t="74687" x="1731963" y="3679825"/>
          <p14:tracePt t="74703" x="1731963" y="3724275"/>
          <p14:tracePt t="74719" x="1731963" y="3759200"/>
          <p14:tracePt t="74735" x="1751013" y="3803650"/>
          <p14:tracePt t="74751" x="1776413" y="3830638"/>
          <p14:tracePt t="74767" x="1776413" y="3848100"/>
          <p14:tracePt t="74799" x="1785938" y="3867150"/>
          <p14:tracePt t="74815" x="1795463" y="3884613"/>
          <p14:tracePt t="74831" x="1803400" y="3902075"/>
          <p14:tracePt t="74847" x="1803400" y="3911600"/>
          <p14:tracePt t="74863" x="1812925" y="3919538"/>
          <p14:tracePt t="74895" x="1830388" y="3938588"/>
          <p14:tracePt t="74911" x="1839913" y="3946525"/>
          <p14:tracePt t="74952" x="1839913" y="3956050"/>
          <p14:tracePt t="74985" x="1857375" y="3965575"/>
          <p14:tracePt t="74991" x="1866900" y="3973513"/>
          <p14:tracePt t="75280" x="1884363" y="3973513"/>
          <p14:tracePt t="75285" x="1893888" y="3973513"/>
          <p14:tracePt t="75300" x="1901825" y="3973513"/>
          <p14:tracePt t="75329" x="1911350" y="3965575"/>
          <p14:tracePt t="75333" x="1919288" y="3965575"/>
          <p14:tracePt t="75345" x="1938338" y="3946525"/>
          <p14:tracePt t="75377" x="1946275" y="3929063"/>
          <p14:tracePt t="75381" x="1955800" y="3919538"/>
          <p14:tracePt t="75424" x="1955800" y="3911600"/>
          <p14:tracePt t="75456" x="1955800" y="3902075"/>
          <p14:tracePt t="75553" x="1955800" y="3894138"/>
          <p14:tracePt t="75617" x="1955800" y="3884613"/>
          <p14:tracePt t="76418" x="1946275" y="3884613"/>
          <p14:tracePt t="76675" x="1938338" y="3884613"/>
          <p14:tracePt t="76679" x="1928813" y="3884613"/>
          <p14:tracePt t="76690" x="1919288" y="3884613"/>
          <p14:tracePt t="76701" x="1911350" y="3884613"/>
          <p14:tracePt t="77011" x="1928813" y="3902075"/>
          <p14:tracePt t="77015" x="1928813" y="3911600"/>
          <p14:tracePt t="77026" x="1955800" y="3919538"/>
          <p14:tracePt t="77037" x="2000250" y="3919538"/>
          <p14:tracePt t="77053" x="2286000" y="3919538"/>
          <p14:tracePt t="77069" x="2500313" y="3919538"/>
          <p14:tracePt t="77084" x="2536825" y="3875088"/>
          <p14:tracePt t="77100" x="2562225" y="3830638"/>
          <p14:tracePt t="77117" x="2589213" y="3768725"/>
          <p14:tracePt t="77133" x="2608263" y="3687763"/>
          <p14:tracePt t="77149" x="2625725" y="3598863"/>
          <p14:tracePt t="77164" x="2660650" y="3509963"/>
          <p14:tracePt t="77180" x="2705100" y="3455988"/>
          <p14:tracePt t="77196" x="2741613" y="3429000"/>
          <p14:tracePt t="77212" x="2768600" y="3419475"/>
          <p14:tracePt t="77228" x="2795588" y="3419475"/>
          <p14:tracePt t="77579" x="2768600" y="3419475"/>
          <p14:tracePt t="77594" x="2741613" y="3419475"/>
          <p14:tracePt t="77629" x="2732088" y="3419475"/>
          <p14:tracePt t="77645" x="2724150" y="3419475"/>
          <p14:tracePt t="77650" x="2714625" y="3419475"/>
          <p14:tracePt t="77661" x="2705100" y="3419475"/>
          <p14:tracePt t="77708" x="2705100" y="3411538"/>
          <p14:tracePt t="77725" x="2705100" y="3402013"/>
          <p14:tracePt t="77757" x="2714625" y="3394075"/>
          <p14:tracePt t="77762" x="2724150" y="3394075"/>
          <p14:tracePt t="77773" x="2732088" y="3384550"/>
          <p14:tracePt t="77853" x="2741613" y="3375025"/>
          <p14:tracePt t="77900" x="2751138" y="3375025"/>
          <p14:tracePt t="77917" x="2759075" y="3375025"/>
          <p14:tracePt t="77933" x="2768600" y="3375025"/>
          <p14:tracePt t="77949" x="2776538" y="3375025"/>
          <p14:tracePt t="77981" x="2786063" y="3375025"/>
          <p14:tracePt t="77985" x="2795588" y="3375025"/>
          <p14:tracePt t="77998" x="2803525" y="3375025"/>
          <p14:tracePt t="78013" x="2813050" y="3375025"/>
          <p14:tracePt t="78301" x="2840038" y="3375025"/>
          <p14:tracePt t="78317" x="2884488" y="3375025"/>
          <p14:tracePt t="78322" x="3000375" y="3367088"/>
          <p14:tracePt t="78333" x="3152775" y="3348038"/>
          <p14:tracePt t="78348" x="3438525" y="3313113"/>
          <p14:tracePt t="78365" x="3581400" y="3276600"/>
          <p14:tracePt t="78380" x="3679825" y="3205163"/>
          <p14:tracePt t="78396" x="3830638" y="3098800"/>
          <p14:tracePt t="78412" x="4241800" y="2911475"/>
          <p14:tracePt t="78428" x="4929188" y="2625725"/>
          <p14:tracePt t="78444" x="5616575" y="2330450"/>
          <p14:tracePt t="78460" x="6134100" y="2125663"/>
          <p14:tracePt t="78476" x="6483350" y="1973263"/>
          <p14:tracePt t="78492" x="6688138" y="1893888"/>
          <p14:tracePt t="78508" x="6804025" y="1830388"/>
          <p14:tracePt t="78525" x="6875463" y="1741488"/>
          <p14:tracePt t="78540" x="6919913" y="1660525"/>
          <p14:tracePt t="78556" x="6946900" y="1589088"/>
          <p14:tracePt t="78572" x="6973888" y="1509713"/>
          <p14:tracePt t="78588" x="7000875" y="1438275"/>
          <p14:tracePt t="78604" x="7045325" y="1366838"/>
          <p14:tracePt t="78620" x="7099300" y="1322388"/>
          <p14:tracePt t="78636" x="7126288" y="1295400"/>
          <p14:tracePt t="78651" x="7134225" y="1295400"/>
          <p14:tracePt t="78668" x="7134225" y="1285875"/>
          <p14:tracePt t="78733" x="7143750" y="1285875"/>
          <p14:tracePt t="78749" x="7153275" y="1285875"/>
          <p14:tracePt t="79143" x="7153275" y="1303338"/>
          <p14:tracePt t="79158" x="7134225" y="1330325"/>
          <p14:tracePt t="79164" x="7134225" y="1339850"/>
          <p14:tracePt t="79179" x="7116763" y="1384300"/>
          <p14:tracePt t="79195" x="7108825" y="1384300"/>
          <p14:tracePt t="79210" x="7108825" y="1393825"/>
          <p14:tracePt t="79287" x="7108825" y="1401763"/>
          <p14:tracePt t="79302" x="7099300" y="1401763"/>
          <p14:tracePt t="79334" x="7099300" y="1411288"/>
          <p14:tracePt t="79399" x="7089775" y="1419225"/>
          <p14:tracePt t="79414" x="7081838" y="1428750"/>
          <p14:tracePt t="79447" x="7072313" y="1438275"/>
          <p14:tracePt t="79479" x="7072313" y="1446213"/>
          <p14:tracePt t="79510" x="7062788" y="1446213"/>
          <p14:tracePt t="79670" x="7062788" y="1455738"/>
          <p14:tracePt t="79686" x="7054850" y="1465263"/>
          <p14:tracePt t="79718" x="7054850" y="1473200"/>
          <p14:tracePt t="79734" x="7054850" y="1482725"/>
          <p14:tracePt t="79751" x="7054850" y="1500188"/>
          <p14:tracePt t="79766" x="7054850" y="1517650"/>
          <p14:tracePt t="79772" x="7054850" y="1527175"/>
          <p14:tracePt t="79787" x="7054850" y="1544638"/>
          <p14:tracePt t="79814" x="7054850" y="1562100"/>
          <p14:tracePt t="79820" x="7054850" y="1571625"/>
          <p14:tracePt t="79835" x="7054850" y="1589088"/>
          <p14:tracePt t="79851" x="7054850" y="1598613"/>
          <p14:tracePt t="79866" x="7045325" y="1608138"/>
          <p14:tracePt t="79882" x="7027863" y="1633538"/>
          <p14:tracePt t="79898" x="7018338" y="1687513"/>
          <p14:tracePt t="79915" x="6991350" y="1697038"/>
          <p14:tracePt t="79930" x="6991350" y="1704975"/>
          <p14:tracePt t="79947" x="6973888" y="1714500"/>
          <p14:tracePt t="79962" x="6965950" y="1714500"/>
          <p14:tracePt t="79978" x="6956425" y="1714500"/>
          <p14:tracePt t="79994" x="6938963" y="1714500"/>
          <p14:tracePt t="80010" x="6919913" y="1724025"/>
          <p14:tracePt t="80026" x="6902450" y="1724025"/>
          <p14:tracePt t="80043" x="6894513" y="1731963"/>
          <p14:tracePt t="80059" x="6884988" y="1731963"/>
          <p14:tracePt t="80075" x="6867525" y="1741488"/>
          <p14:tracePt t="80090" x="6858000" y="1741488"/>
          <p14:tracePt t="80106" x="6840538" y="1741488"/>
          <p14:tracePt t="80138" x="6831013" y="1741488"/>
          <p14:tracePt t="80154" x="6831013" y="1751013"/>
          <p14:tracePt t="80170" x="6804025" y="1758950"/>
          <p14:tracePt t="80527" x="6804025" y="1768475"/>
          <p14:tracePt t="80559" x="6796088" y="1768475"/>
          <p14:tracePt t="80625" x="6786563" y="1768475"/>
          <p14:tracePt t="80634" x="6777038" y="1768475"/>
          <p14:tracePt t="80656" x="6769100" y="1776413"/>
          <p14:tracePt t="80688" x="6759575" y="1776413"/>
          <p14:tracePt t="81017" x="6751638" y="1776413"/>
          <p14:tracePt t="82026" x="6742113" y="1776413"/>
          <p14:tracePt t="82122" x="6732588" y="1776413"/>
          <p14:tracePt t="82250" x="6724650" y="1768475"/>
          <p14:tracePt t="82260" x="6715125" y="1768475"/>
          <p14:tracePt t="82270" x="6705600" y="1768475"/>
          <p14:tracePt t="82283" x="6697663" y="1768475"/>
          <p14:tracePt t="82296" x="6680200" y="1758950"/>
          <p14:tracePt t="82318" x="6661150" y="1751013"/>
          <p14:tracePt t="82331" x="6653213" y="1751013"/>
          <p14:tracePt t="82347" x="6634163" y="1741488"/>
          <p14:tracePt t="82360" x="6626225" y="1741488"/>
          <p14:tracePt t="82377" x="6599238" y="1731963"/>
          <p14:tracePt t="82392" x="6581775" y="1714500"/>
          <p14:tracePt t="82408" x="6562725" y="1714500"/>
          <p14:tracePt t="82424" x="6545263" y="1704975"/>
          <p14:tracePt t="82440" x="6527800" y="1697038"/>
          <p14:tracePt t="82456" x="6510338" y="1697038"/>
          <p14:tracePt t="82472" x="6500813" y="1697038"/>
          <p14:tracePt t="82488" x="6465888" y="1697038"/>
          <p14:tracePt t="82504" x="6446838" y="1697038"/>
          <p14:tracePt t="82520" x="6411913" y="1697038"/>
          <p14:tracePt t="82535" x="6384925" y="1697038"/>
          <p14:tracePt t="82552" x="6340475" y="1697038"/>
          <p14:tracePt t="82555" x="6330950" y="1697038"/>
          <p14:tracePt t="82568" x="6303963" y="1697038"/>
          <p14:tracePt t="82584" x="6269038" y="1697038"/>
          <p14:tracePt t="82599" x="6242050" y="1697038"/>
          <p14:tracePt t="82615" x="6224588" y="1697038"/>
          <p14:tracePt t="82631" x="6215063" y="1697038"/>
          <p14:tracePt t="82651" x="6215063" y="1687513"/>
          <p14:tracePt t="82891" x="6205538" y="1687513"/>
          <p14:tracePt t="82907" x="6197600" y="1687513"/>
          <p14:tracePt t="82923" x="6188075" y="1687513"/>
          <p14:tracePt t="82931" x="6180138" y="1687513"/>
          <p14:tracePt t="82942" x="6161088" y="1679575"/>
          <p14:tracePt t="82967" x="6153150" y="1679575"/>
          <p14:tracePt t="82983" x="6116638" y="1660525"/>
          <p14:tracePt t="82999" x="6081713" y="1643063"/>
          <p14:tracePt t="83015" x="6054725" y="1598613"/>
          <p14:tracePt t="83031" x="6010275" y="1562100"/>
          <p14:tracePt t="83047" x="5956300" y="1509713"/>
          <p14:tracePt t="83051" x="5946775" y="1500188"/>
          <p14:tracePt t="83063" x="5911850" y="1455738"/>
          <p14:tracePt t="83079" x="5848350" y="1393825"/>
          <p14:tracePt t="83095" x="5786438" y="1374775"/>
          <p14:tracePt t="83111" x="5724525" y="1347788"/>
          <p14:tracePt t="83127" x="5661025" y="1322388"/>
          <p14:tracePt t="83143" x="5581650" y="1303338"/>
          <p14:tracePt t="83159" x="5456238" y="1285875"/>
          <p14:tracePt t="83175" x="5384800" y="1268413"/>
          <p14:tracePt t="83191" x="5330825" y="1250950"/>
          <p14:tracePt t="83207" x="5286375" y="1231900"/>
          <p14:tracePt t="83223" x="5251450" y="1214438"/>
          <p14:tracePt t="83239" x="5205413" y="1204913"/>
          <p14:tracePt t="83255" x="5180013" y="1187450"/>
          <p14:tracePt t="83271" x="5143500" y="1179513"/>
          <p14:tracePt t="83287" x="5116513" y="1179513"/>
          <p14:tracePt t="83303" x="5099050" y="1179513"/>
          <p14:tracePt t="83319" x="5072063" y="1179513"/>
          <p14:tracePt t="83335" x="5054600" y="1179513"/>
          <p14:tracePt t="83351" x="5027613" y="1179513"/>
          <p14:tracePt t="83367" x="5000625" y="1179513"/>
          <p14:tracePt t="83383" x="4991100" y="1179513"/>
          <p14:tracePt t="83399" x="4956175" y="1179513"/>
          <p14:tracePt t="83415" x="4938713" y="1179513"/>
          <p14:tracePt t="83431" x="4911725" y="1179513"/>
          <p14:tracePt t="83447" x="4894263" y="1179513"/>
          <p14:tracePt t="83463" x="4867275" y="1179513"/>
          <p14:tracePt t="83480" x="4848225" y="1179513"/>
          <p14:tracePt t="83495" x="4822825" y="1179513"/>
          <p14:tracePt t="83511" x="4803775" y="1187450"/>
          <p14:tracePt t="83527" x="4786313" y="1196975"/>
          <p14:tracePt t="83543" x="4759325" y="1204913"/>
          <p14:tracePt t="83559" x="4741863" y="1223963"/>
          <p14:tracePt t="83575" x="4724400" y="1241425"/>
          <p14:tracePt t="83591" x="4705350" y="1268413"/>
          <p14:tracePt t="83645" x="4697413" y="1276350"/>
          <p14:tracePt t="83653" x="4687888" y="1285875"/>
          <p14:tracePt t="83664" x="4679950" y="1295400"/>
          <p14:tracePt t="83676" x="4670425" y="1312863"/>
          <p14:tracePt t="83687" x="4643438" y="1312863"/>
          <p14:tracePt t="83703" x="4616450" y="1339850"/>
          <p14:tracePt t="83719" x="4608513" y="1339850"/>
          <p14:tracePt t="83734" x="4589463" y="1366838"/>
          <p14:tracePt t="83750" x="4581525" y="1374775"/>
          <p14:tracePt t="83767" x="4581525" y="1384300"/>
          <p14:tracePt t="83782" x="4581525" y="1401763"/>
          <p14:tracePt t="83798" x="4581525" y="1419225"/>
          <p14:tracePt t="83814" x="4572000" y="1446213"/>
          <p14:tracePt t="83830" x="4572000" y="1473200"/>
          <p14:tracePt t="83846" x="4572000" y="1509713"/>
          <p14:tracePt t="83862" x="4572000" y="1562100"/>
          <p14:tracePt t="83878" x="4572000" y="1660525"/>
          <p14:tracePt t="83894" x="4589463" y="1724025"/>
          <p14:tracePt t="83911" x="4589463" y="1776413"/>
          <p14:tracePt t="83927" x="4589463" y="1795463"/>
          <p14:tracePt t="83942" x="4589463" y="1803400"/>
          <p14:tracePt t="83980" x="4589463" y="1812925"/>
          <p14:tracePt t="83990" x="4598988" y="1822450"/>
          <p14:tracePt t="84006" x="4598988" y="1847850"/>
          <p14:tracePt t="84022" x="4625975" y="1874838"/>
          <p14:tracePt t="84038" x="4652963" y="1901825"/>
          <p14:tracePt t="84054" x="4705350" y="1928813"/>
          <p14:tracePt t="84070" x="4732338" y="1938338"/>
          <p14:tracePt t="84086" x="4741863" y="1946275"/>
          <p14:tracePt t="84102" x="4751388" y="1946275"/>
          <p14:tracePt t="84118" x="4759325" y="1955800"/>
          <p14:tracePt t="84134" x="4776788" y="1965325"/>
          <p14:tracePt t="84150" x="4803775" y="1965325"/>
          <p14:tracePt t="84166" x="4813300" y="1965325"/>
          <p14:tracePt t="84198" x="4830763" y="1965325"/>
          <p14:tracePt t="84214" x="4840288" y="1965325"/>
          <p14:tracePt t="84230" x="4848225" y="1965325"/>
          <p14:tracePt t="84246" x="4857750" y="1965325"/>
          <p14:tracePt t="84262" x="4867275" y="1965325"/>
          <p14:tracePt t="84294" x="4884738" y="1965325"/>
          <p14:tracePt t="84310" x="4894263" y="1965325"/>
          <p14:tracePt t="84326" x="4902200" y="1965325"/>
          <p14:tracePt t="84342" x="4919663" y="1965325"/>
          <p14:tracePt t="84358" x="4929188" y="1965325"/>
          <p14:tracePt t="84374" x="4946650" y="1955800"/>
          <p14:tracePt t="84390" x="4965700" y="1955800"/>
          <p14:tracePt t="84406" x="4973638" y="1946275"/>
          <p14:tracePt t="84422" x="4991100" y="1946275"/>
          <p14:tracePt t="84438" x="5010150" y="1928813"/>
          <p14:tracePt t="84454" x="5027613" y="1919288"/>
          <p14:tracePt t="84470" x="5054600" y="1901825"/>
          <p14:tracePt t="84486" x="5072063" y="1884363"/>
          <p14:tracePt t="84502" x="5089525" y="1866900"/>
          <p14:tracePt t="84518" x="5099050" y="1839913"/>
          <p14:tracePt t="84534" x="5108575" y="1803400"/>
          <p14:tracePt t="84550" x="5116513" y="1776413"/>
          <p14:tracePt t="84566" x="5133975" y="1741488"/>
          <p14:tracePt t="84583" x="5133975" y="1714500"/>
          <p14:tracePt t="84598" x="5133975" y="1660525"/>
          <p14:tracePt t="84614" x="5133975" y="1616075"/>
          <p14:tracePt t="84630" x="5133975" y="1544638"/>
          <p14:tracePt t="84646" x="5133975" y="1500188"/>
          <p14:tracePt t="84662" x="5133975" y="1455738"/>
          <p14:tracePt t="84678" x="5133975" y="1411288"/>
          <p14:tracePt t="84694" x="5126038" y="1384300"/>
          <p14:tracePt t="84710" x="5126038" y="1339850"/>
          <p14:tracePt t="84725" x="5126038" y="1303338"/>
          <p14:tracePt t="84742" x="5126038" y="1268413"/>
          <p14:tracePt t="84757" x="5116513" y="1196975"/>
          <p14:tracePt t="84773" x="5089525" y="1152525"/>
          <p14:tracePt t="84790" x="5054600" y="1116013"/>
          <p14:tracePt t="84805" x="5045075" y="1081088"/>
          <p14:tracePt t="84821" x="5018088" y="1036638"/>
          <p14:tracePt t="84837" x="5010150" y="1000125"/>
          <p14:tracePt t="84853" x="4983163" y="973138"/>
          <p14:tracePt t="84869" x="4956175" y="965200"/>
          <p14:tracePt t="84885" x="4956175" y="955675"/>
          <p14:tracePt t="84901" x="4946650" y="946150"/>
          <p14:tracePt t="84917" x="4938713" y="946150"/>
          <p14:tracePt t="84933" x="4929188" y="946150"/>
          <p14:tracePt t="84949" x="4911725" y="938213"/>
          <p14:tracePt t="84965" x="4902200" y="928688"/>
          <p14:tracePt t="85135" x="4894263" y="928688"/>
          <p14:tracePt t="85478" x="4894263" y="919163"/>
          <p14:tracePt t="85511" x="4884738" y="901700"/>
          <p14:tracePt t="85527" x="4884738" y="893763"/>
          <p14:tracePt t="85623" x="4884738" y="884238"/>
          <p14:tracePt t="85642" x="4884738" y="874713"/>
          <p14:tracePt t="85655" x="4875213" y="866775"/>
          <p14:tracePt t="85671" x="4867275" y="857250"/>
          <p14:tracePt t="85687" x="4857750" y="847725"/>
          <p14:tracePt t="85695" x="4857750" y="839788"/>
          <p14:tracePt t="85707" x="4848225" y="822325"/>
          <p14:tracePt t="85719" x="4848225" y="812800"/>
          <p14:tracePt t="85733" x="4848225" y="803275"/>
          <p14:tracePt t="85749" x="4848225" y="785813"/>
          <p14:tracePt t="85765" x="4840288" y="768350"/>
          <p14:tracePt t="85781" x="4830763" y="758825"/>
          <p14:tracePt t="85799" x="4830763" y="750888"/>
          <p14:tracePt t="85846" x="4830763" y="731838"/>
          <p14:tracePt t="85878" x="4830763" y="723900"/>
          <p14:tracePt t="85895" x="4830763" y="714375"/>
          <p14:tracePt t="85903" x="4830763" y="704850"/>
          <p14:tracePt t="85927" x="4830763" y="696913"/>
          <p14:tracePt t="86039" x="4830763" y="714375"/>
          <p14:tracePt t="86047" x="4830763" y="741363"/>
          <p14:tracePt t="86058" x="4840288" y="795338"/>
          <p14:tracePt t="86084" x="4840288" y="866775"/>
          <p14:tracePt t="86101" x="4840288" y="911225"/>
          <p14:tracePt t="86116" x="4840288" y="938213"/>
          <p14:tracePt t="86132" x="4840288" y="965200"/>
          <p14:tracePt t="86148" x="4830763" y="990600"/>
          <p14:tracePt t="86164" x="4830763" y="1036638"/>
          <p14:tracePt t="86180" x="4822825" y="1116013"/>
          <p14:tracePt t="86196" x="4822825" y="1187450"/>
          <p14:tracePt t="86212" x="4822825" y="1276350"/>
          <p14:tracePt t="86228" x="4822825" y="1339850"/>
          <p14:tracePt t="86244" x="4803775" y="1401763"/>
          <p14:tracePt t="86260" x="4803775" y="1428750"/>
          <p14:tracePt t="86276" x="4786313" y="1446213"/>
          <p14:tracePt t="86292" x="4776788" y="1482725"/>
          <p14:tracePt t="86308" x="4776788" y="1500188"/>
          <p14:tracePt t="86324" x="4776788" y="1544638"/>
          <p14:tracePt t="86340" x="4759325" y="1598613"/>
          <p14:tracePt t="86356" x="4759325" y="1625600"/>
          <p14:tracePt t="86372" x="4751388" y="1660525"/>
          <p14:tracePt t="86388" x="4741863" y="1679575"/>
          <p14:tracePt t="86404" x="4741863" y="1714500"/>
          <p14:tracePt t="86420" x="4741863" y="1741488"/>
          <p14:tracePt t="86436" x="4741863" y="1768475"/>
          <p14:tracePt t="86452" x="4751388" y="1785938"/>
          <p14:tracePt t="86468" x="4751388" y="1803400"/>
          <p14:tracePt t="86484" x="4751388" y="1830388"/>
          <p14:tracePt t="86569" x="4751388" y="1839913"/>
          <p14:tracePt t="86600" x="4759325" y="1847850"/>
          <p14:tracePt t="86610" x="4768850" y="1847850"/>
          <p14:tracePt t="86620" x="4786313" y="1866900"/>
          <p14:tracePt t="86644" x="4813300" y="1874838"/>
          <p14:tracePt t="86660" x="4884738" y="1893888"/>
          <p14:tracePt t="86676" x="4946650" y="1911350"/>
          <p14:tracePt t="86692" x="5027613" y="1928813"/>
          <p14:tracePt t="86708" x="5081588" y="1928813"/>
          <p14:tracePt t="86724" x="5197475" y="1928813"/>
          <p14:tracePt t="86740" x="5357813" y="1928813"/>
          <p14:tracePt t="86756" x="5510213" y="1928813"/>
          <p14:tracePt t="86772" x="5626100" y="1928813"/>
          <p14:tracePt t="86788" x="5697538" y="1928813"/>
          <p14:tracePt t="86804" x="5751513" y="1938338"/>
          <p14:tracePt t="86819" x="5803900" y="1946275"/>
          <p14:tracePt t="86836" x="5857875" y="1946275"/>
          <p14:tracePt t="86851" x="5911850" y="1946275"/>
          <p14:tracePt t="86867" x="5973763" y="1946275"/>
          <p14:tracePt t="86883" x="6037263" y="1946275"/>
          <p14:tracePt t="86899" x="6116638" y="1946275"/>
          <p14:tracePt t="86915" x="6251575" y="1946275"/>
          <p14:tracePt t="86931" x="6357938" y="1946275"/>
          <p14:tracePt t="86947" x="6419850" y="1928813"/>
          <p14:tracePt t="86963" x="6491288" y="1911350"/>
          <p14:tracePt t="86979" x="6527800" y="1901825"/>
          <p14:tracePt t="86995" x="6537325" y="1901825"/>
          <p14:tracePt t="87011" x="6562725" y="1893888"/>
          <p14:tracePt t="87027" x="6589713" y="1893888"/>
          <p14:tracePt t="87064" x="6589713" y="1884363"/>
          <p14:tracePt t="87081" x="6589713" y="1874838"/>
          <p14:tracePt t="87091" x="6589713" y="1866900"/>
          <p14:tracePt t="87107" x="6589713" y="1857375"/>
          <p14:tracePt t="87123" x="6581775" y="1839913"/>
          <p14:tracePt t="87139" x="6562725" y="1822450"/>
          <p14:tracePt t="87155" x="6545263" y="1795463"/>
          <p14:tracePt t="87171" x="6518275" y="1776413"/>
          <p14:tracePt t="87187" x="6491288" y="1758950"/>
          <p14:tracePt t="87203" x="6465888" y="1751013"/>
          <p14:tracePt t="87219" x="6456363" y="1741488"/>
          <p14:tracePt t="87384" x="6446838" y="1741488"/>
          <p14:tracePt t="87400" x="6438900" y="1751013"/>
          <p14:tracePt t="87410" x="6438900" y="1758950"/>
          <p14:tracePt t="87420" x="6438900" y="1768475"/>
          <p14:tracePt t="87432" x="6429375" y="1768475"/>
          <p14:tracePt t="87496" x="6429375" y="1776413"/>
          <p14:tracePt t="87513" x="6429375" y="1785938"/>
          <p14:tracePt t="87560" x="6429375" y="1795463"/>
          <p14:tracePt t="87577" x="6429375" y="1803400"/>
          <p14:tracePt t="87693" x="6419850" y="1812925"/>
          <p14:tracePt t="87705" x="6411913" y="1822450"/>
          <p14:tracePt t="87736" x="6402388" y="1830388"/>
          <p14:tracePt t="87746" x="6394450" y="1830388"/>
          <p14:tracePt t="87756" x="6384925" y="1830388"/>
          <p14:tracePt t="87769" x="6384925" y="1839913"/>
          <p14:tracePt t="87785" x="6384925" y="1847850"/>
          <p14:tracePt t="87795" x="6375400" y="1847850"/>
          <p14:tracePt t="87811" x="6367463" y="1857375"/>
          <p14:tracePt t="87913" x="6367463" y="1847850"/>
          <p14:tracePt t="87944" x="6367463" y="1830388"/>
          <p14:tracePt t="87954" x="6357938" y="1830388"/>
          <p14:tracePt t="87964" x="6348413" y="1803400"/>
          <p14:tracePt t="87986" x="6330950" y="1785938"/>
          <p14:tracePt t="88003" x="6313488" y="1768475"/>
          <p14:tracePt t="88018" x="6296025" y="1758950"/>
          <p14:tracePt t="88034" x="6296025" y="1751013"/>
          <p14:tracePt t="88050" x="6276975" y="1731963"/>
          <p14:tracePt t="88066" x="6251575" y="1731963"/>
          <p14:tracePt t="88155" x="6242050" y="1731963"/>
          <p14:tracePt t="88202" x="6242050" y="1741488"/>
          <p14:tracePt t="88330" x="6251575" y="1741488"/>
          <p14:tracePt t="88340" x="6259513" y="1731963"/>
          <p14:tracePt t="88379" x="6259513" y="1724025"/>
          <p14:tracePt t="88403" x="6269038" y="1714500"/>
          <p14:tracePt t="88435" x="6276975" y="1714500"/>
          <p14:tracePt t="88467" x="6276975" y="1704975"/>
          <p14:tracePt t="88483" x="6276975" y="1697038"/>
          <p14:tracePt t="88499" x="6286500" y="1697038"/>
          <p14:tracePt t="88515" x="6296025" y="1679575"/>
          <p14:tracePt t="88524" x="6296025" y="1670050"/>
          <p14:tracePt t="88534" x="6303963" y="1670050"/>
          <p14:tracePt t="88579" x="6313488" y="1670050"/>
          <p14:tracePt t="88587" x="6323013" y="1670050"/>
          <p14:tracePt t="88599" x="6340475" y="1670050"/>
          <p14:tracePt t="88612" x="6348413" y="1670050"/>
          <p14:tracePt t="88627" x="6367463" y="1670050"/>
          <p14:tracePt t="88755" x="6367463" y="1679575"/>
          <p14:tracePt t="88771" x="6357938" y="1687513"/>
          <p14:tracePt t="88867" x="6340475" y="1687513"/>
          <p14:tracePt t="88875" x="6330950" y="1687513"/>
          <p14:tracePt t="88884" x="6330950" y="1697038"/>
          <p14:tracePt t="88899" x="6323013" y="1697038"/>
          <p14:tracePt t="88915" x="6303963" y="1697038"/>
          <p14:tracePt t="88931" x="6276975" y="1704975"/>
          <p14:tracePt t="88947" x="6188075" y="1758950"/>
          <p14:tracePt t="88962" x="5946775" y="1866900"/>
          <p14:tracePt t="88979" x="5286375" y="2116138"/>
          <p14:tracePt t="88995" x="4286250" y="2455863"/>
          <p14:tracePt t="89012" x="3108325" y="2776538"/>
          <p14:tracePt t="89027" x="1919288" y="3098800"/>
          <p14:tracePt t="89043" x="1027113" y="3340100"/>
          <p14:tracePt t="89058" x="561975" y="3446463"/>
          <p14:tracePt t="89074" x="473075" y="3465513"/>
          <p14:tracePt t="89090" x="465138" y="3473450"/>
          <p14:tracePt t="89107" x="465138" y="3482975"/>
          <p14:tracePt t="89123" x="465138" y="3490913"/>
          <p14:tracePt t="89137" x="465138" y="3500438"/>
          <p14:tracePt t="89266" x="473075" y="3509963"/>
          <p14:tracePt t="89271" x="482600" y="3509963"/>
          <p14:tracePt t="89283" x="500063" y="3527425"/>
          <p14:tracePt t="89298" x="561975" y="3536950"/>
          <p14:tracePt t="89314" x="704850" y="3554413"/>
          <p14:tracePt t="89330" x="946150" y="3589338"/>
          <p14:tracePt t="89346" x="1250950" y="3625850"/>
          <p14:tracePt t="89362" x="1544638" y="3625850"/>
          <p14:tracePt t="89378" x="1731963" y="3625850"/>
          <p14:tracePt t="89393" x="1741488" y="3625850"/>
          <p14:tracePt t="89426" x="1687513" y="3625850"/>
          <p14:tracePt t="89442" x="1554163" y="3625850"/>
          <p14:tracePt t="89457" x="1482725" y="3625850"/>
          <p14:tracePt t="89473" x="1411288" y="3625850"/>
          <p14:tracePt t="89505" x="1393825" y="3625850"/>
          <p14:tracePt t="89537" x="1384300" y="3625850"/>
          <p14:tracePt t="89605" x="1384300" y="3616325"/>
          <p14:tracePt t="89609" x="1393825" y="3616325"/>
          <p14:tracePt t="89621" x="1438275" y="3616325"/>
          <p14:tracePt t="89633" x="1446213" y="3608388"/>
          <p14:tracePt t="89649" x="1490663" y="3598863"/>
          <p14:tracePt t="89665" x="1517650" y="3598863"/>
          <p14:tracePt t="89698" x="1536700" y="3598863"/>
          <p14:tracePt t="89713" x="1544638" y="3598863"/>
          <p14:tracePt t="89729" x="1571625" y="3571875"/>
          <p14:tracePt t="89745" x="1589088" y="3562350"/>
          <p14:tracePt t="89761" x="1608138" y="3562350"/>
          <p14:tracePt t="89777" x="1625600" y="3554413"/>
          <p14:tracePt t="89793" x="1643063" y="3554413"/>
          <p14:tracePt t="89809" x="1679575" y="3554413"/>
          <p14:tracePt t="89824" x="1724025" y="3554413"/>
          <p14:tracePt t="89841" x="1795463" y="3554413"/>
          <p14:tracePt t="89856" x="1839913" y="3554413"/>
          <p14:tracePt t="89873" x="1866900" y="3562350"/>
          <p14:tracePt t="89889" x="1884363" y="3562350"/>
          <p14:tracePt t="89904" x="1901825" y="3562350"/>
          <p14:tracePt t="89936" x="1919288" y="3562350"/>
          <p14:tracePt t="89952" x="1919288" y="3554413"/>
          <p14:tracePt t="89968" x="1919288" y="3536950"/>
          <p14:tracePt t="89984" x="1928813" y="3527425"/>
          <p14:tracePt t="90000" x="1928813" y="3509963"/>
          <p14:tracePt t="90032" x="1938338" y="3500438"/>
          <p14:tracePt t="90085" x="1946275" y="3500438"/>
          <p14:tracePt t="90132" x="1965325" y="3500438"/>
          <p14:tracePt t="90137" x="1973263" y="3500438"/>
          <p14:tracePt t="90152" x="1982788" y="3509963"/>
          <p14:tracePt t="90165" x="1990725" y="3517900"/>
          <p14:tracePt t="90501" x="1990725" y="3509963"/>
          <p14:tracePt t="90505" x="2000250" y="3509963"/>
          <p14:tracePt t="90517" x="2009775" y="3527425"/>
          <p14:tracePt t="90528" x="2017713" y="3527425"/>
          <p14:tracePt t="90544" x="2017713" y="3536950"/>
          <p14:tracePt t="90564" x="2017713" y="3544888"/>
          <p14:tracePt t="90597" x="2017713" y="3562350"/>
          <p14:tracePt t="90602" x="2009775" y="3571875"/>
          <p14:tracePt t="90612" x="2000250" y="3571875"/>
          <p14:tracePt t="90628" x="1990725" y="3589338"/>
          <p14:tracePt t="90645" x="1982788" y="3598863"/>
          <p14:tracePt t="90656" x="1982788" y="3616325"/>
          <p14:tracePt t="90672" x="1982788" y="3633788"/>
          <p14:tracePt t="90688" x="1973263" y="3670300"/>
          <p14:tracePt t="90704" x="1965325" y="3697288"/>
          <p14:tracePt t="90720" x="1965325" y="3724275"/>
          <p14:tracePt t="90736" x="1955800" y="3732213"/>
          <p14:tracePt t="90821" x="1946275" y="3741738"/>
          <p14:tracePt t="90868" x="1946275" y="3751263"/>
          <p14:tracePt t="90884" x="1946275" y="3759200"/>
          <p14:tracePt t="90889" x="1946275" y="3768725"/>
          <p14:tracePt t="90900" x="1946275" y="3776663"/>
          <p14:tracePt t="91079" x="1946275" y="3786188"/>
          <p14:tracePt t="91255" x="1946275" y="3795713"/>
          <p14:tracePt t="91270" x="1955800" y="3795713"/>
          <p14:tracePt t="91463" x="1965325" y="3795713"/>
          <p14:tracePt t="93331" x="1973263" y="3795713"/>
          <p14:tracePt t="93923" x="1973263" y="3803650"/>
          <p14:tracePt t="93939" x="2000250" y="3840163"/>
          <p14:tracePt t="93944" x="2036763" y="3867150"/>
          <p14:tracePt t="93954" x="2081213" y="3894138"/>
          <p14:tracePt t="93965" x="2125663" y="3902075"/>
          <p14:tracePt t="93981" x="2179638" y="3938588"/>
          <p14:tracePt t="93997" x="2241550" y="3973513"/>
          <p14:tracePt t="94013" x="2251075" y="3983038"/>
          <p14:tracePt t="94029" x="2268538" y="3983038"/>
          <p14:tracePt t="94045" x="2286000" y="3983038"/>
          <p14:tracePt t="94061" x="2295525" y="3983038"/>
          <p14:tracePt t="94077" x="2312988" y="3983038"/>
          <p14:tracePt t="94109" x="2322513" y="3983038"/>
          <p14:tracePt t="94131" x="2330450" y="3983038"/>
          <p14:tracePt t="94258" x="2339975" y="3983038"/>
          <p14:tracePt t="94275" x="2339975" y="3973513"/>
          <p14:tracePt t="94306" x="2339975" y="3956050"/>
          <p14:tracePt t="94312" x="2339975" y="3946525"/>
          <p14:tracePt t="94326" x="2339975" y="3929063"/>
          <p14:tracePt t="94342" x="2339975" y="3911600"/>
          <p14:tracePt t="94356" x="2330450" y="3902075"/>
          <p14:tracePt t="94364" x="2322513" y="3902075"/>
          <p14:tracePt t="94380" x="2322513" y="3894138"/>
          <p14:tracePt t="94396" x="2312988" y="3884613"/>
          <p14:tracePt t="94412" x="2303463" y="3884613"/>
          <p14:tracePt t="94445" x="2303463" y="3875088"/>
          <p14:tracePt t="94477" x="2303463" y="3867150"/>
          <p14:tracePt t="94497" x="2303463" y="3857625"/>
          <p14:tracePt t="94509" x="2303463" y="3848100"/>
          <p14:tracePt t="94525" x="2303463" y="3840163"/>
          <p14:tracePt t="94530" x="2303463" y="3830638"/>
          <p14:tracePt t="94604" x="2303463" y="3822700"/>
          <p14:tracePt t="94609" x="2312988" y="3813175"/>
          <p14:tracePt t="94700" x="2312988" y="3803650"/>
          <p14:tracePt t="94733" x="2312988" y="3795713"/>
          <p14:tracePt t="94749" x="2312988" y="3786188"/>
          <p14:tracePt t="94769" x="2312988" y="3776663"/>
          <p14:tracePt t="95021" x="2312988" y="3768725"/>
          <p14:tracePt t="95025" x="2322513" y="3751263"/>
          <p14:tracePt t="95053" x="2330450" y="3741738"/>
          <p14:tracePt t="95069" x="2330450" y="3732213"/>
          <p14:tracePt t="95089" x="2330450" y="3714750"/>
          <p14:tracePt t="95104" x="2330450" y="3697288"/>
          <p14:tracePt t="95117" x="2330450" y="3679825"/>
          <p14:tracePt t="95122" x="2330450" y="3670300"/>
          <p14:tracePt t="95133" x="2330450" y="3660775"/>
          <p14:tracePt t="95148" x="2322513" y="3625850"/>
          <p14:tracePt t="95164" x="2322513" y="3616325"/>
          <p14:tracePt t="95180" x="2276475" y="3589338"/>
          <p14:tracePt t="95184" x="2276475" y="3581400"/>
          <p14:tracePt t="95196" x="2268538" y="3571875"/>
          <p14:tracePt t="95212" x="2259013" y="3571875"/>
          <p14:tracePt t="95261" x="2251075" y="3571875"/>
          <p14:tracePt t="95266" x="2241550" y="3571875"/>
          <p14:tracePt t="95277" x="2232025" y="3571875"/>
          <p14:tracePt t="95292" x="2205038" y="3571875"/>
          <p14:tracePt t="95308" x="2187575" y="3571875"/>
          <p14:tracePt t="95324" x="2179638" y="3581400"/>
          <p14:tracePt t="95339" x="2170113" y="3589338"/>
          <p14:tracePt t="95356" x="2160588" y="3589338"/>
          <p14:tracePt t="95373" x="2160588" y="3598863"/>
          <p14:tracePt t="95387" x="2160588" y="3608388"/>
          <p14:tracePt t="95404" x="2160588" y="3616325"/>
          <p14:tracePt t="95420" x="2160588" y="3625850"/>
          <p14:tracePt t="95436" x="2160588" y="3652838"/>
          <p14:tracePt t="95452" x="2160588" y="3660775"/>
          <p14:tracePt t="95468" x="2160588" y="3679825"/>
          <p14:tracePt t="95484" x="2160588" y="3697288"/>
          <p14:tracePt t="95500" x="2160588" y="3714750"/>
          <p14:tracePt t="95516" x="2179638" y="3732213"/>
          <p14:tracePt t="95548" x="2197100" y="3751263"/>
          <p14:tracePt t="95581" x="2205038" y="3751263"/>
          <p14:tracePt t="95613" x="2214563" y="3751263"/>
          <p14:tracePt t="95680" x="2214563" y="3741738"/>
          <p14:tracePt t="95805" x="2214563" y="3751263"/>
          <p14:tracePt t="95809" x="2214563" y="3759200"/>
          <p14:tracePt t="95821" x="2214563" y="3768725"/>
          <p14:tracePt t="95836" x="2232025" y="3803650"/>
          <p14:tracePt t="95852" x="2259013" y="3848100"/>
          <p14:tracePt t="95867" x="2303463" y="3884613"/>
          <p14:tracePt t="95883" x="2366963" y="3938588"/>
          <p14:tracePt t="95899" x="2482850" y="4000500"/>
          <p14:tracePt t="95916" x="2660650" y="4081463"/>
          <p14:tracePt t="95931" x="2857500" y="4160838"/>
          <p14:tracePt t="95947" x="3044825" y="4214813"/>
          <p14:tracePt t="95963" x="3268663" y="4286250"/>
          <p14:tracePt t="95979" x="3544888" y="4357688"/>
          <p14:tracePt t="95995" x="3840163" y="4429125"/>
          <p14:tracePt t="96011" x="4259263" y="4518025"/>
          <p14:tracePt t="96027" x="4768850" y="4608513"/>
          <p14:tracePt t="96043" x="5303838" y="4697413"/>
          <p14:tracePt t="96059" x="5705475" y="4732338"/>
          <p14:tracePt t="96075" x="6000750" y="4732338"/>
          <p14:tracePt t="96091" x="6348413" y="4732338"/>
          <p14:tracePt t="96107" x="6831013" y="4751388"/>
          <p14:tracePt t="96123" x="7419975" y="4786313"/>
          <p14:tracePt t="96139" x="7929563" y="4803775"/>
          <p14:tracePt t="96154" x="8277225" y="4803775"/>
          <p14:tracePt t="96171" x="8491538" y="4803775"/>
          <p14:tracePt t="96186" x="8634413" y="4803775"/>
          <p14:tracePt t="96190" x="8697913" y="4795838"/>
          <p14:tracePt t="96203" x="8724900" y="4786313"/>
          <p14:tracePt t="96219" x="8796338" y="4768850"/>
          <p14:tracePt t="96235" x="8902700" y="4741863"/>
          <p14:tracePt t="96250" x="9045575" y="4741863"/>
          <p14:tracePt t="96267" x="9242425" y="4741863"/>
          <p14:tracePt t="96282" x="9331325" y="4768850"/>
          <p14:tracePt t="96583" x="9313863" y="4759325"/>
          <p14:tracePt t="96588" x="9304338" y="4751388"/>
          <p14:tracePt t="96679" x="9304338" y="4741863"/>
          <p14:tracePt t="96684" x="9304338" y="4732338"/>
          <p14:tracePt t="96698" x="9323388" y="4732338"/>
          <p14:tracePt t="96714" x="9340850" y="4732338"/>
          <p14:tracePt t="96730" x="9358313" y="4732338"/>
          <p14:tracePt t="96746" x="9385300" y="4741863"/>
          <p14:tracePt t="96762" x="9420225" y="4751388"/>
          <p14:tracePt t="96778" x="9429750" y="4751388"/>
          <p14:tracePt t="96810" x="9439275" y="4751388"/>
          <p14:tracePt t="96826" x="9466263" y="4751388"/>
          <p14:tracePt t="96842" x="9501188" y="4751388"/>
          <p14:tracePt t="96858" x="9545638" y="4751388"/>
          <p14:tracePt t="96874" x="9590088" y="4751388"/>
          <p14:tracePt t="96890" x="9661525" y="4751388"/>
          <p14:tracePt t="96906" x="9777413" y="4751388"/>
          <p14:tracePt t="96922" x="9858375" y="4741863"/>
          <p14:tracePt t="96938" x="9885363" y="4741863"/>
          <p14:tracePt t="96954" x="9939338" y="4724400"/>
          <p14:tracePt t="96970" x="9991725" y="4697413"/>
          <p14:tracePt t="96986" x="10018713" y="4679950"/>
          <p14:tracePt t="97004" x="10037763" y="4660900"/>
          <p14:tracePt t="97018" x="10055225" y="4625975"/>
          <p14:tracePt t="97034" x="10055225" y="4589463"/>
          <p14:tracePt t="97050" x="10055225" y="4554538"/>
          <p14:tracePt t="97066" x="10063163" y="4510088"/>
          <p14:tracePt t="97082" x="10090150" y="4473575"/>
          <p14:tracePt t="97098" x="10134600" y="4429125"/>
          <p14:tracePt t="97114" x="10161588" y="4402138"/>
          <p14:tracePt t="97130" x="10198100" y="4348163"/>
          <p14:tracePt t="97146" x="10206038" y="4313238"/>
          <p14:tracePt t="97162" x="10206038" y="4276725"/>
          <p14:tracePt t="97178" x="10206038" y="4232275"/>
          <p14:tracePt t="97194" x="10206038" y="4224338"/>
          <p14:tracePt t="97210" x="10206038" y="4197350"/>
          <p14:tracePt t="97226" x="10206038" y="4179888"/>
          <p14:tracePt t="97242" x="10206038" y="4160838"/>
          <p14:tracePt t="97258" x="10215563" y="4143375"/>
          <p14:tracePt t="97274" x="10215563" y="4125913"/>
          <p14:tracePt t="97290" x="10233025" y="4089400"/>
          <p14:tracePt t="97306" x="10233025" y="4071938"/>
          <p14:tracePt t="97322" x="10260013" y="4044950"/>
          <p14:tracePt t="97338" x="10260013" y="4027488"/>
          <p14:tracePt t="97354" x="10260013" y="4010025"/>
          <p14:tracePt t="97369" x="10260013" y="4000500"/>
          <p14:tracePt t="97385" x="10260013" y="3990975"/>
          <p14:tracePt t="97401" x="10260013" y="3983038"/>
          <p14:tracePt t="97417" x="10260013" y="3973513"/>
          <p14:tracePt t="97465" x="10260013" y="3965575"/>
          <p14:tracePt t="97470" x="10260013" y="3956050"/>
          <p14:tracePt t="97529" x="10269538" y="3946525"/>
          <p14:tracePt t="97533" x="10277475" y="3946525"/>
          <p14:tracePt t="97545" x="10277475" y="3938588"/>
          <p14:tracePt t="97561" x="10287000" y="3929063"/>
          <p14:tracePt t="97856" x="10287000" y="3938588"/>
          <p14:tracePt t="97872" x="10287000" y="3946525"/>
          <p14:tracePt t="97877" x="10287000" y="3956050"/>
          <p14:tracePt t="97889" x="10296525" y="3965575"/>
          <p14:tracePt t="97897" x="10296525" y="3973513"/>
          <p14:tracePt t="97913" x="10296525" y="4000500"/>
          <p14:tracePt t="97929" x="10296525" y="4017963"/>
          <p14:tracePt t="97945" x="10296525" y="4037013"/>
          <p14:tracePt t="97961" x="10296525" y="4054475"/>
          <p14:tracePt t="97977" x="10296525" y="4062413"/>
          <p14:tracePt t="97993" x="10296525" y="4071938"/>
          <p14:tracePt t="98009" x="10296525" y="4089400"/>
          <p14:tracePt t="98025" x="10296525" y="4116388"/>
          <p14:tracePt t="98041" x="10287000" y="4133850"/>
          <p14:tracePt t="98057" x="10287000" y="4160838"/>
          <p14:tracePt t="98073" x="10287000" y="4187825"/>
          <p14:tracePt t="98089" x="10287000" y="4205288"/>
          <p14:tracePt t="98105" x="10287000" y="4224338"/>
          <p14:tracePt t="98121" x="10287000" y="4241800"/>
          <p14:tracePt t="98137" x="10277475" y="4259263"/>
          <p14:tracePt t="98153" x="10269538" y="4276725"/>
          <p14:tracePt t="98169" x="10269538" y="4295775"/>
          <p14:tracePt t="98185" x="10269538" y="4313238"/>
          <p14:tracePt t="98201" x="10269538" y="4340225"/>
          <p14:tracePt t="98217" x="10269538" y="4367213"/>
          <p14:tracePt t="98233" x="10269538" y="4375150"/>
          <p14:tracePt t="98249" x="10269538" y="4402138"/>
          <p14:tracePt t="98265" x="10269538" y="4429125"/>
          <p14:tracePt t="98280" x="10269538" y="4438650"/>
          <p14:tracePt t="98297" x="10269538" y="4456113"/>
          <p14:tracePt t="98312" x="10269538" y="4473575"/>
          <p14:tracePt t="98329" x="10269538" y="4500563"/>
          <p14:tracePt t="98345" x="10269538" y="4537075"/>
          <p14:tracePt t="98360" x="10269538" y="4562475"/>
          <p14:tracePt t="98376" x="10277475" y="4608513"/>
          <p14:tracePt t="98392" x="10277475" y="4633913"/>
          <p14:tracePt t="98408" x="10277475" y="4652963"/>
          <p14:tracePt t="98425" x="10287000" y="4670425"/>
          <p14:tracePt t="98440" x="10287000" y="4687888"/>
          <p14:tracePt t="98456" x="10296525" y="4714875"/>
          <p14:tracePt t="98472" x="10296525" y="4741863"/>
          <p14:tracePt t="98488" x="10296525" y="4768850"/>
          <p14:tracePt t="98504" x="10296525" y="4795838"/>
          <p14:tracePt t="98520" x="10296525" y="4813300"/>
          <p14:tracePt t="98536" x="10296525" y="4822825"/>
          <p14:tracePt t="98552" x="10296525" y="4840288"/>
          <p14:tracePt t="98568" x="10313988" y="4867275"/>
          <p14:tracePt t="98584" x="10323513" y="4894263"/>
          <p14:tracePt t="98600" x="10323513" y="4902200"/>
          <p14:tracePt t="98616" x="10323513" y="4919663"/>
          <p14:tracePt t="98632" x="10323513" y="4946650"/>
          <p14:tracePt t="98648" x="10323513" y="4973638"/>
          <p14:tracePt t="98664" x="10323513" y="5010150"/>
          <p14:tracePt t="98680" x="10323513" y="5018088"/>
          <p14:tracePt t="98696" x="10323513" y="5037138"/>
          <p14:tracePt t="98712" x="10340975" y="5054600"/>
          <p14:tracePt t="98732" x="10340975" y="5062538"/>
          <p14:tracePt t="98745" x="10340975" y="5081588"/>
          <p14:tracePt t="98761" x="10340975" y="5089525"/>
          <p14:tracePt t="98776" x="10340975" y="5099050"/>
          <p14:tracePt t="98792" x="10340975" y="5116513"/>
          <p14:tracePt t="98809" x="10340975" y="5133975"/>
          <p14:tracePt t="98825" x="10340975" y="5153025"/>
          <p14:tracePt t="98840" x="10340975" y="5180013"/>
          <p14:tracePt t="98856" x="10331450" y="5197475"/>
          <p14:tracePt t="98873" x="10331450" y="5224463"/>
          <p14:tracePt t="98888" x="10331450" y="5232400"/>
          <p14:tracePt t="98904" x="10331450" y="5241925"/>
          <p14:tracePt t="98920" x="10331450" y="5251450"/>
          <p14:tracePt t="98936" x="10331450" y="5259388"/>
          <p14:tracePt t="98954" x="10331450" y="5268913"/>
          <p14:tracePt t="98971" x="10331450" y="5276850"/>
          <p14:tracePt t="99006" x="10331450" y="5286375"/>
          <p14:tracePt t="99019" x="10331450" y="5295900"/>
          <p14:tracePt t="99035" x="10340975" y="5295900"/>
          <p14:tracePt t="99083" x="10340975" y="5303838"/>
          <p14:tracePt t="99087" x="10340975" y="5313363"/>
          <p14:tracePt t="99099" x="10340975" y="5322888"/>
          <p14:tracePt t="99115" x="10340975" y="5330825"/>
          <p14:tracePt t="99128" x="10340975" y="5340350"/>
          <p14:tracePt t="99147" x="10340975" y="5348288"/>
          <p14:tracePt t="99160" x="10340975" y="5367338"/>
          <p14:tracePt t="99176" x="10340975" y="5375275"/>
          <p14:tracePt t="99192" x="10348913" y="5384800"/>
          <p14:tracePt t="99208" x="10358438" y="5402263"/>
          <p14:tracePt t="99224" x="10358438" y="5411788"/>
          <p14:tracePt t="99240" x="10358438" y="5429250"/>
          <p14:tracePt t="99256" x="10367963" y="5446713"/>
          <p14:tracePt t="99273" x="10375900" y="5465763"/>
          <p14:tracePt t="99304" x="10375900" y="5473700"/>
          <p14:tracePt t="99323" x="10375900" y="5483225"/>
          <p14:tracePt t="99355" x="10375900" y="5491163"/>
          <p14:tracePt t="99360" x="10375900" y="5500688"/>
          <p14:tracePt t="99435" x="10375900" y="5510213"/>
          <p14:tracePt t="99451" x="10375900" y="5518150"/>
          <p14:tracePt t="99455" x="10375900" y="5527675"/>
          <p14:tracePt t="99467" x="10375900" y="5537200"/>
          <p14:tracePt t="99480" x="10375900" y="5545138"/>
          <p14:tracePt t="99499" x="10375900" y="5554663"/>
          <p14:tracePt t="99547" x="10375900" y="5562600"/>
          <p14:tracePt t="99898" x="10385425" y="5572125"/>
          <p14:tracePt t="99930" x="10394950" y="5572125"/>
          <p14:tracePt t="99935" x="10402888" y="5562600"/>
          <p14:tracePt t="99947" x="10402888" y="5554663"/>
          <p14:tracePt t="99963" x="10402888" y="5545138"/>
          <p14:tracePt t="99975" x="10402888" y="5537200"/>
          <p14:tracePt t="99991" x="10402888" y="5510213"/>
          <p14:tracePt t="100007" x="10402888" y="5473700"/>
          <p14:tracePt t="100023" x="10412413" y="5456238"/>
          <p14:tracePt t="100039" x="10412413" y="5419725"/>
          <p14:tracePt t="100055" x="10412413" y="5394325"/>
          <p14:tracePt t="100071" x="10412413" y="5348288"/>
          <p14:tracePt t="100087" x="10412413" y="5322888"/>
          <p14:tracePt t="100103" x="10412413" y="5303838"/>
          <p14:tracePt t="100119" x="10412413" y="5268913"/>
          <p14:tracePt t="100135" x="10412413" y="5241925"/>
          <p14:tracePt t="100151" x="10412413" y="5187950"/>
          <p14:tracePt t="100167" x="10412413" y="5126038"/>
          <p14:tracePt t="100183" x="10412413" y="5089525"/>
          <p14:tracePt t="100199" x="10412413" y="5037138"/>
          <p14:tracePt t="100215" x="10420350" y="5000625"/>
          <p14:tracePt t="100218" x="10420350" y="4973638"/>
          <p14:tracePt t="100231" x="10429875" y="4965700"/>
          <p14:tracePt t="100247" x="10429875" y="4929188"/>
          <p14:tracePt t="100263" x="10429875" y="4902200"/>
          <p14:tracePt t="100279" x="10439400" y="4867275"/>
          <p14:tracePt t="100295" x="10439400" y="4822825"/>
          <p14:tracePt t="100311" x="10439400" y="4759325"/>
          <p14:tracePt t="100327" x="10439400" y="4705350"/>
          <p14:tracePt t="100343" x="10439400" y="4633913"/>
          <p14:tracePt t="100359" x="10439400" y="4572000"/>
          <p14:tracePt t="100375" x="10439400" y="4527550"/>
          <p14:tracePt t="100390" x="10439400" y="4473575"/>
          <p14:tracePt t="100406" x="10439400" y="4394200"/>
          <p14:tracePt t="100422" x="10439400" y="4348163"/>
          <p14:tracePt t="100438" x="10439400" y="4295775"/>
          <p14:tracePt t="100454" x="10439400" y="4276725"/>
          <p14:tracePt t="100470" x="10439400" y="4251325"/>
          <p14:tracePt t="100486" x="10429875" y="4232275"/>
          <p14:tracePt t="100503" x="10420350" y="4197350"/>
          <p14:tracePt t="100519" x="10420350" y="4160838"/>
          <p14:tracePt t="100535" x="10412413" y="4143375"/>
          <p14:tracePt t="100550" x="10412413" y="4116388"/>
          <p14:tracePt t="100566" x="10412413" y="4098925"/>
          <p14:tracePt t="100582" x="10412413" y="4071938"/>
          <p14:tracePt t="100599" x="10412413" y="4054475"/>
          <p14:tracePt t="100614" x="10402888" y="4027488"/>
          <p14:tracePt t="100630" x="10402888" y="4000500"/>
          <p14:tracePt t="100646" x="10385425" y="3965575"/>
          <p14:tracePt t="100662" x="10375900" y="3946525"/>
          <p14:tracePt t="100701" x="10375900" y="3938588"/>
          <p14:tracePt t="100717" x="10375900" y="3929063"/>
          <p14:tracePt t="100733" x="10375900" y="3919538"/>
          <p14:tracePt t="100742" x="10375900" y="3911600"/>
          <p14:tracePt t="100758" x="10367963" y="3894138"/>
          <p14:tracePt t="100774" x="10358438" y="3884613"/>
          <p14:tracePt t="100790" x="10358438" y="3875088"/>
          <p14:tracePt t="100829" x="10358438" y="3867150"/>
          <p14:tracePt t="100957" x="10358438" y="3875088"/>
          <p14:tracePt t="100972" x="10358438" y="3894138"/>
          <p14:tracePt t="100988" x="10358438" y="3919538"/>
          <p14:tracePt t="100993" x="10348913" y="3938588"/>
          <p14:tracePt t="101005" x="10340975" y="3956050"/>
          <p14:tracePt t="101014" x="10340975" y="3973513"/>
          <p14:tracePt t="101031" x="10340975" y="4010025"/>
          <p14:tracePt t="101046" x="10340975" y="4037013"/>
          <p14:tracePt t="101062" x="10340975" y="4071938"/>
          <p14:tracePt t="101078" x="10340975" y="4098925"/>
          <p14:tracePt t="101094" x="10340975" y="4125913"/>
          <p14:tracePt t="101110" x="10331450" y="4179888"/>
          <p14:tracePt t="101126" x="10313988" y="4224338"/>
          <p14:tracePt t="101142" x="10296525" y="4286250"/>
          <p14:tracePt t="101158" x="10287000" y="4330700"/>
          <p14:tracePt t="101174" x="10287000" y="4375150"/>
          <p14:tracePt t="101190" x="10287000" y="4429125"/>
          <p14:tracePt t="101206" x="10287000" y="4510088"/>
          <p14:tracePt t="101222" x="10287000" y="4581525"/>
          <p14:tracePt t="101238" x="10287000" y="4643438"/>
          <p14:tracePt t="101254" x="10287000" y="4705350"/>
          <p14:tracePt t="101270" x="10304463" y="4751388"/>
          <p14:tracePt t="101286" x="10304463" y="4786313"/>
          <p14:tracePt t="101302" x="10313988" y="4840288"/>
          <p14:tracePt t="101318" x="10313988" y="4911725"/>
          <p14:tracePt t="101334" x="10313988" y="4965700"/>
          <p14:tracePt t="101350" x="10313988" y="5018088"/>
          <p14:tracePt t="101366" x="10331450" y="5062538"/>
          <p14:tracePt t="101382" x="10348913" y="5108575"/>
          <p14:tracePt t="101398" x="10358438" y="5133975"/>
          <p14:tracePt t="101414" x="10375900" y="5180013"/>
          <p14:tracePt t="101429" x="10385425" y="5224463"/>
          <p14:tracePt t="101446" x="10385425" y="5259388"/>
          <p14:tracePt t="101462" x="10394950" y="5303838"/>
          <p14:tracePt t="101478" x="10394950" y="5322888"/>
          <p14:tracePt t="101493" x="10394950" y="5340350"/>
          <p14:tracePt t="101510" x="10394950" y="5357813"/>
          <p14:tracePt t="101525" x="10394950" y="5394325"/>
          <p14:tracePt t="101541" x="10394950" y="5411788"/>
          <p14:tracePt t="101557" x="10394950" y="5429250"/>
          <p14:tracePt t="101574" x="10394950" y="5446713"/>
          <p14:tracePt t="101590" x="10394950" y="5456238"/>
          <p14:tracePt t="101605" x="10394950" y="5473700"/>
          <p14:tracePt t="101621" x="10394950" y="5491163"/>
          <p14:tracePt t="101637" x="10394950" y="5510213"/>
          <p14:tracePt t="101653" x="10394950" y="5527675"/>
          <p14:tracePt t="101669" x="10394950" y="5537200"/>
          <p14:tracePt t="101838" x="10394950" y="5545138"/>
          <p14:tracePt t="102383" x="10385425" y="5554663"/>
          <p14:tracePt t="102402" x="10367963" y="5554663"/>
          <p14:tracePt t="102414" x="10348913" y="5562600"/>
          <p14:tracePt t="102421" x="10331450" y="5562600"/>
          <p14:tracePt t="102437" x="10313988" y="5572125"/>
          <p14:tracePt t="102453" x="10304463" y="5572125"/>
          <p14:tracePt t="102469" x="10287000" y="5572125"/>
          <p14:tracePt t="102485" x="10277475" y="5572125"/>
          <p14:tracePt t="102501" x="10260013" y="5572125"/>
          <p14:tracePt t="102516" x="10252075" y="5572125"/>
          <p14:tracePt t="102532" x="10242550" y="5572125"/>
          <p14:tracePt t="102574" x="10225088" y="5572125"/>
          <p14:tracePt t="102590" x="10215563" y="5572125"/>
          <p14:tracePt t="102687" x="10206038" y="5562600"/>
          <p14:tracePt t="102703" x="10206038" y="5554663"/>
          <p14:tracePt t="102708" x="10206038" y="5545138"/>
          <p14:tracePt t="102724" x="10198100" y="5537200"/>
          <p14:tracePt t="102740" x="10188575" y="5518150"/>
          <p14:tracePt t="102756" x="10188575" y="5500688"/>
          <p14:tracePt t="102772" x="10161588" y="5483225"/>
          <p14:tracePt t="102788" x="10161588" y="5465763"/>
          <p14:tracePt t="102804" x="10161588" y="5456238"/>
          <p14:tracePt t="102820" x="10161588" y="5446713"/>
          <p14:tracePt t="102836" x="10161588" y="5419725"/>
          <p14:tracePt t="102852" x="10161588" y="5394325"/>
          <p14:tracePt t="102868" x="10161588" y="5367338"/>
          <p14:tracePt t="102884" x="10153650" y="5348288"/>
          <p14:tracePt t="102900" x="10153650" y="5330825"/>
          <p14:tracePt t="102916" x="10153650" y="5303838"/>
          <p14:tracePt t="102932" x="10153650" y="5276850"/>
          <p14:tracePt t="102948" x="10161588" y="5241925"/>
          <p14:tracePt t="102964" x="10188575" y="5214938"/>
          <p14:tracePt t="102980" x="10225088" y="5170488"/>
          <p14:tracePt t="102996" x="10252075" y="5116513"/>
          <p14:tracePt t="103012" x="10269538" y="5062538"/>
          <p14:tracePt t="103028" x="10304463" y="4983163"/>
          <p14:tracePt t="103044" x="10340975" y="4884738"/>
          <p14:tracePt t="103060" x="10367963" y="4795838"/>
          <p14:tracePt t="103076" x="10375900" y="4697413"/>
          <p14:tracePt t="103092" x="10375900" y="4616450"/>
          <p14:tracePt t="103108" x="10375900" y="4500563"/>
          <p14:tracePt t="103124" x="10375900" y="4375150"/>
          <p14:tracePt t="103140" x="10375900" y="4276725"/>
          <p14:tracePt t="103156" x="10375900" y="4224338"/>
          <p14:tracePt t="103172" x="10375900" y="4170363"/>
          <p14:tracePt t="103188" x="10375900" y="4133850"/>
          <p14:tracePt t="103204" x="10375900" y="4116388"/>
          <p14:tracePt t="103220" x="10375900" y="4071938"/>
          <p14:tracePt t="103237" x="10375900" y="4054475"/>
          <p14:tracePt t="103252" x="10375900" y="4037013"/>
          <p14:tracePt t="103268" x="10375900" y="4010025"/>
          <p14:tracePt t="103284" x="10375900" y="3990975"/>
          <p14:tracePt t="103300" x="10375900" y="3965575"/>
          <p14:tracePt t="103316" x="10375900" y="3946525"/>
          <p14:tracePt t="103332" x="10375900" y="3938588"/>
          <p14:tracePt t="103348" x="10375900" y="3929063"/>
          <p14:tracePt t="103364" x="10375900" y="3911600"/>
          <p14:tracePt t="103380" x="10375900" y="3902075"/>
          <p14:tracePt t="103521" x="10375900" y="3911600"/>
          <p14:tracePt t="103526" x="10375900" y="3929063"/>
          <p14:tracePt t="103540" x="10375900" y="3973513"/>
          <p14:tracePt t="103556" x="10375900" y="4037013"/>
          <p14:tracePt t="103572" x="10375900" y="4116388"/>
          <p14:tracePt t="103588" x="10367963" y="4205288"/>
          <p14:tracePt t="103604" x="10367963" y="4268788"/>
          <p14:tracePt t="103620" x="10367963" y="4357688"/>
          <p14:tracePt t="103637" x="10367963" y="4446588"/>
          <p14:tracePt t="103652" x="10385425" y="4545013"/>
          <p14:tracePt t="103668" x="10385425" y="4608513"/>
          <p14:tracePt t="103684" x="10385425" y="4652963"/>
          <p14:tracePt t="103700" x="10385425" y="4714875"/>
          <p14:tracePt t="103716" x="10385425" y="4795838"/>
          <p14:tracePt t="103732" x="10385425" y="4848225"/>
          <p14:tracePt t="103748" x="10394950" y="4894263"/>
          <p14:tracePt t="103764" x="10394950" y="4946650"/>
          <p14:tracePt t="103780" x="10394950" y="4991100"/>
          <p14:tracePt t="103796" x="10385425" y="5045075"/>
          <p14:tracePt t="103812" x="10385425" y="5099050"/>
          <p14:tracePt t="103828" x="10385425" y="5143500"/>
          <p14:tracePt t="103844" x="10385425" y="5160963"/>
          <p14:tracePt t="103860" x="10385425" y="5180013"/>
          <p14:tracePt t="103876" x="10385425" y="5205413"/>
          <p14:tracePt t="103892" x="10385425" y="5251450"/>
          <p14:tracePt t="103908" x="10385425" y="5295900"/>
          <p14:tracePt t="103924" x="10385425" y="5348288"/>
          <p14:tracePt t="103940" x="10385425" y="5384800"/>
          <p14:tracePt t="103956" x="10385425" y="5402263"/>
          <p14:tracePt t="104257" x="10375900" y="5402263"/>
          <p14:tracePt t="104273" x="10367963" y="5394325"/>
          <p14:tracePt t="104278" x="10367963" y="5384800"/>
          <p14:tracePt t="104292" x="10348913" y="5384800"/>
          <p14:tracePt t="104308" x="10340975" y="5375275"/>
          <p14:tracePt t="104323" x="10331450" y="5375275"/>
          <p14:tracePt t="104341" x="10287000" y="5375275"/>
          <p14:tracePt t="104355" x="10269538" y="5375275"/>
          <p14:tracePt t="104371" x="10242550" y="5375275"/>
          <p14:tracePt t="104388" x="10215563" y="5384800"/>
          <p14:tracePt t="104403" x="10198100" y="5394325"/>
          <p14:tracePt t="104420" x="10171113" y="5446713"/>
          <p14:tracePt t="104435" x="10161588" y="5473700"/>
          <p14:tracePt t="104451" x="10153650" y="5510213"/>
          <p14:tracePt t="104467" x="10144125" y="5518150"/>
          <p14:tracePt t="104483" x="10126663" y="5527675"/>
          <p14:tracePt t="104513" x="10117138" y="5527675"/>
          <p14:tracePt t="104518" x="10109200" y="5527675"/>
          <p14:tracePt t="104531" x="10099675" y="5527675"/>
          <p14:tracePt t="104547" x="10082213" y="5527675"/>
          <p14:tracePt t="104563" x="10055225" y="5527675"/>
          <p14:tracePt t="104579" x="10018713" y="5500688"/>
          <p14:tracePt t="104595" x="10001250" y="5465763"/>
          <p14:tracePt t="104611" x="9991725" y="5411788"/>
          <p14:tracePt t="104627" x="9966325" y="5340350"/>
          <p14:tracePt t="104643" x="9956800" y="5268913"/>
          <p14:tracePt t="104658" x="9939338" y="5133975"/>
          <p14:tracePt t="104674" x="9920288" y="5000625"/>
          <p14:tracePt t="104690" x="9920288" y="4884738"/>
          <p14:tracePt t="104706" x="9920288" y="4795838"/>
          <p14:tracePt t="104722" x="9920288" y="4732338"/>
          <p14:tracePt t="104738" x="9929813" y="4679950"/>
          <p14:tracePt t="104754" x="9966325" y="4643438"/>
          <p14:tracePt t="104757" x="9983788" y="4625975"/>
          <p14:tracePt t="104770" x="9991725" y="4616450"/>
          <p14:tracePt t="104786" x="10001250" y="4562475"/>
          <p14:tracePt t="104802" x="10010775" y="4510088"/>
          <p14:tracePt t="104818" x="10010775" y="4429125"/>
          <p14:tracePt t="104834" x="10010775" y="4394200"/>
          <p14:tracePt t="104850" x="10010775" y="4348163"/>
          <p14:tracePt t="104866" x="10010775" y="4322763"/>
          <p14:tracePt t="104882" x="10018713" y="4303713"/>
          <p14:tracePt t="104899" x="10028238" y="4286250"/>
          <p14:tracePt t="104914" x="10045700" y="4276725"/>
          <p14:tracePt t="104930" x="10063163" y="4268788"/>
          <p14:tracePt t="104946" x="10099675" y="4241800"/>
          <p14:tracePt t="104962" x="10171113" y="4205288"/>
          <p14:tracePt t="104978" x="10225088" y="4187825"/>
          <p14:tracePt t="104994" x="10277475" y="4179888"/>
          <p14:tracePt t="105012" x="10331450" y="4179888"/>
          <p14:tracePt t="105026" x="10402888" y="4179888"/>
          <p14:tracePt t="105043" x="10447338" y="4179888"/>
          <p14:tracePt t="105058" x="10474325" y="4179888"/>
          <p14:tracePt t="105074" x="10518775" y="4179888"/>
          <p14:tracePt t="105090" x="10572750" y="4179888"/>
          <p14:tracePt t="105106" x="10634663" y="4179888"/>
          <p14:tracePt t="105122" x="10688638" y="4179888"/>
          <p14:tracePt t="105138" x="10725150" y="4197350"/>
          <p14:tracePt t="105154" x="10752138" y="4205288"/>
          <p14:tracePt t="105170" x="10769600" y="4205288"/>
          <p14:tracePt t="105186" x="10769600" y="4214813"/>
          <p14:tracePt t="105202" x="10769600" y="4232275"/>
          <p14:tracePt t="105218" x="10769600" y="4241800"/>
          <p14:tracePt t="105234" x="10769600" y="4286250"/>
          <p14:tracePt t="105250" x="10777538" y="4330700"/>
          <p14:tracePt t="105267" x="10777538" y="4375150"/>
          <p14:tracePt t="105282" x="10796588" y="4456113"/>
          <p14:tracePt t="105298" x="10804525" y="4527550"/>
          <p14:tracePt t="105314" x="10841038" y="4633913"/>
          <p14:tracePt t="105330" x="10848975" y="4687888"/>
          <p14:tracePt t="105347" x="10868025" y="4768850"/>
          <p14:tracePt t="105363" x="10895013" y="4867275"/>
          <p14:tracePt t="105378" x="10920413" y="4946650"/>
          <p14:tracePt t="105394" x="10920413" y="5000625"/>
          <p14:tracePt t="105411" x="10920413" y="5045075"/>
          <p14:tracePt t="105426" x="10920413" y="5099050"/>
          <p14:tracePt t="105443" x="10920413" y="5180013"/>
          <p14:tracePt t="105458" x="10920413" y="5251450"/>
          <p14:tracePt t="105474" x="10920413" y="5295900"/>
          <p14:tracePt t="105491" x="10920413" y="5330825"/>
          <p14:tracePt t="105507" x="10929938" y="5367338"/>
          <p14:tracePt t="105522" x="10939463" y="5375275"/>
          <p14:tracePt t="105538" x="10939463" y="5402263"/>
          <p14:tracePt t="105554" x="10939463" y="5438775"/>
          <p14:tracePt t="105570" x="10939463" y="5483225"/>
          <p14:tracePt t="105586" x="10939463" y="5527675"/>
          <p14:tracePt t="105602" x="10939463" y="5554663"/>
          <p14:tracePt t="105618" x="10929938" y="5562600"/>
          <p14:tracePt t="105634" x="10912475" y="5572125"/>
          <p14:tracePt t="105650" x="10895013" y="5581650"/>
          <p14:tracePt t="105666" x="10868025" y="5589588"/>
          <p14:tracePt t="105682" x="10823575" y="5608638"/>
          <p14:tracePt t="105698" x="10769600" y="5626100"/>
          <p14:tracePt t="105714" x="10725150" y="5634038"/>
          <p14:tracePt t="105730" x="10661650" y="5653088"/>
          <p14:tracePt t="105746" x="10634663" y="5653088"/>
          <p14:tracePt t="105762" x="10609263" y="5653088"/>
          <p14:tracePt t="105778" x="10582275" y="5653088"/>
          <p14:tracePt t="105794" x="10545763" y="5653088"/>
          <p14:tracePt t="105809" x="10474325" y="5653088"/>
          <p14:tracePt t="105825" x="10394950" y="5653088"/>
          <p14:tracePt t="105841" x="10331450" y="5653088"/>
          <p14:tracePt t="105857" x="10269538" y="5653088"/>
          <p14:tracePt t="105873" x="10198100" y="5653088"/>
          <p14:tracePt t="105889" x="10117138" y="5634038"/>
          <p14:tracePt t="105905" x="10045700" y="5626100"/>
          <p14:tracePt t="105921" x="10010775" y="5616575"/>
          <p14:tracePt t="105953" x="10001250" y="5616575"/>
          <p14:tracePt t="105994" x="9991725" y="5616575"/>
          <p14:tracePt t="105999" x="9983788" y="5616575"/>
          <p14:tracePt t="106010" x="9966325" y="5616575"/>
          <p14:tracePt t="106019" x="9956800" y="5616575"/>
          <p14:tracePt t="106034" x="9920288" y="5616575"/>
          <p14:tracePt t="106049" x="9885363" y="5608638"/>
          <p14:tracePt t="106065" x="9867900" y="5599113"/>
          <p14:tracePt t="106097" x="9858375" y="5599113"/>
          <p14:tracePt t="106202" x="9858375" y="5589588"/>
          <p14:tracePt t="106219" x="9858375" y="5581650"/>
          <p14:tracePt t="106653" x="9867900" y="5581650"/>
          <p14:tracePt t="106685" x="9867900" y="5572125"/>
          <p14:tracePt t="106690" x="9867900" y="5562600"/>
          <p14:tracePt t="107124" x="9867900" y="5545138"/>
          <p14:tracePt t="107129" x="9875838" y="5545138"/>
          <p14:tracePt t="107156" x="9885363" y="5537200"/>
          <p14:tracePt t="113492" x="9920288" y="5545138"/>
          <p14:tracePt t="113497" x="9956800" y="5554663"/>
          <p14:tracePt t="113508" x="10010775" y="5562600"/>
          <p14:tracePt t="113515" x="10072688" y="5562600"/>
          <p14:tracePt t="113530" x="10233025" y="5554663"/>
          <p14:tracePt t="113546" x="10367963" y="5518150"/>
          <p14:tracePt t="113562" x="10402888" y="5510213"/>
          <p14:tracePt t="113578" x="10429875" y="5500688"/>
          <p14:tracePt t="113594" x="10429875" y="5491163"/>
          <p14:tracePt t="113610" x="10429875" y="5446713"/>
          <p14:tracePt t="113626" x="10402888" y="5375275"/>
          <p14:tracePt t="113642" x="10348913" y="5313363"/>
          <p14:tracePt t="113658" x="10313988" y="5241925"/>
          <p14:tracePt t="113674" x="10277475" y="5160963"/>
          <p14:tracePt t="113690" x="10269538" y="5143500"/>
          <p14:tracePt t="113706" x="10260013" y="5116513"/>
          <p14:tracePt t="113738" x="10242550" y="5099050"/>
          <p14:tracePt t="113754" x="10233025" y="5081588"/>
          <p14:tracePt t="113770" x="10180638" y="5037138"/>
          <p14:tracePt t="113786" x="10144125" y="4991100"/>
          <p14:tracePt t="113802" x="10117138" y="4965700"/>
          <p14:tracePt t="113818" x="10072688" y="4894263"/>
          <p14:tracePt t="113834" x="10028238" y="4840288"/>
          <p14:tracePt t="113850" x="9939338" y="4795838"/>
          <p14:tracePt t="113866" x="9777413" y="4751388"/>
          <p14:tracePt t="113882" x="9501188" y="4705350"/>
          <p14:tracePt t="113898" x="9180513" y="4652963"/>
          <p14:tracePt t="113914" x="8670925" y="4562475"/>
          <p14:tracePt t="113930" x="8054975" y="4473575"/>
          <p14:tracePt t="113946" x="7153275" y="4340225"/>
          <p14:tracePt t="113962" x="6215063" y="4197350"/>
          <p14:tracePt t="113978" x="5286375" y="4062413"/>
          <p14:tracePt t="113994" x="4545013" y="4010025"/>
          <p14:tracePt t="114010" x="4116388" y="3990975"/>
          <p14:tracePt t="114026" x="3919538" y="3990975"/>
          <p14:tracePt t="114042" x="3803650" y="3990975"/>
          <p14:tracePt t="114058" x="3687763" y="3946525"/>
          <p14:tracePt t="114074" x="3581400" y="3911600"/>
          <p14:tracePt t="114090" x="3536950" y="3902075"/>
          <p14:tracePt t="114106" x="3446463" y="3884613"/>
          <p14:tracePt t="114122" x="3375025" y="3875088"/>
          <p14:tracePt t="114138" x="3322638" y="3867150"/>
          <p14:tracePt t="114154" x="3313113" y="3857625"/>
          <p14:tracePt t="114170" x="3313113" y="3840163"/>
          <p14:tracePt t="114186" x="3322638" y="3822700"/>
          <p14:tracePt t="114202" x="3322638" y="3803650"/>
          <p14:tracePt t="114218" x="3295650" y="3776663"/>
          <p14:tracePt t="114234" x="3224213" y="3776663"/>
          <p14:tracePt t="114250" x="3081338" y="3768725"/>
          <p14:tracePt t="114265" x="2982913" y="3759200"/>
          <p14:tracePt t="114281" x="2946400" y="3751263"/>
          <p14:tracePt t="114297" x="2928938" y="3732213"/>
          <p14:tracePt t="114340" x="2919413" y="3732213"/>
          <p14:tracePt t="114345" x="2911475" y="3732213"/>
          <p14:tracePt t="114362" x="2867025" y="3732213"/>
          <p14:tracePt t="114378" x="2822575" y="3732213"/>
          <p14:tracePt t="114393" x="2751138" y="3751263"/>
          <p14:tracePt t="114409" x="2705100" y="3751263"/>
          <p14:tracePt t="114425" x="2687638" y="3751263"/>
          <p14:tracePt t="114441" x="2679700" y="3751263"/>
          <p14:tracePt t="114457" x="2633663" y="3751263"/>
          <p14:tracePt t="114473" x="2589213" y="3751263"/>
          <p14:tracePt t="114489" x="2554288" y="3751263"/>
          <p14:tracePt t="114505" x="2536825" y="3751263"/>
          <p14:tracePt t="114521" x="2527300" y="3751263"/>
          <p14:tracePt t="114537" x="2482850" y="3751263"/>
          <p14:tracePt t="114553" x="2419350" y="3751263"/>
          <p14:tracePt t="114570" x="2322513" y="3751263"/>
          <p14:tracePt t="114585" x="2224088" y="3751263"/>
          <p14:tracePt t="114601" x="2179638" y="3751263"/>
          <p14:tracePt t="114692" x="2170113" y="3751263"/>
          <p14:tracePt t="114697" x="2160588" y="3751263"/>
          <p14:tracePt t="114724" x="2143125" y="3751263"/>
          <p14:tracePt t="114730" x="2133600" y="3751263"/>
          <p14:tracePt t="115671" x="2133600" y="3759200"/>
          <p14:tracePt t="115894" x="2143125" y="3768725"/>
          <p14:tracePt t="115943" x="2152650" y="3776663"/>
          <p14:tracePt t="116007" x="2160588" y="3786188"/>
          <p14:tracePt t="116737" x="2170113" y="3795713"/>
          <p14:tracePt t="116752" x="2170113" y="3803650"/>
          <p14:tracePt t="116757" x="2170113" y="3813175"/>
          <p14:tracePt t="116768" x="2179638" y="3813175"/>
          <p14:tracePt t="116776" x="2187575" y="3813175"/>
          <p14:tracePt t="116816" x="2197100" y="3813175"/>
          <p14:tracePt t="116821" x="2205038" y="3813175"/>
          <p14:tracePt t="116832" x="2214563" y="3813175"/>
          <p14:tracePt t="116839" x="2232025" y="3813175"/>
          <p14:tracePt t="116855" x="2251075" y="3813175"/>
          <p14:tracePt t="116871" x="2276475" y="3813175"/>
          <p14:tracePt t="116887" x="2295525" y="3813175"/>
          <p14:tracePt t="116903" x="2312988" y="3813175"/>
          <p14:tracePt t="116919" x="2322513" y="3813175"/>
          <p14:tracePt t="116935" x="2330450" y="3813175"/>
          <p14:tracePt t="116951" x="2366963" y="3813175"/>
          <p14:tracePt t="116967" x="2419350" y="3813175"/>
          <p14:tracePt t="116983" x="2473325" y="3822700"/>
          <p14:tracePt t="116999" x="2536825" y="3840163"/>
          <p14:tracePt t="117015" x="2589213" y="3848100"/>
          <p14:tracePt t="117031" x="2616200" y="3857625"/>
          <p14:tracePt t="117047" x="2670175" y="3867150"/>
          <p14:tracePt t="117063" x="2751138" y="3884613"/>
          <p14:tracePt t="117079" x="2813050" y="3894138"/>
          <p14:tracePt t="117095" x="2982913" y="3919538"/>
          <p14:tracePt t="117111" x="3160713" y="3919538"/>
          <p14:tracePt t="117127" x="3348038" y="3919538"/>
          <p14:tracePt t="117143" x="3581400" y="3919538"/>
          <p14:tracePt t="117159" x="3803650" y="3919538"/>
          <p14:tracePt t="117175" x="4116388" y="3919538"/>
          <p14:tracePt t="117191" x="4537075" y="3875088"/>
          <p14:tracePt t="117207" x="4857750" y="3776663"/>
          <p14:tracePt t="117223" x="5089525" y="3697288"/>
          <p14:tracePt t="117239" x="5268913" y="3608388"/>
          <p14:tracePt t="117255" x="5348288" y="3554413"/>
          <p14:tracePt t="117271" x="5348288" y="3527425"/>
          <p14:tracePt t="117287" x="5348288" y="3500438"/>
          <p14:tracePt t="117303" x="5348288" y="3473450"/>
          <p14:tracePt t="117319" x="5367338" y="3455988"/>
          <p14:tracePt t="117335" x="5402263" y="3419475"/>
          <p14:tracePt t="117351" x="5419725" y="3394075"/>
          <p14:tracePt t="117367" x="5438775" y="3348038"/>
          <p14:tracePt t="117383" x="5465763" y="3303588"/>
          <p14:tracePt t="117399" x="5500688" y="3259138"/>
          <p14:tracePt t="117415" x="5510213" y="3232150"/>
          <p14:tracePt t="117431" x="5518150" y="3214688"/>
          <p14:tracePt t="117447" x="5545138" y="3179763"/>
          <p14:tracePt t="117463" x="5562600" y="3160713"/>
          <p14:tracePt t="117479" x="5589588" y="3125788"/>
          <p14:tracePt t="117495" x="5608638" y="3108325"/>
          <p14:tracePt t="117510" x="5643563" y="3081338"/>
          <p14:tracePt t="117527" x="5670550" y="3062288"/>
          <p14:tracePt t="117542" x="5751513" y="3027363"/>
          <p14:tracePt t="117558" x="5840413" y="3000375"/>
          <p14:tracePt t="117574" x="5911850" y="2965450"/>
          <p14:tracePt t="117590" x="5938838" y="2919413"/>
          <p14:tracePt t="117606" x="5946775" y="2901950"/>
          <p14:tracePt t="117622" x="5946775" y="2894013"/>
          <p14:tracePt t="117638" x="5946775" y="2884488"/>
          <p14:tracePt t="117654" x="5946775" y="2867025"/>
          <p14:tracePt t="117670" x="5946775" y="2847975"/>
          <p14:tracePt t="117686" x="5956300" y="2830513"/>
          <p14:tracePt t="117702" x="5956300" y="2795588"/>
          <p14:tracePt t="117718" x="5965825" y="2768600"/>
          <p14:tracePt t="117734" x="5965825" y="2751138"/>
          <p14:tracePt t="117750" x="5965825" y="2732088"/>
          <p14:tracePt t="117782" x="5965825" y="2724150"/>
          <p14:tracePt t="117843" x="5965825" y="2714625"/>
          <p14:tracePt t="117942" x="5956300" y="2714625"/>
          <p14:tracePt t="117955" x="5938838" y="2732088"/>
          <p14:tracePt t="117960" x="5938838" y="2741613"/>
          <p14:tracePt t="117974" x="5929313" y="2741613"/>
          <p14:tracePt t="117990" x="5919788" y="2768600"/>
          <p14:tracePt t="118006" x="5919788" y="2786063"/>
          <p14:tracePt t="118022" x="5919788" y="2813050"/>
          <p14:tracePt t="118038" x="5919788" y="2830513"/>
          <p14:tracePt t="118054" x="5938838" y="2857500"/>
          <p14:tracePt t="118070" x="5946775" y="2867025"/>
          <p14:tracePt t="118086" x="5965825" y="2874963"/>
          <p14:tracePt t="118102" x="5983288" y="2894013"/>
          <p14:tracePt t="118118" x="6000750" y="2911475"/>
          <p14:tracePt t="118163" x="6010275" y="2911475"/>
          <p14:tracePt t="118168" x="6018213" y="2911475"/>
          <p14:tracePt t="118199" x="6027738" y="2911475"/>
          <p14:tracePt t="118211" x="6037263" y="2911475"/>
          <p14:tracePt t="118216" x="6045200" y="2911475"/>
          <p14:tracePt t="118231" x="6054725" y="2911475"/>
          <p14:tracePt t="118246" x="6072188" y="2911475"/>
          <p14:tracePt t="118262" x="6081713" y="2901950"/>
          <p14:tracePt t="118294" x="6089650" y="2894013"/>
          <p14:tracePt t="118310" x="6099175" y="2884488"/>
          <p14:tracePt t="118326" x="6108700" y="2874963"/>
          <p14:tracePt t="118343" x="6108700" y="2867025"/>
          <p14:tracePt t="118358" x="6116638" y="2857500"/>
          <p14:tracePt t="118386" x="6116638" y="2847975"/>
          <p14:tracePt t="118392" x="6116638" y="2840038"/>
          <p14:tracePt t="118406" x="6126163" y="2822575"/>
          <p14:tracePt t="118422" x="6126163" y="2803525"/>
          <p14:tracePt t="118438" x="6126163" y="2786063"/>
          <p14:tracePt t="118454" x="6126163" y="2776538"/>
          <p14:tracePt t="118470" x="6126163" y="2759075"/>
          <p14:tracePt t="118486" x="6116638" y="2741613"/>
          <p14:tracePt t="118518" x="6108700" y="2724150"/>
          <p14:tracePt t="118563" x="6108700" y="2714625"/>
          <p14:tracePt t="123479" x="6143625" y="2741613"/>
          <p14:tracePt t="123484" x="6153150" y="2741613"/>
          <p14:tracePt t="123494" x="6180138" y="2741613"/>
          <p14:tracePt t="123511" x="6188075" y="2741613"/>
          <p14:tracePt t="123575" x="6197600" y="2741613"/>
          <p14:tracePt t="123579" x="6205538" y="2751138"/>
          <p14:tracePt t="123590" x="6205538" y="2759075"/>
          <p14:tracePt t="123607" x="6205538" y="2776538"/>
          <p14:tracePt t="123617" x="6170613" y="2795588"/>
          <p14:tracePt t="123633" x="6089650" y="2847975"/>
          <p14:tracePt t="123649" x="5965825" y="2894013"/>
          <p14:tracePt t="123665" x="5759450" y="2965450"/>
          <p14:tracePt t="123681" x="5491163" y="3036888"/>
          <p14:tracePt t="123697" x="5197475" y="3116263"/>
          <p14:tracePt t="123713" x="4902200" y="3205163"/>
          <p14:tracePt t="123729" x="4608513" y="3295650"/>
          <p14:tracePt t="123745" x="4367213" y="3367088"/>
          <p14:tracePt t="123761" x="4143375" y="3438525"/>
          <p14:tracePt t="123776" x="3973513" y="3527425"/>
          <p14:tracePt t="123792" x="3768725" y="3608388"/>
          <p14:tracePt t="123808" x="3598863" y="3660775"/>
          <p14:tracePt t="123824" x="3455988" y="3687763"/>
          <p14:tracePt t="123840" x="3357563" y="3705225"/>
          <p14:tracePt t="123856" x="3330575" y="3705225"/>
          <p14:tracePt t="123873" x="3313113" y="3705225"/>
          <p14:tracePt t="123889" x="3295650" y="3705225"/>
          <p14:tracePt t="123904" x="3276600" y="3705225"/>
          <p14:tracePt t="123920" x="3241675" y="3705225"/>
          <p14:tracePt t="123936" x="3197225" y="3687763"/>
          <p14:tracePt t="123952" x="3143250" y="3687763"/>
          <p14:tracePt t="123968" x="3108325" y="3687763"/>
          <p14:tracePt t="123984" x="3081338" y="3687763"/>
          <p14:tracePt t="124001" x="3044825" y="3679825"/>
          <p14:tracePt t="124016" x="3017838" y="3670300"/>
          <p14:tracePt t="124032" x="2946400" y="3670300"/>
          <p14:tracePt t="124048" x="2901950" y="3670300"/>
          <p14:tracePt t="124064" x="2857500" y="3670300"/>
          <p14:tracePt t="124080" x="2830513" y="3670300"/>
          <p14:tracePt t="124097" x="2795588" y="3670300"/>
          <p14:tracePt t="124112" x="2751138" y="3670300"/>
          <p14:tracePt t="124128" x="2697163" y="3625850"/>
          <p14:tracePt t="124144" x="2679700" y="3616325"/>
          <p14:tracePt t="124160" x="2670175" y="3616325"/>
          <p14:tracePt t="124199" x="2660650" y="3616325"/>
          <p14:tracePt t="124214" x="2652713" y="3616325"/>
          <p14:tracePt t="124224" x="2633663" y="3616325"/>
          <p14:tracePt t="124240" x="2589213" y="3625850"/>
          <p14:tracePt t="124256" x="2536825" y="3633788"/>
          <p14:tracePt t="124272" x="2509838" y="3643313"/>
          <p14:tracePt t="124288" x="2500313" y="3652838"/>
          <p14:tracePt t="124304" x="2482850" y="3660775"/>
          <p14:tracePt t="124320" x="2455863" y="3660775"/>
          <p14:tracePt t="124336" x="2411413" y="3679825"/>
          <p14:tracePt t="124352" x="2374900" y="3687763"/>
          <p14:tracePt t="124368" x="2322513" y="3697288"/>
          <p14:tracePt t="124384" x="2286000" y="3705225"/>
          <p14:tracePt t="124400" x="2241550" y="3714750"/>
          <p14:tracePt t="124416" x="2232025" y="3724275"/>
          <p14:tracePt t="124432" x="2224088" y="3724275"/>
          <p14:tracePt t="124569" x="2205038" y="3724275"/>
          <p14:tracePt t="124584" x="2197100" y="3724275"/>
          <p14:tracePt t="124589" x="2187575" y="3724275"/>
          <p14:tracePt t="125025" x="2197100" y="3724275"/>
          <p14:tracePt t="125057" x="2205038" y="3724275"/>
          <p14:tracePt t="125061" x="2214563" y="3724275"/>
          <p14:tracePt t="125369" x="2224088" y="3724275"/>
          <p14:tracePt t="125385" x="2232025" y="3724275"/>
          <p14:tracePt t="125681" x="2241550" y="3724275"/>
          <p14:tracePt t="125713" x="2251075" y="3724275"/>
          <p14:tracePt t="127165" x="2259013" y="3724275"/>
          <p14:tracePt t="129416" x="2259013" y="3714750"/>
          <p14:tracePt t="129432" x="2268538" y="3705225"/>
          <p14:tracePt t="129438" x="2268538" y="3697288"/>
          <p14:tracePt t="129464" x="2268538" y="3687763"/>
          <p14:tracePt t="130062" x="2268538" y="3697288"/>
          <p14:tracePt t="130075" x="2268538" y="3705225"/>
          <p14:tracePt t="130080" x="2268538" y="3714750"/>
          <p14:tracePt t="130091" x="2268538" y="3724275"/>
          <p14:tracePt t="130107" x="2268538" y="3741738"/>
          <p14:tracePt t="130123" x="2268538" y="3751263"/>
          <p14:tracePt t="130139" x="2276475" y="3759200"/>
          <p14:tracePt t="130155" x="2295525" y="3759200"/>
          <p14:tracePt t="130171" x="2322513" y="3776663"/>
          <p14:tracePt t="130187" x="2330450" y="3776663"/>
          <p14:tracePt t="130430" x="2330450" y="3759200"/>
          <p14:tracePt t="130443" x="2330450" y="3751263"/>
          <p14:tracePt t="130448" x="2330450" y="3732213"/>
          <p14:tracePt t="130459" x="2330450" y="3714750"/>
          <p14:tracePt t="130474" x="2330450" y="3633788"/>
          <p14:tracePt t="130490" x="2330450" y="3589338"/>
          <p14:tracePt t="130506" x="2322513" y="3571875"/>
          <p14:tracePt t="130522" x="2322513" y="3562350"/>
          <p14:tracePt t="130538" x="2322513" y="3554413"/>
          <p14:tracePt t="130554" x="2303463" y="3536950"/>
          <p14:tracePt t="130571" x="2295525" y="3536950"/>
          <p14:tracePt t="130603" x="2286000" y="3536950"/>
          <p14:tracePt t="130618" x="2276475" y="3536950"/>
          <p14:tracePt t="130623" x="2268538" y="3536950"/>
          <p14:tracePt t="130635" x="2259013" y="3536950"/>
          <p14:tracePt t="130650" x="2241550" y="3536950"/>
          <p14:tracePt t="130666" x="2224088" y="3536950"/>
          <p14:tracePt t="130682" x="2187575" y="3536950"/>
          <p14:tracePt t="130698" x="2143125" y="3562350"/>
          <p14:tracePt t="130714" x="2116138" y="3598863"/>
          <p14:tracePt t="130730" x="2098675" y="3633788"/>
          <p14:tracePt t="130746" x="2098675" y="3660775"/>
          <p14:tracePt t="130762" x="2089150" y="3687763"/>
          <p14:tracePt t="130778" x="2089150" y="3705225"/>
          <p14:tracePt t="130794" x="2089150" y="3724275"/>
          <p14:tracePt t="130810" x="2152650" y="3724275"/>
          <p14:tracePt t="130826" x="2205038" y="3724275"/>
          <p14:tracePt t="130842" x="2251075" y="3724275"/>
          <p14:tracePt t="130858" x="2276475" y="3724275"/>
          <p14:tracePt t="130874" x="2286000" y="3705225"/>
          <p14:tracePt t="130890" x="2286000" y="3679825"/>
          <p14:tracePt t="130906" x="2286000" y="3660775"/>
          <p14:tracePt t="130922" x="2286000" y="3633788"/>
          <p14:tracePt t="130938" x="2276475" y="3616325"/>
          <p14:tracePt t="130954" x="2259013" y="3598863"/>
          <p14:tracePt t="130970" x="2251075" y="3589338"/>
          <p14:tracePt t="130986" x="2241550" y="3589338"/>
          <p14:tracePt t="131019" x="2232025" y="3589338"/>
          <p14:tracePt t="131034" x="2214563" y="3589338"/>
          <p14:tracePt t="131050" x="2205038" y="3598863"/>
          <p14:tracePt t="131066" x="2179638" y="3625850"/>
          <p14:tracePt t="131070" x="2179638" y="3633788"/>
          <p14:tracePt t="131083" x="2170113" y="3652838"/>
          <p14:tracePt t="131098" x="2170113" y="3660775"/>
          <p14:tracePt t="131114" x="2170113" y="3670300"/>
          <p14:tracePt t="131130" x="2170113" y="3679825"/>
          <p14:tracePt t="131146" x="2187575" y="3687763"/>
          <p14:tracePt t="131162" x="2214563" y="3687763"/>
          <p14:tracePt t="131178" x="2232025" y="3687763"/>
          <p14:tracePt t="131194" x="2251075" y="3687763"/>
          <p14:tracePt t="131210" x="2259013" y="3687763"/>
          <p14:tracePt t="131355" x="2268538" y="3687763"/>
          <p14:tracePt t="131359" x="2268538" y="3705225"/>
          <p14:tracePt t="131371" x="2268538" y="3724275"/>
          <p14:tracePt t="131386" x="2268538" y="3741738"/>
          <p14:tracePt t="131402" x="2268538" y="3751263"/>
          <p14:tracePt t="131515" x="2268538" y="3768725"/>
          <p14:tracePt t="131519" x="2268538" y="3776663"/>
          <p14:tracePt t="131547" x="2259013" y="3776663"/>
          <p14:tracePt t="131645" x="2251075" y="3786188"/>
          <p14:tracePt t="131649" x="2241550" y="3786188"/>
          <p14:tracePt t="132069" x="2232025" y="3786188"/>
          <p14:tracePt t="132084" x="2224088" y="3786188"/>
          <p14:tracePt t="132116" x="2224088" y="3776663"/>
          <p14:tracePt t="132572" x="2224088" y="3768725"/>
          <p14:tracePt t="132577" x="2224088" y="3759200"/>
          <p14:tracePt t="132589" x="2224088" y="3751263"/>
          <p14:tracePt t="132600" x="2224088" y="3741738"/>
          <p14:tracePt t="132637" x="2224088" y="3732213"/>
          <p14:tracePt t="132653" x="2224088" y="3724275"/>
          <p14:tracePt t="132685" x="2232025" y="3724275"/>
          <p14:tracePt t="132748" x="2241550" y="3724275"/>
          <p14:tracePt t="132765" x="2251075" y="3714750"/>
          <p14:tracePt t="132769" x="2259013" y="3714750"/>
          <p14:tracePt t="132781" x="2268538" y="3714750"/>
          <p14:tracePt t="132812" x="2268538" y="3705225"/>
          <p14:tracePt t="132845" x="2276475" y="3687763"/>
          <p14:tracePt t="132861" x="2276475" y="3679825"/>
          <p14:tracePt t="133013" x="2286000" y="3679825"/>
          <p14:tracePt t="133044" x="2286000" y="3687763"/>
          <p14:tracePt t="133335" x="2276475" y="3687763"/>
          <p14:tracePt t="135483" x="2276475" y="3697288"/>
          <p14:tracePt t="135499" x="2295525" y="3705225"/>
          <p14:tracePt t="135503" x="2303463" y="3705225"/>
          <p14:tracePt t="135518" x="2322513" y="3714750"/>
          <p14:tracePt t="135534" x="2347913" y="3732213"/>
          <p14:tracePt t="135546" x="2357438" y="3732213"/>
          <p14:tracePt t="135557" x="2374900" y="3741738"/>
          <p14:tracePt t="135573" x="2401888" y="3759200"/>
          <p14:tracePt t="135589" x="2428875" y="3759200"/>
          <p14:tracePt t="135606" x="2438400" y="3759200"/>
          <p14:tracePt t="135622" x="2455863" y="3759200"/>
          <p14:tracePt t="135637" x="2482850" y="3776663"/>
          <p14:tracePt t="135653" x="2500313" y="3776663"/>
          <p14:tracePt t="135669" x="2509838" y="3786188"/>
          <p14:tracePt t="135685" x="2536825" y="3803650"/>
          <p14:tracePt t="135701" x="2554288" y="3822700"/>
          <p14:tracePt t="135717" x="2581275" y="3840163"/>
          <p14:tracePt t="135733" x="2589213" y="3857625"/>
          <p14:tracePt t="135749" x="2598738" y="3867150"/>
          <p14:tracePt t="135765" x="2598738" y="3875088"/>
          <p14:tracePt t="136301" x="2598738" y="3884613"/>
          <p14:tracePt t="136305" x="2598738" y="3894138"/>
          <p14:tracePt t="136316" x="2598738" y="3911600"/>
          <p14:tracePt t="136325" x="2598738" y="3919538"/>
          <p14:tracePt t="136341" x="2660650" y="3965575"/>
          <p14:tracePt t="136357" x="2714625" y="4010025"/>
          <p14:tracePt t="136373" x="2768600" y="4044950"/>
          <p14:tracePt t="136389" x="2813050" y="4089400"/>
          <p14:tracePt t="136405" x="2840038" y="4125913"/>
          <p14:tracePt t="136421" x="2884488" y="4143375"/>
          <p14:tracePt t="136437" x="2928938" y="4160838"/>
          <p14:tracePt t="136453" x="3017838" y="4214813"/>
          <p14:tracePt t="136469" x="3071813" y="4224338"/>
          <p14:tracePt t="136485" x="3197225" y="4268788"/>
          <p14:tracePt t="136501" x="3295650" y="4303713"/>
          <p14:tracePt t="136517" x="3411538" y="4348163"/>
          <p14:tracePt t="136533" x="3509963" y="4384675"/>
          <p14:tracePt t="136549" x="3625850" y="4429125"/>
          <p14:tracePt t="136566" x="3741738" y="4465638"/>
          <p14:tracePt t="136581" x="3840163" y="4500563"/>
          <p14:tracePt t="136597" x="3946525" y="4537075"/>
          <p14:tracePt t="136612" x="4098925" y="4554538"/>
          <p14:tracePt t="136628" x="4276725" y="4589463"/>
          <p14:tracePt t="136644" x="4456113" y="4633913"/>
          <p14:tracePt t="136660" x="4598988" y="4670425"/>
          <p14:tracePt t="136676" x="4679950" y="4687888"/>
          <p14:tracePt t="136692" x="4697413" y="4687888"/>
          <p14:tracePt t="136708" x="4705350" y="4687888"/>
          <p14:tracePt t="136765" x="4714875" y="4687888"/>
          <p14:tracePt t="138255" x="4705350" y="4687888"/>
          <p14:tracePt t="138260" x="4697413" y="4687888"/>
          <p14:tracePt t="138275" x="4670425" y="4679950"/>
          <p14:tracePt t="138291" x="4598988" y="4660900"/>
          <p14:tracePt t="138307" x="4527550" y="4616450"/>
          <p14:tracePt t="138324" x="4438650" y="4598988"/>
          <p14:tracePt t="138339" x="4357688" y="4562475"/>
          <p14:tracePt t="138355" x="4322763" y="4527550"/>
          <p14:tracePt t="138371" x="4268788" y="4500563"/>
          <p14:tracePt t="138387" x="4205288" y="4465638"/>
          <p14:tracePt t="138403" x="4152900" y="4456113"/>
          <p14:tracePt t="138419" x="4027488" y="4411663"/>
          <p14:tracePt t="138435" x="3840163" y="4348163"/>
          <p14:tracePt t="138451" x="3625850" y="4251325"/>
          <p14:tracePt t="138467" x="3429000" y="4170363"/>
          <p14:tracePt t="138483" x="3313113" y="4133850"/>
          <p14:tracePt t="138499" x="3224213" y="4089400"/>
          <p14:tracePt t="138515" x="3187700" y="4081463"/>
          <p14:tracePt t="138531" x="3152775" y="4071938"/>
          <p14:tracePt t="138547" x="3133725" y="4071938"/>
          <p14:tracePt t="138563" x="3098800" y="4071938"/>
          <p14:tracePt t="138579" x="3062288" y="4071938"/>
          <p14:tracePt t="138595" x="3000375" y="4071938"/>
          <p14:tracePt t="138611" x="2990850" y="4071938"/>
          <p14:tracePt t="138627" x="2965450" y="4062413"/>
          <p14:tracePt t="138643" x="2928938" y="4044950"/>
          <p14:tracePt t="138659" x="2894013" y="4017963"/>
          <p14:tracePt t="138675" x="2867025" y="4010025"/>
          <p14:tracePt t="138691" x="2867025" y="4000500"/>
          <p14:tracePt t="138706" x="2840038" y="3983038"/>
          <p14:tracePt t="138722" x="2813050" y="3956050"/>
          <p14:tracePt t="138738" x="2795588" y="3938588"/>
          <p14:tracePt t="138754" x="2759075" y="3911600"/>
          <p14:tracePt t="138770" x="2751138" y="3902075"/>
          <p14:tracePt t="138942" x="2759075" y="3911600"/>
          <p14:tracePt t="138947" x="2776538" y="3919538"/>
          <p14:tracePt t="138962" x="2786063" y="3929063"/>
          <p14:tracePt t="138978" x="2822575" y="3946525"/>
          <p14:tracePt t="138994" x="2857500" y="3965575"/>
          <p14:tracePt t="139013" x="2946400" y="3990975"/>
          <p14:tracePt t="139026" x="2982913" y="4000500"/>
          <p14:tracePt t="139042" x="3081338" y="4027488"/>
          <p14:tracePt t="139058" x="3125788" y="4044950"/>
          <p14:tracePt t="139074" x="3205163" y="4062413"/>
          <p14:tracePt t="139090" x="3259138" y="4081463"/>
          <p14:tracePt t="139106" x="3295650" y="4089400"/>
          <p14:tracePt t="139122" x="3330575" y="4098925"/>
          <p14:tracePt t="139138" x="3375025" y="4108450"/>
          <p14:tracePt t="139154" x="3419475" y="4133850"/>
          <p14:tracePt t="139170" x="3490913" y="4152900"/>
          <p14:tracePt t="139186" x="3544888" y="4160838"/>
          <p14:tracePt t="139190" x="3589338" y="4170363"/>
          <p14:tracePt t="139202" x="3652838" y="4179888"/>
          <p14:tracePt t="139218" x="3759200" y="4197350"/>
          <p14:tracePt t="139234" x="3875088" y="4197350"/>
          <p14:tracePt t="139250" x="4017963" y="4197350"/>
          <p14:tracePt t="139266" x="4152900" y="4197350"/>
          <p14:tracePt t="139282" x="4251325" y="4197350"/>
          <p14:tracePt t="139298" x="4394200" y="4197350"/>
          <p14:tracePt t="139314" x="4510088" y="4197350"/>
          <p14:tracePt t="139330" x="4625975" y="4197350"/>
          <p14:tracePt t="139346" x="4705350" y="4197350"/>
          <p14:tracePt t="139362" x="4795838" y="4179888"/>
          <p14:tracePt t="139378" x="4867275" y="4179888"/>
          <p14:tracePt t="139394" x="4973638" y="4170363"/>
          <p14:tracePt t="139410" x="5089525" y="4160838"/>
          <p14:tracePt t="139426" x="5241925" y="4133850"/>
          <p14:tracePt t="139442" x="5357813" y="4116388"/>
          <p14:tracePt t="139458" x="5465763" y="4089400"/>
          <p14:tracePt t="139474" x="5527675" y="4071938"/>
          <p14:tracePt t="139490" x="5581650" y="4062413"/>
          <p14:tracePt t="139506" x="5680075" y="4062413"/>
          <p14:tracePt t="139522" x="5786438" y="4054475"/>
          <p14:tracePt t="139538" x="5830888" y="4044950"/>
          <p14:tracePt t="139554" x="5911850" y="4027488"/>
          <p14:tracePt t="139570" x="5973763" y="4017963"/>
          <p14:tracePt t="139586" x="6027738" y="4000500"/>
          <p14:tracePt t="139602" x="6081713" y="3990975"/>
          <p14:tracePt t="139618" x="6170613" y="3983038"/>
          <p14:tracePt t="139634" x="6259513" y="3956050"/>
          <p14:tracePt t="139650" x="6323013" y="3956050"/>
          <p14:tracePt t="139666" x="6384925" y="3946525"/>
          <p14:tracePt t="139682" x="6465888" y="3929063"/>
          <p14:tracePt t="139698" x="6518275" y="3911600"/>
          <p14:tracePt t="139700" x="6537325" y="3911600"/>
          <p14:tracePt t="139717" x="6545263" y="3911600"/>
          <p14:tracePt t="139730" x="6562725" y="3902075"/>
          <p14:tracePt t="139747" x="6581775" y="3894138"/>
          <p14:tracePt t="139762" x="6626225" y="3884613"/>
          <p14:tracePt t="139777" x="6670675" y="3867150"/>
          <p14:tracePt t="139793" x="6715125" y="3848100"/>
          <p14:tracePt t="139809" x="6724650" y="3840163"/>
          <p14:tracePt t="139841" x="6732588" y="3830638"/>
          <p14:tracePt t="139857" x="6732588" y="3822700"/>
          <p14:tracePt t="140686" x="6724650" y="3822700"/>
          <p14:tracePt t="140699" x="6697663" y="3822700"/>
          <p14:tracePt t="140705" x="6670675" y="3822700"/>
          <p14:tracePt t="140721" x="6545263" y="3830638"/>
          <p14:tracePt t="140737" x="6384925" y="3840163"/>
          <p14:tracePt t="140752" x="6134100" y="3840163"/>
          <p14:tracePt t="140768" x="5670550" y="3840163"/>
          <p14:tracePt t="140784" x="5062538" y="3840163"/>
          <p14:tracePt t="140800" x="4394200" y="3840163"/>
          <p14:tracePt t="140816" x="3776663" y="3840163"/>
          <p14:tracePt t="140832" x="3276600" y="3840163"/>
          <p14:tracePt t="140848" x="2990850" y="3830638"/>
          <p14:tracePt t="140864" x="2822575" y="3803650"/>
          <p14:tracePt t="140880" x="2732088" y="3795713"/>
          <p14:tracePt t="140896" x="2687638" y="3795713"/>
          <p14:tracePt t="140912" x="2679700" y="3795713"/>
          <p14:tracePt t="140928" x="2670175" y="3795713"/>
          <p14:tracePt t="140944" x="2660650" y="3795713"/>
          <p14:tracePt t="140960" x="2625725" y="3795713"/>
          <p14:tracePt t="140976" x="2581275" y="3795713"/>
          <p14:tracePt t="140992" x="2536825" y="3795713"/>
          <p14:tracePt t="141008" x="2473325" y="3803650"/>
          <p14:tracePt t="141024" x="2438400" y="3813175"/>
          <p14:tracePt t="141040" x="2428875" y="3822700"/>
          <p14:tracePt t="141056" x="2419350" y="3822700"/>
          <p14:tracePt t="141072" x="2419350" y="3830638"/>
          <p14:tracePt t="141088" x="2482850" y="3830638"/>
          <p14:tracePt t="141104" x="2527300" y="3830638"/>
          <p14:tracePt t="141120" x="2536825" y="3830638"/>
          <p14:tracePt t="141178" x="2544763" y="3830638"/>
          <p14:tracePt t="141194" x="2554288" y="3830638"/>
          <p14:tracePt t="141210" x="2571750" y="3830638"/>
          <p14:tracePt t="141215" x="2581275" y="3830638"/>
          <p14:tracePt t="141258" x="2589213" y="3830638"/>
          <p14:tracePt t="141275" x="2598738" y="3830638"/>
          <p14:tracePt t="141291" x="2598738" y="3822700"/>
          <p14:tracePt t="141322" x="2608263" y="3822700"/>
          <p14:tracePt t="141611" x="2616200" y="3822700"/>
          <p14:tracePt t="141627" x="2625725" y="3822700"/>
          <p14:tracePt t="141632" x="2633663" y="3822700"/>
          <p14:tracePt t="141648" x="2670175" y="3822700"/>
          <p14:tracePt t="141664" x="2741613" y="3813175"/>
          <p14:tracePt t="141680" x="2813050" y="3813175"/>
          <p14:tracePt t="141696" x="2965450" y="3813175"/>
          <p14:tracePt t="141712" x="3232150" y="3813175"/>
          <p14:tracePt t="141728" x="3562350" y="3813175"/>
          <p14:tracePt t="141744" x="4010025" y="3813175"/>
          <p14:tracePt t="141760" x="4500563" y="3813175"/>
          <p14:tracePt t="141776" x="5116513" y="3813175"/>
          <p14:tracePt t="141793" x="5929313" y="3813175"/>
          <p14:tracePt t="141808" x="6919913" y="3813175"/>
          <p14:tracePt t="141824" x="7769225" y="3795713"/>
          <p14:tracePt t="141840" x="8491538" y="3795713"/>
          <p14:tracePt t="141856" x="9109075" y="3795713"/>
          <p14:tracePt t="141872" x="9483725" y="3795713"/>
          <p14:tracePt t="141888" x="9732963" y="3768725"/>
          <p14:tracePt t="141904" x="9823450" y="3751263"/>
          <p14:tracePt t="141920" x="9831388" y="3751263"/>
          <p14:tracePt t="141965" x="9840913" y="3741738"/>
          <p14:tracePt t="141971" x="9848850" y="3741738"/>
          <p14:tracePt t="141984" x="9875838" y="3732213"/>
          <p14:tracePt t="142000" x="9885363" y="3724275"/>
          <p14:tracePt t="142016" x="9894888" y="3714750"/>
          <p14:tracePt t="142048" x="9912350" y="3714750"/>
          <p14:tracePt t="142064" x="9929813" y="3705225"/>
          <p14:tracePt t="142080" x="9966325" y="3697288"/>
          <p14:tracePt t="142096" x="9991725" y="3679825"/>
          <p14:tracePt t="142112" x="10018713" y="3679825"/>
          <p14:tracePt t="142128" x="10028238" y="3679825"/>
          <p14:tracePt t="142144" x="10072688" y="3670300"/>
          <p14:tracePt t="142160" x="10134600" y="3670300"/>
          <p14:tracePt t="142176" x="10252075" y="3670300"/>
          <p14:tracePt t="142192" x="10385425" y="3670300"/>
          <p14:tracePt t="142208" x="10501313" y="3670300"/>
          <p14:tracePt t="142224" x="10555288" y="3670300"/>
          <p14:tracePt t="142337" x="10545763" y="3670300"/>
          <p14:tracePt t="142348" x="10537825" y="3670300"/>
          <p14:tracePt t="142354" x="10528300" y="3670300"/>
          <p14:tracePt t="142368" x="10501313" y="3670300"/>
          <p14:tracePt t="142384" x="10466388" y="3660775"/>
          <p14:tracePt t="142400" x="10439400" y="3660775"/>
          <p14:tracePt t="142416" x="10385425" y="3660775"/>
          <p14:tracePt t="142431" x="10340975" y="3660775"/>
          <p14:tracePt t="142447" x="10269538" y="3660775"/>
          <p14:tracePt t="142463" x="9947275" y="3660775"/>
          <p14:tracePt t="142479" x="9786938" y="3660775"/>
          <p14:tracePt t="142495" x="9439275" y="3660775"/>
          <p14:tracePt t="142511" x="8939213" y="3660775"/>
          <p14:tracePt t="142527" x="8358188" y="3660775"/>
          <p14:tracePt t="142543" x="7777163" y="3660775"/>
          <p14:tracePt t="142559" x="7188200" y="3660775"/>
          <p14:tracePt t="142575" x="6608763" y="3660775"/>
          <p14:tracePt t="142591" x="6108700" y="3660775"/>
          <p14:tracePt t="142607" x="5697538" y="3660775"/>
          <p14:tracePt t="142623" x="5375275" y="3660775"/>
          <p14:tracePt t="142639" x="5108575" y="3660775"/>
          <p14:tracePt t="142655" x="4894263" y="3660775"/>
          <p14:tracePt t="142671" x="4670425" y="3660775"/>
          <p14:tracePt t="142687" x="4438650" y="3660775"/>
          <p14:tracePt t="142703" x="4214813" y="3660775"/>
          <p14:tracePt t="142719" x="4000500" y="3660775"/>
          <p14:tracePt t="142736" x="3813175" y="3660775"/>
          <p14:tracePt t="142737" x="3751263" y="3660775"/>
          <p14:tracePt t="142751" x="3697288" y="3660775"/>
          <p14:tracePt t="142767" x="3589338" y="3660775"/>
          <p14:tracePt t="142784" x="3473450" y="3660775"/>
          <p14:tracePt t="142799" x="3429000" y="3660775"/>
          <p14:tracePt t="142815" x="3268663" y="3660775"/>
          <p14:tracePt t="142831" x="3062288" y="3660775"/>
          <p14:tracePt t="142847" x="2847975" y="3660775"/>
          <p14:tracePt t="142863" x="2660650" y="3660775"/>
          <p14:tracePt t="142878" x="2554288" y="3660775"/>
          <p14:tracePt t="142895" x="2509838" y="3660775"/>
          <p14:tracePt t="142911" x="2490788" y="3660775"/>
          <p14:tracePt t="142927" x="2473325" y="3660775"/>
          <p14:tracePt t="142943" x="2446338" y="3660775"/>
          <p14:tracePt t="142959" x="2428875" y="3660775"/>
          <p14:tracePt t="142974" x="2419350" y="3660775"/>
          <p14:tracePt t="143180" x="2428875" y="3660775"/>
          <p14:tracePt t="143186" x="2438400" y="3660775"/>
          <p14:tracePt t="143245" x="2446338" y="3660775"/>
          <p14:tracePt t="143279" x="2455863" y="3670300"/>
          <p14:tracePt t="143284" x="2465388" y="3679825"/>
          <p14:tracePt t="143295" x="2465388" y="3687763"/>
          <p14:tracePt t="143310" x="2473325" y="3705225"/>
          <p14:tracePt t="143326" x="2482850" y="3724275"/>
          <p14:tracePt t="143342" x="2482850" y="3732213"/>
          <p14:tracePt t="143358" x="2490788" y="3741738"/>
          <p14:tracePt t="143374" x="2500313" y="3751263"/>
          <p14:tracePt t="143390" x="2509838" y="3751263"/>
          <p14:tracePt t="144167" x="2509838" y="3759200"/>
          <p14:tracePt t="144407" x="2509838" y="3768725"/>
          <p14:tracePt t="144519" x="2509838" y="3776663"/>
          <p14:tracePt t="144551" x="2517775" y="3786188"/>
          <p14:tracePt t="144841" x="2527300" y="3786188"/>
          <p14:tracePt t="144846" x="2536825" y="3786188"/>
          <p14:tracePt t="144888" x="2544763" y="3795713"/>
          <p14:tracePt t="144905" x="2562225" y="3803650"/>
          <p14:tracePt t="144910" x="2571750" y="3813175"/>
          <p14:tracePt t="144936" x="2581275" y="3813175"/>
          <p14:tracePt t="144968" x="2589213" y="3822700"/>
          <p14:tracePt t="145017" x="2598738" y="3830638"/>
          <p14:tracePt t="145036" x="2616200" y="3840163"/>
          <p14:tracePt t="145048" x="2625725" y="3840163"/>
          <p14:tracePt t="145054" x="2643188" y="3840163"/>
          <p14:tracePt t="145069" x="2670175" y="3840163"/>
          <p14:tracePt t="145084" x="2687638" y="3848100"/>
          <p14:tracePt t="145117" x="2705100" y="3848100"/>
          <p14:tracePt t="145132" x="2732088" y="3848100"/>
          <p14:tracePt t="145148" x="2759075" y="3857625"/>
          <p14:tracePt t="145164" x="2795588" y="3857625"/>
          <p14:tracePt t="145180" x="2822575" y="3857625"/>
          <p14:tracePt t="145196" x="2847975" y="3867150"/>
          <p14:tracePt t="145212" x="2867025" y="3875088"/>
          <p14:tracePt t="145228" x="2884488" y="3875088"/>
          <p14:tracePt t="145245" x="2901950" y="3884613"/>
          <p14:tracePt t="145260" x="2911475" y="3894138"/>
          <p14:tracePt t="145276" x="2928938" y="3894138"/>
          <p14:tracePt t="145308" x="2938463" y="3894138"/>
          <p14:tracePt t="145324" x="2946400" y="3902075"/>
          <p14:tracePt t="145340" x="2946400" y="3911600"/>
          <p14:tracePt t="145356" x="2955925" y="3911600"/>
          <p14:tracePt t="145372" x="2965450" y="3929063"/>
          <p14:tracePt t="145388" x="2990850" y="3938588"/>
          <p14:tracePt t="145404" x="3017838" y="3965575"/>
          <p14:tracePt t="145420" x="3044825" y="3973513"/>
          <p14:tracePt t="145436" x="3089275" y="3990975"/>
          <p14:tracePt t="145452" x="3143250" y="4010025"/>
          <p14:tracePt t="145468" x="3187700" y="4017963"/>
          <p14:tracePt t="145484" x="3224213" y="4027488"/>
          <p14:tracePt t="145500" x="3268663" y="4037013"/>
          <p14:tracePt t="145516" x="3295650" y="4044950"/>
          <p14:tracePt t="145532" x="3340100" y="4062413"/>
          <p14:tracePt t="145548" x="3384550" y="4081463"/>
          <p14:tracePt t="145564" x="3446463" y="4089400"/>
          <p14:tracePt t="145580" x="3527425" y="4116388"/>
          <p14:tracePt t="145596" x="3562350" y="4116388"/>
          <p14:tracePt t="145641" x="3571875" y="4116388"/>
          <p14:tracePt t="145657" x="3581400" y="4116388"/>
          <p14:tracePt t="145662" x="3581400" y="4125913"/>
          <p14:tracePt t="145676" x="3625850" y="4133850"/>
          <p14:tracePt t="145693" x="3697288" y="4152900"/>
          <p14:tracePt t="145708" x="3741738" y="4160838"/>
          <p14:tracePt t="145724" x="3768725" y="4179888"/>
          <p14:tracePt t="145740" x="3795713" y="4187825"/>
          <p14:tracePt t="145756" x="3848100" y="4197350"/>
          <p14:tracePt t="145772" x="3902075" y="4214813"/>
          <p14:tracePt t="145788" x="3946525" y="4224338"/>
          <p14:tracePt t="145804" x="3983038" y="4224338"/>
          <p14:tracePt t="145820" x="4017963" y="4224338"/>
          <p14:tracePt t="145836" x="4071938" y="4224338"/>
          <p14:tracePt t="145852" x="4125913" y="4224338"/>
          <p14:tracePt t="145868" x="4179888" y="4224338"/>
          <p14:tracePt t="145884" x="4259263" y="4224338"/>
          <p14:tracePt t="145900" x="4348163" y="4224338"/>
          <p14:tracePt t="145916" x="4402138" y="4224338"/>
          <p14:tracePt t="145932" x="4473575" y="4214813"/>
          <p14:tracePt t="145948" x="4545013" y="4214813"/>
          <p14:tracePt t="145964" x="4643438" y="4205288"/>
          <p14:tracePt t="145980" x="4732338" y="4205288"/>
          <p14:tracePt t="145996" x="4822825" y="4205288"/>
          <p14:tracePt t="146013" x="4884738" y="4205288"/>
          <p14:tracePt t="146028" x="4965700" y="4197350"/>
          <p14:tracePt t="146044" x="5054600" y="4197350"/>
          <p14:tracePt t="146060" x="5116513" y="4197350"/>
          <p14:tracePt t="146076" x="5180013" y="4187825"/>
          <p14:tracePt t="146092" x="5241925" y="4187825"/>
          <p14:tracePt t="146108" x="5322888" y="4187825"/>
          <p14:tracePt t="146124" x="5367338" y="4187825"/>
          <p14:tracePt t="146139" x="5456238" y="4187825"/>
          <p14:tracePt t="146155" x="5537200" y="4187825"/>
          <p14:tracePt t="146171" x="5599113" y="4187825"/>
          <p14:tracePt t="146187" x="5634038" y="4187825"/>
          <p14:tracePt t="146203" x="5705475" y="4179888"/>
          <p14:tracePt t="146219" x="5741988" y="4179888"/>
          <p14:tracePt t="146235" x="5786438" y="4170363"/>
          <p14:tracePt t="146251" x="5813425" y="4170363"/>
          <p14:tracePt t="146267" x="5848350" y="4152900"/>
          <p14:tracePt t="146271" x="5857875" y="4143375"/>
          <p14:tracePt t="146287" x="5875338" y="4143375"/>
          <p14:tracePt t="146299" x="5875338" y="4133850"/>
          <p14:tracePt t="146315" x="5902325" y="4125913"/>
          <p14:tracePt t="146331" x="5938838" y="4108450"/>
          <p14:tracePt t="146348" x="5956300" y="4108450"/>
          <p14:tracePt t="146363" x="5973763" y="4098925"/>
          <p14:tracePt t="146379" x="5983288" y="4089400"/>
          <p14:tracePt t="148069" x="5991225" y="4089400"/>
          <p14:tracePt t="148084" x="6000750" y="4089400"/>
          <p14:tracePt t="148149" x="6010275" y="4098925"/>
          <p14:tracePt t="148167" x="6010275" y="4108450"/>
          <p14:tracePt t="148183" x="6018213" y="4108450"/>
          <p14:tracePt t="148188" x="6027738" y="4108450"/>
          <p14:tracePt t="148202" x="6027738" y="4116388"/>
          <p14:tracePt t="148263" x="6037263" y="4116388"/>
          <p14:tracePt t="148267" x="6045200" y="4116388"/>
          <p14:tracePt t="154925" x="6081713" y="4116388"/>
          <p14:tracePt t="154929" x="6089650" y="4108450"/>
          <p14:tracePt t="154940" x="6116638" y="4081463"/>
          <p14:tracePt t="154947" x="6153150" y="4054475"/>
          <p14:tracePt t="154963" x="6170613" y="4037013"/>
          <p14:tracePt t="154979" x="6188075" y="4027488"/>
          <p14:tracePt t="154995" x="6215063" y="4017963"/>
          <p14:tracePt t="155011" x="6232525" y="4017963"/>
          <p14:tracePt t="155027" x="6259513" y="4000500"/>
          <p14:tracePt t="155059" x="6269038" y="3990975"/>
          <p14:tracePt t="155075" x="6286500" y="3990975"/>
          <p14:tracePt t="155091" x="6303963" y="3973513"/>
          <p14:tracePt t="155107" x="6313488" y="3973513"/>
          <p14:tracePt t="155814" x="6303963" y="3965575"/>
          <p14:tracePt t="155831" x="6303963" y="3956050"/>
          <p14:tracePt t="157578" x="6286500" y="3983038"/>
          <p14:tracePt t="157585" x="6269038" y="4000500"/>
          <p14:tracePt t="157601" x="6153150" y="4027488"/>
          <p14:tracePt t="157617" x="6010275" y="4037013"/>
          <p14:tracePt t="157633" x="5803900" y="4010025"/>
          <p14:tracePt t="157649" x="5419725" y="3884613"/>
          <p14:tracePt t="157665" x="4938713" y="3687763"/>
          <p14:tracePt t="157681" x="4473575" y="3500438"/>
          <p14:tracePt t="157697" x="4197350" y="3402013"/>
          <p14:tracePt t="157713" x="4044950" y="3348038"/>
          <p14:tracePt t="157729" x="4027488" y="3348038"/>
          <p14:tracePt t="157761" x="4027488" y="3340100"/>
          <p14:tracePt t="157777" x="4017963" y="3330575"/>
          <p14:tracePt t="157793" x="3983038" y="3313113"/>
          <p14:tracePt t="157808" x="3911600" y="3303588"/>
          <p14:tracePt t="157824" x="3840163" y="3286125"/>
          <p14:tracePt t="157840" x="3697288" y="3251200"/>
          <p14:tracePt t="157856" x="3554413" y="3224213"/>
          <p14:tracePt t="157872" x="3384550" y="3187700"/>
          <p14:tracePt t="157888" x="3251200" y="3170238"/>
          <p14:tracePt t="157905" x="3205163" y="3160713"/>
          <p14:tracePt t="157963" x="3197225" y="3152775"/>
          <p14:tracePt t="158010" x="3197225" y="3143250"/>
          <p14:tracePt t="158017" x="3197225" y="3133725"/>
          <p14:tracePt t="158043" x="3179763" y="3108325"/>
          <p14:tracePt t="158058" x="3160713" y="3098800"/>
          <p14:tracePt t="158063" x="3133725" y="3081338"/>
          <p14:tracePt t="158074" x="3133725" y="3071813"/>
          <p14:tracePt t="158081" x="3116263" y="3071813"/>
          <p14:tracePt t="158096" x="3098800" y="3071813"/>
          <p14:tracePt t="158112" x="3081338" y="3071813"/>
          <p14:tracePt t="158128" x="3054350" y="3071813"/>
          <p14:tracePt t="158144" x="3027363" y="3116263"/>
          <p14:tracePt t="158160" x="3000375" y="3143250"/>
          <p14:tracePt t="158176" x="2982913" y="3160713"/>
          <p14:tracePt t="158192" x="2982913" y="3170238"/>
          <p14:tracePt t="158208" x="2973388" y="3179763"/>
          <p14:tracePt t="158224" x="2965450" y="3187700"/>
          <p14:tracePt t="158240" x="2965450" y="3205163"/>
          <p14:tracePt t="158256" x="2965450" y="3232150"/>
          <p14:tracePt t="158272" x="2946400" y="3251200"/>
          <p14:tracePt t="158288" x="2938463" y="3295650"/>
          <p14:tracePt t="158304" x="2938463" y="3330575"/>
          <p14:tracePt t="158320" x="2919413" y="3394075"/>
          <p14:tracePt t="158336" x="2919413" y="3438525"/>
          <p14:tracePt t="158352" x="2911475" y="3490913"/>
          <p14:tracePt t="158368" x="2911475" y="3536950"/>
          <p14:tracePt t="158384" x="2911475" y="3581400"/>
          <p14:tracePt t="158400" x="2938463" y="3625850"/>
          <p14:tracePt t="158416" x="2955925" y="3652838"/>
          <p14:tracePt t="158432" x="2990850" y="3687763"/>
          <p14:tracePt t="158448" x="3054350" y="3724275"/>
          <p14:tracePt t="158464" x="3098800" y="3751263"/>
          <p14:tracePt t="158480" x="3160713" y="3786188"/>
          <p14:tracePt t="158496" x="3276600" y="3830638"/>
          <p14:tracePt t="158513" x="3429000" y="3857625"/>
          <p14:tracePt t="158528" x="3589338" y="3867150"/>
          <p14:tracePt t="158544" x="3679825" y="3867150"/>
          <p14:tracePt t="158560" x="3848100" y="3867150"/>
          <p14:tracePt t="158576" x="3894138" y="3867150"/>
          <p14:tracePt t="158592" x="3902075" y="3848100"/>
          <p14:tracePt t="158608" x="3938588" y="3813175"/>
          <p14:tracePt t="158624" x="3973513" y="3741738"/>
          <p14:tracePt t="158640" x="4044950" y="3643313"/>
          <p14:tracePt t="158656" x="4098925" y="3581400"/>
          <p14:tracePt t="158672" x="4133850" y="3509963"/>
          <p14:tracePt t="158688" x="4143375" y="3473450"/>
          <p14:tracePt t="158704" x="4143375" y="3446463"/>
          <p14:tracePt t="158720" x="4133850" y="3411538"/>
          <p14:tracePt t="158736" x="4089400" y="3394075"/>
          <p14:tracePt t="158752" x="4017963" y="3357563"/>
          <p14:tracePt t="158768" x="3938588" y="3330575"/>
          <p14:tracePt t="158785" x="3867150" y="3286125"/>
          <p14:tracePt t="158800" x="3768725" y="3251200"/>
          <p14:tracePt t="158816" x="3714750" y="3232150"/>
          <p14:tracePt t="158832" x="3705225" y="3232150"/>
          <p14:tracePt t="158848" x="3687763" y="3224213"/>
          <p14:tracePt t="158864" x="3670300" y="3214688"/>
          <p14:tracePt t="158880" x="3652838" y="3214688"/>
          <p14:tracePt t="158896" x="3616325" y="3214688"/>
          <p14:tracePt t="158912" x="3571875" y="3224213"/>
          <p14:tracePt t="158928" x="3517900" y="3241675"/>
          <p14:tracePt t="158945" x="3473450" y="3268663"/>
          <p14:tracePt t="158960" x="3438525" y="3276600"/>
          <p14:tracePt t="158976" x="3419475" y="3295650"/>
          <p14:tracePt t="158992" x="3394075" y="3303588"/>
          <p14:tracePt t="159008" x="3375025" y="3322638"/>
          <p14:tracePt t="159024" x="3367088" y="3348038"/>
          <p14:tracePt t="159040" x="3367088" y="3375025"/>
          <p14:tracePt t="159056" x="3357563" y="3411538"/>
          <p14:tracePt t="159072" x="3348038" y="3455988"/>
          <p14:tracePt t="159088" x="3348038" y="3473450"/>
          <p14:tracePt t="159104" x="3348038" y="3482975"/>
          <p14:tracePt t="159120" x="3348038" y="3490913"/>
          <p14:tracePt t="159152" x="3348038" y="3509963"/>
          <p14:tracePt t="159168" x="3348038" y="3527425"/>
          <p14:tracePt t="159184" x="3322638" y="3571875"/>
          <p14:tracePt t="159200" x="3313113" y="3608388"/>
          <p14:tracePt t="159216" x="3303588" y="3633788"/>
          <p14:tracePt t="159232" x="3286125" y="3660775"/>
          <p14:tracePt t="159277" x="3276600" y="3679825"/>
          <p14:tracePt t="159309" x="3268663" y="3687763"/>
          <p14:tracePt t="159313" x="3259138" y="3705225"/>
          <p14:tracePt t="159329" x="3259138" y="3724275"/>
          <p14:tracePt t="159344" x="3241675" y="3768725"/>
          <p14:tracePt t="159360" x="3232150" y="3813175"/>
          <p14:tracePt t="159376" x="3214688" y="3867150"/>
          <p14:tracePt t="159392" x="3214688" y="3911600"/>
          <p14:tracePt t="159408" x="3214688" y="3956050"/>
          <p14:tracePt t="159424" x="3232150" y="4000500"/>
          <p14:tracePt t="159440" x="3276600" y="4054475"/>
          <p14:tracePt t="159456" x="3313113" y="4071938"/>
          <p14:tracePt t="159472" x="3348038" y="4081463"/>
          <p14:tracePt t="159503" x="3402013" y="4089400"/>
          <p14:tracePt t="159519" x="3490913" y="4089400"/>
          <p14:tracePt t="159535" x="3581400" y="4089400"/>
          <p14:tracePt t="159551" x="3660775" y="4089400"/>
          <p14:tracePt t="159567" x="3751263" y="4081463"/>
          <p14:tracePt t="159583" x="3813175" y="4062413"/>
          <p14:tracePt t="159615" x="3822700" y="4062413"/>
          <p14:tracePt t="159848" x="3830638" y="4062413"/>
          <p14:tracePt t="159876" x="3848100" y="4044950"/>
          <p14:tracePt t="159894" x="3857625" y="4044950"/>
          <p14:tracePt t="159899" x="3867150" y="4044950"/>
          <p14:tracePt t="159914" x="3875088" y="4044950"/>
          <p14:tracePt t="159927" x="3894138" y="4044950"/>
          <p14:tracePt t="159935" x="3919538" y="4044950"/>
          <p14:tracePt t="159951" x="3956050" y="4044950"/>
          <p14:tracePt t="159967" x="4010025" y="4044950"/>
          <p14:tracePt t="159983" x="4027488" y="4044950"/>
          <p14:tracePt t="160695" x="4037013" y="4044950"/>
          <p14:tracePt t="160935" x="4044950" y="4037013"/>
          <p14:tracePt t="161175" x="4027488" y="4044950"/>
          <p14:tracePt t="161181" x="3990975" y="4062413"/>
          <p14:tracePt t="161190" x="3965575" y="4071938"/>
          <p14:tracePt t="161197" x="3946525" y="4081463"/>
          <p14:tracePt t="161213" x="3848100" y="4125913"/>
          <p14:tracePt t="161229" x="3724275" y="4160838"/>
          <p14:tracePt t="161245" x="3571875" y="4205288"/>
          <p14:tracePt t="161261" x="3438525" y="4232275"/>
          <p14:tracePt t="161277" x="3330575" y="4276725"/>
          <p14:tracePt t="161293" x="3259138" y="4303713"/>
          <p14:tracePt t="161309" x="3224213" y="4322763"/>
          <p14:tracePt t="161341" x="3224213" y="4330700"/>
          <p14:tracePt t="161357" x="3224213" y="4357688"/>
          <p14:tracePt t="161373" x="3224213" y="4367213"/>
          <p14:tracePt t="161405" x="3224213" y="4375150"/>
          <p14:tracePt t="161421" x="3232150" y="4384675"/>
          <p14:tracePt t="161437" x="3251200" y="4402138"/>
          <p14:tracePt t="161453" x="3259138" y="4411663"/>
          <p14:tracePt t="161469" x="3259138" y="4438650"/>
          <p14:tracePt t="161485" x="3268663" y="4446588"/>
          <p14:tracePt t="161501" x="3268663" y="4483100"/>
          <p14:tracePt t="161517" x="3268663" y="4500563"/>
          <p14:tracePt t="161533" x="3295650" y="4537075"/>
          <p14:tracePt t="161549" x="3313113" y="4554538"/>
          <p14:tracePt t="161953" x="3322638" y="4554538"/>
          <p14:tracePt t="162440" x="3330575" y="4545013"/>
          <p14:tracePt t="162446" x="3340100" y="4545013"/>
          <p14:tracePt t="162460" x="3340100" y="4537075"/>
          <p14:tracePt t="162476" x="3367088" y="4537075"/>
          <p14:tracePt t="162492" x="3384550" y="4518025"/>
          <p14:tracePt t="162509" x="3402013" y="4510088"/>
          <p14:tracePt t="162524" x="3402013" y="4500563"/>
          <p14:tracePt t="162540" x="3411538" y="4483100"/>
          <p14:tracePt t="162556" x="3411538" y="4465638"/>
          <p14:tracePt t="162572" x="3429000" y="4446588"/>
          <p14:tracePt t="162588" x="3429000" y="4429125"/>
          <p14:tracePt t="162604" x="3429000" y="4419600"/>
          <p14:tracePt t="162620" x="3429000" y="4411663"/>
          <p14:tracePt t="162636" x="3438525" y="4411663"/>
          <p14:tracePt t="162760" x="3446463" y="4411663"/>
          <p14:tracePt t="162766" x="3465513" y="4411663"/>
          <p14:tracePt t="162781" x="3482975" y="4411663"/>
          <p14:tracePt t="162796" x="3527425" y="4411663"/>
          <p14:tracePt t="162812" x="3554413" y="4411663"/>
          <p14:tracePt t="162828" x="3643313" y="4411663"/>
          <p14:tracePt t="162844" x="3687763" y="4411663"/>
          <p14:tracePt t="162860" x="3840163" y="4402138"/>
          <p14:tracePt t="162876" x="3946525" y="4384675"/>
          <p14:tracePt t="162892" x="3973513" y="4375150"/>
          <p14:tracePt t="162908" x="3983038" y="4375150"/>
          <p14:tracePt t="163019" x="3973513" y="4375150"/>
          <p14:tracePt t="163130" x="3965575" y="4375150"/>
          <p14:tracePt t="163147" x="3956050" y="4375150"/>
          <p14:tracePt t="163163" x="3946525" y="4375150"/>
          <p14:tracePt t="163242" x="3938588" y="4375150"/>
          <p14:tracePt t="163259" x="3929063" y="4375150"/>
          <p14:tracePt t="163307" x="3919538" y="4375150"/>
          <p14:tracePt t="163339" x="3911600" y="4384675"/>
          <p14:tracePt t="163723" x="3902075" y="4394200"/>
          <p14:tracePt t="163787" x="3911600" y="4394200"/>
          <p14:tracePt t="163791" x="3929063" y="4394200"/>
          <p14:tracePt t="163803" x="3956050" y="4394200"/>
          <p14:tracePt t="163819" x="4000500" y="4340225"/>
          <p14:tracePt t="163835" x="4187825" y="4259263"/>
          <p14:tracePt t="163851" x="4598988" y="4098925"/>
          <p14:tracePt t="163867" x="5089525" y="3867150"/>
          <p14:tracePt t="163883" x="5562600" y="3643313"/>
          <p14:tracePt t="163899" x="6072188" y="3375025"/>
          <p14:tracePt t="163915" x="6643688" y="3036888"/>
          <p14:tracePt t="163931" x="7188200" y="2679700"/>
          <p14:tracePt t="163947" x="7572375" y="2347913"/>
          <p14:tracePt t="163963" x="7751763" y="2098675"/>
          <p14:tracePt t="163979" x="7858125" y="1893888"/>
          <p14:tracePt t="163995" x="7902575" y="1697038"/>
          <p14:tracePt t="163999" x="7912100" y="1616075"/>
          <p14:tracePt t="164012" x="7912100" y="1571625"/>
          <p14:tracePt t="164027" x="7885113" y="1490663"/>
          <p14:tracePt t="164043" x="7848600" y="1446213"/>
          <p14:tracePt t="164059" x="7823200" y="1428750"/>
          <p14:tracePt t="164075" x="7804150" y="1419225"/>
          <p14:tracePt t="164155" x="7796213" y="1419225"/>
          <p14:tracePt t="164171" x="7796213" y="1438275"/>
          <p14:tracePt t="164180" x="7796213" y="1446213"/>
          <p14:tracePt t="164190" x="7796213" y="1509713"/>
          <p14:tracePt t="164203" x="7804150" y="1527175"/>
          <p14:tracePt t="164219" x="7840663" y="1589088"/>
          <p14:tracePt t="164235" x="7867650" y="1616075"/>
          <p14:tracePt t="164251" x="7902575" y="1643063"/>
          <p14:tracePt t="164267" x="7912100" y="1652588"/>
          <p14:tracePt t="164300" x="7929563" y="1687513"/>
          <p14:tracePt t="164315" x="7929563" y="1697038"/>
          <p14:tracePt t="164331" x="7929563" y="1704975"/>
          <p14:tracePt t="164347" x="7947025" y="1751013"/>
          <p14:tracePt t="164363" x="7956550" y="1768475"/>
          <p14:tracePt t="164378" x="7974013" y="1795463"/>
          <p14:tracePt t="164394" x="7974013" y="1812925"/>
          <p14:tracePt t="164410" x="7974013" y="1822450"/>
          <p14:tracePt t="164427" x="7974013" y="1830388"/>
          <p14:tracePt t="164442" x="7983538" y="1839913"/>
          <p14:tracePt t="164757" x="7983538" y="1847850"/>
          <p14:tracePt t="165037" x="7983538" y="1857375"/>
          <p14:tracePt t="165053" x="7983538" y="1866900"/>
          <p14:tracePt t="165069" x="7983538" y="1884363"/>
          <p14:tracePt t="165078" x="7974013" y="1893888"/>
          <p14:tracePt t="165089" x="7956550" y="1911350"/>
          <p14:tracePt t="165114" x="7947025" y="1955800"/>
          <p14:tracePt t="165130" x="7939088" y="2017713"/>
          <p14:tracePt t="165146" x="7920038" y="2098675"/>
          <p14:tracePt t="165162" x="7894638" y="2197100"/>
          <p14:tracePt t="165178" x="7867650" y="2276475"/>
          <p14:tracePt t="165194" x="7831138" y="2339975"/>
          <p14:tracePt t="165210" x="7777163" y="2411413"/>
          <p14:tracePt t="165226" x="7634288" y="2598738"/>
          <p14:tracePt t="165241" x="7358063" y="2867025"/>
          <p14:tracePt t="165257" x="7018338" y="3152775"/>
          <p14:tracePt t="165273" x="6705600" y="3455988"/>
          <p14:tracePt t="165290" x="6554788" y="3660775"/>
          <p14:tracePt t="165305" x="6419850" y="3848100"/>
          <p14:tracePt t="165321" x="6323013" y="3990975"/>
          <p14:tracePt t="165337" x="6259513" y="4081463"/>
          <p14:tracePt t="165353" x="6215063" y="4152900"/>
          <p14:tracePt t="165369" x="6197600" y="4179888"/>
          <p14:tracePt t="165385" x="6197600" y="4187825"/>
          <p14:tracePt t="165401" x="6170613" y="4214813"/>
          <p14:tracePt t="165417" x="6143625" y="4241800"/>
          <p14:tracePt t="165433" x="6134100" y="4276725"/>
          <p14:tracePt t="165450" x="6062663" y="4357688"/>
          <p14:tracePt t="165465" x="5973763" y="4446588"/>
          <p14:tracePt t="165481" x="5875338" y="4562475"/>
          <p14:tracePt t="165497" x="5795963" y="4679950"/>
          <p14:tracePt t="165513" x="5724525" y="4768850"/>
          <p14:tracePt t="165529" x="5643563" y="4857750"/>
          <p14:tracePt t="165545" x="5589588" y="4946650"/>
          <p14:tracePt t="165561" x="5545138" y="4983163"/>
          <p14:tracePt t="165577" x="5527675" y="5000625"/>
          <p14:tracePt t="165593" x="5518150" y="5010150"/>
          <p14:tracePt t="165653" x="5510213" y="5010150"/>
          <p14:tracePt t="165700" x="5500688" y="5000625"/>
          <p14:tracePt t="165847" x="5491163" y="4983163"/>
          <p14:tracePt t="165852" x="5491163" y="4973638"/>
          <p14:tracePt t="166489" x="5491163" y="4965700"/>
          <p14:tracePt t="166506" x="5491163" y="4956175"/>
          <p14:tracePt t="166585" x="5491163" y="4946650"/>
          <p14:tracePt t="166601" x="5491163" y="4938713"/>
          <p14:tracePt t="166727" x="5491163" y="4929188"/>
          <p14:tracePt t="166742" x="5483225" y="4919663"/>
          <p14:tracePt t="166748" x="5473700" y="4919663"/>
          <p14:tracePt t="166760" x="5456238" y="4911725"/>
          <p14:tracePt t="166776" x="5402263" y="4902200"/>
          <p14:tracePt t="166792" x="5286375" y="4848225"/>
          <p14:tracePt t="166808" x="5241925" y="4830763"/>
          <p14:tracePt t="166824" x="5187950" y="4803775"/>
          <p14:tracePt t="166840" x="5143500" y="4776788"/>
          <p14:tracePt t="166856" x="5099050" y="4759325"/>
          <p14:tracePt t="166872" x="5062538" y="4724400"/>
          <p14:tracePt t="166888" x="5010150" y="4679950"/>
          <p14:tracePt t="166904" x="4911725" y="4616450"/>
          <p14:tracePt t="166920" x="4867275" y="4581525"/>
          <p14:tracePt t="166936" x="4857750" y="4562475"/>
          <p14:tracePt t="166952" x="4848225" y="4562475"/>
          <p14:tracePt t="166968" x="4848225" y="4554538"/>
          <p14:tracePt t="166984" x="4848225" y="4545013"/>
          <p14:tracePt t="167257" x="4848225" y="4554538"/>
          <p14:tracePt t="167277" x="4848225" y="4562475"/>
          <p14:tracePt t="167305" x="4848225" y="4572000"/>
          <p14:tracePt t="167321" x="4857750" y="4589463"/>
          <p14:tracePt t="167337" x="4857750" y="4598988"/>
          <p14:tracePt t="167342" x="4857750" y="4608513"/>
          <p14:tracePt t="167353" x="4867275" y="4616450"/>
          <p14:tracePt t="167368" x="4884738" y="4625975"/>
          <p14:tracePt t="167386" x="4894263" y="4643438"/>
          <p14:tracePt t="167400" x="4902200" y="4643438"/>
          <p14:tracePt t="167480" x="4911725" y="4652963"/>
          <p14:tracePt t="167498" x="4911725" y="4660900"/>
          <p14:tracePt t="167592" x="4919663" y="4670425"/>
          <p14:tracePt t="167864" x="4929188" y="4687888"/>
          <p14:tracePt t="167897" x="4938713" y="4705350"/>
          <p14:tracePt t="167912" x="4956175" y="4714875"/>
          <p14:tracePt t="167928" x="4965700" y="4732338"/>
          <p14:tracePt t="167959" x="4983163" y="4759325"/>
          <p14:tracePt t="167976" x="5010150" y="4786313"/>
          <p14:tracePt t="167992" x="5037138" y="4813300"/>
          <p14:tracePt t="168008" x="5108575" y="4857750"/>
          <p14:tracePt t="168024" x="5205413" y="4902200"/>
          <p14:tracePt t="168039" x="5232400" y="4902200"/>
          <p14:tracePt t="168056" x="5313363" y="4919663"/>
          <p14:tracePt t="168072" x="5348288" y="4938713"/>
          <p14:tracePt t="168312" x="5348288" y="4929188"/>
          <p14:tracePt t="169869" x="5348288" y="4919663"/>
          <p14:tracePt t="172097" x="5375275" y="4919663"/>
          <p14:tracePt t="172112" x="5402263" y="4919663"/>
          <p14:tracePt t="172118" x="5419725" y="4919663"/>
          <p14:tracePt t="172132" x="5545138" y="4919663"/>
          <p14:tracePt t="172148" x="5786438" y="4919663"/>
          <p14:tracePt t="172163" x="5946775" y="4919663"/>
          <p14:tracePt t="172179" x="6276975" y="4911725"/>
          <p14:tracePt t="172195" x="6742113" y="4848225"/>
          <p14:tracePt t="172211" x="7126288" y="4795838"/>
          <p14:tracePt t="172227" x="7599363" y="4732338"/>
          <p14:tracePt t="172243" x="8054975" y="4687888"/>
          <p14:tracePt t="172259" x="8466138" y="4633913"/>
          <p14:tracePt t="172275" x="8786813" y="4608513"/>
          <p14:tracePt t="172292" x="9134475" y="4608513"/>
          <p14:tracePt t="172308" x="9296400" y="4608513"/>
          <p14:tracePt t="172324" x="9429750" y="4608513"/>
          <p14:tracePt t="172339" x="9474200" y="4598988"/>
          <p14:tracePt t="172355" x="9510713" y="4589463"/>
          <p14:tracePt t="172371" x="9518650" y="4589463"/>
          <p14:tracePt t="172387" x="9528175" y="4581525"/>
          <p14:tracePt t="172403" x="9537700" y="4572000"/>
          <p14:tracePt t="172419" x="9545638" y="4554538"/>
          <p14:tracePt t="172435" x="9545638" y="4545013"/>
          <p14:tracePt t="172451" x="9582150" y="4537075"/>
          <p14:tracePt t="172467" x="9626600" y="4537075"/>
          <p14:tracePt t="172483" x="9644063" y="4527550"/>
          <p14:tracePt t="172515" x="9653588" y="4527550"/>
          <p14:tracePt t="172531" x="9698038" y="4518025"/>
          <p14:tracePt t="172547" x="9786938" y="4518025"/>
          <p14:tracePt t="172563" x="9858375" y="4518025"/>
          <p14:tracePt t="172579" x="9956800" y="4500563"/>
          <p14:tracePt t="172595" x="10063163" y="4473575"/>
          <p14:tracePt t="172611" x="10134600" y="4446588"/>
          <p14:tracePt t="172627" x="10144125" y="4446588"/>
          <p14:tracePt t="172642" x="10161588" y="4438650"/>
          <p14:tracePt t="172659" x="10171113" y="4429125"/>
          <p14:tracePt t="172723" x="10171113" y="4419600"/>
          <p14:tracePt t="172728" x="10171113" y="4411663"/>
          <p14:tracePt t="172771" x="10188575" y="4394200"/>
          <p14:tracePt t="172776" x="10198100" y="4384675"/>
          <p14:tracePt t="172787" x="10206038" y="4384675"/>
          <p14:tracePt t="172803" x="10206038" y="4375150"/>
          <p14:tracePt t="172818" x="10206038" y="4367213"/>
          <p14:tracePt t="172835" x="10206038" y="4357688"/>
          <p14:tracePt t="172867" x="10215563" y="4348163"/>
          <p14:tracePt t="172883" x="10233025" y="4340225"/>
          <p14:tracePt t="172888" x="10233025" y="4330700"/>
          <p14:tracePt t="172899" x="10242550" y="4330700"/>
          <p14:tracePt t="172915" x="10252075" y="4322763"/>
          <p14:tracePt t="172947" x="10260013" y="4313238"/>
          <p14:tracePt t="172952" x="10260013" y="4303713"/>
          <p14:tracePt t="173043" x="10260013" y="4295775"/>
          <p14:tracePt t="173075" x="10269538" y="4295775"/>
          <p14:tracePt t="173080" x="10277475" y="4286250"/>
          <p14:tracePt t="173331" x="10287000" y="4276725"/>
          <p14:tracePt t="173347" x="10296525" y="4276725"/>
          <p14:tracePt t="173352" x="10304463" y="4276725"/>
          <p14:tracePt t="173363" x="10313988" y="4276725"/>
          <p14:tracePt t="173378" x="10313988" y="4268788"/>
          <p14:tracePt t="173427" x="10323513" y="4268788"/>
          <p14:tracePt t="174333" x="10331450" y="4259263"/>
          <p14:tracePt t="174348" x="10340975" y="4259263"/>
          <p14:tracePt t="174380" x="10348913" y="4251325"/>
          <p14:tracePt t="174397" x="10358438" y="4251325"/>
          <p14:tracePt t="174402" x="10367963" y="4251325"/>
          <p14:tracePt t="174417" x="10385425" y="4251325"/>
          <p14:tracePt t="174449" x="10394950" y="4251325"/>
          <p14:tracePt t="174509" x="10402888" y="4251325"/>
          <p14:tracePt t="174514" x="10412413" y="4241800"/>
          <p14:tracePt t="175048" x="10402888" y="4241800"/>
          <p14:tracePt t="175061" x="10394950" y="4241800"/>
          <p14:tracePt t="175066" x="10394950" y="4251325"/>
          <p14:tracePt t="175077" x="10385425" y="4251325"/>
          <p14:tracePt t="175710" x="10385425" y="4241800"/>
          <p14:tracePt t="175726" x="10385425" y="4232275"/>
          <p14:tracePt t="175732" x="10385425" y="4224338"/>
          <p14:tracePt t="175744" x="10385425" y="4214813"/>
          <p14:tracePt t="175774" x="10385425" y="4205288"/>
          <p14:tracePt t="175780" x="10385425" y="4197350"/>
          <p14:tracePt t="175795" x="10385425" y="4179888"/>
          <p14:tracePt t="175822" x="10385425" y="4160838"/>
          <p14:tracePt t="175828" x="10385425" y="4152900"/>
          <p14:tracePt t="175840" x="10385425" y="4143375"/>
          <p14:tracePt t="175855" x="10385425" y="4133850"/>
          <p14:tracePt t="175873" x="10385425" y="4125913"/>
          <p14:tracePt t="175888" x="10385425" y="4116388"/>
          <p14:tracePt t="175918" x="10385425" y="4108450"/>
          <p14:tracePt t="175934" x="10385425" y="4089400"/>
          <p14:tracePt t="175951" x="10385425" y="4081463"/>
          <p14:tracePt t="175956" x="10385425" y="4071938"/>
          <p14:tracePt t="175982" x="10385425" y="4054475"/>
          <p14:tracePt t="175998" x="10385425" y="4044950"/>
          <p14:tracePt t="176015" x="10385425" y="4037013"/>
          <p14:tracePt t="176021" x="10385425" y="4027488"/>
          <p14:tracePt t="176047" x="10385425" y="4017963"/>
          <p14:tracePt t="176062" x="10385425" y="4010025"/>
          <p14:tracePt t="176069" x="10385425" y="4000500"/>
          <p14:tracePt t="176095" x="10375900" y="3983038"/>
          <p14:tracePt t="176111" x="10358438" y="3973513"/>
          <p14:tracePt t="176126" x="10348913" y="3965575"/>
          <p14:tracePt t="176158" x="10348913" y="3956050"/>
          <p14:tracePt t="176175" x="10348913" y="3946525"/>
          <p14:tracePt t="176180" x="10348913" y="3938588"/>
          <p14:tracePt t="176239" x="10340975" y="3929063"/>
          <p14:tracePt t="176255" x="10340975" y="3919538"/>
          <p14:tracePt t="176495" x="10340975" y="3929063"/>
          <p14:tracePt t="176515" x="10340975" y="3938588"/>
          <p14:tracePt t="176543" x="10340975" y="3946525"/>
          <p14:tracePt t="176559" x="10340975" y="3956050"/>
          <p14:tracePt t="176575" x="10340975" y="3965575"/>
          <p14:tracePt t="176591" x="10340975" y="3973513"/>
          <p14:tracePt t="176596" x="10340975" y="3983038"/>
          <p14:tracePt t="176607" x="10340975" y="3990975"/>
          <p14:tracePt t="176623" x="10340975" y="4010025"/>
          <p14:tracePt t="176639" x="10340975" y="4017963"/>
          <p14:tracePt t="176655" x="10340975" y="4027488"/>
          <p14:tracePt t="176687" x="10340975" y="4044950"/>
          <p14:tracePt t="176703" x="10340975" y="4071938"/>
          <p14:tracePt t="176719" x="10340975" y="4081463"/>
          <p14:tracePt t="176736" x="10340975" y="4098925"/>
          <p14:tracePt t="176753" x="10340975" y="4108450"/>
          <p14:tracePt t="176767" x="10340975" y="4116388"/>
          <p14:tracePt t="176784" x="10340975" y="4133850"/>
          <p14:tracePt t="176799" x="10340975" y="4143375"/>
          <p14:tracePt t="176815" x="10340975" y="4170363"/>
          <p14:tracePt t="176831" x="10340975" y="4179888"/>
          <p14:tracePt t="176847" x="10348913" y="4197350"/>
          <p14:tracePt t="176863" x="10348913" y="4205288"/>
          <p14:tracePt t="176878" x="10348913" y="4214813"/>
          <p14:tracePt t="176895" x="10358438" y="4232275"/>
          <p14:tracePt t="176927" x="10358438" y="4259263"/>
          <p14:tracePt t="176958" x="10358438" y="4276725"/>
          <p14:tracePt t="176974" x="10358438" y="4295775"/>
          <p14:tracePt t="176990" x="10358438" y="4303713"/>
          <p14:tracePt t="177006" x="10358438" y="4313238"/>
          <p14:tracePt t="177022" x="10358438" y="4340225"/>
          <p14:tracePt t="177038" x="10358438" y="4348163"/>
          <p14:tracePt t="177054" x="10367963" y="4367213"/>
          <p14:tracePt t="177070" x="10367963" y="4384675"/>
          <p14:tracePt t="177086" x="10367963" y="4394200"/>
          <p14:tracePt t="177102" x="10375900" y="4411663"/>
          <p14:tracePt t="177106" x="10375900" y="4429125"/>
          <p14:tracePt t="177118" x="10385425" y="4429125"/>
          <p14:tracePt t="177134" x="10385425" y="4438650"/>
          <p14:tracePt t="177150" x="10385425" y="4456113"/>
          <p14:tracePt t="177166" x="10385425" y="4473575"/>
          <p14:tracePt t="177182" x="10385425" y="4491038"/>
          <p14:tracePt t="177198" x="10385425" y="4500563"/>
          <p14:tracePt t="177214" x="10385425" y="4518025"/>
          <p14:tracePt t="177230" x="10385425" y="4527550"/>
          <p14:tracePt t="177246" x="10385425" y="4545013"/>
          <p14:tracePt t="177262" x="10385425" y="4562475"/>
          <p14:tracePt t="177278" x="10385425" y="4581525"/>
          <p14:tracePt t="177294" x="10385425" y="4589463"/>
          <p14:tracePt t="177310" x="10385425" y="4598988"/>
          <p14:tracePt t="177326" x="10385425" y="4616450"/>
          <p14:tracePt t="177342" x="10385425" y="4633913"/>
          <p14:tracePt t="177358" x="10385425" y="4652963"/>
          <p14:tracePt t="177374" x="10385425" y="4687888"/>
          <p14:tracePt t="177390" x="10385425" y="4705350"/>
          <p14:tracePt t="177406" x="10385425" y="4751388"/>
          <p14:tracePt t="177422" x="10385425" y="4759325"/>
          <p14:tracePt t="177440" x="10394950" y="4786313"/>
          <p14:tracePt t="177473" x="10394950" y="4803775"/>
          <p14:tracePt t="177486" x="10394950" y="4813300"/>
          <p14:tracePt t="177502" x="10394950" y="4830763"/>
          <p14:tracePt t="177518" x="10394950" y="4840288"/>
          <p14:tracePt t="177534" x="10394950" y="4867275"/>
          <p14:tracePt t="177550" x="10394950" y="4875213"/>
          <p14:tracePt t="177566" x="10394950" y="4894263"/>
          <p14:tracePt t="177582" x="10394950" y="4902200"/>
          <p14:tracePt t="177598" x="10394950" y="4911725"/>
          <p14:tracePt t="177614" x="10394950" y="4919663"/>
          <p14:tracePt t="177630" x="10394950" y="4938713"/>
          <p14:tracePt t="177646" x="10394950" y="4946650"/>
          <p14:tracePt t="177662" x="10394950" y="4956175"/>
          <p14:tracePt t="177678" x="10394950" y="4973638"/>
          <p14:tracePt t="177713" x="10394950" y="4983163"/>
          <p14:tracePt t="177729" x="10394950" y="4991100"/>
          <p14:tracePt t="177761" x="10394950" y="5000625"/>
          <p14:tracePt t="177793" x="10394950" y="5010150"/>
          <p14:tracePt t="177873" x="10394950" y="5018088"/>
          <p14:tracePt t="178129" x="10402888" y="5018088"/>
          <p14:tracePt t="178134" x="10402888" y="5010150"/>
          <p14:tracePt t="178148" x="10402888" y="4991100"/>
          <p14:tracePt t="178161" x="10402888" y="4983163"/>
          <p14:tracePt t="178173" x="10402888" y="4973638"/>
          <p14:tracePt t="178189" x="10402888" y="4938713"/>
          <p14:tracePt t="178205" x="10402888" y="4894263"/>
          <p14:tracePt t="178221" x="10402888" y="4840288"/>
          <p14:tracePt t="178237" x="10394950" y="4795838"/>
          <p14:tracePt t="178253" x="10367963" y="4751388"/>
          <p14:tracePt t="178269" x="10367963" y="4714875"/>
          <p14:tracePt t="178285" x="10340975" y="4652963"/>
          <p14:tracePt t="178301" x="10323513" y="4616450"/>
          <p14:tracePt t="178317" x="10304463" y="4581525"/>
          <p14:tracePt t="178333" x="10304463" y="4537075"/>
          <p14:tracePt t="178349" x="10277475" y="4510088"/>
          <p14:tracePt t="178365" x="10277475" y="4483100"/>
          <p14:tracePt t="178381" x="10269538" y="4446588"/>
          <p14:tracePt t="178397" x="10252075" y="4419600"/>
          <p14:tracePt t="178413" x="10233025" y="4384675"/>
          <p14:tracePt t="178429" x="10206038" y="4348163"/>
          <p14:tracePt t="178445" x="10188575" y="4330700"/>
          <p14:tracePt t="178461" x="10153650" y="4295775"/>
          <p14:tracePt t="178477" x="10144125" y="4276725"/>
          <p14:tracePt t="178493" x="10099675" y="4232275"/>
          <p14:tracePt t="178509" x="10082213" y="4214813"/>
          <p14:tracePt t="178526" x="10072688" y="4205288"/>
          <p14:tracePt t="178541" x="10072688" y="4187825"/>
          <p14:tracePt t="178557" x="10072688" y="4170363"/>
          <p14:tracePt t="178573" x="10072688" y="4160838"/>
          <p14:tracePt t="178589" x="10072688" y="4133850"/>
          <p14:tracePt t="178605" x="10072688" y="4116388"/>
          <p14:tracePt t="178621" x="10063163" y="4089400"/>
          <p14:tracePt t="178637" x="10037763" y="4054475"/>
          <p14:tracePt t="178653" x="10028238" y="4017963"/>
          <p14:tracePt t="178669" x="10028238" y="4010025"/>
          <p14:tracePt t="178685" x="10028238" y="4000500"/>
          <p14:tracePt t="178701" x="10028238" y="3990975"/>
          <p14:tracePt t="178717" x="10028238" y="3983038"/>
          <p14:tracePt t="178749" x="10028238" y="3973513"/>
          <p14:tracePt t="178765" x="10028238" y="3965575"/>
          <p14:tracePt t="178781" x="10028238" y="3956050"/>
          <p14:tracePt t="178803" x="10028238" y="3946525"/>
          <p14:tracePt t="178813" x="10028238" y="3938588"/>
          <p14:tracePt t="178850" x="10028238" y="3929063"/>
          <p14:tracePt t="178867" x="10028238" y="3919538"/>
          <p14:tracePt t="179090" x="10028238" y="3929063"/>
          <p14:tracePt t="179096" x="10028238" y="3938588"/>
          <p14:tracePt t="179106" x="10028238" y="3946525"/>
          <p14:tracePt t="179123" x="10028238" y="3956050"/>
          <p14:tracePt t="179133" x="10028238" y="3965575"/>
          <p14:tracePt t="179149" x="10028238" y="3973513"/>
          <p14:tracePt t="179165" x="10028238" y="3990975"/>
          <p14:tracePt t="179196" x="10028238" y="4000500"/>
          <p14:tracePt t="179212" x="10028238" y="4010025"/>
          <p14:tracePt t="179250" x="10028238" y="4027488"/>
          <p14:tracePt t="179255" x="10028238" y="4037013"/>
          <p14:tracePt t="179282" x="10028238" y="4054475"/>
          <p14:tracePt t="179298" x="10028238" y="4062413"/>
          <p14:tracePt t="179315" x="10028238" y="4071938"/>
          <p14:tracePt t="179330" x="10028238" y="4081463"/>
          <p14:tracePt t="179346" x="10028238" y="4098925"/>
          <p14:tracePt t="179363" x="10028238" y="4108450"/>
          <p14:tracePt t="179379" x="10028238" y="4116388"/>
          <p14:tracePt t="179411" x="10028238" y="4125913"/>
          <p14:tracePt t="179415" x="10028238" y="4133850"/>
          <p14:tracePt t="179442" x="10028238" y="4143375"/>
          <p14:tracePt t="179475" x="10028238" y="4152900"/>
          <p14:tracePt t="179507" x="10028238" y="4170363"/>
          <p14:tracePt t="179555" x="10028238" y="4179888"/>
          <p14:tracePt t="179715" x="10028238" y="4187825"/>
          <p14:tracePt t="179719" x="10028238" y="4197350"/>
          <p14:tracePt t="179748" x="10028238" y="4205288"/>
          <p14:tracePt t="179753" x="10028238" y="4214813"/>
          <p14:tracePt t="179780" x="10028238" y="4224338"/>
          <p14:tracePt t="179797" x="10028238" y="4232275"/>
          <p14:tracePt t="179816" x="10028238" y="4241800"/>
          <p14:tracePt t="179829" x="10028238" y="4251325"/>
          <p14:tracePt t="179836" x="10028238" y="4259263"/>
          <p14:tracePt t="179861" x="10028238" y="4268788"/>
          <p14:tracePt t="179908" x="10028238" y="4276725"/>
          <p14:tracePt t="179913" x="10028238" y="4286250"/>
          <p14:tracePt t="179940" x="10028238" y="4295775"/>
          <p14:tracePt t="179960" x="10028238" y="4303713"/>
          <p14:tracePt t="180005" x="10028238" y="4313238"/>
          <p14:tracePt t="180072" x="10028238" y="4322763"/>
          <p14:tracePt t="180101" x="10028238" y="4330700"/>
          <p14:tracePt t="180120" x="10028238" y="4340225"/>
          <p14:tracePt t="180133" x="10028238" y="4357688"/>
          <p14:tracePt t="180148" x="10028238" y="4367213"/>
          <p14:tracePt t="180165" x="10028238" y="4375150"/>
          <p14:tracePt t="180180" x="10028238" y="4384675"/>
          <p14:tracePt t="180188" x="10028238" y="4394200"/>
          <p14:tracePt t="180204" x="10028238" y="4411663"/>
          <p14:tracePt t="180219" x="10028238" y="4419600"/>
          <p14:tracePt t="180235" x="10028238" y="4438650"/>
          <p14:tracePt t="180251" x="10028238" y="4456113"/>
          <p14:tracePt t="180267" x="10028238" y="4465638"/>
          <p14:tracePt t="180299" x="10028238" y="4473575"/>
          <p14:tracePt t="180315" x="10028238" y="4483100"/>
          <p14:tracePt t="180331" x="10028238" y="4491038"/>
          <p14:tracePt t="180348" x="10028238" y="4500563"/>
          <p14:tracePt t="180372" x="10037763" y="4518025"/>
          <p14:tracePt t="180379" x="10037763" y="4527550"/>
          <p14:tracePt t="180404" x="10037763" y="4545013"/>
          <p14:tracePt t="180436" x="10037763" y="4554538"/>
          <p14:tracePt t="180441" x="10045700" y="4572000"/>
          <p14:tracePt t="180469" x="10045700" y="4581525"/>
          <p14:tracePt t="180474" x="10045700" y="4589463"/>
          <p14:tracePt t="180484" x="10055225" y="4589463"/>
          <p14:tracePt t="180491" x="10055225" y="4598988"/>
          <p14:tracePt t="180507" x="10055225" y="4608513"/>
          <p14:tracePt t="180536" x="10063163" y="4625975"/>
          <p14:tracePt t="180548" x="10063163" y="4633913"/>
          <p14:tracePt t="180628" x="10063163" y="4643438"/>
          <p14:tracePt t="180661" x="10063163" y="4652963"/>
          <p14:tracePt t="180680" x="10063163" y="4660900"/>
          <p14:tracePt t="180708" x="10063163" y="4670425"/>
          <p14:tracePt t="180724" x="10063163" y="4679950"/>
          <p14:tracePt t="180773" x="10063163" y="4687888"/>
          <p14:tracePt t="180804" x="10063163" y="4697413"/>
          <p14:tracePt t="180837" x="10063163" y="4705350"/>
          <p14:tracePt t="180868" x="10063163" y="4714875"/>
          <p14:tracePt t="180965" x="10063163" y="4724400"/>
          <p14:tracePt t="181028" x="10063163" y="4732338"/>
          <p14:tracePt t="181093" x="10072688" y="4741863"/>
          <p14:tracePt t="181173" x="10082213" y="4741863"/>
          <p14:tracePt t="181535" x="10099675" y="4732338"/>
          <p14:tracePt t="181540" x="10109200" y="4732338"/>
          <p14:tracePt t="181631" x="10109200" y="4724400"/>
          <p14:tracePt t="181647" x="10109200" y="4714875"/>
          <p14:tracePt t="181663" x="10117138" y="4714875"/>
          <p14:tracePt t="181679" x="10117138" y="4705350"/>
          <p14:tracePt t="181683" x="10117138" y="4697413"/>
          <p14:tracePt t="181711" x="10117138" y="4687888"/>
          <p14:tracePt t="181727" x="10126663" y="4670425"/>
          <p14:tracePt t="181742" x="10126663" y="4660900"/>
          <p14:tracePt t="181775" x="10126663" y="4652963"/>
          <p14:tracePt t="181806" x="10126663" y="4643438"/>
          <p14:tracePt t="181823" x="10126663" y="4633913"/>
          <p14:tracePt t="181839" x="10126663" y="4625975"/>
          <p14:tracePt t="181843" x="10126663" y="4616450"/>
          <p14:tracePt t="181858" x="10126663" y="4608513"/>
          <p14:tracePt t="181871" x="10117138" y="4589463"/>
          <p14:tracePt t="181887" x="10117138" y="4572000"/>
          <p14:tracePt t="181903" x="10117138" y="4545013"/>
          <p14:tracePt t="181918" x="10117138" y="4527550"/>
          <p14:tracePt t="181930" x="10117138" y="4518025"/>
          <p14:tracePt t="181946" x="10117138" y="4491038"/>
          <p14:tracePt t="181962" x="10117138" y="4473575"/>
          <p14:tracePt t="181978" x="10117138" y="4446588"/>
          <p14:tracePt t="181994" x="10117138" y="4429125"/>
          <p14:tracePt t="182026" x="10117138" y="4402138"/>
          <p14:tracePt t="182042" x="10117138" y="4384675"/>
          <p14:tracePt t="182058" x="10109200" y="4367213"/>
          <p14:tracePt t="182074" x="10109200" y="4348163"/>
          <p14:tracePt t="182090" x="10109200" y="4330700"/>
          <p14:tracePt t="182106" x="10109200" y="4322763"/>
          <p14:tracePt t="182122" x="10109200" y="4313238"/>
          <p14:tracePt t="182138" x="10109200" y="4295775"/>
          <p14:tracePt t="182170" x="10109200" y="4286250"/>
          <p14:tracePt t="182186" x="10109200" y="4268788"/>
          <p14:tracePt t="182202" x="10109200" y="4251325"/>
          <p14:tracePt t="182218" x="10109200" y="4241800"/>
          <p14:tracePt t="182233" x="10109200" y="4232275"/>
          <p14:tracePt t="182250" x="10109200" y="4224338"/>
          <p14:tracePt t="182266" x="10109200" y="4214813"/>
          <p14:tracePt t="182282" x="10109200" y="4197350"/>
          <p14:tracePt t="182313" x="10109200" y="4170363"/>
          <p14:tracePt t="182345" x="10109200" y="4160838"/>
          <p14:tracePt t="182362" x="10109200" y="4152900"/>
          <p14:tracePt t="182378" x="10109200" y="4133850"/>
          <p14:tracePt t="182393" x="10109200" y="4116388"/>
          <p14:tracePt t="182409" x="10109200" y="4108450"/>
          <p14:tracePt t="182425" x="10109200" y="4098925"/>
          <p14:tracePt t="182441" x="10109200" y="4089400"/>
          <p14:tracePt t="182473" x="10099675" y="4081463"/>
          <p14:tracePt t="182489" x="10099675" y="4071938"/>
          <p14:tracePt t="182543" x="10090150" y="4062413"/>
          <p14:tracePt t="182607" x="10090150" y="4054475"/>
          <p14:tracePt t="182639" x="10082213" y="4054475"/>
          <p14:tracePt t="182736" x="10082213" y="4071938"/>
          <p14:tracePt t="182742" x="10082213" y="4081463"/>
          <p14:tracePt t="182752" x="10082213" y="4098925"/>
          <p14:tracePt t="182761" x="10082213" y="4116388"/>
          <p14:tracePt t="182777" x="10099675" y="4152900"/>
          <p14:tracePt t="182793" x="10109200" y="4160838"/>
          <p14:tracePt t="182809" x="10109200" y="4170363"/>
          <p14:tracePt t="182825" x="10109200" y="4187825"/>
          <p14:tracePt t="182841" x="10109200" y="4197350"/>
          <p14:tracePt t="182857" x="10109200" y="4232275"/>
          <p14:tracePt t="182873" x="10109200" y="4259263"/>
          <p14:tracePt t="182889" x="10109200" y="4276725"/>
          <p14:tracePt t="182905" x="10109200" y="4295775"/>
          <p14:tracePt t="182921" x="10099675" y="4303713"/>
          <p14:tracePt t="182937" x="10082213" y="4330700"/>
          <p14:tracePt t="182953" x="10082213" y="4348163"/>
          <p14:tracePt t="182969" x="10082213" y="4384675"/>
          <p14:tracePt t="182985" x="10082213" y="4411663"/>
          <p14:tracePt t="183002" x="10082213" y="4419600"/>
          <p14:tracePt t="183017" x="10082213" y="4438650"/>
          <p14:tracePt t="183049" x="10055225" y="4465638"/>
          <p14:tracePt t="183065" x="10055225" y="4483100"/>
          <p14:tracePt t="183081" x="10045700" y="4510088"/>
          <p14:tracePt t="183097" x="10045700" y="4527550"/>
          <p14:tracePt t="183113" x="10037763" y="4554538"/>
          <p14:tracePt t="183129" x="10037763" y="4572000"/>
          <p14:tracePt t="183145" x="10037763" y="4598988"/>
          <p14:tracePt t="183161" x="10037763" y="4616450"/>
          <p14:tracePt t="183177" x="10037763" y="4643438"/>
          <p14:tracePt t="183193" x="10037763" y="4660900"/>
          <p14:tracePt t="183209" x="10037763" y="4679950"/>
          <p14:tracePt t="183225" x="10037763" y="4697413"/>
          <p14:tracePt t="183241" x="10037763" y="4705350"/>
          <p14:tracePt t="183257" x="10037763" y="4724400"/>
          <p14:tracePt t="183288" x="10037763" y="4751388"/>
          <p14:tracePt t="183321" x="10037763" y="4768850"/>
          <p14:tracePt t="183337" x="10037763" y="4776788"/>
          <p14:tracePt t="183393" x="10037763" y="4786313"/>
          <p14:tracePt t="183441" x="10045700" y="4786313"/>
          <p14:tracePt t="183476" x="10045700" y="4776788"/>
          <p14:tracePt t="183489" x="10055225" y="4776788"/>
          <p14:tracePt t="183496" x="10063163" y="4759325"/>
          <p14:tracePt t="183512" x="10063163" y="4724400"/>
          <p14:tracePt t="183528" x="10063163" y="4679950"/>
          <p14:tracePt t="183544" x="10063163" y="4633913"/>
          <p14:tracePt t="183560" x="10063163" y="4608513"/>
          <p14:tracePt t="183576" x="10063163" y="4572000"/>
          <p14:tracePt t="183592" x="10063163" y="4545013"/>
          <p14:tracePt t="183608" x="10063163" y="4518025"/>
          <p14:tracePt t="183624" x="10063163" y="4473575"/>
          <p14:tracePt t="183640" x="10063163" y="4456113"/>
          <p14:tracePt t="183657" x="10063163" y="4446588"/>
          <p14:tracePt t="183672" x="10055225" y="4429125"/>
          <p14:tracePt t="183688" x="10037763" y="4411663"/>
          <p14:tracePt t="183704" x="10028238" y="4402138"/>
          <p14:tracePt t="183720" x="10001250" y="4384675"/>
          <p14:tracePt t="183736" x="9991725" y="4375150"/>
          <p14:tracePt t="183752" x="9991725" y="4367213"/>
          <p14:tracePt t="183809" x="9983788" y="4367213"/>
          <p14:tracePt t="183825" x="9974263" y="4367213"/>
          <p14:tracePt t="183830" x="9966325" y="4367213"/>
          <p14:tracePt t="183840" x="9956800" y="4367213"/>
          <p14:tracePt t="183848" x="9947275" y="4375150"/>
          <p14:tracePt t="183864" x="9929813" y="4394200"/>
          <p14:tracePt t="183880" x="9920288" y="4419600"/>
          <p14:tracePt t="183896" x="9920288" y="4446588"/>
          <p14:tracePt t="183912" x="9912350" y="4465638"/>
          <p14:tracePt t="183928" x="9912350" y="4483100"/>
          <p14:tracePt t="183944" x="9912350" y="4500563"/>
          <p14:tracePt t="183960" x="9912350" y="4518025"/>
          <p14:tracePt t="183976" x="9912350" y="4554538"/>
          <p14:tracePt t="183992" x="9912350" y="4581525"/>
          <p14:tracePt t="184008" x="9912350" y="4608513"/>
          <p14:tracePt t="184024" x="9912350" y="4625975"/>
          <p14:tracePt t="184040" x="9912350" y="4660900"/>
          <p14:tracePt t="184056" x="9912350" y="4697413"/>
          <p14:tracePt t="184072" x="9912350" y="4724400"/>
          <p14:tracePt t="184088" x="9912350" y="4751388"/>
          <p14:tracePt t="184104" x="9912350" y="4759325"/>
          <p14:tracePt t="184120" x="9920288" y="4776788"/>
          <p14:tracePt t="184136" x="9929813" y="4786313"/>
          <p14:tracePt t="184152" x="9929813" y="4803775"/>
          <p14:tracePt t="184184" x="9939338" y="4822825"/>
          <p14:tracePt t="184226" x="9947275" y="4830763"/>
          <p14:tracePt t="184243" x="9956800" y="4830763"/>
          <p14:tracePt t="184258" x="9956800" y="4848225"/>
          <p14:tracePt t="184264" x="9956800" y="4857750"/>
          <p14:tracePt t="184291" x="9966325" y="4857750"/>
          <p14:tracePt t="184296" x="9974263" y="4857750"/>
          <p14:tracePt t="184322" x="9983788" y="4857750"/>
          <p14:tracePt t="184329" x="9991725" y="4857750"/>
          <p14:tracePt t="184344" x="10010775" y="4848225"/>
          <p14:tracePt t="184360" x="10018713" y="4840288"/>
          <p14:tracePt t="184375" x="10055225" y="4830763"/>
          <p14:tracePt t="184391" x="10082213" y="4813300"/>
          <p14:tracePt t="184408" x="10099675" y="4795838"/>
          <p14:tracePt t="184423" x="10109200" y="4768850"/>
          <p14:tracePt t="184439" x="10117138" y="4741863"/>
          <p14:tracePt t="184455" x="10126663" y="4714875"/>
          <p14:tracePt t="184471" x="10153650" y="4687888"/>
          <p14:tracePt t="184487" x="10161588" y="4643438"/>
          <p14:tracePt t="184503" x="10180638" y="4616450"/>
          <p14:tracePt t="184519" x="10188575" y="4598988"/>
          <p14:tracePt t="184535" x="10198100" y="4581525"/>
          <p14:tracePt t="184551" x="10206038" y="4562475"/>
          <p14:tracePt t="184567" x="10215563" y="4545013"/>
          <p14:tracePt t="184583" x="10215563" y="4527550"/>
          <p14:tracePt t="184599" x="10215563" y="4518025"/>
          <p14:tracePt t="184615" x="10215563" y="4500563"/>
          <p14:tracePt t="184631" x="10225088" y="4491038"/>
          <p14:tracePt t="184647" x="10225088" y="4473575"/>
          <p14:tracePt t="184663" x="10233025" y="4456113"/>
          <p14:tracePt t="184679" x="10233025" y="4446588"/>
          <p14:tracePt t="184695" x="10233025" y="4438650"/>
          <p14:tracePt t="184742" x="10233025" y="4429125"/>
          <p14:tracePt t="184755" x="10233025" y="4419600"/>
          <p14:tracePt t="184802" x="10233025" y="4411663"/>
          <p14:tracePt t="184835" x="10225088" y="4402138"/>
          <p14:tracePt t="184930" x="10215563" y="4402138"/>
          <p14:tracePt t="184947" x="10206038" y="4402138"/>
          <p14:tracePt t="185027" x="10198100" y="4402138"/>
          <p14:tracePt t="185059" x="10198100" y="4411663"/>
          <p14:tracePt t="185107" x="10188575" y="4411663"/>
          <p14:tracePt t="185123" x="10180638" y="4419600"/>
          <p14:tracePt t="186559" x="10180638" y="4429125"/>
          <p14:tracePt t="186575" x="10180638" y="4438650"/>
          <p14:tracePt t="186579" x="10180638" y="4446588"/>
          <p14:tracePt t="186606" x="10180638" y="4456113"/>
          <p14:tracePt t="186612" x="10180638" y="4465638"/>
          <p14:tracePt t="186622" x="10188575" y="4473575"/>
          <p14:tracePt t="186629" x="10198100" y="4483100"/>
          <p14:tracePt t="186645" x="10198100" y="4500563"/>
          <p14:tracePt t="186661" x="10198100" y="4518025"/>
          <p14:tracePt t="186677" x="10198100" y="4554538"/>
          <p14:tracePt t="186693" x="10198100" y="4562475"/>
          <p14:tracePt t="186709" x="10198100" y="4581525"/>
          <p14:tracePt t="186735" x="10198100" y="4598988"/>
          <p14:tracePt t="186766" x="10198100" y="4608513"/>
          <p14:tracePt t="186847" x="10198100" y="4616450"/>
          <p14:tracePt t="186879" x="10188575" y="4616450"/>
          <p14:tracePt t="186895" x="10180638" y="4616450"/>
          <p14:tracePt t="186900" x="10171113" y="4616450"/>
          <p14:tracePt t="187006" x="10180638" y="4616450"/>
          <p14:tracePt t="187011" x="10198100" y="4608513"/>
          <p14:tracePt t="187023" x="10215563" y="4589463"/>
          <p14:tracePt t="187039" x="10225088" y="4581525"/>
          <p14:tracePt t="187054" x="10233025" y="4572000"/>
          <p14:tracePt t="187071" x="10242550" y="4562475"/>
          <p14:tracePt t="187077" x="10252075" y="4554538"/>
          <p14:tracePt t="187118" x="10260013" y="4545013"/>
          <p14:tracePt t="187123" x="10269538" y="4537075"/>
          <p14:tracePt t="187138" x="10287000" y="4537075"/>
          <p14:tracePt t="187150" x="10296525" y="4537075"/>
          <p14:tracePt t="187166" x="10304463" y="4537075"/>
          <p14:tracePt t="187183" x="10313988" y="4537075"/>
          <p14:tracePt t="187202" x="10323513" y="4537075"/>
          <p14:tracePt t="187806" x="10313988" y="4537075"/>
          <p14:tracePt t="187811" x="10304463" y="4537075"/>
          <p14:tracePt t="187822" x="10287000" y="4537075"/>
          <p14:tracePt t="187828" x="10269538" y="4537075"/>
          <p14:tracePt t="187844" x="10233025" y="4537075"/>
          <p14:tracePt t="187860" x="10206038" y="4537075"/>
          <p14:tracePt t="187876" x="10188575" y="4537075"/>
          <p14:tracePt t="187892" x="10171113" y="4537075"/>
          <p14:tracePt t="187908" x="10144125" y="4537075"/>
          <p14:tracePt t="187924" x="10099675" y="4537075"/>
          <p14:tracePt t="187940" x="10045700" y="4537075"/>
          <p14:tracePt t="187956" x="9983788" y="4537075"/>
          <p14:tracePt t="187972" x="9947275" y="4537075"/>
          <p14:tracePt t="187988" x="9912350" y="4537075"/>
          <p14:tracePt t="188005" x="9885363" y="4537075"/>
          <p14:tracePt t="188020" x="9858375" y="4537075"/>
          <p14:tracePt t="188036" x="9840913" y="4537075"/>
          <p14:tracePt t="188052" x="9823450" y="4554538"/>
          <p14:tracePt t="188068" x="9804400" y="4581525"/>
          <p14:tracePt t="188192" x="9796463" y="4581525"/>
          <p14:tracePt t="188465" x="9796463" y="4589463"/>
          <p14:tracePt t="188544" x="9804400" y="4589463"/>
          <p14:tracePt t="188753" x="9813925" y="4589463"/>
          <p14:tracePt t="188769" x="9823450" y="4589463"/>
          <p14:tracePt t="188865" x="9840913" y="4589463"/>
          <p14:tracePt t="188897" x="9848850" y="4589463"/>
          <p14:tracePt t="188977" x="9867900" y="4589463"/>
          <p14:tracePt t="189025" x="9875838" y="4589463"/>
          <p14:tracePt t="189029" x="9885363" y="4589463"/>
          <p14:tracePt t="189057" x="9885363" y="4581525"/>
          <p14:tracePt t="189312" x="9875838" y="4581525"/>
          <p14:tracePt t="189364" x="9885363" y="4581525"/>
          <p14:tracePt t="189376" x="9894888" y="4581525"/>
          <p14:tracePt t="189383" x="9912350" y="4581525"/>
          <p14:tracePt t="189396" x="9920288" y="4581525"/>
          <p14:tracePt t="189411" x="9939338" y="4581525"/>
          <p14:tracePt t="189427" x="9966325" y="4581525"/>
          <p14:tracePt t="189443" x="10001250" y="4581525"/>
          <p14:tracePt t="189460" x="10037763" y="4581525"/>
          <p14:tracePt t="189475" x="10055225" y="4572000"/>
          <p14:tracePt t="189507" x="10072688" y="4572000"/>
          <p14:tracePt t="189523" x="10109200" y="4572000"/>
          <p14:tracePt t="189539" x="10171113" y="4572000"/>
          <p14:tracePt t="189555" x="10252075" y="4572000"/>
          <p14:tracePt t="189571" x="10313988" y="4572000"/>
          <p14:tracePt t="189587" x="10323513" y="4572000"/>
          <p14:tracePt t="189651" x="10331450" y="4572000"/>
          <p14:tracePt t="189683" x="10340975" y="4572000"/>
          <p14:tracePt t="189688" x="10358438" y="4562475"/>
          <p14:tracePt t="189699" x="10367963" y="4562475"/>
          <p14:tracePt t="189859" x="10358438" y="4562475"/>
          <p14:tracePt t="189891" x="10348913" y="4562475"/>
          <p14:tracePt t="189907" x="10331450" y="4554538"/>
          <p14:tracePt t="189923" x="10323513" y="4554538"/>
          <p14:tracePt t="189928" x="10313988" y="4554538"/>
          <p14:tracePt t="189939" x="10304463" y="4545013"/>
          <p14:tracePt t="189954" x="10296525" y="4545013"/>
          <p14:tracePt t="189971" x="10260013" y="4545013"/>
          <p14:tracePt t="189986" x="10233025" y="4545013"/>
          <p14:tracePt t="190002" x="10225088" y="4545013"/>
          <p14:tracePt t="190018" x="10171113" y="4545013"/>
          <p14:tracePt t="190034" x="10109200" y="4545013"/>
          <p14:tracePt t="190050" x="10028238" y="4545013"/>
          <p14:tracePt t="190066" x="9939338" y="4554538"/>
          <p14:tracePt t="190082" x="9875838" y="4562475"/>
          <p14:tracePt t="190098" x="9831388" y="4572000"/>
          <p14:tracePt t="190114" x="9786938" y="4581525"/>
          <p14:tracePt t="190130" x="9759950" y="4581525"/>
          <p14:tracePt t="190146" x="9742488" y="4589463"/>
          <p14:tracePt t="190430" x="9752013" y="4589463"/>
          <p14:tracePt t="190443" x="9769475" y="4589463"/>
          <p14:tracePt t="190450" x="9777413" y="4589463"/>
          <p14:tracePt t="190682" x="9786938" y="4589463"/>
          <p14:tracePt t="190699" x="9796463" y="4589463"/>
          <p14:tracePt t="190703" x="9804400" y="4589463"/>
          <p14:tracePt t="190718" x="9813925" y="4589463"/>
          <p14:tracePt t="190731" x="9823450" y="4589463"/>
          <p14:tracePt t="190778" x="9840913" y="4589463"/>
          <p14:tracePt t="190795" x="9858375" y="4589463"/>
          <p14:tracePt t="190799" x="9867900" y="4589463"/>
          <p14:tracePt t="191268" x="9875838" y="4589463"/>
          <p14:tracePt t="191273" x="9885363" y="4589463"/>
          <p14:tracePt t="191301" x="9894888" y="4589463"/>
          <p14:tracePt t="191305" x="9902825" y="4589463"/>
          <p14:tracePt t="192935" x="9912350" y="4589463"/>
          <p14:tracePt t="193079" x="9920288" y="4589463"/>
          <p14:tracePt t="193361" x="9929813" y="4598988"/>
          <p14:tracePt t="193365" x="9939338" y="4608513"/>
          <p14:tracePt t="193457" x="9947275" y="4608513"/>
          <p14:tracePt t="193473" x="9956800" y="4608513"/>
          <p14:tracePt t="193478" x="9966325" y="4608513"/>
          <p14:tracePt t="193489" x="9974263" y="4608513"/>
          <p14:tracePt t="193504" x="9991725" y="4608513"/>
          <p14:tracePt t="193541" x="10001250" y="4608513"/>
          <p14:tracePt t="193553" x="10010775" y="4608513"/>
          <p14:tracePt t="193569" x="10018713" y="4608513"/>
          <p14:tracePt t="193584" x="10037763" y="4608513"/>
          <p14:tracePt t="193600" x="10063163" y="4608513"/>
          <p14:tracePt t="193616" x="10082213" y="4608513"/>
          <p14:tracePt t="193631" x="10099675" y="4608513"/>
          <p14:tracePt t="193648" x="10109200" y="4608513"/>
          <p14:tracePt t="193664" x="10126663" y="4608513"/>
          <p14:tracePt t="193695" x="10134600" y="4608513"/>
          <p14:tracePt t="193711" x="10161588" y="4608513"/>
          <p14:tracePt t="193727" x="10215563" y="4608513"/>
          <p14:tracePt t="193743" x="10252075" y="4598988"/>
          <p14:tracePt t="193759" x="10260013" y="4598988"/>
          <p14:tracePt t="193825" x="10269538" y="4598988"/>
          <p14:tracePt t="193830" x="10277475" y="4598988"/>
          <p14:tracePt t="193841" x="10296525" y="4598988"/>
          <p14:tracePt t="193857" x="10304463" y="4598988"/>
          <p14:tracePt t="193871" x="10313988" y="4589463"/>
          <p14:tracePt t="194297" x="10313988" y="4581525"/>
          <p14:tracePt t="194316" x="10313988" y="4572000"/>
          <p14:tracePt t="194328" x="10313988" y="4554538"/>
          <p14:tracePt t="194334" x="10313988" y="4545013"/>
          <p14:tracePt t="194350" x="10313988" y="4518025"/>
          <p14:tracePt t="194366" x="10296525" y="4500563"/>
          <p14:tracePt t="194382" x="10260013" y="4473575"/>
          <p14:tracePt t="194398" x="10260013" y="4456113"/>
          <p14:tracePt t="194414" x="10260013" y="4438650"/>
          <p14:tracePt t="194430" x="10260013" y="4419600"/>
          <p14:tracePt t="194446" x="10260013" y="4402138"/>
          <p14:tracePt t="194462" x="10252075" y="4375150"/>
          <p14:tracePt t="194478" x="10252075" y="4357688"/>
          <p14:tracePt t="194494" x="10252075" y="4340225"/>
          <p14:tracePt t="194526" x="10252075" y="4330700"/>
          <p14:tracePt t="194552" x="10242550" y="4322763"/>
          <p14:tracePt t="194617" x="10242550" y="4313238"/>
          <p14:tracePt t="194622" x="10242550" y="4303713"/>
          <p14:tracePt t="194638" x="10260013" y="4286250"/>
          <p14:tracePt t="194670" x="10277475" y="4251325"/>
          <p14:tracePt t="194686" x="10296525" y="4241800"/>
          <p14:tracePt t="194702" x="10296525" y="4232275"/>
          <p14:tracePt t="194718" x="10296525" y="4205288"/>
          <p14:tracePt t="194734" x="10296525" y="4179888"/>
          <p14:tracePt t="194750" x="10304463" y="4160838"/>
          <p14:tracePt t="194766" x="10304463" y="4152900"/>
          <p14:tracePt t="194798" x="10304463" y="4133850"/>
          <p14:tracePt t="194814" x="10304463" y="4125913"/>
          <p14:tracePt t="194830" x="10331450" y="4089400"/>
          <p14:tracePt t="194846" x="10331450" y="4081463"/>
          <p14:tracePt t="194907" x="10340975" y="4081463"/>
          <p14:tracePt t="194912" x="10348913" y="4089400"/>
          <p14:tracePt t="194926" x="10348913" y="4116388"/>
          <p14:tracePt t="194942" x="10348913" y="4143375"/>
          <p14:tracePt t="194958" x="10348913" y="4187825"/>
          <p14:tracePt t="194974" x="10348913" y="4259263"/>
          <p14:tracePt t="194991" x="10348913" y="4303713"/>
          <p14:tracePt t="195008" x="10348913" y="4375150"/>
          <p14:tracePt t="195022" x="10358438" y="4446588"/>
          <p14:tracePt t="195039" x="10394950" y="4527550"/>
          <p14:tracePt t="195054" x="10412413" y="4581525"/>
          <p14:tracePt t="195070" x="10420350" y="4589463"/>
          <p14:tracePt t="195227" x="10420350" y="4598988"/>
          <p14:tracePt t="195242" x="10412413" y="4608513"/>
          <p14:tracePt t="195248" x="10412413" y="4616450"/>
          <p14:tracePt t="195262" x="10358438" y="4633913"/>
          <p14:tracePt t="195278" x="10331450" y="4643438"/>
          <p14:tracePt t="195294" x="10296525" y="4652963"/>
          <p14:tracePt t="195310" x="10269538" y="4652963"/>
          <p14:tracePt t="195326" x="10252075" y="4652963"/>
          <p14:tracePt t="195342" x="10206038" y="4652963"/>
          <p14:tracePt t="195358" x="10171113" y="4652963"/>
          <p14:tracePt t="195374" x="10082213" y="4616450"/>
          <p14:tracePt t="195390" x="10028238" y="4598988"/>
          <p14:tracePt t="195406" x="10001250" y="4572000"/>
          <p14:tracePt t="195422" x="9974263" y="4562475"/>
          <p14:tracePt t="195438" x="9974263" y="4545013"/>
          <p14:tracePt t="195454" x="9974263" y="4537075"/>
          <p14:tracePt t="195469" x="9974263" y="4527550"/>
          <p14:tracePt t="195486" x="9974263" y="4483100"/>
          <p14:tracePt t="195502" x="9974263" y="4465638"/>
          <p14:tracePt t="195518" x="9974263" y="4429125"/>
          <p14:tracePt t="195534" x="9974263" y="4402138"/>
          <p14:tracePt t="195550" x="9966325" y="4367213"/>
          <p14:tracePt t="195566" x="9956800" y="4340225"/>
          <p14:tracePt t="195582" x="9939338" y="4268788"/>
          <p14:tracePt t="195598" x="9939338" y="4224338"/>
          <p14:tracePt t="195614" x="9939338" y="4197350"/>
          <p14:tracePt t="195629" x="9939338" y="4179888"/>
          <p14:tracePt t="195645" x="9939338" y="4160838"/>
          <p14:tracePt t="195661" x="9939338" y="4133850"/>
          <p14:tracePt t="195678" x="9939338" y="4108450"/>
          <p14:tracePt t="195695" x="9939338" y="4062413"/>
          <p14:tracePt t="195710" x="9939338" y="4044950"/>
          <p14:tracePt t="195725" x="9939338" y="4017963"/>
          <p14:tracePt t="195741" x="9939338" y="4010025"/>
          <p14:tracePt t="195757" x="9939338" y="4000500"/>
          <p14:tracePt t="195773" x="9929813" y="3990975"/>
          <p14:tracePt t="195950" x="9929813" y="4010025"/>
          <p14:tracePt t="195962" x="9929813" y="4027488"/>
          <p14:tracePt t="195968" x="9929813" y="4037013"/>
          <p14:tracePt t="195981" x="9920288" y="4054475"/>
          <p14:tracePt t="195997" x="9920288" y="4081463"/>
          <p14:tracePt t="196014" x="9920288" y="4160838"/>
          <p14:tracePt t="196028" x="9920288" y="4179888"/>
          <p14:tracePt t="196044" x="9920288" y="4224338"/>
          <p14:tracePt t="196061" x="9920288" y="4276725"/>
          <p14:tracePt t="196076" x="9920288" y="4303713"/>
          <p14:tracePt t="196093" x="9920288" y="4357688"/>
          <p14:tracePt t="196109" x="9920288" y="4402138"/>
          <p14:tracePt t="196124" x="9920288" y="4438650"/>
          <p14:tracePt t="196142" x="9920288" y="4518025"/>
          <p14:tracePt t="196156" x="9920288" y="4527550"/>
          <p14:tracePt t="196172" x="9920288" y="4562475"/>
          <p14:tracePt t="196188" x="9920288" y="4589463"/>
          <p14:tracePt t="196204" x="9920288" y="4625975"/>
          <p14:tracePt t="196220" x="9912350" y="4687888"/>
          <p14:tracePt t="196236" x="9912350" y="4741863"/>
          <p14:tracePt t="196252" x="9912350" y="4786313"/>
          <p14:tracePt t="196268" x="9912350" y="4813300"/>
          <p14:tracePt t="196284" x="9912350" y="4830763"/>
          <p14:tracePt t="196302" x="9912350" y="4840288"/>
          <p14:tracePt t="196316" x="9894888" y="4857750"/>
          <p14:tracePt t="196332" x="9885363" y="4894263"/>
          <p14:tracePt t="196348" x="9867900" y="4911725"/>
          <p14:tracePt t="196364" x="9867900" y="4946650"/>
          <p14:tracePt t="196380" x="9858375" y="4983163"/>
          <p14:tracePt t="196396" x="9848850" y="4991100"/>
          <p14:tracePt t="196412" x="9848850" y="5000625"/>
          <p14:tracePt t="196428" x="9848850" y="5010150"/>
          <p14:tracePt t="196797" x="9858375" y="5010150"/>
          <p14:tracePt t="196813" x="9867900" y="5000625"/>
          <p14:tracePt t="196833" x="9875838" y="5000625"/>
          <p14:tracePt t="196845" x="9885363" y="4991100"/>
          <p14:tracePt t="196861" x="9885363" y="4983163"/>
          <p14:tracePt t="197005" x="9894888" y="4973638"/>
          <p14:tracePt t="197229" x="9902825" y="4965700"/>
          <p14:tracePt t="197405" x="9912350" y="4956175"/>
          <p14:tracePt t="197436" x="9920288" y="4956175"/>
          <p14:tracePt t="197469" x="9929813" y="4956175"/>
          <p14:tracePt t="197500" x="9939338" y="4946650"/>
          <p14:tracePt t="197505" x="9947275" y="4946650"/>
          <p14:tracePt t="197757" x="9947275" y="4938713"/>
          <p14:tracePt t="197761" x="9947275" y="4929188"/>
          <p14:tracePt t="197791" x="9947275" y="4919663"/>
          <p14:tracePt t="197807" x="9947275" y="4911725"/>
          <p14:tracePt t="197811" x="9947275" y="4902200"/>
          <p14:tracePt t="197839" x="9947275" y="4884738"/>
          <p14:tracePt t="197855" x="9939338" y="4867275"/>
          <p14:tracePt t="197860" x="9939338" y="4857750"/>
          <p14:tracePt t="197903" x="9939338" y="4848225"/>
          <p14:tracePt t="197907" x="9939338" y="4840288"/>
          <p14:tracePt t="197922" x="9939338" y="4830763"/>
          <p14:tracePt t="197935" x="9939338" y="4822825"/>
          <p14:tracePt t="197948" x="9939338" y="4803775"/>
          <p14:tracePt t="197963" x="9939338" y="4795838"/>
          <p14:tracePt t="197979" x="9939338" y="4776788"/>
          <p14:tracePt t="197995" x="9939338" y="4759325"/>
          <p14:tracePt t="198011" x="9939338" y="4741863"/>
          <p14:tracePt t="198043" x="9939338" y="4732338"/>
          <p14:tracePt t="198059" x="9939338" y="4724400"/>
          <p14:tracePt t="198075" x="9947275" y="4705350"/>
          <p14:tracePt t="198091" x="9947275" y="4697413"/>
          <p14:tracePt t="198107" x="9966325" y="4679950"/>
          <p14:tracePt t="198123" x="9966325" y="4670425"/>
          <p14:tracePt t="198139" x="9974263" y="4652963"/>
          <p14:tracePt t="198155" x="9974263" y="4643438"/>
          <p14:tracePt t="198170" x="9974263" y="4616450"/>
          <p14:tracePt t="198186" x="9966325" y="4581525"/>
          <p14:tracePt t="198203" x="9956800" y="4537075"/>
          <p14:tracePt t="198218" x="9939338" y="4500563"/>
          <p14:tracePt t="198235" x="9939338" y="4491038"/>
          <p14:tracePt t="198250" x="9939338" y="4483100"/>
          <p14:tracePt t="198267" x="9939338" y="4473575"/>
          <p14:tracePt t="198282" x="9939338" y="4465638"/>
          <p14:tracePt t="198319" x="9947275" y="4465638"/>
          <p14:tracePt t="198335" x="9947275" y="4456113"/>
          <p14:tracePt t="198415" x="9947275" y="4446588"/>
          <p14:tracePt t="198431" x="9947275" y="4438650"/>
          <p14:tracePt t="198527" x="9956800" y="4429125"/>
          <p14:tracePt t="198531" x="9956800" y="4419600"/>
          <p14:tracePt t="198719" x="9956800" y="4411663"/>
          <p14:tracePt t="198723" x="9956800" y="4402138"/>
          <p14:tracePt t="198799" x="9956800" y="4394200"/>
          <p14:tracePt t="198815" x="9966325" y="4394200"/>
          <p14:tracePt t="198834" x="9974263" y="4394200"/>
          <p14:tracePt t="198863" x="9983788" y="4394200"/>
          <p14:tracePt t="198878" x="9991725" y="4394200"/>
          <p14:tracePt t="198883" x="10001250" y="4394200"/>
          <p14:tracePt t="198895" x="10010775" y="4394200"/>
          <p14:tracePt t="198906" x="10018713" y="4394200"/>
          <p14:tracePt t="198922" x="10028238" y="4394200"/>
          <p14:tracePt t="198938" x="10037763" y="4394200"/>
          <p14:tracePt t="198954" x="10055225" y="4394200"/>
          <p14:tracePt t="198986" x="10072688" y="4394200"/>
          <p14:tracePt t="199018" x="10082213" y="4394200"/>
          <p14:tracePt t="199071" x="10072688" y="4394200"/>
          <p14:tracePt t="199087" x="10063163" y="4394200"/>
          <p14:tracePt t="199091" x="10055225" y="4394200"/>
          <p14:tracePt t="199103" x="10028238" y="4394200"/>
          <p14:tracePt t="199114" x="10018713" y="4394200"/>
          <p14:tracePt t="199130" x="10001250" y="4394200"/>
          <p14:tracePt t="199146" x="9991725" y="4384675"/>
          <p14:tracePt t="199162" x="9983788" y="4384675"/>
          <p14:tracePt t="199199" x="9974263" y="4384675"/>
          <p14:tracePt t="199210" x="9966325" y="4384675"/>
          <p14:tracePt t="199225" x="9956800" y="4384675"/>
          <p14:tracePt t="199242" x="9939338" y="4384675"/>
          <p14:tracePt t="199305" x="9929813" y="4384675"/>
          <p14:tracePt t="199404" x="9939338" y="4384675"/>
          <p14:tracePt t="199416" x="9947275" y="4384675"/>
          <p14:tracePt t="199432" x="9956800" y="4384675"/>
          <p14:tracePt t="199438" x="9966325" y="4384675"/>
          <p14:tracePt t="199453" x="9974263" y="4384675"/>
          <p14:tracePt t="199465" x="9983788" y="4367213"/>
          <p14:tracePt t="199481" x="9991725" y="4357688"/>
          <p14:tracePt t="199673" x="9983788" y="4357688"/>
          <p14:tracePt t="199785" x="9974263" y="4357688"/>
          <p14:tracePt t="199900" x="9991725" y="4357688"/>
          <p14:tracePt t="199913" x="10001250" y="4357688"/>
          <p14:tracePt t="199918" x="10028238" y="4357688"/>
          <p14:tracePt t="199929" x="10045700" y="4357688"/>
          <p14:tracePt t="199945" x="10099675" y="4357688"/>
          <p14:tracePt t="199961" x="10117138" y="4357688"/>
          <p14:tracePt t="200041" x="10109200" y="4357688"/>
          <p14:tracePt t="200046" x="10099675" y="4357688"/>
          <p14:tracePt t="200057" x="10072688" y="4357688"/>
          <p14:tracePt t="200073" x="10055225" y="4357688"/>
          <p14:tracePt t="200089" x="10037763" y="4357688"/>
          <p14:tracePt t="200105" x="10028238" y="4357688"/>
          <p14:tracePt t="200121" x="10018713" y="4357688"/>
          <p14:tracePt t="200137" x="10010775" y="4357688"/>
          <p14:tracePt t="200154" x="9991725" y="4357688"/>
          <p14:tracePt t="200169" x="9974263" y="4357688"/>
          <p14:tracePt t="200185" x="9966325" y="4357688"/>
          <p14:tracePt t="200297" x="9956800" y="4357688"/>
          <p14:tracePt t="200349" x="9974263" y="4357688"/>
          <p14:tracePt t="200361" x="9991725" y="4357688"/>
          <p14:tracePt t="200366" x="10001250" y="4357688"/>
          <p14:tracePt t="200377" x="10010775" y="4357688"/>
          <p14:tracePt t="201315" x="10018713" y="4357688"/>
          <p14:tracePt t="201443" x="10028238" y="4357688"/>
          <p14:tracePt t="201947" x="10037763" y="4357688"/>
          <p14:tracePt t="203167" x="10045700" y="4357688"/>
          <p14:tracePt t="203171" x="10055225" y="4357688"/>
          <p14:tracePt t="203462" x="10045700" y="4367213"/>
          <p14:tracePt t="203483" x="10037763" y="4375150"/>
          <p14:tracePt t="203495" x="10028238" y="4375150"/>
          <p14:tracePt t="203511" x="10018713" y="4384675"/>
          <p14:tracePt t="203517" x="10010775" y="4384675"/>
          <p14:tracePt t="203559" x="10001250" y="4384675"/>
          <p14:tracePt t="203579" x="9991725" y="4384675"/>
          <p14:tracePt t="203591" x="9983788" y="4384675"/>
          <p14:tracePt t="203654" x="9974263" y="4384675"/>
          <p14:tracePt t="203671" x="9966325" y="4384675"/>
          <p14:tracePt t="204007" x="9974263" y="4384675"/>
          <p14:tracePt t="204023" x="9983788" y="4384675"/>
          <p14:tracePt t="204028" x="9991725" y="4384675"/>
          <p14:tracePt t="204055" x="10001250" y="4384675"/>
          <p14:tracePt t="204060" x="10010775" y="4384675"/>
          <p14:tracePt t="204071" x="10018713" y="4384675"/>
          <p14:tracePt t="204118" x="10028238" y="4384675"/>
          <p14:tracePt t="204135" x="10037763" y="4384675"/>
          <p14:tracePt t="204151" x="10063163" y="4384675"/>
          <p14:tracePt t="204167" x="10082213" y="4384675"/>
          <p14:tracePt t="204172" x="10099675" y="4384675"/>
          <p14:tracePt t="204183" x="10126663" y="4384675"/>
          <p14:tracePt t="204198" x="10134600" y="4384675"/>
          <p14:tracePt t="204213" x="10153650" y="4394200"/>
          <p14:tracePt t="204246" x="10180638" y="4394200"/>
          <p14:tracePt t="204262" x="10206038" y="4394200"/>
          <p14:tracePt t="204293" x="10215563" y="4394200"/>
          <p14:tracePt t="204343" x="10233025" y="4402138"/>
          <p14:tracePt t="204348" x="10242550" y="4402138"/>
          <p14:tracePt t="204359" x="10252075" y="4411663"/>
          <p14:tracePt t="204428" x="10233025" y="4411663"/>
          <p14:tracePt t="204439" x="10225088" y="4411663"/>
          <p14:tracePt t="204444" x="10206038" y="4411663"/>
          <p14:tracePt t="204457" x="10198100" y="4411663"/>
          <p14:tracePt t="204469" x="10180638" y="4411663"/>
          <p14:tracePt t="204485" x="10171113" y="4411663"/>
          <p14:tracePt t="204501" x="10153650" y="4411663"/>
          <p14:tracePt t="204516" x="10134600" y="4411663"/>
          <p14:tracePt t="204533" x="10117138" y="4411663"/>
          <p14:tracePt t="204549" x="10090150" y="4411663"/>
          <p14:tracePt t="204565" x="10063163" y="4411663"/>
          <p14:tracePt t="204580" x="10045700" y="4411663"/>
          <p14:tracePt t="204596" x="10028238" y="4402138"/>
          <p14:tracePt t="204628" x="10018713" y="4402138"/>
          <p14:tracePt t="204649" x="10010775" y="4402138"/>
          <p14:tracePt t="204665" x="10001250" y="4402138"/>
          <p14:tracePt t="204745" x="9991725" y="4402138"/>
          <p14:tracePt t="204761" x="9983788" y="4402138"/>
          <p14:tracePt t="204825" x="9983788" y="4394200"/>
          <p14:tracePt t="204841" x="9983788" y="4384675"/>
          <p14:tracePt t="204857" x="9991725" y="4384675"/>
          <p14:tracePt t="204862" x="10001250" y="4384675"/>
          <p14:tracePt t="204873" x="10018713" y="4384675"/>
          <p14:tracePt t="204884" x="10028238" y="4384675"/>
          <p14:tracePt t="204900" x="10055225" y="4384675"/>
          <p14:tracePt t="205033" x="10055225" y="4394200"/>
          <p14:tracePt t="205037" x="10045700" y="4394200"/>
          <p14:tracePt t="205208" x="10037763" y="4394200"/>
          <p14:tracePt t="205321" x="10037763" y="4384675"/>
          <p14:tracePt t="205657" x="10037763" y="4394200"/>
          <p14:tracePt t="205704" x="10045700" y="4402138"/>
          <p14:tracePt t="205710" x="10045700" y="4411663"/>
          <p14:tracePt t="205740" x="10045700" y="4419600"/>
          <p14:tracePt t="205768" x="10045700" y="4429125"/>
          <p14:tracePt t="205773" x="10055225" y="4438650"/>
          <p14:tracePt t="205816" x="10055225" y="4446588"/>
          <p14:tracePt t="205865" x="10055225" y="4456113"/>
          <p14:tracePt t="205881" x="10055225" y="4465638"/>
          <p14:tracePt t="205899" x="10055225" y="4473575"/>
          <p14:tracePt t="205915" x="10055225" y="4491038"/>
          <p14:tracePt t="205930" x="10055225" y="4500563"/>
          <p14:tracePt t="205946" x="10063163" y="4518025"/>
          <p14:tracePt t="205963" x="10063163" y="4527550"/>
          <p14:tracePt t="205979" x="10063163" y="4537075"/>
          <p14:tracePt t="205983" x="10063163" y="4545013"/>
          <p14:tracePt t="205994" x="10063163" y="4562475"/>
          <p14:tracePt t="206011" x="10063163" y="4572000"/>
          <p14:tracePt t="206027" x="10072688" y="4581525"/>
          <p14:tracePt t="206058" x="10072688" y="4589463"/>
          <p14:tracePt t="206139" x="10072688" y="4598988"/>
          <p14:tracePt t="206144" x="10072688" y="4608513"/>
          <p14:tracePt t="206154" x="10072688" y="4625975"/>
          <p14:tracePt t="206170" x="10072688" y="4633913"/>
          <p14:tracePt t="206394" x="10072688" y="4643438"/>
          <p14:tracePt t="206475" x="10082213" y="4652963"/>
          <p14:tracePt t="206491" x="10090150" y="4660900"/>
          <p14:tracePt t="206819" x="10082213" y="4670425"/>
          <p14:tracePt t="206851" x="10082213" y="4679950"/>
          <p14:tracePt t="206931" x="10072688" y="4687888"/>
          <p14:tracePt t="206935" x="10063163" y="4697413"/>
          <p14:tracePt t="207484" x="10055225" y="4697413"/>
          <p14:tracePt t="208101" x="10055225" y="4705350"/>
          <p14:tracePt t="208117" x="10045700" y="4714875"/>
          <p14:tracePt t="208260" x="10037763" y="4724400"/>
          <p14:tracePt t="208277" x="10028238" y="4732338"/>
          <p14:tracePt t="208309" x="10018713" y="4741863"/>
          <p14:tracePt t="208313" x="10010775" y="4751388"/>
          <p14:tracePt t="208325" x="10010775" y="4759325"/>
          <p14:tracePt t="208341" x="10010775" y="4768850"/>
          <p14:tracePt t="208421" x="10010775" y="4776788"/>
          <p14:tracePt t="208485" x="10018713" y="4776788"/>
          <p14:tracePt t="208489" x="10028238" y="4776788"/>
          <p14:tracePt t="208517" x="10037763" y="4776788"/>
          <p14:tracePt t="208549" x="10045700" y="4776788"/>
          <p14:tracePt t="208565" x="10055225" y="4768850"/>
          <p14:tracePt t="208584" x="10055225" y="4759325"/>
          <p14:tracePt t="208597" x="10055225" y="4751388"/>
          <p14:tracePt t="208601" x="10063163" y="4751388"/>
          <p14:tracePt t="208613" x="10072688" y="4724400"/>
          <p14:tracePt t="208629" x="10072688" y="4714875"/>
          <p14:tracePt t="208641" x="10072688" y="4705350"/>
          <p14:tracePt t="208657" x="10082213" y="4687888"/>
          <p14:tracePt t="208673" x="10090150" y="4660900"/>
          <p14:tracePt t="208689" x="10090150" y="4643438"/>
          <p14:tracePt t="208705" x="10090150" y="4616450"/>
          <p14:tracePt t="208721" x="10090150" y="4608513"/>
          <p14:tracePt t="208737" x="10090150" y="4581525"/>
          <p14:tracePt t="208753" x="10090150" y="4562475"/>
          <p14:tracePt t="208768" x="10072688" y="4537075"/>
          <p14:tracePt t="208785" x="10045700" y="4500563"/>
          <p14:tracePt t="208800" x="10037763" y="4491038"/>
          <p14:tracePt t="208816" x="10018713" y="4465638"/>
          <p14:tracePt t="208849" x="10018713" y="4456113"/>
          <p14:tracePt t="208966" x="10028238" y="4456113"/>
          <p14:tracePt t="208971" x="10037763" y="4465638"/>
          <p14:tracePt t="208999" x="10045700" y="4483100"/>
          <p14:tracePt t="209005" x="10045700" y="4491038"/>
          <p14:tracePt t="209047" x="10045700" y="4510088"/>
          <p14:tracePt t="209051" x="10045700" y="4518025"/>
          <p14:tracePt t="209614" x="10055225" y="4510088"/>
          <p14:tracePt t="209620" x="10063163" y="4510088"/>
          <p14:tracePt t="209632" x="10063163" y="4500563"/>
          <p14:tracePt t="209648" x="10063163" y="4491038"/>
          <p14:tracePt t="210127" x="10072688" y="4491038"/>
          <p14:tracePt t="210143" x="10090150" y="4483100"/>
          <p14:tracePt t="210148" x="10109200" y="4473575"/>
          <p14:tracePt t="210159" x="10134600" y="4456113"/>
          <p14:tracePt t="210175" x="10180638" y="4429125"/>
          <p14:tracePt t="210191" x="10225088" y="4394200"/>
          <p14:tracePt t="210207" x="10233025" y="4367213"/>
          <p14:tracePt t="210223" x="10260013" y="4330700"/>
          <p14:tracePt t="210239" x="10260013" y="4303713"/>
          <p14:tracePt t="210255" x="10260013" y="4276725"/>
          <p14:tracePt t="210271" x="10260013" y="4259263"/>
          <p14:tracePt t="210287" x="10260013" y="4224338"/>
          <p14:tracePt t="210303" x="10260013" y="4197350"/>
          <p14:tracePt t="210319" x="10260013" y="4179888"/>
          <p14:tracePt t="210335" x="10260013" y="4160838"/>
          <p14:tracePt t="210367" x="10260013" y="4152900"/>
          <p14:tracePt t="210384" x="10260013" y="4143375"/>
          <p14:tracePt t="210401" x="10252075" y="4143375"/>
          <p14:tracePt t="210433" x="10242550" y="4143375"/>
          <p14:tracePt t="210465" x="10233025" y="4143375"/>
          <p14:tracePt t="210484" x="10225088" y="4143375"/>
          <p14:tracePt t="210497" x="10215563" y="4143375"/>
          <p14:tracePt t="210529" x="10206038" y="4133850"/>
          <p14:tracePt t="210561" x="10198100" y="4133850"/>
          <p14:tracePt t="210641" x="10188575" y="4133850"/>
          <p14:tracePt t="210645" x="10180638" y="4133850"/>
          <p14:tracePt t="211601" x="10171113" y="4133850"/>
          <p14:tracePt t="211681" x="10161588" y="4143375"/>
          <p14:tracePt t="211697" x="10153650" y="4143375"/>
          <p14:tracePt t="211702" x="10144125" y="4143375"/>
          <p14:tracePt t="211713" x="10134600" y="4152900"/>
          <p14:tracePt t="211732" x="10126663" y="4152900"/>
          <p14:tracePt t="211745" x="10109200" y="4160838"/>
          <p14:tracePt t="211761" x="10082213" y="4179888"/>
          <p14:tracePt t="211774" x="10055225" y="4187825"/>
          <p14:tracePt t="211790" x="9956800" y="4214813"/>
          <p14:tracePt t="211806" x="9742488" y="4251325"/>
          <p14:tracePt t="211822" x="9466263" y="4295775"/>
          <p14:tracePt t="211838" x="9188450" y="4357688"/>
          <p14:tracePt t="211854" x="8885238" y="4402138"/>
          <p14:tracePt t="211870" x="8589963" y="4429125"/>
          <p14:tracePt t="211886" x="8331200" y="4446588"/>
          <p14:tracePt t="211902" x="8116888" y="4465638"/>
          <p14:tracePt t="211918" x="8037513" y="4491038"/>
          <p14:tracePt t="212078" x="8045450" y="4491038"/>
          <p14:tracePt t="212110" x="8045450" y="4483100"/>
          <p14:tracePt t="212222" x="8054975" y="4473575"/>
          <p14:tracePt t="212366" x="8062913" y="4473575"/>
          <p14:tracePt t="212930" x="8062913" y="4483100"/>
          <p14:tracePt t="212947" x="8062913" y="4491038"/>
          <p14:tracePt t="212951" x="8062913" y="4500563"/>
          <p14:tracePt t="212962" x="8062913" y="4510088"/>
          <p14:tracePt t="212979" x="8062913" y="4518025"/>
          <p14:tracePt t="212989" x="8062913" y="4527550"/>
          <p14:tracePt t="213005" x="8062913" y="4537075"/>
          <p14:tracePt t="213021" x="8062913" y="4545013"/>
          <p14:tracePt t="213037" x="8062913" y="4554538"/>
          <p14:tracePt t="213053" x="8062913" y="4581525"/>
          <p14:tracePt t="213069" x="8062913" y="4598988"/>
          <p14:tracePt t="213085" x="8062913" y="4616450"/>
          <p14:tracePt t="213100" x="8062913" y="4625975"/>
          <p14:tracePt t="213116" x="8062913" y="4633913"/>
          <p14:tracePt t="213636" x="8062913" y="4643438"/>
          <p14:tracePt t="213685" x="8072438" y="4643438"/>
          <p14:tracePt t="214428" x="8081963" y="4643438"/>
          <p14:tracePt t="214523" x="8089900" y="4643438"/>
          <p14:tracePt t="214588" x="8089900" y="4633913"/>
          <p14:tracePt t="214767" x="8099425" y="4625975"/>
          <p14:tracePt t="214894" x="8099425" y="4616450"/>
          <p14:tracePt t="214927" x="8099425" y="4608513"/>
          <p14:tracePt t="214975" x="8099425" y="4598988"/>
          <p14:tracePt t="214991" x="8099425" y="4589463"/>
          <p14:tracePt t="215039" x="8099425" y="4581525"/>
          <p14:tracePt t="215055" x="8099425" y="4572000"/>
          <p14:tracePt t="216161" x="8108950" y="4554538"/>
          <p14:tracePt t="216165" x="8108950" y="4545013"/>
          <p14:tracePt t="216177" x="8197850" y="4295775"/>
          <p14:tracePt t="216186" x="8286750" y="4081463"/>
          <p14:tracePt t="216202" x="8348663" y="3776663"/>
          <p14:tracePt t="216218" x="8358188" y="3660775"/>
          <p14:tracePt t="216433" x="8358188" y="3652838"/>
          <p14:tracePt t="216437" x="8358188" y="3660775"/>
          <p14:tracePt t="216449" x="8348663" y="3679825"/>
          <p14:tracePt t="216457" x="8348663" y="3724275"/>
          <p14:tracePt t="216473" x="8375650" y="3822700"/>
          <p14:tracePt t="216489" x="8456613" y="3919538"/>
          <p14:tracePt t="216505" x="8501063" y="4044950"/>
          <p14:tracePt t="216521" x="8510588" y="4179888"/>
          <p14:tracePt t="216537" x="8510588" y="4322763"/>
          <p14:tracePt t="216553" x="8518525" y="4411663"/>
          <p14:tracePt t="216569" x="8537575" y="4446588"/>
          <p14:tracePt t="216585" x="8562975" y="4465638"/>
          <p14:tracePt t="216603" x="8609013" y="4465638"/>
          <p14:tracePt t="216617" x="8670925" y="4465638"/>
          <p14:tracePt t="216633" x="8715375" y="4456113"/>
          <p14:tracePt t="216649" x="8742363" y="4456113"/>
          <p14:tracePt t="216665" x="8751888" y="4456113"/>
          <p14:tracePt t="216681" x="8777288" y="4456113"/>
          <p14:tracePt t="216697" x="8796338" y="4483100"/>
          <p14:tracePt t="216713" x="8840788" y="4537075"/>
          <p14:tracePt t="216729" x="8902700" y="4581525"/>
          <p14:tracePt t="216745" x="8912225" y="4598988"/>
          <p14:tracePt t="216929" x="8920163" y="4598988"/>
          <p14:tracePt t="216945" x="8929688" y="4616450"/>
          <p14:tracePt t="216949" x="8947150" y="4625975"/>
          <p14:tracePt t="216960" x="8956675" y="4625975"/>
          <p14:tracePt t="216969" x="8983663" y="4633913"/>
          <p14:tracePt t="216985" x="8991600" y="4652963"/>
          <p14:tracePt t="217056" x="9010650" y="4652963"/>
          <p14:tracePt t="217061" x="9028113" y="4643438"/>
          <p14:tracePt t="217072" x="9063038" y="4616450"/>
          <p14:tracePt t="217081" x="9090025" y="4598988"/>
          <p14:tracePt t="217097" x="9134475" y="4572000"/>
          <p14:tracePt t="217113" x="9170988" y="4554538"/>
          <p14:tracePt t="217129" x="9180513" y="4545013"/>
          <p14:tracePt t="217169" x="9188450" y="4545013"/>
          <p14:tracePt t="217184" x="9188450" y="4537075"/>
          <p14:tracePt t="217201" x="9205913" y="4518025"/>
          <p14:tracePt t="217209" x="9232900" y="4510088"/>
          <p14:tracePt t="217225" x="9296400" y="4510088"/>
          <p14:tracePt t="217241" x="9402763" y="4510088"/>
          <p14:tracePt t="217258" x="9518650" y="4500563"/>
          <p14:tracePt t="217272" x="9626600" y="4500563"/>
          <p14:tracePt t="217288" x="9732963" y="4491038"/>
          <p14:tracePt t="217305" x="9777413" y="4483100"/>
          <p14:tracePt t="217336" x="9804400" y="4483100"/>
          <p14:tracePt t="217369" x="9769475" y="4483100"/>
          <p14:tracePt t="217384" x="9742488" y="4483100"/>
          <p14:tracePt t="217400" x="9705975" y="4473575"/>
          <p14:tracePt t="217507" x="9705975" y="4465638"/>
          <p14:tracePt t="217522" x="9705975" y="4456113"/>
          <p14:tracePt t="217528" x="9725025" y="4456113"/>
          <p14:tracePt t="217538" x="9752013" y="4446588"/>
          <p14:tracePt t="217544" x="9786938" y="4438650"/>
          <p14:tracePt t="217560" x="9840913" y="4419600"/>
          <p14:tracePt t="217576" x="9902825" y="4411663"/>
          <p14:tracePt t="217592" x="9929813" y="4402138"/>
          <p14:tracePt t="217638" x="9920288" y="4402138"/>
          <p14:tracePt t="217699" x="9912350" y="4402138"/>
          <p14:tracePt t="217718" x="9894888" y="4411663"/>
          <p14:tracePt t="217730" x="9885363" y="4429125"/>
          <p14:tracePt t="217736" x="9885363" y="4438650"/>
          <p14:tracePt t="217752" x="9848850" y="4465638"/>
          <p14:tracePt t="217768" x="9813925" y="4500563"/>
          <p14:tracePt t="217784" x="9786938" y="4554538"/>
          <p14:tracePt t="217800" x="9777413" y="4581525"/>
          <p14:tracePt t="217816" x="9769475" y="4616450"/>
          <p14:tracePt t="217832" x="9759950" y="4670425"/>
          <p14:tracePt t="217848" x="9759950" y="4714875"/>
          <p14:tracePt t="217864" x="9759950" y="4741863"/>
          <p14:tracePt t="217880" x="9759950" y="4759325"/>
          <p14:tracePt t="217912" x="9752013" y="4759325"/>
          <p14:tracePt t="217928" x="9705975" y="4714875"/>
          <p14:tracePt t="217944" x="9626600" y="4643438"/>
          <p14:tracePt t="217961" x="9510713" y="4527550"/>
          <p14:tracePt t="217976" x="9286875" y="4330700"/>
          <p14:tracePt t="217992" x="8751888" y="4017963"/>
          <p14:tracePt t="218009" x="7966075" y="3643313"/>
          <p14:tracePt t="218024" x="6848475" y="3241675"/>
          <p14:tracePt t="218040" x="5991225" y="2919413"/>
          <p14:tracePt t="218056" x="5483225" y="2724150"/>
          <p14:tracePt t="218072" x="5170488" y="2571750"/>
          <p14:tracePt t="218088" x="5027613" y="2473325"/>
          <p14:tracePt t="218104" x="4929188" y="2419350"/>
          <p14:tracePt t="218120" x="4884738" y="2384425"/>
          <p14:tracePt t="218136" x="4867275" y="2374900"/>
          <p14:tracePt t="218168" x="4857750" y="2366963"/>
          <p14:tracePt t="218184" x="4857750" y="2357438"/>
          <p14:tracePt t="218210" x="4857750" y="2347913"/>
          <p14:tracePt t="218227" x="4857750" y="2330450"/>
          <p14:tracePt t="218233" x="4848225" y="2330450"/>
          <p14:tracePt t="218248" x="4848225" y="2312988"/>
          <p14:tracePt t="218264" x="4848225" y="2286000"/>
          <p14:tracePt t="218280" x="4884738" y="2251075"/>
          <p14:tracePt t="218296" x="4919663" y="2224088"/>
          <p14:tracePt t="218312" x="4946650" y="2187575"/>
          <p14:tracePt t="218328" x="4946650" y="2179638"/>
          <p14:tracePt t="218406" x="4946650" y="2197100"/>
          <p14:tracePt t="218418" x="4938713" y="2205038"/>
          <p14:tracePt t="218425" x="4929188" y="2224088"/>
          <p14:tracePt t="218439" x="4902200" y="2295525"/>
          <p14:tracePt t="218455" x="4867275" y="2357438"/>
          <p14:tracePt t="218471" x="4830763" y="2465388"/>
          <p14:tracePt t="218487" x="4822825" y="2589213"/>
          <p14:tracePt t="218503" x="4822825" y="2679700"/>
          <p14:tracePt t="218519" x="4848225" y="2751138"/>
          <p14:tracePt t="218535" x="4911725" y="2795588"/>
          <p14:tracePt t="218551" x="4983163" y="2822575"/>
          <p14:tracePt t="218567" x="5045075" y="2857500"/>
          <p14:tracePt t="218583" x="5089525" y="2894013"/>
          <p14:tracePt t="218599" x="5126038" y="2911475"/>
          <p14:tracePt t="218615" x="5153025" y="2928938"/>
          <p14:tracePt t="218631" x="5224463" y="2973388"/>
          <p14:tracePt t="218647" x="5295900" y="2990850"/>
          <p14:tracePt t="218663" x="5419725" y="3017838"/>
          <p14:tracePt t="218679" x="5527675" y="3044825"/>
          <p14:tracePt t="218695" x="5634038" y="3071813"/>
          <p14:tracePt t="218711" x="5724525" y="3071813"/>
          <p14:tracePt t="218727" x="5795963" y="3071813"/>
          <p14:tracePt t="218744" x="5875338" y="3071813"/>
          <p14:tracePt t="218760" x="5973763" y="3027363"/>
          <p14:tracePt t="218776" x="6072188" y="2965450"/>
          <p14:tracePt t="218792" x="6170613" y="2894013"/>
          <p14:tracePt t="218809" x="6232525" y="2830513"/>
          <p14:tracePt t="218824" x="6232525" y="2803525"/>
          <p14:tracePt t="218840" x="6232525" y="2776538"/>
          <p14:tracePt t="218856" x="6224588" y="2732088"/>
          <p14:tracePt t="218871" x="6188075" y="2705100"/>
          <p14:tracePt t="218888" x="6180138" y="2670175"/>
          <p14:tracePt t="218904" x="6153150" y="2625725"/>
          <p14:tracePt t="218920" x="6116638" y="2581275"/>
          <p14:tracePt t="218935" x="6099175" y="2554288"/>
          <p14:tracePt t="218951" x="6027738" y="2509838"/>
          <p14:tracePt t="218967" x="5956300" y="2482850"/>
          <p14:tracePt t="218983" x="5875338" y="2465388"/>
          <p14:tracePt t="219000" x="5795963" y="2446338"/>
          <p14:tracePt t="219016" x="5715000" y="2446338"/>
          <p14:tracePt t="219032" x="5688013" y="2446338"/>
          <p14:tracePt t="219048" x="5653088" y="2446338"/>
          <p14:tracePt t="219064" x="5599113" y="2455863"/>
          <p14:tracePt t="219080" x="5562600" y="2473325"/>
          <p14:tracePt t="219096" x="5518150" y="2482850"/>
          <p14:tracePt t="219112" x="5491163" y="2500313"/>
          <p14:tracePt t="219128" x="5456238" y="2500313"/>
          <p14:tracePt t="219143" x="5446713" y="2500313"/>
          <p14:tracePt t="219160" x="5384800" y="2517775"/>
          <p14:tracePt t="219175" x="5348288" y="2536825"/>
          <p14:tracePt t="219191" x="5303838" y="2554288"/>
          <p14:tracePt t="219207" x="5276850" y="2562225"/>
          <p14:tracePt t="219223" x="5251450" y="2598738"/>
          <p14:tracePt t="219239" x="5232400" y="2616200"/>
          <p14:tracePt t="219255" x="5224463" y="2652713"/>
          <p14:tracePt t="219271" x="5205413" y="2705100"/>
          <p14:tracePt t="219287" x="5205413" y="2732088"/>
          <p14:tracePt t="219303" x="5214938" y="2768600"/>
          <p14:tracePt t="219319" x="5259388" y="2822575"/>
          <p14:tracePt t="219335" x="5322888" y="2857500"/>
          <p14:tracePt t="219351" x="5384800" y="2901950"/>
          <p14:tracePt t="219367" x="5446713" y="2938463"/>
          <p14:tracePt t="219383" x="5510213" y="2965450"/>
          <p14:tracePt t="219399" x="5562600" y="2982913"/>
          <p14:tracePt t="219415" x="5608638" y="2990850"/>
          <p14:tracePt t="219431" x="5653088" y="2990850"/>
          <p14:tracePt t="219447" x="5705475" y="2990850"/>
          <p14:tracePt t="219464" x="5813425" y="2990850"/>
          <p14:tracePt t="219478" x="5840413" y="2990850"/>
          <p14:tracePt t="219494" x="5875338" y="2990850"/>
          <p14:tracePt t="219512" x="5902325" y="2990850"/>
          <p14:tracePt t="219526" x="5929313" y="2990850"/>
          <p14:tracePt t="219542" x="5983288" y="3009900"/>
          <p14:tracePt t="219558" x="6062663" y="3017838"/>
          <p14:tracePt t="219561" x="6072188" y="3017838"/>
          <p14:tracePt t="219574" x="6089650" y="3017838"/>
          <p14:tracePt t="219590" x="6116638" y="3017838"/>
          <p14:tracePt t="219606" x="6126163" y="3017838"/>
          <p14:tracePt t="219989" x="6134100" y="3017838"/>
          <p14:tracePt t="220005" x="6134100" y="3027363"/>
          <p14:tracePt t="220010" x="6134100" y="3036888"/>
          <p14:tracePt t="220022" x="6134100" y="3044825"/>
          <p14:tracePt t="220038" x="6134100" y="3062288"/>
          <p14:tracePt t="220054" x="6143625" y="3098800"/>
          <p14:tracePt t="220070" x="6143625" y="3133725"/>
          <p14:tracePt t="220073" x="6153150" y="3160713"/>
          <p14:tracePt t="220086" x="6161088" y="3187700"/>
          <p14:tracePt t="220102" x="6170613" y="3241675"/>
          <p14:tracePt t="220118" x="6224588" y="3340100"/>
          <p14:tracePt t="220134" x="6296025" y="3438525"/>
          <p14:tracePt t="220150" x="6367463" y="3544888"/>
          <p14:tracePt t="220166" x="6402388" y="3625850"/>
          <p14:tracePt t="220182" x="6419850" y="3687763"/>
          <p14:tracePt t="220198" x="6429375" y="3751263"/>
          <p14:tracePt t="220214" x="6446838" y="3813175"/>
          <p14:tracePt t="220230" x="6473825" y="3911600"/>
          <p14:tracePt t="220246" x="6527800" y="3990975"/>
          <p14:tracePt t="220262" x="6616700" y="4108450"/>
          <p14:tracePt t="220278" x="6724650" y="4232275"/>
          <p14:tracePt t="220294" x="6813550" y="4330700"/>
          <p14:tracePt t="220310" x="6867525" y="4384675"/>
          <p14:tracePt t="220326" x="6911975" y="4429125"/>
          <p14:tracePt t="220342" x="6946900" y="4456113"/>
          <p14:tracePt t="220358" x="6973888" y="4483100"/>
          <p14:tracePt t="220374" x="7018338" y="4527550"/>
          <p14:tracePt t="220390" x="7045325" y="4554538"/>
          <p14:tracePt t="220406" x="7054850" y="4554538"/>
          <p14:tracePt t="220471" x="7062788" y="4554538"/>
          <p14:tracePt t="220487" x="7072313" y="4554538"/>
          <p14:tracePt t="220492" x="7081838" y="4554538"/>
          <p14:tracePt t="220503" x="7089775" y="4554538"/>
          <p14:tracePt t="220518" x="7099300" y="4554538"/>
          <p14:tracePt t="221481" x="7108825" y="4554538"/>
          <p14:tracePt t="221501" x="7126288" y="4554538"/>
          <p14:tracePt t="221516" x="7134225" y="4554538"/>
          <p14:tracePt t="221529" x="7143750" y="4554538"/>
          <p14:tracePt t="221534" x="7170738" y="4554538"/>
          <p14:tracePt t="221545" x="7197725" y="4554538"/>
          <p14:tracePt t="221557" x="7215188" y="4554538"/>
          <p14:tracePt t="221573" x="7269163" y="4554538"/>
          <p14:tracePt t="221576" x="7313613" y="4554538"/>
          <p14:tracePt t="221589" x="7331075" y="4554538"/>
          <p14:tracePt t="221605" x="7394575" y="4554538"/>
          <p14:tracePt t="221621" x="7473950" y="4527550"/>
          <p14:tracePt t="221637" x="7545388" y="4500563"/>
          <p14:tracePt t="221653" x="7562850" y="4483100"/>
          <p14:tracePt t="221669" x="7581900" y="4465638"/>
          <p14:tracePt t="221684" x="7599363" y="4456113"/>
          <p14:tracePt t="221832" x="7599363" y="4446588"/>
          <p14:tracePt t="221865" x="7599363" y="4456113"/>
          <p14:tracePt t="221881" x="7599363" y="4465638"/>
          <p14:tracePt t="221885" x="7599363" y="4473575"/>
          <p14:tracePt t="221896" x="7589838" y="4491038"/>
          <p14:tracePt t="221913" x="7589838" y="4500563"/>
          <p14:tracePt t="221929" x="7589838" y="4510088"/>
          <p14:tracePt t="222784" x="7589838" y="4500563"/>
          <p14:tracePt t="222833" x="7589838" y="4491038"/>
          <p14:tracePt t="222848" x="7589838" y="4483100"/>
          <p14:tracePt t="223587" x="7589838" y="4491038"/>
          <p14:tracePt t="223754" x="7589838" y="4500563"/>
          <p14:tracePt t="223771" x="7599363" y="4500563"/>
          <p14:tracePt t="223779" x="7626350" y="4500563"/>
          <p14:tracePt t="223794" x="7653338" y="4500563"/>
          <p14:tracePt t="223810" x="7697788" y="4500563"/>
          <p14:tracePt t="223826" x="7751763" y="4500563"/>
          <p14:tracePt t="223842" x="7813675" y="4518025"/>
          <p14:tracePt t="223858" x="7848600" y="4616450"/>
          <p14:tracePt t="223875" x="7858125" y="4697413"/>
          <p14:tracePt t="224107" x="7875588" y="4697413"/>
          <p14:tracePt t="224171" x="7885113" y="4697413"/>
          <p14:tracePt t="224187" x="7885113" y="4705350"/>
          <p14:tracePt t="224203" x="7885113" y="4724400"/>
          <p14:tracePt t="224207" x="7875588" y="4724400"/>
          <p14:tracePt t="224218" x="7867650" y="4732338"/>
          <p14:tracePt t="224234" x="7867650" y="4741863"/>
          <p14:tracePt t="224254" x="7858125" y="4759325"/>
          <p14:tracePt t="224271" x="7848600" y="4776788"/>
          <p14:tracePt t="224282" x="7848600" y="4786313"/>
          <p14:tracePt t="224290" x="7848600" y="4795838"/>
          <p14:tracePt t="224306" x="7848600" y="4867275"/>
          <p14:tracePt t="224322" x="7848600" y="4919663"/>
          <p14:tracePt t="224338" x="7848600" y="4983163"/>
          <p14:tracePt t="224354" x="7848600" y="5027613"/>
          <p14:tracePt t="224370" x="7848600" y="5081588"/>
          <p14:tracePt t="224386" x="7858125" y="5116513"/>
          <p14:tracePt t="224402" x="7858125" y="5160963"/>
          <p14:tracePt t="224418" x="7858125" y="5214938"/>
          <p14:tracePt t="224434" x="7858125" y="5259388"/>
          <p14:tracePt t="224450" x="7875588" y="5313363"/>
          <p14:tracePt t="224466" x="7912100" y="5384800"/>
          <p14:tracePt t="224482" x="7929563" y="5429250"/>
          <p14:tracePt t="224498" x="7966075" y="5473700"/>
          <p14:tracePt t="224514" x="7983538" y="5491163"/>
          <p14:tracePt t="224530" x="7991475" y="5518150"/>
          <p14:tracePt t="224546" x="8010525" y="5554663"/>
          <p14:tracePt t="224562" x="8027988" y="5608638"/>
          <p14:tracePt t="224579" x="8072438" y="5661025"/>
          <p14:tracePt t="224594" x="8081963" y="5688013"/>
          <p14:tracePt t="224610" x="8081963" y="5697538"/>
          <p14:tracePt t="224642" x="8081963" y="5705475"/>
          <p14:tracePt t="224909" x="8089900" y="5705475"/>
          <p14:tracePt t="224914" x="8099425" y="5705475"/>
          <p14:tracePt t="225477" x="8099425" y="5697538"/>
          <p14:tracePt t="225525" x="8099425" y="5670550"/>
          <p14:tracePt t="225530" x="8099425" y="5643563"/>
          <p14:tracePt t="225541" x="8099425" y="5616575"/>
          <p14:tracePt t="225553" x="8116888" y="5572125"/>
          <p14:tracePt t="225569" x="8134350" y="5411788"/>
          <p14:tracePt t="225585" x="8161338" y="5205413"/>
          <p14:tracePt t="225601" x="8161338" y="5010150"/>
          <p14:tracePt t="225617" x="8161338" y="4840288"/>
          <p14:tracePt t="225633" x="8143875" y="4643438"/>
          <p14:tracePt t="225649" x="8108950" y="4483100"/>
          <p14:tracePt t="225665" x="8062913" y="4322763"/>
          <p14:tracePt t="225682" x="8010525" y="4170363"/>
          <p14:tracePt t="225697" x="7966075" y="4044950"/>
          <p14:tracePt t="225713" x="7912100" y="3946525"/>
          <p14:tracePt t="225729" x="7875588" y="3894138"/>
          <p14:tracePt t="225745" x="7858125" y="3875088"/>
          <p14:tracePt t="225761" x="7848600" y="3848100"/>
          <p14:tracePt t="225777" x="7831138" y="3813175"/>
          <p14:tracePt t="225793" x="7823200" y="3759200"/>
          <p14:tracePt t="225809" x="7823200" y="3714750"/>
          <p14:tracePt t="225825" x="7823200" y="3697288"/>
          <p14:tracePt t="225840" x="7823200" y="3679825"/>
          <p14:tracePt t="225856" x="7823200" y="3660775"/>
          <p14:tracePt t="225872" x="7786688" y="3633788"/>
          <p14:tracePt t="225888" x="7769225" y="3625850"/>
          <p14:tracePt t="225904" x="7769225" y="3598863"/>
          <p14:tracePt t="225920" x="7759700" y="3581400"/>
          <p14:tracePt t="225936" x="7759700" y="3571875"/>
          <p14:tracePt t="225952" x="7759700" y="3554413"/>
          <p14:tracePt t="225968" x="7777163" y="3544888"/>
          <p14:tracePt t="225984" x="7786688" y="3536950"/>
          <p14:tracePt t="226000" x="7804150" y="3536950"/>
          <p14:tracePt t="226017" x="7823200" y="3517900"/>
          <p14:tracePt t="226048" x="7840663" y="3500438"/>
          <p14:tracePt t="226064" x="7848600" y="3473450"/>
          <p14:tracePt t="226080" x="7858125" y="3455988"/>
          <p14:tracePt t="226096" x="7858125" y="3438525"/>
          <p14:tracePt t="226113" x="7875588" y="3411538"/>
          <p14:tracePt t="226129" x="7875588" y="3394075"/>
          <p14:tracePt t="226144" x="7875588" y="3367088"/>
          <p14:tracePt t="226160" x="7875588" y="3340100"/>
          <p14:tracePt t="226176" x="7867650" y="3303588"/>
          <p14:tracePt t="226192" x="7848600" y="3268663"/>
          <p14:tracePt t="226208" x="7831138" y="3241675"/>
          <p14:tracePt t="226224" x="7813675" y="3214688"/>
          <p14:tracePt t="226240" x="7769225" y="3187700"/>
          <p14:tracePt t="226256" x="7724775" y="3160713"/>
          <p14:tracePt t="226272" x="7688263" y="3152775"/>
          <p14:tracePt t="226288" x="7653338" y="3152775"/>
          <p14:tracePt t="226304" x="7599363" y="3152775"/>
          <p14:tracePt t="226320" x="7545388" y="3133725"/>
          <p14:tracePt t="226336" x="7473950" y="3125788"/>
          <p14:tracePt t="226352" x="7412038" y="3125788"/>
          <p14:tracePt t="226368" x="7358063" y="3125788"/>
          <p14:tracePt t="226384" x="7296150" y="3116263"/>
          <p14:tracePt t="226400" x="7242175" y="3116263"/>
          <p14:tracePt t="226416" x="7180263" y="3116263"/>
          <p14:tracePt t="226432" x="7161213" y="3116263"/>
          <p14:tracePt t="226448" x="7143750" y="3116263"/>
          <p14:tracePt t="226480" x="7134225" y="3116263"/>
          <p14:tracePt t="226496" x="7099300" y="3143250"/>
          <p14:tracePt t="226512" x="7072313" y="3179763"/>
          <p14:tracePt t="226528" x="7054850" y="3205163"/>
          <p14:tracePt t="226544" x="7037388" y="3232150"/>
          <p14:tracePt t="226560" x="7018338" y="3276600"/>
          <p14:tracePt t="226576" x="7010400" y="3295650"/>
          <p14:tracePt t="226592" x="7010400" y="3313113"/>
          <p14:tracePt t="226608" x="7010400" y="3348038"/>
          <p14:tracePt t="226624" x="7000875" y="3384550"/>
          <p14:tracePt t="226640" x="6991350" y="3411538"/>
          <p14:tracePt t="226656" x="6991350" y="3438525"/>
          <p14:tracePt t="226672" x="6991350" y="3455988"/>
          <p14:tracePt t="226688" x="6991350" y="3490913"/>
          <p14:tracePt t="226704" x="6991350" y="3527425"/>
          <p14:tracePt t="226720" x="7000875" y="3562350"/>
          <p14:tracePt t="226736" x="7000875" y="3608388"/>
          <p14:tracePt t="226752" x="7018338" y="3643313"/>
          <p14:tracePt t="226768" x="7018338" y="3670300"/>
          <p14:tracePt t="226784" x="7037388" y="3697288"/>
          <p14:tracePt t="226800" x="7062788" y="3714750"/>
          <p14:tracePt t="226816" x="7072313" y="3724275"/>
          <p14:tracePt t="226832" x="7089775" y="3741738"/>
          <p14:tracePt t="226848" x="7108825" y="3759200"/>
          <p14:tracePt t="226864" x="7161213" y="3786188"/>
          <p14:tracePt t="226879" x="7205663" y="3795713"/>
          <p14:tracePt t="226895" x="7242175" y="3803650"/>
          <p14:tracePt t="226911" x="7269163" y="3803650"/>
          <p14:tracePt t="226927" x="7296150" y="3822700"/>
          <p14:tracePt t="226944" x="7304088" y="3830638"/>
          <p14:tracePt t="226959" x="7313613" y="3830638"/>
          <p14:tracePt t="226975" x="7348538" y="3840163"/>
          <p14:tracePt t="226991" x="7385050" y="3840163"/>
          <p14:tracePt t="227008" x="7446963" y="3840163"/>
          <p14:tracePt t="227023" x="7510463" y="3840163"/>
          <p14:tracePt t="227039" x="7572375" y="3840163"/>
          <p14:tracePt t="227055" x="7599363" y="3840163"/>
          <p14:tracePt t="227095" x="7608888" y="3857625"/>
          <p14:tracePt t="227110" x="7616825" y="3867150"/>
          <p14:tracePt t="227127" x="7626350" y="3867150"/>
          <p14:tracePt t="227135" x="7634288" y="3867150"/>
          <p14:tracePt t="227151" x="7661275" y="3867150"/>
          <p14:tracePt t="227167" x="7670800" y="3867150"/>
          <p14:tracePt t="227222" x="7680325" y="3857625"/>
          <p14:tracePt t="227227" x="7688263" y="3857625"/>
          <p14:tracePt t="227255" x="7688263" y="3848100"/>
          <p14:tracePt t="229757" x="7680325" y="3857625"/>
          <p14:tracePt t="229773" x="7680325" y="3867150"/>
          <p14:tracePt t="229853" x="7680325" y="3875088"/>
          <p14:tracePt t="229857" x="7680325" y="3884613"/>
          <p14:tracePt t="229869" x="7680325" y="3894138"/>
          <p14:tracePt t="229949" x="7670800" y="3894138"/>
          <p14:tracePt t="230077" x="7661275" y="3902075"/>
          <p14:tracePt t="230093" x="7661275" y="3911600"/>
          <p14:tracePt t="230099" x="7653338" y="3911600"/>
          <p14:tracePt t="230110" x="7643813" y="3919538"/>
          <p14:tracePt t="230125" x="7643813" y="3938588"/>
          <p14:tracePt t="230141" x="7634288" y="3956050"/>
          <p14:tracePt t="230173" x="7626350" y="3973513"/>
          <p14:tracePt t="230205" x="7616825" y="3983038"/>
          <p14:tracePt t="230447" x="7616825" y="3990975"/>
          <p14:tracePt t="230462" x="7616825" y="4010025"/>
          <p14:tracePt t="230467" x="7616825" y="4017963"/>
          <p14:tracePt t="230479" x="7608888" y="4017963"/>
          <p14:tracePt t="230492" x="7608888" y="4027488"/>
          <p14:tracePt t="230508" x="7608888" y="4044950"/>
          <p14:tracePt t="230524" x="7608888" y="4062413"/>
          <p14:tracePt t="230540" x="7608888" y="4089400"/>
          <p14:tracePt t="230556" x="7608888" y="4125913"/>
          <p14:tracePt t="230572" x="7608888" y="4160838"/>
          <p14:tracePt t="230588" x="7608888" y="4179888"/>
          <p14:tracePt t="230620" x="7608888" y="4197350"/>
          <p14:tracePt t="230636" x="7608888" y="4205288"/>
          <p14:tracePt t="230652" x="7608888" y="4214813"/>
          <p14:tracePt t="230668" x="7581900" y="4251325"/>
          <p14:tracePt t="230686" x="7581900" y="4259263"/>
          <p14:tracePt t="230927" x="7581900" y="4268788"/>
          <p14:tracePt t="231007" x="7572375" y="4276725"/>
          <p14:tracePt t="231038" x="7572375" y="4286250"/>
          <p14:tracePt t="231071" x="7572375" y="4295775"/>
          <p14:tracePt t="231103" x="7572375" y="4303713"/>
          <p14:tracePt t="237076" x="7562850" y="4322763"/>
          <p14:tracePt t="237092" x="7562850" y="4330700"/>
          <p14:tracePt t="237098" x="7562850" y="4348163"/>
          <p14:tracePt t="237129" x="7562850" y="4357688"/>
          <p14:tracePt t="237140" x="7562850" y="4367213"/>
          <p14:tracePt t="237173" x="7554913" y="4375150"/>
          <p14:tracePt t="237177" x="7545388" y="4384675"/>
          <p14:tracePt t="237193" x="7572375" y="4419600"/>
          <p14:tracePt t="237206" x="7599363" y="4438650"/>
          <p14:tracePt t="237222" x="7670800" y="4491038"/>
          <p14:tracePt t="237238" x="7759700" y="4537075"/>
          <p14:tracePt t="237241" x="7796213" y="4562475"/>
          <p14:tracePt t="237254" x="7831138" y="4608513"/>
          <p14:tracePt t="237270" x="7920038" y="4670425"/>
          <p14:tracePt t="237286" x="8027988" y="4759325"/>
          <p14:tracePt t="237302" x="8170863" y="4857750"/>
          <p14:tracePt t="237318" x="8313738" y="4965700"/>
          <p14:tracePt t="237334" x="8510588" y="5072063"/>
          <p14:tracePt t="237350" x="8786813" y="5205413"/>
          <p14:tracePt t="237366" x="9134475" y="5357813"/>
          <p14:tracePt t="237382" x="9385300" y="5465763"/>
          <p14:tracePt t="237398" x="9572625" y="5537200"/>
          <p14:tracePt t="237413" x="9725025" y="5589588"/>
          <p14:tracePt t="237429" x="9840913" y="5616575"/>
          <p14:tracePt t="237445" x="9885363" y="5626100"/>
          <p14:tracePt t="237462" x="9894888" y="5626100"/>
          <p14:tracePt t="237478" x="9939338" y="5634038"/>
          <p14:tracePt t="237493" x="9956800" y="5634038"/>
          <p14:tracePt t="237509" x="10055225" y="5653088"/>
          <p14:tracePt t="237525" x="10117138" y="5661025"/>
          <p14:tracePt t="237541" x="10198100" y="5661025"/>
          <p14:tracePt t="237557" x="10269538" y="5661025"/>
          <p14:tracePt t="237573" x="10331450" y="5661025"/>
          <p14:tracePt t="237589" x="10439400" y="5661025"/>
          <p14:tracePt t="237605" x="10572750" y="5653088"/>
          <p14:tracePt t="237621" x="10706100" y="5634038"/>
          <p14:tracePt t="237637" x="10804525" y="5608638"/>
          <p14:tracePt t="237653" x="10814050" y="5608638"/>
          <p14:tracePt t="237701" x="10814050" y="5599113"/>
          <p14:tracePt t="237706" x="10814050" y="5589588"/>
          <p14:tracePt t="237721" x="10804525" y="5572125"/>
          <p14:tracePt t="237734" x="10804525" y="5562600"/>
          <p14:tracePt t="237749" x="10804525" y="5518150"/>
          <p14:tracePt t="237766" x="10804525" y="5483225"/>
          <p14:tracePt t="237781" x="10804525" y="5465763"/>
          <p14:tracePt t="237797" x="10787063" y="5438775"/>
          <p14:tracePt t="237813" x="10733088" y="5375275"/>
          <p14:tracePt t="237829" x="10725150" y="5367338"/>
          <p14:tracePt t="237845" x="10725150" y="5357813"/>
          <p14:tracePt t="238007" x="10725150" y="5348288"/>
          <p14:tracePt t="238085" x="10715625" y="5348288"/>
          <p14:tracePt t="238101" x="10715625" y="5340350"/>
          <p14:tracePt t="238119" x="10698163" y="5340350"/>
          <p14:tracePt t="238125" x="10688638" y="5340350"/>
          <p14:tracePt t="238135" x="10680700" y="5340350"/>
          <p14:tracePt t="238151" x="10661650" y="5340350"/>
          <p14:tracePt t="238166" x="10634663" y="5340350"/>
          <p14:tracePt t="238182" x="10617200" y="5330825"/>
          <p14:tracePt t="238213" x="10609263" y="5330825"/>
          <p14:tracePt t="238255" x="10609263" y="5313363"/>
          <p14:tracePt t="238270" x="10609263" y="5303838"/>
          <p14:tracePt t="238287" x="10609263" y="5286375"/>
          <p14:tracePt t="238292" x="10599738" y="5259388"/>
          <p14:tracePt t="238303" x="10590213" y="5241925"/>
          <p14:tracePt t="238309" x="10582275" y="5214938"/>
          <p14:tracePt t="238325" x="10572750" y="5180013"/>
          <p14:tracePt t="238341" x="10563225" y="5143500"/>
          <p14:tracePt t="238357" x="10555288" y="5126038"/>
          <p14:tracePt t="238373" x="10555288" y="5116513"/>
          <p14:tracePt t="238389" x="10555288" y="5099050"/>
          <p14:tracePt t="238405" x="10555288" y="5072063"/>
          <p14:tracePt t="238421" x="10555288" y="5054600"/>
          <p14:tracePt t="238437" x="10572750" y="5037138"/>
          <p14:tracePt t="238453" x="10572750" y="5027613"/>
          <p14:tracePt t="238469" x="10572750" y="5018088"/>
          <p14:tracePt t="238485" x="10572750" y="5010150"/>
          <p14:tracePt t="238501" x="10572750" y="5000625"/>
          <p14:tracePt t="238543" x="10572750" y="4991100"/>
          <p14:tracePt t="238591" x="10572750" y="4983163"/>
          <p14:tracePt t="238703" x="10572750" y="4973638"/>
          <p14:tracePt t="238851" x="10572750" y="4983163"/>
          <p14:tracePt t="238863" x="10572750" y="4991100"/>
          <p14:tracePt t="238869" x="10572750" y="5000625"/>
          <p14:tracePt t="238884" x="10563225" y="5037138"/>
          <p14:tracePt t="238900" x="10563225" y="5054600"/>
          <p14:tracePt t="238916" x="10555288" y="5089525"/>
          <p14:tracePt t="238932" x="10555288" y="5108575"/>
          <p14:tracePt t="238964" x="10555288" y="5126038"/>
          <p14:tracePt t="238980" x="10555288" y="5143500"/>
          <p14:tracePt t="238996" x="10555288" y="5160963"/>
          <p14:tracePt t="239012" x="10555288" y="5187950"/>
          <p14:tracePt t="239028" x="10555288" y="5205413"/>
          <p14:tracePt t="239044" x="10555288" y="5224463"/>
          <p14:tracePt t="239060" x="10555288" y="5232400"/>
          <p14:tracePt t="239076" x="10545763" y="5251450"/>
          <p14:tracePt t="239092" x="10545763" y="5268913"/>
          <p14:tracePt t="239108" x="10545763" y="5286375"/>
          <p14:tracePt t="239124" x="10545763" y="5313363"/>
          <p14:tracePt t="239140" x="10537825" y="5340350"/>
          <p14:tracePt t="239156" x="10537825" y="5348288"/>
          <p14:tracePt t="239172" x="10537825" y="5375275"/>
          <p14:tracePt t="239188" x="10537825" y="5394325"/>
          <p14:tracePt t="239204" x="10537825" y="5402263"/>
          <p14:tracePt t="239220" x="10537825" y="5419725"/>
          <p14:tracePt t="239236" x="10537825" y="5429250"/>
          <p14:tracePt t="239252" x="10537825" y="5446713"/>
          <p14:tracePt t="239269" x="10537825" y="5465763"/>
          <p14:tracePt t="239284" x="10537825" y="5483225"/>
          <p14:tracePt t="239300" x="10537825" y="5500688"/>
          <p14:tracePt t="239316" x="10528300" y="5518150"/>
          <p14:tracePt t="239332" x="10528300" y="5527675"/>
          <p14:tracePt t="239348" x="10528300" y="5554663"/>
          <p14:tracePt t="239364" x="10528300" y="5581650"/>
          <p14:tracePt t="239380" x="10528300" y="5599113"/>
          <p14:tracePt t="239396" x="10528300" y="5626100"/>
          <p14:tracePt t="239412" x="10528300" y="5634038"/>
          <p14:tracePt t="239428" x="10528300" y="5643563"/>
          <p14:tracePt t="239444" x="10545763" y="5661025"/>
          <p14:tracePt t="239476" x="10555288" y="5680075"/>
          <p14:tracePt t="239492" x="10555288" y="5697538"/>
          <p14:tracePt t="239508" x="10563225" y="5715000"/>
          <p14:tracePt t="239524" x="10572750" y="5724525"/>
          <p14:tracePt t="239556" x="10572750" y="5741988"/>
          <p14:tracePt t="239572" x="10582275" y="5741988"/>
          <p14:tracePt t="239649" x="10599738" y="5741988"/>
          <p14:tracePt t="239729" x="10609263" y="5741988"/>
          <p14:tracePt t="239841" x="10617200" y="5741988"/>
          <p14:tracePt t="239856" x="10617200" y="5732463"/>
          <p14:tracePt t="239863" x="10617200" y="5715000"/>
          <p14:tracePt t="239877" x="10617200" y="5697538"/>
          <p14:tracePt t="239905" x="10617200" y="5688013"/>
          <p14:tracePt t="239910" x="10617200" y="5680075"/>
          <p14:tracePt t="239924" x="10617200" y="5670550"/>
          <p14:tracePt t="239940" x="10617200" y="5653088"/>
          <p14:tracePt t="239956" x="10617200" y="5634038"/>
          <p14:tracePt t="239973" x="10617200" y="5616575"/>
          <p14:tracePt t="239988" x="10617200" y="5599113"/>
          <p14:tracePt t="240004" x="10617200" y="5581650"/>
          <p14:tracePt t="240019" x="10617200" y="5572125"/>
          <p14:tracePt t="240036" x="10617200" y="5537200"/>
          <p14:tracePt t="240052" x="10617200" y="5527675"/>
          <p14:tracePt t="240068" x="10617200" y="5500688"/>
          <p14:tracePt t="240083" x="10617200" y="5483225"/>
          <p14:tracePt t="240100" x="10617200" y="5438775"/>
          <p14:tracePt t="240116" x="10617200" y="5411788"/>
          <p14:tracePt t="240132" x="10626725" y="5394325"/>
          <p14:tracePt t="240163" x="10626725" y="5375275"/>
          <p14:tracePt t="240179" x="10626725" y="5367338"/>
          <p14:tracePt t="240212" x="10634663" y="5330825"/>
          <p14:tracePt t="240228" x="10644188" y="5303838"/>
          <p14:tracePt t="240243" x="10644188" y="5286375"/>
          <p14:tracePt t="240276" x="10653713" y="5232400"/>
          <p14:tracePt t="240292" x="10661650" y="5214938"/>
          <p14:tracePt t="240308" x="10661650" y="5205413"/>
          <p14:tracePt t="240324" x="10661650" y="5187950"/>
          <p14:tracePt t="240340" x="10661650" y="5153025"/>
          <p14:tracePt t="240355" x="10661650" y="5143500"/>
          <p14:tracePt t="240372" x="10661650" y="5126038"/>
          <p14:tracePt t="240387" x="10661650" y="5116513"/>
          <p14:tracePt t="240403" x="10661650" y="5099050"/>
          <p14:tracePt t="240419" x="10661650" y="5081588"/>
          <p14:tracePt t="240435" x="10661650" y="5062538"/>
          <p14:tracePt t="240451" x="10661650" y="5027613"/>
          <p14:tracePt t="240467" x="10661650" y="5018088"/>
          <p14:tracePt t="240483" x="10661650" y="5000625"/>
          <p14:tracePt t="240499" x="10661650" y="4983163"/>
          <p14:tracePt t="240516" x="10661650" y="4965700"/>
          <p14:tracePt t="240531" x="10661650" y="4956175"/>
          <p14:tracePt t="240547" x="10661650" y="4946650"/>
          <p14:tracePt t="240563" x="10661650" y="4938713"/>
          <p14:tracePt t="240579" x="10671175" y="4938713"/>
          <p14:tracePt t="240752" x="10671175" y="4946650"/>
          <p14:tracePt t="240758" x="10680700" y="4956175"/>
          <p14:tracePt t="240771" x="10680700" y="4965700"/>
          <p14:tracePt t="240786" x="10680700" y="4973638"/>
          <p14:tracePt t="240802" x="10680700" y="4991100"/>
          <p14:tracePt t="240818" x="10680700" y="5018088"/>
          <p14:tracePt t="240834" x="10680700" y="5045075"/>
          <p14:tracePt t="240850" x="10680700" y="5081588"/>
          <p14:tracePt t="240866" x="10680700" y="5108575"/>
          <p14:tracePt t="240882" x="10680700" y="5133975"/>
          <p14:tracePt t="240898" x="10671175" y="5180013"/>
          <p14:tracePt t="240914" x="10671175" y="5205413"/>
          <p14:tracePt t="240930" x="10661650" y="5232400"/>
          <p14:tracePt t="240946" x="10661650" y="5259388"/>
          <p14:tracePt t="240962" x="10661650" y="5276850"/>
          <p14:tracePt t="240978" x="10661650" y="5295900"/>
          <p14:tracePt t="240994" x="10661650" y="5313363"/>
          <p14:tracePt t="241010" x="10661650" y="5322888"/>
          <p14:tracePt t="241029" x="10653713" y="5348288"/>
          <p14:tracePt t="241042" x="10653713" y="5357813"/>
          <p14:tracePt t="241058" x="10653713" y="5384800"/>
          <p14:tracePt t="241074" x="10653713" y="5402263"/>
          <p14:tracePt t="241091" x="10653713" y="5419725"/>
          <p14:tracePt t="241106" x="10653713" y="5438775"/>
          <p14:tracePt t="241126" x="10653713" y="5456238"/>
          <p14:tracePt t="241155" x="10653713" y="5465763"/>
          <p14:tracePt t="241160" x="10653713" y="5473700"/>
          <p14:tracePt t="241174" x="10653713" y="5491163"/>
          <p14:tracePt t="241187" x="10653713" y="5510213"/>
          <p14:tracePt t="241202" x="10653713" y="5562600"/>
          <p14:tracePt t="241218" x="10661650" y="5589588"/>
          <p14:tracePt t="241234" x="10661650" y="5608638"/>
          <p14:tracePt t="241250" x="10661650" y="5616575"/>
          <p14:tracePt t="241266" x="10661650" y="5634038"/>
          <p14:tracePt t="241287" x="10661650" y="5643563"/>
          <p14:tracePt t="241299" x="10661650" y="5653088"/>
          <p14:tracePt t="241707" x="10671175" y="5653088"/>
          <p14:tracePt t="241722" x="10671175" y="5643563"/>
          <p14:tracePt t="241728" x="10671175" y="5634038"/>
          <p14:tracePt t="241738" x="10671175" y="5626100"/>
          <p14:tracePt t="241746" x="10671175" y="5616575"/>
          <p14:tracePt t="241761" x="10671175" y="5599113"/>
          <p14:tracePt t="241778" x="10671175" y="5581650"/>
          <p14:tracePt t="241794" x="10671175" y="5537200"/>
          <p14:tracePt t="241809" x="10661650" y="5500688"/>
          <p14:tracePt t="241826" x="10661650" y="5465763"/>
          <p14:tracePt t="241841" x="10661650" y="5438775"/>
          <p14:tracePt t="241857" x="10653713" y="5411788"/>
          <p14:tracePt t="241873" x="10644188" y="5384800"/>
          <p14:tracePt t="241889" x="10644188" y="5357813"/>
          <p14:tracePt t="241905" x="10634663" y="5340350"/>
          <p14:tracePt t="241921" x="10634663" y="5313363"/>
          <p14:tracePt t="241938" x="10634663" y="5286375"/>
          <p14:tracePt t="241953" x="10634663" y="5259388"/>
          <p14:tracePt t="241985" x="10634663" y="5241925"/>
          <p14:tracePt t="242001" x="10626725" y="5232400"/>
          <p14:tracePt t="242018" x="10626725" y="5214938"/>
          <p14:tracePt t="242033" x="10590213" y="5180013"/>
          <p14:tracePt t="242049" x="10582275" y="5143500"/>
          <p14:tracePt t="242065" x="10555288" y="5116513"/>
          <p14:tracePt t="242081" x="10528300" y="5089525"/>
          <p14:tracePt t="242097" x="10491788" y="5045075"/>
          <p14:tracePt t="242113" x="10456863" y="5000625"/>
          <p14:tracePt t="242129" x="10439400" y="4973638"/>
          <p14:tracePt t="242145" x="10420350" y="4938713"/>
          <p14:tracePt t="242161" x="10420350" y="4919663"/>
          <p14:tracePt t="242178" x="10412413" y="4911725"/>
          <p14:tracePt t="242193" x="10402888" y="4884738"/>
          <p14:tracePt t="242209" x="10375900" y="4867275"/>
          <p14:tracePt t="242225" x="10367963" y="4848225"/>
          <p14:tracePt t="242241" x="10358438" y="4840288"/>
          <p14:tracePt t="242257" x="10340975" y="4803775"/>
          <p14:tracePt t="242273" x="10331450" y="4768850"/>
          <p14:tracePt t="242289" x="10304463" y="4724400"/>
          <p14:tracePt t="242305" x="10304463" y="4697413"/>
          <p14:tracePt t="242321" x="10304463" y="4660900"/>
          <p14:tracePt t="242337" x="10304463" y="4652963"/>
          <p14:tracePt t="242353" x="10304463" y="4633913"/>
          <p14:tracePt t="242369" x="10304463" y="4608513"/>
          <p14:tracePt t="242385" x="10287000" y="4589463"/>
          <p14:tracePt t="242401" x="10277475" y="4562475"/>
          <p14:tracePt t="242417" x="10277475" y="4545013"/>
          <p14:tracePt t="242433" x="10277475" y="4518025"/>
          <p14:tracePt t="242449" x="10277475" y="4510088"/>
          <p14:tracePt t="242490" x="10277475" y="4500563"/>
          <p14:tracePt t="242539" x="10277475" y="4491038"/>
          <p14:tracePt t="242555" x="10287000" y="4491038"/>
          <p14:tracePt t="242590" x="10296525" y="4491038"/>
          <p14:tracePt t="242604" x="10313988" y="4491038"/>
          <p14:tracePt t="242620" x="10313988" y="4510088"/>
          <p14:tracePt t="242626" x="10313988" y="4518025"/>
          <p14:tracePt t="242641" x="10313988" y="4554538"/>
          <p14:tracePt t="242657" x="10313988" y="4581525"/>
          <p14:tracePt t="242673" x="10313988" y="4616450"/>
          <p14:tracePt t="242689" x="10313988" y="4660900"/>
          <p14:tracePt t="242705" x="10313988" y="4687888"/>
          <p14:tracePt t="242721" x="10313988" y="4724400"/>
          <p14:tracePt t="242737" x="10313988" y="4751388"/>
          <p14:tracePt t="242752" x="10313988" y="4776788"/>
          <p14:tracePt t="242768" x="10313988" y="4813300"/>
          <p14:tracePt t="242784" x="10313988" y="4867275"/>
          <p14:tracePt t="242801" x="10313988" y="4911725"/>
          <p14:tracePt t="242816" x="10313988" y="4965700"/>
          <p14:tracePt t="242834" x="10304463" y="5010150"/>
          <p14:tracePt t="242848" x="10304463" y="5045075"/>
          <p14:tracePt t="242864" x="10304463" y="5089525"/>
          <p14:tracePt t="242880" x="10304463" y="5133975"/>
          <p14:tracePt t="242896" x="10304463" y="5180013"/>
          <p14:tracePt t="242912" x="10304463" y="5214938"/>
          <p14:tracePt t="242928" x="10304463" y="5241925"/>
          <p14:tracePt t="242944" x="10304463" y="5276850"/>
          <p14:tracePt t="242960" x="10304463" y="5303838"/>
          <p14:tracePt t="242976" x="10304463" y="5357813"/>
          <p14:tracePt t="242992" x="10313988" y="5384800"/>
          <p14:tracePt t="243008" x="10323513" y="5438775"/>
          <p14:tracePt t="243025" x="10331450" y="5446713"/>
          <p14:tracePt t="243040" x="10331450" y="5473700"/>
          <p14:tracePt t="243056" x="10331450" y="5510213"/>
          <p14:tracePt t="243072" x="10340975" y="5527675"/>
          <p14:tracePt t="243088" x="10348913" y="5562600"/>
          <p14:tracePt t="243104" x="10348913" y="5572125"/>
          <p14:tracePt t="243120" x="10358438" y="5599113"/>
          <p14:tracePt t="243136" x="10375900" y="5634038"/>
          <p14:tracePt t="243152" x="10385425" y="5661025"/>
          <p14:tracePt t="243168" x="10394950" y="5688013"/>
          <p14:tracePt t="243184" x="10394950" y="5705475"/>
          <p14:tracePt t="243200" x="10394950" y="5724525"/>
          <p14:tracePt t="243217" x="10402888" y="5724525"/>
          <p14:tracePt t="243232" x="10402888" y="5732463"/>
          <p14:tracePt t="243277" x="10412413" y="5741988"/>
          <p14:tracePt t="243700" x="10412413" y="5732463"/>
          <p14:tracePt t="243972" x="10412413" y="5724525"/>
          <p14:tracePt t="244167" x="10412413" y="5715000"/>
          <p14:tracePt t="245521" x="10402888" y="5715000"/>
          <p14:tracePt t="245640" x="10394950" y="5715000"/>
          <p14:tracePt t="245672" x="10394950" y="5724525"/>
          <p14:tracePt t="245678" x="10394950" y="5732463"/>
          <p14:tracePt t="245694" x="10394950" y="5741988"/>
          <p14:tracePt t="245721" x="10394950" y="5751513"/>
          <p14:tracePt t="245740" x="10394950" y="5759450"/>
          <p14:tracePt t="245753" x="10394950" y="5768975"/>
          <p14:tracePt t="245773" x="10394950" y="5776913"/>
          <p14:tracePt t="245784" x="10394950" y="5786438"/>
          <p14:tracePt t="245805" x="10394950" y="5795963"/>
          <p14:tracePt t="245881" x="10394950" y="5803900"/>
          <p14:tracePt t="245913" x="10412413" y="5803900"/>
          <p14:tracePt t="245918" x="10420350" y="5803900"/>
          <p14:tracePt t="245944" x="10429875" y="5803900"/>
          <p14:tracePt t="245950" x="10439400" y="5803900"/>
          <p14:tracePt t="245966" x="10466388" y="5803900"/>
          <p14:tracePt t="245981" x="10466388" y="5795963"/>
          <p14:tracePt t="245997" x="10474325" y="5786438"/>
          <p14:tracePt t="246041" x="10474325" y="5776913"/>
          <p14:tracePt t="246057" x="10474325" y="5768975"/>
          <p14:tracePt t="246457" x="10456863" y="5768975"/>
          <p14:tracePt t="246461" x="10447338" y="5768975"/>
          <p14:tracePt t="246536" x="10439400" y="5768975"/>
          <p14:tracePt t="246542" x="10420350" y="5759450"/>
          <p14:tracePt t="246557" x="10402888" y="5759450"/>
          <p14:tracePt t="246573" x="10375900" y="5759450"/>
          <p14:tracePt t="246590" x="10304463" y="5751513"/>
          <p14:tracePt t="246606" x="10198100" y="5732463"/>
          <p14:tracePt t="246621" x="10144125" y="5715000"/>
          <p14:tracePt t="246637" x="10018713" y="5661025"/>
          <p14:tracePt t="246653" x="9939338" y="5634038"/>
          <p14:tracePt t="246669" x="9885363" y="5608638"/>
          <p14:tracePt t="246685" x="9867900" y="5599113"/>
          <p14:tracePt t="246717" x="9867900" y="5589588"/>
          <p14:tracePt t="246794" x="9848850" y="5589588"/>
          <p14:tracePt t="246800" x="9840913" y="5589588"/>
          <p14:tracePt t="246813" x="9831388" y="5589588"/>
          <p14:tracePt t="246829" x="9823450" y="5581650"/>
          <p14:tracePt t="246875" x="9823450" y="5572125"/>
          <p14:tracePt t="246970" x="9831388" y="5572125"/>
          <p14:tracePt t="247003" x="9840913" y="5572125"/>
          <p14:tracePt t="247051" x="9848850" y="5572125"/>
          <p14:tracePt t="247082" x="9858375" y="5572125"/>
          <p14:tracePt t="247087" x="9867900" y="5572125"/>
          <p14:tracePt t="247146" x="9875838" y="5572125"/>
          <p14:tracePt t="247163" x="9894888" y="5572125"/>
          <p14:tracePt t="247168" x="9894888" y="5581650"/>
          <p14:tracePt t="247180" x="9902825" y="5581650"/>
          <p14:tracePt t="247196" x="9929813" y="5589588"/>
          <p14:tracePt t="247212" x="9939338" y="5599113"/>
          <p14:tracePt t="247229" x="9947275" y="5599113"/>
          <p14:tracePt t="247244" x="9966325" y="5599113"/>
          <p14:tracePt t="247261" x="10001250" y="5599113"/>
          <p14:tracePt t="247276" x="10055225" y="5599113"/>
          <p14:tracePt t="247294" x="10188575" y="5599113"/>
          <p14:tracePt t="247308" x="10242550" y="5599113"/>
          <p14:tracePt t="247324" x="10304463" y="5599113"/>
          <p14:tracePt t="247340" x="10323513" y="5599113"/>
          <p14:tracePt t="247594" x="10313988" y="5599113"/>
          <p14:tracePt t="247643" x="10323513" y="5589588"/>
          <p14:tracePt t="248360" x="10323513" y="5599113"/>
          <p14:tracePt t="248372" x="10323513" y="5608638"/>
          <p14:tracePt t="248420" x="10323513" y="5616575"/>
          <p14:tracePt t="248485" x="10323513" y="5626100"/>
          <p14:tracePt t="248612" x="10331450" y="5626100"/>
          <p14:tracePt t="248741" x="10340975" y="5626100"/>
          <p14:tracePt t="248789" x="10340975" y="5616575"/>
          <p14:tracePt t="248836" x="10340975" y="5608638"/>
          <p14:tracePt t="248841" x="10340975" y="5599113"/>
          <p14:tracePt t="248916" x="10340975" y="5589588"/>
          <p14:tracePt t="248933" x="10340975" y="5581650"/>
          <p14:tracePt t="249141" x="10348913" y="5581650"/>
          <p14:tracePt t="249173" x="10367963" y="5581650"/>
          <p14:tracePt t="249188" x="10375900" y="5581650"/>
          <p14:tracePt t="249193" x="10385425" y="5581650"/>
          <p14:tracePt t="249220" x="10402888" y="5581650"/>
          <p14:tracePt t="249236" x="10420350" y="5581650"/>
          <p14:tracePt t="249241" x="10429875" y="5581650"/>
          <p14:tracePt t="249252" x="10447338" y="5581650"/>
          <p14:tracePt t="249259" x="10483850" y="5562600"/>
          <p14:tracePt t="249274" x="10528300" y="5545138"/>
          <p14:tracePt t="249348" x="10537825" y="5545138"/>
          <p14:tracePt t="249365" x="10545763" y="5545138"/>
          <p14:tracePt t="249381" x="10545763" y="5537200"/>
          <p14:tracePt t="249413" x="10555288" y="5537200"/>
          <p14:tracePt t="249429" x="10563225" y="5537200"/>
          <p14:tracePt t="249448" x="10572750" y="5537200"/>
          <p14:tracePt t="249460" x="10590213" y="5537200"/>
          <p14:tracePt t="249466" x="10599738" y="5537200"/>
          <p14:tracePt t="249482" x="10626725" y="5537200"/>
          <p14:tracePt t="249500" x="10634663" y="5537200"/>
          <p14:tracePt t="249951" x="10644188" y="5537200"/>
          <p14:tracePt t="252549" x="10653713" y="5537200"/>
          <p14:tracePt t="252661" x="10661650" y="5545138"/>
          <p14:tracePt t="253798" x="10653713" y="5554663"/>
          <p14:tracePt t="253803" x="10644188" y="5554663"/>
          <p14:tracePt t="253815" x="10634663" y="5554663"/>
          <p14:tracePt t="253830" x="10617200" y="5554663"/>
          <p14:tracePt t="253846" x="10590213" y="5554663"/>
          <p14:tracePt t="253862" x="10572750" y="5554663"/>
          <p14:tracePt t="253878" x="10537825" y="5554663"/>
          <p14:tracePt t="253894" x="10510838" y="5554663"/>
          <p14:tracePt t="253911" x="10491788" y="5554663"/>
          <p14:tracePt t="253926" x="10466388" y="5554663"/>
          <p14:tracePt t="253942" x="10429875" y="5545138"/>
          <p14:tracePt t="253958" x="10412413" y="5545138"/>
          <p14:tracePt t="253975" x="10358438" y="5545138"/>
          <p14:tracePt t="253990" x="10323513" y="5545138"/>
          <p14:tracePt t="254006" x="10287000" y="5545138"/>
          <p14:tracePt t="254022" x="10242550" y="5545138"/>
          <p14:tracePt t="254038" x="10206038" y="5545138"/>
          <p14:tracePt t="254054" x="10161588" y="5545138"/>
          <p14:tracePt t="254070" x="10144125" y="5545138"/>
          <p14:tracePt t="254086" x="10134600" y="5545138"/>
          <p14:tracePt t="254119" x="10126663" y="5545138"/>
          <p14:tracePt t="254135" x="10109200" y="5545138"/>
          <p14:tracePt t="254151" x="10099675" y="5545138"/>
          <p14:tracePt t="254187" x="10090150" y="5545138"/>
          <p14:tracePt t="254191" x="10109200" y="5554663"/>
          <p14:tracePt t="254200" x="10134600" y="5562600"/>
          <p14:tracePt t="254215" x="10206038" y="5572125"/>
          <p14:tracePt t="254230" x="10323513" y="5589588"/>
          <p14:tracePt t="254246" x="10402888" y="5589588"/>
          <p14:tracePt t="254263" x="10439400" y="5589588"/>
          <p14:tracePt t="254278" x="10447338" y="5589588"/>
          <p14:tracePt t="254391" x="10439400" y="5589588"/>
          <p14:tracePt t="254455" x="10429875" y="5589588"/>
          <p14:tracePt t="254631" x="10420350" y="5589588"/>
          <p14:tracePt t="254904" x="10429875" y="5589588"/>
          <p14:tracePt t="254921" x="10447338" y="5589588"/>
          <p14:tracePt t="254925" x="10466388" y="5572125"/>
          <p14:tracePt t="254940" x="10491788" y="5572125"/>
          <p14:tracePt t="254953" x="10501313" y="5572125"/>
          <p14:tracePt t="254965" x="10510838" y="5572125"/>
          <p14:tracePt t="254981" x="10528300" y="5572125"/>
          <p14:tracePt t="255048" x="10537825" y="5572125"/>
          <p14:tracePt t="255065" x="10545763" y="5572125"/>
          <p14:tracePt t="255070" x="10555288" y="5572125"/>
          <p14:tracePt t="255084" x="10563225" y="5572125"/>
          <p14:tracePt t="255145" x="10572750" y="5572125"/>
          <p14:tracePt t="255149" x="10582275" y="5572125"/>
          <p14:tracePt t="255161" x="10590213" y="5572125"/>
          <p14:tracePt t="255173" x="10599738" y="5572125"/>
          <p14:tracePt t="255189" x="10609263" y="5572125"/>
          <p14:tracePt t="255205" x="10617200" y="5572125"/>
          <p14:tracePt t="255368" x="10626725" y="5572125"/>
          <p14:tracePt t="255386" x="10634663" y="5572125"/>
          <p14:tracePt t="255465" x="10626725" y="5572125"/>
          <p14:tracePt t="255481" x="10599738" y="5572125"/>
          <p14:tracePt t="255485" x="10590213" y="5581650"/>
          <p14:tracePt t="255497" x="10582275" y="5581650"/>
          <p14:tracePt t="255509" x="10563225" y="5581650"/>
          <p14:tracePt t="255525" x="10528300" y="5581650"/>
          <p14:tracePt t="255541" x="10501313" y="5581650"/>
          <p14:tracePt t="255557" x="10483850" y="5581650"/>
          <p14:tracePt t="255572" x="10456863" y="5581650"/>
          <p14:tracePt t="255589" x="10447338" y="5581650"/>
          <p14:tracePt t="255720" x="10474325" y="5581650"/>
          <p14:tracePt t="255725" x="10510838" y="5581650"/>
          <p14:tracePt t="255737" x="10545763" y="5581650"/>
          <p14:tracePt t="255748" x="10563225" y="5581650"/>
          <p14:tracePt t="255764" x="10626725" y="5581650"/>
          <p14:tracePt t="255780" x="10688638" y="5572125"/>
          <p14:tracePt t="255796" x="10706100" y="5562600"/>
          <p14:tracePt t="255865" x="10698163" y="5562600"/>
          <p14:tracePt t="255881" x="10688638" y="5562600"/>
          <p14:tracePt t="255897" x="10680700" y="5562600"/>
          <p14:tracePt t="255902" x="10671175" y="5562600"/>
          <p14:tracePt t="255913" x="10661650" y="5562600"/>
          <p14:tracePt t="255924" x="10653713" y="5562600"/>
          <p14:tracePt t="255940" x="10617200" y="5562600"/>
          <p14:tracePt t="255956" x="10582275" y="5562600"/>
          <p14:tracePt t="255972" x="10528300" y="5562600"/>
          <p14:tracePt t="255988" x="10518775" y="5562600"/>
          <p14:tracePt t="256041" x="10510838" y="5562600"/>
          <p14:tracePt t="256346" x="10528300" y="5562600"/>
          <p14:tracePt t="256362" x="10537825" y="5562600"/>
          <p14:tracePt t="256378" x="10545763" y="5562600"/>
          <p14:tracePt t="256570" x="10537825" y="5562600"/>
          <p14:tracePt t="256575" x="10528300" y="5562600"/>
          <p14:tracePt t="256586" x="10518775" y="5562600"/>
          <p14:tracePt t="256596" x="10501313" y="5562600"/>
          <p14:tracePt t="256612" x="10474325" y="5572125"/>
          <p14:tracePt t="256628" x="10420350" y="5581650"/>
          <p14:tracePt t="256643" x="10340975" y="5589588"/>
          <p14:tracePt t="256659" x="10269538" y="5599113"/>
          <p14:tracePt t="256675" x="10153650" y="5616575"/>
          <p14:tracePt t="256691" x="10090150" y="5616575"/>
          <p14:tracePt t="256707" x="10063163" y="5616575"/>
          <p14:tracePt t="256763" x="10055225" y="5616575"/>
          <p14:tracePt t="256767" x="10045700" y="5616575"/>
          <p14:tracePt t="256778" x="10028238" y="5616575"/>
          <p14:tracePt t="256787" x="10018713" y="5616575"/>
          <p14:tracePt t="256803" x="10010775" y="5608638"/>
          <p14:tracePt t="256827" x="10001250" y="5608638"/>
          <p14:tracePt t="256846" x="9991725" y="5608638"/>
          <p14:tracePt t="256859" x="9974263" y="5608638"/>
          <p14:tracePt t="256867" x="9966325" y="5608638"/>
          <p14:tracePt t="256883" x="9939338" y="5608638"/>
          <p14:tracePt t="256899" x="9920288" y="5608638"/>
          <p14:tracePt t="257083" x="9920288" y="5599113"/>
          <p14:tracePt t="257099" x="9939338" y="5589588"/>
          <p14:tracePt t="257103" x="9956800" y="5589588"/>
          <p14:tracePt t="257114" x="10001250" y="5589588"/>
          <p14:tracePt t="257123" x="10045700" y="5589588"/>
          <p14:tracePt t="257139" x="10117138" y="5589588"/>
          <p14:tracePt t="257155" x="10198100" y="5589588"/>
          <p14:tracePt t="257171" x="10269538" y="5581650"/>
          <p14:tracePt t="257187" x="10323513" y="5572125"/>
          <p14:tracePt t="257901" x="10331450" y="5572125"/>
          <p14:tracePt t="257917" x="10331450" y="5562600"/>
          <p14:tracePt t="257933" x="10331450" y="5554663"/>
          <p14:tracePt t="257949" x="10323513" y="5545138"/>
          <p14:tracePt t="257953" x="10313988" y="5527675"/>
          <p14:tracePt t="257968" x="10296525" y="5500688"/>
          <p14:tracePt t="257981" x="10277475" y="5465763"/>
          <p14:tracePt t="257987" x="10277475" y="5438775"/>
          <p14:tracePt t="258002" x="10269538" y="5384800"/>
          <p14:tracePt t="258018" x="10242550" y="5313363"/>
          <p14:tracePt t="258034" x="10171113" y="5187950"/>
          <p14:tracePt t="258050" x="10018713" y="5010150"/>
          <p14:tracePt t="258066" x="9777413" y="4776788"/>
          <p14:tracePt t="258082" x="9394825" y="4384675"/>
          <p14:tracePt t="258098" x="9018588" y="4000500"/>
          <p14:tracePt t="258114" x="8742363" y="3660775"/>
          <p14:tracePt t="258130" x="8572500" y="3375025"/>
          <p14:tracePt t="258146" x="8466138" y="3152775"/>
          <p14:tracePt t="258162" x="8402638" y="3000375"/>
          <p14:tracePt t="258179" x="8394700" y="2946400"/>
          <p14:tracePt t="258194" x="8394700" y="2928938"/>
          <p14:tracePt t="258210" x="8394700" y="2911475"/>
          <p14:tracePt t="258226" x="8402638" y="2901950"/>
          <p14:tracePt t="258242" x="8429625" y="2901950"/>
          <p14:tracePt t="258258" x="8483600" y="2901950"/>
          <p14:tracePt t="258274" x="8518525" y="2928938"/>
          <p14:tracePt t="258290" x="8555038" y="2946400"/>
          <p14:tracePt t="258306" x="8572500" y="2955925"/>
          <p14:tracePt t="258322" x="8589963" y="2955925"/>
          <p14:tracePt t="258338" x="8616950" y="2965450"/>
          <p14:tracePt t="258354" x="8634413" y="2965450"/>
          <p14:tracePt t="258370" x="8670925" y="2965450"/>
          <p14:tracePt t="258386" x="8697913" y="2973388"/>
          <p14:tracePt t="258402" x="8705850" y="2990850"/>
          <p14:tracePt t="258418" x="8705850" y="3054350"/>
          <p14:tracePt t="258434" x="8705850" y="3108325"/>
          <p14:tracePt t="258450" x="8705850" y="3205163"/>
          <p14:tracePt t="258466" x="8680450" y="3340100"/>
          <p14:tracePt t="258482" x="8643938" y="3465513"/>
          <p14:tracePt t="258498" x="8643938" y="3581400"/>
          <p14:tracePt t="258514" x="8697913" y="3679825"/>
          <p14:tracePt t="258530" x="8751888" y="3776663"/>
          <p14:tracePt t="258546" x="8804275" y="3840163"/>
          <p14:tracePt t="258562" x="8858250" y="3875088"/>
          <p14:tracePt t="258578" x="8902700" y="3894138"/>
          <p14:tracePt t="258594" x="8929688" y="3894138"/>
          <p14:tracePt t="258610" x="8939213" y="3894138"/>
          <p14:tracePt t="258627" x="8974138" y="3894138"/>
          <p14:tracePt t="258642" x="9028113" y="3894138"/>
          <p14:tracePt t="258658" x="9055100" y="3894138"/>
          <p14:tracePt t="258674" x="9090025" y="3894138"/>
          <p14:tracePt t="258690" x="9144000" y="3884613"/>
          <p14:tracePt t="258706" x="9161463" y="3857625"/>
          <p14:tracePt t="258722" x="9161463" y="3840163"/>
          <p14:tracePt t="258738" x="9161463" y="3822700"/>
          <p14:tracePt t="258753" x="9161463" y="3803650"/>
          <p14:tracePt t="258770" x="9153525" y="3768725"/>
          <p14:tracePt t="258786" x="9134475" y="3741738"/>
          <p14:tracePt t="258801" x="9117013" y="3697288"/>
          <p14:tracePt t="258818" x="9109075" y="3670300"/>
          <p14:tracePt t="258834" x="9109075" y="3660775"/>
          <p14:tracePt t="258849" x="9082088" y="3643313"/>
          <p14:tracePt t="258865" x="9037638" y="3625850"/>
          <p14:tracePt t="258881" x="9018588" y="3625850"/>
          <p14:tracePt t="258897" x="9010650" y="3625850"/>
          <p14:tracePt t="258929" x="8991600" y="3625850"/>
          <p14:tracePt t="258945" x="8983663" y="3633788"/>
          <p14:tracePt t="258961" x="8983663" y="3670300"/>
          <p14:tracePt t="258977" x="8974138" y="3732213"/>
          <p14:tracePt t="258993" x="8974138" y="3776663"/>
          <p14:tracePt t="259009" x="8974138" y="3813175"/>
          <p14:tracePt t="259025" x="8974138" y="3857625"/>
          <p14:tracePt t="259041" x="9010650" y="3884613"/>
          <p14:tracePt t="259057" x="9037638" y="3884613"/>
          <p14:tracePt t="259073" x="9055100" y="3894138"/>
          <p14:tracePt t="259105" x="9072563" y="3894138"/>
          <p14:tracePt t="259149" x="9082088" y="3894138"/>
          <p14:tracePt t="259295" x="9082088" y="3902075"/>
          <p14:tracePt t="259311" x="9082088" y="3911600"/>
          <p14:tracePt t="259327" x="9082088" y="3938588"/>
          <p14:tracePt t="259332" x="9072563" y="3938588"/>
          <p14:tracePt t="259346" x="9072563" y="3956050"/>
          <p14:tracePt t="259377" x="9072563" y="3973513"/>
          <p14:tracePt t="259393" x="9072563" y="4000500"/>
          <p14:tracePt t="259409" x="9072563" y="4027488"/>
          <p14:tracePt t="259425" x="9082088" y="4071938"/>
          <p14:tracePt t="259428" x="9090025" y="4108450"/>
          <p14:tracePt t="259442" x="9134475" y="4152900"/>
          <p14:tracePt t="259457" x="9180513" y="4224338"/>
          <p14:tracePt t="259473" x="9269413" y="4357688"/>
          <p14:tracePt t="259489" x="9394825" y="4510088"/>
          <p14:tracePt t="259505" x="9528175" y="4652963"/>
          <p14:tracePt t="259521" x="9688513" y="4813300"/>
          <p14:tracePt t="259537" x="9858375" y="4965700"/>
          <p14:tracePt t="259553" x="10072688" y="5108575"/>
          <p14:tracePt t="259569" x="10287000" y="5224463"/>
          <p14:tracePt t="259585" x="10456863" y="5313363"/>
          <p14:tracePt t="259601" x="10491788" y="5340350"/>
          <p14:tracePt t="259617" x="10510838" y="5357813"/>
          <p14:tracePt t="259633" x="10545763" y="5384800"/>
          <p14:tracePt t="259649" x="10563225" y="5402263"/>
          <p14:tracePt t="259726" x="10572750" y="5419725"/>
          <p14:tracePt t="259732" x="10590213" y="5456238"/>
          <p14:tracePt t="259744" x="10590213" y="5473700"/>
          <p14:tracePt t="259760" x="10609263" y="5483225"/>
          <p14:tracePt t="259807" x="10617200" y="5491163"/>
          <p14:tracePt t="259812" x="10634663" y="5500688"/>
          <p14:tracePt t="259824" x="10653713" y="5500688"/>
          <p14:tracePt t="259840" x="10671175" y="5500688"/>
          <p14:tracePt t="259857" x="10680700" y="5500688"/>
          <p14:tracePt t="259872" x="10688638" y="5500688"/>
          <p14:tracePt t="259888" x="10688638" y="5491163"/>
          <p14:tracePt t="259904" x="10688638" y="5483225"/>
          <p14:tracePt t="259920" x="10671175" y="5446713"/>
          <p14:tracePt t="259936" x="10590213" y="5402263"/>
          <p14:tracePt t="259952" x="10545763" y="5402263"/>
          <p14:tracePt t="259968" x="10510838" y="5394325"/>
          <p14:tracePt t="259985" x="10474325" y="5394325"/>
          <p14:tracePt t="260000" x="10456863" y="5394325"/>
          <p14:tracePt t="260018" x="10429875" y="5411788"/>
          <p14:tracePt t="260032" x="10420350" y="5411788"/>
          <p14:tracePt t="260048" x="10402888" y="5429250"/>
          <p14:tracePt t="260143" x="10394950" y="5429250"/>
          <p14:tracePt t="260148" x="10385425" y="5419725"/>
          <p14:tracePt t="260163" x="10375900" y="5384800"/>
          <p14:tracePt t="260176" x="10375900" y="5375275"/>
          <p14:tracePt t="260192" x="10375900" y="5303838"/>
          <p14:tracePt t="260208" x="10375900" y="5232400"/>
          <p14:tracePt t="260224" x="10375900" y="5170488"/>
          <p14:tracePt t="260240" x="10375900" y="5108575"/>
          <p14:tracePt t="260256" x="10375900" y="5054600"/>
          <p14:tracePt t="260272" x="10375900" y="5027613"/>
          <p14:tracePt t="260288" x="10348913" y="4965700"/>
          <p14:tracePt t="260304" x="10331450" y="4946650"/>
          <p14:tracePt t="260320" x="10313988" y="4911725"/>
          <p14:tracePt t="260336" x="10313988" y="4884738"/>
          <p14:tracePt t="260352" x="10313988" y="4848225"/>
          <p14:tracePt t="260368" x="10313988" y="4822825"/>
          <p14:tracePt t="260384" x="10313988" y="4795838"/>
          <p14:tracePt t="260400" x="10313988" y="4776788"/>
          <p14:tracePt t="260446" x="10313988" y="4768850"/>
          <p14:tracePt t="260462" x="10323513" y="4759325"/>
          <p14:tracePt t="260479" x="10323513" y="4751388"/>
          <p14:tracePt t="260575" x="10323513" y="4741863"/>
          <p14:tracePt t="260591" x="10323513" y="4732338"/>
          <p14:tracePt t="260596" x="10323513" y="4714875"/>
          <p14:tracePt t="260608" x="10323513" y="4705350"/>
          <p14:tracePt t="260624" x="10313988" y="4670425"/>
          <p14:tracePt t="260640" x="10252075" y="4616450"/>
          <p14:tracePt t="260656" x="10188575" y="4554538"/>
          <p14:tracePt t="260672" x="10072688" y="4456113"/>
          <p14:tracePt t="260688" x="9939338" y="4348163"/>
          <p14:tracePt t="260704" x="9823450" y="4214813"/>
          <p14:tracePt t="260720" x="9725025" y="4071938"/>
          <p14:tracePt t="260736" x="9653588" y="3965575"/>
          <p14:tracePt t="260752" x="9599613" y="3867150"/>
          <p14:tracePt t="260768" x="9555163" y="3803650"/>
          <p14:tracePt t="260785" x="9491663" y="3741738"/>
          <p14:tracePt t="260801" x="9402763" y="3679825"/>
          <p14:tracePt t="260816" x="9367838" y="3633788"/>
          <p14:tracePt t="260833" x="9331325" y="3608388"/>
          <p14:tracePt t="260848" x="9313863" y="3571875"/>
          <p14:tracePt t="260864" x="9304338" y="3554413"/>
          <p14:tracePt t="260880" x="9296400" y="3536950"/>
          <p14:tracePt t="260896" x="9251950" y="3500438"/>
          <p14:tracePt t="260912" x="9197975" y="3438525"/>
          <p14:tracePt t="260928" x="9161463" y="3402013"/>
          <p14:tracePt t="260944" x="9109075" y="3375025"/>
          <p14:tracePt t="260960" x="9037638" y="3330575"/>
          <p14:tracePt t="260976" x="8966200" y="3286125"/>
          <p14:tracePt t="260992" x="8894763" y="3241675"/>
          <p14:tracePt t="261008" x="8831263" y="3224213"/>
          <p14:tracePt t="261024" x="8777288" y="3197225"/>
          <p14:tracePt t="261040" x="8742363" y="3197225"/>
          <p14:tracePt t="261056" x="8697913" y="3197225"/>
          <p14:tracePt t="261072" x="8653463" y="3197225"/>
          <p14:tracePt t="261088" x="8609013" y="3197225"/>
          <p14:tracePt t="261104" x="8562975" y="3197225"/>
          <p14:tracePt t="261120" x="8537575" y="3197225"/>
          <p14:tracePt t="261136" x="8491538" y="3197225"/>
          <p14:tracePt t="261152" x="8439150" y="3197225"/>
          <p14:tracePt t="261168" x="8394700" y="3197225"/>
          <p14:tracePt t="261184" x="8348663" y="3214688"/>
          <p14:tracePt t="261200" x="8331200" y="3214688"/>
          <p14:tracePt t="261216" x="8313738" y="3232150"/>
          <p14:tracePt t="261232" x="8269288" y="3251200"/>
          <p14:tracePt t="261248" x="8224838" y="3286125"/>
          <p14:tracePt t="261264" x="8205788" y="3330575"/>
          <p14:tracePt t="261280" x="8188325" y="3394075"/>
          <p14:tracePt t="261296" x="8170863" y="3465513"/>
          <p14:tracePt t="261312" x="8153400" y="3544888"/>
          <p14:tracePt t="261328" x="8153400" y="3625850"/>
          <p14:tracePt t="261344" x="8153400" y="3679825"/>
          <p14:tracePt t="261360" x="8170863" y="3732213"/>
          <p14:tracePt t="261376" x="8224838" y="3795713"/>
          <p14:tracePt t="261392" x="8313738" y="3867150"/>
          <p14:tracePt t="261408" x="8358188" y="3902075"/>
          <p14:tracePt t="261424" x="8429625" y="3938588"/>
          <p14:tracePt t="261440" x="8537575" y="3956050"/>
          <p14:tracePt t="261456" x="8634413" y="3983038"/>
          <p14:tracePt t="261472" x="8724900" y="3990975"/>
          <p14:tracePt t="261488" x="8796338" y="3990975"/>
          <p14:tracePt t="261505" x="8867775" y="3990975"/>
          <p14:tracePt t="261520" x="8920163" y="3990975"/>
          <p14:tracePt t="261536" x="8947150" y="3973513"/>
          <p14:tracePt t="261552" x="8974138" y="3956050"/>
          <p14:tracePt t="261568" x="9001125" y="3938588"/>
          <p14:tracePt t="261584" x="9001125" y="3919538"/>
          <p14:tracePt t="261652" x="9010650" y="3919538"/>
          <p14:tracePt t="261665" x="9028113" y="3929063"/>
          <p14:tracePt t="261670" x="9037638" y="3946525"/>
          <p14:tracePt t="261681" x="9055100" y="3983038"/>
          <p14:tracePt t="261695" x="9072563" y="4017963"/>
          <p14:tracePt t="261711" x="9126538" y="4098925"/>
          <p14:tracePt t="261727" x="9197975" y="4268788"/>
          <p14:tracePt t="261743" x="9304338" y="4438650"/>
          <p14:tracePt t="261759" x="9447213" y="4679950"/>
          <p14:tracePt t="261775" x="9599613" y="4894263"/>
          <p14:tracePt t="261791" x="9752013" y="5072063"/>
          <p14:tracePt t="261807" x="9885363" y="5232400"/>
          <p14:tracePt t="261823" x="9966325" y="5322888"/>
          <p14:tracePt t="261839" x="10001250" y="5375275"/>
          <p14:tracePt t="261855" x="10045700" y="5429250"/>
          <p14:tracePt t="261871" x="10090150" y="5473700"/>
          <p14:tracePt t="261902" x="10126663" y="5510213"/>
          <p14:tracePt t="261918" x="10233025" y="5589588"/>
          <p14:tracePt t="261934" x="10304463" y="5643563"/>
          <p14:tracePt t="261950" x="10331450" y="5653088"/>
          <p14:tracePt t="261966" x="10402888" y="5670550"/>
          <p14:tracePt t="261982" x="10447338" y="5680075"/>
          <p14:tracePt t="261998" x="10501313" y="5697538"/>
          <p14:tracePt t="262014" x="10545763" y="5715000"/>
          <p14:tracePt t="262046" x="10555288" y="5732463"/>
          <p14:tracePt t="262062" x="10555288" y="5741988"/>
          <p14:tracePt t="262188" x="10555288" y="5732463"/>
          <p14:tracePt t="262200" x="10555288" y="5724525"/>
          <p14:tracePt t="262216" x="10555288" y="5705475"/>
          <p14:tracePt t="262232" x="10537825" y="5680075"/>
          <p14:tracePt t="262239" x="10528300" y="5680075"/>
          <p14:tracePt t="262254" x="10510838" y="5653088"/>
          <p14:tracePt t="262270" x="10474325" y="5634038"/>
          <p14:tracePt t="262286" x="10447338" y="5616575"/>
          <p14:tracePt t="262318" x="10429875" y="5589588"/>
          <p14:tracePt t="262334" x="10412413" y="5572125"/>
          <p14:tracePt t="262350" x="10402888" y="5562600"/>
          <p14:tracePt t="262382" x="10394950" y="5545138"/>
          <p14:tracePt t="262398" x="10385425" y="5527675"/>
          <p14:tracePt t="262414" x="10367963" y="5510213"/>
          <p14:tracePt t="262430" x="10358438" y="5491163"/>
          <p14:tracePt t="262446" x="10358438" y="5473700"/>
          <p14:tracePt t="262462" x="10358438" y="5446713"/>
          <p14:tracePt t="262478" x="10348913" y="5429250"/>
          <p14:tracePt t="262494" x="10340975" y="5411788"/>
          <p14:tracePt t="262510" x="10340975" y="5394325"/>
          <p14:tracePt t="262526" x="10331450" y="5367338"/>
          <p14:tracePt t="262542" x="10331450" y="5340350"/>
          <p14:tracePt t="262558" x="10331450" y="5313363"/>
          <p14:tracePt t="262574" x="10331450" y="5295900"/>
          <p14:tracePt t="262590" x="10331450" y="5251450"/>
          <p14:tracePt t="262606" x="10348913" y="5205413"/>
          <p14:tracePt t="262622" x="10367963" y="5180013"/>
          <p14:tracePt t="262639" x="10367963" y="5133975"/>
          <p14:tracePt t="262654" x="10375900" y="5081588"/>
          <p14:tracePt t="262670" x="10394950" y="5045075"/>
          <p14:tracePt t="262686" x="10394950" y="5018088"/>
          <p14:tracePt t="262702" x="10394950" y="4983163"/>
          <p14:tracePt t="262718" x="10394950" y="4946650"/>
          <p14:tracePt t="262734" x="10394950" y="4911725"/>
          <p14:tracePt t="262750" x="10394950" y="4875213"/>
          <p14:tracePt t="262766" x="10394950" y="4848225"/>
          <p14:tracePt t="262782" x="10402888" y="4813300"/>
          <p14:tracePt t="262798" x="10402888" y="4776788"/>
          <p14:tracePt t="262814" x="10402888" y="4751388"/>
          <p14:tracePt t="262830" x="10402888" y="4741863"/>
          <p14:tracePt t="262846" x="10402888" y="4732338"/>
          <p14:tracePt t="262862" x="10402888" y="4714875"/>
          <p14:tracePt t="262878" x="10412413" y="4697413"/>
          <p14:tracePt t="262947" x="10412413" y="4687888"/>
          <p14:tracePt t="263206" x="10402888" y="4687888"/>
          <p14:tracePt t="263219" x="10394950" y="4679950"/>
          <p14:tracePt t="263267" x="10394950" y="4670425"/>
          <p14:tracePt t="263363" x="10394950" y="4660900"/>
          <p14:tracePt t="263379" x="10385425" y="4652963"/>
          <p14:tracePt t="263603" x="10375900" y="4652963"/>
          <p14:tracePt t="263699" x="10375900" y="4660900"/>
          <p14:tracePt t="263957" x="10367963" y="4660900"/>
          <p14:tracePt t="264005" x="10358438" y="4670425"/>
          <p14:tracePt t="264069" x="10348913" y="4679950"/>
          <p14:tracePt t="264073" x="10340975" y="4679950"/>
          <p14:tracePt t="264100" x="10331450" y="4679950"/>
          <p14:tracePt t="264372" x="10331450" y="4670425"/>
          <p14:tracePt t="264389" x="10331450" y="4660900"/>
          <p14:tracePt t="264393" x="10331450" y="4652963"/>
          <p14:tracePt t="264404" x="10323513" y="4652963"/>
          <p14:tracePt t="264412" x="10323513" y="4643438"/>
          <p14:tracePt t="264428" x="10313988" y="4625975"/>
          <p14:tracePt t="264444" x="10313988" y="4608513"/>
          <p14:tracePt t="264460" x="10313988" y="4589463"/>
          <p14:tracePt t="264476" x="10313988" y="4554538"/>
          <p14:tracePt t="264492" x="10304463" y="4545013"/>
          <p14:tracePt t="264508" x="10304463" y="4527550"/>
          <p14:tracePt t="264524" x="10304463" y="4510088"/>
          <p14:tracePt t="264540" x="10304463" y="4483100"/>
          <p14:tracePt t="264556" x="10304463" y="4456113"/>
          <p14:tracePt t="264572" x="10313988" y="4456113"/>
          <p14:tracePt t="264588" x="10313988" y="4446588"/>
          <p14:tracePt t="264604" x="10313988" y="4438650"/>
          <p14:tracePt t="264620" x="10323513" y="4429125"/>
          <p14:tracePt t="264636" x="10331450" y="4419600"/>
          <p14:tracePt t="264652" x="10340975" y="4394200"/>
          <p14:tracePt t="264668" x="10348913" y="4357688"/>
          <p14:tracePt t="264684" x="10367963" y="4330700"/>
          <p14:tracePt t="264700" x="10367963" y="4322763"/>
          <p14:tracePt t="264716" x="10375900" y="4313238"/>
          <p14:tracePt t="264748" x="10385425" y="4295775"/>
          <p14:tracePt t="264788" x="10385425" y="4286250"/>
          <p14:tracePt t="264949" x="10385425" y="4276725"/>
          <p14:tracePt t="264985" x="10375900" y="4276725"/>
          <p14:tracePt t="265013" x="10375900" y="4286250"/>
          <p14:tracePt t="265019" x="10375900" y="4295775"/>
          <p14:tracePt t="265077" x="10375900" y="4303713"/>
          <p14:tracePt t="265093" x="10375900" y="4313238"/>
          <p14:tracePt t="265098" x="10367963" y="4322763"/>
          <p14:tracePt t="265141" x="10358438" y="4340225"/>
          <p14:tracePt t="265286" x="10348913" y="4348163"/>
          <p14:tracePt t="265292" x="10340975" y="4348163"/>
          <p14:tracePt t="265334" x="10331450" y="4357688"/>
          <p14:tracePt t="265415" x="10331450" y="4367213"/>
          <p14:tracePt t="265479" x="10331450" y="4375150"/>
          <p14:tracePt t="265607" x="10331450" y="4384675"/>
          <p14:tracePt t="265627" x="10331450" y="4394200"/>
          <p14:tracePt t="265638" x="10331450" y="4402138"/>
          <p14:tracePt t="265687" x="10323513" y="4402138"/>
          <p14:tracePt t="265703" x="10313988" y="4411663"/>
          <p14:tracePt t="265719" x="10313988" y="4419600"/>
          <p14:tracePt t="265815" x="10313988" y="4429125"/>
          <p14:tracePt t="265831" x="10296525" y="4446588"/>
          <p14:tracePt t="265836" x="10287000" y="4446588"/>
          <p14:tracePt t="265862" x="10287000" y="4456113"/>
          <p14:tracePt t="265879" x="10287000" y="4465638"/>
          <p14:tracePt t="265910" x="10277475" y="4473575"/>
          <p14:tracePt t="265926" x="10277475" y="4483100"/>
          <p14:tracePt t="266022" x="10277475" y="4500563"/>
          <p14:tracePt t="266038" x="10277475" y="4510088"/>
          <p14:tracePt t="266044" x="10269538" y="4518025"/>
          <p14:tracePt t="266059" x="10269538" y="4527550"/>
          <p14:tracePt t="266086" x="10269538" y="4545013"/>
          <p14:tracePt t="266102" x="10269538" y="4562475"/>
          <p14:tracePt t="266119" x="10269538" y="4572000"/>
          <p14:tracePt t="266125" x="10269538" y="4581525"/>
          <p14:tracePt t="266139" x="10269538" y="4589463"/>
          <p14:tracePt t="266155" x="10269538" y="4598988"/>
          <p14:tracePt t="266170" x="10269538" y="4608513"/>
          <p14:tracePt t="266187" x="10269538" y="4616450"/>
          <p14:tracePt t="266203" x="10269538" y="4625975"/>
          <p14:tracePt t="266231" x="10260013" y="4633913"/>
          <p14:tracePt t="266246" x="10252075" y="4643438"/>
          <p14:tracePt t="266262" x="10252075" y="4660900"/>
          <p14:tracePt t="266278" x="10252075" y="4670425"/>
          <p14:tracePt t="266285" x="10252075" y="4687888"/>
          <p14:tracePt t="266299" x="10252075" y="4697413"/>
          <p14:tracePt t="266315" x="10252075" y="4705350"/>
          <p14:tracePt t="266330" x="10252075" y="4724400"/>
          <p14:tracePt t="266346" x="10252075" y="4732338"/>
          <p14:tracePt t="266362" x="10252075" y="4741863"/>
          <p14:tracePt t="266378" x="10252075" y="4768850"/>
          <p14:tracePt t="266410" x="10252075" y="4786313"/>
          <p14:tracePt t="266454" x="10252075" y="4795838"/>
          <p14:tracePt t="266460" x="10252075" y="4803775"/>
          <p14:tracePt t="266474" x="10252075" y="4822825"/>
          <p14:tracePt t="266490" x="10260013" y="4830763"/>
          <p14:tracePt t="266506" x="10260013" y="4848225"/>
          <p14:tracePt t="266534" x="10269538" y="4857750"/>
          <p14:tracePt t="266566" x="10269538" y="4867275"/>
          <p14:tracePt t="266582" x="10269538" y="4875213"/>
          <p14:tracePt t="266588" x="10269538" y="4884738"/>
          <p14:tracePt t="266602" x="10277475" y="4884738"/>
          <p14:tracePt t="266631" x="10277475" y="4902200"/>
          <p14:tracePt t="266636" x="10277475" y="4911725"/>
          <p14:tracePt t="266663" x="10277475" y="4929188"/>
          <p14:tracePt t="266679" x="10287000" y="4946650"/>
          <p14:tracePt t="266684" x="10296525" y="4956175"/>
          <p14:tracePt t="266699" x="10304463" y="4965700"/>
          <p14:tracePt t="266726" x="10304463" y="4973638"/>
          <p14:tracePt t="266732" x="10304463" y="4983163"/>
          <p14:tracePt t="266746" x="10304463" y="4991100"/>
          <p14:tracePt t="266765" x="10304463" y="5000625"/>
          <p14:tracePt t="266778" x="10304463" y="5010150"/>
          <p14:tracePt t="266794" x="10304463" y="5027613"/>
          <p14:tracePt t="266810" x="10313988" y="5037138"/>
          <p14:tracePt t="266826" x="10323513" y="5054600"/>
          <p14:tracePt t="266858" x="10323513" y="5062538"/>
          <p14:tracePt t="266874" x="10323513" y="5072063"/>
          <p14:tracePt t="266890" x="10323513" y="5081588"/>
          <p14:tracePt t="266906" x="10323513" y="5099050"/>
          <p14:tracePt t="266922" x="10340975" y="5116513"/>
          <p14:tracePt t="266938" x="10348913" y="5126038"/>
          <p14:tracePt t="266954" x="10348913" y="5133975"/>
          <p14:tracePt t="266970" x="10348913" y="5143500"/>
          <p14:tracePt t="266986" x="10367963" y="5153025"/>
          <p14:tracePt t="267002" x="10367963" y="5160963"/>
          <p14:tracePt t="267018" x="10375900" y="5187950"/>
          <p14:tracePt t="267034" x="10385425" y="5197475"/>
          <p14:tracePt t="267050" x="10394950" y="5214938"/>
          <p14:tracePt t="267066" x="10394950" y="5224463"/>
          <p14:tracePt t="267082" x="10394950" y="5232400"/>
          <p14:tracePt t="267114" x="10394950" y="5251450"/>
          <p14:tracePt t="267130" x="10394950" y="5268913"/>
          <p14:tracePt t="267146" x="10412413" y="5276850"/>
          <p14:tracePt t="267162" x="10412413" y="5295900"/>
          <p14:tracePt t="267177" x="10412413" y="5313363"/>
          <p14:tracePt t="267193" x="10420350" y="5330825"/>
          <p14:tracePt t="267209" x="10420350" y="5357813"/>
          <p14:tracePt t="267225" x="10429875" y="5384800"/>
          <p14:tracePt t="267241" x="10439400" y="5402263"/>
          <p14:tracePt t="267257" x="10439400" y="5411788"/>
          <p14:tracePt t="267273" x="10439400" y="5429250"/>
          <p14:tracePt t="267306" x="10439400" y="5446713"/>
          <p14:tracePt t="267337" x="10439400" y="5465763"/>
          <p14:tracePt t="267353" x="10447338" y="5473700"/>
          <p14:tracePt t="267369" x="10447338" y="5491163"/>
          <p14:tracePt t="267405" x="10447338" y="5510213"/>
          <p14:tracePt t="267432" x="10456863" y="5518150"/>
          <p14:tracePt t="267438" x="10456863" y="5527675"/>
          <p14:tracePt t="267449" x="10456863" y="5537200"/>
          <p14:tracePt t="267465" x="10456863" y="5545138"/>
          <p14:tracePt t="267481" x="10456863" y="5554663"/>
          <p14:tracePt t="267513" x="10456863" y="5562600"/>
          <p14:tracePt t="267528" x="10456863" y="5572125"/>
          <p14:tracePt t="267534" x="10456863" y="5581650"/>
          <p14:tracePt t="267545" x="10456863" y="5589588"/>
          <p14:tracePt t="267576" x="10456863" y="5599113"/>
          <p14:tracePt t="267582" x="10456863" y="5608638"/>
          <p14:tracePt t="267609" x="10456863" y="5616575"/>
          <p14:tracePt t="267625" x="10456863" y="5626100"/>
          <p14:tracePt t="267641" x="10456863" y="5634038"/>
          <p14:tracePt t="267672" x="10456863" y="5643563"/>
          <p14:tracePt t="267689" x="10456863" y="5653088"/>
          <p14:tracePt t="267752" x="10456863" y="5661025"/>
          <p14:tracePt t="267769" x="10456863" y="5670550"/>
          <p14:tracePt t="267785" x="10456863" y="5680075"/>
          <p14:tracePt t="268097" x="10447338" y="5680075"/>
          <p14:tracePt t="268891" x="10447338" y="5670550"/>
          <p14:tracePt t="268907" x="10439400" y="5670550"/>
          <p14:tracePt t="268912" x="10429875" y="5661025"/>
          <p14:tracePt t="268955" x="10420350" y="5653088"/>
          <p14:tracePt t="269099" x="10412413" y="5643563"/>
          <p14:tracePt t="269146" x="10412413" y="5634038"/>
          <p14:tracePt t="269355" x="10402888" y="5626100"/>
          <p14:tracePt t="269451" x="10394950" y="5626100"/>
          <p14:tracePt t="269499" x="10385425" y="5626100"/>
          <p14:tracePt t="269691" x="10394950" y="5626100"/>
          <p14:tracePt t="269695" x="10402888" y="5626100"/>
          <p14:tracePt t="269741" x="10412413" y="5626100"/>
          <p14:tracePt t="269757" x="10420350" y="5626100"/>
          <p14:tracePt t="269773" x="10447338" y="5626100"/>
          <p14:tracePt t="269788" x="10456863" y="5616575"/>
          <p14:tracePt t="269805" x="10466388" y="5616575"/>
          <p14:tracePt t="269820" x="10474325" y="5616575"/>
          <p14:tracePt t="269825" x="10483850" y="5616575"/>
          <p14:tracePt t="269836" x="10491788" y="5616575"/>
          <p14:tracePt t="269847" x="10510838" y="5616575"/>
          <p14:tracePt t="269901" x="10518775" y="5616575"/>
          <p14:tracePt t="269981" x="10528300" y="5616575"/>
          <p14:tracePt t="269997" x="10537825" y="5616575"/>
          <p14:tracePt t="270002" x="10545763" y="5616575"/>
          <p14:tracePt t="270029" x="10555288" y="5616575"/>
          <p14:tracePt t="270108" x="10563225" y="5616575"/>
          <p14:tracePt t="270114" x="10572750" y="5608638"/>
          <p14:tracePt t="270140" x="10582275" y="5608638"/>
          <p14:tracePt t="270146" x="10590213" y="5608638"/>
          <p14:tracePt t="270156" x="10590213" y="5599113"/>
          <p14:tracePt t="270173" x="10599738" y="5599113"/>
          <p14:tracePt t="270183" x="10609263" y="5599113"/>
          <p14:tracePt t="270429" x="10609263" y="5589588"/>
          <p14:tracePt t="270434" x="10609263" y="5581650"/>
          <p14:tracePt t="270444" x="10609263" y="5572125"/>
          <p14:tracePt t="270455" x="10609263" y="5562600"/>
          <p14:tracePt t="270470" x="10609263" y="5554663"/>
          <p14:tracePt t="270486" x="10609263" y="5537200"/>
          <p14:tracePt t="270503" x="10609263" y="5510213"/>
          <p14:tracePt t="270518" x="10609263" y="5483225"/>
          <p14:tracePt t="270535" x="10609263" y="5446713"/>
          <p14:tracePt t="270550" x="10609263" y="5419725"/>
          <p14:tracePt t="270567" x="10609263" y="5394325"/>
          <p14:tracePt t="270582" x="10609263" y="5357813"/>
          <p14:tracePt t="270598" x="10609263" y="5330825"/>
          <p14:tracePt t="270616" x="10609263" y="5313363"/>
          <p14:tracePt t="270630" x="10609263" y="5286375"/>
          <p14:tracePt t="270646" x="10609263" y="5268913"/>
          <p14:tracePt t="270662" x="10609263" y="5251450"/>
          <p14:tracePt t="270678" x="10609263" y="5232400"/>
          <p14:tracePt t="270694" x="10609263" y="5205413"/>
          <p14:tracePt t="270710" x="10609263" y="5187950"/>
          <p14:tracePt t="270726" x="10609263" y="5180013"/>
          <p14:tracePt t="270742" x="10609263" y="5170488"/>
          <p14:tracePt t="270774" x="10634663" y="5143500"/>
          <p14:tracePt t="270829" x="10634663" y="5126038"/>
          <p14:tracePt t="271036" x="10634663" y="5133975"/>
          <p14:tracePt t="271041" x="10634663" y="5143500"/>
          <p14:tracePt t="271053" x="10634663" y="5153025"/>
          <p14:tracePt t="271062" x="10634663" y="5160963"/>
          <p14:tracePt t="271078" x="10626725" y="5187950"/>
          <p14:tracePt t="271094" x="10626725" y="5205413"/>
          <p14:tracePt t="271110" x="10626725" y="5232400"/>
          <p14:tracePt t="271126" x="10617200" y="5268913"/>
          <p14:tracePt t="271142" x="10617200" y="5286375"/>
          <p14:tracePt t="271158" x="10609263" y="5295900"/>
          <p14:tracePt t="271174" x="10609263" y="5313363"/>
          <p14:tracePt t="271190" x="10599738" y="5348288"/>
          <p14:tracePt t="271206" x="10599738" y="5357813"/>
          <p14:tracePt t="271222" x="10599738" y="5375275"/>
          <p14:tracePt t="271238" x="10599738" y="5394325"/>
          <p14:tracePt t="271254" x="10590213" y="5411788"/>
          <p14:tracePt t="271270" x="10590213" y="5438775"/>
          <p14:tracePt t="271286" x="10590213" y="5446713"/>
          <p14:tracePt t="271302" x="10590213" y="5456238"/>
          <p14:tracePt t="271318" x="10590213" y="5473700"/>
          <p14:tracePt t="271334" x="10590213" y="5483225"/>
          <p14:tracePt t="271350" x="10590213" y="5500688"/>
          <p14:tracePt t="271366" x="10590213" y="5518150"/>
          <p14:tracePt t="271382" x="10590213" y="5527675"/>
          <p14:tracePt t="271398" x="10590213" y="5545138"/>
          <p14:tracePt t="271414" x="10590213" y="5562600"/>
          <p14:tracePt t="271429" x="10590213" y="5581650"/>
          <p14:tracePt t="271461" x="10590213" y="5599113"/>
          <p14:tracePt t="271494" x="10590213" y="5608638"/>
          <p14:tracePt t="271510" x="10590213" y="5616575"/>
          <p14:tracePt t="271631" x="10590213" y="5626100"/>
          <p14:tracePt t="271727" x="10590213" y="5634038"/>
          <p14:tracePt t="271823" x="10599738" y="5643563"/>
          <p14:tracePt t="271950" x="10599738" y="5626100"/>
          <p14:tracePt t="271955" x="10582275" y="5616575"/>
          <p14:tracePt t="271966" x="10582275" y="5599113"/>
          <p14:tracePt t="271973" x="10563225" y="5572125"/>
          <p14:tracePt t="271989" x="10518775" y="5545138"/>
          <p14:tracePt t="272005" x="10429875" y="5518150"/>
          <p14:tracePt t="272023" x="10252075" y="5473700"/>
          <p14:tracePt t="272037" x="10072688" y="5429250"/>
          <p14:tracePt t="272053" x="9966325" y="5394325"/>
          <p14:tracePt t="272069" x="9939338" y="5375275"/>
          <p14:tracePt t="272085" x="9939338" y="5367338"/>
          <p14:tracePt t="272126" x="9929813" y="5357813"/>
          <p14:tracePt t="272143" x="9920288" y="5348288"/>
          <p14:tracePt t="272159" x="9920288" y="5340350"/>
          <p14:tracePt t="272178" x="9920288" y="5330825"/>
          <p14:tracePt t="272211" x="9920288" y="5322888"/>
          <p14:tracePt t="272216" x="9920288" y="5313363"/>
          <p14:tracePt t="272229" x="9920288" y="5295900"/>
          <p14:tracePt t="272245" x="9920288" y="5276850"/>
          <p14:tracePt t="272261" x="9920288" y="5241925"/>
          <p14:tracePt t="272277" x="9920288" y="5205413"/>
          <p14:tracePt t="272293" x="9920288" y="5160963"/>
          <p14:tracePt t="272309" x="9920288" y="5133975"/>
          <p14:tracePt t="272325" x="9920288" y="5089525"/>
          <p14:tracePt t="272341" x="9902825" y="5072063"/>
          <p14:tracePt t="272357" x="9831388" y="5045075"/>
          <p14:tracePt t="272373" x="9742488" y="5037138"/>
          <p14:tracePt t="272389" x="9528175" y="5000625"/>
          <p14:tracePt t="272405" x="9277350" y="4965700"/>
          <p14:tracePt t="272421" x="9063038" y="4929188"/>
          <p14:tracePt t="272437" x="8885238" y="4911725"/>
          <p14:tracePt t="272453" x="8823325" y="4902200"/>
          <p14:tracePt t="272469" x="8804275" y="4884738"/>
          <p14:tracePt t="272485" x="8786813" y="4884738"/>
          <p14:tracePt t="272501" x="8769350" y="4884738"/>
          <p14:tracePt t="272517" x="8751888" y="4875213"/>
          <p14:tracePt t="272533" x="8742363" y="4875213"/>
          <p14:tracePt t="272655" x="8742363" y="4867275"/>
          <p14:tracePt t="272671" x="8732838" y="4867275"/>
          <p14:tracePt t="272703" x="8732838" y="4857750"/>
          <p14:tracePt t="272720" x="8724900" y="4848225"/>
          <p14:tracePt t="275253" x="8724900" y="4857750"/>
          <p14:tracePt t="275269" x="8732838" y="4884738"/>
          <p14:tracePt t="275273" x="8742363" y="4884738"/>
          <p14:tracePt t="275285" x="8786813" y="4902200"/>
          <p14:tracePt t="275298" x="8875713" y="4929188"/>
          <p14:tracePt t="275314" x="9117013" y="4946650"/>
          <p14:tracePt t="275330" x="9402763" y="4965700"/>
          <p14:tracePt t="275346" x="9732963" y="4965700"/>
          <p14:tracePt t="275362" x="10144125" y="4965700"/>
          <p14:tracePt t="275378" x="10555288" y="4965700"/>
          <p14:tracePt t="275394" x="10796588" y="4965700"/>
          <p14:tracePt t="275410" x="10885488" y="4965700"/>
          <p14:tracePt t="275426" x="10902950" y="4965700"/>
          <p14:tracePt t="275442" x="10929938" y="4965700"/>
          <p14:tracePt t="275458" x="10947400" y="4956175"/>
          <p14:tracePt t="275919" x="10929938" y="4956175"/>
          <p14:tracePt t="275935" x="10920413" y="4956175"/>
          <p14:tracePt t="275951" x="10902950" y="4965700"/>
          <p14:tracePt t="275956" x="10895013" y="4965700"/>
          <p14:tracePt t="275970" x="10858500" y="4965700"/>
          <p14:tracePt t="275986" x="10760075" y="4929188"/>
          <p14:tracePt t="276002" x="10688638" y="4867275"/>
          <p14:tracePt t="276019" x="10626725" y="4803775"/>
          <p14:tracePt t="276034" x="10555288" y="4670425"/>
          <p14:tracePt t="276050" x="10483850" y="4518025"/>
          <p14:tracePt t="276066" x="10420350" y="4340225"/>
          <p14:tracePt t="276082" x="10323513" y="4143375"/>
          <p14:tracePt t="276098" x="10252075" y="3990975"/>
          <p14:tracePt t="276114" x="10198100" y="3884613"/>
          <p14:tracePt t="276131" x="10161588" y="3795713"/>
          <p14:tracePt t="276146" x="10153650" y="3759200"/>
          <p14:tracePt t="276162" x="10153650" y="3687763"/>
          <p14:tracePt t="276178" x="10153650" y="3625850"/>
          <p14:tracePt t="276194" x="10134600" y="3571875"/>
          <p14:tracePt t="276209" x="10126663" y="3554413"/>
          <p14:tracePt t="276226" x="10099675" y="3517900"/>
          <p14:tracePt t="276257" x="10099675" y="3509963"/>
          <p14:tracePt t="276287" x="10099675" y="3500438"/>
          <p14:tracePt t="276307" x="10090150" y="3482975"/>
          <p14:tracePt t="276727" x="10063163" y="3473450"/>
          <p14:tracePt t="276742" x="10001250" y="3473450"/>
          <p14:tracePt t="276747" x="9920288" y="3473450"/>
          <p14:tracePt t="276759" x="9688513" y="3419475"/>
          <p14:tracePt t="276769" x="9340850" y="3330575"/>
          <p14:tracePt t="276785" x="8528050" y="3098800"/>
          <p14:tracePt t="276801" x="7867650" y="2938463"/>
          <p14:tracePt t="276817" x="7473950" y="2867025"/>
          <p14:tracePt t="276833" x="7259638" y="2830513"/>
          <p14:tracePt t="276848" x="7134225" y="2813050"/>
          <p14:tracePt t="276864" x="7072313" y="2803525"/>
          <p14:tracePt t="276881" x="7037388" y="2803525"/>
          <p14:tracePt t="276897" x="6956425" y="2803525"/>
          <p14:tracePt t="276912" x="6902450" y="2803525"/>
          <p14:tracePt t="276928" x="6796088" y="2803525"/>
          <p14:tracePt t="276944" x="6634163" y="2786063"/>
          <p14:tracePt t="276960" x="6429375" y="2759075"/>
          <p14:tracePt t="276976" x="6242050" y="2732088"/>
          <p14:tracePt t="276992" x="6089650" y="2705100"/>
          <p14:tracePt t="277008" x="6010275" y="2687638"/>
          <p14:tracePt t="277024" x="5965825" y="2670175"/>
          <p14:tracePt t="277040" x="5919788" y="2652713"/>
          <p14:tracePt t="277056" x="5840413" y="2625725"/>
          <p14:tracePt t="277072" x="5759450" y="2608263"/>
          <p14:tracePt t="277088" x="5572125" y="2562225"/>
          <p14:tracePt t="277104" x="5375275" y="2509838"/>
          <p14:tracePt t="277120" x="5259388" y="2490788"/>
          <p14:tracePt t="277136" x="5197475" y="2473325"/>
          <p14:tracePt t="277152" x="5180013" y="2455863"/>
          <p14:tracePt t="277168" x="5160963" y="2455863"/>
          <p14:tracePt t="277184" x="5108575" y="2455863"/>
          <p14:tracePt t="277200" x="5054600" y="2455863"/>
          <p14:tracePt t="277216" x="5000625" y="2455863"/>
          <p14:tracePt t="277232" x="4973638" y="2455863"/>
          <p14:tracePt t="277248" x="4946650" y="2465388"/>
          <p14:tracePt t="277264" x="4938713" y="2473325"/>
          <p14:tracePt t="277280" x="4894263" y="2490788"/>
          <p14:tracePt t="277296" x="4840288" y="2517775"/>
          <p14:tracePt t="277312" x="4795838" y="2554288"/>
          <p14:tracePt t="277328" x="4768850" y="2589213"/>
          <p14:tracePt t="277344" x="4759325" y="2608263"/>
          <p14:tracePt t="277360" x="4759325" y="2652713"/>
          <p14:tracePt t="277376" x="4759325" y="2697163"/>
          <p14:tracePt t="277392" x="4776788" y="2751138"/>
          <p14:tracePt t="277408" x="4795838" y="2786063"/>
          <p14:tracePt t="277424" x="4830763" y="2822575"/>
          <p14:tracePt t="277440" x="4911725" y="2874963"/>
          <p14:tracePt t="277456" x="4991100" y="2901950"/>
          <p14:tracePt t="277472" x="5062538" y="2919413"/>
          <p14:tracePt t="277488" x="5143500" y="2938463"/>
          <p14:tracePt t="277504" x="5251450" y="2955925"/>
          <p14:tracePt t="277520" x="5340350" y="2955925"/>
          <p14:tracePt t="277536" x="5411788" y="2955925"/>
          <p14:tracePt t="277552" x="5446713" y="2955925"/>
          <p14:tracePt t="277568" x="5510213" y="2938463"/>
          <p14:tracePt t="277584" x="5581650" y="2919413"/>
          <p14:tracePt t="277600" x="5616575" y="2901950"/>
          <p14:tracePt t="277616" x="5653088" y="2894013"/>
          <p14:tracePt t="277632" x="5697538" y="2894013"/>
          <p14:tracePt t="277648" x="5724525" y="2894013"/>
          <p14:tracePt t="277664" x="5751513" y="2894013"/>
          <p14:tracePt t="277680" x="5813425" y="2894013"/>
          <p14:tracePt t="277696" x="5857875" y="2894013"/>
          <p14:tracePt t="277712" x="5911850" y="2894013"/>
          <p14:tracePt t="277728" x="5965825" y="2901950"/>
          <p14:tracePt t="277744" x="6010275" y="2911475"/>
          <p14:tracePt t="277760" x="6081713" y="2919413"/>
          <p14:tracePt t="277776" x="6170613" y="2946400"/>
          <p14:tracePt t="277792" x="6296025" y="2965450"/>
          <p14:tracePt t="277808" x="6419850" y="2965450"/>
          <p14:tracePt t="277824" x="6581775" y="2965450"/>
          <p14:tracePt t="277840" x="6742113" y="2965450"/>
          <p14:tracePt t="277855" x="6911975" y="2965450"/>
          <p14:tracePt t="277871" x="7108825" y="2965450"/>
          <p14:tracePt t="277887" x="7348538" y="2965450"/>
          <p14:tracePt t="277903" x="7626350" y="2965450"/>
          <p14:tracePt t="277920" x="7929563" y="3000375"/>
          <p14:tracePt t="277935" x="8340725" y="3054350"/>
          <p14:tracePt t="277951" x="8751888" y="3125788"/>
          <p14:tracePt t="277967" x="9134475" y="3179763"/>
          <p14:tracePt t="277984" x="9491663" y="3232150"/>
          <p14:tracePt t="277999" x="9769475" y="3268663"/>
          <p14:tracePt t="278015" x="9974263" y="3303588"/>
          <p14:tracePt t="278031" x="10090150" y="3313113"/>
          <p14:tracePt t="278047" x="10126663" y="3313113"/>
          <p14:tracePt t="278063" x="10134600" y="3313113"/>
          <p14:tracePt t="278095" x="10144125" y="3330575"/>
          <p14:tracePt t="278127" x="10144125" y="3357563"/>
          <p14:tracePt t="278143" x="10153650" y="3384550"/>
          <p14:tracePt t="278159" x="10188575" y="3394075"/>
          <p14:tracePt t="278175" x="10252075" y="3419475"/>
          <p14:tracePt t="278191" x="10260013" y="3419475"/>
          <p14:tracePt t="278223" x="10269538" y="3419475"/>
          <p14:tracePt t="278239" x="10296525" y="3419475"/>
          <p14:tracePt t="278255" x="10331450" y="3411538"/>
          <p14:tracePt t="278271" x="10358438" y="3384550"/>
          <p14:tracePt t="278287" x="10367963" y="3348038"/>
          <p14:tracePt t="278303" x="10367963" y="3303588"/>
          <p14:tracePt t="278319" x="10358438" y="3268663"/>
          <p14:tracePt t="278335" x="10323513" y="3224213"/>
          <p14:tracePt t="278351" x="10296525" y="3197225"/>
          <p14:tracePt t="278367" x="10287000" y="3170238"/>
          <p14:tracePt t="278383" x="10252075" y="3125788"/>
          <p14:tracePt t="278399" x="10233025" y="3108325"/>
          <p14:tracePt t="278415" x="10225088" y="3089275"/>
          <p14:tracePt t="278431" x="10161588" y="3081338"/>
          <p14:tracePt t="278447" x="10090150" y="3062288"/>
          <p14:tracePt t="278463" x="10018713" y="3044825"/>
          <p14:tracePt t="278479" x="9974263" y="3027363"/>
          <p14:tracePt t="278495" x="9939338" y="3027363"/>
          <p14:tracePt t="278511" x="9912350" y="3017838"/>
          <p14:tracePt t="278527" x="9867900" y="3017838"/>
          <p14:tracePt t="278543" x="9813925" y="3017838"/>
          <p14:tracePt t="278559" x="9777413" y="3017838"/>
          <p14:tracePt t="278575" x="9732963" y="3017838"/>
          <p14:tracePt t="278591" x="9680575" y="3054350"/>
          <p14:tracePt t="278607" x="9653588" y="3054350"/>
          <p14:tracePt t="278623" x="9626600" y="3081338"/>
          <p14:tracePt t="278640" x="9609138" y="3108325"/>
          <p14:tracePt t="278655" x="9545638" y="3160713"/>
          <p14:tracePt t="278671" x="9491663" y="3205163"/>
          <p14:tracePt t="278687" x="9429750" y="3259138"/>
          <p14:tracePt t="278703" x="9375775" y="3286125"/>
          <p14:tracePt t="278735" x="9367838" y="3303588"/>
          <p14:tracePt t="278751" x="9367838" y="3322638"/>
          <p14:tracePt t="278767" x="9367838" y="3357563"/>
          <p14:tracePt t="278783" x="9367838" y="3394075"/>
          <p14:tracePt t="278799" x="9367838" y="3429000"/>
          <p14:tracePt t="278815" x="9348788" y="3482975"/>
          <p14:tracePt t="278831" x="9348788" y="3544888"/>
          <p14:tracePt t="278847" x="9348788" y="3608388"/>
          <p14:tracePt t="278863" x="9358313" y="3633788"/>
          <p14:tracePt t="278879" x="9394825" y="3679825"/>
          <p14:tracePt t="278895" x="9447213" y="3741738"/>
          <p14:tracePt t="278910" x="9491663" y="3795713"/>
          <p14:tracePt t="278926" x="9518650" y="3830638"/>
          <p14:tracePt t="278942" x="9572625" y="3867150"/>
          <p14:tracePt t="278958" x="9634538" y="3902075"/>
          <p14:tracePt t="278974" x="9698038" y="3919538"/>
          <p14:tracePt t="278990" x="9752013" y="3938588"/>
          <p14:tracePt t="279007" x="9823450" y="3946525"/>
          <p14:tracePt t="279022" x="9902825" y="3946525"/>
          <p14:tracePt t="279038" x="9956800" y="3946525"/>
          <p14:tracePt t="279054" x="10063163" y="3946525"/>
          <p14:tracePt t="279070" x="10180638" y="3938588"/>
          <p14:tracePt t="279086" x="10287000" y="3919538"/>
          <p14:tracePt t="279102" x="10367963" y="3884613"/>
          <p14:tracePt t="279118" x="10420350" y="3857625"/>
          <p14:tracePt t="279134" x="10447338" y="3840163"/>
          <p14:tracePt t="279150" x="10474325" y="3822700"/>
          <p14:tracePt t="279166" x="10491788" y="3813175"/>
          <p14:tracePt t="279182" x="10501313" y="3786188"/>
          <p14:tracePt t="279198" x="10501313" y="3759200"/>
          <p14:tracePt t="279214" x="10501313" y="3714750"/>
          <p14:tracePt t="279230" x="10501313" y="3687763"/>
          <p14:tracePt t="279246" x="10501313" y="3670300"/>
          <p14:tracePt t="279262" x="10501313" y="3652838"/>
          <p14:tracePt t="279278" x="10501313" y="3633788"/>
          <p14:tracePt t="279294" x="10501313" y="3608388"/>
          <p14:tracePt t="279310" x="10501313" y="3589338"/>
          <p14:tracePt t="279547" x="10501313" y="3581400"/>
          <p14:tracePt t="279786" x="10510838" y="3581400"/>
          <p14:tracePt t="279802" x="10518775" y="3571875"/>
          <p14:tracePt t="279903" x="10528300" y="3571875"/>
          <p14:tracePt t="279930" x="10537825" y="3562350"/>
          <p14:tracePt t="279978" x="10545763" y="3554413"/>
          <p14:tracePt t="279995" x="10545763" y="3544888"/>
          <p14:tracePt t="280027" x="10545763" y="3536950"/>
          <p14:tracePt t="280042" x="10545763" y="3527425"/>
          <p14:tracePt t="280048" x="10563225" y="3527425"/>
          <p14:tracePt t="280062" x="10582275" y="3509963"/>
          <p14:tracePt t="280077" x="10590213" y="3500438"/>
          <p14:tracePt t="280094" x="10634663" y="3482975"/>
          <p14:tracePt t="280109" x="10644188" y="3465513"/>
          <p14:tracePt t="280125" x="10661650" y="3446463"/>
          <p14:tracePt t="280141" x="10671175" y="3419475"/>
          <p14:tracePt t="280157" x="10688638" y="3367088"/>
          <p14:tracePt t="280161" x="10706100" y="3340100"/>
          <p14:tracePt t="280174" x="10715625" y="3322638"/>
          <p14:tracePt t="280191" x="10733088" y="3303588"/>
          <p14:tracePt t="280317" x="10733088" y="3295650"/>
          <p14:tracePt t="280333" x="10742613" y="3286125"/>
          <p14:tracePt t="280338" x="10752138" y="3286125"/>
          <p14:tracePt t="280353" x="10777538" y="3276600"/>
          <p14:tracePt t="280365" x="10787063" y="3268663"/>
          <p14:tracePt t="280381" x="10841038" y="3241675"/>
          <p14:tracePt t="280397" x="10895013" y="3224213"/>
          <p14:tracePt t="280413" x="10920413" y="3214688"/>
          <p14:tracePt t="280429" x="10939463" y="3205163"/>
          <p14:tracePt t="280445" x="10947400" y="3205163"/>
          <p14:tracePt t="281165" x="10947400" y="3224213"/>
          <p14:tracePt t="281169" x="10947400" y="3232150"/>
          <p14:tracePt t="281181" x="10939463" y="3268663"/>
          <p14:tracePt t="281196" x="10929938" y="3394075"/>
          <p14:tracePt t="281212" x="10902950" y="3589338"/>
          <p14:tracePt t="281228" x="10895013" y="3751263"/>
          <p14:tracePt t="281244" x="10885488" y="3857625"/>
          <p14:tracePt t="281260" x="10875963" y="3919538"/>
          <p14:tracePt t="281276" x="10875963" y="3956050"/>
          <p14:tracePt t="281293" x="10868025" y="4000500"/>
          <p14:tracePt t="281308" x="10858500" y="4054475"/>
          <p14:tracePt t="281324" x="10841038" y="4108450"/>
          <p14:tracePt t="281340" x="10814050" y="4170363"/>
          <p14:tracePt t="281356" x="10787063" y="4268788"/>
          <p14:tracePt t="281372" x="10752138" y="4348163"/>
          <p14:tracePt t="281388" x="10725150" y="4411663"/>
          <p14:tracePt t="281404" x="10706100" y="4456113"/>
          <p14:tracePt t="281420" x="10706100" y="4483100"/>
          <p14:tracePt t="281437" x="10706100" y="4510088"/>
          <p14:tracePt t="281452" x="10706100" y="4572000"/>
          <p14:tracePt t="281468" x="10706100" y="4589463"/>
          <p14:tracePt t="281484" x="10715625" y="4598988"/>
          <p14:tracePt t="281500" x="10725150" y="4625975"/>
          <p14:tracePt t="281516" x="10733088" y="4652963"/>
          <p14:tracePt t="281532" x="10752138" y="4697413"/>
          <p14:tracePt t="281548" x="10752138" y="4732338"/>
          <p14:tracePt t="281564" x="10752138" y="4786313"/>
          <p14:tracePt t="281580" x="10752138" y="4867275"/>
          <p14:tracePt t="281596" x="10752138" y="4956175"/>
          <p14:tracePt t="281612" x="10752138" y="5018088"/>
          <p14:tracePt t="281628" x="10752138" y="5054600"/>
          <p14:tracePt t="281644" x="10742613" y="5081588"/>
          <p14:tracePt t="281660" x="10742613" y="5099050"/>
          <p14:tracePt t="281676" x="10725150" y="5116513"/>
          <p14:tracePt t="281703" x="10715625" y="5133975"/>
          <p14:tracePt t="281708" x="10706100" y="5143500"/>
          <p14:tracePt t="281724" x="10688638" y="5160963"/>
          <p14:tracePt t="281740" x="10680700" y="5170488"/>
          <p14:tracePt t="281756" x="10653713" y="5205413"/>
          <p14:tracePt t="281772" x="10617200" y="5268913"/>
          <p14:tracePt t="281788" x="10590213" y="5322888"/>
          <p14:tracePt t="281804" x="10582275" y="5367338"/>
          <p14:tracePt t="281820" x="10563225" y="5419725"/>
          <p14:tracePt t="281836" x="10563225" y="5456238"/>
          <p14:tracePt t="281852" x="10563225" y="5491163"/>
          <p14:tracePt t="281868" x="10563225" y="5537200"/>
          <p14:tracePt t="281884" x="10563225" y="5581650"/>
          <p14:tracePt t="281900" x="10563225" y="5599113"/>
          <p14:tracePt t="281932" x="10563225" y="5608638"/>
          <p14:tracePt t="282007" x="10563225" y="5616575"/>
          <p14:tracePt t="282026" x="10582275" y="5616575"/>
          <p14:tracePt t="282054" x="10599738" y="5616575"/>
          <p14:tracePt t="282070" x="10617200" y="5608638"/>
          <p14:tracePt t="282075" x="10626725" y="5608638"/>
          <p14:tracePt t="282091" x="10634663" y="5581650"/>
          <p14:tracePt t="282107" x="10634663" y="5572125"/>
          <p14:tracePt t="282123" x="10653713" y="5562600"/>
          <p14:tracePt t="282199" x="10634663" y="5562600"/>
          <p14:tracePt t="282214" x="10609263" y="5562600"/>
          <p14:tracePt t="282220" x="10599738" y="5562600"/>
          <p14:tracePt t="282235" x="10545763" y="5616575"/>
          <p14:tracePt t="282251" x="10474325" y="5670550"/>
          <p14:tracePt t="282267" x="10420350" y="5705475"/>
          <p14:tracePt t="282283" x="10394950" y="5732463"/>
          <p14:tracePt t="282299" x="10367963" y="5741988"/>
          <p14:tracePt t="282315" x="10323513" y="5751513"/>
          <p14:tracePt t="282331" x="10269538" y="5759450"/>
          <p14:tracePt t="282347" x="10215563" y="5768975"/>
          <p14:tracePt t="282363" x="10090150" y="5768975"/>
          <p14:tracePt t="282379" x="9939338" y="5768975"/>
          <p14:tracePt t="282395" x="9786938" y="5768975"/>
          <p14:tracePt t="282411" x="9626600" y="5768975"/>
          <p14:tracePt t="282427" x="9528175" y="5768975"/>
          <p14:tracePt t="282443" x="9501188" y="5768975"/>
          <p14:tracePt t="282459" x="9474200" y="5768975"/>
          <p14:tracePt t="282475" x="9429750" y="5768975"/>
          <p14:tracePt t="282491" x="9385300" y="5768975"/>
          <p14:tracePt t="282507" x="9323388" y="5768975"/>
          <p14:tracePt t="282523" x="9269413" y="5768975"/>
          <p14:tracePt t="282539" x="9153525" y="5768975"/>
          <p14:tracePt t="282555" x="9045575" y="5759450"/>
          <p14:tracePt t="282571" x="8974138" y="5759450"/>
          <p14:tracePt t="282587" x="8912225" y="5751513"/>
          <p14:tracePt t="282603" x="8858250" y="5741988"/>
          <p14:tracePt t="282619" x="8804275" y="5732463"/>
          <p14:tracePt t="282635" x="8742363" y="5732463"/>
          <p14:tracePt t="282652" x="8697913" y="5732463"/>
          <p14:tracePt t="282667" x="8688388" y="5732463"/>
          <p14:tracePt t="282683" x="8661400" y="5724525"/>
          <p14:tracePt t="282699" x="8609013" y="5741988"/>
          <p14:tracePt t="282715" x="8589963" y="5751513"/>
          <p14:tracePt t="282731" x="8545513" y="5768975"/>
          <p14:tracePt t="282747" x="8510588" y="5768975"/>
          <p14:tracePt t="282763" x="8501063" y="5768975"/>
          <p14:tracePt t="282779" x="8491538" y="5768975"/>
          <p14:tracePt t="282903" x="8483600" y="5776913"/>
          <p14:tracePt t="289960" x="8518525" y="5776913"/>
          <p14:tracePt t="289965" x="8555038" y="5768975"/>
          <p14:tracePt t="289977" x="8616950" y="5768975"/>
          <p14:tracePt t="289988" x="8661400" y="5768975"/>
          <p14:tracePt t="290004" x="8680450" y="5768975"/>
          <p14:tracePt t="290041" x="8670925" y="5776913"/>
          <p14:tracePt t="290052" x="8670925" y="5786438"/>
          <p14:tracePt t="290068" x="8634413" y="5813425"/>
          <p14:tracePt t="290084" x="8634413" y="5830888"/>
          <p14:tracePt t="290100" x="8626475" y="5867400"/>
          <p14:tracePt t="290116" x="8616950" y="5894388"/>
          <p14:tracePt t="290132" x="8582025" y="5919788"/>
          <p14:tracePt t="290148" x="8572500" y="5919788"/>
          <p14:tracePt t="290249" x="8562975" y="5929313"/>
          <p14:tracePt t="290265" x="8555038" y="5929313"/>
          <p14:tracePt t="290269" x="8545513" y="5929313"/>
          <p14:tracePt t="290280" x="8518525" y="5911850"/>
          <p14:tracePt t="290292" x="8466138" y="5894388"/>
          <p14:tracePt t="290308" x="8286750" y="5776913"/>
          <p14:tracePt t="290324" x="7786688" y="5554663"/>
          <p14:tracePt t="290340" x="7062788" y="5224463"/>
          <p14:tracePt t="290356" x="6367463" y="4946650"/>
          <p14:tracePt t="290372" x="5813425" y="4759325"/>
          <p14:tracePt t="290388" x="5367338" y="4705350"/>
          <p14:tracePt t="290404" x="5027613" y="4687888"/>
          <p14:tracePt t="290421" x="4660900" y="4724400"/>
          <p14:tracePt t="290436" x="4303713" y="4768850"/>
          <p14:tracePt t="290452" x="4071938" y="4803775"/>
          <p14:tracePt t="290484" x="3929063" y="4830763"/>
          <p14:tracePt t="290500" x="3768725" y="4848225"/>
          <p14:tracePt t="290517" x="3616325" y="4848225"/>
          <p14:tracePt t="290532" x="3500438" y="4840288"/>
          <p14:tracePt t="290548" x="3367088" y="4840288"/>
          <p14:tracePt t="290564" x="3224213" y="4840288"/>
          <p14:tracePt t="290580" x="3108325" y="4840288"/>
          <p14:tracePt t="290596" x="3009900" y="4840288"/>
          <p14:tracePt t="290612" x="2901950" y="4840288"/>
          <p14:tracePt t="290628" x="2813050" y="4848225"/>
          <p14:tracePt t="290644" x="2759075" y="4857750"/>
          <p14:tracePt t="290660" x="2687638" y="4875213"/>
          <p14:tracePt t="290676" x="2670175" y="4875213"/>
          <p14:tracePt t="290692" x="2652713" y="4902200"/>
          <p14:tracePt t="290724" x="2643188" y="4929188"/>
          <p14:tracePt t="290740" x="2633663" y="4929188"/>
          <p14:tracePt t="290756" x="2633663" y="4938713"/>
          <p14:tracePt t="290817" x="2625725" y="4946650"/>
          <p14:tracePt t="290832" x="2625725" y="4956175"/>
          <p14:tracePt t="290838" x="2625725" y="4965700"/>
          <p14:tracePt t="290853" x="2625725" y="4983163"/>
          <p14:tracePt t="290881" x="2625725" y="5000625"/>
          <p14:tracePt t="290886" x="2625725" y="5010150"/>
          <p14:tracePt t="290903" x="2625725" y="5027613"/>
          <p14:tracePt t="290915" x="2625725" y="5045075"/>
          <p14:tracePt t="290931" x="2643188" y="5081588"/>
          <p14:tracePt t="290947" x="2697163" y="5143500"/>
          <p14:tracePt t="290963" x="2759075" y="5197475"/>
          <p14:tracePt t="290979" x="2822575" y="5232400"/>
          <p14:tracePt t="290995" x="2867025" y="5259388"/>
          <p14:tracePt t="291011" x="2928938" y="5286375"/>
          <p14:tracePt t="291027" x="2973388" y="5303838"/>
          <p14:tracePt t="291043" x="3054350" y="5322888"/>
          <p14:tracePt t="291061" x="3133725" y="5330825"/>
          <p14:tracePt t="291076" x="3197225" y="5340350"/>
          <p14:tracePt t="291091" x="3259138" y="5348288"/>
          <p14:tracePt t="291107" x="3295650" y="5348288"/>
          <p14:tracePt t="291139" x="3313113" y="5348288"/>
          <p14:tracePt t="291155" x="3340100" y="5348288"/>
          <p14:tracePt t="291171" x="3394075" y="5357813"/>
          <p14:tracePt t="291187" x="3438525" y="5357813"/>
          <p14:tracePt t="291203" x="3490913" y="5357813"/>
          <p14:tracePt t="291219" x="3589338" y="5357813"/>
          <p14:tracePt t="291235" x="3697288" y="5357813"/>
          <p14:tracePt t="291251" x="3795713" y="5357813"/>
          <p14:tracePt t="291267" x="3911600" y="5357813"/>
          <p14:tracePt t="291283" x="4017963" y="5348288"/>
          <p14:tracePt t="291299" x="4081463" y="5330825"/>
          <p14:tracePt t="291302" x="4108450" y="5330825"/>
          <p14:tracePt t="291315" x="4133850" y="5322888"/>
          <p14:tracePt t="291331" x="4179888" y="5303838"/>
          <p14:tracePt t="291347" x="4214813" y="5259388"/>
          <p14:tracePt t="291363" x="4268788" y="5205413"/>
          <p14:tracePt t="291379" x="4295775" y="5153025"/>
          <p14:tracePt t="291395" x="4303713" y="5116513"/>
          <p14:tracePt t="291411" x="4303713" y="5072063"/>
          <p14:tracePt t="291427" x="4303713" y="5018088"/>
          <p14:tracePt t="291443" x="4303713" y="4973638"/>
          <p14:tracePt t="291459" x="4303713" y="4938713"/>
          <p14:tracePt t="291475" x="4303713" y="4875213"/>
          <p14:tracePt t="291491" x="4303713" y="4822825"/>
          <p14:tracePt t="291507" x="4276725" y="4795838"/>
          <p14:tracePt t="291523" x="4205288" y="4741863"/>
          <p14:tracePt t="291539" x="4160838" y="4705350"/>
          <p14:tracePt t="291555" x="4089400" y="4679950"/>
          <p14:tracePt t="291571" x="4010025" y="4633913"/>
          <p14:tracePt t="291587" x="3938588" y="4625975"/>
          <p14:tracePt t="291603" x="3857625" y="4608513"/>
          <p14:tracePt t="291619" x="3776663" y="4589463"/>
          <p14:tracePt t="291635" x="3714750" y="4581525"/>
          <p14:tracePt t="291651" x="3660775" y="4581525"/>
          <p14:tracePt t="291667" x="3598863" y="4581525"/>
          <p14:tracePt t="291683" x="3536950" y="4581525"/>
          <p14:tracePt t="291698" x="3482975" y="4581525"/>
          <p14:tracePt t="291714" x="3419475" y="4581525"/>
          <p14:tracePt t="291731" x="3384550" y="4581525"/>
          <p14:tracePt t="291746" x="3348038" y="4581525"/>
          <p14:tracePt t="291762" x="3303588" y="4598988"/>
          <p14:tracePt t="291778" x="3268663" y="4608513"/>
          <p14:tracePt t="291795" x="3232150" y="4625975"/>
          <p14:tracePt t="291810" x="3205163" y="4625975"/>
          <p14:tracePt t="291826" x="3160713" y="4660900"/>
          <p14:tracePt t="291842" x="3133725" y="4687888"/>
          <p14:tracePt t="291858" x="3098800" y="4705350"/>
          <p14:tracePt t="291874" x="3062288" y="4741863"/>
          <p14:tracePt t="291890" x="3044825" y="4759325"/>
          <p14:tracePt t="291907" x="3044825" y="4776788"/>
          <p14:tracePt t="291922" x="3027363" y="4795838"/>
          <p14:tracePt t="291938" x="3017838" y="4830763"/>
          <p14:tracePt t="291954" x="3000375" y="4857750"/>
          <p14:tracePt t="291970" x="2982913" y="4875213"/>
          <p14:tracePt t="291986" x="2973388" y="4902200"/>
          <p14:tracePt t="292002" x="2973388" y="4919663"/>
          <p14:tracePt t="292018" x="2973388" y="4946650"/>
          <p14:tracePt t="292034" x="2973388" y="4973638"/>
          <p14:tracePt t="292050" x="2973388" y="5000625"/>
          <p14:tracePt t="292066" x="2973388" y="5018088"/>
          <p14:tracePt t="292082" x="2973388" y="5037138"/>
          <p14:tracePt t="292098" x="2973388" y="5054600"/>
          <p14:tracePt t="292114" x="2973388" y="5089525"/>
          <p14:tracePt t="292130" x="2973388" y="5116513"/>
          <p14:tracePt t="292146" x="2982913" y="5126038"/>
          <p14:tracePt t="292162" x="3027363" y="5187950"/>
          <p14:tracePt t="292179" x="3027363" y="5197475"/>
          <p14:tracePt t="292194" x="3054350" y="5224463"/>
          <p14:tracePt t="292210" x="3081338" y="5251450"/>
          <p14:tracePt t="292226" x="3098800" y="5268913"/>
          <p14:tracePt t="292242" x="3108325" y="5295900"/>
          <p14:tracePt t="292258" x="3143250" y="5322888"/>
          <p14:tracePt t="292274" x="3187700" y="5330825"/>
          <p14:tracePt t="292290" x="3214688" y="5340350"/>
          <p14:tracePt t="292306" x="3232150" y="5348288"/>
          <p14:tracePt t="292310" x="3241675" y="5348288"/>
          <p14:tracePt t="292323" x="3268663" y="5348288"/>
          <p14:tracePt t="292338" x="3348038" y="5375275"/>
          <p14:tracePt t="292354" x="3402013" y="5394325"/>
          <p14:tracePt t="292370" x="3465513" y="5402263"/>
          <p14:tracePt t="292386" x="3509963" y="5411788"/>
          <p14:tracePt t="292402" x="3554413" y="5419725"/>
          <p14:tracePt t="292434" x="3571875" y="5419725"/>
          <p14:tracePt t="292450" x="3598863" y="5419725"/>
          <p14:tracePt t="292466" x="3633788" y="5419725"/>
          <p14:tracePt t="292482" x="3660775" y="5411788"/>
          <p14:tracePt t="292498" x="3705225" y="5384800"/>
          <p14:tracePt t="292514" x="3759200" y="5367338"/>
          <p14:tracePt t="292530" x="3776663" y="5367338"/>
          <p14:tracePt t="292546" x="3822700" y="5340350"/>
          <p14:tracePt t="292562" x="3884613" y="5313363"/>
          <p14:tracePt t="292578" x="3938588" y="5303838"/>
          <p14:tracePt t="292594" x="3990975" y="5295900"/>
          <p14:tracePt t="292610" x="4010025" y="5295900"/>
          <p14:tracePt t="292627" x="4037013" y="5286375"/>
          <p14:tracePt t="292642" x="4062413" y="5268913"/>
          <p14:tracePt t="292658" x="4089400" y="5268913"/>
          <p14:tracePt t="292674" x="4160838" y="5268913"/>
          <p14:tracePt t="292690" x="4224338" y="5268913"/>
          <p14:tracePt t="292706" x="4313238" y="5251450"/>
          <p14:tracePt t="292722" x="4394200" y="5241925"/>
          <p14:tracePt t="292738" x="4429125" y="5232400"/>
          <p14:tracePt t="292754" x="4446588" y="5224463"/>
          <p14:tracePt t="292769" x="4456113" y="5214938"/>
          <p14:tracePt t="292786" x="4483100" y="5197475"/>
          <p14:tracePt t="292802" x="4491038" y="5180013"/>
          <p14:tracePt t="292817" x="4500563" y="5160963"/>
          <p14:tracePt t="292833" x="4510088" y="5133975"/>
          <p14:tracePt t="292849" x="4518025" y="5099050"/>
          <p14:tracePt t="292865" x="4527550" y="5062538"/>
          <p14:tracePt t="292881" x="4527550" y="5054600"/>
          <p14:tracePt t="292897" x="4537075" y="5037138"/>
          <p14:tracePt t="292914" x="4545013" y="4991100"/>
          <p14:tracePt t="292929" x="4545013" y="4973638"/>
          <p14:tracePt t="292945" x="4545013" y="4956175"/>
          <p14:tracePt t="293285" x="4554538" y="4956175"/>
          <p14:tracePt t="293301" x="4589463" y="4956175"/>
          <p14:tracePt t="293305" x="4616450" y="4946650"/>
          <p14:tracePt t="293317" x="4660900" y="4902200"/>
          <p14:tracePt t="293329" x="4687888" y="4867275"/>
          <p14:tracePt t="293345" x="4687888" y="4813300"/>
          <p14:tracePt t="293361" x="4687888" y="4741863"/>
          <p14:tracePt t="293377" x="4660900" y="4652963"/>
          <p14:tracePt t="293393" x="4581525" y="4500563"/>
          <p14:tracePt t="293409" x="4429125" y="4322763"/>
          <p14:tracePt t="293425" x="4286250" y="4160838"/>
          <p14:tracePt t="293441" x="4197350" y="4071938"/>
          <p14:tracePt t="293457" x="4143375" y="4000500"/>
          <p14:tracePt t="293473" x="4125913" y="3929063"/>
          <p14:tracePt t="293489" x="4089400" y="3848100"/>
          <p14:tracePt t="293505" x="4081463" y="3786188"/>
          <p14:tracePt t="293521" x="4054475" y="3759200"/>
          <p14:tracePt t="293537" x="4017963" y="3732213"/>
          <p14:tracePt t="293553" x="3956050" y="3705225"/>
          <p14:tracePt t="293569" x="3911600" y="3687763"/>
          <p14:tracePt t="293585" x="3875088" y="3670300"/>
          <p14:tracePt t="293601" x="3857625" y="3643313"/>
          <p14:tracePt t="293617" x="3813175" y="3581400"/>
          <p14:tracePt t="293633" x="3786188" y="3517900"/>
          <p14:tracePt t="293649" x="3751263" y="3465513"/>
          <p14:tracePt t="293665" x="3732213" y="3438525"/>
          <p14:tracePt t="293681" x="3724275" y="3429000"/>
          <p14:tracePt t="293697" x="3724275" y="3411538"/>
          <p14:tracePt t="293713" x="3724275" y="3394075"/>
          <p14:tracePt t="293730" x="3705225" y="3367088"/>
          <p14:tracePt t="293745" x="3670300" y="3348038"/>
          <p14:tracePt t="293761" x="3608388" y="3303588"/>
          <p14:tracePt t="293777" x="3562350" y="3268663"/>
          <p14:tracePt t="293793" x="3500438" y="3251200"/>
          <p14:tracePt t="293809" x="3411538" y="3205163"/>
          <p14:tracePt t="293824" x="3330575" y="3187700"/>
          <p14:tracePt t="293840" x="3268663" y="3170238"/>
          <p14:tracePt t="293856" x="3232150" y="3160713"/>
          <p14:tracePt t="293873" x="3214688" y="3152775"/>
          <p14:tracePt t="293889" x="3179763" y="3143250"/>
          <p14:tracePt t="293905" x="3152775" y="3133725"/>
          <p14:tracePt t="293920" x="3116263" y="3133725"/>
          <p14:tracePt t="293936" x="3081338" y="3133725"/>
          <p14:tracePt t="293952" x="3054350" y="3133725"/>
          <p14:tracePt t="293968" x="3044825" y="3133725"/>
          <p14:tracePt t="293984" x="3017838" y="3133725"/>
          <p14:tracePt t="294001" x="2990850" y="3133725"/>
          <p14:tracePt t="294016" x="2973388" y="3152775"/>
          <p14:tracePt t="294032" x="2946400" y="3179763"/>
          <p14:tracePt t="294050" x="2928938" y="3197225"/>
          <p14:tracePt t="294064" x="2894013" y="3232150"/>
          <p14:tracePt t="294096" x="2884488" y="3251200"/>
          <p14:tracePt t="294112" x="2884488" y="3276600"/>
          <p14:tracePt t="294128" x="2874963" y="3276600"/>
          <p14:tracePt t="294144" x="2857500" y="3303588"/>
          <p14:tracePt t="294160" x="2830513" y="3348038"/>
          <p14:tracePt t="294176" x="2830513" y="3367088"/>
          <p14:tracePt t="294192" x="2813050" y="3394075"/>
          <p14:tracePt t="294208" x="2813050" y="3411538"/>
          <p14:tracePt t="294224" x="2813050" y="3438525"/>
          <p14:tracePt t="294240" x="2813050" y="3465513"/>
          <p14:tracePt t="294256" x="2813050" y="3509963"/>
          <p14:tracePt t="294272" x="2813050" y="3536950"/>
          <p14:tracePt t="294288" x="2813050" y="3581400"/>
          <p14:tracePt t="294304" x="2822575" y="3616325"/>
          <p14:tracePt t="294320" x="2822575" y="3633788"/>
          <p14:tracePt t="294336" x="2840038" y="3660775"/>
          <p14:tracePt t="294352" x="2840038" y="3687763"/>
          <p14:tracePt t="294368" x="2867025" y="3732213"/>
          <p14:tracePt t="294384" x="2874963" y="3759200"/>
          <p14:tracePt t="294400" x="2884488" y="3776663"/>
          <p14:tracePt t="294416" x="2911475" y="3813175"/>
          <p14:tracePt t="294432" x="2938463" y="3840163"/>
          <p14:tracePt t="294448" x="2946400" y="3848100"/>
          <p14:tracePt t="294464" x="3009900" y="3902075"/>
          <p14:tracePt t="294480" x="3036888" y="3946525"/>
          <p14:tracePt t="294496" x="3062288" y="3973513"/>
          <p14:tracePt t="294512" x="3098800" y="4010025"/>
          <p14:tracePt t="294528" x="3108325" y="4017963"/>
          <p14:tracePt t="294544" x="3133725" y="4027488"/>
          <p14:tracePt t="294560" x="3143250" y="4044950"/>
          <p14:tracePt t="294576" x="3160713" y="4054475"/>
          <p14:tracePt t="294592" x="3170238" y="4054475"/>
          <p14:tracePt t="294608" x="3187700" y="4062413"/>
          <p14:tracePt t="294624" x="3197225" y="4062413"/>
          <p14:tracePt t="294640" x="3214688" y="4062413"/>
          <p14:tracePt t="294672" x="3232150" y="4062413"/>
          <p14:tracePt t="294688" x="3251200" y="4062413"/>
          <p14:tracePt t="294704" x="3268663" y="4062413"/>
          <p14:tracePt t="294720" x="3286125" y="4062413"/>
          <p14:tracePt t="294736" x="3322638" y="4062413"/>
          <p14:tracePt t="294752" x="3375025" y="4037013"/>
          <p14:tracePt t="294768" x="3429000" y="4010025"/>
          <p14:tracePt t="294784" x="3465513" y="4010025"/>
          <p14:tracePt t="294800" x="3500438" y="4000500"/>
          <p14:tracePt t="294816" x="3527425" y="3983038"/>
          <p14:tracePt t="294832" x="3536950" y="3973513"/>
          <p14:tracePt t="294834" x="3562350" y="3956050"/>
          <p14:tracePt t="294851" x="3589338" y="3938588"/>
          <p14:tracePt t="294863" x="3589338" y="3929063"/>
          <p14:tracePt t="294880" x="3625850" y="3911600"/>
          <p14:tracePt t="294896" x="3679825" y="3867150"/>
          <p14:tracePt t="294911" x="3705225" y="3840163"/>
          <p14:tracePt t="294927" x="3741738" y="3803650"/>
          <p14:tracePt t="294943" x="3768725" y="3795713"/>
          <p14:tracePt t="295074" x="3768725" y="3803650"/>
          <p14:tracePt t="295086" x="3786188" y="3822700"/>
          <p14:tracePt t="295092" x="3786188" y="3830638"/>
          <p14:tracePt t="295103" x="3803650" y="3840163"/>
          <p14:tracePt t="295119" x="3857625" y="3875088"/>
          <p14:tracePt t="295135" x="3938588" y="3902075"/>
          <p14:tracePt t="295151" x="4089400" y="3938588"/>
          <p14:tracePt t="295167" x="4224338" y="3956050"/>
          <p14:tracePt t="295183" x="4357688" y="3965575"/>
          <p14:tracePt t="295199" x="4500563" y="3973513"/>
          <p14:tracePt t="295215" x="4714875" y="3983038"/>
          <p14:tracePt t="295231" x="5037138" y="3983038"/>
          <p14:tracePt t="295247" x="5554663" y="3983038"/>
          <p14:tracePt t="295263" x="6170613" y="3983038"/>
          <p14:tracePt t="295279" x="6840538" y="3983038"/>
          <p14:tracePt t="295295" x="7367588" y="3983038"/>
          <p14:tracePt t="295311" x="7759700" y="3983038"/>
          <p14:tracePt t="295327" x="7991475" y="3938588"/>
          <p14:tracePt t="295343" x="8116888" y="3894138"/>
          <p14:tracePt t="295347" x="8153400" y="3875088"/>
          <p14:tracePt t="295359" x="8188325" y="3848100"/>
          <p14:tracePt t="295375" x="8197850" y="3822700"/>
          <p14:tracePt t="295392" x="8215313" y="3751263"/>
          <p14:tracePt t="295408" x="8224838" y="3687763"/>
          <p14:tracePt t="295424" x="8232775" y="3616325"/>
          <p14:tracePt t="295440" x="8232775" y="3571875"/>
          <p14:tracePt t="295456" x="8232775" y="3527425"/>
          <p14:tracePt t="295472" x="8232775" y="3473450"/>
          <p14:tracePt t="295488" x="8188325" y="3419475"/>
          <p14:tracePt t="295504" x="8143875" y="3367088"/>
          <p14:tracePt t="295520" x="8099425" y="3330575"/>
          <p14:tracePt t="295536" x="8072438" y="3286125"/>
          <p14:tracePt t="295552" x="8045450" y="3241675"/>
          <p14:tracePt t="295568" x="8018463" y="3179763"/>
          <p14:tracePt t="295584" x="7974013" y="3133725"/>
          <p14:tracePt t="295599" x="7947025" y="3108325"/>
          <p14:tracePt t="295616" x="7875588" y="3071813"/>
          <p14:tracePt t="295631" x="7796213" y="3054350"/>
          <p14:tracePt t="295647" x="7742238" y="3044825"/>
          <p14:tracePt t="295663" x="7705725" y="3044825"/>
          <p14:tracePt t="295679" x="7634288" y="3044825"/>
          <p14:tracePt t="295695" x="7589838" y="3044825"/>
          <p14:tracePt t="295711" x="7527925" y="3044825"/>
          <p14:tracePt t="295727" x="7466013" y="3044825"/>
          <p14:tracePt t="295743" x="7375525" y="3062288"/>
          <p14:tracePt t="295759" x="7323138" y="3081338"/>
          <p14:tracePt t="295775" x="7304088" y="3089275"/>
          <p14:tracePt t="295791" x="7296150" y="3089275"/>
          <p14:tracePt t="295807" x="7277100" y="3098800"/>
          <p14:tracePt t="295823" x="7259638" y="3116263"/>
          <p14:tracePt t="295839" x="7205663" y="3143250"/>
          <p14:tracePt t="295842" x="7180263" y="3160713"/>
          <p14:tracePt t="295855" x="7143750" y="3179763"/>
          <p14:tracePt t="295871" x="7108825" y="3205163"/>
          <p14:tracePt t="295887" x="7062788" y="3232150"/>
          <p14:tracePt t="295903" x="7018338" y="3286125"/>
          <p14:tracePt t="295919" x="6991350" y="3303588"/>
          <p14:tracePt t="295935" x="6973888" y="3340100"/>
          <p14:tracePt t="295951" x="6956425" y="3367088"/>
          <p14:tracePt t="295966" x="6938963" y="3411538"/>
          <p14:tracePt t="295982" x="6919913" y="3482975"/>
          <p14:tracePt t="295999" x="6902450" y="3562350"/>
          <p14:tracePt t="296015" x="6894513" y="3608388"/>
          <p14:tracePt t="296030" x="6894513" y="3643313"/>
          <p14:tracePt t="296046" x="6902450" y="3670300"/>
          <p14:tracePt t="296062" x="6929438" y="3697288"/>
          <p14:tracePt t="296078" x="6965950" y="3724275"/>
          <p14:tracePt t="296094" x="6991350" y="3724275"/>
          <p14:tracePt t="296110" x="7027863" y="3732213"/>
          <p14:tracePt t="296126" x="7089775" y="3741738"/>
          <p14:tracePt t="296142" x="7170738" y="3741738"/>
          <p14:tracePt t="296158" x="7242175" y="3741738"/>
          <p14:tracePt t="296174" x="7286625" y="3741738"/>
          <p14:tracePt t="296191" x="7304088" y="3741738"/>
          <p14:tracePt t="296206" x="7313613" y="3741738"/>
          <p14:tracePt t="296257" x="7323138" y="3741738"/>
          <p14:tracePt t="296273" x="7331075" y="3732213"/>
          <p14:tracePt t="296278" x="7340600" y="3724275"/>
          <p14:tracePt t="296433" x="7331075" y="3724275"/>
          <p14:tracePt t="296437" x="7313613" y="3724275"/>
          <p14:tracePt t="296449" x="7296150" y="3724275"/>
          <p14:tracePt t="296462" x="7277100" y="3741738"/>
          <p14:tracePt t="296478" x="7205663" y="3768725"/>
          <p14:tracePt t="296494" x="7116763" y="3776663"/>
          <p14:tracePt t="296510" x="6875463" y="3795713"/>
          <p14:tracePt t="296526" x="6394450" y="3795713"/>
          <p14:tracePt t="296542" x="5608638" y="3795713"/>
          <p14:tracePt t="296558" x="4795838" y="3795713"/>
          <p14:tracePt t="296574" x="4187825" y="3795713"/>
          <p14:tracePt t="296590" x="3786188" y="3813175"/>
          <p14:tracePt t="296606" x="3544888" y="3813175"/>
          <p14:tracePt t="296622" x="3429000" y="3813175"/>
          <p14:tracePt t="296640" x="3384550" y="3813175"/>
          <p14:tracePt t="296670" x="3367088" y="3822700"/>
          <p14:tracePt t="296686" x="3357563" y="3830638"/>
          <p14:tracePt t="296702" x="3348038" y="3830638"/>
          <p14:tracePt t="296718" x="3340100" y="3830638"/>
          <p14:tracePt t="296737" x="3313113" y="3830638"/>
          <p14:tracePt t="296750" x="3295650" y="3830638"/>
          <p14:tracePt t="296766" x="3214688" y="3840163"/>
          <p14:tracePt t="296782" x="3152775" y="3857625"/>
          <p14:tracePt t="296798" x="3098800" y="3875088"/>
          <p14:tracePt t="296814" x="3081338" y="3875088"/>
          <p14:tracePt t="296830" x="3071813" y="3875088"/>
          <p14:tracePt t="297118" x="3081338" y="3875088"/>
          <p14:tracePt t="297131" x="3089275" y="3875088"/>
          <p14:tracePt t="297136" x="3098800" y="3875088"/>
          <p14:tracePt t="297150" x="3125788" y="3875088"/>
          <p14:tracePt t="297166" x="3143250" y="3875088"/>
          <p14:tracePt t="297182" x="3205163" y="3875088"/>
          <p14:tracePt t="297198" x="3276600" y="3875088"/>
          <p14:tracePt t="297214" x="3340100" y="3875088"/>
          <p14:tracePt t="297230" x="3446463" y="3875088"/>
          <p14:tracePt t="297246" x="3643313" y="3875088"/>
          <p14:tracePt t="297262" x="3902075" y="3848100"/>
          <p14:tracePt t="297278" x="4330700" y="3776663"/>
          <p14:tracePt t="297295" x="4919663" y="3697288"/>
          <p14:tracePt t="297310" x="5562600" y="3608388"/>
          <p14:tracePt t="297326" x="6089650" y="3527425"/>
          <p14:tracePt t="297342" x="6500813" y="3473450"/>
          <p14:tracePt t="297358" x="6840538" y="3419475"/>
          <p14:tracePt t="297374" x="7081838" y="3384550"/>
          <p14:tracePt t="297390" x="7242175" y="3367088"/>
          <p14:tracePt t="297406" x="7323138" y="3357563"/>
          <p14:tracePt t="297422" x="7340600" y="3348038"/>
          <p14:tracePt t="297438" x="7348538" y="3340100"/>
          <p14:tracePt t="297503" x="7367588" y="3330575"/>
          <p14:tracePt t="297515" x="7385050" y="3330575"/>
          <p14:tracePt t="297521" x="7394575" y="3330575"/>
          <p14:tracePt t="297534" x="7402513" y="3322638"/>
          <p14:tracePt t="297726" x="7394575" y="3322638"/>
          <p14:tracePt t="297962" x="7402513" y="3322638"/>
          <p14:tracePt t="298242" x="7394575" y="3330575"/>
          <p14:tracePt t="298247" x="7385050" y="3340100"/>
          <p14:tracePt t="298355" x="7385050" y="3348038"/>
          <p14:tracePt t="298370" x="7375525" y="3357563"/>
          <p14:tracePt t="298389" x="7367588" y="3357563"/>
          <p14:tracePt t="298393" x="7367588" y="3367088"/>
          <p14:tracePt t="298405" x="7367588" y="3384550"/>
          <p14:tracePt t="298412" x="7367588" y="3394075"/>
          <p14:tracePt t="298428" x="7367588" y="3411538"/>
          <p14:tracePt t="298444" x="7367588" y="3419475"/>
          <p14:tracePt t="299461" x="7358063" y="3429000"/>
          <p14:tracePt t="299573" x="7348538" y="3438525"/>
          <p14:tracePt t="299577" x="7340600" y="3446463"/>
          <p14:tracePt t="299589" x="7304088" y="3465513"/>
          <p14:tracePt t="299595" x="7269163" y="3482975"/>
          <p14:tracePt t="299611" x="7205663" y="3527425"/>
          <p14:tracePt t="299627" x="7161213" y="3571875"/>
          <p14:tracePt t="299643" x="7045325" y="3660775"/>
          <p14:tracePt t="299659" x="6732588" y="3803650"/>
          <p14:tracePt t="299675" x="6116638" y="3973513"/>
          <p14:tracePt t="299691" x="5465763" y="4214813"/>
          <p14:tracePt t="299707" x="4813300" y="4429125"/>
          <p14:tracePt t="299723" x="4313238" y="4589463"/>
          <p14:tracePt t="299739" x="4054475" y="4687888"/>
          <p14:tracePt t="299755" x="3956050" y="4751388"/>
          <p14:tracePt t="299771" x="3919538" y="4795838"/>
          <p14:tracePt t="299787" x="3919538" y="4803775"/>
          <p14:tracePt t="299847" x="3911600" y="4813300"/>
          <p14:tracePt t="299862" x="3902075" y="4813300"/>
          <p14:tracePt t="299894" x="3884613" y="4813300"/>
          <p14:tracePt t="299899" x="3857625" y="4803775"/>
          <p14:tracePt t="299915" x="3795713" y="4795838"/>
          <p14:tracePt t="299931" x="3741738" y="4795838"/>
          <p14:tracePt t="299947" x="3705225" y="4795838"/>
          <p14:tracePt t="299963" x="3679825" y="4803775"/>
          <p14:tracePt t="299979" x="3660775" y="4822825"/>
          <p14:tracePt t="299995" x="3660775" y="4857750"/>
          <p14:tracePt t="300011" x="3660775" y="4884738"/>
          <p14:tracePt t="300054" x="3660775" y="4894263"/>
          <p14:tracePt t="300199" x="3660775" y="4884738"/>
          <p14:tracePt t="300204" x="3670300" y="4884738"/>
          <p14:tracePt t="300219" x="3670300" y="4867275"/>
          <p14:tracePt t="300234" x="3670300" y="4848225"/>
          <p14:tracePt t="300250" x="3660775" y="4840288"/>
          <p14:tracePt t="300266" x="3660775" y="4830763"/>
          <p14:tracePt t="300282" x="3660775" y="4822825"/>
          <p14:tracePt t="300298" x="3652838" y="4822825"/>
          <p14:tracePt t="300314" x="3643313" y="4822825"/>
          <p14:tracePt t="300330" x="3625850" y="4822825"/>
          <p14:tracePt t="300346" x="3616325" y="4822825"/>
          <p14:tracePt t="300362" x="3589338" y="4822825"/>
          <p14:tracePt t="300378" x="3562350" y="4822825"/>
          <p14:tracePt t="300394" x="3544888" y="4822825"/>
          <p14:tracePt t="300411" x="3500438" y="4857750"/>
          <p14:tracePt t="300426" x="3446463" y="4875213"/>
          <p14:tracePt t="300442" x="3411538" y="4894263"/>
          <p14:tracePt t="300458" x="3402013" y="4902200"/>
          <p14:tracePt t="300474" x="3402013" y="4911725"/>
          <p14:tracePt t="300506" x="3402013" y="4929188"/>
          <p14:tracePt t="300522" x="3402013" y="4938713"/>
          <p14:tracePt t="300538" x="3402013" y="4956175"/>
          <p14:tracePt t="300554" x="3402013" y="4983163"/>
          <p14:tracePt t="300570" x="3402013" y="5000625"/>
          <p14:tracePt t="300586" x="3402013" y="5010150"/>
          <p14:tracePt t="300602" x="3402013" y="5027613"/>
          <p14:tracePt t="300618" x="3402013" y="5045075"/>
          <p14:tracePt t="300634" x="3402013" y="5062538"/>
          <p14:tracePt t="300651" x="3411538" y="5089525"/>
          <p14:tracePt t="300666" x="3446463" y="5133975"/>
          <p14:tracePt t="300682" x="3465513" y="5160963"/>
          <p14:tracePt t="300698" x="3500438" y="5214938"/>
          <p14:tracePt t="300714" x="3562350" y="5241925"/>
          <p14:tracePt t="300730" x="3608388" y="5268913"/>
          <p14:tracePt t="300746" x="3643313" y="5286375"/>
          <p14:tracePt t="300762" x="3652838" y="5286375"/>
          <p14:tracePt t="300778" x="3670300" y="5295900"/>
          <p14:tracePt t="300794" x="3697288" y="5295900"/>
          <p14:tracePt t="300810" x="3751263" y="5295900"/>
          <p14:tracePt t="300826" x="3803650" y="5295900"/>
          <p14:tracePt t="300842" x="3840163" y="5295900"/>
          <p14:tracePt t="300858" x="3857625" y="5295900"/>
          <p14:tracePt t="300890" x="3867150" y="5295900"/>
          <p14:tracePt t="300906" x="3884613" y="5295900"/>
          <p14:tracePt t="300922" x="3911600" y="5295900"/>
          <p14:tracePt t="300938" x="3938588" y="5295900"/>
          <p14:tracePt t="300954" x="3990975" y="5268913"/>
          <p14:tracePt t="300970" x="4037013" y="5241925"/>
          <p14:tracePt t="300986" x="4089400" y="5205413"/>
          <p14:tracePt t="301002" x="4133850" y="5160963"/>
          <p14:tracePt t="301018" x="4197350" y="5116513"/>
          <p14:tracePt t="301034" x="4241800" y="5089525"/>
          <p14:tracePt t="301052" x="4268788" y="5062538"/>
          <p14:tracePt t="301066" x="4276725" y="5037138"/>
          <p14:tracePt t="301082" x="4276725" y="5018088"/>
          <p14:tracePt t="301098" x="4286250" y="5000625"/>
          <p14:tracePt t="301114" x="4303713" y="4973638"/>
          <p14:tracePt t="301130" x="4313238" y="4938713"/>
          <p14:tracePt t="301146" x="4313238" y="4902200"/>
          <p14:tracePt t="301162" x="4313238" y="4875213"/>
          <p14:tracePt t="301178" x="4313238" y="4848225"/>
          <p14:tracePt t="301194" x="4313238" y="4822825"/>
          <p14:tracePt t="301210" x="4276725" y="4803775"/>
          <p14:tracePt t="301226" x="4224338" y="4768850"/>
          <p14:tracePt t="301242" x="4170363" y="4751388"/>
          <p14:tracePt t="301258" x="4125913" y="4741863"/>
          <p14:tracePt t="301275" x="4054475" y="4732338"/>
          <p14:tracePt t="301290" x="4037013" y="4732338"/>
          <p14:tracePt t="301306" x="3990975" y="4724400"/>
          <p14:tracePt t="301322" x="3902075" y="4724400"/>
          <p14:tracePt t="301337" x="3840163" y="4724400"/>
          <p14:tracePt t="301353" x="3795713" y="4724400"/>
          <p14:tracePt t="301369" x="3751263" y="4724400"/>
          <p14:tracePt t="301385" x="3705225" y="4724400"/>
          <p14:tracePt t="301401" x="3679825" y="4724400"/>
          <p14:tracePt t="301417" x="3660775" y="4724400"/>
          <p14:tracePt t="301433" x="3633788" y="4732338"/>
          <p14:tracePt t="301449" x="3625850" y="4732338"/>
          <p14:tracePt t="301465" x="3608388" y="4751388"/>
          <p14:tracePt t="301481" x="3581400" y="4751388"/>
          <p14:tracePt t="301497" x="3571875" y="4768850"/>
          <p14:tracePt t="301515" x="3562350" y="4768850"/>
          <p14:tracePt t="301529" x="3562350" y="4776788"/>
          <p14:tracePt t="301545" x="3544888" y="4786313"/>
          <p14:tracePt t="301561" x="3527425" y="4813300"/>
          <p14:tracePt t="301577" x="3500438" y="4840288"/>
          <p14:tracePt t="301593" x="3482975" y="4848225"/>
          <p14:tracePt t="301610" x="3482975" y="4857750"/>
          <p14:tracePt t="301625" x="3482975" y="4867275"/>
          <p14:tracePt t="301641" x="3482975" y="4875213"/>
          <p14:tracePt t="301657" x="3482975" y="4894263"/>
          <p14:tracePt t="301673" x="3473450" y="4911725"/>
          <p14:tracePt t="301689" x="3473450" y="4929188"/>
          <p14:tracePt t="301721" x="3473450" y="4946650"/>
          <p14:tracePt t="301737" x="3473450" y="4956175"/>
          <p14:tracePt t="301833" x="3473450" y="4965700"/>
          <p14:tracePt t="301849" x="3473450" y="4973638"/>
          <p14:tracePt t="301865" x="3473450" y="4991100"/>
          <p14:tracePt t="301870" x="3473450" y="5000625"/>
          <p14:tracePt t="301881" x="3473450" y="5010150"/>
          <p14:tracePt t="301897" x="3473450" y="5045075"/>
          <p14:tracePt t="301913" x="3500438" y="5081588"/>
          <p14:tracePt t="301916" x="3517900" y="5108575"/>
          <p14:tracePt t="301933" x="3536950" y="5126038"/>
          <p14:tracePt t="301961" x="3544888" y="5143500"/>
          <p14:tracePt t="301977" x="3554413" y="5153025"/>
          <p14:tracePt t="301982" x="3554413" y="5160963"/>
          <p14:tracePt t="301993" x="3562350" y="5160963"/>
          <p14:tracePt t="302009" x="3571875" y="5170488"/>
          <p14:tracePt t="302025" x="3581400" y="5170488"/>
          <p14:tracePt t="302041" x="3589338" y="5170488"/>
          <p14:tracePt t="302089" x="3598863" y="5170488"/>
          <p14:tracePt t="302105" x="3616325" y="5170488"/>
          <p14:tracePt t="302121" x="3633788" y="5170488"/>
          <p14:tracePt t="302126" x="3643313" y="5180013"/>
          <p14:tracePt t="302137" x="3652838" y="5180013"/>
          <p14:tracePt t="302153" x="3670300" y="5187950"/>
          <p14:tracePt t="302169" x="3687763" y="5187950"/>
          <p14:tracePt t="302217" x="3697288" y="5187950"/>
          <p14:tracePt t="302233" x="3705225" y="5187950"/>
          <p14:tracePt t="302249" x="3714750" y="5187950"/>
          <p14:tracePt t="302254" x="3724275" y="5187950"/>
          <p14:tracePt t="302269" x="3741738" y="5197475"/>
          <p14:tracePt t="302281" x="3741738" y="5205413"/>
          <p14:tracePt t="302297" x="3759200" y="5205413"/>
          <p14:tracePt t="302313" x="3768725" y="5205413"/>
          <p14:tracePt t="302329" x="3786188" y="5205413"/>
          <p14:tracePt t="302345" x="3795713" y="5205413"/>
          <p14:tracePt t="302361" x="3803650" y="5205413"/>
          <p14:tracePt t="302377" x="3813175" y="5205413"/>
          <p14:tracePt t="302392" x="3830638" y="5205413"/>
          <p14:tracePt t="302425" x="3848100" y="5214938"/>
          <p14:tracePt t="302430" x="3857625" y="5224463"/>
          <p14:tracePt t="302441" x="3875088" y="5224463"/>
          <p14:tracePt t="302456" x="3884613" y="5224463"/>
          <p14:tracePt t="302472" x="3902075" y="5224463"/>
          <p14:tracePt t="302505" x="3911600" y="5224463"/>
          <p14:tracePt t="302537" x="3919538" y="5224463"/>
          <p14:tracePt t="302553" x="3929063" y="5224463"/>
          <p14:tracePt t="302558" x="3938588" y="5224463"/>
          <p14:tracePt t="302569" x="3946525" y="5224463"/>
          <p14:tracePt t="302585" x="3956050" y="5224463"/>
          <p14:tracePt t="302600" x="3965575" y="5224463"/>
          <p14:tracePt t="302617" x="3990975" y="5224463"/>
          <p14:tracePt t="302665" x="4000500" y="5224463"/>
          <p14:tracePt t="302670" x="4010025" y="5224463"/>
          <p14:tracePt t="302685" x="4027488" y="5224463"/>
          <p14:tracePt t="302697" x="4037013" y="5224463"/>
          <p14:tracePt t="302713" x="4044950" y="5224463"/>
          <p14:tracePt t="302728" x="4071938" y="5214938"/>
          <p14:tracePt t="302744" x="4108450" y="5214938"/>
          <p14:tracePt t="302760" x="4133850" y="5197475"/>
          <p14:tracePt t="302776" x="4143375" y="5197475"/>
          <p14:tracePt t="302792" x="4152900" y="5180013"/>
          <p14:tracePt t="302808" x="4160838" y="5170488"/>
          <p14:tracePt t="302840" x="4170363" y="5133975"/>
          <p14:tracePt t="302857" x="4170363" y="5116513"/>
          <p14:tracePt t="302872" x="4170363" y="5099050"/>
          <p14:tracePt t="302888" x="4170363" y="5072063"/>
          <p14:tracePt t="302904" x="4152900" y="5045075"/>
          <p14:tracePt t="302920" x="4133850" y="5027613"/>
          <p14:tracePt t="302936" x="4125913" y="5000625"/>
          <p14:tracePt t="302939" x="4108450" y="4983163"/>
          <p14:tracePt t="302952" x="4098925" y="4973638"/>
          <p14:tracePt t="302968" x="4081463" y="4956175"/>
          <p14:tracePt t="302984" x="4054475" y="4929188"/>
          <p14:tracePt t="303000" x="4037013" y="4929188"/>
          <p14:tracePt t="303016" x="3990975" y="4929188"/>
          <p14:tracePt t="303032" x="3938588" y="4929188"/>
          <p14:tracePt t="303048" x="3902075" y="4929188"/>
          <p14:tracePt t="303064" x="3875088" y="4929188"/>
          <p14:tracePt t="303080" x="3848100" y="4929188"/>
          <p14:tracePt t="303096" x="3830638" y="4929188"/>
          <p14:tracePt t="303112" x="3822700" y="4929188"/>
          <p14:tracePt t="303128" x="3803650" y="4929188"/>
          <p14:tracePt t="303144" x="3776663" y="4946650"/>
          <p14:tracePt t="303160" x="3741738" y="4946650"/>
          <p14:tracePt t="303176" x="3714750" y="4973638"/>
          <p14:tracePt t="303192" x="3697288" y="4991100"/>
          <p14:tracePt t="303208" x="3697288" y="5010150"/>
          <p14:tracePt t="303224" x="3697288" y="5018088"/>
          <p14:tracePt t="303240" x="3697288" y="5037138"/>
          <p14:tracePt t="303256" x="3687763" y="5054600"/>
          <p14:tracePt t="303272" x="3687763" y="5072063"/>
          <p14:tracePt t="303288" x="3670300" y="5089525"/>
          <p14:tracePt t="303320" x="3660775" y="5089525"/>
          <p14:tracePt t="303355" x="3643313" y="5089525"/>
          <p14:tracePt t="303359" x="3643313" y="5099050"/>
          <p14:tracePt t="303371" x="3625850" y="5108575"/>
          <p14:tracePt t="303384" x="3616325" y="5116513"/>
          <p14:tracePt t="303400" x="3571875" y="5126038"/>
          <p14:tracePt t="303416" x="3544888" y="5133975"/>
          <p14:tracePt t="303432" x="3527425" y="5153025"/>
          <p14:tracePt t="303451" x="3517900" y="5153025"/>
          <p14:tracePt t="303499" x="3509963" y="5153025"/>
          <p14:tracePt t="303515" x="3500438" y="5153025"/>
          <p14:tracePt t="303519" x="3482975" y="5153025"/>
          <p14:tracePt t="303531" x="3473450" y="5153025"/>
          <p14:tracePt t="303543" x="3465513" y="5153025"/>
          <p14:tracePt t="303559" x="3455988" y="5153025"/>
          <p14:tracePt t="303575" x="3438525" y="5153025"/>
          <p14:tracePt t="303591" x="3429000" y="5153025"/>
          <p14:tracePt t="303607" x="3411538" y="5153025"/>
          <p14:tracePt t="303623" x="3384550" y="5153025"/>
          <p14:tracePt t="303639" x="3348038" y="5160963"/>
          <p14:tracePt t="303655" x="3322638" y="5170488"/>
          <p14:tracePt t="303671" x="3313113" y="5170488"/>
          <p14:tracePt t="303687" x="3303588" y="5170488"/>
          <p14:tracePt t="303963" x="3303588" y="5180013"/>
          <p14:tracePt t="303995" x="3313113" y="5180013"/>
          <p14:tracePt t="303999" x="3322638" y="5180013"/>
          <p14:tracePt t="304043" x="3330575" y="5180013"/>
          <p14:tracePt t="304059" x="3330575" y="5170488"/>
          <p14:tracePt t="304099" x="3340100" y="5170488"/>
          <p14:tracePt t="304114" x="3348038" y="5170488"/>
          <p14:tracePt t="304605" x="3330575" y="5170488"/>
          <p14:tracePt t="304609" x="3303588" y="5180013"/>
          <p14:tracePt t="304620" x="3295650" y="5180013"/>
          <p14:tracePt t="304652" x="3286125" y="5180013"/>
          <p14:tracePt t="304657" x="3276600" y="5180013"/>
          <p14:tracePt t="304672" x="3268663" y="5180013"/>
          <p14:tracePt t="304685" x="3259138" y="5180013"/>
          <p14:tracePt t="304780" x="3241675" y="5180013"/>
          <p14:tracePt t="304786" x="3232150" y="5170488"/>
          <p14:tracePt t="305004" x="3224213" y="5160963"/>
          <p14:tracePt t="305009" x="3214688" y="5160963"/>
          <p14:tracePt t="305229" x="3214688" y="5153025"/>
          <p14:tracePt t="305233" x="3224213" y="5143500"/>
          <p14:tracePt t="305245" x="3241675" y="5126038"/>
          <p14:tracePt t="305254" x="3251200" y="5116513"/>
          <p14:tracePt t="305270" x="3295650" y="5108575"/>
          <p14:tracePt t="305286" x="3340100" y="5081588"/>
          <p14:tracePt t="305302" x="3419475" y="5054600"/>
          <p14:tracePt t="305318" x="3490913" y="5037138"/>
          <p14:tracePt t="305334" x="3633788" y="5010150"/>
          <p14:tracePt t="305350" x="3902075" y="4956175"/>
          <p14:tracePt t="305366" x="4187825" y="4938713"/>
          <p14:tracePt t="305382" x="4411663" y="4902200"/>
          <p14:tracePt t="305398" x="4537075" y="4894263"/>
          <p14:tracePt t="305414" x="4572000" y="4884738"/>
          <p14:tracePt t="305430" x="4589463" y="4875213"/>
          <p14:tracePt t="305446" x="4598988" y="4848225"/>
          <p14:tracePt t="305462" x="4625975" y="4768850"/>
          <p14:tracePt t="305478" x="4643438" y="4705350"/>
          <p14:tracePt t="305494" x="4643438" y="4625975"/>
          <p14:tracePt t="305510" x="4633913" y="4518025"/>
          <p14:tracePt t="305526" x="4491038" y="4402138"/>
          <p14:tracePt t="305541" x="4143375" y="4313238"/>
          <p14:tracePt t="305557" x="3687763" y="4224338"/>
          <p14:tracePt t="305573" x="3340100" y="4187825"/>
          <p14:tracePt t="305589" x="3081338" y="4170363"/>
          <p14:tracePt t="305605" x="2982913" y="4170363"/>
          <p14:tracePt t="305645" x="2973388" y="4170363"/>
          <p14:tracePt t="305759" x="2965450" y="4170363"/>
          <p14:tracePt t="305775" x="2973388" y="4160838"/>
          <p14:tracePt t="305779" x="3000375" y="4152900"/>
          <p14:tracePt t="305791" x="3036888" y="4143375"/>
          <p14:tracePt t="305797" x="3062288" y="4143375"/>
          <p14:tracePt t="305813" x="3152775" y="4125913"/>
          <p14:tracePt t="305829" x="3384550" y="4089400"/>
          <p14:tracePt t="305845" x="3670300" y="4054475"/>
          <p14:tracePt t="305861" x="4071938" y="4044950"/>
          <p14:tracePt t="305877" x="4598988" y="4044950"/>
          <p14:tracePt t="305893" x="5241925" y="4044950"/>
          <p14:tracePt t="305909" x="5857875" y="4044950"/>
          <p14:tracePt t="305925" x="6323013" y="4089400"/>
          <p14:tracePt t="305941" x="6572250" y="4179888"/>
          <p14:tracePt t="305957" x="6732588" y="4241800"/>
          <p14:tracePt t="305973" x="6759575" y="4251325"/>
          <p14:tracePt t="306023" x="6769100" y="4251325"/>
          <p14:tracePt t="306028" x="6769100" y="4241800"/>
          <p14:tracePt t="306043" x="6769100" y="4224338"/>
          <p14:tracePt t="306055" x="6759575" y="4214813"/>
          <p14:tracePt t="306070" x="6715125" y="4160838"/>
          <p14:tracePt t="306086" x="6661150" y="4108450"/>
          <p14:tracePt t="306102" x="6572250" y="4027488"/>
          <p14:tracePt t="306118" x="6518275" y="3990975"/>
          <p14:tracePt t="306134" x="6411913" y="3902075"/>
          <p14:tracePt t="306149" x="6330950" y="3848100"/>
          <p14:tracePt t="306166" x="6045200" y="3724275"/>
          <p14:tracePt t="306182" x="5751513" y="3652838"/>
          <p14:tracePt t="306197" x="5589588" y="3625850"/>
          <p14:tracePt t="306213" x="5143500" y="3608388"/>
          <p14:tracePt t="306229" x="4670425" y="3608388"/>
          <p14:tracePt t="306245" x="4232275" y="3608388"/>
          <p14:tracePt t="306261" x="3902075" y="3652838"/>
          <p14:tracePt t="306277" x="3670300" y="3724275"/>
          <p14:tracePt t="306293" x="3500438" y="3803650"/>
          <p14:tracePt t="306309" x="3402013" y="3875088"/>
          <p14:tracePt t="306325" x="3322638" y="3946525"/>
          <p14:tracePt t="306341" x="3268663" y="4010025"/>
          <p14:tracePt t="306357" x="3241675" y="4054475"/>
          <p14:tracePt t="306407" x="3251200" y="4062413"/>
          <p14:tracePt t="306412" x="3259138" y="4062413"/>
          <p14:tracePt t="306423" x="3268663" y="4062413"/>
          <p14:tracePt t="306437" x="3303588" y="4062413"/>
          <p14:tracePt t="306453" x="3384550" y="4054475"/>
          <p14:tracePt t="306469" x="3616325" y="4000500"/>
          <p14:tracePt t="306485" x="4027488" y="3919538"/>
          <p14:tracePt t="306501" x="4572000" y="3813175"/>
          <p14:tracePt t="306517" x="5214938" y="3705225"/>
          <p14:tracePt t="306532" x="5956300" y="3652838"/>
          <p14:tracePt t="306548" x="6616700" y="3616325"/>
          <p14:tracePt t="306564" x="7170738" y="3616325"/>
          <p14:tracePt t="306580" x="7608888" y="3616325"/>
          <p14:tracePt t="306596" x="7912100" y="3652838"/>
          <p14:tracePt t="306612" x="8143875" y="3732213"/>
          <p14:tracePt t="306628" x="8367713" y="3875088"/>
          <p14:tracePt t="306644" x="8599488" y="4017963"/>
          <p14:tracePt t="306660" x="8680450" y="4062413"/>
          <p14:tracePt t="306692" x="8670925" y="4062413"/>
          <p14:tracePt t="306708" x="8609013" y="4062413"/>
          <p14:tracePt t="306724" x="8491538" y="4062413"/>
          <p14:tracePt t="306740" x="8323263" y="4044950"/>
          <p14:tracePt t="306756" x="8153400" y="4017963"/>
          <p14:tracePt t="306772" x="8099425" y="4000500"/>
          <p14:tracePt t="306788" x="8062913" y="3983038"/>
          <p14:tracePt t="306822" x="7966075" y="3973513"/>
          <p14:tracePt t="306836" x="7939088" y="3973513"/>
          <p14:tracePt t="306852" x="7796213" y="3973513"/>
          <p14:tracePt t="306868" x="7510463" y="3973513"/>
          <p14:tracePt t="306884" x="7054850" y="3973513"/>
          <p14:tracePt t="306900" x="6242050" y="3973513"/>
          <p14:tracePt t="306916" x="5456238" y="3973513"/>
          <p14:tracePt t="306932" x="4840288" y="3973513"/>
          <p14:tracePt t="306948" x="4545013" y="4000500"/>
          <p14:tracePt t="306951" x="4429125" y="4027488"/>
          <p14:tracePt t="306964" x="4322763" y="4054475"/>
          <p14:tracePt t="306980" x="4197350" y="4089400"/>
          <p14:tracePt t="306996" x="4089400" y="4125913"/>
          <p14:tracePt t="307012" x="3990975" y="4170363"/>
          <p14:tracePt t="307028" x="3929063" y="4214813"/>
          <p14:tracePt t="307044" x="3911600" y="4224338"/>
          <p14:tracePt t="307079" x="3919538" y="4224338"/>
          <p14:tracePt t="307092" x="3938588" y="4224338"/>
          <p14:tracePt t="307108" x="3965575" y="4224338"/>
          <p14:tracePt t="307124" x="3990975" y="4214813"/>
          <p14:tracePt t="307140" x="4010025" y="4205288"/>
          <p14:tracePt t="307173" x="4027488" y="4205288"/>
          <p14:tracePt t="307188" x="4044950" y="4205288"/>
          <p14:tracePt t="307205" x="4081463" y="4205288"/>
          <p14:tracePt t="307220" x="4116388" y="4205288"/>
          <p14:tracePt t="307236" x="4152900" y="4205288"/>
          <p14:tracePt t="307252" x="4197350" y="4205288"/>
          <p14:tracePt t="307268" x="4241800" y="4205288"/>
          <p14:tracePt t="307284" x="4322763" y="4205288"/>
          <p14:tracePt t="307300" x="4465638" y="4205288"/>
          <p14:tracePt t="307316" x="4679950" y="4205288"/>
          <p14:tracePt t="307332" x="4938713" y="4205288"/>
          <p14:tracePt t="307348" x="5205413" y="4205288"/>
          <p14:tracePt t="307364" x="5419725" y="4205288"/>
          <p14:tracePt t="307380" x="5589588" y="4205288"/>
          <p14:tracePt t="307396" x="5697538" y="4205288"/>
          <p14:tracePt t="307412" x="5724525" y="4214813"/>
          <p14:tracePt t="307444" x="5724525" y="4232275"/>
          <p14:tracePt t="307460" x="5715000" y="4251325"/>
          <p14:tracePt t="307476" x="5705475" y="4276725"/>
          <p14:tracePt t="307492" x="5697538" y="4286250"/>
          <p14:tracePt t="307510" x="5688013" y="4295775"/>
          <p14:tracePt t="307540" x="5688013" y="4330700"/>
          <p14:tracePt t="307556" x="5643563" y="4375150"/>
          <p14:tracePt t="307572" x="5599113" y="4419600"/>
          <p14:tracePt t="307588" x="5518150" y="4510088"/>
          <p14:tracePt t="307604" x="5473700" y="4554538"/>
          <p14:tracePt t="307619" x="5411788" y="4616450"/>
          <p14:tracePt t="307635" x="5348288" y="4670425"/>
          <p14:tracePt t="307652" x="5286375" y="4732338"/>
          <p14:tracePt t="307667" x="5214938" y="4795838"/>
          <p14:tracePt t="307683" x="5160963" y="4840288"/>
          <p14:tracePt t="307699" x="5089525" y="4902200"/>
          <p14:tracePt t="307716" x="5010150" y="4965700"/>
          <p14:tracePt t="307731" x="4983163" y="4983163"/>
          <p14:tracePt t="307747" x="4973638" y="5000625"/>
          <p14:tracePt t="307763" x="4965700" y="5010150"/>
          <p14:tracePt t="307779" x="4946650" y="5037138"/>
          <p14:tracePt t="307795" x="4938713" y="5062538"/>
          <p14:tracePt t="307811" x="4929188" y="5108575"/>
          <p14:tracePt t="307827" x="4911725" y="5143500"/>
          <p14:tracePt t="307843" x="4884738" y="5197475"/>
          <p14:tracePt t="307859" x="4875213" y="5214938"/>
          <p14:tracePt t="307875" x="4848225" y="5241925"/>
          <p14:tracePt t="307891" x="4813300" y="5268913"/>
          <p14:tracePt t="307908" x="4795838" y="5286375"/>
          <p14:tracePt t="307923" x="4776788" y="5303838"/>
          <p14:tracePt t="308008" x="4768850" y="5313363"/>
          <p14:tracePt t="308040" x="4768850" y="5322888"/>
          <p14:tracePt t="308076" x="4768850" y="5330825"/>
          <p14:tracePt t="308089" x="4768850" y="5340350"/>
          <p14:tracePt t="308217" x="4768850" y="5348288"/>
          <p14:tracePt t="308221" x="4776788" y="5348288"/>
          <p14:tracePt t="308233" x="4795838" y="5348288"/>
          <p14:tracePt t="308248" x="4803775" y="5348288"/>
          <p14:tracePt t="308259" x="4813300" y="5340350"/>
          <p14:tracePt t="308280" x="4822825" y="5330825"/>
          <p14:tracePt t="308344" x="4822825" y="5322888"/>
          <p14:tracePt t="308377" x="4822825" y="5313363"/>
          <p14:tracePt t="308505" x="4822825" y="5303838"/>
          <p14:tracePt t="308521" x="4822825" y="5295900"/>
          <p14:tracePt t="308526" x="4840288" y="5276850"/>
          <p14:tracePt t="308536" x="4848225" y="5259388"/>
          <p14:tracePt t="308547" x="4857750" y="5241925"/>
          <p14:tracePt t="308563" x="4857750" y="5197475"/>
          <p14:tracePt t="308579" x="4867275" y="5143500"/>
          <p14:tracePt t="308595" x="4867275" y="5108575"/>
          <p14:tracePt t="308612" x="4867275" y="5089525"/>
          <p14:tracePt t="308627" x="4867275" y="5081588"/>
          <p14:tracePt t="308643" x="4867275" y="5062538"/>
          <p14:tracePt t="308659" x="4875213" y="5062538"/>
          <p14:tracePt t="308697" x="4875213" y="5054600"/>
          <p14:tracePt t="308761" x="4875213" y="5045075"/>
          <p14:tracePt t="308842" x="4867275" y="5045075"/>
          <p14:tracePt t="308858" x="4857750" y="5037138"/>
          <p14:tracePt t="308874" x="4857750" y="5027613"/>
          <p14:tracePt t="308891" x="4848225" y="5018088"/>
          <p14:tracePt t="308895" x="4830763" y="5000625"/>
          <p14:tracePt t="308907" x="4813300" y="5000625"/>
          <p14:tracePt t="308914" x="4803775" y="5000625"/>
          <p14:tracePt t="308930" x="4786313" y="5000625"/>
          <p14:tracePt t="308946" x="4776788" y="5000625"/>
          <p14:tracePt t="308962" x="4751388" y="5000625"/>
          <p14:tracePt t="308978" x="4751388" y="5010150"/>
          <p14:tracePt t="308994" x="4751388" y="5045075"/>
          <p14:tracePt t="309011" x="4768850" y="5089525"/>
          <p14:tracePt t="309026" x="4803775" y="5133975"/>
          <p14:tracePt t="309042" x="4848225" y="5180013"/>
          <p14:tracePt t="309061" x="4902200" y="5232400"/>
          <p14:tracePt t="309074" x="4938713" y="5259388"/>
          <p14:tracePt t="309090" x="5000625" y="5295900"/>
          <p14:tracePt t="309106" x="5037138" y="5313363"/>
          <p14:tracePt t="309122" x="5081588" y="5340350"/>
          <p14:tracePt t="309138" x="5170488" y="5384800"/>
          <p14:tracePt t="309154" x="5251450" y="5411788"/>
          <p14:tracePt t="309170" x="5322888" y="5438775"/>
          <p14:tracePt t="309186" x="5429250" y="5465763"/>
          <p14:tracePt t="309202" x="5537200" y="5510213"/>
          <p14:tracePt t="309218" x="5705475" y="5554663"/>
          <p14:tracePt t="309234" x="5894388" y="5599113"/>
          <p14:tracePt t="309250" x="6108700" y="5616575"/>
          <p14:tracePt t="309266" x="6313488" y="5634038"/>
          <p14:tracePt t="309282" x="6483350" y="5634038"/>
          <p14:tracePt t="309298" x="6589713" y="5634038"/>
          <p14:tracePt t="309314" x="6705600" y="5634038"/>
          <p14:tracePt t="309330" x="6831013" y="5634038"/>
          <p14:tracePt t="309346" x="7010400" y="5634038"/>
          <p14:tracePt t="309362" x="7188200" y="5634038"/>
          <p14:tracePt t="309378" x="7394575" y="5634038"/>
          <p14:tracePt t="309394" x="7581900" y="5634038"/>
          <p14:tracePt t="309410" x="7751763" y="5616575"/>
          <p14:tracePt t="309426" x="7912100" y="5599113"/>
          <p14:tracePt t="309442" x="8081963" y="5554663"/>
          <p14:tracePt t="309458" x="8296275" y="5510213"/>
          <p14:tracePt t="309474" x="8555038" y="5438775"/>
          <p14:tracePt t="309490" x="8804275" y="5367338"/>
          <p14:tracePt t="309506" x="9010650" y="5286375"/>
          <p14:tracePt t="309522" x="9144000" y="5205413"/>
          <p14:tracePt t="309538" x="9188450" y="5133975"/>
          <p14:tracePt t="309554" x="9197975" y="5081588"/>
          <p14:tracePt t="309570" x="9197975" y="5018088"/>
          <p14:tracePt t="309586" x="9205913" y="4956175"/>
          <p14:tracePt t="309602" x="9215438" y="4902200"/>
          <p14:tracePt t="309618" x="9215438" y="4848225"/>
          <p14:tracePt t="309634" x="9215438" y="4803775"/>
          <p14:tracePt t="309650" x="9180513" y="4705350"/>
          <p14:tracePt t="309666" x="9099550" y="4608513"/>
          <p14:tracePt t="309681" x="9010650" y="4527550"/>
          <p14:tracePt t="309697" x="8902700" y="4446588"/>
          <p14:tracePt t="309714" x="8777288" y="4367213"/>
          <p14:tracePt t="309729" x="8634413" y="4303713"/>
          <p14:tracePt t="309745" x="8474075" y="4259263"/>
          <p14:tracePt t="309761" x="8286750" y="4241800"/>
          <p14:tracePt t="309778" x="8054975" y="4214813"/>
          <p14:tracePt t="309793" x="7724775" y="4205288"/>
          <p14:tracePt t="309809" x="7429500" y="4205288"/>
          <p14:tracePt t="309825" x="7170738" y="4205288"/>
          <p14:tracePt t="309841" x="6929438" y="4205288"/>
          <p14:tracePt t="309857" x="6705600" y="4205288"/>
          <p14:tracePt t="309873" x="6473825" y="4205288"/>
          <p14:tracePt t="309889" x="6276975" y="4205288"/>
          <p14:tracePt t="309905" x="6072188" y="4214813"/>
          <p14:tracePt t="309921" x="5894388" y="4241800"/>
          <p14:tracePt t="309937" x="5705475" y="4259263"/>
          <p14:tracePt t="309953" x="5537200" y="4286250"/>
          <p14:tracePt t="309969" x="5384800" y="4303713"/>
          <p14:tracePt t="309985" x="5295900" y="4322763"/>
          <p14:tracePt t="310001" x="5197475" y="4340225"/>
          <p14:tracePt t="310017" x="5108575" y="4348163"/>
          <p14:tracePt t="310033" x="5018088" y="4367213"/>
          <p14:tracePt t="310050" x="4919663" y="4394200"/>
          <p14:tracePt t="310065" x="4857750" y="4402138"/>
          <p14:tracePt t="310081" x="4822825" y="4438650"/>
          <p14:tracePt t="310097" x="4768850" y="4465638"/>
          <p14:tracePt t="310113" x="4732338" y="4491038"/>
          <p14:tracePt t="310129" x="4679950" y="4537075"/>
          <p14:tracePt t="310145" x="4643438" y="4562475"/>
          <p14:tracePt t="310162" x="4633913" y="4608513"/>
          <p14:tracePt t="310177" x="4616450" y="4643438"/>
          <p14:tracePt t="310193" x="4616450" y="4679950"/>
          <p14:tracePt t="310209" x="4616450" y="4724400"/>
          <p14:tracePt t="310225" x="4616450" y="4751388"/>
          <p14:tracePt t="310241" x="4616450" y="4786313"/>
          <p14:tracePt t="310257" x="4633913" y="4840288"/>
          <p14:tracePt t="310273" x="4660900" y="4911725"/>
          <p14:tracePt t="310289" x="4687888" y="4983163"/>
          <p14:tracePt t="310305" x="4714875" y="5018088"/>
          <p14:tracePt t="310321" x="4795838" y="5099050"/>
          <p14:tracePt t="310337" x="4848225" y="5153025"/>
          <p14:tracePt t="310353" x="4902200" y="5187950"/>
          <p14:tracePt t="310369" x="4946650" y="5224463"/>
          <p14:tracePt t="310385" x="5000625" y="5268913"/>
          <p14:tracePt t="310401" x="5045075" y="5286375"/>
          <p14:tracePt t="310417" x="5089525" y="5313363"/>
          <p14:tracePt t="310433" x="5153025" y="5348288"/>
          <p14:tracePt t="310449" x="5205413" y="5367338"/>
          <p14:tracePt t="310465" x="5241925" y="5384800"/>
          <p14:tracePt t="310481" x="5268913" y="5411788"/>
          <p14:tracePt t="310497" x="5313363" y="5411788"/>
          <p14:tracePt t="310513" x="5375275" y="5429250"/>
          <p14:tracePt t="310529" x="5438775" y="5446713"/>
          <p14:tracePt t="310545" x="5483225" y="5456238"/>
          <p14:tracePt t="310561" x="5500688" y="5456238"/>
          <p14:tracePt t="310577" x="5518150" y="5465763"/>
          <p14:tracePt t="310593" x="5537200" y="5473700"/>
          <p14:tracePt t="310609" x="5572125" y="5473700"/>
          <p14:tracePt t="310625" x="5599113" y="5483225"/>
          <p14:tracePt t="310641" x="5634038" y="5483225"/>
          <p14:tracePt t="310657" x="5653088" y="5491163"/>
          <p14:tracePt t="310673" x="5697538" y="5491163"/>
          <p14:tracePt t="310689" x="5715000" y="5491163"/>
          <p14:tracePt t="310705" x="5732463" y="5491163"/>
          <p14:tracePt t="310721" x="5751513" y="5491163"/>
          <p14:tracePt t="310737" x="5759450" y="5491163"/>
          <p14:tracePt t="310753" x="5776913" y="5491163"/>
          <p14:tracePt t="310769" x="5795963" y="5491163"/>
          <p14:tracePt t="310785" x="5822950" y="5500688"/>
          <p14:tracePt t="310801" x="5840413" y="5500688"/>
          <p14:tracePt t="310818" x="5857875" y="5500688"/>
          <p14:tracePt t="310833" x="5867400" y="5500688"/>
          <p14:tracePt t="310865" x="5875338" y="5500688"/>
          <p14:tracePt t="310881" x="5884863" y="5500688"/>
          <p14:tracePt t="310896" x="5902325" y="5500688"/>
          <p14:tracePt t="312335" x="5902325" y="5491163"/>
          <p14:tracePt t="312339" x="5902325" y="5483225"/>
          <p14:tracePt t="312479" x="5884863" y="5465763"/>
          <p14:tracePt t="312483" x="5875338" y="5465763"/>
          <p14:tracePt t="312495" x="5875338" y="5456238"/>
          <p14:tracePt t="312511" x="5795963" y="5419725"/>
          <p14:tracePt t="312527" x="5732463" y="5394325"/>
          <p14:tracePt t="312543" x="5643563" y="5348288"/>
          <p14:tracePt t="312559" x="5572125" y="5313363"/>
          <p14:tracePt t="312562" x="5527675" y="5303838"/>
          <p14:tracePt t="312576" x="5510213" y="5286375"/>
          <p14:tracePt t="312592" x="5500688" y="5276850"/>
          <p14:tracePt t="312608" x="5483225" y="5268913"/>
          <p14:tracePt t="312623" x="5473700" y="5268913"/>
          <p14:tracePt t="312639" x="5465763" y="5268913"/>
          <p14:tracePt t="312657" x="5456238" y="5268913"/>
          <p14:tracePt t="312671" x="5446713" y="5268913"/>
          <p14:tracePt t="312687" x="5419725" y="5251450"/>
          <p14:tracePt t="312703" x="5384800" y="5232400"/>
          <p14:tracePt t="312719" x="5340350" y="5214938"/>
          <p14:tracePt t="312735" x="5313363" y="5214938"/>
          <p14:tracePt t="312751" x="5276850" y="5187950"/>
          <p14:tracePt t="312767" x="5268913" y="5187950"/>
          <p14:tracePt t="312783" x="5259388" y="5187950"/>
          <p14:tracePt t="312817" x="5251450" y="5187950"/>
          <p14:tracePt t="312960" x="5259388" y="5187950"/>
          <p14:tracePt t="312993" x="5268913" y="5187950"/>
          <p14:tracePt t="313028" x="5276850" y="5180013"/>
          <p14:tracePt t="313041" x="5286375" y="5170488"/>
          <p14:tracePt t="313045" x="5295900" y="5160963"/>
          <p14:tracePt t="313121" x="5303838" y="5160963"/>
          <p14:tracePt t="313137" x="5313363" y="5160963"/>
          <p14:tracePt t="313141" x="5322888" y="5160963"/>
          <p14:tracePt t="313153" x="5330825" y="5153025"/>
          <p14:tracePt t="313169" x="5330825" y="5133975"/>
          <p14:tracePt t="313182" x="5330825" y="5126038"/>
          <p14:tracePt t="313198" x="5348288" y="5108575"/>
          <p14:tracePt t="313214" x="5367338" y="5108575"/>
          <p14:tracePt t="313230" x="5384800" y="5099050"/>
          <p14:tracePt t="313246" x="5419725" y="5081588"/>
          <p14:tracePt t="313262" x="5465763" y="5081588"/>
          <p14:tracePt t="313278" x="5491163" y="5062538"/>
          <p14:tracePt t="313294" x="5527675" y="5062538"/>
          <p14:tracePt t="313310" x="5554663" y="5062538"/>
          <p14:tracePt t="313326" x="5599113" y="5062538"/>
          <p14:tracePt t="313342" x="5634038" y="5062538"/>
          <p14:tracePt t="313358" x="5653088" y="5062538"/>
          <p14:tracePt t="313374" x="5680075" y="5054600"/>
          <p14:tracePt t="313390" x="5688013" y="5054600"/>
          <p14:tracePt t="313406" x="5705475" y="5054600"/>
          <p14:tracePt t="313422" x="5715000" y="5054600"/>
          <p14:tracePt t="313438" x="5732463" y="5054600"/>
          <p14:tracePt t="313454" x="5786438" y="5045075"/>
          <p14:tracePt t="313470" x="5840413" y="5045075"/>
          <p14:tracePt t="313486" x="5894388" y="5045075"/>
          <p14:tracePt t="313502" x="5946775" y="5045075"/>
          <p14:tracePt t="313697" x="5946775" y="5054600"/>
          <p14:tracePt t="313713" x="5946775" y="5062538"/>
          <p14:tracePt t="313729" x="5956300" y="5062538"/>
          <p14:tracePt t="313745" x="5965825" y="5062538"/>
          <p14:tracePt t="313749" x="5973763" y="5062538"/>
          <p14:tracePt t="313761" x="5983288" y="5062538"/>
          <p14:tracePt t="313777" x="5991225" y="5062538"/>
          <p14:tracePt t="313790" x="6010275" y="5062538"/>
          <p14:tracePt t="313806" x="6037263" y="5062538"/>
          <p14:tracePt t="313822" x="6062663" y="5062538"/>
          <p14:tracePt t="313838" x="6099175" y="5081588"/>
          <p14:tracePt t="313854" x="6126163" y="5081588"/>
          <p14:tracePt t="313870" x="6153150" y="5089525"/>
          <p14:tracePt t="313902" x="6180138" y="5089525"/>
          <p14:tracePt t="313918" x="6197600" y="5089525"/>
          <p14:tracePt t="313934" x="6215063" y="5089525"/>
          <p14:tracePt t="313950" x="6224588" y="5089525"/>
          <p14:tracePt t="313966" x="6242050" y="5089525"/>
          <p14:tracePt t="313982" x="6259513" y="5089525"/>
          <p14:tracePt t="314025" x="6259513" y="5099050"/>
          <p14:tracePt t="314030" x="6269038" y="5108575"/>
          <p14:tracePt t="314046" x="6276975" y="5108575"/>
          <p14:tracePt t="314062" x="6286500" y="5126038"/>
          <p14:tracePt t="314139" x="6296025" y="5126038"/>
          <p14:tracePt t="314144" x="6303963" y="5126038"/>
          <p14:tracePt t="314158" x="6340475" y="5126038"/>
          <p14:tracePt t="314175" x="6394450" y="5126038"/>
          <p14:tracePt t="314190" x="6438900" y="5126038"/>
          <p14:tracePt t="314299" x="6446838" y="5126038"/>
          <p14:tracePt t="314347" x="6456363" y="5126038"/>
          <p14:tracePt t="314362" x="6465888" y="5126038"/>
          <p14:tracePt t="314368" x="6473825" y="5126038"/>
          <p14:tracePt t="314382" x="6527800" y="5133975"/>
          <p14:tracePt t="314398" x="6554788" y="5133975"/>
          <p14:tracePt t="314414" x="6562725" y="5133975"/>
          <p14:tracePt t="314619" x="6572250" y="5133975"/>
          <p14:tracePt t="314899" x="6572250" y="5143500"/>
          <p14:tracePt t="314931" x="6572250" y="5153025"/>
          <p14:tracePt t="315773" x="6572250" y="5160963"/>
          <p14:tracePt t="315777" x="6572250" y="5170488"/>
          <p14:tracePt t="315789" x="6589713" y="5205413"/>
          <p14:tracePt t="315804" x="6616700" y="5232400"/>
          <p14:tracePt t="315820" x="6643688" y="5259388"/>
          <p14:tracePt t="315836" x="6653213" y="5295900"/>
          <p14:tracePt t="315852" x="6661150" y="5322888"/>
          <p14:tracePt t="315868" x="6680200" y="5340350"/>
          <p14:tracePt t="315884" x="6688138" y="5348288"/>
          <p14:tracePt t="315900" x="6697663" y="5357813"/>
          <p14:tracePt t="315916" x="6697663" y="5367338"/>
          <p14:tracePt t="315948" x="6715125" y="5394325"/>
          <p14:tracePt t="315964" x="6715125" y="5402263"/>
          <p14:tracePt t="315997" x="6715125" y="5411788"/>
          <p14:tracePt t="316013" x="6715125" y="5429250"/>
          <p14:tracePt t="316029" x="6715125" y="5438775"/>
          <p14:tracePt t="316045" x="6715125" y="5446713"/>
          <p14:tracePt t="316061" x="6715125" y="5456238"/>
          <p14:tracePt t="316109" x="6715125" y="5465763"/>
          <p14:tracePt t="316181" x="6715125" y="5473700"/>
          <p14:tracePt t="317343" x="6715125" y="5483225"/>
          <p14:tracePt t="318545" x="6705600" y="5491163"/>
          <p14:tracePt t="318561" x="6705600" y="5537200"/>
          <p14:tracePt t="318565" x="6705600" y="5545138"/>
          <p14:tracePt t="318644" x="6705600" y="5554663"/>
          <p14:tracePt t="318656" x="6705600" y="5562600"/>
          <p14:tracePt t="318717" x="6680200" y="5581650"/>
          <p14:tracePt t="318721" x="6670675" y="5589588"/>
          <p14:tracePt t="318733" x="6653213" y="5589588"/>
          <p14:tracePt t="318745" x="6626225" y="5589588"/>
          <p14:tracePt t="318761" x="6608763" y="5599113"/>
          <p14:tracePt t="318777" x="6599238" y="5599113"/>
          <p14:tracePt t="318793" x="6589713" y="5599113"/>
          <p14:tracePt t="318809" x="6581775" y="5608638"/>
          <p14:tracePt t="318825" x="6581775" y="5616575"/>
          <p14:tracePt t="319175" x="6562725" y="5616575"/>
          <p14:tracePt t="319190" x="6510338" y="5626100"/>
          <p14:tracePt t="319196" x="6446838" y="5634038"/>
          <p14:tracePt t="319209" x="6375400" y="5634038"/>
          <p14:tracePt t="319225" x="6340475" y="5634038"/>
          <p14:tracePt t="319241" x="6330950" y="5626100"/>
          <p14:tracePt t="319257" x="6269038" y="5608638"/>
          <p14:tracePt t="319273" x="6215063" y="5589588"/>
          <p14:tracePt t="319290" x="6143625" y="5554663"/>
          <p14:tracePt t="319305" x="6126163" y="5545138"/>
          <p14:tracePt t="319321" x="6099175" y="5527675"/>
          <p14:tracePt t="319337" x="6062663" y="5518150"/>
          <p14:tracePt t="319353" x="5983288" y="5491163"/>
          <p14:tracePt t="319369" x="5911850" y="5491163"/>
          <p14:tracePt t="319385" x="5803900" y="5473700"/>
          <p14:tracePt t="319400" x="5680075" y="5446713"/>
          <p14:tracePt t="319416" x="5562600" y="5402263"/>
          <p14:tracePt t="319432" x="5438775" y="5367338"/>
          <p14:tracePt t="319449" x="5330825" y="5330825"/>
          <p14:tracePt t="319464" x="5197475" y="5313363"/>
          <p14:tracePt t="319480" x="5072063" y="5295900"/>
          <p14:tracePt t="319496" x="4965700" y="5286375"/>
          <p14:tracePt t="319512" x="4848225" y="5251450"/>
          <p14:tracePt t="319528" x="4759325" y="5241925"/>
          <p14:tracePt t="319544" x="4679950" y="5241925"/>
          <p14:tracePt t="319560" x="4608513" y="5241925"/>
          <p14:tracePt t="319576" x="4527550" y="5241925"/>
          <p14:tracePt t="319592" x="4429125" y="5241925"/>
          <p14:tracePt t="319608" x="4340225" y="5241925"/>
          <p14:tracePt t="319624" x="4259263" y="5259388"/>
          <p14:tracePt t="319640" x="4205288" y="5268913"/>
          <p14:tracePt t="319656" x="4152900" y="5276850"/>
          <p14:tracePt t="319659" x="4133850" y="5286375"/>
          <p14:tracePt t="319672" x="4098925" y="5295900"/>
          <p14:tracePt t="319688" x="4037013" y="5303838"/>
          <p14:tracePt t="319704" x="3965575" y="5313363"/>
          <p14:tracePt t="319720" x="3919538" y="5322888"/>
          <p14:tracePt t="319736" x="3902075" y="5330825"/>
          <p14:tracePt t="319752" x="3894138" y="5340350"/>
          <p14:tracePt t="319768" x="3884613" y="5348288"/>
          <p14:tracePt t="319784" x="3875088" y="5367338"/>
          <p14:tracePt t="319800" x="3867150" y="5394325"/>
          <p14:tracePt t="319816" x="3840163" y="5429250"/>
          <p14:tracePt t="319832" x="3822700" y="5465763"/>
          <p14:tracePt t="319848" x="3803650" y="5491163"/>
          <p14:tracePt t="319864" x="3768725" y="5510213"/>
          <p14:tracePt t="319880" x="3768725" y="5527675"/>
          <p14:tracePt t="319896" x="3768725" y="5545138"/>
          <p14:tracePt t="319912" x="3768725" y="5562600"/>
          <p14:tracePt t="319928" x="3768725" y="5589588"/>
          <p14:tracePt t="319945" x="3786188" y="5608638"/>
          <p14:tracePt t="319960" x="3795713" y="5643563"/>
          <p14:tracePt t="319976" x="3813175" y="5661025"/>
          <p14:tracePt t="319992" x="3822700" y="5680075"/>
          <p14:tracePt t="320008" x="3840163" y="5724525"/>
          <p14:tracePt t="320024" x="3867150" y="5759450"/>
          <p14:tracePt t="320040" x="3894138" y="5776913"/>
          <p14:tracePt t="320056" x="3919538" y="5803900"/>
          <p14:tracePt t="320072" x="3965575" y="5848350"/>
          <p14:tracePt t="320088" x="4010025" y="5875338"/>
          <p14:tracePt t="320104" x="4044950" y="5911850"/>
          <p14:tracePt t="320120" x="4062413" y="5919788"/>
          <p14:tracePt t="320136" x="4089400" y="5938838"/>
          <p14:tracePt t="320152" x="4108450" y="5946775"/>
          <p14:tracePt t="320155" x="4116388" y="5956300"/>
          <p14:tracePt t="320168" x="4116388" y="5965825"/>
          <p14:tracePt t="320184" x="4125913" y="5965825"/>
          <p14:tracePt t="320200" x="4160838" y="5983288"/>
          <p14:tracePt t="320216" x="4187825" y="6000750"/>
          <p14:tracePt t="320232" x="4205288" y="6018213"/>
          <p14:tracePt t="320248" x="4214813" y="6018213"/>
          <p14:tracePt t="320264" x="4251325" y="6037263"/>
          <p14:tracePt t="320280" x="4276725" y="6045200"/>
          <p14:tracePt t="320296" x="4322763" y="6054725"/>
          <p14:tracePt t="320312" x="4367213" y="6062663"/>
          <p14:tracePt t="320328" x="4402138" y="6072188"/>
          <p14:tracePt t="320344" x="4429125" y="6072188"/>
          <p14:tracePt t="320360" x="4465638" y="6072188"/>
          <p14:tracePt t="320376" x="4483100" y="6072188"/>
          <p14:tracePt t="320393" x="4518025" y="6072188"/>
          <p14:tracePt t="320408" x="4537075" y="6081713"/>
          <p14:tracePt t="320424" x="4545013" y="6081713"/>
          <p14:tracePt t="320440" x="4572000" y="6081713"/>
          <p14:tracePt t="320457" x="4598988" y="6081713"/>
          <p14:tracePt t="320472" x="4616450" y="6081713"/>
          <p14:tracePt t="320488" x="4633913" y="6081713"/>
          <p14:tracePt t="320520" x="4660900" y="6081713"/>
          <p14:tracePt t="320553" x="4670425" y="6081713"/>
          <p14:tracePt t="320567" x="4679950" y="6081713"/>
          <p14:tracePt t="320617" x="4714875" y="6081713"/>
          <p14:tracePt t="320633" x="4724400" y="6081713"/>
          <p14:tracePt t="320745" x="4732338" y="6081713"/>
          <p14:tracePt t="320749" x="4741863" y="6081713"/>
          <p14:tracePt t="320777" x="4751388" y="6081713"/>
          <p14:tracePt t="326361" x="4732338" y="6081713"/>
          <p14:tracePt t="326365" x="4724400" y="6081713"/>
          <p14:tracePt t="326377" x="4465638" y="6081713"/>
          <p14:tracePt t="326553" x="4456113" y="6072188"/>
          <p14:tracePt t="326569" x="4473575" y="6045200"/>
          <p14:tracePt t="326576" x="4527550" y="6027738"/>
          <p14:tracePt t="326584" x="4562475" y="5973763"/>
          <p14:tracePt t="326594" x="4581525" y="5956300"/>
          <p14:tracePt t="326611" x="4616450" y="5919788"/>
          <p14:tracePt t="326642" x="4598988" y="5919788"/>
          <p14:tracePt t="326658" x="4518025" y="5919788"/>
          <p14:tracePt t="326674" x="4429125" y="5919788"/>
          <p14:tracePt t="326690" x="4367213" y="5919788"/>
          <p14:tracePt t="326706" x="4313238" y="5902325"/>
          <p14:tracePt t="326722" x="4295775" y="5884863"/>
          <p14:tracePt t="326738" x="4286250" y="5875338"/>
          <p14:tracePt t="326754" x="4286250" y="5867400"/>
          <p14:tracePt t="326770" x="4322763" y="5803900"/>
          <p14:tracePt t="326786" x="4348163" y="5786438"/>
          <p14:tracePt t="326801" x="4357688" y="5768975"/>
          <p14:tracePt t="326818" x="4357688" y="5759450"/>
          <p14:tracePt t="327035" x="4367213" y="5751513"/>
          <p14:tracePt t="327039" x="4402138" y="5751513"/>
          <p14:tracePt t="327051" x="4419600" y="5751513"/>
          <p14:tracePt t="327057" x="4465638" y="5751513"/>
          <p14:tracePt t="327073" x="4527550" y="5751513"/>
          <p14:tracePt t="327089" x="4554538" y="5751513"/>
          <p14:tracePt t="327105" x="4608513" y="5751513"/>
          <p14:tracePt t="327121" x="4660900" y="5776913"/>
          <p14:tracePt t="327137" x="4697413" y="5776913"/>
          <p14:tracePt t="327153" x="4724400" y="5776913"/>
          <p14:tracePt t="327169" x="4741863" y="5776913"/>
          <p14:tracePt t="327354" x="4759325" y="5776913"/>
          <p14:tracePt t="327359" x="4768850" y="5786438"/>
          <p14:tracePt t="327371" x="4776788" y="5786438"/>
          <p14:tracePt t="327377" x="4786313" y="5795963"/>
          <p14:tracePt t="327393" x="4813300" y="5803900"/>
          <p14:tracePt t="327409" x="4822825" y="5813425"/>
          <p14:tracePt t="327425" x="4840288" y="5813425"/>
          <p14:tracePt t="327457" x="4857750" y="5813425"/>
          <p14:tracePt t="327473" x="4884738" y="5830888"/>
          <p14:tracePt t="327566" x="4894263" y="5840413"/>
          <p14:tracePt t="327579" x="4902200" y="5840413"/>
          <p14:tracePt t="327595" x="4911725" y="5840413"/>
          <p14:tracePt t="327611" x="4919663" y="5848350"/>
          <p14:tracePt t="327675" x="4919663" y="5857875"/>
          <p14:tracePt t="327691" x="4911725" y="5857875"/>
          <p14:tracePt t="328573" x="4911725" y="5867400"/>
          <p14:tracePt t="328589" x="4929188" y="5875338"/>
          <p14:tracePt t="328594" x="4956175" y="5884863"/>
          <p14:tracePt t="328608" x="4983163" y="5884863"/>
          <p14:tracePt t="328624" x="5037138" y="5919788"/>
          <p14:tracePt t="328640" x="5072063" y="5938838"/>
          <p14:tracePt t="328656" x="5116513" y="5938838"/>
          <p14:tracePt t="328673" x="5143500" y="5938838"/>
          <p14:tracePt t="328688" x="5153025" y="5938838"/>
          <p14:tracePt t="328704" x="5160963" y="5938838"/>
          <p14:tracePt t="328720" x="5170488" y="5919788"/>
          <p14:tracePt t="328749" x="5170488" y="5911850"/>
          <p14:tracePt t="328765" x="5170488" y="5902325"/>
          <p14:tracePt t="328797" x="5180013" y="5884863"/>
          <p14:tracePt t="328813" x="5187950" y="5875338"/>
          <p14:tracePt t="329229" x="5197475" y="5867400"/>
          <p14:tracePt t="329606" x="5187950" y="5857875"/>
          <p14:tracePt t="329671" x="5180013" y="5857875"/>
          <p14:tracePt t="330082" x="5187950" y="5857875"/>
          <p14:tracePt t="330095" x="5232400" y="5867400"/>
          <p14:tracePt t="330100" x="5286375" y="5875338"/>
          <p14:tracePt t="330111" x="5313363" y="5875338"/>
          <p14:tracePt t="330126" x="5394325" y="5875338"/>
          <p14:tracePt t="330142" x="5456238" y="5875338"/>
          <p14:tracePt t="330158" x="5527675" y="5875338"/>
          <p14:tracePt t="330175" x="5608638" y="5875338"/>
          <p14:tracePt t="330190" x="5653088" y="5875338"/>
          <p14:tracePt t="330206" x="5680075" y="5875338"/>
          <p14:tracePt t="330223" x="5697538" y="5875338"/>
          <p14:tracePt t="330239" x="5715000" y="5875338"/>
          <p14:tracePt t="330254" x="5751513" y="5875338"/>
          <p14:tracePt t="330270" x="5795963" y="5875338"/>
          <p14:tracePt t="330286" x="5822950" y="5875338"/>
          <p14:tracePt t="330302" x="5830888" y="5875338"/>
          <p14:tracePt t="330318" x="5840413" y="5875338"/>
          <p14:tracePt t="330334" x="5848350" y="5884863"/>
          <p14:tracePt t="330350" x="5875338" y="5894388"/>
          <p14:tracePt t="330366" x="5929313" y="5911850"/>
          <p14:tracePt t="330382" x="5983288" y="5929313"/>
          <p14:tracePt t="330398" x="6108700" y="5965825"/>
          <p14:tracePt t="330414" x="6286500" y="6010275"/>
          <p14:tracePt t="330430" x="6518275" y="6054725"/>
          <p14:tracePt t="330446" x="6769100" y="6089650"/>
          <p14:tracePt t="330462" x="7018338" y="6099175"/>
          <p14:tracePt t="330478" x="7232650" y="6099175"/>
          <p14:tracePt t="330494" x="7394575" y="6099175"/>
          <p14:tracePt t="330510" x="7412038" y="6099175"/>
          <p14:tracePt t="330526" x="7419975" y="6089650"/>
          <p14:tracePt t="330542" x="7419975" y="6081713"/>
          <p14:tracePt t="330558" x="7419975" y="6072188"/>
          <p14:tracePt t="330575" x="7419975" y="6062663"/>
          <p14:tracePt t="331121" x="7419975" y="605472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557" y="774700"/>
            <a:ext cx="3674806" cy="52832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79954" y="1136134"/>
            <a:ext cx="26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EJERCICIO N° 2</a:t>
            </a:r>
            <a:endParaRPr lang="en-US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9" y="2578099"/>
            <a:ext cx="3522663" cy="363629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79954" y="1809234"/>
            <a:ext cx="647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Calcular los Momentos de Inercia respecto de los ejes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baricéntricos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135"/>
    </mc:Choice>
    <mc:Fallback xmlns="">
      <p:transition spd="slow" advTm="202135"/>
    </mc:Fallback>
  </mc:AlternateContent>
  <p:extLst mod="1">
    <p:ext uri="{3A86A75C-4F4B-4683-9AE1-C65F6400EC91}">
      <p14:laserTraceLst xmlns:p14="http://schemas.microsoft.com/office/powerpoint/2010/main">
        <p14:tracePtLst>
          <p14:tracePt t="11811" x="7429500" y="6054725"/>
          <p14:tracePt t="11827" x="7446963" y="6062663"/>
          <p14:tracePt t="11831" x="7466013" y="6072188"/>
          <p14:tracePt t="11842" x="7545388" y="6081713"/>
          <p14:tracePt t="11852" x="7661275" y="6116638"/>
          <p14:tracePt t="11867" x="8010525" y="6126163"/>
          <p14:tracePt t="11883" x="8323263" y="6143625"/>
          <p14:tracePt t="11899" x="8474075" y="6126163"/>
          <p14:tracePt t="11915" x="8537575" y="6054725"/>
          <p14:tracePt t="11931" x="8616950" y="5867400"/>
          <p14:tracePt t="11947" x="8670925" y="5653088"/>
          <p14:tracePt t="11963" x="8697913" y="5419725"/>
          <p14:tracePt t="11979" x="8697913" y="5232400"/>
          <p14:tracePt t="11995" x="8697913" y="5099050"/>
          <p14:tracePt t="12011" x="8670925" y="5010150"/>
          <p14:tracePt t="12027" x="8643938" y="4965700"/>
          <p14:tracePt t="12043" x="8643938" y="4946650"/>
          <p14:tracePt t="12059" x="8643938" y="4911725"/>
          <p14:tracePt t="12075" x="8661400" y="4875213"/>
          <p14:tracePt t="12091" x="8697913" y="4848225"/>
          <p14:tracePt t="12107" x="8742363" y="4822825"/>
          <p14:tracePt t="12123" x="8796338" y="4795838"/>
          <p14:tracePt t="12139" x="8813800" y="4786313"/>
          <p14:tracePt t="12341" x="8831263" y="4776788"/>
          <p14:tracePt t="12357" x="8858250" y="4759325"/>
          <p14:tracePt t="12361" x="8867775" y="4741863"/>
          <p14:tracePt t="12373" x="8920163" y="4705350"/>
          <p14:tracePt t="12379" x="8939213" y="4670425"/>
          <p14:tracePt t="12395" x="9001125" y="4518025"/>
          <p14:tracePt t="12411" x="9055100" y="4286250"/>
          <p14:tracePt t="12427" x="9090025" y="4037013"/>
          <p14:tracePt t="12443" x="9126538" y="3795713"/>
          <p14:tracePt t="12459" x="9153525" y="3536950"/>
          <p14:tracePt t="12475" x="9197975" y="3259138"/>
          <p14:tracePt t="12491" x="9232900" y="2990850"/>
          <p14:tracePt t="12507" x="9242425" y="2751138"/>
          <p14:tracePt t="12523" x="9197975" y="2500313"/>
          <p14:tracePt t="12539" x="9082088" y="2276475"/>
          <p14:tracePt t="12555" x="9010650" y="2179638"/>
          <p14:tracePt t="12571" x="8966200" y="2160588"/>
          <p14:tracePt t="12587" x="8902700" y="2133600"/>
          <p14:tracePt t="12603" x="8848725" y="2133600"/>
          <p14:tracePt t="12635" x="8840788" y="2133600"/>
          <p14:tracePt t="12693" x="8831263" y="2133600"/>
          <p14:tracePt t="13085" x="8840788" y="2133600"/>
          <p14:tracePt t="13089" x="8848725" y="2133600"/>
          <p14:tracePt t="13101" x="8875713" y="2125663"/>
          <p14:tracePt t="13114" x="8875713" y="2116138"/>
          <p14:tracePt t="13130" x="8875713" y="2081213"/>
          <p14:tracePt t="13146" x="8875713" y="2054225"/>
          <p14:tracePt t="13181" x="8875713" y="2036763"/>
          <p14:tracePt t="13194" x="8875713" y="2027238"/>
          <p14:tracePt t="13210" x="8875713" y="2009775"/>
          <p14:tracePt t="13694" x="8840788" y="2009775"/>
          <p14:tracePt t="13699" x="8813800" y="2000250"/>
          <p14:tracePt t="13711" x="8786813" y="1990725"/>
          <p14:tracePt t="13722" x="8769350" y="1982788"/>
          <p14:tracePt t="13738" x="8732838" y="1946275"/>
          <p14:tracePt t="13754" x="8670925" y="1911350"/>
          <p14:tracePt t="13770" x="8626475" y="1866900"/>
          <p14:tracePt t="13786" x="8562975" y="1822450"/>
          <p14:tracePt t="13802" x="8555038" y="1822450"/>
          <p14:tracePt t="13818" x="8537575" y="1803400"/>
          <p14:tracePt t="13834" x="8528050" y="1803400"/>
          <p14:tracePt t="13850" x="8510588" y="1785938"/>
          <p14:tracePt t="13866" x="8491538" y="1776413"/>
          <p14:tracePt t="13902" x="8483600" y="1776413"/>
          <p14:tracePt t="13919" x="8474075" y="1768475"/>
          <p14:tracePt t="13938" x="8456613" y="1768475"/>
          <p14:tracePt t="13951" x="8447088" y="1768475"/>
          <p14:tracePt t="13962" x="8439150" y="1768475"/>
          <p14:tracePt t="13978" x="8402638" y="1768475"/>
          <p14:tracePt t="13994" x="8375650" y="1768475"/>
          <p14:tracePt t="14011" x="8358188" y="1768475"/>
          <p14:tracePt t="14025" x="8331200" y="1768475"/>
          <p14:tracePt t="14041" x="8313738" y="1776413"/>
          <p14:tracePt t="14058" x="8304213" y="1785938"/>
          <p14:tracePt t="14073" x="8286750" y="1803400"/>
          <p14:tracePt t="14090" x="8259763" y="1822450"/>
          <p14:tracePt t="14105" x="8232775" y="1839913"/>
          <p14:tracePt t="14121" x="8197850" y="1857375"/>
          <p14:tracePt t="14137" x="8170863" y="1884363"/>
          <p14:tracePt t="14169" x="8161338" y="1884363"/>
          <p14:tracePt t="14185" x="8161338" y="1893888"/>
          <p14:tracePt t="14201" x="8153400" y="1901825"/>
          <p14:tracePt t="14217" x="8143875" y="1928813"/>
          <p14:tracePt t="14233" x="8134350" y="1946275"/>
          <p14:tracePt t="14249" x="8108950" y="1965325"/>
          <p14:tracePt t="14265" x="8089900" y="1990725"/>
          <p14:tracePt t="14281" x="8062913" y="2017713"/>
          <p14:tracePt t="14297" x="8045450" y="2036763"/>
          <p14:tracePt t="14329" x="8045450" y="2044700"/>
          <p14:tracePt t="14345" x="8045450" y="2071688"/>
          <p14:tracePt t="14361" x="8072438" y="2133600"/>
          <p14:tracePt t="14377" x="8089900" y="2170113"/>
          <p14:tracePt t="14393" x="8116888" y="2197100"/>
          <p14:tracePt t="14409" x="8143875" y="2251075"/>
          <p14:tracePt t="14425" x="8180388" y="2286000"/>
          <p14:tracePt t="14441" x="8205788" y="2330450"/>
          <p14:tracePt t="14458" x="8215313" y="2357438"/>
          <p14:tracePt t="14473" x="8242300" y="2384425"/>
          <p14:tracePt t="14489" x="8269288" y="2411413"/>
          <p14:tracePt t="14505" x="8304213" y="2455863"/>
          <p14:tracePt t="14521" x="8340725" y="2473325"/>
          <p14:tracePt t="14537" x="8394700" y="2509838"/>
          <p14:tracePt t="14553" x="8429625" y="2527300"/>
          <p14:tracePt t="14569" x="8491538" y="2554288"/>
          <p14:tracePt t="14585" x="8545513" y="2581275"/>
          <p14:tracePt t="14601" x="8589963" y="2598738"/>
          <p14:tracePt t="14617" x="8609013" y="2598738"/>
          <p14:tracePt t="14633" x="8626475" y="2608263"/>
          <p14:tracePt t="14649" x="8653463" y="2643188"/>
          <p14:tracePt t="14665" x="8732838" y="2705100"/>
          <p14:tracePt t="14681" x="8777288" y="2741613"/>
          <p14:tracePt t="14697" x="8831263" y="2803525"/>
          <p14:tracePt t="14713" x="8885238" y="2867025"/>
          <p14:tracePt t="14729" x="8939213" y="2955925"/>
          <p14:tracePt t="14745" x="8991600" y="3009900"/>
          <p14:tracePt t="14761" x="9028113" y="3081338"/>
          <p14:tracePt t="14777" x="9037638" y="3133725"/>
          <p14:tracePt t="14793" x="9037638" y="3232150"/>
          <p14:tracePt t="14809" x="9037638" y="3322638"/>
          <p14:tracePt t="14825" x="9037638" y="3446463"/>
          <p14:tracePt t="14841" x="9028113" y="3562350"/>
          <p14:tracePt t="14857" x="9018588" y="3652838"/>
          <p14:tracePt t="14873" x="9018588" y="3697288"/>
          <p14:tracePt t="14889" x="9018588" y="3714750"/>
          <p14:tracePt t="14905" x="9028113" y="3768725"/>
          <p14:tracePt t="14921" x="9028113" y="3830638"/>
          <p14:tracePt t="14937" x="9045575" y="3911600"/>
          <p14:tracePt t="14953" x="9072563" y="4027488"/>
          <p14:tracePt t="14969" x="9090025" y="4152900"/>
          <p14:tracePt t="14985" x="9099550" y="4232275"/>
          <p14:tracePt t="15000" x="9099550" y="4276725"/>
          <p14:tracePt t="15017" x="9109075" y="4340225"/>
          <p14:tracePt t="15033" x="9144000" y="4411663"/>
          <p14:tracePt t="15048" x="9161463" y="4473575"/>
          <p14:tracePt t="15065" x="9170988" y="4500563"/>
          <p14:tracePt t="15081" x="9197975" y="4572000"/>
          <p14:tracePt t="15096" x="9251950" y="4643438"/>
          <p14:tracePt t="15114" x="9286875" y="4679950"/>
          <p14:tracePt t="15128" x="9304338" y="4714875"/>
          <p14:tracePt t="15144" x="9331325" y="4759325"/>
          <p14:tracePt t="15161" x="9348788" y="4795838"/>
          <p14:tracePt t="15176" x="9367838" y="4848225"/>
          <p14:tracePt t="15192" x="9402763" y="4875213"/>
          <p14:tracePt t="15208" x="9429750" y="4911725"/>
          <p14:tracePt t="15224" x="9456738" y="4938713"/>
          <p14:tracePt t="15240" x="9466263" y="4946650"/>
          <p14:tracePt t="15329" x="9474200" y="4946650"/>
          <p14:tracePt t="15333" x="9483725" y="4946650"/>
          <p14:tracePt t="15345" x="9501188" y="4919663"/>
          <p14:tracePt t="15352" x="9518650" y="4902200"/>
          <p14:tracePt t="15370" x="9590088" y="4867275"/>
          <p14:tracePt t="15384" x="9715500" y="4776788"/>
          <p14:tracePt t="15400" x="9894888" y="4660900"/>
          <p14:tracePt t="15416" x="10072688" y="4500563"/>
          <p14:tracePt t="15432" x="10225088" y="4330700"/>
          <p14:tracePt t="15448" x="10296525" y="4187825"/>
          <p14:tracePt t="15464" x="10340975" y="4044950"/>
          <p14:tracePt t="15480" x="10358438" y="3938588"/>
          <p14:tracePt t="15496" x="10367963" y="3840163"/>
          <p14:tracePt t="15512" x="10367963" y="3705225"/>
          <p14:tracePt t="15528" x="10367963" y="3581400"/>
          <p14:tracePt t="15544" x="10367963" y="3446463"/>
          <p14:tracePt t="15561" x="10367963" y="3286125"/>
          <p14:tracePt t="15576" x="10367963" y="3143250"/>
          <p14:tracePt t="15592" x="10367963" y="2982913"/>
          <p14:tracePt t="15624" x="10367963" y="2813050"/>
          <p14:tracePt t="15640" x="10180638" y="2393950"/>
          <p14:tracePt t="15656" x="10037763" y="2160588"/>
          <p14:tracePt t="15672" x="9902825" y="2009775"/>
          <p14:tracePt t="15688" x="9840913" y="1965325"/>
          <p14:tracePt t="15704" x="9777413" y="1928813"/>
          <p14:tracePt t="15720" x="9705975" y="1893888"/>
          <p14:tracePt t="15736" x="9644063" y="1830388"/>
          <p14:tracePt t="15752" x="9590088" y="1776413"/>
          <p14:tracePt t="15768" x="9537700" y="1724025"/>
          <p14:tracePt t="15784" x="9518650" y="1704975"/>
          <p14:tracePt t="15801" x="9491663" y="1687513"/>
          <p14:tracePt t="15857" x="9483725" y="1679575"/>
          <p14:tracePt t="15873" x="9491663" y="1660525"/>
          <p14:tracePt t="15877" x="9501188" y="1660525"/>
          <p14:tracePt t="16184" x="9491663" y="1660525"/>
          <p14:tracePt t="16201" x="9447213" y="1679575"/>
          <p14:tracePt t="16205" x="9420225" y="1679575"/>
          <p14:tracePt t="16217" x="9385300" y="1687513"/>
          <p14:tracePt t="16232" x="9242425" y="1697038"/>
          <p14:tracePt t="16248" x="9055100" y="1714500"/>
          <p14:tracePt t="16264" x="8885238" y="1741488"/>
          <p14:tracePt t="16280" x="8786813" y="1751013"/>
          <p14:tracePt t="16296" x="8751888" y="1758950"/>
          <p14:tracePt t="16311" x="8732838" y="1758950"/>
          <p14:tracePt t="16328" x="8724900" y="1768475"/>
          <p14:tracePt t="16361" x="8715375" y="1768475"/>
          <p14:tracePt t="16376" x="8705850" y="1768475"/>
          <p14:tracePt t="16392" x="8670925" y="1768475"/>
          <p14:tracePt t="16408" x="8626475" y="1768475"/>
          <p14:tracePt t="16424" x="8572500" y="1768475"/>
          <p14:tracePt t="16440" x="8518525" y="1768475"/>
          <p14:tracePt t="16456" x="8466138" y="1768475"/>
          <p14:tracePt t="16472" x="8439150" y="1758950"/>
          <p14:tracePt t="16488" x="8429625" y="1758950"/>
          <p14:tracePt t="16504" x="8402638" y="1758950"/>
          <p14:tracePt t="16520" x="8375650" y="1751013"/>
          <p14:tracePt t="16536" x="8367713" y="1741488"/>
          <p14:tracePt t="16552" x="8331200" y="1731963"/>
          <p14:tracePt t="16568" x="8286750" y="1724025"/>
          <p14:tracePt t="16584" x="8251825" y="1724025"/>
          <p14:tracePt t="16600" x="8215313" y="1724025"/>
          <p14:tracePt t="16616" x="8188325" y="1724025"/>
          <p14:tracePt t="16632" x="8180388" y="1724025"/>
          <p14:tracePt t="16731" x="8170863" y="1724025"/>
          <p14:tracePt t="16735" x="8161338" y="1714500"/>
          <p14:tracePt t="16747" x="8153400" y="1714500"/>
          <p14:tracePt t="16759" x="8143875" y="1714500"/>
          <p14:tracePt t="16779" x="8134350" y="1714500"/>
          <p14:tracePt t="16795" x="8126413" y="1714500"/>
          <p14:tracePt t="16811" x="8116888" y="1714500"/>
          <p14:tracePt t="16830" x="8108950" y="1724025"/>
          <p14:tracePt t="16843" x="8108950" y="1731963"/>
          <p14:tracePt t="16855" x="8099425" y="1741488"/>
          <p14:tracePt t="16871" x="8099425" y="1751013"/>
          <p14:tracePt t="16887" x="8081963" y="1768475"/>
          <p14:tracePt t="16903" x="8054975" y="1795463"/>
          <p14:tracePt t="16919" x="8054975" y="1812925"/>
          <p14:tracePt t="16935" x="8045450" y="1839913"/>
          <p14:tracePt t="16971" x="8045450" y="1847850"/>
          <p14:tracePt t="16983" x="8062913" y="1857375"/>
          <p14:tracePt t="17003" x="8062913" y="1866900"/>
          <p14:tracePt t="17015" x="8062913" y="1884363"/>
          <p14:tracePt t="17035" x="8062913" y="1893888"/>
          <p14:tracePt t="17047" x="8072438" y="1901825"/>
          <p14:tracePt t="17063" x="8072438" y="1919288"/>
          <p14:tracePt t="17079" x="8081963" y="1946275"/>
          <p14:tracePt t="17095" x="8081963" y="1955800"/>
          <p14:tracePt t="17111" x="8081963" y="1973263"/>
          <p14:tracePt t="17127" x="8081963" y="2000250"/>
          <p14:tracePt t="17143" x="8081963" y="2017713"/>
          <p14:tracePt t="17159" x="8081963" y="2027238"/>
          <p14:tracePt t="17175" x="8081963" y="2044700"/>
          <p14:tracePt t="17191" x="8081963" y="2071688"/>
          <p14:tracePt t="17206" x="8081963" y="2089150"/>
          <p14:tracePt t="17223" x="8081963" y="2108200"/>
          <p14:tracePt t="17239" x="8081963" y="2116138"/>
          <p14:tracePt t="17255" x="8081963" y="2133600"/>
          <p14:tracePt t="17307" x="8081963" y="2143125"/>
          <p14:tracePt t="17323" x="8081963" y="2152650"/>
          <p14:tracePt t="17339" x="8089900" y="2152650"/>
          <p14:tracePt t="17343" x="8099425" y="2170113"/>
          <p14:tracePt t="17355" x="8108950" y="2179638"/>
          <p14:tracePt t="17371" x="8134350" y="2205038"/>
          <p14:tracePt t="17387" x="8143875" y="2205038"/>
          <p14:tracePt t="17398" x="8153400" y="2214563"/>
          <p14:tracePt t="17414" x="8170863" y="2214563"/>
          <p14:tracePt t="17430" x="8197850" y="2214563"/>
          <p14:tracePt t="17446" x="8259763" y="2214563"/>
          <p14:tracePt t="17462" x="8323263" y="2214563"/>
          <p14:tracePt t="17478" x="8402638" y="2214563"/>
          <p14:tracePt t="17494" x="8429625" y="2214563"/>
          <p14:tracePt t="17510" x="8447088" y="2214563"/>
          <p14:tracePt t="17526" x="8474075" y="2214563"/>
          <p14:tracePt t="17542" x="8483600" y="2214563"/>
          <p14:tracePt t="17558" x="8491538" y="2214563"/>
          <p14:tracePt t="17574" x="8510588" y="2214563"/>
          <p14:tracePt t="17590" x="8545513" y="2214563"/>
          <p14:tracePt t="17606" x="8589963" y="2214563"/>
          <p14:tracePt t="17622" x="8653463" y="2214563"/>
          <p14:tracePt t="17638" x="8705850" y="2214563"/>
          <p14:tracePt t="17654" x="8777288" y="2214563"/>
          <p14:tracePt t="17670" x="8848725" y="2214563"/>
          <p14:tracePt t="17686" x="8902700" y="2214563"/>
          <p14:tracePt t="17702" x="8947150" y="2214563"/>
          <p14:tracePt t="17718" x="8991600" y="2214563"/>
          <p14:tracePt t="17734" x="9045575" y="2214563"/>
          <p14:tracePt t="17750" x="9099550" y="2214563"/>
          <p14:tracePt t="17766" x="9232900" y="2214563"/>
          <p14:tracePt t="17782" x="9323388" y="2214563"/>
          <p14:tracePt t="17798" x="9412288" y="2197100"/>
          <p14:tracePt t="17814" x="9483725" y="2197100"/>
          <p14:tracePt t="17830" x="9572625" y="2197100"/>
          <p14:tracePt t="17846" x="9688513" y="2197100"/>
          <p14:tracePt t="17862" x="9848850" y="2197100"/>
          <p14:tracePt t="17878" x="10037763" y="2197100"/>
          <p14:tracePt t="17894" x="10161588" y="2197100"/>
          <p14:tracePt t="17910" x="10242550" y="2197100"/>
          <p14:tracePt t="17926" x="10304463" y="2197100"/>
          <p14:tracePt t="17942" x="10358438" y="2197100"/>
          <p14:tracePt t="17958" x="10402888" y="2197100"/>
          <p14:tracePt t="17974" x="10447338" y="2197100"/>
          <p14:tracePt t="17990" x="10491788" y="2197100"/>
          <p14:tracePt t="18006" x="10518775" y="2197100"/>
          <p14:tracePt t="18022" x="10572750" y="2197100"/>
          <p14:tracePt t="18038" x="10617200" y="2197100"/>
          <p14:tracePt t="18054" x="10653713" y="2197100"/>
          <p14:tracePt t="18070" x="10680700" y="2197100"/>
          <p14:tracePt t="18086" x="10706100" y="2197100"/>
          <p14:tracePt t="18102" x="10733088" y="2197100"/>
          <p14:tracePt t="18118" x="10752138" y="2197100"/>
          <p14:tracePt t="18134" x="10769600" y="2197100"/>
          <p14:tracePt t="18150" x="10777538" y="2197100"/>
          <p14:tracePt t="18166" x="10796588" y="2197100"/>
          <p14:tracePt t="18182" x="10814050" y="2197100"/>
          <p14:tracePt t="18198" x="10823575" y="2197100"/>
          <p14:tracePt t="18214" x="10831513" y="2197100"/>
          <p14:tracePt t="18246" x="10841038" y="2197100"/>
          <p14:tracePt t="18262" x="10858500" y="2197100"/>
          <p14:tracePt t="18278" x="10875963" y="2197100"/>
          <p14:tracePt t="18294" x="10895013" y="2197100"/>
          <p14:tracePt t="18326" x="10912475" y="2197100"/>
          <p14:tracePt t="18341" x="10920413" y="2187575"/>
          <p14:tracePt t="18357" x="10939463" y="2179638"/>
          <p14:tracePt t="18396" x="10939463" y="2170113"/>
          <p14:tracePt t="18405" x="10939463" y="2160588"/>
          <p14:tracePt t="18423" x="10939463" y="2152650"/>
          <p14:tracePt t="18437" x="10939463" y="2125663"/>
          <p14:tracePt t="18453" x="10947400" y="2089150"/>
          <p14:tracePt t="18469" x="10947400" y="2081213"/>
          <p14:tracePt t="18485" x="10947400" y="2062163"/>
          <p14:tracePt t="18501" x="10947400" y="2044700"/>
          <p14:tracePt t="18517" x="10947400" y="2017713"/>
          <p14:tracePt t="18533" x="10947400" y="1973263"/>
          <p14:tracePt t="18549" x="10947400" y="1911350"/>
          <p14:tracePt t="18565" x="10939463" y="1857375"/>
          <p14:tracePt t="18581" x="10920413" y="1812925"/>
          <p14:tracePt t="18597" x="10912475" y="1803400"/>
          <p14:tracePt t="18613" x="10902950" y="1785938"/>
          <p14:tracePt t="18629" x="10895013" y="1776413"/>
          <p14:tracePt t="18645" x="10885488" y="1768475"/>
          <p14:tracePt t="18661" x="10885488" y="1758950"/>
          <p14:tracePt t="18717" x="10875963" y="1758950"/>
          <p14:tracePt t="18749" x="10868025" y="1751013"/>
          <p14:tracePt t="18797" x="10848975" y="1751013"/>
          <p14:tracePt t="18801" x="10831513" y="1751013"/>
          <p14:tracePt t="18812" x="10804525" y="1751013"/>
          <p14:tracePt t="18821" x="10777538" y="1751013"/>
          <p14:tracePt t="18837" x="10752138" y="1751013"/>
          <p14:tracePt t="18853" x="10715625" y="1751013"/>
          <p14:tracePt t="18869" x="10644188" y="1751013"/>
          <p14:tracePt t="18885" x="10582275" y="1751013"/>
          <p14:tracePt t="18901" x="10510838" y="1751013"/>
          <p14:tracePt t="18917" x="10385425" y="1751013"/>
          <p14:tracePt t="18933" x="10198100" y="1751013"/>
          <p14:tracePt t="18949" x="10010775" y="1751013"/>
          <p14:tracePt t="18965" x="9848850" y="1751013"/>
          <p14:tracePt t="18981" x="9725025" y="1741488"/>
          <p14:tracePt t="18997" x="9590088" y="1714500"/>
          <p14:tracePt t="19013" x="9510713" y="1714500"/>
          <p14:tracePt t="19029" x="9420225" y="1714500"/>
          <p14:tracePt t="19045" x="9269413" y="1714500"/>
          <p14:tracePt t="19061" x="9090025" y="1714500"/>
          <p14:tracePt t="19077" x="8947150" y="1714500"/>
          <p14:tracePt t="19093" x="8848725" y="1714500"/>
          <p14:tracePt t="19109" x="8796338" y="1714500"/>
          <p14:tracePt t="19125" x="8786813" y="1714500"/>
          <p14:tracePt t="19157" x="8777288" y="1714500"/>
          <p14:tracePt t="19173" x="8751888" y="1714500"/>
          <p14:tracePt t="19189" x="8680450" y="1714500"/>
          <p14:tracePt t="19205" x="8634413" y="1714500"/>
          <p14:tracePt t="19221" x="8616950" y="1714500"/>
          <p14:tracePt t="19237" x="8609013" y="1714500"/>
          <p14:tracePt t="19253" x="8599488" y="1714500"/>
          <p14:tracePt t="19269" x="8562975" y="1714500"/>
          <p14:tracePt t="19285" x="8518525" y="1714500"/>
          <p14:tracePt t="19301" x="8466138" y="1724025"/>
          <p14:tracePt t="19316" x="8412163" y="1751013"/>
          <p14:tracePt t="19333" x="8394700" y="1751013"/>
          <p14:tracePt t="19364" x="8385175" y="1751013"/>
          <p14:tracePt t="19389" x="8375650" y="1751013"/>
          <p14:tracePt t="19396" x="8367713" y="1751013"/>
          <p14:tracePt t="19412" x="8340725" y="1751013"/>
          <p14:tracePt t="19428" x="8323263" y="1751013"/>
          <p14:tracePt t="19444" x="8259763" y="1741488"/>
          <p14:tracePt t="19460" x="8242300" y="1741488"/>
          <p14:tracePt t="19492" x="8232775" y="1741488"/>
          <p14:tracePt t="19509" x="8224838" y="1741488"/>
          <p14:tracePt t="19525" x="8197850" y="1751013"/>
          <p14:tracePt t="19540" x="8161338" y="1758950"/>
          <p14:tracePt t="19556" x="8153400" y="1758950"/>
          <p14:tracePt t="19573" x="8143875" y="1758950"/>
          <p14:tracePt t="19588" x="8116888" y="1758950"/>
          <p14:tracePt t="19620" x="8116888" y="1768475"/>
          <p14:tracePt t="19647" x="8116888" y="1776413"/>
          <p14:tracePt t="19666" x="8126413" y="1776413"/>
          <p14:tracePt t="19679" x="8143875" y="1776413"/>
          <p14:tracePt t="19684" x="8161338" y="1776413"/>
          <p14:tracePt t="19700" x="8205788" y="1776413"/>
          <p14:tracePt t="19716" x="8296275" y="1776413"/>
          <p14:tracePt t="19732" x="8439150" y="1776413"/>
          <p14:tracePt t="19748" x="8634413" y="1776413"/>
          <p14:tracePt t="19764" x="8813800" y="1768475"/>
          <p14:tracePt t="19780" x="9028113" y="1758950"/>
          <p14:tracePt t="19796" x="9242425" y="1751013"/>
          <p14:tracePt t="19812" x="9456738" y="1741488"/>
          <p14:tracePt t="19828" x="9671050" y="1741488"/>
          <p14:tracePt t="19844" x="9867900" y="1741488"/>
          <p14:tracePt t="19860" x="10037763" y="1741488"/>
          <p14:tracePt t="19876" x="10161588" y="1724025"/>
          <p14:tracePt t="19892" x="10252075" y="1714500"/>
          <p14:tracePt t="19908" x="10323513" y="1714500"/>
          <p14:tracePt t="19924" x="10367963" y="1704975"/>
          <p14:tracePt t="19940" x="10394950" y="1704975"/>
          <p14:tracePt t="19956" x="10420350" y="1704975"/>
          <p14:tracePt t="19972" x="10491788" y="1704975"/>
          <p14:tracePt t="19988" x="10537825" y="1704975"/>
          <p14:tracePt t="20004" x="10590213" y="1704975"/>
          <p14:tracePt t="20020" x="10626725" y="1704975"/>
          <p14:tracePt t="20036" x="10653713" y="1704975"/>
          <p14:tracePt t="20052" x="10688638" y="1704975"/>
          <p14:tracePt t="20068" x="10733088" y="1704975"/>
          <p14:tracePt t="20084" x="10760075" y="1704975"/>
          <p14:tracePt t="20100" x="10796588" y="1704975"/>
          <p14:tracePt t="20116" x="10814050" y="1714500"/>
          <p14:tracePt t="20159" x="10831513" y="1714500"/>
          <p14:tracePt t="20164" x="10841038" y="1714500"/>
          <p14:tracePt t="20180" x="10868025" y="1714500"/>
          <p14:tracePt t="20196" x="10885488" y="1714500"/>
          <p14:tracePt t="20212" x="10895013" y="1714500"/>
          <p14:tracePt t="20228" x="10902950" y="1714500"/>
          <p14:tracePt t="20399" x="10912475" y="1714500"/>
          <p14:tracePt t="20431" x="10920413" y="1714500"/>
          <p14:tracePt t="21185" x="10929938" y="1714500"/>
          <p14:tracePt t="21189" x="10939463" y="1714500"/>
          <p14:tracePt t="21203" x="10939463" y="1724025"/>
          <p14:tracePt t="21641" x="10939463" y="1731963"/>
          <p14:tracePt t="21721" x="10939463" y="1751013"/>
          <p14:tracePt t="21737" x="10929938" y="1758950"/>
          <p14:tracePt t="21929" x="10939463" y="1758950"/>
          <p14:tracePt t="22024" x="10956925" y="1751013"/>
          <p14:tracePt t="22029" x="10966450" y="1751013"/>
          <p14:tracePt t="22041" x="10966450" y="1741488"/>
          <p14:tracePt t="22057" x="10974388" y="1731963"/>
          <p14:tracePt t="22092" x="10983913" y="1724025"/>
          <p14:tracePt t="22105" x="10983913" y="1714500"/>
          <p14:tracePt t="22121" x="10983913" y="1704975"/>
          <p14:tracePt t="22125" x="10983913" y="1697038"/>
          <p14:tracePt t="22152" x="10974388" y="1687513"/>
          <p14:tracePt t="22169" x="10947400" y="1687513"/>
          <p14:tracePt t="22173" x="10939463" y="1687513"/>
          <p14:tracePt t="22184" x="10912475" y="1687513"/>
          <p14:tracePt t="22194" x="10885488" y="1687513"/>
          <p14:tracePt t="22210" x="10804525" y="1687513"/>
          <p14:tracePt t="22226" x="10671175" y="1679575"/>
          <p14:tracePt t="22242" x="10456863" y="1670050"/>
          <p14:tracePt t="22258" x="10225088" y="1652588"/>
          <p14:tracePt t="22274" x="10001250" y="1652588"/>
          <p14:tracePt t="22290" x="9769475" y="1652588"/>
          <p14:tracePt t="22306" x="9555163" y="1652588"/>
          <p14:tracePt t="22322" x="9375775" y="1652588"/>
          <p14:tracePt t="22338" x="9215438" y="1652588"/>
          <p14:tracePt t="22354" x="9099550" y="1652588"/>
          <p14:tracePt t="22370" x="8991600" y="1670050"/>
          <p14:tracePt t="22386" x="8885238" y="1704975"/>
          <p14:tracePt t="22402" x="8804275" y="1731963"/>
          <p14:tracePt t="22418" x="8715375" y="1758950"/>
          <p14:tracePt t="22435" x="8688388" y="1776413"/>
          <p14:tracePt t="22450" x="8670925" y="1785938"/>
          <p14:tracePt t="22466" x="8643938" y="1795463"/>
          <p14:tracePt t="22482" x="8599488" y="1803400"/>
          <p14:tracePt t="22497" x="8555038" y="1830388"/>
          <p14:tracePt t="22513" x="8491538" y="1847850"/>
          <p14:tracePt t="22529" x="8394700" y="1866900"/>
          <p14:tracePt t="22546" x="8358188" y="1874838"/>
          <p14:tracePt t="22562" x="8304213" y="1874838"/>
          <p14:tracePt t="22578" x="8232775" y="1874838"/>
          <p14:tracePt t="22593" x="8180388" y="1884363"/>
          <p14:tracePt t="22625" x="8170863" y="1884363"/>
          <p14:tracePt t="22641" x="8161338" y="1884363"/>
          <p14:tracePt t="22657" x="8143875" y="1884363"/>
          <p14:tracePt t="22673" x="8126413" y="1884363"/>
          <p14:tracePt t="22689" x="8072438" y="1884363"/>
          <p14:tracePt t="22705" x="8045450" y="1884363"/>
          <p14:tracePt t="22721" x="8037513" y="1884363"/>
          <p14:tracePt t="22763" x="8027988" y="1884363"/>
          <p14:tracePt t="22782" x="8027988" y="1874838"/>
          <p14:tracePt t="22811" x="8037513" y="1857375"/>
          <p14:tracePt t="22815" x="8037513" y="1847850"/>
          <p14:tracePt t="22827" x="8054975" y="1839913"/>
          <p14:tracePt t="22833" x="8062913" y="1830388"/>
          <p14:tracePt t="22850" x="8062913" y="1822450"/>
          <p14:tracePt t="22865" x="8072438" y="1803400"/>
          <p14:tracePt t="22897" x="8072438" y="1785938"/>
          <p14:tracePt t="23035" x="8072438" y="1795463"/>
          <p14:tracePt t="23051" x="8072438" y="1822450"/>
          <p14:tracePt t="23055" x="8089900" y="1830388"/>
          <p14:tracePt t="23066" x="8099425" y="1866900"/>
          <p14:tracePt t="23073" x="8108950" y="1901825"/>
          <p14:tracePt t="23089" x="8108950" y="1946275"/>
          <p14:tracePt t="23105" x="8108950" y="1990725"/>
          <p14:tracePt t="23121" x="8108950" y="2054225"/>
          <p14:tracePt t="23137" x="8099425" y="2108200"/>
          <p14:tracePt t="23153" x="8099425" y="2143125"/>
          <p14:tracePt t="23169" x="8099425" y="2179638"/>
          <p14:tracePt t="23185" x="8099425" y="2197100"/>
          <p14:tracePt t="23201" x="8099425" y="2214563"/>
          <p14:tracePt t="23217" x="8099425" y="2232025"/>
          <p14:tracePt t="23355" x="8099425" y="2241550"/>
          <p14:tracePt t="23371" x="8099425" y="2251075"/>
          <p14:tracePt t="23402" x="8099425" y="2259013"/>
          <p14:tracePt t="24077" x="8108950" y="2276475"/>
          <p14:tracePt t="24141" x="8116888" y="2276475"/>
          <p14:tracePt t="24661" x="8126413" y="2276475"/>
          <p14:tracePt t="24712" x="8126413" y="2268538"/>
          <p14:tracePt t="25253" x="8153400" y="2232025"/>
          <p14:tracePt t="25257" x="8161338" y="2224088"/>
          <p14:tracePt t="25269" x="8197850" y="2187575"/>
          <p14:tracePt t="25279" x="8215313" y="2187575"/>
          <p14:tracePt t="25295" x="8296275" y="2197100"/>
          <p14:tracePt t="25311" x="8385175" y="2251075"/>
          <p14:tracePt t="25327" x="8483600" y="2347913"/>
          <p14:tracePt t="25343" x="8643938" y="2455863"/>
          <p14:tracePt t="25359" x="8813800" y="2536825"/>
          <p14:tracePt t="25376" x="8902700" y="2571750"/>
          <p14:tracePt t="25391" x="8974138" y="2581275"/>
          <p14:tracePt t="25407" x="9045575" y="2581275"/>
          <p14:tracePt t="25423" x="9109075" y="2581275"/>
          <p14:tracePt t="25439" x="9117013" y="2562225"/>
          <p14:tracePt t="25455" x="9134475" y="2554288"/>
          <p14:tracePt t="25471" x="9134475" y="2536825"/>
          <p14:tracePt t="25487" x="9134475" y="2527300"/>
          <p14:tracePt t="25503" x="9134475" y="2517775"/>
          <p14:tracePt t="25519" x="9153525" y="2509838"/>
          <p14:tracePt t="25551" x="9188450" y="2500313"/>
          <p14:tracePt t="25567" x="9215438" y="2490788"/>
          <p14:tracePt t="25583" x="9269413" y="2473325"/>
          <p14:tracePt t="25599" x="9304338" y="2465388"/>
          <p14:tracePt t="25615" x="9313863" y="2455863"/>
          <p14:tracePt t="25631" x="9323388" y="2446338"/>
          <p14:tracePt t="25647" x="9331325" y="2438400"/>
          <p14:tracePt t="25663" x="9348788" y="2428875"/>
          <p14:tracePt t="25678" x="9385300" y="2419350"/>
          <p14:tracePt t="25694" x="9447213" y="2393950"/>
          <p14:tracePt t="25711" x="9466263" y="2384425"/>
          <p14:tracePt t="25726" x="9474200" y="2374900"/>
          <p14:tracePt t="25767" x="9483725" y="2357438"/>
          <p14:tracePt t="25783" x="9491663" y="2347913"/>
          <p14:tracePt t="25791" x="9491663" y="2339975"/>
          <p14:tracePt t="25806" x="9491663" y="2322513"/>
          <p14:tracePt t="25823" x="9491663" y="2303463"/>
          <p14:tracePt t="25839" x="9491663" y="2286000"/>
          <p14:tracePt t="25854" x="9491663" y="2276475"/>
          <p14:tracePt t="25870" x="9491663" y="2259013"/>
          <p14:tracePt t="25886" x="9474200" y="2251075"/>
          <p14:tracePt t="25902" x="9466263" y="2241550"/>
          <p14:tracePt t="25918" x="9456738" y="2232025"/>
          <p14:tracePt t="25934" x="9447213" y="2205038"/>
          <p14:tracePt t="25950" x="9429750" y="2197100"/>
          <p14:tracePt t="25966" x="9402763" y="2170113"/>
          <p14:tracePt t="25982" x="9385300" y="2152650"/>
          <p14:tracePt t="25998" x="9340850" y="2125663"/>
          <p14:tracePt t="26014" x="9313863" y="2116138"/>
          <p14:tracePt t="26030" x="9286875" y="2108200"/>
          <p14:tracePt t="26046" x="9259888" y="2098675"/>
          <p14:tracePt t="26062" x="9251950" y="2089150"/>
          <p14:tracePt t="26078" x="9205913" y="2071688"/>
          <p14:tracePt t="26094" x="9126538" y="2071688"/>
          <p14:tracePt t="26110" x="9055100" y="2071688"/>
          <p14:tracePt t="26126" x="8929688" y="2071688"/>
          <p14:tracePt t="26142" x="8742363" y="2071688"/>
          <p14:tracePt t="26158" x="8670925" y="2071688"/>
          <p14:tracePt t="26174" x="8643938" y="2071688"/>
          <p14:tracePt t="26191" x="8609013" y="2062163"/>
          <p14:tracePt t="26206" x="8555038" y="2054225"/>
          <p14:tracePt t="26222" x="8491538" y="2054225"/>
          <p14:tracePt t="26238" x="8439150" y="2054225"/>
          <p14:tracePt t="26254" x="8402638" y="2054225"/>
          <p14:tracePt t="26270" x="8385175" y="2054225"/>
          <p14:tracePt t="26343" x="8375650" y="2054225"/>
          <p14:tracePt t="26410" x="8385175" y="2054225"/>
          <p14:tracePt t="26423" x="8402638" y="2054225"/>
          <p14:tracePt t="26430" x="8420100" y="2054225"/>
          <p14:tracePt t="26446" x="8447088" y="2054225"/>
          <p14:tracePt t="26462" x="8483600" y="2054225"/>
          <p14:tracePt t="26478" x="8555038" y="2054225"/>
          <p14:tracePt t="26494" x="8616950" y="2054225"/>
          <p14:tracePt t="26510" x="8742363" y="2054225"/>
          <p14:tracePt t="26526" x="8912225" y="2054225"/>
          <p14:tracePt t="26542" x="9109075" y="2054225"/>
          <p14:tracePt t="26558" x="9323388" y="2054225"/>
          <p14:tracePt t="26574" x="9528175" y="2054225"/>
          <p14:tracePt t="26590" x="9725025" y="2054225"/>
          <p14:tracePt t="26606" x="9920288" y="2054225"/>
          <p14:tracePt t="26622" x="10126663" y="2054225"/>
          <p14:tracePt t="26638" x="10323513" y="2054225"/>
          <p14:tracePt t="26654" x="10483850" y="2054225"/>
          <p14:tracePt t="26669" x="10501313" y="2054225"/>
          <p14:tracePt t="26686" x="10510838" y="2054225"/>
          <p14:tracePt t="26718" x="10518775" y="2054225"/>
          <p14:tracePt t="26734" x="10563225" y="2054225"/>
          <p14:tracePt t="26750" x="10609263" y="2054225"/>
          <p14:tracePt t="26765" x="10680700" y="2036763"/>
          <p14:tracePt t="26782" x="10698163" y="2036763"/>
          <p14:tracePt t="26798" x="10706100" y="2036763"/>
          <p14:tracePt t="26855" x="10725150" y="2036763"/>
          <p14:tracePt t="26871" x="10742613" y="2036763"/>
          <p14:tracePt t="26875" x="10752138" y="2036763"/>
          <p14:tracePt t="27520" x="10725150" y="2036763"/>
          <p14:tracePt t="27525" x="10706100" y="2036763"/>
          <p14:tracePt t="27537" x="10688638" y="2036763"/>
          <p14:tracePt t="27549" x="10661650" y="2036763"/>
          <p14:tracePt t="27565" x="10599738" y="2036763"/>
          <p14:tracePt t="27581" x="10528300" y="2036763"/>
          <p14:tracePt t="27597" x="10466388" y="2036763"/>
          <p14:tracePt t="27613" x="10394950" y="2036763"/>
          <p14:tracePt t="27629" x="10323513" y="2036763"/>
          <p14:tracePt t="27645" x="10206038" y="2036763"/>
          <p14:tracePt t="27661" x="10090150" y="2044700"/>
          <p14:tracePt t="27677" x="9991725" y="2044700"/>
          <p14:tracePt t="27693" x="9885363" y="2044700"/>
          <p14:tracePt t="27709" x="9759950" y="2044700"/>
          <p14:tracePt t="27725" x="9599613" y="2044700"/>
          <p14:tracePt t="27741" x="9367838" y="2044700"/>
          <p14:tracePt t="27757" x="9055100" y="2044700"/>
          <p14:tracePt t="27772" x="8697913" y="2054225"/>
          <p14:tracePt t="27788" x="8466138" y="2071688"/>
          <p14:tracePt t="27804" x="8394700" y="2089150"/>
          <p14:tracePt t="27857" x="8375650" y="2089150"/>
          <p14:tracePt t="27861" x="8358188" y="2089150"/>
          <p14:tracePt t="27873" x="8331200" y="2089150"/>
          <p14:tracePt t="27885" x="8313738" y="2089150"/>
          <p14:tracePt t="27901" x="8304213" y="2089150"/>
          <p14:tracePt t="27969" x="8286750" y="2089150"/>
          <p14:tracePt t="27973" x="8277225" y="2089150"/>
          <p14:tracePt t="27985" x="8259763" y="2089150"/>
          <p14:tracePt t="27997" x="8251825" y="2089150"/>
          <p14:tracePt t="28180" x="8259763" y="2089150"/>
          <p14:tracePt t="28193" x="8269288" y="2089150"/>
          <p14:tracePt t="28197" x="8304213" y="2089150"/>
          <p14:tracePt t="28209" x="8348663" y="2089150"/>
          <p14:tracePt t="28220" x="8367713" y="2089150"/>
          <p14:tracePt t="28236" x="8447088" y="2089150"/>
          <p14:tracePt t="28252" x="8572500" y="2089150"/>
          <p14:tracePt t="28268" x="8732838" y="2089150"/>
          <p14:tracePt t="28284" x="8902700" y="2089150"/>
          <p14:tracePt t="28300" x="9090025" y="2089150"/>
          <p14:tracePt t="28316" x="9286875" y="2089150"/>
          <p14:tracePt t="28332" x="9491663" y="2089150"/>
          <p14:tracePt t="28348" x="9688513" y="2089150"/>
          <p14:tracePt t="28364" x="9920288" y="2089150"/>
          <p14:tracePt t="28368" x="10018713" y="2089150"/>
          <p14:tracePt t="28380" x="10109200" y="2089150"/>
          <p14:tracePt t="28396" x="10206038" y="2089150"/>
          <p14:tracePt t="28412" x="10225088" y="2089150"/>
          <p14:tracePt t="28428" x="10242550" y="2089150"/>
          <p14:tracePt t="28460" x="10260013" y="2089150"/>
          <p14:tracePt t="28476" x="10287000" y="2089150"/>
          <p14:tracePt t="28492" x="10304463" y="2089150"/>
          <p14:tracePt t="28524" x="10323513" y="2089150"/>
          <p14:tracePt t="28540" x="10331450" y="2089150"/>
          <p14:tracePt t="28556" x="10348913" y="2089150"/>
          <p14:tracePt t="28572" x="10375900" y="2089150"/>
          <p14:tracePt t="28588" x="10402888" y="2089150"/>
          <p14:tracePt t="28604" x="10412413" y="2089150"/>
          <p14:tracePt t="28851" x="10420350" y="2089150"/>
          <p14:tracePt t="29363" x="10358438" y="2116138"/>
          <p14:tracePt t="29367" x="10287000" y="2133600"/>
          <p14:tracePt t="29379" x="10206038" y="2160588"/>
          <p14:tracePt t="29387" x="10134600" y="2179638"/>
          <p14:tracePt t="29403" x="10010775" y="2197100"/>
          <p14:tracePt t="29419" x="10001250" y="2205038"/>
          <p14:tracePt t="29435" x="9947275" y="2232025"/>
          <p14:tracePt t="29451" x="9894888" y="2259013"/>
          <p14:tracePt t="29467" x="9894888" y="2268538"/>
          <p14:tracePt t="29507" x="9885363" y="2276475"/>
          <p14:tracePt t="29523" x="9875838" y="2286000"/>
          <p14:tracePt t="29531" x="9867900" y="2286000"/>
          <p14:tracePt t="29547" x="9848850" y="2295525"/>
          <p14:tracePt t="29563" x="9831388" y="2295525"/>
          <p14:tracePt t="29579" x="9813925" y="2295525"/>
          <p14:tracePt t="29619" x="9777413" y="2295525"/>
          <p14:tracePt t="29634" x="9759950" y="2295525"/>
          <p14:tracePt t="29643" x="9742488" y="2303463"/>
          <p14:tracePt t="29659" x="9680575" y="2322513"/>
          <p14:tracePt t="29675" x="9634538" y="2347913"/>
          <p14:tracePt t="29691" x="9617075" y="2347913"/>
          <p14:tracePt t="29779" x="9609138" y="2347913"/>
          <p14:tracePt t="29783" x="9599613" y="2347913"/>
          <p14:tracePt t="29794" x="9590088" y="2347913"/>
          <p14:tracePt t="29877" x="9582150" y="2347913"/>
          <p14:tracePt t="29881" x="9572625" y="2347913"/>
          <p14:tracePt t="29909" x="9563100" y="2347913"/>
          <p14:tracePt t="29925" x="9555163" y="2347913"/>
          <p14:tracePt t="30101" x="9545638" y="2347913"/>
          <p14:tracePt t="30105" x="9545638" y="2357438"/>
          <p14:tracePt t="30117" x="9545638" y="2366963"/>
          <p14:tracePt t="30122" x="9545638" y="2374900"/>
          <p14:tracePt t="30138" x="9537700" y="2428875"/>
          <p14:tracePt t="30154" x="9537700" y="2455863"/>
          <p14:tracePt t="30170" x="9518650" y="2490788"/>
          <p14:tracePt t="30186" x="9518650" y="2517775"/>
          <p14:tracePt t="30203" x="9518650" y="2544763"/>
          <p14:tracePt t="30218" x="9510713" y="2581275"/>
          <p14:tracePt t="30234" x="9491663" y="2670175"/>
          <p14:tracePt t="30250" x="9483725" y="2732088"/>
          <p14:tracePt t="30266" x="9474200" y="2813050"/>
          <p14:tracePt t="30282" x="9474200" y="2884488"/>
          <p14:tracePt t="30298" x="9474200" y="2955925"/>
          <p14:tracePt t="30314" x="9474200" y="3027363"/>
          <p14:tracePt t="30330" x="9474200" y="3081338"/>
          <p14:tracePt t="30346" x="9474200" y="3143250"/>
          <p14:tracePt t="30362" x="9474200" y="3214688"/>
          <p14:tracePt t="30378" x="9474200" y="3303588"/>
          <p14:tracePt t="30394" x="9474200" y="3394075"/>
          <p14:tracePt t="30410" x="9474200" y="3482975"/>
          <p14:tracePt t="30426" x="9474200" y="3554413"/>
          <p14:tracePt t="30442" x="9466263" y="3633788"/>
          <p14:tracePt t="30458" x="9456738" y="3697288"/>
          <p14:tracePt t="30474" x="9456738" y="3759200"/>
          <p14:tracePt t="30490" x="9456738" y="3830638"/>
          <p14:tracePt t="30506" x="9456738" y="3894138"/>
          <p14:tracePt t="30522" x="9447213" y="3983038"/>
          <p14:tracePt t="30538" x="9447213" y="4098925"/>
          <p14:tracePt t="30554" x="9439275" y="4170363"/>
          <p14:tracePt t="30570" x="9439275" y="4224338"/>
          <p14:tracePt t="30586" x="9439275" y="4286250"/>
          <p14:tracePt t="30602" x="9439275" y="4330700"/>
          <p14:tracePt t="30618" x="9439275" y="4384675"/>
          <p14:tracePt t="30634" x="9439275" y="4446588"/>
          <p14:tracePt t="30650" x="9439275" y="4500563"/>
          <p14:tracePt t="30666" x="9439275" y="4545013"/>
          <p14:tracePt t="30682" x="9447213" y="4589463"/>
          <p14:tracePt t="30698" x="9447213" y="4643438"/>
          <p14:tracePt t="30714" x="9447213" y="4687888"/>
          <p14:tracePt t="30730" x="9447213" y="4724400"/>
          <p14:tracePt t="30746" x="9447213" y="4741863"/>
          <p14:tracePt t="30762" x="9447213" y="4759325"/>
          <p14:tracePt t="30778" x="9447213" y="4795838"/>
          <p14:tracePt t="30794" x="9491663" y="4857750"/>
          <p14:tracePt t="30810" x="9491663" y="4929188"/>
          <p14:tracePt t="30826" x="9501188" y="4973638"/>
          <p14:tracePt t="30842" x="9501188" y="5037138"/>
          <p14:tracePt t="30858" x="9518650" y="5089525"/>
          <p14:tracePt t="30874" x="9545638" y="5160963"/>
          <p14:tracePt t="30890" x="9545638" y="5187950"/>
          <p14:tracePt t="30906" x="9545638" y="5224463"/>
          <p14:tracePt t="30922" x="9563100" y="5268913"/>
          <p14:tracePt t="30938" x="9582150" y="5295900"/>
          <p14:tracePt t="30954" x="9590088" y="5330825"/>
          <p14:tracePt t="30970" x="9599613" y="5367338"/>
          <p14:tracePt t="30986" x="9609138" y="5367338"/>
          <p14:tracePt t="31001" x="9626600" y="5394325"/>
          <p14:tracePt t="31018" x="9626600" y="5402263"/>
          <p14:tracePt t="31033" x="9626600" y="5419725"/>
          <p14:tracePt t="31049" x="9626600" y="5429250"/>
          <p14:tracePt t="31081" x="9626600" y="5438775"/>
          <p14:tracePt t="31097" x="9626600" y="5446713"/>
          <p14:tracePt t="31317" x="9626600" y="5456238"/>
          <p14:tracePt t="31333" x="9626600" y="5465763"/>
          <p14:tracePt t="31349" x="9626600" y="5473700"/>
          <p14:tracePt t="31911" x="9634538" y="5473700"/>
          <p14:tracePt t="31915" x="9644063" y="5473700"/>
          <p14:tracePt t="32370" x="9634538" y="5473700"/>
          <p14:tracePt t="32399" x="9626600" y="5473700"/>
          <p14:tracePt t="32415" x="9617075" y="5473700"/>
          <p14:tracePt t="32419" x="9609138" y="5473700"/>
          <p14:tracePt t="32447" x="9590088" y="5473700"/>
          <p14:tracePt t="32451" x="9582150" y="5473700"/>
          <p14:tracePt t="32462" x="9572625" y="5473700"/>
          <p14:tracePt t="32472" x="9563100" y="5473700"/>
          <p14:tracePt t="32488" x="9537700" y="5473700"/>
          <p14:tracePt t="32504" x="9501188" y="5473700"/>
          <p14:tracePt t="32520" x="9483725" y="5473700"/>
          <p14:tracePt t="32552" x="9466263" y="5473700"/>
          <p14:tracePt t="32607" x="9456738" y="5473700"/>
          <p14:tracePt t="32623" x="9447213" y="5473700"/>
          <p14:tracePt t="32702" x="9439275" y="5473700"/>
          <p14:tracePt t="32707" x="9429750" y="5473700"/>
          <p14:tracePt t="32735" x="9420225" y="5473700"/>
          <p14:tracePt t="32815" x="9412288" y="5483225"/>
          <p14:tracePt t="33256" x="9420225" y="5483225"/>
          <p14:tracePt t="33261" x="9429750" y="5483225"/>
          <p14:tracePt t="33273" x="9439275" y="5483225"/>
          <p14:tracePt t="33288" x="9456738" y="5483225"/>
          <p14:tracePt t="33304" x="9466263" y="5483225"/>
          <p14:tracePt t="33320" x="9474200" y="5483225"/>
          <p14:tracePt t="33337" x="9491663" y="5483225"/>
          <p14:tracePt t="33352" x="9518650" y="5483225"/>
          <p14:tracePt t="33369" x="9555163" y="5483225"/>
          <p14:tracePt t="33384" x="9590088" y="5483225"/>
          <p14:tracePt t="33400" x="9609138" y="5483225"/>
          <p14:tracePt t="33415" x="9617075" y="5483225"/>
          <p14:tracePt t="33433" x="9626600" y="5483225"/>
          <p14:tracePt t="33449" x="9653588" y="5446713"/>
          <p14:tracePt t="33464" x="9671050" y="5446713"/>
          <p14:tracePt t="33480" x="9698038" y="5438775"/>
          <p14:tracePt t="33496" x="9705975" y="5438775"/>
          <p14:tracePt t="33577" x="9715500" y="5429250"/>
          <p14:tracePt t="34073" x="9705975" y="5438775"/>
          <p14:tracePt t="34121" x="9698038" y="5438775"/>
          <p14:tracePt t="34125" x="9688513" y="5438775"/>
          <p14:tracePt t="34153" x="9671050" y="5438775"/>
          <p14:tracePt t="34157" x="9661525" y="5438775"/>
          <p14:tracePt t="34173" x="9653588" y="5438775"/>
          <p14:tracePt t="34185" x="9644063" y="5429250"/>
          <p14:tracePt t="34198" x="9634538" y="5419725"/>
          <p14:tracePt t="34214" x="9617075" y="5419725"/>
          <p14:tracePt t="34230" x="9609138" y="5411788"/>
          <p14:tracePt t="34499" x="9599613" y="5411788"/>
          <p14:tracePt t="34547" x="9599613" y="5419725"/>
          <p14:tracePt t="34563" x="9599613" y="5429250"/>
          <p14:tracePt t="34595" x="9599613" y="5438775"/>
          <p14:tracePt t="34599" x="9599613" y="5446713"/>
          <p14:tracePt t="34755" x="9582150" y="5456238"/>
          <p14:tracePt t="34786" x="9572625" y="5456238"/>
          <p14:tracePt t="34807" x="9572625" y="5438775"/>
          <p14:tracePt t="34819" x="9572625" y="5419725"/>
          <p14:tracePt t="34824" x="9572625" y="5402263"/>
          <p14:tracePt t="34839" x="9572625" y="5384800"/>
          <p14:tracePt t="34854" x="9572625" y="5357813"/>
          <p14:tracePt t="34871" x="9590088" y="5303838"/>
          <p14:tracePt t="34886" x="9599613" y="5241925"/>
          <p14:tracePt t="34902" x="9599613" y="5126038"/>
          <p14:tracePt t="34918" x="9590088" y="4965700"/>
          <p14:tracePt t="34934" x="9582150" y="4813300"/>
          <p14:tracePt t="34950" x="9555163" y="4633913"/>
          <p14:tracePt t="34966" x="9555163" y="4465638"/>
          <p14:tracePt t="34982" x="9555163" y="4330700"/>
          <p14:tracePt t="34998" x="9545638" y="4214813"/>
          <p14:tracePt t="35014" x="9537700" y="4108450"/>
          <p14:tracePt t="35030" x="9537700" y="4017963"/>
          <p14:tracePt t="35046" x="9537700" y="3929063"/>
          <p14:tracePt t="35062" x="9537700" y="3803650"/>
          <p14:tracePt t="35078" x="9537700" y="3643313"/>
          <p14:tracePt t="35094" x="9528175" y="3482975"/>
          <p14:tracePt t="35110" x="9528175" y="3357563"/>
          <p14:tracePt t="35126" x="9518650" y="3224213"/>
          <p14:tracePt t="35142" x="9501188" y="3108325"/>
          <p14:tracePt t="35158" x="9501188" y="3000375"/>
          <p14:tracePt t="35174" x="9501188" y="2911475"/>
          <p14:tracePt t="35190" x="9501188" y="2813050"/>
          <p14:tracePt t="35206" x="9501188" y="2705100"/>
          <p14:tracePt t="35222" x="9501188" y="2616200"/>
          <p14:tracePt t="35238" x="9501188" y="2562225"/>
          <p14:tracePt t="35254" x="9518650" y="2517775"/>
          <p14:tracePt t="35270" x="9518650" y="2465388"/>
          <p14:tracePt t="35286" x="9528175" y="2419350"/>
          <p14:tracePt t="35302" x="9528175" y="2374900"/>
          <p14:tracePt t="35319" x="9528175" y="2347913"/>
          <p14:tracePt t="35334" x="9528175" y="2322513"/>
          <p14:tracePt t="35351" x="9528175" y="2295525"/>
          <p14:tracePt t="35366" x="9528175" y="2268538"/>
          <p14:tracePt t="35382" x="9528175" y="2251075"/>
          <p14:tracePt t="35398" x="9528175" y="2214563"/>
          <p14:tracePt t="35414" x="9518650" y="2187575"/>
          <p14:tracePt t="39285" x="9518650" y="2179638"/>
          <p14:tracePt t="39320" x="9518650" y="2205038"/>
          <p14:tracePt t="39333" x="9501188" y="2232025"/>
          <p14:tracePt t="39337" x="9491663" y="2251075"/>
          <p14:tracePt t="39349" x="9483725" y="2276475"/>
          <p14:tracePt t="39362" x="9447213" y="2312988"/>
          <p14:tracePt t="39378" x="9375775" y="2347913"/>
          <p14:tracePt t="39394" x="9269413" y="2366963"/>
          <p14:tracePt t="39410" x="9144000" y="2393950"/>
          <p14:tracePt t="39425" x="9045575" y="2393950"/>
          <p14:tracePt t="39441" x="8983663" y="2393950"/>
          <p14:tracePt t="39458" x="8947150" y="2393950"/>
          <p14:tracePt t="39493" x="8939213" y="2393950"/>
          <p14:tracePt t="39506" x="8929688" y="2393950"/>
          <p14:tracePt t="39522" x="8894763" y="2411413"/>
          <p14:tracePt t="39538" x="8831263" y="2438400"/>
          <p14:tracePt t="39553" x="8769350" y="2455863"/>
          <p14:tracePt t="39589" x="8751888" y="2455863"/>
          <p14:tracePt t="39605" x="8732838" y="2455863"/>
          <p14:tracePt t="39617" x="8724900" y="2455863"/>
          <p14:tracePt t="39634" x="8680450" y="2455863"/>
          <p14:tracePt t="39649" x="8616950" y="2455863"/>
          <p14:tracePt t="39665" x="8562975" y="2455863"/>
          <p14:tracePt t="39681" x="8545513" y="2455863"/>
          <p14:tracePt t="39697" x="8528050" y="2455863"/>
          <p14:tracePt t="39713" x="8510588" y="2446338"/>
          <p14:tracePt t="39729" x="8510588" y="2438400"/>
          <p14:tracePt t="39765" x="8491538" y="2438400"/>
          <p14:tracePt t="39781" x="8483600" y="2438400"/>
          <p14:tracePt t="39786" x="8474075" y="2438400"/>
          <p14:tracePt t="39797" x="8466138" y="2438400"/>
          <p14:tracePt t="39813" x="8447088" y="2438400"/>
          <p14:tracePt t="39829" x="8439150" y="2438400"/>
          <p14:tracePt t="39841" x="8429625" y="2438400"/>
          <p14:tracePt t="39976" x="8447088" y="2438400"/>
          <p14:tracePt t="39989" x="8456613" y="2438400"/>
          <p14:tracePt t="39993" x="8491538" y="2438400"/>
          <p14:tracePt t="40005" x="8510588" y="2438400"/>
          <p14:tracePt t="40017" x="8537575" y="2438400"/>
          <p14:tracePt t="40033" x="8589963" y="2438400"/>
          <p14:tracePt t="40049" x="8634413" y="2438400"/>
          <p14:tracePt t="40065" x="8653463" y="2438400"/>
          <p14:tracePt t="40081" x="8680450" y="2438400"/>
          <p14:tracePt t="40097" x="8742363" y="2446338"/>
          <p14:tracePt t="40113" x="8777288" y="2446338"/>
          <p14:tracePt t="40129" x="8831263" y="2446338"/>
          <p14:tracePt t="40145" x="8840788" y="2446338"/>
          <p14:tracePt t="40185" x="8848725" y="2455863"/>
          <p14:tracePt t="40197" x="8867775" y="2465388"/>
          <p14:tracePt t="40201" x="8875713" y="2465388"/>
          <p14:tracePt t="40213" x="8894763" y="2465388"/>
          <p14:tracePt t="40225" x="8912225" y="2465388"/>
          <p14:tracePt t="40241" x="8929688" y="2473325"/>
          <p14:tracePt t="40277" x="8939213" y="2473325"/>
          <p14:tracePt t="40289" x="8947150" y="2473325"/>
          <p14:tracePt t="40305" x="8983663" y="2490788"/>
          <p14:tracePt t="40321" x="9072563" y="2500313"/>
          <p14:tracePt t="40337" x="9126538" y="2509838"/>
          <p14:tracePt t="40353" x="9161463" y="2527300"/>
          <p14:tracePt t="40385" x="9161463" y="2536825"/>
          <p14:tracePt t="40401" x="9161463" y="2554288"/>
          <p14:tracePt t="40417" x="9161463" y="2581275"/>
          <p14:tracePt t="40433" x="9161463" y="2625725"/>
          <p14:tracePt t="40449" x="9188450" y="2660650"/>
          <p14:tracePt t="40465" x="9205913" y="2697163"/>
          <p14:tracePt t="40481" x="9205913" y="2741613"/>
          <p14:tracePt t="40497" x="9205913" y="2776538"/>
          <p14:tracePt t="40513" x="9205913" y="2822575"/>
          <p14:tracePt t="40516" x="9205913" y="2847975"/>
          <p14:tracePt t="40529" x="9205913" y="2884488"/>
          <p14:tracePt t="40545" x="9205913" y="2938463"/>
          <p14:tracePt t="40561" x="9224963" y="3000375"/>
          <p14:tracePt t="40577" x="9232900" y="3071813"/>
          <p14:tracePt t="40592" x="9232900" y="3133725"/>
          <p14:tracePt t="40608" x="9251950" y="3197225"/>
          <p14:tracePt t="40624" x="9259888" y="3276600"/>
          <p14:tracePt t="40640" x="9286875" y="3348038"/>
          <p14:tracePt t="40656" x="9304338" y="3411538"/>
          <p14:tracePt t="40672" x="9323388" y="3482975"/>
          <p14:tracePt t="40688" x="9331325" y="3527425"/>
          <p14:tracePt t="40704" x="9340850" y="3554413"/>
          <p14:tracePt t="40720" x="9340850" y="3598863"/>
          <p14:tracePt t="40736" x="9340850" y="3652838"/>
          <p14:tracePt t="40752" x="9340850" y="3724275"/>
          <p14:tracePt t="40768" x="9340850" y="3786188"/>
          <p14:tracePt t="40784" x="9340850" y="3848100"/>
          <p14:tracePt t="40800" x="9340850" y="3894138"/>
          <p14:tracePt t="40855" x="9340850" y="3902075"/>
          <p14:tracePt t="40871" x="9340850" y="3911600"/>
          <p14:tracePt t="40919" x="9340850" y="3919538"/>
          <p14:tracePt t="40934" x="9348788" y="3919538"/>
          <p14:tracePt t="40939" x="9367838" y="3911600"/>
          <p14:tracePt t="40951" x="9394825" y="3894138"/>
          <p14:tracePt t="40960" x="9412288" y="3884613"/>
          <p14:tracePt t="40976" x="9447213" y="3813175"/>
          <p14:tracePt t="40992" x="9491663" y="3732213"/>
          <p14:tracePt t="41008" x="9555163" y="3581400"/>
          <p14:tracePt t="41024" x="9661525" y="3394075"/>
          <p14:tracePt t="41040" x="9823450" y="3152775"/>
          <p14:tracePt t="41056" x="9939338" y="2911475"/>
          <p14:tracePt t="41072" x="10010775" y="2705100"/>
          <p14:tracePt t="41089" x="10037763" y="2554288"/>
          <p14:tracePt t="41104" x="10055225" y="2473325"/>
          <p14:tracePt t="41120" x="10055225" y="2446338"/>
          <p14:tracePt t="41152" x="10055225" y="2438400"/>
          <p14:tracePt t="41168" x="10055225" y="2428875"/>
          <p14:tracePt t="41184" x="10055225" y="2419350"/>
          <p14:tracePt t="41207" x="10045700" y="2419350"/>
          <p14:tracePt t="41223" x="10045700" y="2411413"/>
          <p14:tracePt t="41232" x="10045700" y="2401888"/>
          <p14:tracePt t="41248" x="10045700" y="2393950"/>
          <p14:tracePt t="41271" x="10045700" y="2384425"/>
          <p14:tracePt t="41291" x="10045700" y="2374900"/>
          <p14:tracePt t="41303" x="10045700" y="2366963"/>
          <p14:tracePt t="41319" x="10045700" y="2347913"/>
          <p14:tracePt t="41328" x="10045700" y="2339975"/>
          <p14:tracePt t="41344" x="10028238" y="2330450"/>
          <p14:tracePt t="41360" x="9983788" y="2312988"/>
          <p14:tracePt t="41376" x="9966325" y="2312988"/>
          <p14:tracePt t="41392" x="9956800" y="2312988"/>
          <p14:tracePt t="41408" x="9939338" y="2312988"/>
          <p14:tracePt t="41440" x="9929813" y="2312988"/>
          <p14:tracePt t="41463" x="9920288" y="2312988"/>
          <p14:tracePt t="41472" x="9912350" y="2312988"/>
          <p14:tracePt t="41488" x="9902825" y="2312988"/>
          <p14:tracePt t="41504" x="9875838" y="2322513"/>
          <p14:tracePt t="41527" x="9867900" y="2322513"/>
          <p14:tracePt t="41543" x="9858375" y="2330450"/>
          <p14:tracePt t="41558" x="9858375" y="2339975"/>
          <p14:tracePt t="41578" x="9858375" y="2357438"/>
          <p14:tracePt t="41590" x="9848850" y="2374900"/>
          <p14:tracePt t="41606" x="9848850" y="2384425"/>
          <p14:tracePt t="41615" x="9840913" y="2401888"/>
          <p14:tracePt t="41632" x="9823450" y="2428875"/>
          <p14:tracePt t="41647" x="9796463" y="2455863"/>
          <p14:tracePt t="41664" x="9777413" y="2482850"/>
          <p14:tracePt t="41679" x="9752013" y="2517775"/>
          <p14:tracePt t="41695" x="9732963" y="2562225"/>
          <p14:tracePt t="41711" x="9725025" y="2608263"/>
          <p14:tracePt t="41727" x="9715500" y="2687638"/>
          <p14:tracePt t="41743" x="9705975" y="2751138"/>
          <p14:tracePt t="41759" x="9698038" y="2786063"/>
          <p14:tracePt t="41775" x="9680575" y="2822575"/>
          <p14:tracePt t="41791" x="9680575" y="2857500"/>
          <p14:tracePt t="41807" x="9671050" y="2894013"/>
          <p14:tracePt t="41823" x="9671050" y="2938463"/>
          <p14:tracePt t="41839" x="9671050" y="2990850"/>
          <p14:tracePt t="41855" x="9680575" y="3044825"/>
          <p14:tracePt t="41871" x="9705975" y="3108325"/>
          <p14:tracePt t="41887" x="9732963" y="3187700"/>
          <p14:tracePt t="41903" x="9752013" y="3232150"/>
          <p14:tracePt t="41919" x="9777413" y="3313113"/>
          <p14:tracePt t="41935" x="9777413" y="3357563"/>
          <p14:tracePt t="41951" x="9777413" y="3411538"/>
          <p14:tracePt t="41967" x="9786938" y="3482975"/>
          <p14:tracePt t="41983" x="9804400" y="3544888"/>
          <p14:tracePt t="41999" x="9823450" y="3598863"/>
          <p14:tracePt t="42015" x="9831388" y="3652838"/>
          <p14:tracePt t="42031" x="9840913" y="3714750"/>
          <p14:tracePt t="42047" x="9858375" y="3776663"/>
          <p14:tracePt t="42063" x="9858375" y="3830638"/>
          <p14:tracePt t="42079" x="9858375" y="3867150"/>
          <p14:tracePt t="42095" x="9858375" y="3919538"/>
          <p14:tracePt t="42111" x="9894888" y="3973513"/>
          <p14:tracePt t="42127" x="9894888" y="4010025"/>
          <p14:tracePt t="42143" x="9894888" y="4027488"/>
          <p14:tracePt t="42159" x="9894888" y="4044950"/>
          <p14:tracePt t="42175" x="9894888" y="4071938"/>
          <p14:tracePt t="42192" x="9894888" y="4116388"/>
          <p14:tracePt t="42207" x="9885363" y="4152900"/>
          <p14:tracePt t="42223" x="9875838" y="4205288"/>
          <p14:tracePt t="42239" x="9875838" y="4224338"/>
          <p14:tracePt t="42255" x="9875838" y="4259263"/>
          <p14:tracePt t="42271" x="9875838" y="4276725"/>
          <p14:tracePt t="42303" x="9875838" y="4295775"/>
          <p14:tracePt t="42392" x="9875838" y="4313238"/>
          <p14:tracePt t="42397" x="9875838" y="4322763"/>
          <p14:tracePt t="42409" x="9875838" y="4340225"/>
          <p14:tracePt t="42415" x="9875838" y="4348163"/>
          <p14:tracePt t="42431" x="9867900" y="4357688"/>
          <p14:tracePt t="42447" x="9858375" y="4375150"/>
          <p14:tracePt t="42463" x="9858375" y="4402138"/>
          <p14:tracePt t="42479" x="9858375" y="4429125"/>
          <p14:tracePt t="42495" x="9848850" y="4456113"/>
          <p14:tracePt t="43499" x="9848850" y="4465638"/>
          <p14:tracePt t="43707" x="9848850" y="4456113"/>
          <p14:tracePt t="43711" x="9848850" y="4446588"/>
          <p14:tracePt t="43739" x="9848850" y="4429125"/>
          <p14:tracePt t="43744" x="9848850" y="4419600"/>
          <p14:tracePt t="43771" x="9848850" y="4411663"/>
          <p14:tracePt t="43787" x="9848850" y="4402138"/>
          <p14:tracePt t="44291" x="9848850" y="4394200"/>
          <p14:tracePt t="44295" x="9848850" y="4384675"/>
          <p14:tracePt t="44307" x="9848850" y="4348163"/>
          <p14:tracePt t="44317" x="9848850" y="4303713"/>
          <p14:tracePt t="44333" x="9786938" y="4187825"/>
          <p14:tracePt t="44349" x="9715500" y="4062413"/>
          <p14:tracePt t="44366" x="9626600" y="3919538"/>
          <p14:tracePt t="44381" x="9537700" y="3741738"/>
          <p14:tracePt t="44397" x="9447213" y="3554413"/>
          <p14:tracePt t="44413" x="9340850" y="3375025"/>
          <p14:tracePt t="44429" x="9242425" y="3214688"/>
          <p14:tracePt t="44445" x="9109075" y="3081338"/>
          <p14:tracePt t="44461" x="8991600" y="2982913"/>
          <p14:tracePt t="44477" x="8956675" y="2965450"/>
          <p14:tracePt t="44493" x="8920163" y="2965450"/>
          <p14:tracePt t="44509" x="8875713" y="2965450"/>
          <p14:tracePt t="44525" x="8848725" y="2955925"/>
          <p14:tracePt t="44541" x="8823325" y="2955925"/>
          <p14:tracePt t="44557" x="8769350" y="2928938"/>
          <p14:tracePt t="44573" x="8705850" y="2894013"/>
          <p14:tracePt t="44589" x="8653463" y="2840038"/>
          <p14:tracePt t="44605" x="8609013" y="2776538"/>
          <p14:tracePt t="44621" x="8562975" y="2732088"/>
          <p14:tracePt t="44637" x="8555038" y="2705100"/>
          <p14:tracePt t="44653" x="8545513" y="2697163"/>
          <p14:tracePt t="44669" x="8545513" y="2687638"/>
          <p14:tracePt t="44685" x="8528050" y="2670175"/>
          <p14:tracePt t="44701" x="8518525" y="2660650"/>
          <p14:tracePt t="44717" x="8501063" y="2652713"/>
          <p14:tracePt t="44733" x="8474075" y="2652713"/>
          <p14:tracePt t="44749" x="8447088" y="2633663"/>
          <p14:tracePt t="44765" x="8429625" y="2616200"/>
          <p14:tracePt t="44781" x="8429625" y="2598738"/>
          <p14:tracePt t="44796" x="8429625" y="2581275"/>
          <p14:tracePt t="44829" x="8429625" y="2562225"/>
          <p14:tracePt t="44845" x="8439150" y="2554288"/>
          <p14:tracePt t="44861" x="8447088" y="2544763"/>
          <p14:tracePt t="44876" x="8447088" y="2536825"/>
          <p14:tracePt t="44892" x="8474075" y="2536825"/>
          <p14:tracePt t="44908" x="8518525" y="2509838"/>
          <p14:tracePt t="44924" x="8545513" y="2490788"/>
          <p14:tracePt t="44940" x="8555038" y="2482850"/>
          <p14:tracePt t="44956" x="8555038" y="2473325"/>
          <p14:tracePt t="44997" x="8562975" y="2473325"/>
          <p14:tracePt t="45013" x="8582025" y="2473325"/>
          <p14:tracePt t="45028" x="8589963" y="2473325"/>
          <p14:tracePt t="45036" x="8599488" y="2473325"/>
          <p14:tracePt t="45092" x="8609013" y="2473325"/>
          <p14:tracePt t="45097" x="8616950" y="2473325"/>
          <p14:tracePt t="45109" x="8626475" y="2473325"/>
          <p14:tracePt t="45116" x="8634413" y="2473325"/>
          <p14:tracePt t="45132" x="8670925" y="2473325"/>
          <p14:tracePt t="45148" x="8705850" y="2465388"/>
          <p14:tracePt t="45164" x="8705850" y="2455863"/>
          <p14:tracePt t="45221" x="8715375" y="2455863"/>
          <p14:tracePt t="45225" x="8724900" y="2455863"/>
          <p14:tracePt t="45240" x="8742363" y="2455863"/>
          <p14:tracePt t="45256" x="8751888" y="2455863"/>
          <p14:tracePt t="45332" x="8751888" y="2465388"/>
          <p14:tracePt t="45337" x="8751888" y="2473325"/>
          <p14:tracePt t="45348" x="8759825" y="2473325"/>
          <p14:tracePt t="45356" x="8759825" y="2482850"/>
          <p14:tracePt t="45380" x="8759825" y="2490788"/>
          <p14:tracePt t="45445" x="8759825" y="2500313"/>
          <p14:tracePt t="45476" x="8759825" y="2509838"/>
          <p14:tracePt t="45541" x="8777288" y="2517775"/>
          <p14:tracePt t="45545" x="8786813" y="2527300"/>
          <p14:tracePt t="45748" x="8786813" y="2536825"/>
          <p14:tracePt t="45797" x="8786813" y="2544763"/>
          <p14:tracePt t="46133" x="8786813" y="2562225"/>
          <p14:tracePt t="46165" x="8796338" y="2571750"/>
          <p14:tracePt t="46169" x="8804275" y="2571750"/>
          <p14:tracePt t="46183" x="8813800" y="2589213"/>
          <p14:tracePt t="46187" x="8823325" y="2589213"/>
          <p14:tracePt t="46204" x="8840788" y="2589213"/>
          <p14:tracePt t="46219" x="8885238" y="2589213"/>
          <p14:tracePt t="46235" x="8902700" y="2589213"/>
          <p14:tracePt t="46251" x="8939213" y="2589213"/>
          <p14:tracePt t="46295" x="8939213" y="2581275"/>
          <p14:tracePt t="46299" x="8966200" y="2562225"/>
          <p14:tracePt t="46315" x="8983663" y="2527300"/>
          <p14:tracePt t="46331" x="9001125" y="2509838"/>
          <p14:tracePt t="46347" x="9010650" y="2500313"/>
          <p14:tracePt t="46379" x="9028113" y="2500313"/>
          <p14:tracePt t="46411" x="9028113" y="2490788"/>
          <p14:tracePt t="46427" x="9028113" y="2482850"/>
          <p14:tracePt t="46455" x="9055100" y="2473325"/>
          <p14:tracePt t="46459" x="9063038" y="2465388"/>
          <p14:tracePt t="46475" x="9082088" y="2465388"/>
          <p14:tracePt t="46491" x="9117013" y="2446338"/>
          <p14:tracePt t="46523" x="9126538" y="2446338"/>
          <p14:tracePt t="46539" x="9134475" y="2446338"/>
          <p14:tracePt t="46555" x="9170988" y="2446338"/>
          <p14:tracePt t="46571" x="9215438" y="2446338"/>
          <p14:tracePt t="46587" x="9269413" y="2455863"/>
          <p14:tracePt t="46603" x="9323388" y="2473325"/>
          <p14:tracePt t="46619" x="9385300" y="2527300"/>
          <p14:tracePt t="46635" x="9466263" y="2589213"/>
          <p14:tracePt t="46652" x="9572625" y="2643188"/>
          <p14:tracePt t="46667" x="9626600" y="2697163"/>
          <p14:tracePt t="46683" x="9680575" y="2751138"/>
          <p14:tracePt t="46699" x="9732963" y="2776538"/>
          <p14:tracePt t="46715" x="9813925" y="2813050"/>
          <p14:tracePt t="46731" x="9885363" y="2847975"/>
          <p14:tracePt t="46747" x="9920288" y="2874963"/>
          <p14:tracePt t="46763" x="9947275" y="2911475"/>
          <p14:tracePt t="46779" x="9983788" y="2965450"/>
          <p14:tracePt t="46795" x="10001250" y="3036888"/>
          <p14:tracePt t="46811" x="10072688" y="3125788"/>
          <p14:tracePt t="46827" x="10134600" y="3187700"/>
          <p14:tracePt t="46843" x="10180638" y="3232150"/>
          <p14:tracePt t="46859" x="10225088" y="3276600"/>
          <p14:tracePt t="46875" x="10277475" y="3303588"/>
          <p14:tracePt t="46891" x="10348913" y="3367088"/>
          <p14:tracePt t="46906" x="10402888" y="3394075"/>
          <p14:tracePt t="46922" x="10429875" y="3411538"/>
          <p14:tracePt t="46939" x="10439400" y="3411538"/>
          <p14:tracePt t="46954" x="10456863" y="3419475"/>
          <p14:tracePt t="46970" x="10501313" y="3429000"/>
          <p14:tracePt t="46986" x="10537825" y="3438525"/>
          <p14:tracePt t="47002" x="10572750" y="3438525"/>
          <p14:tracePt t="47018" x="10590213" y="3446463"/>
          <p14:tracePt t="47050" x="10599738" y="3446463"/>
          <p14:tracePt t="47066" x="10617200" y="3455988"/>
          <p14:tracePt t="47082" x="10671175" y="3465513"/>
          <p14:tracePt t="47098" x="10715625" y="3465513"/>
          <p14:tracePt t="47114" x="10725150" y="3465513"/>
          <p14:tracePt t="47191" x="10733088" y="3465513"/>
          <p14:tracePt t="47206" x="10752138" y="3465513"/>
          <p14:tracePt t="47211" x="10760075" y="3465513"/>
          <p14:tracePt t="47303" x="10777538" y="3465513"/>
          <p14:tracePt t="47308" x="10796588" y="3465513"/>
          <p14:tracePt t="47322" x="10841038" y="3465513"/>
          <p14:tracePt t="47338" x="10875963" y="3465513"/>
          <p14:tracePt t="47354" x="10895013" y="3465513"/>
          <p14:tracePt t="47370" x="10912475" y="3455988"/>
          <p14:tracePt t="47386" x="10947400" y="3438525"/>
          <p14:tracePt t="47402" x="10974388" y="3438525"/>
          <p14:tracePt t="47418" x="11072813" y="3411538"/>
          <p14:tracePt t="47434" x="11126788" y="3411538"/>
          <p14:tracePt t="48465" x="11126788" y="3402013"/>
          <p14:tracePt t="48481" x="11117263" y="3402013"/>
          <p14:tracePt t="48513" x="11117263" y="3394075"/>
          <p14:tracePt t="48529" x="11109325" y="3394075"/>
          <p14:tracePt t="48533" x="11099800" y="3394075"/>
          <p14:tracePt t="48545" x="11072813" y="3394075"/>
          <p14:tracePt t="48553" x="11063288" y="3394075"/>
          <p14:tracePt t="48569" x="11037888" y="3375025"/>
          <p14:tracePt t="48585" x="11018838" y="3367088"/>
          <p14:tracePt t="48601" x="10983913" y="3348038"/>
          <p14:tracePt t="48617" x="10895013" y="3303588"/>
          <p14:tracePt t="48633" x="10814050" y="3276600"/>
          <p14:tracePt t="48649" x="10661650" y="3214688"/>
          <p14:tracePt t="48665" x="10466388" y="3116263"/>
          <p14:tracePt t="48681" x="10269538" y="3017838"/>
          <p14:tracePt t="48697" x="10072688" y="2938463"/>
          <p14:tracePt t="48713" x="9894888" y="2894013"/>
          <p14:tracePt t="48729" x="9732963" y="2867025"/>
          <p14:tracePt t="48745" x="9609138" y="2867025"/>
          <p14:tracePt t="48761" x="9501188" y="2847975"/>
          <p14:tracePt t="48777" x="9420225" y="2822575"/>
          <p14:tracePt t="48794" x="9367838" y="2803525"/>
          <p14:tracePt t="48809" x="9340850" y="2776538"/>
          <p14:tracePt t="48825" x="9269413" y="2714625"/>
          <p14:tracePt t="48841" x="9188450" y="2643188"/>
          <p14:tracePt t="48857" x="9090025" y="2571750"/>
          <p14:tracePt t="48873" x="9001125" y="2527300"/>
          <p14:tracePt t="48889" x="8939213" y="2490788"/>
          <p14:tracePt t="48905" x="8885238" y="2455863"/>
          <p14:tracePt t="48921" x="8867775" y="2446338"/>
          <p14:tracePt t="48937" x="8858250" y="2438400"/>
          <p14:tracePt t="48953" x="8840788" y="2428875"/>
          <p14:tracePt t="48969" x="8786813" y="2411413"/>
          <p14:tracePt t="48985" x="8732838" y="2411413"/>
          <p14:tracePt t="49001" x="8697913" y="2401888"/>
          <p14:tracePt t="49017" x="8670925" y="2393950"/>
          <p14:tracePt t="49033" x="8643938" y="2384425"/>
          <p14:tracePt t="49049" x="8616950" y="2374900"/>
          <p14:tracePt t="49064" x="8582025" y="2357438"/>
          <p14:tracePt t="49081" x="8562975" y="2357438"/>
          <p14:tracePt t="49097" x="8555038" y="2357438"/>
          <p14:tracePt t="49122" x="8545513" y="2357438"/>
          <p14:tracePt t="49171" x="8537575" y="2357438"/>
          <p14:tracePt t="49187" x="8537575" y="2374900"/>
          <p14:tracePt t="49203" x="8537575" y="2384425"/>
          <p14:tracePt t="49207" x="8545513" y="2384425"/>
          <p14:tracePt t="49218" x="8555038" y="2384425"/>
          <p14:tracePt t="49235" x="8555038" y="2393950"/>
          <p14:tracePt t="49240" x="8562975" y="2393950"/>
          <p14:tracePt t="49256" x="8609013" y="2393950"/>
          <p14:tracePt t="49272" x="8670925" y="2393950"/>
          <p14:tracePt t="49288" x="8759825" y="2393950"/>
          <p14:tracePt t="49304" x="8831263" y="2393950"/>
          <p14:tracePt t="49320" x="8894763" y="2393950"/>
          <p14:tracePt t="49336" x="8947150" y="2393950"/>
          <p14:tracePt t="49352" x="8974138" y="2393950"/>
          <p14:tracePt t="49368" x="9010650" y="2393950"/>
          <p14:tracePt t="49384" x="9063038" y="2393950"/>
          <p14:tracePt t="49400" x="9126538" y="2401888"/>
          <p14:tracePt t="49416" x="9170988" y="2401888"/>
          <p14:tracePt t="49432" x="9188450" y="2401888"/>
          <p14:tracePt t="49448" x="9205913" y="2419350"/>
          <p14:tracePt t="49464" x="9205913" y="2446338"/>
          <p14:tracePt t="49480" x="9205913" y="2473325"/>
          <p14:tracePt t="49496" x="9215438" y="2509838"/>
          <p14:tracePt t="49512" x="9215438" y="2554288"/>
          <p14:tracePt t="49528" x="9215438" y="2616200"/>
          <p14:tracePt t="49544" x="9215438" y="2670175"/>
          <p14:tracePt t="49560" x="9224963" y="2741613"/>
          <p14:tracePt t="49576" x="9242425" y="2822575"/>
          <p14:tracePt t="49592" x="9251950" y="2884488"/>
          <p14:tracePt t="49608" x="9251950" y="2946400"/>
          <p14:tracePt t="49624" x="9251950" y="2982913"/>
          <p14:tracePt t="49640" x="9251950" y="3044825"/>
          <p14:tracePt t="49656" x="9269413" y="3125788"/>
          <p14:tracePt t="49672" x="9277350" y="3179763"/>
          <p14:tracePt t="49688" x="9296400" y="3251200"/>
          <p14:tracePt t="49704" x="9304338" y="3268663"/>
          <p14:tracePt t="49720" x="9304338" y="3313113"/>
          <p14:tracePt t="49736" x="9304338" y="3375025"/>
          <p14:tracePt t="49752" x="9304338" y="3411538"/>
          <p14:tracePt t="49768" x="9304338" y="3473450"/>
          <p14:tracePt t="49784" x="9304338" y="3527425"/>
          <p14:tracePt t="49800" x="9304338" y="3598863"/>
          <p14:tracePt t="49816" x="9304338" y="3652838"/>
          <p14:tracePt t="49832" x="9304338" y="3724275"/>
          <p14:tracePt t="49848" x="9304338" y="3803650"/>
          <p14:tracePt t="49864" x="9304338" y="3875088"/>
          <p14:tracePt t="49880" x="9304338" y="3946525"/>
          <p14:tracePt t="49896" x="9304338" y="4017963"/>
          <p14:tracePt t="49912" x="9313863" y="4071938"/>
          <p14:tracePt t="49928" x="9331325" y="4098925"/>
          <p14:tracePt t="49960" x="9367838" y="4152900"/>
          <p14:tracePt t="49976" x="9375775" y="4160838"/>
          <p14:tracePt t="49992" x="9439275" y="4205288"/>
          <p14:tracePt t="50008" x="9518650" y="4251325"/>
          <p14:tracePt t="50024" x="9644063" y="4295775"/>
          <p14:tracePt t="50039" x="9769475" y="4322763"/>
          <p14:tracePt t="50055" x="9840913" y="4322763"/>
          <p14:tracePt t="50072" x="9912350" y="4313238"/>
          <p14:tracePt t="50087" x="10028238" y="4259263"/>
          <p14:tracePt t="50103" x="10126663" y="4179888"/>
          <p14:tracePt t="50119" x="10242550" y="4071938"/>
          <p14:tracePt t="50135" x="10348913" y="3983038"/>
          <p14:tracePt t="50151" x="10420350" y="3929063"/>
          <p14:tracePt t="50167" x="10466388" y="3884613"/>
          <p14:tracePt t="50184" x="10483850" y="3848100"/>
          <p14:tracePt t="50199" x="10483850" y="3822700"/>
          <p14:tracePt t="50215" x="10501313" y="3751263"/>
          <p14:tracePt t="50231" x="10518775" y="3687763"/>
          <p14:tracePt t="50247" x="10555288" y="3554413"/>
          <p14:tracePt t="50263" x="10582275" y="3402013"/>
          <p14:tracePt t="50279" x="10582275" y="3303588"/>
          <p14:tracePt t="50295" x="10582275" y="3251200"/>
          <p14:tracePt t="50311" x="10582275" y="3232150"/>
          <p14:tracePt t="50344" x="10582275" y="3214688"/>
          <p14:tracePt t="50360" x="10563225" y="3197225"/>
          <p14:tracePt t="50376" x="10545763" y="3179763"/>
          <p14:tracePt t="50392" x="10510838" y="3133725"/>
          <p14:tracePt t="50408" x="10510838" y="3125788"/>
          <p14:tracePt t="50424" x="10501313" y="3125788"/>
          <p14:tracePt t="50440" x="10483850" y="3116263"/>
          <p14:tracePt t="50472" x="10466388" y="3098800"/>
          <p14:tracePt t="50503" x="10456863" y="3098800"/>
          <p14:tracePt t="50520" x="10429875" y="3098800"/>
          <p14:tracePt t="50536" x="10412413" y="3116263"/>
          <p14:tracePt t="50552" x="10402888" y="3133725"/>
          <p14:tracePt t="50568" x="10402888" y="3152775"/>
          <p14:tracePt t="50584" x="10402888" y="3179763"/>
          <p14:tracePt t="50600" x="10402888" y="3224213"/>
          <p14:tracePt t="50616" x="10412413" y="3276600"/>
          <p14:tracePt t="50632" x="10420350" y="3303588"/>
          <p14:tracePt t="50648" x="10456863" y="3330575"/>
          <p14:tracePt t="50664" x="10510838" y="3375025"/>
          <p14:tracePt t="50679" x="10537825" y="3375025"/>
          <p14:tracePt t="50695" x="10609263" y="3402013"/>
          <p14:tracePt t="50712" x="10706100" y="3429000"/>
          <p14:tracePt t="50727" x="10742613" y="3429000"/>
          <p14:tracePt t="50743" x="10823575" y="3429000"/>
          <p14:tracePt t="50760" x="10912475" y="3429000"/>
          <p14:tracePt t="50775" x="10966450" y="3429000"/>
          <p14:tracePt t="50791" x="11037888" y="3429000"/>
          <p14:tracePt t="50807" x="11109325" y="3419475"/>
          <p14:tracePt t="50823" x="11198225" y="3375025"/>
          <p14:tracePt t="50839" x="11233150" y="3348038"/>
          <p14:tracePt t="50855" x="11233150" y="3303588"/>
          <p14:tracePt t="50871" x="11233150" y="3276600"/>
          <p14:tracePt t="50888" x="11126788" y="3187700"/>
          <p14:tracePt t="50903" x="11090275" y="3160713"/>
          <p14:tracePt t="50919" x="11045825" y="3133725"/>
          <p14:tracePt t="50935" x="11001375" y="3098800"/>
          <p14:tracePt t="50951" x="10966450" y="3071813"/>
          <p14:tracePt t="50967" x="10956925" y="3071813"/>
          <p14:tracePt t="50983" x="10912475" y="3036888"/>
          <p14:tracePt t="50999" x="10885488" y="3036888"/>
          <p14:tracePt t="51015" x="10823575" y="3009900"/>
          <p14:tracePt t="51031" x="10796588" y="2990850"/>
          <p14:tracePt t="51047" x="10760075" y="2990850"/>
          <p14:tracePt t="51063" x="10752138" y="2990850"/>
          <p14:tracePt t="51079" x="10742613" y="2982913"/>
          <p14:tracePt t="51197" x="10733088" y="2982913"/>
          <p14:tracePt t="55814" x="10733088" y="2965450"/>
          <p14:tracePt t="55819" x="10733088" y="2955925"/>
          <p14:tracePt t="55830" x="10715625" y="2938463"/>
          <p14:tracePt t="55842" x="10715625" y="2928938"/>
          <p14:tracePt t="55858" x="10626725" y="2874963"/>
          <p14:tracePt t="55874" x="10483850" y="2813050"/>
          <p14:tracePt t="55890" x="10367963" y="2741613"/>
          <p14:tracePt t="55906" x="10304463" y="2697163"/>
          <p14:tracePt t="55922" x="10277475" y="2687638"/>
          <p14:tracePt t="55938" x="10252075" y="2670175"/>
          <p14:tracePt t="55954" x="10225088" y="2660650"/>
          <p14:tracePt t="55986" x="10206038" y="2660650"/>
          <p14:tracePt t="56009" x="10198100" y="2660650"/>
          <p14:tracePt t="56025" x="10171113" y="2660650"/>
          <p14:tracePt t="56034" x="10126663" y="2660650"/>
          <p14:tracePt t="56050" x="10010775" y="2660650"/>
          <p14:tracePt t="56066" x="9831388" y="2660650"/>
          <p14:tracePt t="56082" x="9644063" y="2625725"/>
          <p14:tracePt t="56098" x="9491663" y="2562225"/>
          <p14:tracePt t="56114" x="9367838" y="2490788"/>
          <p14:tracePt t="56130" x="9269413" y="2438400"/>
          <p14:tracePt t="56146" x="9170988" y="2384425"/>
          <p14:tracePt t="56162" x="9090025" y="2384425"/>
          <p14:tracePt t="56179" x="9001125" y="2374900"/>
          <p14:tracePt t="56194" x="8894763" y="2374900"/>
          <p14:tracePt t="56210" x="8848725" y="2374900"/>
          <p14:tracePt t="56226" x="8840788" y="2374900"/>
          <p14:tracePt t="56258" x="8831263" y="2374900"/>
          <p14:tracePt t="56274" x="8823325" y="2374900"/>
          <p14:tracePt t="56297" x="8813800" y="2374900"/>
          <p14:tracePt t="56306" x="8796338" y="2374900"/>
          <p14:tracePt t="56322" x="8759825" y="2366963"/>
          <p14:tracePt t="56338" x="8742363" y="2357438"/>
          <p14:tracePt t="56381" x="8751888" y="2357438"/>
          <p14:tracePt t="56393" x="8769350" y="2357438"/>
          <p14:tracePt t="56402" x="8796338" y="2366963"/>
          <p14:tracePt t="56418" x="8840788" y="2401888"/>
          <p14:tracePt t="56434" x="8902700" y="2446338"/>
          <p14:tracePt t="56450" x="8947150" y="2473325"/>
          <p14:tracePt t="56466" x="8974138" y="2482850"/>
          <p14:tracePt t="56482" x="9001125" y="2482850"/>
          <p14:tracePt t="56498" x="9045575" y="2490788"/>
          <p14:tracePt t="56514" x="9109075" y="2500313"/>
          <p14:tracePt t="56530" x="9144000" y="2536825"/>
          <p14:tracePt t="56546" x="9170988" y="2589213"/>
          <p14:tracePt t="56562" x="9170988" y="2660650"/>
          <p14:tracePt t="56578" x="9170988" y="2724150"/>
          <p14:tracePt t="56594" x="9170988" y="2776538"/>
          <p14:tracePt t="56609" x="9170988" y="2830513"/>
          <p14:tracePt t="56625" x="9170988" y="2874963"/>
          <p14:tracePt t="56641" x="9170988" y="2946400"/>
          <p14:tracePt t="56657" x="9161463" y="3000375"/>
          <p14:tracePt t="56674" x="9161463" y="3081338"/>
          <p14:tracePt t="56689" x="9161463" y="3197225"/>
          <p14:tracePt t="56706" x="9161463" y="3276600"/>
          <p14:tracePt t="56721" x="9161463" y="3348038"/>
          <p14:tracePt t="56737" x="9161463" y="3384550"/>
          <p14:tracePt t="56753" x="9144000" y="3419475"/>
          <p14:tracePt t="56769" x="9144000" y="3465513"/>
          <p14:tracePt t="56785" x="9134475" y="3527425"/>
          <p14:tracePt t="56802" x="9134475" y="3598863"/>
          <p14:tracePt t="56817" x="9153525" y="3687763"/>
          <p14:tracePt t="56834" x="9161463" y="3768725"/>
          <p14:tracePt t="56849" x="9161463" y="3786188"/>
          <p14:tracePt t="56865" x="9161463" y="3803650"/>
          <p14:tracePt t="56881" x="9161463" y="3822700"/>
          <p14:tracePt t="56897" x="9161463" y="3867150"/>
          <p14:tracePt t="56913" x="9161463" y="3894138"/>
          <p14:tracePt t="56929" x="9161463" y="3902075"/>
          <p14:tracePt t="56945" x="9161463" y="3911600"/>
          <p14:tracePt t="57491" x="9153525" y="3919538"/>
          <p14:tracePt t="57495" x="9134475" y="3919538"/>
          <p14:tracePt t="57507" x="9099550" y="3919538"/>
          <p14:tracePt t="57521" x="9055100" y="3919538"/>
          <p14:tracePt t="57537" x="9010650" y="3919538"/>
          <p14:tracePt t="57553" x="8939213" y="3919538"/>
          <p14:tracePt t="57569" x="8848725" y="3919538"/>
          <p14:tracePt t="57585" x="8715375" y="3919538"/>
          <p14:tracePt t="57601" x="8616950" y="3919538"/>
          <p14:tracePt t="57617" x="8555038" y="3919538"/>
          <p14:tracePt t="57633" x="8518525" y="3919538"/>
          <p14:tracePt t="57649" x="8510588" y="3919538"/>
          <p14:tracePt t="57827" x="8510588" y="3911600"/>
          <p14:tracePt t="57846" x="8518525" y="3902075"/>
          <p14:tracePt t="57859" x="8528050" y="3902075"/>
          <p14:tracePt t="57863" x="8545513" y="3884613"/>
          <p14:tracePt t="57875" x="8572500" y="3884613"/>
          <p14:tracePt t="57888" x="8589963" y="3867150"/>
          <p14:tracePt t="57905" x="8653463" y="3840163"/>
          <p14:tracePt t="57920" x="8759825" y="3768725"/>
          <p14:tracePt t="57938" x="8929688" y="3616325"/>
          <p14:tracePt t="57952" x="8966200" y="3571875"/>
          <p14:tracePt t="57968" x="9010650" y="3482975"/>
          <p14:tracePt t="57984" x="9018588" y="3446463"/>
          <p14:tracePt t="58000" x="9010650" y="3357563"/>
          <p14:tracePt t="58016" x="8947150" y="3205163"/>
          <p14:tracePt t="58032" x="8902700" y="3027363"/>
          <p14:tracePt t="58048" x="8840788" y="2874963"/>
          <p14:tracePt t="58064" x="8786813" y="2724150"/>
          <p14:tracePt t="58080" x="8724900" y="2608263"/>
          <p14:tracePt t="58096" x="8670925" y="2536825"/>
          <p14:tracePt t="58112" x="8634413" y="2490788"/>
          <p14:tracePt t="58128" x="8582025" y="2473325"/>
          <p14:tracePt t="58144" x="8562975" y="2455863"/>
          <p14:tracePt t="58160" x="8555038" y="2446338"/>
          <p14:tracePt t="58199" x="8545513" y="2446338"/>
          <p14:tracePt t="58211" x="8537575" y="2446338"/>
          <p14:tracePt t="58215" x="8528050" y="2446338"/>
          <p14:tracePt t="58227" x="8518525" y="2446338"/>
          <p14:tracePt t="58243" x="8510588" y="2446338"/>
          <p14:tracePt t="58259" x="8501063" y="2446338"/>
          <p14:tracePt t="58275" x="8491538" y="2438400"/>
          <p14:tracePt t="58288" x="8483600" y="2428875"/>
          <p14:tracePt t="58304" x="8474075" y="2411413"/>
          <p14:tracePt t="58320" x="8456613" y="2366963"/>
          <p14:tracePt t="58337" x="8420100" y="2312988"/>
          <p14:tracePt t="58352" x="8412163" y="2295525"/>
          <p14:tracePt t="58370" x="8385175" y="2268538"/>
          <p14:tracePt t="58467" x="8385175" y="2259013"/>
          <p14:tracePt t="58471" x="8402638" y="2259013"/>
          <p14:tracePt t="58487" x="8420100" y="2259013"/>
          <p14:tracePt t="58499" x="8439150" y="2259013"/>
          <p14:tracePt t="58512" x="8456613" y="2259013"/>
          <p14:tracePt t="58528" x="8483600" y="2259013"/>
          <p14:tracePt t="58544" x="8510588" y="2259013"/>
          <p14:tracePt t="58560" x="8537575" y="2268538"/>
          <p14:tracePt t="58576" x="8582025" y="2286000"/>
          <p14:tracePt t="58592" x="8609013" y="2295525"/>
          <p14:tracePt t="58608" x="8634413" y="2303463"/>
          <p14:tracePt t="58623" x="8653463" y="2303463"/>
          <p14:tracePt t="58640" x="8670925" y="2312988"/>
          <p14:tracePt t="58656" x="8705850" y="2330450"/>
          <p14:tracePt t="58672" x="8759825" y="2339975"/>
          <p14:tracePt t="58688" x="8831263" y="2339975"/>
          <p14:tracePt t="58691" x="8867775" y="2339975"/>
          <p14:tracePt t="58704" x="8885238" y="2339975"/>
          <p14:tracePt t="58720" x="8912225" y="2339975"/>
          <p14:tracePt t="58771" x="8929688" y="2339975"/>
          <p14:tracePt t="58786" x="8947150" y="2347913"/>
          <p14:tracePt t="58791" x="8956675" y="2347913"/>
          <p14:tracePt t="58803" x="8956675" y="2357438"/>
          <p14:tracePt t="58815" x="8974138" y="2366963"/>
          <p14:tracePt t="58866" x="8983663" y="2384425"/>
          <p14:tracePt t="58871" x="9001125" y="2393950"/>
          <p14:tracePt t="58884" x="9010650" y="2393950"/>
          <p14:tracePt t="58895" x="9028113" y="2401888"/>
          <p14:tracePt t="58911" x="9072563" y="2428875"/>
          <p14:tracePt t="58927" x="9090025" y="2438400"/>
          <p14:tracePt t="58959" x="9099550" y="2465388"/>
          <p14:tracePt t="58975" x="9099550" y="2500313"/>
          <p14:tracePt t="58991" x="9099550" y="2544763"/>
          <p14:tracePt t="59007" x="9144000" y="2608263"/>
          <p14:tracePt t="59023" x="9180513" y="2633663"/>
          <p14:tracePt t="59039" x="9188450" y="2660650"/>
          <p14:tracePt t="59055" x="9188450" y="2679700"/>
          <p14:tracePt t="59071" x="9188450" y="2697163"/>
          <p14:tracePt t="59088" x="9188450" y="2741613"/>
          <p14:tracePt t="59103" x="9205913" y="2786063"/>
          <p14:tracePt t="59119" x="9205913" y="2830513"/>
          <p14:tracePt t="59135" x="9205913" y="2901950"/>
          <p14:tracePt t="59151" x="9205913" y="2973388"/>
          <p14:tracePt t="59167" x="9205913" y="3044825"/>
          <p14:tracePt t="59183" x="9205913" y="3108325"/>
          <p14:tracePt t="59199" x="9205913" y="3170238"/>
          <p14:tracePt t="59215" x="9205913" y="3214688"/>
          <p14:tracePt t="59231" x="9232900" y="3295650"/>
          <p14:tracePt t="59247" x="9259888" y="3367088"/>
          <p14:tracePt t="59263" x="9269413" y="3429000"/>
          <p14:tracePt t="59279" x="9277350" y="3500438"/>
          <p14:tracePt t="59295" x="9277350" y="3544888"/>
          <p14:tracePt t="59311" x="9277350" y="3608388"/>
          <p14:tracePt t="59327" x="9277350" y="3660775"/>
          <p14:tracePt t="59343" x="9277350" y="3705225"/>
          <p14:tracePt t="59359" x="9286875" y="3813175"/>
          <p14:tracePt t="59376" x="9313863" y="3956050"/>
          <p14:tracePt t="59391" x="9313863" y="4062413"/>
          <p14:tracePt t="59407" x="9304338" y="4116388"/>
          <p14:tracePt t="59423" x="9277350" y="4160838"/>
          <p14:tracePt t="59439" x="9277350" y="4170363"/>
          <p14:tracePt t="59455" x="9277350" y="4179888"/>
          <p14:tracePt t="59471" x="9277350" y="4197350"/>
          <p14:tracePt t="59487" x="9277350" y="4224338"/>
          <p14:tracePt t="59503" x="9277350" y="4276725"/>
          <p14:tracePt t="59519" x="9277350" y="4340225"/>
          <p14:tracePt t="59535" x="9277350" y="4384675"/>
          <p14:tracePt t="59551" x="9277350" y="4446588"/>
          <p14:tracePt t="59567" x="9277350" y="4518025"/>
          <p14:tracePt t="59583" x="9296400" y="4572000"/>
          <p14:tracePt t="59599" x="9296400" y="4608513"/>
          <p14:tracePt t="59615" x="9296400" y="4643438"/>
          <p14:tracePt t="59631" x="9296400" y="4660900"/>
          <p14:tracePt t="59717" x="9304338" y="4670425"/>
          <p14:tracePt t="59736" x="9323388" y="4670425"/>
          <p14:tracePt t="59749" x="9348788" y="4660900"/>
          <p14:tracePt t="59753" x="9367838" y="4643438"/>
          <p14:tracePt t="59764" x="9394825" y="4616450"/>
          <p14:tracePt t="59774" x="9420225" y="4598988"/>
          <p14:tracePt t="59790" x="9510713" y="4554538"/>
          <p14:tracePt t="59806" x="9563100" y="4554538"/>
          <p14:tracePt t="59822" x="9609138" y="4545013"/>
          <p14:tracePt t="59838" x="9626600" y="4545013"/>
          <p14:tracePt t="59870" x="9634538" y="4545013"/>
          <p14:tracePt t="59886" x="9661525" y="4545013"/>
          <p14:tracePt t="59902" x="9725025" y="4545013"/>
          <p14:tracePt t="59918" x="9752013" y="4545013"/>
          <p14:tracePt t="59934" x="9769475" y="4545013"/>
          <p14:tracePt t="59950" x="9777413" y="4554538"/>
          <p14:tracePt t="59966" x="9777413" y="4562475"/>
          <p14:tracePt t="60021" x="9786938" y="4562475"/>
          <p14:tracePt t="60037" x="9796463" y="4562475"/>
          <p14:tracePt t="60053" x="9804400" y="4562475"/>
          <p14:tracePt t="60069" x="9813925" y="4572000"/>
          <p14:tracePt t="60085" x="9823450" y="4572000"/>
          <p14:tracePt t="60089" x="9831388" y="4572000"/>
          <p14:tracePt t="60101" x="9840913" y="4572000"/>
          <p14:tracePt t="60165" x="9848850" y="4572000"/>
          <p14:tracePt t="60229" x="9858375" y="4572000"/>
          <p14:tracePt t="60244" x="9858375" y="4562475"/>
          <p14:tracePt t="60249" x="9858375" y="4545013"/>
          <p14:tracePt t="60261" x="9858375" y="4527550"/>
          <p14:tracePt t="60270" x="9858375" y="4500563"/>
          <p14:tracePt t="60286" x="9858375" y="4429125"/>
          <p14:tracePt t="60302" x="9848850" y="4357688"/>
          <p14:tracePt t="60318" x="9813925" y="4197350"/>
          <p14:tracePt t="60334" x="9777413" y="4017963"/>
          <p14:tracePt t="60350" x="9752013" y="3813175"/>
          <p14:tracePt t="60366" x="9725025" y="3670300"/>
          <p14:tracePt t="60382" x="9725025" y="3554413"/>
          <p14:tracePt t="60398" x="9725025" y="3438525"/>
          <p14:tracePt t="60414" x="9725025" y="3322638"/>
          <p14:tracePt t="60430" x="9725025" y="3179763"/>
          <p14:tracePt t="60446" x="9725025" y="3036888"/>
          <p14:tracePt t="60462" x="9742488" y="2901950"/>
          <p14:tracePt t="60478" x="9759950" y="2776538"/>
          <p14:tracePt t="60494" x="9769475" y="2697163"/>
          <p14:tracePt t="60510" x="9769475" y="2633663"/>
          <p14:tracePt t="60526" x="9769475" y="2562225"/>
          <p14:tracePt t="60542" x="9769475" y="2490788"/>
          <p14:tracePt t="60558" x="9769475" y="2438400"/>
          <p14:tracePt t="60574" x="9769475" y="2374900"/>
          <p14:tracePt t="60590" x="9769475" y="2312988"/>
          <p14:tracePt t="60606" x="9777413" y="2251075"/>
          <p14:tracePt t="60622" x="9786938" y="2197100"/>
          <p14:tracePt t="60638" x="9804400" y="2160588"/>
          <p14:tracePt t="60654" x="9831388" y="2133600"/>
          <p14:tracePt t="60670" x="9858375" y="2108200"/>
          <p14:tracePt t="60686" x="9867900" y="2089150"/>
          <p14:tracePt t="60702" x="9885363" y="2081213"/>
          <p14:tracePt t="60734" x="9902825" y="2081213"/>
          <p14:tracePt t="60750" x="9929813" y="2081213"/>
          <p14:tracePt t="60766" x="9956800" y="2081213"/>
          <p14:tracePt t="60782" x="9974263" y="2081213"/>
          <p14:tracePt t="60798" x="10001250" y="2081213"/>
          <p14:tracePt t="60813" x="10037763" y="2089150"/>
          <p14:tracePt t="60829" x="10090150" y="2098675"/>
          <p14:tracePt t="60846" x="10144125" y="2108200"/>
          <p14:tracePt t="60861" x="10206038" y="2116138"/>
          <p14:tracePt t="60877" x="10269538" y="2116138"/>
          <p14:tracePt t="60893" x="10313988" y="2116138"/>
          <p14:tracePt t="60909" x="10358438" y="2125663"/>
          <p14:tracePt t="60925" x="10385425" y="2125663"/>
          <p14:tracePt t="60941" x="10447338" y="2133600"/>
          <p14:tracePt t="60957" x="10501313" y="2152650"/>
          <p14:tracePt t="60973" x="10555288" y="2170113"/>
          <p14:tracePt t="60989" x="10617200" y="2179638"/>
          <p14:tracePt t="61005" x="10661650" y="2179638"/>
          <p14:tracePt t="61037" x="10671175" y="2179638"/>
          <p14:tracePt t="61053" x="10680700" y="2187575"/>
          <p14:tracePt t="61082" x="10688638" y="2187575"/>
          <p14:tracePt t="61095" x="10698163" y="2187575"/>
          <p14:tracePt t="61159" x="10706100" y="2187575"/>
          <p14:tracePt t="61163" x="10706100" y="2197100"/>
          <p14:tracePt t="61174" x="10706100" y="2214563"/>
          <p14:tracePt t="61181" x="10725150" y="2224088"/>
          <p14:tracePt t="61197" x="10733088" y="2251075"/>
          <p14:tracePt t="61213" x="10760075" y="2286000"/>
          <p14:tracePt t="61229" x="10760075" y="2295525"/>
          <p14:tracePt t="61261" x="10760075" y="2303463"/>
          <p14:tracePt t="61277" x="10760075" y="2312988"/>
          <p14:tracePt t="61335" x="10760075" y="2322513"/>
          <p14:tracePt t="61339" x="10752138" y="2322513"/>
          <p14:tracePt t="61351" x="10742613" y="2330450"/>
          <p14:tracePt t="61357" x="10733088" y="2330450"/>
          <p14:tracePt t="61373" x="10725150" y="2347913"/>
          <p14:tracePt t="61389" x="10715625" y="2357438"/>
          <p14:tracePt t="61463" x="10698163" y="2357438"/>
          <p14:tracePt t="61479" x="10680700" y="2366963"/>
          <p14:tracePt t="61483" x="10671175" y="2366963"/>
          <p14:tracePt t="61499" x="10653713" y="2366963"/>
          <p14:tracePt t="61510" x="10644188" y="2366963"/>
          <p14:tracePt t="61517" x="10626725" y="2366963"/>
          <p14:tracePt t="61533" x="10599738" y="2366963"/>
          <p14:tracePt t="61549" x="10528300" y="2366963"/>
          <p14:tracePt t="61565" x="10474325" y="2366963"/>
          <p14:tracePt t="61581" x="10394950" y="2366963"/>
          <p14:tracePt t="61597" x="10367963" y="2366963"/>
          <p14:tracePt t="61613" x="10348913" y="2366963"/>
          <p14:tracePt t="61629" x="10331450" y="2366963"/>
          <p14:tracePt t="61661" x="10313988" y="2366963"/>
          <p14:tracePt t="61677" x="10296525" y="2366963"/>
          <p14:tracePt t="61693" x="10287000" y="2374900"/>
          <p14:tracePt t="61709" x="10269538" y="2374900"/>
          <p14:tracePt t="61725" x="10252075" y="2384425"/>
          <p14:tracePt t="61741" x="10242550" y="2393950"/>
          <p14:tracePt t="61757" x="10233025" y="2393950"/>
          <p14:tracePt t="61831" x="10225088" y="2393950"/>
          <p14:tracePt t="61835" x="10215563" y="2393950"/>
          <p14:tracePt t="61848" x="10206038" y="2401888"/>
          <p14:tracePt t="61853" x="10198100" y="2401888"/>
          <p14:tracePt t="61868" x="10153650" y="2401888"/>
          <p14:tracePt t="61884" x="10109200" y="2411413"/>
          <p14:tracePt t="61900" x="10082213" y="2411413"/>
          <p14:tracePt t="62009" x="10072688" y="2411413"/>
          <p14:tracePt t="62025" x="10063163" y="2411413"/>
          <p14:tracePt t="62029" x="10055225" y="2411413"/>
          <p14:tracePt t="62044" x="10018713" y="2428875"/>
          <p14:tracePt t="62060" x="10010775" y="2428875"/>
          <p14:tracePt t="62076" x="10001250" y="2428875"/>
          <p14:tracePt t="62121" x="9991725" y="2428875"/>
          <p14:tracePt t="62137" x="9974263" y="2438400"/>
          <p14:tracePt t="62141" x="9966325" y="2446338"/>
          <p14:tracePt t="62156" x="9956800" y="2455863"/>
          <p14:tracePt t="63057" x="9956800" y="2473325"/>
          <p14:tracePt t="63061" x="9956800" y="2482850"/>
          <p14:tracePt t="63075" x="9956800" y="2500313"/>
          <p14:tracePt t="63083" x="9956800" y="2509838"/>
          <p14:tracePt t="63106" x="9956800" y="2527300"/>
          <p14:tracePt t="63115" x="9956800" y="2536825"/>
          <p14:tracePt t="63131" x="9947275" y="2562225"/>
          <p14:tracePt t="63147" x="9939338" y="2571750"/>
          <p14:tracePt t="63163" x="9920288" y="2598738"/>
          <p14:tracePt t="63195" x="9912350" y="2616200"/>
          <p14:tracePt t="63218" x="9912350" y="2625725"/>
          <p14:tracePt t="63235" x="9902825" y="2633663"/>
          <p14:tracePt t="63251" x="9894888" y="2633663"/>
          <p14:tracePt t="63267" x="9885363" y="2643188"/>
          <p14:tracePt t="63411" x="9885363" y="2652713"/>
          <p14:tracePt t="63474" x="9885363" y="2660650"/>
          <p14:tracePt t="63479" x="9885363" y="2679700"/>
          <p14:tracePt t="63491" x="9885363" y="2687638"/>
          <p14:tracePt t="63499" x="9885363" y="2705100"/>
          <p14:tracePt t="63515" x="9867900" y="2741613"/>
          <p14:tracePt t="63531" x="9858375" y="2759075"/>
          <p14:tracePt t="63547" x="9858375" y="2803525"/>
          <p14:tracePt t="63563" x="9858375" y="2830513"/>
          <p14:tracePt t="63579" x="9858375" y="2867025"/>
          <p14:tracePt t="63595" x="9858375" y="2919413"/>
          <p14:tracePt t="63611" x="9858375" y="2965450"/>
          <p14:tracePt t="63627" x="9840913" y="3000375"/>
          <p14:tracePt t="63643" x="9823450" y="3044825"/>
          <p14:tracePt t="63659" x="9813925" y="3071813"/>
          <p14:tracePt t="63675" x="9813925" y="3116263"/>
          <p14:tracePt t="63691" x="9813925" y="3143250"/>
          <p14:tracePt t="63707" x="9813925" y="3179763"/>
          <p14:tracePt t="63723" x="9804400" y="3224213"/>
          <p14:tracePt t="63739" x="9796463" y="3276600"/>
          <p14:tracePt t="63756" x="9796463" y="3322638"/>
          <p14:tracePt t="63771" x="9796463" y="3348038"/>
          <p14:tracePt t="63787" x="9796463" y="3375025"/>
          <p14:tracePt t="63803" x="9796463" y="3402013"/>
          <p14:tracePt t="63819" x="9796463" y="3455988"/>
          <p14:tracePt t="63835" x="9796463" y="3527425"/>
          <p14:tracePt t="63851" x="9796463" y="3581400"/>
          <p14:tracePt t="63867" x="9786938" y="3660775"/>
          <p14:tracePt t="63883" x="9786938" y="3679825"/>
          <p14:tracePt t="63899" x="9786938" y="3705225"/>
          <p14:tracePt t="63914" x="9786938" y="3732213"/>
          <p14:tracePt t="63931" x="9786938" y="3751263"/>
          <p14:tracePt t="63947" x="9777413" y="3786188"/>
          <p14:tracePt t="63962" x="9777413" y="3840163"/>
          <p14:tracePt t="63979" x="9777413" y="3867150"/>
          <p14:tracePt t="63995" x="9777413" y="3894138"/>
          <p14:tracePt t="64011" x="9777413" y="3902075"/>
          <p14:tracePt t="64026" x="9777413" y="3919538"/>
          <p14:tracePt t="64042" x="9777413" y="3938588"/>
          <p14:tracePt t="64058" x="9777413" y="3956050"/>
          <p14:tracePt t="64074" x="9777413" y="3983038"/>
          <p14:tracePt t="64090" x="9777413" y="4010025"/>
          <p14:tracePt t="64106" x="9777413" y="4027488"/>
          <p14:tracePt t="64122" x="9777413" y="4044950"/>
          <p14:tracePt t="64138" x="9777413" y="4071938"/>
          <p14:tracePt t="64154" x="9786938" y="4116388"/>
          <p14:tracePt t="64170" x="9796463" y="4160838"/>
          <p14:tracePt t="64186" x="9813925" y="4197350"/>
          <p14:tracePt t="64203" x="9823450" y="4197350"/>
          <p14:tracePt t="64218" x="9823450" y="4214813"/>
          <p14:tracePt t="64234" x="9840913" y="4232275"/>
          <p14:tracePt t="64250" x="9840913" y="4241800"/>
          <p14:tracePt t="64291" x="9840913" y="4259263"/>
          <p14:tracePt t="64298" x="9840913" y="4268788"/>
          <p14:tracePt t="64314" x="9840913" y="4286250"/>
          <p14:tracePt t="64330" x="9840913" y="4295775"/>
          <p14:tracePt t="64346" x="9848850" y="4322763"/>
          <p14:tracePt t="64362" x="9848850" y="4348163"/>
          <p14:tracePt t="64378" x="9848850" y="4367213"/>
          <p14:tracePt t="64394" x="9848850" y="4384675"/>
          <p14:tracePt t="64410" x="9848850" y="4394200"/>
          <p14:tracePt t="64426" x="9848850" y="4411663"/>
          <p14:tracePt t="64442" x="9848850" y="4429125"/>
          <p14:tracePt t="64458" x="9848850" y="4438650"/>
          <p14:tracePt t="64474" x="9848850" y="4446588"/>
          <p14:tracePt t="64490" x="9848850" y="4465638"/>
          <p14:tracePt t="64506" x="9848850" y="4491038"/>
          <p14:tracePt t="64546" x="9848850" y="4500563"/>
          <p14:tracePt t="68581" x="9885363" y="4500563"/>
          <p14:tracePt t="68585" x="9894888" y="4500563"/>
          <p14:tracePt t="68598" x="9929813" y="4500563"/>
          <p14:tracePt t="68614" x="10063163" y="4500563"/>
          <p14:tracePt t="68630" x="10188575" y="4500563"/>
          <p14:tracePt t="68646" x="10252075" y="4500563"/>
          <p14:tracePt t="68662" x="10277475" y="4500563"/>
          <p14:tracePt t="68678" x="10348913" y="4500563"/>
          <p14:tracePt t="68694" x="10412413" y="4491038"/>
          <p14:tracePt t="68710" x="10420350" y="4491038"/>
          <p14:tracePt t="69583" x="10429875" y="4483100"/>
          <p14:tracePt t="69599" x="10429875" y="4473575"/>
          <p14:tracePt t="69605" x="10429875" y="4465638"/>
          <p14:tracePt t="69621" x="10429875" y="4456113"/>
          <p14:tracePt t="69637" x="10402888" y="4438650"/>
          <p14:tracePt t="69653" x="10348913" y="4438650"/>
          <p14:tracePt t="69669" x="10296525" y="4438650"/>
          <p14:tracePt t="69685" x="10153650" y="4438650"/>
          <p14:tracePt t="69701" x="9939338" y="4419600"/>
          <p14:tracePt t="69717" x="9705975" y="4394200"/>
          <p14:tracePt t="69733" x="9466263" y="4367213"/>
          <p14:tracePt t="69749" x="9170988" y="4367213"/>
          <p14:tracePt t="69765" x="8813800" y="4375150"/>
          <p14:tracePt t="69781" x="8456613" y="4429125"/>
          <p14:tracePt t="69797" x="8224838" y="4465638"/>
          <p14:tracePt t="69813" x="8072438" y="4483100"/>
          <p14:tracePt t="69829" x="8001000" y="4491038"/>
          <p14:tracePt t="69845" x="7929563" y="4491038"/>
          <p14:tracePt t="69861" x="7885113" y="4491038"/>
          <p14:tracePt t="69877" x="7858125" y="4491038"/>
          <p14:tracePt t="69893" x="7831138" y="4491038"/>
          <p14:tracePt t="69909" x="7786688" y="4465638"/>
          <p14:tracePt t="69925" x="7759700" y="4465638"/>
          <p14:tracePt t="69941" x="7715250" y="4465638"/>
          <p14:tracePt t="69957" x="7680325" y="4465638"/>
          <p14:tracePt t="69973" x="7626350" y="4465638"/>
          <p14:tracePt t="69989" x="7599363" y="4465638"/>
          <p14:tracePt t="70005" x="7581900" y="4465638"/>
          <p14:tracePt t="70037" x="7554913" y="4465638"/>
          <p14:tracePt t="70053" x="7483475" y="4465638"/>
          <p14:tracePt t="70069" x="7358063" y="4456113"/>
          <p14:tracePt t="70085" x="7161213" y="4411663"/>
          <p14:tracePt t="70101" x="6965950" y="4384675"/>
          <p14:tracePt t="70117" x="6858000" y="4367213"/>
          <p14:tracePt t="70133" x="6777038" y="4348163"/>
          <p14:tracePt t="70149" x="6732588" y="4340225"/>
          <p14:tracePt t="70165" x="6732588" y="4330700"/>
          <p14:tracePt t="70197" x="6715125" y="4322763"/>
          <p14:tracePt t="71169" x="6705600" y="4322763"/>
          <p14:tracePt t="71185" x="6688138" y="4303713"/>
          <p14:tracePt t="71189" x="6661150" y="4303713"/>
          <p14:tracePt t="71204" x="6616700" y="4276725"/>
          <p14:tracePt t="71220" x="6554788" y="4232275"/>
          <p14:tracePt t="71236" x="6465888" y="4187825"/>
          <p14:tracePt t="71253" x="6375400" y="4160838"/>
          <p14:tracePt t="71268" x="6251575" y="4108450"/>
          <p14:tracePt t="71284" x="6126163" y="4054475"/>
          <p14:tracePt t="71300" x="6027738" y="4017963"/>
          <p14:tracePt t="71316" x="5929313" y="3973513"/>
          <p14:tracePt t="71332" x="5795963" y="3938588"/>
          <p14:tracePt t="71348" x="5705475" y="3884613"/>
          <p14:tracePt t="71364" x="5634038" y="3848100"/>
          <p14:tracePt t="71380" x="5554663" y="3813175"/>
          <p14:tracePt t="71396" x="5537200" y="3803650"/>
          <p14:tracePt t="71412" x="5518150" y="3795713"/>
          <p14:tracePt t="71428" x="5518150" y="3786188"/>
          <p14:tracePt t="71444" x="5510213" y="3776663"/>
          <p14:tracePt t="71460" x="5500688" y="3751263"/>
          <p14:tracePt t="71476" x="5483225" y="3732213"/>
          <p14:tracePt t="71492" x="5483225" y="3714750"/>
          <p14:tracePt t="71508" x="5465763" y="3679825"/>
          <p14:tracePt t="71603" x="5456238" y="3679825"/>
          <p14:tracePt t="71619" x="5456238" y="3670300"/>
          <p14:tracePt t="71624" x="5456238" y="3660775"/>
          <p14:tracePt t="71639" x="5456238" y="3652838"/>
          <p14:tracePt t="71667" x="5456238" y="3643313"/>
          <p14:tracePt t="71671" x="5446713" y="3643313"/>
          <p14:tracePt t="71683" x="5438775" y="3633788"/>
          <p14:tracePt t="71699" x="5438775" y="3625850"/>
          <p14:tracePt t="71715" x="5438775" y="3616325"/>
          <p14:tracePt t="71735" x="5438775" y="3608388"/>
          <p14:tracePt t="71747" x="5438775" y="3589338"/>
          <p14:tracePt t="71763" x="5438775" y="3554413"/>
          <p14:tracePt t="71779" x="5438775" y="3509963"/>
          <p14:tracePt t="71795" x="5438775" y="3455988"/>
          <p14:tracePt t="71811" x="5429250" y="3419475"/>
          <p14:tracePt t="71814" x="5419725" y="3402013"/>
          <p14:tracePt t="71827" x="5411788" y="3367088"/>
          <p14:tracePt t="71843" x="5402263" y="3340100"/>
          <p14:tracePt t="71859" x="5375275" y="3276600"/>
          <p14:tracePt t="71875" x="5322888" y="3197225"/>
          <p14:tracePt t="71891" x="5276850" y="3108325"/>
          <p14:tracePt t="71907" x="5232400" y="3036888"/>
          <p14:tracePt t="71923" x="5197475" y="2990850"/>
          <p14:tracePt t="71939" x="5160963" y="2955925"/>
          <p14:tracePt t="71955" x="5133975" y="2946400"/>
          <p14:tracePt t="71971" x="5108575" y="2938463"/>
          <p14:tracePt t="71987" x="5062538" y="2911475"/>
          <p14:tracePt t="72003" x="5027613" y="2894013"/>
          <p14:tracePt t="72019" x="4991100" y="2884488"/>
          <p14:tracePt t="72035" x="4911725" y="2867025"/>
          <p14:tracePt t="72051" x="4822825" y="2840038"/>
          <p14:tracePt t="72067" x="4724400" y="2803525"/>
          <p14:tracePt t="72083" x="4705350" y="2795588"/>
          <p14:tracePt t="72099" x="4687888" y="2776538"/>
          <p14:tracePt t="72115" x="4670425" y="2776538"/>
          <p14:tracePt t="72131" x="4625975" y="2751138"/>
          <p14:tracePt t="72147" x="4581525" y="2751138"/>
          <p14:tracePt t="72163" x="4527550" y="2741613"/>
          <p14:tracePt t="72180" x="4473575" y="2741613"/>
          <p14:tracePt t="72195" x="4429125" y="2732088"/>
          <p14:tracePt t="72211" x="4384675" y="2724150"/>
          <p14:tracePt t="72227" x="4322763" y="2724150"/>
          <p14:tracePt t="72243" x="4286250" y="2724150"/>
          <p14:tracePt t="72259" x="4232275" y="2724150"/>
          <p14:tracePt t="72275" x="4143375" y="2724150"/>
          <p14:tracePt t="72291" x="4081463" y="2741613"/>
          <p14:tracePt t="72307" x="4027488" y="2741613"/>
          <p14:tracePt t="72323" x="4000500" y="2741613"/>
          <p14:tracePt t="72339" x="3965575" y="2759075"/>
          <p14:tracePt t="72356" x="3938588" y="2768600"/>
          <p14:tracePt t="72371" x="3867150" y="2776538"/>
          <p14:tracePt t="72387" x="3795713" y="2813050"/>
          <p14:tracePt t="72403" x="3724275" y="2840038"/>
          <p14:tracePt t="72418" x="3670300" y="2857500"/>
          <p14:tracePt t="72435" x="3660775" y="2867025"/>
          <p14:tracePt t="72451" x="3633788" y="2874963"/>
          <p14:tracePt t="72467" x="3608388" y="2901950"/>
          <p14:tracePt t="72483" x="3562350" y="2946400"/>
          <p14:tracePt t="72498" x="3536950" y="2982913"/>
          <p14:tracePt t="72514" x="3527425" y="3000375"/>
          <p14:tracePt t="72530" x="3490913" y="3017838"/>
          <p14:tracePt t="72546" x="3465513" y="3044825"/>
          <p14:tracePt t="72562" x="3438525" y="3044825"/>
          <p14:tracePt t="72578" x="3419475" y="3062288"/>
          <p14:tracePt t="72594" x="3394075" y="3089275"/>
          <p14:tracePt t="72610" x="3348038" y="3125788"/>
          <p14:tracePt t="72626" x="3322638" y="3133725"/>
          <p14:tracePt t="72642" x="3303588" y="3143250"/>
          <p14:tracePt t="72658" x="3276600" y="3170238"/>
          <p14:tracePt t="72674" x="3251200" y="3187700"/>
          <p14:tracePt t="72690" x="3224213" y="3214688"/>
          <p14:tracePt t="72706" x="3197225" y="3241675"/>
          <p14:tracePt t="72722" x="3179763" y="3259138"/>
          <p14:tracePt t="72738" x="3170238" y="3268663"/>
          <p14:tracePt t="72754" x="3152775" y="3295650"/>
          <p14:tracePt t="72770" x="3125788" y="3330575"/>
          <p14:tracePt t="72786" x="3116263" y="3367088"/>
          <p14:tracePt t="72802" x="3108325" y="3384550"/>
          <p14:tracePt t="72818" x="3089275" y="3429000"/>
          <p14:tracePt t="72834" x="3081338" y="3455988"/>
          <p14:tracePt t="72850" x="3081338" y="3482975"/>
          <p14:tracePt t="72866" x="3071813" y="3517900"/>
          <p14:tracePt t="72883" x="3062288" y="3554413"/>
          <p14:tracePt t="72898" x="3044825" y="3608388"/>
          <p14:tracePt t="72914" x="3027363" y="3633788"/>
          <p14:tracePt t="72930" x="3017838" y="3670300"/>
          <p14:tracePt t="72946" x="3017838" y="3687763"/>
          <p14:tracePt t="72962" x="3017838" y="3724275"/>
          <p14:tracePt t="72978" x="3017838" y="3759200"/>
          <p14:tracePt t="72994" x="3017838" y="3776663"/>
          <p14:tracePt t="73010" x="3017838" y="3803650"/>
          <p14:tracePt t="73026" x="3017838" y="3830638"/>
          <p14:tracePt t="73042" x="3017838" y="3867150"/>
          <p14:tracePt t="73058" x="3017838" y="3902075"/>
          <p14:tracePt t="73074" x="3017838" y="3919538"/>
          <p14:tracePt t="73090" x="3017838" y="3938588"/>
          <p14:tracePt t="73106" x="3017838" y="3965575"/>
          <p14:tracePt t="73138" x="3017838" y="4000500"/>
          <p14:tracePt t="73154" x="3017838" y="4062413"/>
          <p14:tracePt t="73170" x="3017838" y="4116388"/>
          <p14:tracePt t="73186" x="3017838" y="4143375"/>
          <p14:tracePt t="73202" x="3036888" y="4187825"/>
          <p14:tracePt t="73218" x="3044825" y="4232275"/>
          <p14:tracePt t="73234" x="3054350" y="4268788"/>
          <p14:tracePt t="73250" x="3062288" y="4313238"/>
          <p14:tracePt t="73266" x="3071813" y="4348163"/>
          <p14:tracePt t="73282" x="3071813" y="4367213"/>
          <p14:tracePt t="73298" x="3089275" y="4419600"/>
          <p14:tracePt t="73314" x="3098800" y="4491038"/>
          <p14:tracePt t="73330" x="3098800" y="4554538"/>
          <p14:tracePt t="73346" x="3098800" y="4581525"/>
          <p14:tracePt t="73349" x="3098800" y="4598988"/>
          <p14:tracePt t="73362" x="3108325" y="4643438"/>
          <p14:tracePt t="73378" x="3125788" y="4724400"/>
          <p14:tracePt t="73394" x="3143250" y="4795838"/>
          <p14:tracePt t="73410" x="3152775" y="4857750"/>
          <p14:tracePt t="73426" x="3179763" y="4938713"/>
          <p14:tracePt t="73441" x="3197225" y="4983163"/>
          <p14:tracePt t="73458" x="3205163" y="5000625"/>
          <p14:tracePt t="73474" x="3232150" y="5054600"/>
          <p14:tracePt t="73490" x="3268663" y="5089525"/>
          <p14:tracePt t="73506" x="3322638" y="5133975"/>
          <p14:tracePt t="73521" x="3375025" y="5180013"/>
          <p14:tracePt t="73538" x="3419475" y="5232400"/>
          <p14:tracePt t="73553" x="3419475" y="5259388"/>
          <p14:tracePt t="73569" x="3500438" y="5348288"/>
          <p14:tracePt t="73585" x="3589338" y="5429250"/>
          <p14:tracePt t="73601" x="3670300" y="5483225"/>
          <p14:tracePt t="73617" x="3759200" y="5554663"/>
          <p14:tracePt t="73633" x="3830638" y="5581650"/>
          <p14:tracePt t="73649" x="3875088" y="5608638"/>
          <p14:tracePt t="73665" x="3929063" y="5634038"/>
          <p14:tracePt t="73681" x="3983038" y="5661025"/>
          <p14:tracePt t="73697" x="4027488" y="5680075"/>
          <p14:tracePt t="73713" x="4071938" y="5705475"/>
          <p14:tracePt t="73729" x="4125913" y="5724525"/>
          <p14:tracePt t="73745" x="4143375" y="5732463"/>
          <p14:tracePt t="73761" x="4152900" y="5741988"/>
          <p14:tracePt t="73777" x="4205288" y="5795963"/>
          <p14:tracePt t="73793" x="4276725" y="5822950"/>
          <p14:tracePt t="73809" x="4357688" y="5830888"/>
          <p14:tracePt t="73825" x="4419600" y="5848350"/>
          <p14:tracePt t="73841" x="4483100" y="5867400"/>
          <p14:tracePt t="73857" x="4545013" y="5894388"/>
          <p14:tracePt t="73860" x="4581525" y="5894388"/>
          <p14:tracePt t="73873" x="4608513" y="5894388"/>
          <p14:tracePt t="73889" x="4643438" y="5911850"/>
          <p14:tracePt t="73905" x="4670425" y="5911850"/>
          <p14:tracePt t="73921" x="4714875" y="5938838"/>
          <p14:tracePt t="73937" x="4741863" y="5938838"/>
          <p14:tracePt t="73953" x="4795838" y="5946775"/>
          <p14:tracePt t="73969" x="4867275" y="5946775"/>
          <p14:tracePt t="73985" x="4965700" y="5946775"/>
          <p14:tracePt t="74001" x="5108575" y="5946775"/>
          <p14:tracePt t="74017" x="5251450" y="5946775"/>
          <p14:tracePt t="74033" x="5367338" y="5946775"/>
          <p14:tracePt t="74049" x="5473700" y="5946775"/>
          <p14:tracePt t="74065" x="5562600" y="5946775"/>
          <p14:tracePt t="74081" x="5616575" y="5946775"/>
          <p14:tracePt t="74097" x="5653088" y="5946775"/>
          <p14:tracePt t="74113" x="5670550" y="5938838"/>
          <p14:tracePt t="74129" x="5705475" y="5929313"/>
          <p14:tracePt t="74145" x="5759450" y="5911850"/>
          <p14:tracePt t="74161" x="5840413" y="5867400"/>
          <p14:tracePt t="74177" x="5884863" y="5867400"/>
          <p14:tracePt t="74193" x="5938838" y="5813425"/>
          <p14:tracePt t="74209" x="5965825" y="5768975"/>
          <p14:tracePt t="74241" x="6010275" y="5759450"/>
          <p14:tracePt t="74257" x="6037263" y="5759450"/>
          <p14:tracePt t="74273" x="6054725" y="5759450"/>
          <p14:tracePt t="74289" x="6054725" y="5751513"/>
          <p14:tracePt t="74305" x="6081713" y="5741988"/>
          <p14:tracePt t="74501" x="6089650" y="5724525"/>
          <p14:tracePt t="79747" x="6089650" y="5697538"/>
          <p14:tracePt t="79763" x="6089650" y="5661025"/>
          <p14:tracePt t="79767" x="6081713" y="5653088"/>
          <p14:tracePt t="79779" x="6037263" y="5626100"/>
          <p14:tracePt t="79788" x="6000750" y="5608638"/>
          <p14:tracePt t="79804" x="5911850" y="5562600"/>
          <p14:tracePt t="79820" x="5768975" y="5491163"/>
          <p14:tracePt t="79835" x="5634038" y="5394325"/>
          <p14:tracePt t="79852" x="5518150" y="5259388"/>
          <p14:tracePt t="79867" x="5384800" y="5126038"/>
          <p14:tracePt t="79883" x="5180013" y="5000625"/>
          <p14:tracePt t="79899" x="4919663" y="4822825"/>
          <p14:tracePt t="79915" x="4768850" y="4724400"/>
          <p14:tracePt t="79931" x="4679950" y="4660900"/>
          <p14:tracePt t="79947" x="4589463" y="4608513"/>
          <p14:tracePt t="79963" x="4537075" y="4518025"/>
          <p14:tracePt t="79979" x="4483100" y="4394200"/>
          <p14:tracePt t="79995" x="4438650" y="4268788"/>
          <p14:tracePt t="80011" x="4384675" y="4143375"/>
          <p14:tracePt t="80027" x="4348163" y="4017963"/>
          <p14:tracePt t="80043" x="4340225" y="3929063"/>
          <p14:tracePt t="80059" x="4340225" y="3875088"/>
          <p14:tracePt t="80075" x="4340225" y="3840163"/>
          <p14:tracePt t="80091" x="4357688" y="3803650"/>
          <p14:tracePt t="80107" x="4402138" y="3751263"/>
          <p14:tracePt t="80123" x="4419600" y="3741738"/>
          <p14:tracePt t="80139" x="4438650" y="3714750"/>
          <p14:tracePt t="80155" x="4465638" y="3687763"/>
          <p14:tracePt t="80171" x="4500563" y="3670300"/>
          <p14:tracePt t="80187" x="4527550" y="3633788"/>
          <p14:tracePt t="80204" x="4545013" y="3616325"/>
          <p14:tracePt t="80219" x="4562475" y="3598863"/>
          <p14:tracePt t="80235" x="4572000" y="3571875"/>
          <p14:tracePt t="80251" x="4581525" y="3517900"/>
          <p14:tracePt t="80267" x="4589463" y="3473450"/>
          <p14:tracePt t="80283" x="4598988" y="3429000"/>
          <p14:tracePt t="80299" x="4616450" y="3402013"/>
          <p14:tracePt t="80315" x="4643438" y="3367088"/>
          <p14:tracePt t="80331" x="4679950" y="3330575"/>
          <p14:tracePt t="80347" x="4697413" y="3303588"/>
          <p14:tracePt t="80363" x="4724400" y="3259138"/>
          <p14:tracePt t="80379" x="4732338" y="3251200"/>
          <p14:tracePt t="80395" x="4759325" y="3224213"/>
          <p14:tracePt t="80411" x="4786313" y="3179763"/>
          <p14:tracePt t="80427" x="4813300" y="3152775"/>
          <p14:tracePt t="80443" x="4822825" y="3116263"/>
          <p14:tracePt t="80459" x="4830763" y="3071813"/>
          <p14:tracePt t="80475" x="4830763" y="3054350"/>
          <p14:tracePt t="80723" x="4840288" y="3054350"/>
          <p14:tracePt t="81517" x="4848225" y="3054350"/>
          <p14:tracePt t="81533" x="4857750" y="3044825"/>
          <p14:tracePt t="81757" x="4857750" y="3036888"/>
          <p14:tracePt t="81773" x="4857750" y="3027363"/>
          <p14:tracePt t="81777" x="4848225" y="3017838"/>
          <p14:tracePt t="81788" x="4840288" y="3017838"/>
          <p14:tracePt t="82758" x="4830763" y="3017838"/>
          <p14:tracePt t="82807" x="4822825" y="3017838"/>
          <p14:tracePt t="82839" x="4813300" y="3017838"/>
          <p14:tracePt t="82855" x="4803775" y="3017838"/>
          <p14:tracePt t="82860" x="4795838" y="3017838"/>
          <p14:tracePt t="82873" x="4776788" y="3017838"/>
          <p14:tracePt t="82895" x="4759325" y="3017838"/>
          <p14:tracePt t="82905" x="4751388" y="3017838"/>
          <p14:tracePt t="82921" x="4697413" y="3017838"/>
          <p14:tracePt t="82937" x="4660900" y="3017838"/>
          <p14:tracePt t="82953" x="4633913" y="3017838"/>
          <p14:tracePt t="82969" x="4598988" y="3017838"/>
          <p14:tracePt t="82985" x="4589463" y="3017838"/>
          <p14:tracePt t="83039" x="4581525" y="3017838"/>
          <p14:tracePt t="83044" x="4572000" y="3017838"/>
          <p14:tracePt t="83055" x="4554538" y="3017838"/>
          <p14:tracePt t="83071" x="4537075" y="3017838"/>
          <p14:tracePt t="83081" x="4527550" y="3017838"/>
          <p14:tracePt t="83097" x="4518025" y="3017838"/>
          <p14:tracePt t="83167" x="4510088" y="3017838"/>
          <p14:tracePt t="83327" x="4518025" y="3017838"/>
          <p14:tracePt t="83343" x="4527550" y="3017838"/>
          <p14:tracePt t="83347" x="4537075" y="3017838"/>
          <p14:tracePt t="83359" x="4554538" y="3017838"/>
          <p14:tracePt t="83368" x="4562475" y="3017838"/>
          <p14:tracePt t="83385" x="4581525" y="3017838"/>
          <p14:tracePt t="83551" x="4589463" y="3017838"/>
          <p14:tracePt t="83599" x="4598988" y="3017838"/>
          <p14:tracePt t="83614" x="4608513" y="3017838"/>
          <p14:tracePt t="83619" x="4616450" y="3017838"/>
          <p14:tracePt t="83631" x="4625975" y="3017838"/>
          <p14:tracePt t="83640" x="4633913" y="3017838"/>
          <p14:tracePt t="83656" x="4652963" y="3017838"/>
          <p14:tracePt t="83745" x="4660900" y="3017838"/>
          <p14:tracePt t="83760" x="4670425" y="3017838"/>
          <p14:tracePt t="83793" x="4679950" y="3017838"/>
          <p14:tracePt t="83797" x="4687888" y="3017838"/>
          <p14:tracePt t="83829" x="4705350" y="3027363"/>
          <p14:tracePt t="83840" x="4714875" y="3027363"/>
          <p14:tracePt t="83857" x="4724400" y="3036888"/>
          <p14:tracePt t="83864" x="4751388" y="3044825"/>
          <p14:tracePt t="83880" x="4786313" y="3044825"/>
          <p14:tracePt t="83896" x="4803775" y="3054350"/>
          <p14:tracePt t="84065" x="4813300" y="3054350"/>
          <p14:tracePt t="84081" x="4822825" y="3054350"/>
          <p14:tracePt t="84085" x="4840288" y="3054350"/>
          <p14:tracePt t="84097" x="4848225" y="3054350"/>
          <p14:tracePt t="84104" x="4857750" y="3054350"/>
          <p14:tracePt t="84119" x="4867275" y="3054350"/>
          <p14:tracePt t="84177" x="4875213" y="3054350"/>
          <p14:tracePt t="84457" x="4884738" y="3054350"/>
          <p14:tracePt t="84461" x="4894263" y="3044825"/>
          <p14:tracePt t="84473" x="4911725" y="3036888"/>
          <p14:tracePt t="84488" x="4919663" y="3036888"/>
          <p14:tracePt t="84503" x="4929188" y="3036888"/>
          <p14:tracePt t="85379" x="4919663" y="3036888"/>
          <p14:tracePt t="85395" x="4894263" y="3036888"/>
          <p14:tracePt t="85399" x="4884738" y="3036888"/>
          <p14:tracePt t="85414" x="4867275" y="3036888"/>
          <p14:tracePt t="85523" x="4857750" y="3044825"/>
          <p14:tracePt t="85539" x="4857750" y="3054350"/>
          <p14:tracePt t="85543" x="4867275" y="3081338"/>
          <p14:tracePt t="85558" x="4946650" y="3108325"/>
          <p14:tracePt t="85574" x="5037138" y="3116263"/>
          <p14:tracePt t="85590" x="5205413" y="3116263"/>
          <p14:tracePt t="85606" x="5518150" y="3098800"/>
          <p14:tracePt t="85622" x="6018213" y="3017838"/>
          <p14:tracePt t="85638" x="6419850" y="2938463"/>
          <p14:tracePt t="85654" x="6724650" y="2884488"/>
          <p14:tracePt t="85670" x="6956425" y="2840038"/>
          <p14:tracePt t="85686" x="7161213" y="2822575"/>
          <p14:tracePt t="85702" x="7277100" y="2822575"/>
          <p14:tracePt t="85718" x="7304088" y="2822575"/>
          <p14:tracePt t="85734" x="7323138" y="2822575"/>
          <p14:tracePt t="85750" x="7331075" y="2813050"/>
          <p14:tracePt t="85811" x="7331075" y="2795588"/>
          <p14:tracePt t="85827" x="7331075" y="2786063"/>
          <p14:tracePt t="85843" x="7331075" y="2776538"/>
          <p14:tracePt t="85847" x="7367588" y="2759075"/>
          <p14:tracePt t="85862" x="7439025" y="2741613"/>
          <p14:tracePt t="85878" x="7599363" y="2714625"/>
          <p14:tracePt t="85894" x="7804150" y="2670175"/>
          <p14:tracePt t="85910" x="7894638" y="2643188"/>
          <p14:tracePt t="85926" x="7912100" y="2598738"/>
          <p14:tracePt t="85942" x="7912100" y="2581275"/>
          <p14:tracePt t="85958" x="7929563" y="2562225"/>
          <p14:tracePt t="85974" x="7956550" y="2544763"/>
          <p14:tracePt t="85990" x="7983538" y="2527300"/>
          <p14:tracePt t="86006" x="8037513" y="2490788"/>
          <p14:tracePt t="86022" x="8037513" y="2482850"/>
          <p14:tracePt t="86054" x="8054975" y="2482850"/>
          <p14:tracePt t="86070" x="8089900" y="2482850"/>
          <p14:tracePt t="86086" x="8153400" y="2482850"/>
          <p14:tracePt t="86102" x="8242300" y="2473325"/>
          <p14:tracePt t="86118" x="8323263" y="2455863"/>
          <p14:tracePt t="86134" x="8331200" y="2446338"/>
          <p14:tracePt t="86150" x="8331200" y="2438400"/>
          <p14:tracePt t="86166" x="8331200" y="2419350"/>
          <p14:tracePt t="86182" x="8331200" y="2411413"/>
          <p14:tracePt t="86214" x="8348663" y="2411413"/>
          <p14:tracePt t="86230" x="8385175" y="2411413"/>
          <p14:tracePt t="86246" x="8429625" y="2411413"/>
          <p14:tracePt t="86262" x="8447088" y="2411413"/>
          <p14:tracePt t="86278" x="8466138" y="2411413"/>
          <p14:tracePt t="86294" x="8518525" y="2411413"/>
          <p14:tracePt t="86310" x="8572500" y="2411413"/>
          <p14:tracePt t="86326" x="8661400" y="2411413"/>
          <p14:tracePt t="86342" x="8804275" y="2411413"/>
          <p14:tracePt t="86358" x="8885238" y="2411413"/>
          <p14:tracePt t="86374" x="8920163" y="2411413"/>
          <p14:tracePt t="86425" x="8920163" y="2428875"/>
          <p14:tracePt t="86437" x="8920163" y="2438400"/>
          <p14:tracePt t="86441" x="8920163" y="2455863"/>
          <p14:tracePt t="86455" x="8929688" y="2482850"/>
          <p14:tracePt t="86469" x="8939213" y="2527300"/>
          <p14:tracePt t="86485" x="8939213" y="2562225"/>
          <p14:tracePt t="86501" x="8939213" y="2589213"/>
          <p14:tracePt t="86517" x="8939213" y="2625725"/>
          <p14:tracePt t="86533" x="8939213" y="2687638"/>
          <p14:tracePt t="86549" x="8939213" y="2732088"/>
          <p14:tracePt t="86565" x="8966200" y="2803525"/>
          <p14:tracePt t="86581" x="8974138" y="2884488"/>
          <p14:tracePt t="86597" x="9018588" y="3044825"/>
          <p14:tracePt t="86613" x="9082088" y="3276600"/>
          <p14:tracePt t="86629" x="9117013" y="3554413"/>
          <p14:tracePt t="86645" x="9153525" y="3776663"/>
          <p14:tracePt t="86661" x="9180513" y="3929063"/>
          <p14:tracePt t="86677" x="9205913" y="4027488"/>
          <p14:tracePt t="86693" x="9205913" y="4071938"/>
          <p14:tracePt t="86709" x="9205913" y="4081463"/>
          <p14:tracePt t="86741" x="9205913" y="4098925"/>
          <p14:tracePt t="86773" x="9205913" y="4108450"/>
          <p14:tracePt t="86789" x="9205913" y="4116388"/>
          <p14:tracePt t="87045" x="9197975" y="4125913"/>
          <p14:tracePt t="87049" x="9188450" y="4125913"/>
          <p14:tracePt t="87061" x="9144000" y="4125913"/>
          <p14:tracePt t="87077" x="9090025" y="4133850"/>
          <p14:tracePt t="87093" x="8983663" y="4133850"/>
          <p14:tracePt t="87109" x="8804275" y="4133850"/>
          <p14:tracePt t="87125" x="8429625" y="4133850"/>
          <p14:tracePt t="87141" x="7786688" y="4133850"/>
          <p14:tracePt t="87157" x="7126288" y="4089400"/>
          <p14:tracePt t="87173" x="6581775" y="4044950"/>
          <p14:tracePt t="87189" x="6303963" y="4044950"/>
          <p14:tracePt t="87205" x="6286500" y="4044950"/>
          <p14:tracePt t="87220" x="6276975" y="4044950"/>
          <p14:tracePt t="87237" x="6269038" y="4037013"/>
          <p14:tracePt t="87253" x="6251575" y="4037013"/>
          <p14:tracePt t="87269" x="6232525" y="4027488"/>
          <p14:tracePt t="87285" x="6205538" y="4027488"/>
          <p14:tracePt t="87301" x="6188075" y="4027488"/>
          <p14:tracePt t="87317" x="6180138" y="4027488"/>
          <p14:tracePt t="87397" x="6170613" y="4027488"/>
          <p14:tracePt t="96933" x="6161088" y="4010025"/>
          <p14:tracePt t="96937" x="6161088" y="4000500"/>
          <p14:tracePt t="96949" x="6099175" y="3840163"/>
          <p14:tracePt t="96956" x="6045200" y="3705225"/>
          <p14:tracePt t="96971" x="5902325" y="3465513"/>
          <p14:tracePt t="96987" x="5840413" y="3375025"/>
          <p14:tracePt t="97524" x="5840413" y="3402013"/>
          <p14:tracePt t="97529" x="5840413" y="3446463"/>
          <p14:tracePt t="97540" x="5848350" y="3509963"/>
          <p14:tracePt t="97547" x="5848350" y="3562350"/>
          <p14:tracePt t="97563" x="5848350" y="3679825"/>
          <p14:tracePt t="97579" x="5848350" y="3759200"/>
          <p14:tracePt t="97595" x="5848350" y="3813175"/>
          <p14:tracePt t="97611" x="5848350" y="3822700"/>
          <p14:tracePt t="97653" x="5857875" y="3830638"/>
          <p14:tracePt t="97848" x="5830888" y="3830638"/>
          <p14:tracePt t="97861" x="5803900" y="3830638"/>
          <p14:tracePt t="97867" x="5795963" y="3830638"/>
          <p14:tracePt t="97883" x="5715000" y="3813175"/>
          <p14:tracePt t="97899" x="5643563" y="3813175"/>
          <p14:tracePt t="97915" x="5510213" y="3813175"/>
          <p14:tracePt t="97931" x="5367338" y="3813175"/>
          <p14:tracePt t="97946" x="5180013" y="3813175"/>
          <p14:tracePt t="97962" x="5000625" y="3848100"/>
          <p14:tracePt t="97978" x="4867275" y="3867150"/>
          <p14:tracePt t="97994" x="4776788" y="3894138"/>
          <p14:tracePt t="98011" x="4616450" y="3902075"/>
          <p14:tracePt t="98026" x="4473575" y="3902075"/>
          <p14:tracePt t="98042" x="4411663" y="3902075"/>
          <p14:tracePt t="98074" x="4402138" y="3902075"/>
          <p14:tracePt t="98090" x="4394200" y="3894138"/>
          <p14:tracePt t="98106" x="4394200" y="3884613"/>
          <p14:tracePt t="98122" x="4394200" y="3867150"/>
          <p14:tracePt t="98138" x="4394200" y="3848100"/>
          <p14:tracePt t="98154" x="4394200" y="3830638"/>
          <p14:tracePt t="98170" x="4384675" y="3803650"/>
          <p14:tracePt t="98186" x="4367213" y="3795713"/>
          <p14:tracePt t="98202" x="4367213" y="3776663"/>
          <p14:tracePt t="98220" x="4357688" y="3768725"/>
          <p14:tracePt t="98234" x="4348163" y="3751263"/>
          <p14:tracePt t="98250" x="4330700" y="3732213"/>
          <p14:tracePt t="98266" x="4313238" y="3705225"/>
          <p14:tracePt t="98282" x="4295775" y="3679825"/>
          <p14:tracePt t="98298" x="4251325" y="3660775"/>
          <p14:tracePt t="98314" x="4197350" y="3633788"/>
          <p14:tracePt t="98330" x="4143375" y="3608388"/>
          <p14:tracePt t="98346" x="4098925" y="3598863"/>
          <p14:tracePt t="98363" x="4062413" y="3589338"/>
          <p14:tracePt t="98378" x="4017963" y="3581400"/>
          <p14:tracePt t="98394" x="3965575" y="3554413"/>
          <p14:tracePt t="98410" x="3946525" y="3554413"/>
          <p14:tracePt t="98426" x="3929063" y="3544888"/>
          <p14:tracePt t="98442" x="3919538" y="3544888"/>
          <p14:tracePt t="98458" x="3894138" y="3536950"/>
          <p14:tracePt t="98474" x="3875088" y="3536950"/>
          <p14:tracePt t="98490" x="3830638" y="3527425"/>
          <p14:tracePt t="98506" x="3776663" y="3527425"/>
          <p14:tracePt t="98522" x="3732213" y="3527425"/>
          <p14:tracePt t="98538" x="3697288" y="3527425"/>
          <p14:tracePt t="98554" x="3679825" y="3527425"/>
          <p14:tracePt t="98570" x="3652838" y="3527425"/>
          <p14:tracePt t="98587" x="3616325" y="3554413"/>
          <p14:tracePt t="98602" x="3544888" y="3571875"/>
          <p14:tracePt t="98618" x="3500438" y="3598863"/>
          <p14:tracePt t="98634" x="3473450" y="3625850"/>
          <p14:tracePt t="98651" x="3455988" y="3633788"/>
          <p14:tracePt t="98666" x="3438525" y="3652838"/>
          <p14:tracePt t="98682" x="3438525" y="3670300"/>
          <p14:tracePt t="98698" x="3419475" y="3697288"/>
          <p14:tracePt t="98714" x="3411538" y="3724275"/>
          <p14:tracePt t="98730" x="3375025" y="3768725"/>
          <p14:tracePt t="98746" x="3340100" y="3830638"/>
          <p14:tracePt t="98762" x="3322638" y="3875088"/>
          <p14:tracePt t="98778" x="3286125" y="3911600"/>
          <p14:tracePt t="98794" x="3268663" y="3965575"/>
          <p14:tracePt t="98810" x="3251200" y="4017963"/>
          <p14:tracePt t="98826" x="3251200" y="4054475"/>
          <p14:tracePt t="98842" x="3251200" y="4108450"/>
          <p14:tracePt t="98859" x="3241675" y="4179888"/>
          <p14:tracePt t="98874" x="3241675" y="4224338"/>
          <p14:tracePt t="98890" x="3224213" y="4286250"/>
          <p14:tracePt t="98906" x="3214688" y="4367213"/>
          <p14:tracePt t="98922" x="3205163" y="4419600"/>
          <p14:tracePt t="98938" x="3205163" y="4500563"/>
          <p14:tracePt t="98954" x="3205163" y="4545013"/>
          <p14:tracePt t="98970" x="3205163" y="4598988"/>
          <p14:tracePt t="98986" x="3205163" y="4660900"/>
          <p14:tracePt t="99002" x="3205163" y="4714875"/>
          <p14:tracePt t="99018" x="3205163" y="4751388"/>
          <p14:tracePt t="99034" x="3205163" y="4822825"/>
          <p14:tracePt t="99050" x="3205163" y="4875213"/>
          <p14:tracePt t="99066" x="3214688" y="4919663"/>
          <p14:tracePt t="99082" x="3214688" y="4991100"/>
          <p14:tracePt t="99098" x="3232150" y="5054600"/>
          <p14:tracePt t="99114" x="3259138" y="5133975"/>
          <p14:tracePt t="99130" x="3330575" y="5214938"/>
          <p14:tracePt t="99146" x="3375025" y="5268913"/>
          <p14:tracePt t="99162" x="3419475" y="5322888"/>
          <p14:tracePt t="99178" x="3482975" y="5375275"/>
          <p14:tracePt t="99194" x="3536950" y="5429250"/>
          <p14:tracePt t="99210" x="3571875" y="5473700"/>
          <p14:tracePt t="99226" x="3608388" y="5510213"/>
          <p14:tracePt t="99242" x="3633788" y="5527675"/>
          <p14:tracePt t="99258" x="3679825" y="5545138"/>
          <p14:tracePt t="99274" x="3724275" y="5572125"/>
          <p14:tracePt t="99290" x="3759200" y="5589588"/>
          <p14:tracePt t="99322" x="3786188" y="5616575"/>
          <p14:tracePt t="99338" x="3813175" y="5616575"/>
          <p14:tracePt t="99354" x="3848100" y="5626100"/>
          <p14:tracePt t="99370" x="3884613" y="5634038"/>
          <p14:tracePt t="99386" x="3919538" y="5643563"/>
          <p14:tracePt t="99402" x="3938588" y="5653088"/>
          <p14:tracePt t="99417" x="3946525" y="5653088"/>
          <p14:tracePt t="99434" x="3965575" y="5653088"/>
          <p14:tracePt t="99466" x="3973513" y="5653088"/>
          <p14:tracePt t="99482" x="3990975" y="5653088"/>
          <p14:tracePt t="99498" x="4027488" y="5661025"/>
          <p14:tracePt t="99514" x="4062413" y="5670550"/>
          <p14:tracePt t="99530" x="4089400" y="5680075"/>
          <p14:tracePt t="99546" x="4108450" y="5680075"/>
          <p14:tracePt t="99591" x="4116388" y="5680075"/>
          <p14:tracePt t="99596" x="4133850" y="5680075"/>
          <p14:tracePt t="99610" x="4152900" y="5680075"/>
          <p14:tracePt t="99642" x="4160838" y="5680075"/>
          <p14:tracePt t="99658" x="4179888" y="5680075"/>
          <p14:tracePt t="99673" x="4187825" y="5680075"/>
          <p14:tracePt t="99689" x="4197350" y="5680075"/>
          <p14:tracePt t="99705" x="4224338" y="5680075"/>
          <p14:tracePt t="99721" x="4251325" y="5680075"/>
          <p14:tracePt t="99737" x="4276725" y="5688013"/>
          <p14:tracePt t="99753" x="4303713" y="5688013"/>
          <p14:tracePt t="99769" x="4340225" y="5688013"/>
          <p14:tracePt t="99785" x="4375150" y="5688013"/>
          <p14:tracePt t="99801" x="4394200" y="5688013"/>
          <p14:tracePt t="99833" x="4402138" y="5688013"/>
          <p14:tracePt t="99961" x="4411663" y="5688013"/>
          <p14:tracePt t="100257" x="4402138" y="5680075"/>
          <p14:tracePt t="100261" x="4402138" y="5670550"/>
          <p14:tracePt t="100273" x="4394200" y="5661025"/>
          <p14:tracePt t="100280" x="4394200" y="5653088"/>
          <p14:tracePt t="100480" x="4394200" y="5643563"/>
          <p14:tracePt t="100497" x="4419600" y="5643563"/>
          <p14:tracePt t="100501" x="4500563" y="5626100"/>
          <p14:tracePt t="100513" x="4625975" y="5616575"/>
          <p14:tracePt t="100520" x="4759325" y="5589588"/>
          <p14:tracePt t="100536" x="4973638" y="5491163"/>
          <p14:tracePt t="100552" x="5133975" y="5348288"/>
          <p14:tracePt t="100568" x="5276850" y="5170488"/>
          <p14:tracePt t="100584" x="5357813" y="4983163"/>
          <p14:tracePt t="100600" x="5402263" y="4786313"/>
          <p14:tracePt t="100616" x="5419725" y="4589463"/>
          <p14:tracePt t="100632" x="5419725" y="4313238"/>
          <p14:tracePt t="100648" x="5446713" y="4027488"/>
          <p14:tracePt t="100664" x="5518150" y="3795713"/>
          <p14:tracePt t="100680" x="5554663" y="3633788"/>
          <p14:tracePt t="100696" x="5554663" y="3554413"/>
          <p14:tracePt t="100712" x="5537200" y="3509963"/>
          <p14:tracePt t="100728" x="5518150" y="3490913"/>
          <p14:tracePt t="100744" x="5510213" y="3473450"/>
          <p14:tracePt t="100760" x="5500688" y="3473450"/>
          <p14:tracePt t="100977" x="5500688" y="3465513"/>
          <p14:tracePt t="101419" x="5491163" y="3455988"/>
          <p14:tracePt t="101435" x="5483225" y="3455988"/>
          <p14:tracePt t="101439" x="5473700" y="3455988"/>
          <p14:tracePt t="101499" x="5473700" y="3465513"/>
          <p14:tracePt t="101515" x="5465763" y="3465513"/>
          <p14:tracePt t="101755" x="5456238" y="3465513"/>
          <p14:tracePt t="101882" x="5473700" y="3465513"/>
          <p14:tracePt t="102243" x="5483225" y="3473450"/>
          <p14:tracePt t="102259" x="5483225" y="3482975"/>
          <p14:tracePt t="102263" x="5473700" y="3482975"/>
          <p14:tracePt t="102291" x="5456238" y="3490913"/>
          <p14:tracePt t="102295" x="5446713" y="3490913"/>
          <p14:tracePt t="102310" x="5411788" y="3500438"/>
          <p14:tracePt t="102326" x="5384800" y="3509963"/>
          <p14:tracePt t="102342" x="5348288" y="3527425"/>
          <p14:tracePt t="102359" x="5276850" y="3527425"/>
          <p14:tracePt t="102374" x="5214938" y="3536950"/>
          <p14:tracePt t="102390" x="5160963" y="3536950"/>
          <p14:tracePt t="102406" x="5099050" y="3536950"/>
          <p14:tracePt t="102422" x="5054600" y="3527425"/>
          <p14:tracePt t="102438" x="5045075" y="3527425"/>
          <p14:tracePt t="102454" x="5027613" y="3517900"/>
          <p14:tracePt t="102486" x="5018088" y="3517900"/>
          <p14:tracePt t="102515" x="5010150" y="3517900"/>
          <p14:tracePt t="102534" x="4991100" y="3509963"/>
          <p14:tracePt t="102547" x="4973638" y="3490913"/>
          <p14:tracePt t="102551" x="4965700" y="3482975"/>
          <p14:tracePt t="102566" x="4946650" y="3482975"/>
          <p14:tracePt t="102582" x="4946650" y="3473450"/>
          <p14:tracePt t="102598" x="4938713" y="3473450"/>
          <p14:tracePt t="102853" x="4946650" y="3473450"/>
          <p14:tracePt t="102857" x="4956175" y="3473450"/>
          <p14:tracePt t="102871" x="4965700" y="3473450"/>
          <p14:tracePt t="102886" x="4973638" y="3473450"/>
          <p14:tracePt t="102916" x="4983163" y="3473450"/>
          <p14:tracePt t="103349" x="4983163" y="3482975"/>
          <p14:tracePt t="103364" x="5010150" y="3500438"/>
          <p14:tracePt t="103369" x="5018088" y="3509963"/>
          <p14:tracePt t="103381" x="5027613" y="3517900"/>
          <p14:tracePt t="103397" x="5054600" y="3527425"/>
          <p14:tracePt t="103413" x="5089525" y="3527425"/>
          <p14:tracePt t="103429" x="5108575" y="3527425"/>
          <p14:tracePt t="103445" x="5116513" y="3536950"/>
          <p14:tracePt t="103461" x="5126038" y="3544888"/>
          <p14:tracePt t="103477" x="5143500" y="3554413"/>
          <p14:tracePt t="103493" x="5153025" y="3554413"/>
          <p14:tracePt t="103772" x="5143500" y="3554413"/>
          <p14:tracePt t="103777" x="5133975" y="3554413"/>
          <p14:tracePt t="103793" x="5108575" y="3562350"/>
          <p14:tracePt t="103809" x="5089525" y="3562350"/>
          <p14:tracePt t="104125" x="5081588" y="3562350"/>
          <p14:tracePt t="104129" x="5072063" y="3562350"/>
          <p14:tracePt t="104141" x="5045075" y="3562350"/>
          <p14:tracePt t="104149" x="5037138" y="3562350"/>
          <p14:tracePt t="104165" x="5027613" y="3571875"/>
          <p14:tracePt t="104181" x="5010150" y="3571875"/>
          <p14:tracePt t="104197" x="4983163" y="3571875"/>
          <p14:tracePt t="104213" x="4965700" y="3571875"/>
          <p14:tracePt t="104229" x="4956175" y="3571875"/>
          <p14:tracePt t="104275" x="4946650" y="3571875"/>
          <p14:tracePt t="104286" x="4938713" y="3554413"/>
          <p14:tracePt t="104293" x="4919663" y="3527425"/>
          <p14:tracePt t="104308" x="4902200" y="3465513"/>
          <p14:tracePt t="104325" x="4857750" y="3384550"/>
          <p14:tracePt t="104340" x="4857750" y="3348038"/>
          <p14:tracePt t="104356" x="4857750" y="3313113"/>
          <p14:tracePt t="104373" x="4857750" y="3286125"/>
          <p14:tracePt t="104390" x="4857750" y="3251200"/>
          <p14:tracePt t="104422" x="4857750" y="3232150"/>
          <p14:tracePt t="104574" x="4867275" y="3232150"/>
          <p14:tracePt t="104590" x="4875213" y="3232150"/>
          <p14:tracePt t="104850" x="4857750" y="3232150"/>
          <p14:tracePt t="104879" x="4848225" y="3224213"/>
          <p14:tracePt t="104883" x="4840288" y="3214688"/>
          <p14:tracePt t="104895" x="4840288" y="3197225"/>
          <p14:tracePt t="104900" x="4840288" y="3170238"/>
          <p14:tracePt t="104916" x="4840288" y="3125788"/>
          <p14:tracePt t="104932" x="4840288" y="3081338"/>
          <p14:tracePt t="104948" x="4884738" y="3009900"/>
          <p14:tracePt t="104964" x="4919663" y="2965450"/>
          <p14:tracePt t="104980" x="4956175" y="2919413"/>
          <p14:tracePt t="104996" x="4983163" y="2901950"/>
          <p14:tracePt t="105012" x="4991100" y="2894013"/>
          <p14:tracePt t="105044" x="5010150" y="2894013"/>
          <p14:tracePt t="105060" x="5054600" y="2874963"/>
          <p14:tracePt t="105077" x="5081588" y="2867025"/>
          <p14:tracePt t="105092" x="5081588" y="2857500"/>
          <p14:tracePt t="105124" x="5089525" y="2857500"/>
          <p14:tracePt t="105140" x="5099050" y="2857500"/>
          <p14:tracePt t="105167" x="5108575" y="2857500"/>
          <p14:tracePt t="105199" x="5116513" y="2857500"/>
          <p14:tracePt t="105295" x="5108575" y="2867025"/>
          <p14:tracePt t="105391" x="5099050" y="2874963"/>
          <p14:tracePt t="105396" x="5089525" y="2874963"/>
          <p14:tracePt t="105411" x="5089525" y="2884488"/>
          <p14:tracePt t="105439" x="5081588" y="2894013"/>
          <p14:tracePt t="105503" x="5081588" y="2901950"/>
          <p14:tracePt t="105551" x="5081588" y="2911475"/>
          <p14:tracePt t="105567" x="5089525" y="2919413"/>
          <p14:tracePt t="105571" x="5108575" y="2919413"/>
          <p14:tracePt t="105583" x="5116513" y="2919413"/>
          <p14:tracePt t="105587" x="5133975" y="2919413"/>
          <p14:tracePt t="105603" x="5180013" y="2928938"/>
          <p14:tracePt t="105619" x="5259388" y="2946400"/>
          <p14:tracePt t="105635" x="5322888" y="2946400"/>
          <p14:tracePt t="105651" x="5367338" y="2946400"/>
          <p14:tracePt t="105667" x="5419725" y="2946400"/>
          <p14:tracePt t="105683" x="5491163" y="2946400"/>
          <p14:tracePt t="105699" x="5537200" y="2946400"/>
          <p14:tracePt t="105715" x="5589588" y="2928938"/>
          <p14:tracePt t="105731" x="5661025" y="2928938"/>
          <p14:tracePt t="105747" x="5732463" y="2919413"/>
          <p14:tracePt t="105764" x="5759450" y="2919413"/>
          <p14:tracePt t="105780" x="5795963" y="2919413"/>
          <p14:tracePt t="105796" x="5822950" y="2911475"/>
          <p14:tracePt t="105812" x="5840413" y="2894013"/>
          <p14:tracePt t="105828" x="5867400" y="2874963"/>
          <p14:tracePt t="105844" x="5902325" y="2847975"/>
          <p14:tracePt t="105860" x="5911850" y="2822575"/>
          <p14:tracePt t="105893" x="5911850" y="2803525"/>
          <p14:tracePt t="105908" x="5911850" y="2786063"/>
          <p14:tracePt t="105923" x="5911850" y="2776538"/>
          <p14:tracePt t="105956" x="5902325" y="2741613"/>
          <p14:tracePt t="105971" x="5894388" y="2732088"/>
          <p14:tracePt t="105987" x="5875338" y="2705100"/>
          <p14:tracePt t="106003" x="5840413" y="2670175"/>
          <p14:tracePt t="106019" x="5759450" y="2643188"/>
          <p14:tracePt t="106036" x="5688013" y="2625725"/>
          <p14:tracePt t="106052" x="5581650" y="2608263"/>
          <p14:tracePt t="106067" x="5500688" y="2598738"/>
          <p14:tracePt t="106083" x="5429250" y="2598738"/>
          <p14:tracePt t="106100" x="5357813" y="2598738"/>
          <p14:tracePt t="106115" x="5313363" y="2598738"/>
          <p14:tracePt t="106132" x="5259388" y="2598738"/>
          <p14:tracePt t="106134" x="5241925" y="2598738"/>
          <p14:tracePt t="106147" x="5214938" y="2598738"/>
          <p14:tracePt t="106163" x="5153025" y="2598738"/>
          <p14:tracePt t="106180" x="5081588" y="2598738"/>
          <p14:tracePt t="106195" x="5072063" y="2608263"/>
          <p14:tracePt t="106211" x="5037138" y="2633663"/>
          <p14:tracePt t="106228" x="5010150" y="2643188"/>
          <p14:tracePt t="106243" x="5000625" y="2652713"/>
          <p14:tracePt t="106259" x="4965700" y="2670175"/>
          <p14:tracePt t="106275" x="4946650" y="2679700"/>
          <p14:tracePt t="106291" x="4938713" y="2687638"/>
          <p14:tracePt t="106307" x="4919663" y="2705100"/>
          <p14:tracePt t="106323" x="4919663" y="2724150"/>
          <p14:tracePt t="106339" x="4911725" y="2751138"/>
          <p14:tracePt t="106355" x="4902200" y="2786063"/>
          <p14:tracePt t="106371" x="4894263" y="2813050"/>
          <p14:tracePt t="106387" x="4894263" y="2822575"/>
          <p14:tracePt t="106403" x="4894263" y="2840038"/>
          <p14:tracePt t="106419" x="4894263" y="2847975"/>
          <p14:tracePt t="106434" x="4894263" y="2874963"/>
          <p14:tracePt t="106451" x="4902200" y="2894013"/>
          <p14:tracePt t="106467" x="4929188" y="2919413"/>
          <p14:tracePt t="106482" x="4991100" y="2938463"/>
          <p14:tracePt t="106498" x="5045075" y="2955925"/>
          <p14:tracePt t="106514" x="5126038" y="2973388"/>
          <p14:tracePt t="106530" x="5187950" y="2973388"/>
          <p14:tracePt t="106546" x="5241925" y="2982913"/>
          <p14:tracePt t="106562" x="5286375" y="2982913"/>
          <p14:tracePt t="106578" x="5330825" y="2982913"/>
          <p14:tracePt t="106594" x="5394325" y="2982913"/>
          <p14:tracePt t="106610" x="5465763" y="2982913"/>
          <p14:tracePt t="106626" x="5545138" y="2982913"/>
          <p14:tracePt t="106642" x="5608638" y="2973388"/>
          <p14:tracePt t="106646" x="5643563" y="2973388"/>
          <p14:tracePt t="106658" x="5670550" y="2965450"/>
          <p14:tracePt t="106674" x="5715000" y="2946400"/>
          <p14:tracePt t="106690" x="5732463" y="2928938"/>
          <p14:tracePt t="106706" x="5751513" y="2911475"/>
          <p14:tracePt t="106722" x="5759450" y="2884488"/>
          <p14:tracePt t="106738" x="5768975" y="2867025"/>
          <p14:tracePt t="106754" x="5768975" y="2857500"/>
          <p14:tracePt t="106770" x="5768975" y="2840038"/>
          <p14:tracePt t="106786" x="5776913" y="2813050"/>
          <p14:tracePt t="106802" x="5776913" y="2803525"/>
          <p14:tracePt t="106818" x="5786438" y="2795588"/>
          <p14:tracePt t="106834" x="5795963" y="2768600"/>
          <p14:tracePt t="106850" x="5795963" y="2751138"/>
          <p14:tracePt t="106866" x="5795963" y="2732088"/>
          <p14:tracePt t="106882" x="5795963" y="2724150"/>
          <p14:tracePt t="106898" x="5786438" y="2697163"/>
          <p14:tracePt t="106914" x="5776913" y="2687638"/>
          <p14:tracePt t="106930" x="5751513" y="2679700"/>
          <p14:tracePt t="106946" x="5741988" y="2670175"/>
          <p14:tracePt t="106962" x="5705475" y="2670175"/>
          <p14:tracePt t="106978" x="5653088" y="2670175"/>
          <p14:tracePt t="106994" x="5572125" y="2670175"/>
          <p14:tracePt t="107010" x="5518150" y="2670175"/>
          <p14:tracePt t="107026" x="5456238" y="2670175"/>
          <p14:tracePt t="107042" x="5438775" y="2670175"/>
          <p14:tracePt t="107058" x="5429250" y="2670175"/>
          <p14:tracePt t="107074" x="5419725" y="2670175"/>
          <p14:tracePt t="107090" x="5402263" y="2670175"/>
          <p14:tracePt t="107106" x="5375275" y="2670175"/>
          <p14:tracePt t="107122" x="5322888" y="2670175"/>
          <p14:tracePt t="107138" x="5295900" y="2679700"/>
          <p14:tracePt t="107154" x="5232400" y="2687638"/>
          <p14:tracePt t="107157" x="5205413" y="2705100"/>
          <p14:tracePt t="107170" x="5187950" y="2705100"/>
          <p14:tracePt t="107186" x="5170488" y="2705100"/>
          <p14:tracePt t="107202" x="5153025" y="2705100"/>
          <p14:tracePt t="107234" x="5133975" y="2724150"/>
          <p14:tracePt t="107250" x="5108575" y="2741613"/>
          <p14:tracePt t="107266" x="5081588" y="2776538"/>
          <p14:tracePt t="107282" x="5062538" y="2795588"/>
          <p14:tracePt t="107298" x="5045075" y="2822575"/>
          <p14:tracePt t="107314" x="5027613" y="2840038"/>
          <p14:tracePt t="107330" x="5010150" y="2867025"/>
          <p14:tracePt t="107346" x="5000625" y="2901950"/>
          <p14:tracePt t="107362" x="5000625" y="2919413"/>
          <p14:tracePt t="107378" x="5000625" y="2946400"/>
          <p14:tracePt t="107394" x="5010150" y="2990850"/>
          <p14:tracePt t="107410" x="5010150" y="3000375"/>
          <p14:tracePt t="107426" x="5045075" y="3027363"/>
          <p14:tracePt t="107442" x="5108575" y="3054350"/>
          <p14:tracePt t="107458" x="5180013" y="3071813"/>
          <p14:tracePt t="107474" x="5224463" y="3081338"/>
          <p14:tracePt t="107490" x="5276850" y="3081338"/>
          <p14:tracePt t="107506" x="5322888" y="3081338"/>
          <p14:tracePt t="107522" x="5357813" y="3081338"/>
          <p14:tracePt t="107538" x="5384800" y="3081338"/>
          <p14:tracePt t="107554" x="5411788" y="3081338"/>
          <p14:tracePt t="107570" x="5419725" y="3081338"/>
          <p14:tracePt t="107811" x="5429250" y="3071813"/>
          <p14:tracePt t="107815" x="5429250" y="3062288"/>
          <p14:tracePt t="108091" x="5419725" y="3062288"/>
          <p14:tracePt t="108095" x="5384800" y="3081338"/>
          <p14:tracePt t="108106" x="5375275" y="3089275"/>
          <p14:tracePt t="108113" x="5348288" y="3098800"/>
          <p14:tracePt t="108129" x="5276850" y="3116263"/>
          <p14:tracePt t="108145" x="5187950" y="3125788"/>
          <p14:tracePt t="108161" x="5133975" y="3125788"/>
          <p14:tracePt t="108177" x="5062538" y="3133725"/>
          <p14:tracePt t="108193" x="5000625" y="3143250"/>
          <p14:tracePt t="108209" x="4956175" y="3152775"/>
          <p14:tracePt t="108225" x="4911725" y="3170238"/>
          <p14:tracePt t="108241" x="4857750" y="3179763"/>
          <p14:tracePt t="108257" x="4795838" y="3179763"/>
          <p14:tracePt t="108273" x="4759325" y="3187700"/>
          <p14:tracePt t="108305" x="4751388" y="3187700"/>
          <p14:tracePt t="108331" x="4741863" y="3187700"/>
          <p14:tracePt t="108347" x="4732338" y="3187700"/>
          <p14:tracePt t="108353" x="4714875" y="3187700"/>
          <p14:tracePt t="108369" x="4697413" y="3187700"/>
          <p14:tracePt t="108385" x="4687888" y="3187700"/>
          <p14:tracePt t="108402" x="4687888" y="3197225"/>
          <p14:tracePt t="108417" x="4679950" y="3197225"/>
          <p14:tracePt t="108433" x="4670425" y="3197225"/>
          <p14:tracePt t="108449" x="4670425" y="3205163"/>
          <p14:tracePt t="108651" x="4670425" y="3214688"/>
          <p14:tracePt t="108715" x="4679950" y="3214688"/>
          <p14:tracePt t="109029" x="4679950" y="3224213"/>
          <p14:tracePt t="109048" x="4679950" y="3232150"/>
          <p14:tracePt t="109061" x="4679950" y="3241675"/>
          <p14:tracePt t="109065" x="4697413" y="3251200"/>
          <p14:tracePt t="109080" x="4714875" y="3268663"/>
          <p14:tracePt t="109093" x="4751388" y="3268663"/>
          <p14:tracePt t="109104" x="4776788" y="3276600"/>
          <p14:tracePt t="109120" x="4803775" y="3286125"/>
          <p14:tracePt t="109136" x="4830763" y="3286125"/>
          <p14:tracePt t="109152" x="4857750" y="3286125"/>
          <p14:tracePt t="109168" x="4884738" y="3286125"/>
          <p14:tracePt t="109184" x="4911725" y="3276600"/>
          <p14:tracePt t="109200" x="4938713" y="3268663"/>
          <p14:tracePt t="109541" x="4919663" y="3268663"/>
          <p14:tracePt t="109557" x="4911725" y="3268663"/>
          <p14:tracePt t="109813" x="4902200" y="3259138"/>
          <p14:tracePt t="109956" x="4902200" y="3276600"/>
          <p14:tracePt t="109973" x="4902200" y="3295650"/>
          <p14:tracePt t="109977" x="4902200" y="3303588"/>
          <p14:tracePt t="109989" x="4902200" y="3322638"/>
          <p14:tracePt t="109999" x="4902200" y="3330575"/>
          <p14:tracePt t="110015" x="4902200" y="3357563"/>
          <p14:tracePt t="110031" x="4902200" y="3384550"/>
          <p14:tracePt t="110047" x="4884738" y="3402013"/>
          <p14:tracePt t="110063" x="4884738" y="3411538"/>
          <p14:tracePt t="110079" x="4884738" y="3429000"/>
          <p14:tracePt t="110095" x="4884738" y="3446463"/>
          <p14:tracePt t="110111" x="4884738" y="3465513"/>
          <p14:tracePt t="110127" x="4884738" y="3482975"/>
          <p14:tracePt t="110143" x="4867275" y="3500438"/>
          <p14:tracePt t="110159" x="4857750" y="3517900"/>
          <p14:tracePt t="110175" x="4848225" y="3536950"/>
          <p14:tracePt t="110192" x="4848225" y="3554413"/>
          <p14:tracePt t="110207" x="4848225" y="3571875"/>
          <p14:tracePt t="110223" x="4848225" y="3589338"/>
          <p14:tracePt t="110255" x="4848225" y="3616325"/>
          <p14:tracePt t="110287" x="4848225" y="3633788"/>
          <p14:tracePt t="110303" x="4848225" y="3643313"/>
          <p14:tracePt t="110319" x="4848225" y="3660775"/>
          <p14:tracePt t="110351" x="4848225" y="3670300"/>
          <p14:tracePt t="110367" x="4848225" y="3679825"/>
          <p14:tracePt t="110383" x="4848225" y="3687763"/>
          <p14:tracePt t="110399" x="4848225" y="3705225"/>
          <p14:tracePt t="110415" x="4848225" y="3714750"/>
          <p14:tracePt t="110431" x="4848225" y="3732213"/>
          <p14:tracePt t="111047" x="4848225" y="3724275"/>
          <p14:tracePt t="111051" x="4830763" y="3714750"/>
          <p14:tracePt t="112723" x="4830763" y="3724275"/>
          <p14:tracePt t="112727" x="4830763" y="3732213"/>
          <p14:tracePt t="112742" x="4840288" y="3741738"/>
          <p14:tracePt t="112755" x="4840288" y="3751263"/>
          <p14:tracePt t="112765" x="4840288" y="3759200"/>
          <p14:tracePt t="112780" x="4840288" y="3768725"/>
          <p14:tracePt t="112947" x="4848225" y="3776663"/>
          <p14:tracePt t="112951" x="4857750" y="3786188"/>
          <p14:tracePt t="112963" x="4875213" y="3786188"/>
          <p14:tracePt t="112995" x="4884738" y="3786188"/>
          <p14:tracePt t="113011" x="4884738" y="3768725"/>
          <p14:tracePt t="113015" x="4884738" y="3759200"/>
          <p14:tracePt t="113026" x="4894263" y="3732213"/>
          <p14:tracePt t="113036" x="4894263" y="3724275"/>
          <p14:tracePt t="113052" x="4894263" y="3679825"/>
          <p14:tracePt t="113068" x="4884738" y="3598863"/>
          <p14:tracePt t="113084" x="4840288" y="3536950"/>
          <p14:tracePt t="113100" x="4830763" y="3509963"/>
          <p14:tracePt t="113116" x="4813300" y="3490913"/>
          <p14:tracePt t="113132" x="4803775" y="3465513"/>
          <p14:tracePt t="113164" x="4803775" y="3455988"/>
          <p14:tracePt t="113180" x="4803775" y="3438525"/>
          <p14:tracePt t="113196" x="4803775" y="3419475"/>
          <p14:tracePt t="113212" x="4803775" y="3394075"/>
          <p14:tracePt t="113228" x="4822825" y="3375025"/>
          <p14:tracePt t="113244" x="4884738" y="3357563"/>
          <p14:tracePt t="113260" x="4965700" y="3313113"/>
          <p14:tracePt t="113276" x="5037138" y="3276600"/>
          <p14:tracePt t="113292" x="5108575" y="3224213"/>
          <p14:tracePt t="113308" x="5153025" y="3187700"/>
          <p14:tracePt t="113324" x="5214938" y="3143250"/>
          <p14:tracePt t="113340" x="5251450" y="3098800"/>
          <p14:tracePt t="113356" x="5259388" y="3098800"/>
          <p14:tracePt t="113372" x="5259388" y="3089275"/>
          <p14:tracePt t="113388" x="5259388" y="3081338"/>
          <p14:tracePt t="113407" x="5251450" y="3062288"/>
          <p14:tracePt t="113420" x="5241925" y="3054350"/>
          <p14:tracePt t="113451" x="5241925" y="3044825"/>
          <p14:tracePt t="113455" x="5241925" y="3036888"/>
          <p14:tracePt t="113483" x="5232400" y="3036888"/>
          <p14:tracePt t="113498" x="5224463" y="3027363"/>
          <p14:tracePt t="113504" x="5214938" y="3027363"/>
          <p14:tracePt t="113516" x="5205413" y="3017838"/>
          <p14:tracePt t="113532" x="5205413" y="3009900"/>
          <p14:tracePt t="113563" x="5197475" y="3009900"/>
          <p14:tracePt t="113579" x="5180013" y="3009900"/>
          <p14:tracePt t="113594" x="5160963" y="3009900"/>
          <p14:tracePt t="113611" x="5153025" y="3009900"/>
          <p14:tracePt t="113615" x="5143500" y="3009900"/>
          <p14:tracePt t="113628" x="5133975" y="3009900"/>
          <p14:tracePt t="113644" x="5116513" y="3000375"/>
          <p14:tracePt t="113676" x="5108575" y="3000375"/>
          <p14:tracePt t="113692" x="5099050" y="3000375"/>
          <p14:tracePt t="113755" x="5089525" y="3000375"/>
          <p14:tracePt t="113759" x="5081588" y="3000375"/>
          <p14:tracePt t="113856" x="5089525" y="3000375"/>
          <p14:tracePt t="113873" x="5108575" y="3000375"/>
          <p14:tracePt t="113885" x="5126038" y="3000375"/>
          <p14:tracePt t="113889" x="5143500" y="3000375"/>
          <p14:tracePt t="113901" x="5170488" y="3000375"/>
          <p14:tracePt t="113916" x="5205413" y="3000375"/>
          <p14:tracePt t="113965" x="5205413" y="2990850"/>
          <p14:tracePt t="113981" x="5197475" y="2990850"/>
          <p14:tracePt t="114001" x="5187950" y="2990850"/>
          <p14:tracePt t="114013" x="5180013" y="3000375"/>
          <p14:tracePt t="114029" x="5180013" y="3009900"/>
          <p14:tracePt t="114034" x="5170488" y="3027363"/>
          <p14:tracePt t="114045" x="5160963" y="3027363"/>
          <p14:tracePt t="114060" x="5143500" y="3071813"/>
          <p14:tracePt t="114076" x="5143500" y="3116263"/>
          <p14:tracePt t="114092" x="5133975" y="3133725"/>
          <p14:tracePt t="114108" x="5126038" y="3152775"/>
          <p14:tracePt t="114124" x="5116513" y="3179763"/>
          <p14:tracePt t="114140" x="5108575" y="3214688"/>
          <p14:tracePt t="114156" x="5072063" y="3259138"/>
          <p14:tracePt t="114172" x="5045075" y="3286125"/>
          <p14:tracePt t="114188" x="5018088" y="3303588"/>
          <p14:tracePt t="114204" x="5010150" y="3330575"/>
          <p14:tracePt t="114220" x="5000625" y="3357563"/>
          <p14:tracePt t="114236" x="4991100" y="3367088"/>
          <p14:tracePt t="114252" x="4983163" y="3375025"/>
          <p14:tracePt t="114268" x="4973638" y="3375025"/>
          <p14:tracePt t="114317" x="4965700" y="3384550"/>
          <p14:tracePt t="114321" x="4965700" y="3394075"/>
          <p14:tracePt t="114333" x="4956175" y="3394075"/>
          <p14:tracePt t="114365" x="4956175" y="3402013"/>
          <p14:tracePt t="114381" x="4938713" y="3419475"/>
          <p14:tracePt t="114385" x="4929188" y="3419475"/>
          <p14:tracePt t="114397" x="4929188" y="3429000"/>
          <p14:tracePt t="114412" x="4902200" y="3438525"/>
          <p14:tracePt t="114428" x="4857750" y="3455988"/>
          <p14:tracePt t="114459" x="4830763" y="3473450"/>
          <p14:tracePt t="114493" x="4822825" y="3465513"/>
          <p14:tracePt t="114509" x="4813300" y="3465513"/>
          <p14:tracePt t="114653" x="4822825" y="3465513"/>
          <p14:tracePt t="114672" x="4830763" y="3465513"/>
          <p14:tracePt t="114685" x="4840288" y="3465513"/>
          <p14:tracePt t="114689" x="4848225" y="3455988"/>
          <p14:tracePt t="114701" x="4867275" y="3455988"/>
          <p14:tracePt t="114715" x="4875213" y="3455988"/>
          <p14:tracePt t="114731" x="4911725" y="3446463"/>
          <p14:tracePt t="114957" x="4902200" y="3446463"/>
          <p14:tracePt t="114961" x="4894263" y="3446463"/>
          <p14:tracePt t="114973" x="4884738" y="3455988"/>
          <p14:tracePt t="114986" x="4875213" y="3455988"/>
          <p14:tracePt t="115002" x="4840288" y="3500438"/>
          <p14:tracePt t="115018" x="4822825" y="3544888"/>
          <p14:tracePt t="115034" x="4803775" y="3633788"/>
          <p14:tracePt t="115050" x="4795838" y="3795713"/>
          <p14:tracePt t="115066" x="4759325" y="4010025"/>
          <p14:tracePt t="115082" x="4714875" y="4268788"/>
          <p14:tracePt t="115098" x="4643438" y="4465638"/>
          <p14:tracePt t="115114" x="4598988" y="4572000"/>
          <p14:tracePt t="115130" x="4554538" y="4625975"/>
          <p14:tracePt t="115146" x="4518025" y="4670425"/>
          <p14:tracePt t="115162" x="4473575" y="4687888"/>
          <p14:tracePt t="115178" x="4411663" y="4724400"/>
          <p14:tracePt t="115194" x="4348163" y="4759325"/>
          <p14:tracePt t="115210" x="4286250" y="4768850"/>
          <p14:tracePt t="115226" x="4205288" y="4803775"/>
          <p14:tracePt t="115242" x="4170363" y="4840288"/>
          <p14:tracePt t="115246" x="4160838" y="4840288"/>
          <p14:tracePt t="115259" x="4152900" y="4857750"/>
          <p14:tracePt t="115277" x="4143375" y="4875213"/>
          <p14:tracePt t="115293" x="4125913" y="4894263"/>
          <p14:tracePt t="115306" x="4108450" y="4902200"/>
          <p14:tracePt t="115322" x="4071938" y="4929188"/>
          <p14:tracePt t="115338" x="4010025" y="4983163"/>
          <p14:tracePt t="115354" x="3973513" y="5010150"/>
          <p14:tracePt t="115370" x="3938588" y="5037138"/>
          <p14:tracePt t="115386" x="3919538" y="5045075"/>
          <p14:tracePt t="115402" x="3894138" y="5045075"/>
          <p14:tracePt t="115418" x="3867150" y="5045075"/>
          <p14:tracePt t="115434" x="3813175" y="5045075"/>
          <p14:tracePt t="115450" x="3768725" y="5045075"/>
          <p14:tracePt t="115466" x="3697288" y="5037138"/>
          <p14:tracePt t="115482" x="3652838" y="5000625"/>
          <p14:tracePt t="115498" x="3633788" y="4956175"/>
          <p14:tracePt t="115514" x="3633788" y="4884738"/>
          <p14:tracePt t="115530" x="3633788" y="4803775"/>
          <p14:tracePt t="115546" x="3625850" y="4751388"/>
          <p14:tracePt t="115562" x="3616325" y="4687888"/>
          <p14:tracePt t="115578" x="3598863" y="4633913"/>
          <p14:tracePt t="115594" x="3562350" y="4537075"/>
          <p14:tracePt t="115610" x="3527425" y="4429125"/>
          <p14:tracePt t="115626" x="3465513" y="4286250"/>
          <p14:tracePt t="115642" x="3429000" y="4214813"/>
          <p14:tracePt t="115658" x="3419475" y="4160838"/>
          <p14:tracePt t="115674" x="3419475" y="4133850"/>
          <p14:tracePt t="115690" x="3419475" y="4116388"/>
          <p14:tracePt t="115706" x="3429000" y="4071938"/>
          <p14:tracePt t="115722" x="3429000" y="4062413"/>
          <p14:tracePt t="115738" x="3429000" y="4037013"/>
          <p14:tracePt t="115754" x="3429000" y="4017963"/>
          <p14:tracePt t="115770" x="3419475" y="3990975"/>
          <p14:tracePt t="115786" x="3419475" y="3965575"/>
          <p14:tracePt t="115802" x="3419475" y="3938588"/>
          <p14:tracePt t="115818" x="3419475" y="3919538"/>
          <p14:tracePt t="115834" x="3411538" y="3894138"/>
          <p14:tracePt t="115850" x="3394075" y="3875088"/>
          <p14:tracePt t="115866" x="3394075" y="3857625"/>
          <p14:tracePt t="115882" x="3394075" y="3848100"/>
          <p14:tracePt t="115898" x="3394075" y="3840163"/>
          <p14:tracePt t="115954" x="3394075" y="3848100"/>
          <p14:tracePt t="115967" x="3402013" y="3894138"/>
          <p14:tracePt t="115971" x="3402013" y="3919538"/>
          <p14:tracePt t="115983" x="3411538" y="3965575"/>
          <p14:tracePt t="115994" x="3411538" y="4027488"/>
          <p14:tracePt t="116010" x="3411538" y="4179888"/>
          <p14:tracePt t="116026" x="3411538" y="4357688"/>
          <p14:tracePt t="116041" x="3411538" y="4483100"/>
          <p14:tracePt t="116057" x="3411538" y="4643438"/>
          <p14:tracePt t="116073" x="3411538" y="4786313"/>
          <p14:tracePt t="116089" x="3411538" y="4867275"/>
          <p14:tracePt t="116105" x="3419475" y="4938713"/>
          <p14:tracePt t="116121" x="3419475" y="4956175"/>
          <p14:tracePt t="116137" x="3429000" y="4983163"/>
          <p14:tracePt t="116175" x="3438525" y="4983163"/>
          <p14:tracePt t="116207" x="3455988" y="4983163"/>
          <p14:tracePt t="116211" x="3473450" y="4983163"/>
          <p14:tracePt t="116223" x="3500438" y="4973638"/>
          <p14:tracePt t="116233" x="3527425" y="4973638"/>
          <p14:tracePt t="116249" x="3633788" y="4929188"/>
          <p14:tracePt t="116265" x="3857625" y="4813300"/>
          <p14:tracePt t="116281" x="4197350" y="4581525"/>
          <p14:tracePt t="116297" x="4554538" y="4313238"/>
          <p14:tracePt t="116313" x="4822825" y="4054475"/>
          <p14:tracePt t="116329" x="4938713" y="3902075"/>
          <p14:tracePt t="116345" x="4983163" y="3759200"/>
          <p14:tracePt t="116361" x="4991100" y="3670300"/>
          <p14:tracePt t="116377" x="4991100" y="3608388"/>
          <p14:tracePt t="116393" x="4991100" y="3544888"/>
          <p14:tracePt t="116411" x="4991100" y="3500438"/>
          <p14:tracePt t="116425" x="5000625" y="3473450"/>
          <p14:tracePt t="116441" x="5000625" y="3438525"/>
          <p14:tracePt t="116457" x="5000625" y="3429000"/>
          <p14:tracePt t="116489" x="5000625" y="3419475"/>
          <p14:tracePt t="116783" x="5000625" y="3402013"/>
          <p14:tracePt t="116961" x="5000625" y="3384550"/>
          <p14:tracePt t="116965" x="5000625" y="3375025"/>
          <p14:tracePt t="117008" x="4991100" y="3375025"/>
          <p14:tracePt t="117025" x="4983163" y="3375025"/>
          <p14:tracePt t="117029" x="4973638" y="3375025"/>
          <p14:tracePt t="117169" x="4965700" y="3375025"/>
          <p14:tracePt t="117188" x="4946650" y="3367088"/>
          <p14:tracePt t="117233" x="4946650" y="3357563"/>
          <p14:tracePt t="117281" x="4938713" y="3357563"/>
          <p14:tracePt t="117488" x="4938713" y="3367088"/>
          <p14:tracePt t="117921" x="4965700" y="3367088"/>
          <p14:tracePt t="117937" x="4983163" y="3348038"/>
          <p14:tracePt t="117941" x="4991100" y="3348038"/>
          <p14:tracePt t="118971" x="4983163" y="3348038"/>
          <p14:tracePt t="119099" x="4983163" y="3340100"/>
          <p14:tracePt t="119103" x="4983163" y="3330575"/>
          <p14:tracePt t="119115" x="4991100" y="3330575"/>
          <p14:tracePt t="119195" x="4991100" y="3322638"/>
          <p14:tracePt t="119211" x="4991100" y="3303588"/>
          <p14:tracePt t="119259" x="4991100" y="3295650"/>
          <p14:tracePt t="119275" x="4991100" y="3286125"/>
          <p14:tracePt t="119294" x="5000625" y="3259138"/>
          <p14:tracePt t="119307" x="5018088" y="3251200"/>
          <p14:tracePt t="119311" x="5037138" y="3241675"/>
          <p14:tracePt t="119323" x="5054600" y="3224213"/>
          <p14:tracePt t="119334" x="5081588" y="3214688"/>
          <p14:tracePt t="119350" x="5108575" y="3205163"/>
          <p14:tracePt t="119366" x="5126038" y="3179763"/>
          <p14:tracePt t="119382" x="5133975" y="3170238"/>
          <p14:tracePt t="119398" x="5143500" y="3170238"/>
          <p14:tracePt t="119467" x="5143500" y="3179763"/>
          <p14:tracePt t="119471" x="5143500" y="3187700"/>
          <p14:tracePt t="119486" x="5133975" y="3214688"/>
          <p14:tracePt t="119498" x="5133975" y="3224213"/>
          <p14:tracePt t="119510" x="5133975" y="3232150"/>
          <p14:tracePt t="119526" x="5126038" y="3251200"/>
          <p14:tracePt t="119542" x="5126038" y="3259138"/>
          <p14:tracePt t="119558" x="5116513" y="3259138"/>
          <p14:tracePt t="119725" x="5108575" y="3268663"/>
          <p14:tracePt t="119741" x="5089525" y="3268663"/>
          <p14:tracePt t="119757" x="5072063" y="3268663"/>
          <p14:tracePt t="119761" x="5062538" y="3268663"/>
          <p14:tracePt t="119773" x="5045075" y="3268663"/>
          <p14:tracePt t="119789" x="5037138" y="3268663"/>
          <p14:tracePt t="119798" x="5018088" y="3268663"/>
          <p14:tracePt t="119814" x="4973638" y="3268663"/>
          <p14:tracePt t="119830" x="4938713" y="3268663"/>
          <p14:tracePt t="119846" x="4919663" y="3268663"/>
          <p14:tracePt t="119862" x="4911725" y="3268663"/>
          <p14:tracePt t="119933" x="4911725" y="3276600"/>
          <p14:tracePt t="119981" x="4919663" y="3276600"/>
          <p14:tracePt t="119997" x="4929188" y="3276600"/>
          <p14:tracePt t="120001" x="4946650" y="3276600"/>
          <p14:tracePt t="120029" x="4956175" y="3276600"/>
          <p14:tracePt t="120109" x="4965700" y="3286125"/>
          <p14:tracePt t="120125" x="4965700" y="3295650"/>
          <p14:tracePt t="120140" x="4956175" y="3295650"/>
          <p14:tracePt t="120157" x="4956175" y="3313113"/>
          <p14:tracePt t="120161" x="4956175" y="3322638"/>
          <p14:tracePt t="120173" x="4946650" y="3322638"/>
          <p14:tracePt t="120182" x="4938713" y="3330575"/>
          <p14:tracePt t="120198" x="4929188" y="3340100"/>
          <p14:tracePt t="120214" x="4919663" y="3357563"/>
          <p14:tracePt t="120230" x="4919663" y="3384550"/>
          <p14:tracePt t="120246" x="4919663" y="3419475"/>
          <p14:tracePt t="120262" x="4919663" y="3446463"/>
          <p14:tracePt t="120278" x="4919663" y="3490913"/>
          <p14:tracePt t="120293" x="4902200" y="3527425"/>
          <p14:tracePt t="120310" x="4884738" y="3544888"/>
          <p14:tracePt t="120325" x="4867275" y="3571875"/>
          <p14:tracePt t="120342" x="4848225" y="3571875"/>
          <p14:tracePt t="120357" x="4830763" y="3589338"/>
          <p14:tracePt t="120373" x="4813300" y="3608388"/>
          <p14:tracePt t="120389" x="4795838" y="3616325"/>
          <p14:tracePt t="120407" x="4768850" y="3660775"/>
          <p14:tracePt t="120421" x="4751388" y="3687763"/>
          <p14:tracePt t="120437" x="4732338" y="3705225"/>
          <p14:tracePt t="120453" x="4724400" y="3732213"/>
          <p14:tracePt t="120469" x="4724400" y="3751263"/>
          <p14:tracePt t="120485" x="4714875" y="3768725"/>
          <p14:tracePt t="120501" x="4714875" y="3776663"/>
          <p14:tracePt t="120517" x="4714875" y="3795713"/>
          <p14:tracePt t="120589" x="4705350" y="3803650"/>
          <p14:tracePt t="120605" x="4697413" y="3803650"/>
          <p14:tracePt t="120765" x="4697413" y="3795713"/>
          <p14:tracePt t="120893" x="4687888" y="3795713"/>
          <p14:tracePt t="121022" x="4679950" y="3786188"/>
          <p14:tracePt t="121039" x="4679950" y="3776663"/>
          <p14:tracePt t="121043" x="4679950" y="3768725"/>
          <p14:tracePt t="121055" x="4679950" y="3751263"/>
          <p14:tracePt t="121061" x="4679950" y="3741738"/>
          <p14:tracePt t="121077" x="4705350" y="3705225"/>
          <p14:tracePt t="121093" x="4741863" y="3670300"/>
          <p14:tracePt t="121109" x="4786313" y="3608388"/>
          <p14:tracePt t="121125" x="4840288" y="3544888"/>
          <p14:tracePt t="121141" x="4894263" y="3473450"/>
          <p14:tracePt t="121157" x="4983163" y="3384550"/>
          <p14:tracePt t="121173" x="5062538" y="3330575"/>
          <p14:tracePt t="121189" x="5153025" y="3286125"/>
          <p14:tracePt t="121205" x="5295900" y="3224213"/>
          <p14:tracePt t="121220" x="5375275" y="3187700"/>
          <p14:tracePt t="121236" x="5429250" y="3170238"/>
          <p14:tracePt t="121252" x="5456238" y="3152775"/>
          <p14:tracePt t="121269" x="5510213" y="3143250"/>
          <p14:tracePt t="121285" x="5518150" y="3133725"/>
          <p14:tracePt t="121301" x="5518150" y="3125788"/>
          <p14:tracePt t="121333" x="5545138" y="3116263"/>
          <p14:tracePt t="121348" x="5581650" y="3098800"/>
          <p14:tracePt t="121364" x="5626100" y="3062288"/>
          <p14:tracePt t="121381" x="5661025" y="3036888"/>
          <p14:tracePt t="121396" x="5661025" y="3027363"/>
          <p14:tracePt t="121413" x="5643563" y="3000375"/>
          <p14:tracePt t="121455" x="5643563" y="2990850"/>
          <p14:tracePt t="121470" x="5653088" y="2982913"/>
          <p14:tracePt t="121476" x="5661025" y="2973388"/>
          <p14:tracePt t="121551" x="5661025" y="2965450"/>
          <p14:tracePt t="121567" x="5680075" y="2946400"/>
          <p14:tracePt t="121583" x="5705475" y="2938463"/>
          <p14:tracePt t="121598" x="5705475" y="2928938"/>
          <p14:tracePt t="121615" x="5705475" y="2919413"/>
          <p14:tracePt t="121695" x="5705475" y="2938463"/>
          <p14:tracePt t="121699" x="5715000" y="2955925"/>
          <p14:tracePt t="121710" x="5724525" y="2965450"/>
          <p14:tracePt t="121716" x="5732463" y="2973388"/>
          <p14:tracePt t="121759" x="5741988" y="2973388"/>
          <p14:tracePt t="121854" x="5724525" y="2990850"/>
          <p14:tracePt t="121859" x="5697538" y="3000375"/>
          <p14:tracePt t="121870" x="5680075" y="3017838"/>
          <p14:tracePt t="121876" x="5653088" y="3017838"/>
          <p14:tracePt t="121892" x="5599113" y="3062288"/>
          <p14:tracePt t="121908" x="5554663" y="3125788"/>
          <p14:tracePt t="121925" x="5473700" y="3187700"/>
          <p14:tracePt t="121940" x="5367338" y="3286125"/>
          <p14:tracePt t="121956" x="5295900" y="3348038"/>
          <p14:tracePt t="121972" x="5187950" y="3438525"/>
          <p14:tracePt t="121988" x="5108575" y="3482975"/>
          <p14:tracePt t="122004" x="5010150" y="3544888"/>
          <p14:tracePt t="122020" x="4929188" y="3598863"/>
          <p14:tracePt t="122036" x="4902200" y="3625850"/>
          <p14:tracePt t="122094" x="4894263" y="3633788"/>
          <p14:tracePt t="122143" x="4884738" y="3643313"/>
          <p14:tracePt t="122222" x="4884738" y="3652838"/>
          <p14:tracePt t="122239" x="4875213" y="3660775"/>
          <p14:tracePt t="122431" x="4867275" y="3660775"/>
          <p14:tracePt t="122435" x="4867275" y="3670300"/>
          <p14:tracePt t="122447" x="4857750" y="3670300"/>
          <p14:tracePt t="122463" x="4848225" y="3670300"/>
          <p14:tracePt t="122467" x="4822825" y="3670300"/>
          <p14:tracePt t="122483" x="4776788" y="3670300"/>
          <p14:tracePt t="122499" x="4714875" y="3679825"/>
          <p14:tracePt t="122516" x="4625975" y="3679825"/>
          <p14:tracePt t="122532" x="4500563" y="3697288"/>
          <p14:tracePt t="122548" x="4394200" y="3714750"/>
          <p14:tracePt t="122564" x="4357688" y="3724275"/>
          <p14:tracePt t="122580" x="4330700" y="3732213"/>
          <p14:tracePt t="122596" x="4303713" y="3759200"/>
          <p14:tracePt t="122612" x="4259263" y="3776663"/>
          <p14:tracePt t="122628" x="4197350" y="3795713"/>
          <p14:tracePt t="122644" x="4125913" y="3830638"/>
          <p14:tracePt t="122660" x="4017963" y="3867150"/>
          <p14:tracePt t="122676" x="3929063" y="3894138"/>
          <p14:tracePt t="122692" x="3911600" y="3894138"/>
          <p14:tracePt t="122708" x="3894138" y="3902075"/>
          <p14:tracePt t="122724" x="3875088" y="3902075"/>
          <p14:tracePt t="122739" x="3867150" y="3902075"/>
          <p14:tracePt t="122756" x="3840163" y="3902075"/>
          <p14:tracePt t="122772" x="3830638" y="3902075"/>
          <p14:tracePt t="122788" x="3803650" y="3919538"/>
          <p14:tracePt t="122804" x="3776663" y="3929063"/>
          <p14:tracePt t="122820" x="3741738" y="3946525"/>
          <p14:tracePt t="122836" x="3697288" y="3956050"/>
          <p14:tracePt t="122852" x="3643313" y="3983038"/>
          <p14:tracePt t="122868" x="3625850" y="3990975"/>
          <p14:tracePt t="122899" x="3616325" y="4000500"/>
          <p14:tracePt t="122977" x="3608388" y="4000500"/>
          <p14:tracePt t="122981" x="3598863" y="4000500"/>
          <p14:tracePt t="122996" x="3562350" y="3990975"/>
          <p14:tracePt t="123012" x="3517900" y="3983038"/>
          <p14:tracePt t="123028" x="3473450" y="3973513"/>
          <p14:tracePt t="123044" x="3446463" y="3965575"/>
          <p14:tracePt t="123076" x="3438525" y="3965575"/>
          <p14:tracePt t="123093" x="3438525" y="3956050"/>
          <p14:tracePt t="123108" x="3465513" y="3946525"/>
          <p14:tracePt t="123124" x="3509963" y="3946525"/>
          <p14:tracePt t="123155" x="3554413" y="3946525"/>
          <p14:tracePt t="123171" x="3581400" y="3946525"/>
          <p14:tracePt t="123187" x="3616325" y="3946525"/>
          <p14:tracePt t="123203" x="3633788" y="3946525"/>
          <p14:tracePt t="123248" x="3652838" y="3946525"/>
          <p14:tracePt t="123265" x="3660775" y="3946525"/>
          <p14:tracePt t="123269" x="3670300" y="3946525"/>
          <p14:tracePt t="123377" x="3670300" y="3938588"/>
          <p14:tracePt t="123393" x="3660775" y="3938588"/>
          <p14:tracePt t="123398" x="3625850" y="3938588"/>
          <p14:tracePt t="123411" x="3589338" y="3938588"/>
          <p14:tracePt t="123426" x="3536950" y="3938588"/>
          <p14:tracePt t="123442" x="3500438" y="3929063"/>
          <p14:tracePt t="123459" x="3465513" y="3894138"/>
          <p14:tracePt t="123475" x="3455988" y="3884613"/>
          <p14:tracePt t="123569" x="3465513" y="3875088"/>
          <p14:tracePt t="123573" x="3473450" y="3875088"/>
          <p14:tracePt t="123586" x="3500438" y="3867150"/>
          <p14:tracePt t="123602" x="3554413" y="3857625"/>
          <p14:tracePt t="123618" x="3571875" y="3848100"/>
          <p14:tracePt t="123634" x="3589338" y="3848100"/>
          <p14:tracePt t="123812" x="3581400" y="3848100"/>
          <p14:tracePt t="123825" x="3571875" y="3857625"/>
          <p14:tracePt t="123830" x="3562350" y="3857625"/>
          <p14:tracePt t="123873" x="3562350" y="3867150"/>
          <p14:tracePt t="123905" x="3562350" y="3875088"/>
          <p14:tracePt t="123909" x="3571875" y="3884613"/>
          <p14:tracePt t="123922" x="3598863" y="3894138"/>
          <p14:tracePt t="123938" x="3643313" y="3894138"/>
          <p14:tracePt t="123954" x="3687763" y="3902075"/>
          <p14:tracePt t="123970" x="3705225" y="3919538"/>
          <p14:tracePt t="124035" x="3714750" y="3929063"/>
          <p14:tracePt t="124131" x="3714750" y="3938588"/>
          <p14:tracePt t="124147" x="3714750" y="3946525"/>
          <p14:tracePt t="124179" x="3705225" y="3946525"/>
          <p14:tracePt t="124195" x="3697288" y="3946525"/>
          <p14:tracePt t="124227" x="3687763" y="3946525"/>
          <p14:tracePt t="124243" x="3670300" y="3946525"/>
          <p14:tracePt t="124259" x="3670300" y="3938588"/>
          <p14:tracePt t="124275" x="3660775" y="3929063"/>
          <p14:tracePt t="124280" x="3652838" y="3911600"/>
          <p14:tracePt t="124291" x="3652838" y="3894138"/>
          <p14:tracePt t="124306" x="3643313" y="3875088"/>
          <p14:tracePt t="124322" x="3643313" y="3867150"/>
          <p14:tracePt t="124338" x="3643313" y="3848100"/>
          <p14:tracePt t="124355" x="3643313" y="3840163"/>
          <p14:tracePt t="124370" x="3643313" y="3830638"/>
          <p14:tracePt t="124386" x="3643313" y="3813175"/>
          <p14:tracePt t="124439" x="3643313" y="3822700"/>
          <p14:tracePt t="124451" x="3643313" y="3840163"/>
          <p14:tracePt t="124455" x="3643313" y="3857625"/>
          <p14:tracePt t="124467" x="3643313" y="3875088"/>
          <p14:tracePt t="124482" x="3643313" y="3929063"/>
          <p14:tracePt t="124498" x="3652838" y="4000500"/>
          <p14:tracePt t="124514" x="3652838" y="4027488"/>
          <p14:tracePt t="124530" x="3652838" y="4071938"/>
          <p14:tracePt t="124546" x="3652838" y="4133850"/>
          <p14:tracePt t="124562" x="3652838" y="4179888"/>
          <p14:tracePt t="124578" x="3643313" y="4224338"/>
          <p14:tracePt t="124594" x="3643313" y="4303713"/>
          <p14:tracePt t="124610" x="3625850" y="4411663"/>
          <p14:tracePt t="124626" x="3616325" y="4510088"/>
          <p14:tracePt t="124642" x="3598863" y="4589463"/>
          <p14:tracePt t="124658" x="3589338" y="4670425"/>
          <p14:tracePt t="124674" x="3589338" y="4724400"/>
          <p14:tracePt t="124690" x="3589338" y="4776788"/>
          <p14:tracePt t="124706" x="3589338" y="4822825"/>
          <p14:tracePt t="124722" x="3589338" y="4875213"/>
          <p14:tracePt t="124738" x="3589338" y="4929188"/>
          <p14:tracePt t="124754" x="3589338" y="4991100"/>
          <p14:tracePt t="124770" x="3589338" y="5037138"/>
          <p14:tracePt t="124786" x="3589338" y="5081588"/>
          <p14:tracePt t="124803" x="3589338" y="5099050"/>
          <p14:tracePt t="124818" x="3581400" y="5143500"/>
          <p14:tracePt t="124834" x="3581400" y="5197475"/>
          <p14:tracePt t="124850" x="3608388" y="5241925"/>
          <p14:tracePt t="124866" x="3633788" y="5295900"/>
          <p14:tracePt t="124882" x="3652838" y="5313363"/>
          <p14:tracePt t="124897" x="3660775" y="5330825"/>
          <p14:tracePt t="124913" x="3660775" y="5340350"/>
          <p14:tracePt t="124930" x="3670300" y="5340350"/>
          <p14:tracePt t="124946" x="3679825" y="5348288"/>
          <p14:tracePt t="124962" x="3687763" y="5357813"/>
          <p14:tracePt t="124978" x="3714750" y="5375275"/>
          <p14:tracePt t="124994" x="3741738" y="5394325"/>
          <p14:tracePt t="125010" x="3768725" y="5402263"/>
          <p14:tracePt t="125026" x="3795713" y="5429250"/>
          <p14:tracePt t="125042" x="3830638" y="5438775"/>
          <p14:tracePt t="125058" x="3848100" y="5438775"/>
          <p14:tracePt t="125073" x="3848100" y="5446713"/>
          <p14:tracePt t="125123" x="3857625" y="5446713"/>
          <p14:tracePt t="125139" x="3867150" y="5446713"/>
          <p14:tracePt t="125171" x="3875088" y="5446713"/>
          <p14:tracePt t="125234" x="3894138" y="5429250"/>
          <p14:tracePt t="125239" x="3894138" y="5419725"/>
          <p14:tracePt t="125267" x="3902075" y="5419725"/>
          <p14:tracePt t="125283" x="3902075" y="5411788"/>
          <p14:tracePt t="125347" x="3902075" y="5402263"/>
          <p14:tracePt t="125351" x="3911600" y="5394325"/>
          <p14:tracePt t="125363" x="3911600" y="5384800"/>
          <p14:tracePt t="125377" x="3911600" y="5375275"/>
          <p14:tracePt t="125393" x="3919538" y="5340350"/>
          <p14:tracePt t="125410" x="3919538" y="5313363"/>
          <p14:tracePt t="125757" x="3929063" y="5303838"/>
          <p14:tracePt t="125773" x="3946525" y="5303838"/>
          <p14:tracePt t="125789" x="3956050" y="5303838"/>
          <p14:tracePt t="125901" x="3965575" y="5295900"/>
          <p14:tracePt t="125905" x="3946525" y="5286375"/>
          <p14:tracePt t="125921" x="3857625" y="5276850"/>
          <p14:tracePt t="125936" x="3830638" y="5276850"/>
          <p14:tracePt t="126013" x="3840163" y="5276850"/>
          <p14:tracePt t="126028" x="3857625" y="5276850"/>
          <p14:tracePt t="126045" x="3875088" y="5276850"/>
          <p14:tracePt t="126049" x="3884613" y="5276850"/>
          <p14:tracePt t="126064" x="3911600" y="5276850"/>
          <p14:tracePt t="126080" x="3919538" y="5276850"/>
          <p14:tracePt t="126112" x="3956050" y="5259388"/>
          <p14:tracePt t="126128" x="4000500" y="5251450"/>
          <p14:tracePt t="126144" x="4054475" y="5241925"/>
          <p14:tracePt t="126160" x="4098925" y="5241925"/>
          <p14:tracePt t="126284" x="4098925" y="5232400"/>
          <p14:tracePt t="126653" x="4125913" y="5232400"/>
          <p14:tracePt t="126669" x="4170363" y="5232400"/>
          <p14:tracePt t="126673" x="4224338" y="5241925"/>
          <p14:tracePt t="126688" x="4402138" y="5241925"/>
          <p14:tracePt t="126704" x="4491038" y="5241925"/>
          <p14:tracePt t="126720" x="4545013" y="5241925"/>
          <p14:tracePt t="126736" x="4598988" y="5224463"/>
          <p14:tracePt t="126752" x="4652963" y="5197475"/>
          <p14:tracePt t="126768" x="4751388" y="5160963"/>
          <p14:tracePt t="126784" x="4830763" y="5133975"/>
          <p14:tracePt t="126800" x="4983163" y="5072063"/>
          <p14:tracePt t="126816" x="5126038" y="5037138"/>
          <p14:tracePt t="126832" x="5187950" y="5010150"/>
          <p14:tracePt t="126876" x="5197475" y="5010150"/>
          <p14:tracePt t="126893" x="5205413" y="5010150"/>
          <p14:tracePt t="126897" x="5224463" y="5018088"/>
          <p14:tracePt t="126912" x="5286375" y="5045075"/>
          <p14:tracePt t="126928" x="5348288" y="5062538"/>
          <p14:tracePt t="126945" x="5411788" y="5081588"/>
          <p14:tracePt t="126991" x="5419725" y="5081588"/>
          <p14:tracePt t="127007" x="5429250" y="5081588"/>
          <p14:tracePt t="127012" x="5465763" y="5081588"/>
          <p14:tracePt t="127023" x="5491163" y="5081588"/>
          <p14:tracePt t="127039" x="5572125" y="5081588"/>
          <p14:tracePt t="127055" x="5697538" y="5062538"/>
          <p14:tracePt t="127071" x="5786438" y="5037138"/>
          <p14:tracePt t="127088" x="5848350" y="5010150"/>
          <p14:tracePt t="127103" x="5894388" y="4983163"/>
          <p14:tracePt t="127119" x="5919788" y="4956175"/>
          <p14:tracePt t="127135" x="5973763" y="4919663"/>
          <p14:tracePt t="127151" x="6010275" y="4875213"/>
          <p14:tracePt t="127167" x="6072188" y="4822825"/>
          <p14:tracePt t="127183" x="6116638" y="4803775"/>
          <p14:tracePt t="127263" x="6126163" y="4803775"/>
          <p14:tracePt t="127267" x="6143625" y="4803775"/>
          <p14:tracePt t="127279" x="6153150" y="4803775"/>
          <p14:tracePt t="127295" x="6224588" y="4786313"/>
          <p14:tracePt t="127311" x="6242050" y="4776788"/>
          <p14:tracePt t="127327" x="6269038" y="4768850"/>
          <p14:tracePt t="127343" x="6286500" y="4759325"/>
          <p14:tracePt t="127391" x="6296025" y="4751388"/>
          <p14:tracePt t="127503" x="6303963" y="4741863"/>
          <p14:tracePt t="130605" x="6323013" y="4741863"/>
          <p14:tracePt t="130609" x="6330950" y="4741863"/>
          <p14:tracePt t="130621" x="6402388" y="4759325"/>
          <p14:tracePt t="130636" x="6608763" y="4795838"/>
          <p14:tracePt t="130652" x="6705600" y="4795838"/>
          <p14:tracePt t="130717" x="6705600" y="4786313"/>
          <p14:tracePt t="130721" x="6705600" y="4776788"/>
          <p14:tracePt t="130733" x="6705600" y="4759325"/>
          <p14:tracePt t="130748" x="6705600" y="4724400"/>
          <p14:tracePt t="130764" x="6705600" y="4687888"/>
          <p14:tracePt t="130780" x="6661150" y="4616450"/>
          <p14:tracePt t="130797" x="6608763" y="4537075"/>
          <p14:tracePt t="130812" x="6572250" y="4483100"/>
          <p14:tracePt t="130828" x="6518275" y="4394200"/>
          <p14:tracePt t="130844" x="6465888" y="4322763"/>
          <p14:tracePt t="130859" x="6446838" y="4295775"/>
          <p14:tracePt t="130876" x="6402388" y="4241800"/>
          <p14:tracePt t="130892" x="6313488" y="4205288"/>
          <p14:tracePt t="130908" x="6205538" y="4179888"/>
          <p14:tracePt t="130924" x="6045200" y="4152900"/>
          <p14:tracePt t="130939" x="5956300" y="4143375"/>
          <p14:tracePt t="131127" x="5956300" y="4152900"/>
          <p14:tracePt t="131143" x="5965825" y="4160838"/>
          <p14:tracePt t="131147" x="5991225" y="4197350"/>
          <p14:tracePt t="131159" x="6027738" y="4232275"/>
          <p14:tracePt t="131163" x="6062663" y="4276725"/>
          <p14:tracePt t="131179" x="6072188" y="4276725"/>
          <p14:tracePt t="131195" x="6062663" y="4303713"/>
          <p14:tracePt t="131211" x="6027738" y="4313238"/>
          <p14:tracePt t="131227" x="5991225" y="4330700"/>
          <p14:tracePt t="131243" x="5929313" y="4348163"/>
          <p14:tracePt t="131259" x="5857875" y="4367213"/>
          <p14:tracePt t="131275" x="5776913" y="4375150"/>
          <p14:tracePt t="131291" x="5697538" y="4375150"/>
          <p14:tracePt t="131307" x="5608638" y="4375150"/>
          <p14:tracePt t="131323" x="5518150" y="4384675"/>
          <p14:tracePt t="131339" x="5456238" y="4402138"/>
          <p14:tracePt t="131355" x="5438775" y="4402138"/>
          <p14:tracePt t="131371" x="5429250" y="4402138"/>
          <p14:tracePt t="131387" x="5411788" y="4411663"/>
          <p14:tracePt t="131403" x="5384800" y="4419600"/>
          <p14:tracePt t="131419" x="5322888" y="4465638"/>
          <p14:tracePt t="131435" x="5259388" y="4491038"/>
          <p14:tracePt t="131451" x="5197475" y="4518025"/>
          <p14:tracePt t="131467" x="5126038" y="4545013"/>
          <p14:tracePt t="131483" x="5108575" y="4554538"/>
          <p14:tracePt t="131499" x="5072063" y="4562475"/>
          <p14:tracePt t="131515" x="5010150" y="4562475"/>
          <p14:tracePt t="131531" x="4919663" y="4581525"/>
          <p14:tracePt t="131547" x="4857750" y="4589463"/>
          <p14:tracePt t="131563" x="4795838" y="4608513"/>
          <p14:tracePt t="131579" x="4714875" y="4625975"/>
          <p14:tracePt t="131595" x="4608513" y="4652963"/>
          <p14:tracePt t="131611" x="4510088" y="4679950"/>
          <p14:tracePt t="131627" x="4419600" y="4697413"/>
          <p14:tracePt t="131643" x="4375150" y="4714875"/>
          <p14:tracePt t="131659" x="4348163" y="4714875"/>
          <p14:tracePt t="131691" x="4330700" y="4714875"/>
          <p14:tracePt t="131707" x="4303713" y="4705350"/>
          <p14:tracePt t="131723" x="4241800" y="4687888"/>
          <p14:tracePt t="131739" x="4187825" y="4660900"/>
          <p14:tracePt t="131755" x="4089400" y="4633913"/>
          <p14:tracePt t="131771" x="4037013" y="4616450"/>
          <p14:tracePt t="131787" x="3956050" y="4589463"/>
          <p14:tracePt t="131803" x="3875088" y="4572000"/>
          <p14:tracePt t="131819" x="3830638" y="4562475"/>
          <p14:tracePt t="131851" x="3822700" y="4562475"/>
          <p14:tracePt t="131867" x="3813175" y="4562475"/>
          <p14:tracePt t="131883" x="3776663" y="4562475"/>
          <p14:tracePt t="131899" x="3732213" y="4562475"/>
          <p14:tracePt t="131915" x="3687763" y="4562475"/>
          <p14:tracePt t="131931" x="3679825" y="4554538"/>
          <p14:tracePt t="131963" x="3660775" y="4545013"/>
          <p14:tracePt t="132039" x="3652838" y="4527550"/>
          <p14:tracePt t="132054" x="3643313" y="4518025"/>
          <p14:tracePt t="132071" x="3643313" y="4510088"/>
          <p14:tracePt t="132075" x="3633788" y="4510088"/>
          <p14:tracePt t="132090" x="3608388" y="4491038"/>
          <p14:tracePt t="132106" x="3589338" y="4483100"/>
          <p14:tracePt t="132122" x="3581400" y="4473575"/>
          <p14:tracePt t="132155" x="3581400" y="4465638"/>
          <p14:tracePt t="132230" x="3581400" y="4456113"/>
          <p14:tracePt t="132235" x="3581400" y="4446588"/>
          <p14:tracePt t="132377" x="3581400" y="4438650"/>
          <p14:tracePt t="132409" x="3581400" y="4429125"/>
          <p14:tracePt t="132553" x="3581400" y="4419600"/>
          <p14:tracePt t="132569" x="3589338" y="4419600"/>
          <p14:tracePt t="132585" x="3608388" y="4419600"/>
          <p14:tracePt t="132589" x="3625850" y="4411663"/>
          <p14:tracePt t="132602" x="3643313" y="4411663"/>
          <p14:tracePt t="132618" x="3670300" y="4367213"/>
          <p14:tracePt t="132634" x="3679825" y="4348163"/>
          <p14:tracePt t="132650" x="3697288" y="4348163"/>
          <p14:tracePt t="132666" x="3751263" y="4348163"/>
          <p14:tracePt t="132682" x="3822700" y="4348163"/>
          <p14:tracePt t="132698" x="3902075" y="4348163"/>
          <p14:tracePt t="132714" x="3938588" y="4348163"/>
          <p14:tracePt t="132730" x="3946525" y="4348163"/>
          <p14:tracePt t="132746" x="3965575" y="4348163"/>
          <p14:tracePt t="132793" x="3973513" y="4348163"/>
          <p14:tracePt t="132856" x="3983038" y="4348163"/>
          <p14:tracePt t="132877" x="4000500" y="4348163"/>
          <p14:tracePt t="132888" x="4010025" y="4348163"/>
          <p14:tracePt t="132893" x="4017963" y="4348163"/>
          <p14:tracePt t="132906" x="4027488" y="4348163"/>
          <p14:tracePt t="132922" x="4044950" y="4348163"/>
          <p14:tracePt t="133165" x="4044950" y="4357688"/>
          <p14:tracePt t="133441" x="4062413" y="4357688"/>
          <p14:tracePt t="133445" x="4081463" y="4357688"/>
          <p14:tracePt t="133457" x="4133850" y="4357688"/>
          <p14:tracePt t="133465" x="4152900" y="4357688"/>
          <p14:tracePt t="133481" x="4160838" y="4330700"/>
          <p14:tracePt t="133497" x="4170363" y="4286250"/>
          <p14:tracePt t="133513" x="4170363" y="4241800"/>
          <p14:tracePt t="133529" x="4160838" y="4197350"/>
          <p14:tracePt t="133545" x="4081463" y="4089400"/>
          <p14:tracePt t="133561" x="4010025" y="3990975"/>
          <p14:tracePt t="133577" x="3983038" y="3929063"/>
          <p14:tracePt t="133593" x="3983038" y="3867150"/>
          <p14:tracePt t="133609" x="3983038" y="3822700"/>
          <p14:tracePt t="133625" x="3983038" y="3768725"/>
          <p14:tracePt t="133641" x="3983038" y="3732213"/>
          <p14:tracePt t="133657" x="3983038" y="3714750"/>
          <p14:tracePt t="133673" x="3983038" y="3670300"/>
          <p14:tracePt t="133689" x="3983038" y="3643313"/>
          <p14:tracePt t="133705" x="3983038" y="3589338"/>
          <p14:tracePt t="133721" x="3983038" y="3554413"/>
          <p14:tracePt t="133737" x="3973513" y="3517900"/>
          <p14:tracePt t="133753" x="3973513" y="3482975"/>
          <p14:tracePt t="133769" x="3973513" y="3455988"/>
          <p14:tracePt t="133785" x="3973513" y="3438525"/>
          <p14:tracePt t="133801" x="3973513" y="3419475"/>
          <p14:tracePt t="133817" x="3973513" y="3402013"/>
          <p14:tracePt t="133833" x="3973513" y="3394075"/>
          <p14:tracePt t="133849" x="3983038" y="3384550"/>
          <p14:tracePt t="133881" x="3983038" y="3375025"/>
          <p14:tracePt t="133897" x="3983038" y="3357563"/>
          <p14:tracePt t="133913" x="3983038" y="3340100"/>
          <p14:tracePt t="133929" x="3973513" y="3313113"/>
          <p14:tracePt t="133945" x="3973513" y="3295650"/>
          <p14:tracePt t="133961" x="3956050" y="3268663"/>
          <p14:tracePt t="133987" x="3956050" y="3259138"/>
          <p14:tracePt t="133993" x="3956050" y="3251200"/>
          <p14:tracePt t="134009" x="3956050" y="3232150"/>
          <p14:tracePt t="134025" x="3956050" y="3214688"/>
          <p14:tracePt t="134167" x="3956050" y="3224213"/>
          <p14:tracePt t="134179" x="3956050" y="3251200"/>
          <p14:tracePt t="134184" x="3956050" y="3276600"/>
          <p14:tracePt t="134200" x="3956050" y="3340100"/>
          <p14:tracePt t="134216" x="3956050" y="3402013"/>
          <p14:tracePt t="134232" x="3956050" y="3465513"/>
          <p14:tracePt t="134248" x="3956050" y="3544888"/>
          <p14:tracePt t="134264" x="3956050" y="3625850"/>
          <p14:tracePt t="134280" x="3956050" y="3741738"/>
          <p14:tracePt t="134296" x="3919538" y="3919538"/>
          <p14:tracePt t="134312" x="3911600" y="4027488"/>
          <p14:tracePt t="134328" x="3911600" y="4108450"/>
          <p14:tracePt t="134344" x="3911600" y="4224338"/>
          <p14:tracePt t="134360" x="3911600" y="4313238"/>
          <p14:tracePt t="134376" x="3911600" y="4394200"/>
          <p14:tracePt t="134392" x="3911600" y="4473575"/>
          <p14:tracePt t="134410" x="3911600" y="4554538"/>
          <p14:tracePt t="134424" x="3929063" y="4670425"/>
          <p14:tracePt t="134440" x="3946525" y="4822825"/>
          <p14:tracePt t="134456" x="3946525" y="4919663"/>
          <p14:tracePt t="134472" x="3946525" y="5000625"/>
          <p14:tracePt t="134488" x="3946525" y="5037138"/>
          <p14:tracePt t="134504" x="3946525" y="5089525"/>
          <p14:tracePt t="134520" x="3946525" y="5170488"/>
          <p14:tracePt t="134536" x="3946525" y="5214938"/>
          <p14:tracePt t="134552" x="3946525" y="5303838"/>
          <p14:tracePt t="134568" x="3946525" y="5375275"/>
          <p14:tracePt t="134584" x="3946525" y="5446713"/>
          <p14:tracePt t="134600" x="3946525" y="5518150"/>
          <p14:tracePt t="134616" x="3946525" y="5572125"/>
          <p14:tracePt t="134632" x="3946525" y="5634038"/>
          <p14:tracePt t="134648" x="3946525" y="5670550"/>
          <p14:tracePt t="134664" x="3946525" y="5705475"/>
          <p14:tracePt t="134680" x="3946525" y="5732463"/>
          <p14:tracePt t="134696" x="3938588" y="5759450"/>
          <p14:tracePt t="134712" x="3938588" y="5795963"/>
          <p14:tracePt t="134728" x="3929063" y="5813425"/>
          <p14:tracePt t="134760" x="3919538" y="5822950"/>
          <p14:tracePt t="134776" x="3919538" y="5830888"/>
          <p14:tracePt t="134792" x="3919538" y="5848350"/>
          <p14:tracePt t="134824" x="3919538" y="5857875"/>
          <p14:tracePt t="134867" x="3919538" y="5848350"/>
          <p14:tracePt t="134871" x="3919538" y="5840413"/>
          <p14:tracePt t="134883" x="3919538" y="5822950"/>
          <p14:tracePt t="134888" x="3911600" y="5803900"/>
          <p14:tracePt t="134904" x="3875088" y="5732463"/>
          <p14:tracePt t="134920" x="3830638" y="5634038"/>
          <p14:tracePt t="134936" x="3741738" y="5527675"/>
          <p14:tracePt t="134952" x="3643313" y="5384800"/>
          <p14:tracePt t="134968" x="3527425" y="5241925"/>
          <p14:tracePt t="134984" x="3411538" y="5108575"/>
          <p14:tracePt t="135000" x="3322638" y="5000625"/>
          <p14:tracePt t="135016" x="3251200" y="4919663"/>
          <p14:tracePt t="135032" x="3197225" y="4840288"/>
          <p14:tracePt t="135047" x="3116263" y="4776788"/>
          <p14:tracePt t="135065" x="3054350" y="4724400"/>
          <p14:tracePt t="135080" x="2982913" y="4687888"/>
          <p14:tracePt t="135096" x="2946400" y="4670425"/>
          <p14:tracePt t="135112" x="2928938" y="4670425"/>
          <p14:tracePt t="135154" x="2919413" y="4670425"/>
          <p14:tracePt t="135159" x="2919413" y="4660900"/>
          <p14:tracePt t="135175" x="2901950" y="4660900"/>
          <p14:tracePt t="135191" x="2884488" y="4660900"/>
          <p14:tracePt t="135207" x="2857500" y="4670425"/>
          <p14:tracePt t="135223" x="2840038" y="4670425"/>
          <p14:tracePt t="135239" x="2830513" y="4679950"/>
          <p14:tracePt t="135283" x="2830513" y="4697413"/>
          <p14:tracePt t="135299" x="2830513" y="4705350"/>
          <p14:tracePt t="135303" x="2830513" y="4724400"/>
          <p14:tracePt t="135319" x="2830513" y="4741863"/>
          <p14:tracePt t="135349" x="2830513" y="4759325"/>
          <p14:tracePt t="135353" x="2830513" y="4768850"/>
          <p14:tracePt t="135369" x="2830513" y="4776788"/>
          <p14:tracePt t="135384" x="2830513" y="4786313"/>
          <p14:tracePt t="135412" x="2830513" y="4795838"/>
          <p14:tracePt t="135429" x="2840038" y="4795838"/>
          <p14:tracePt t="135444" x="2857500" y="4803775"/>
          <p14:tracePt t="135449" x="2867025" y="4803775"/>
          <p14:tracePt t="135464" x="2894013" y="4803775"/>
          <p14:tracePt t="135480" x="2946400" y="4822825"/>
          <p14:tracePt t="135496" x="2982913" y="4822825"/>
          <p14:tracePt t="135512" x="3017838" y="4822825"/>
          <p14:tracePt t="135528" x="3054350" y="4822825"/>
          <p14:tracePt t="135544" x="3108325" y="4822825"/>
          <p14:tracePt t="135560" x="3187700" y="4822825"/>
          <p14:tracePt t="135576" x="3241675" y="4822825"/>
          <p14:tracePt t="135592" x="3303588" y="4822825"/>
          <p14:tracePt t="135608" x="3384550" y="4822825"/>
          <p14:tracePt t="135624" x="3411538" y="4822825"/>
          <p14:tracePt t="135640" x="3536950" y="4822825"/>
          <p14:tracePt t="135656" x="3598863" y="4822825"/>
          <p14:tracePt t="135671" x="3652838" y="4822825"/>
          <p14:tracePt t="135687" x="3786188" y="4822825"/>
          <p14:tracePt t="135703" x="3929063" y="4813300"/>
          <p14:tracePt t="135719" x="4062413" y="4813300"/>
          <p14:tracePt t="135735" x="4152900" y="4813300"/>
          <p14:tracePt t="135751" x="4160838" y="4813300"/>
          <p14:tracePt t="135768" x="4179888" y="4813300"/>
          <p14:tracePt t="135784" x="4205288" y="4813300"/>
          <p14:tracePt t="135800" x="4276725" y="4813300"/>
          <p14:tracePt t="135816" x="4330700" y="4813300"/>
          <p14:tracePt t="135831" x="4384675" y="4813300"/>
          <p14:tracePt t="135847" x="4500563" y="4813300"/>
          <p14:tracePt t="135863" x="4572000" y="4813300"/>
          <p14:tracePt t="135879" x="4616450" y="4822825"/>
          <p14:tracePt t="135895" x="4660900" y="4822825"/>
          <p14:tracePt t="135911" x="4705350" y="4822825"/>
          <p14:tracePt t="135927" x="4714875" y="4822825"/>
          <p14:tracePt t="135943" x="4724400" y="4822825"/>
          <p14:tracePt t="135959" x="4741863" y="4822825"/>
          <p14:tracePt t="135975" x="4776788" y="4822825"/>
          <p14:tracePt t="135991" x="4803775" y="4822825"/>
          <p14:tracePt t="135994" x="4822825" y="4822825"/>
          <p14:tracePt t="136007" x="4857750" y="4822825"/>
          <p14:tracePt t="136023" x="4867275" y="4822825"/>
          <p14:tracePt t="136039" x="4902200" y="4822825"/>
          <p14:tracePt t="136055" x="4929188" y="4830763"/>
          <p14:tracePt t="136071" x="4973638" y="4830763"/>
          <p14:tracePt t="136087" x="5018088" y="4830763"/>
          <p14:tracePt t="136103" x="5045075" y="4830763"/>
          <p14:tracePt t="136119" x="5062538" y="4830763"/>
          <p14:tracePt t="136135" x="5072063" y="4830763"/>
          <p14:tracePt t="136151" x="5072063" y="4840288"/>
          <p14:tracePt t="136261" x="5072063" y="4848225"/>
          <p14:tracePt t="136265" x="5072063" y="4857750"/>
          <p14:tracePt t="136325" x="5062538" y="4857750"/>
          <p14:tracePt t="136329" x="5054600" y="4857750"/>
          <p14:tracePt t="136342" x="5045075" y="4857750"/>
          <p14:tracePt t="136358" x="5010150" y="4867275"/>
          <p14:tracePt t="136374" x="4983163" y="4867275"/>
          <p14:tracePt t="136390" x="4965700" y="4867275"/>
          <p14:tracePt t="136406" x="4956175" y="4867275"/>
          <p14:tracePt t="136422" x="4946650" y="4867275"/>
          <p14:tracePt t="136438" x="4938713" y="4867275"/>
          <p14:tracePt t="136454" x="4919663" y="4884738"/>
          <p14:tracePt t="136470" x="4911725" y="4902200"/>
          <p14:tracePt t="136486" x="4894263" y="4956175"/>
          <p14:tracePt t="136549" x="4894263" y="4965700"/>
          <p14:tracePt t="136553" x="4902200" y="4965700"/>
          <p14:tracePt t="136566" x="4938713" y="4956175"/>
          <p14:tracePt t="136582" x="4973638" y="4956175"/>
          <p14:tracePt t="136677" x="4956175" y="4956175"/>
          <p14:tracePt t="136693" x="4911725" y="4956175"/>
          <p14:tracePt t="136697" x="4803775" y="4956175"/>
          <p14:tracePt t="136710" x="4660900" y="4956175"/>
          <p14:tracePt t="136726" x="4402138" y="4973638"/>
          <p14:tracePt t="136742" x="4286250" y="4973638"/>
          <p14:tracePt t="136758" x="4251325" y="4973638"/>
          <p14:tracePt t="136774" x="4205288" y="4973638"/>
          <p14:tracePt t="136790" x="4187825" y="4965700"/>
          <p14:tracePt t="136806" x="4160838" y="4946650"/>
          <p14:tracePt t="136822" x="4125913" y="4919663"/>
          <p14:tracePt t="136838" x="4071938" y="4867275"/>
          <p14:tracePt t="136854" x="3990975" y="4795838"/>
          <p14:tracePt t="136871" x="3902075" y="4705350"/>
          <p14:tracePt t="136886" x="3857625" y="4643438"/>
          <p14:tracePt t="136902" x="3822700" y="4598988"/>
          <p14:tracePt t="136918" x="3776663" y="4545013"/>
          <p14:tracePt t="136934" x="3768725" y="4527550"/>
          <p14:tracePt t="136950" x="3768725" y="4510088"/>
          <p14:tracePt t="136966" x="3768725" y="4473575"/>
          <p14:tracePt t="136982" x="3768725" y="4429125"/>
          <p14:tracePt t="136998" x="3768725" y="4394200"/>
          <p14:tracePt t="137014" x="3768725" y="4348163"/>
          <p14:tracePt t="137030" x="3751263" y="4268788"/>
          <p14:tracePt t="137046" x="3751263" y="4241800"/>
          <p14:tracePt t="137062" x="3741738" y="4197350"/>
          <p14:tracePt t="137078" x="3741738" y="4143375"/>
          <p14:tracePt t="137094" x="3741738" y="4098925"/>
          <p14:tracePt t="137110" x="3741738" y="4037013"/>
          <p14:tracePt t="137126" x="3741738" y="3929063"/>
          <p14:tracePt t="137142" x="3751263" y="3813175"/>
          <p14:tracePt t="137158" x="3751263" y="3679825"/>
          <p14:tracePt t="137174" x="3751263" y="3589338"/>
          <p14:tracePt t="137190" x="3751263" y="3544888"/>
          <p14:tracePt t="137206" x="3751263" y="3482975"/>
          <p14:tracePt t="137222" x="3751263" y="3446463"/>
          <p14:tracePt t="137238" x="3768725" y="3402013"/>
          <p14:tracePt t="137254" x="3776663" y="3357563"/>
          <p14:tracePt t="137271" x="3776663" y="3340100"/>
          <p14:tracePt t="137286" x="3776663" y="3330575"/>
          <p14:tracePt t="137302" x="3776663" y="3303588"/>
          <p14:tracePt t="137319" x="3803650" y="3276600"/>
          <p14:tracePt t="137334" x="3822700" y="3259138"/>
          <p14:tracePt t="137350" x="3867150" y="3214688"/>
          <p14:tracePt t="137366" x="3884613" y="3187700"/>
          <p14:tracePt t="137382" x="3911600" y="3179763"/>
          <p14:tracePt t="137398" x="3938588" y="3152775"/>
          <p14:tracePt t="137414" x="3956050" y="3133725"/>
          <p14:tracePt t="137430" x="3965575" y="3133725"/>
          <p14:tracePt t="137510" x="3965575" y="3143250"/>
          <p14:tracePt t="137515" x="3965575" y="3152775"/>
          <p14:tracePt t="137527" x="3965575" y="3179763"/>
          <p14:tracePt t="137542" x="3965575" y="3224213"/>
          <p14:tracePt t="137558" x="3946525" y="3303588"/>
          <p14:tracePt t="137574" x="3911600" y="3340100"/>
          <p14:tracePt t="137590" x="3884613" y="3394075"/>
          <p14:tracePt t="137606" x="3867150" y="3446463"/>
          <p14:tracePt t="137622" x="3848100" y="3500438"/>
          <p14:tracePt t="137638" x="3840163" y="3554413"/>
          <p14:tracePt t="137654" x="3840163" y="3643313"/>
          <p14:tracePt t="137669" x="3840163" y="3670300"/>
          <p14:tracePt t="137685" x="3840163" y="3732213"/>
          <p14:tracePt t="137701" x="3840163" y="3803650"/>
          <p14:tracePt t="137717" x="3840163" y="3830638"/>
          <p14:tracePt t="137749" x="3840163" y="3848100"/>
          <p14:tracePt t="137765" x="3840163" y="3875088"/>
          <p14:tracePt t="137781" x="3857625" y="3929063"/>
          <p14:tracePt t="137797" x="3857625" y="3956050"/>
          <p14:tracePt t="137813" x="3857625" y="3983038"/>
          <p14:tracePt t="137829" x="3857625" y="4017963"/>
          <p14:tracePt t="137845" x="3840163" y="4062413"/>
          <p14:tracePt t="137861" x="3830638" y="4125913"/>
          <p14:tracePt t="137877" x="3830638" y="4170363"/>
          <p14:tracePt t="137893" x="3830638" y="4295775"/>
          <p14:tracePt t="137909" x="3830638" y="4438650"/>
          <p14:tracePt t="137925" x="3830638" y="4554538"/>
          <p14:tracePt t="137941" x="3822700" y="4643438"/>
          <p14:tracePt t="137957" x="3813175" y="4697413"/>
          <p14:tracePt t="137973" x="3813175" y="4759325"/>
          <p14:tracePt t="137989" x="3813175" y="4803775"/>
          <p14:tracePt t="138005" x="3813175" y="4848225"/>
          <p14:tracePt t="138021" x="3813175" y="4884738"/>
          <p14:tracePt t="138037" x="3813175" y="4911725"/>
          <p14:tracePt t="138053" x="3813175" y="4965700"/>
          <p14:tracePt t="138069" x="3813175" y="5018088"/>
          <p14:tracePt t="138085" x="3813175" y="5062538"/>
          <p14:tracePt t="138101" x="3822700" y="5126038"/>
          <p14:tracePt t="138117" x="3822700" y="5153025"/>
          <p14:tracePt t="138133" x="3822700" y="5170488"/>
          <p14:tracePt t="138149" x="3830638" y="5187950"/>
          <p14:tracePt t="138165" x="3830638" y="5214938"/>
          <p14:tracePt t="138181" x="3840163" y="5241925"/>
          <p14:tracePt t="138197" x="3840163" y="5276850"/>
          <p14:tracePt t="138213" x="3848100" y="5313363"/>
          <p14:tracePt t="138229" x="3867150" y="5357813"/>
          <p14:tracePt t="138245" x="3867150" y="5394325"/>
          <p14:tracePt t="138261" x="3875088" y="5429250"/>
          <p14:tracePt t="138277" x="3875088" y="5456238"/>
          <p14:tracePt t="138293" x="3884613" y="5500688"/>
          <p14:tracePt t="138308" x="3884613" y="5518150"/>
          <p14:tracePt t="138324" x="3884613" y="5545138"/>
          <p14:tracePt t="138356" x="3894138" y="5545138"/>
          <p14:tracePt t="138372" x="3911600" y="5545138"/>
          <p14:tracePt t="138389" x="3929063" y="5518150"/>
          <p14:tracePt t="138404" x="3946525" y="5465763"/>
          <p14:tracePt t="138422" x="3946525" y="5429250"/>
          <p14:tracePt t="138436" x="3946525" y="5394325"/>
          <p14:tracePt t="138452" x="3946525" y="5348288"/>
          <p14:tracePt t="138468" x="3946525" y="5303838"/>
          <p14:tracePt t="138484" x="3946525" y="5241925"/>
          <p14:tracePt t="138500" x="3946525" y="5197475"/>
          <p14:tracePt t="138516" x="3946525" y="5180013"/>
          <p14:tracePt t="138533" x="3973513" y="5153025"/>
          <p14:tracePt t="138548" x="3973513" y="5143500"/>
          <p14:tracePt t="138564" x="3973513" y="5126038"/>
          <p14:tracePt t="138580" x="3973513" y="5116513"/>
          <p14:tracePt t="138596" x="3973513" y="5099050"/>
          <p14:tracePt t="138612" x="3973513" y="5081588"/>
          <p14:tracePt t="138628" x="3973513" y="5054600"/>
          <p14:tracePt t="138644" x="3973513" y="5027613"/>
          <p14:tracePt t="138660" x="3973513" y="4991100"/>
          <p14:tracePt t="138676" x="3965575" y="4973638"/>
          <p14:tracePt t="138692" x="3965575" y="4956175"/>
          <p14:tracePt t="138709" x="3965575" y="4938713"/>
          <p14:tracePt t="138724" x="3965575" y="4929188"/>
          <p14:tracePt t="138756" x="3956050" y="4919663"/>
          <p14:tracePt t="138801" x="3956050" y="4911725"/>
          <p14:tracePt t="138833" x="3946525" y="4911725"/>
          <p14:tracePt t="138837" x="3946525" y="4902200"/>
          <p14:tracePt t="138852" x="3938588" y="4894263"/>
          <p14:tracePt t="138948" x="3929063" y="4894263"/>
          <p14:tracePt t="138976" x="3919538" y="4894263"/>
          <p14:tracePt t="138981" x="3919538" y="4902200"/>
          <p14:tracePt t="139009" x="3919538" y="4911725"/>
          <p14:tracePt t="139013" x="3919538" y="4919663"/>
          <p14:tracePt t="139121" x="3929063" y="4919663"/>
          <p14:tracePt t="140427" x="3938588" y="4911725"/>
          <p14:tracePt t="140957" x="3946525" y="4911725"/>
          <p14:tracePt t="143500" x="3946525" y="4919663"/>
          <p14:tracePt t="143516" x="3965575" y="4929188"/>
          <p14:tracePt t="143529" x="3973513" y="4929188"/>
          <p14:tracePt t="143536" x="3983038" y="4929188"/>
          <p14:tracePt t="143552" x="4017963" y="4929188"/>
          <p14:tracePt t="143995" x="4027488" y="4929188"/>
          <p14:tracePt t="144027" x="4017963" y="4919663"/>
          <p14:tracePt t="144043" x="4000500" y="4911725"/>
          <p14:tracePt t="144047" x="4000500" y="4902200"/>
          <p14:tracePt t="144059" x="3990975" y="4894263"/>
          <p14:tracePt t="144291" x="3983038" y="4894263"/>
          <p14:tracePt t="144435" x="3965575" y="4894263"/>
          <p14:tracePt t="144627" x="3956050" y="4902200"/>
          <p14:tracePt t="144643" x="3938588" y="4902200"/>
          <p14:tracePt t="144659" x="3911600" y="4902200"/>
          <p14:tracePt t="144675" x="3902075" y="4902200"/>
          <p14:tracePt t="144679" x="3894138" y="4902200"/>
          <p14:tracePt t="144691" x="3875088" y="4894263"/>
          <p14:tracePt t="144703" x="3867150" y="4884738"/>
          <p14:tracePt t="144719" x="3840163" y="4867275"/>
          <p14:tracePt t="144735" x="3830638" y="4830763"/>
          <p14:tracePt t="144751" x="3830638" y="4795838"/>
          <p14:tracePt t="144767" x="3830638" y="4741863"/>
          <p14:tracePt t="144783" x="3830638" y="4670425"/>
          <p14:tracePt t="144798" x="3830638" y="4598988"/>
          <p14:tracePt t="144814" x="3830638" y="4518025"/>
          <p14:tracePt t="144830" x="3803650" y="4473575"/>
          <p14:tracePt t="144846" x="3776663" y="4402138"/>
          <p14:tracePt t="144862" x="3768725" y="4367213"/>
          <p14:tracePt t="144878" x="3768725" y="4303713"/>
          <p14:tracePt t="144894" x="3768725" y="4286250"/>
          <p14:tracePt t="144910" x="3759200" y="4241800"/>
          <p14:tracePt t="144926" x="3751263" y="4197350"/>
          <p14:tracePt t="144942" x="3741738" y="4160838"/>
          <p14:tracePt t="144960" x="3724275" y="4125913"/>
          <p14:tracePt t="144974" x="3714750" y="4108450"/>
          <p14:tracePt t="144990" x="3705225" y="4081463"/>
          <p14:tracePt t="145006" x="3687763" y="4044950"/>
          <p14:tracePt t="145022" x="3652838" y="4000500"/>
          <p14:tracePt t="145038" x="3633788" y="3973513"/>
          <p14:tracePt t="145054" x="3598863" y="3946525"/>
          <p14:tracePt t="145070" x="3598863" y="3938588"/>
          <p14:tracePt t="145086" x="3589338" y="3938588"/>
          <p14:tracePt t="145107" x="3581400" y="3929063"/>
          <p14:tracePt t="145123" x="3581400" y="3919538"/>
          <p14:tracePt t="145187" x="3581400" y="3911600"/>
          <p14:tracePt t="145219" x="3581400" y="3929063"/>
          <p14:tracePt t="145223" x="3571875" y="3973513"/>
          <p14:tracePt t="145235" x="3571875" y="3990975"/>
          <p14:tracePt t="145246" x="3562350" y="4017963"/>
          <p14:tracePt t="145263" x="3554413" y="4062413"/>
          <p14:tracePt t="145279" x="3536950" y="4116388"/>
          <p14:tracePt t="145294" x="3509963" y="4179888"/>
          <p14:tracePt t="145310" x="3490913" y="4276725"/>
          <p14:tracePt t="145326" x="3482975" y="4375150"/>
          <p14:tracePt t="145342" x="3482975" y="4465638"/>
          <p14:tracePt t="145358" x="3482975" y="4572000"/>
          <p14:tracePt t="145374" x="3500438" y="4652963"/>
          <p14:tracePt t="145390" x="3509963" y="4705350"/>
          <p14:tracePt t="145406" x="3509963" y="4732338"/>
          <p14:tracePt t="145422" x="3509963" y="4768850"/>
          <p14:tracePt t="145438" x="3509963" y="4822825"/>
          <p14:tracePt t="145454" x="3509963" y="4875213"/>
          <p14:tracePt t="145470" x="3509963" y="4938713"/>
          <p14:tracePt t="145486" x="3509963" y="5018088"/>
          <p14:tracePt t="145502" x="3490913" y="5072063"/>
          <p14:tracePt t="145518" x="3465513" y="5126038"/>
          <p14:tracePt t="145534" x="3455988" y="5160963"/>
          <p14:tracePt t="145550" x="3455988" y="5197475"/>
          <p14:tracePt t="145566" x="3455988" y="5241925"/>
          <p14:tracePt t="145582" x="3455988" y="5268913"/>
          <p14:tracePt t="145598" x="3473450" y="5286375"/>
          <p14:tracePt t="145614" x="3490913" y="5330825"/>
          <p14:tracePt t="145630" x="3517900" y="5357813"/>
          <p14:tracePt t="145646" x="3544888" y="5384800"/>
          <p14:tracePt t="145662" x="3554413" y="5394325"/>
          <p14:tracePt t="145678" x="3571875" y="5429250"/>
          <p14:tracePt t="145694" x="3589338" y="5446713"/>
          <p14:tracePt t="145710" x="3598863" y="5446713"/>
          <p14:tracePt t="145726" x="3608388" y="5465763"/>
          <p14:tracePt t="145757" x="3625850" y="5465763"/>
          <p14:tracePt t="145773" x="3660775" y="5465763"/>
          <p14:tracePt t="145789" x="3705225" y="5465763"/>
          <p14:tracePt t="145805" x="3741738" y="5465763"/>
          <p14:tracePt t="145821" x="3768725" y="5465763"/>
          <p14:tracePt t="145838" x="3776663" y="5465763"/>
          <p14:tracePt t="145853" x="3813175" y="5465763"/>
          <p14:tracePt t="145869" x="3840163" y="5465763"/>
          <p14:tracePt t="145885" x="3884613" y="5465763"/>
          <p14:tracePt t="145901" x="3938588" y="5465763"/>
          <p14:tracePt t="145917" x="4010025" y="5465763"/>
          <p14:tracePt t="145933" x="4089400" y="5465763"/>
          <p14:tracePt t="145949" x="4133850" y="5465763"/>
          <p14:tracePt t="145965" x="4152900" y="5465763"/>
          <p14:tracePt t="145981" x="4160838" y="5456238"/>
          <p14:tracePt t="145997" x="4179888" y="5456238"/>
          <p14:tracePt t="146013" x="4205288" y="5456238"/>
          <p14:tracePt t="146029" x="4224338" y="5456238"/>
          <p14:tracePt t="146045" x="4259263" y="5456238"/>
          <p14:tracePt t="146061" x="4286250" y="5456238"/>
          <p14:tracePt t="146077" x="4295775" y="5456238"/>
          <p14:tracePt t="146093" x="4322763" y="5456238"/>
          <p14:tracePt t="146109" x="4357688" y="5456238"/>
          <p14:tracePt t="146125" x="4402138" y="5456238"/>
          <p14:tracePt t="146141" x="4446588" y="5429250"/>
          <p14:tracePt t="146180" x="4456113" y="5419725"/>
          <p14:tracePt t="146517" x="4483100" y="5411788"/>
          <p14:tracePt t="146536" x="4483100" y="5394325"/>
          <p14:tracePt t="146549" x="4456113" y="5375275"/>
          <p14:tracePt t="146553" x="4438650" y="5367338"/>
          <p14:tracePt t="146565" x="4429125" y="5340350"/>
          <p14:tracePt t="146573" x="4411663" y="5313363"/>
          <p14:tracePt t="146589" x="4384675" y="5232400"/>
          <p14:tracePt t="146605" x="4313238" y="5153025"/>
          <p14:tracePt t="146621" x="4268788" y="5081588"/>
          <p14:tracePt t="146637" x="4224338" y="5037138"/>
          <p14:tracePt t="146653" x="4179888" y="5000625"/>
          <p14:tracePt t="146669" x="4143375" y="4965700"/>
          <p14:tracePt t="146685" x="4098925" y="4929188"/>
          <p14:tracePt t="146701" x="4089400" y="4919663"/>
          <p14:tracePt t="146717" x="4071938" y="4894263"/>
          <p14:tracePt t="146733" x="4062413" y="4894263"/>
          <p14:tracePt t="146749" x="4054475" y="4884738"/>
          <p14:tracePt t="146805" x="4044950" y="4875213"/>
          <p14:tracePt t="146821" x="4037013" y="4875213"/>
          <p14:tracePt t="146837" x="4037013" y="4867275"/>
          <p14:tracePt t="146935" x="4027488" y="4867275"/>
          <p14:tracePt t="146967" x="4017963" y="4875213"/>
          <p14:tracePt t="146971" x="4017963" y="4884738"/>
          <p14:tracePt t="147015" x="4010025" y="4894263"/>
          <p14:tracePt t="147031" x="4010025" y="4902200"/>
          <p14:tracePt t="147127" x="4000500" y="4911725"/>
          <p14:tracePt t="147210" x="3990975" y="4911725"/>
          <p14:tracePt t="147223" x="3973513" y="4911725"/>
          <p14:tracePt t="147228" x="3956050" y="4911725"/>
          <p14:tracePt t="147244" x="3938588" y="4911725"/>
          <p14:tracePt t="147260" x="3911600" y="4911725"/>
          <p14:tracePt t="147383" x="3902075" y="4911725"/>
          <p14:tracePt t="147399" x="3894138" y="4911725"/>
          <p14:tracePt t="147419" x="3884613" y="4911725"/>
          <p14:tracePt t="147639" x="3884613" y="4902200"/>
          <p14:tracePt t="147655" x="3884613" y="4894263"/>
          <p14:tracePt t="147659" x="3894138" y="4884738"/>
          <p14:tracePt t="147671" x="3902075" y="4875213"/>
          <p14:tracePt t="147676" x="3919538" y="4857750"/>
          <p14:tracePt t="147692" x="3946525" y="4813300"/>
          <p14:tracePt t="147708" x="3956050" y="4786313"/>
          <p14:tracePt t="147724" x="3956050" y="4741863"/>
          <p14:tracePt t="147740" x="3956050" y="4697413"/>
          <p14:tracePt t="147756" x="3956050" y="4625975"/>
          <p14:tracePt t="147772" x="3956050" y="4562475"/>
          <p14:tracePt t="147788" x="3956050" y="4500563"/>
          <p14:tracePt t="147805" x="3956050" y="4402138"/>
          <p14:tracePt t="147820" x="3956050" y="4268788"/>
          <p14:tracePt t="147836" x="3956050" y="4152900"/>
          <p14:tracePt t="147851" x="3956050" y="4037013"/>
          <p14:tracePt t="147868" x="3973513" y="3946525"/>
          <p14:tracePt t="147883" x="3983038" y="3867150"/>
          <p14:tracePt t="147899" x="3983038" y="3803650"/>
          <p14:tracePt t="147915" x="3946525" y="3714750"/>
          <p14:tracePt t="147931" x="3902075" y="3652838"/>
          <p14:tracePt t="147947" x="3875088" y="3616325"/>
          <p14:tracePt t="147963" x="3867150" y="3598863"/>
          <p14:tracePt t="147979" x="3867150" y="3554413"/>
          <p14:tracePt t="147995" x="3867150" y="3517900"/>
          <p14:tracePt t="148011" x="3867150" y="3490913"/>
          <p14:tracePt t="148027" x="3867150" y="3438525"/>
          <p14:tracePt t="148043" x="3867150" y="3402013"/>
          <p14:tracePt t="148059" x="3867150" y="3367088"/>
          <p14:tracePt t="148075" x="3867150" y="3348038"/>
          <p14:tracePt t="148091" x="3867150" y="3313113"/>
          <p14:tracePt t="148107" x="3867150" y="3268663"/>
          <p14:tracePt t="148123" x="3867150" y="3241675"/>
          <p14:tracePt t="148155" x="3867150" y="3232150"/>
          <p14:tracePt t="148199" x="3875088" y="3232150"/>
          <p14:tracePt t="148247" x="3894138" y="3232150"/>
          <p14:tracePt t="148263" x="3902075" y="3232150"/>
          <p14:tracePt t="148267" x="3911600" y="3232150"/>
          <p14:tracePt t="148279" x="3911600" y="3241675"/>
          <p14:tracePt t="148295" x="3911600" y="3268663"/>
          <p14:tracePt t="148299" x="3911600" y="3276600"/>
          <p14:tracePt t="148315" x="3911600" y="3313113"/>
          <p14:tracePt t="148331" x="3911600" y="3348038"/>
          <p14:tracePt t="148347" x="3911600" y="3394075"/>
          <p14:tracePt t="148363" x="3911600" y="3465513"/>
          <p14:tracePt t="148379" x="3911600" y="3527425"/>
          <p14:tracePt t="148395" x="3911600" y="3589338"/>
          <p14:tracePt t="148411" x="3911600" y="3608388"/>
          <p14:tracePt t="148427" x="3911600" y="3687763"/>
          <p14:tracePt t="148443" x="3911600" y="3741738"/>
          <p14:tracePt t="148460" x="3911600" y="3867150"/>
          <p14:tracePt t="148476" x="3911600" y="3973513"/>
          <p14:tracePt t="148491" x="3911600" y="4017963"/>
          <p14:tracePt t="148507" x="3902075" y="4125913"/>
          <p14:tracePt t="148523" x="3894138" y="4214813"/>
          <p14:tracePt t="148540" x="3857625" y="4303713"/>
          <p14:tracePt t="148555" x="3857625" y="4340225"/>
          <p14:tracePt t="148571" x="3857625" y="4402138"/>
          <p14:tracePt t="148588" x="3857625" y="4473575"/>
          <p14:tracePt t="148604" x="3857625" y="4562475"/>
          <p14:tracePt t="148620" x="3867150" y="4652963"/>
          <p14:tracePt t="148636" x="3867150" y="4751388"/>
          <p14:tracePt t="148651" x="3867150" y="4795838"/>
          <p14:tracePt t="148667" x="3867150" y="4884738"/>
          <p14:tracePt t="148683" x="3867150" y="4946650"/>
          <p14:tracePt t="148699" x="3867150" y="5000625"/>
          <p14:tracePt t="148715" x="3867150" y="5054600"/>
          <p14:tracePt t="148731" x="3867150" y="5143500"/>
          <p14:tracePt t="148747" x="3867150" y="5224463"/>
          <p14:tracePt t="148763" x="3884613" y="5340350"/>
          <p14:tracePt t="148779" x="3911600" y="5456238"/>
          <p14:tracePt t="148795" x="3929063" y="5554663"/>
          <p14:tracePt t="148811" x="3946525" y="5634038"/>
          <p14:tracePt t="148827" x="3983038" y="5697538"/>
          <p14:tracePt t="148843" x="4000500" y="5759450"/>
          <p14:tracePt t="148858" x="4010025" y="5803900"/>
          <p14:tracePt t="148874" x="4010025" y="5830888"/>
          <p14:tracePt t="148891" x="4010025" y="5857875"/>
          <p14:tracePt t="148907" x="4010025" y="5875338"/>
          <p14:tracePt t="148939" x="4010025" y="5902325"/>
          <p14:tracePt t="148970" x="4010025" y="5911850"/>
          <p14:tracePt t="148986" x="4010025" y="5919788"/>
          <p14:tracePt t="149068" x="4010025" y="5902325"/>
          <p14:tracePt t="149081" x="4000500" y="5884863"/>
          <p14:tracePt t="149085" x="3973513" y="5857875"/>
          <p14:tracePt t="149099" x="3965575" y="5840413"/>
          <p14:tracePt t="149114" x="3946525" y="5813425"/>
          <p14:tracePt t="149117" x="3938588" y="5795963"/>
          <p14:tracePt t="149130" x="3929063" y="5759450"/>
          <p14:tracePt t="149146" x="3894138" y="5688013"/>
          <p14:tracePt t="149162" x="3813175" y="5572125"/>
          <p14:tracePt t="149178" x="3679825" y="5429250"/>
          <p14:tracePt t="149194" x="3544888" y="5303838"/>
          <p14:tracePt t="149210" x="3446463" y="5232400"/>
          <p14:tracePt t="149226" x="3330575" y="5160963"/>
          <p14:tracePt t="149242" x="3241675" y="5099050"/>
          <p14:tracePt t="149258" x="3152775" y="5054600"/>
          <p14:tracePt t="149274" x="3116263" y="5045075"/>
          <p14:tracePt t="149292" x="3071813" y="5037138"/>
          <p14:tracePt t="149306" x="3062288" y="5027613"/>
          <p14:tracePt t="149322" x="3044825" y="5018088"/>
          <p14:tracePt t="149338" x="3000375" y="4991100"/>
          <p14:tracePt t="149354" x="2973388" y="4991100"/>
          <p14:tracePt t="149370" x="2938463" y="4965700"/>
          <p14:tracePt t="149386" x="2894013" y="4946650"/>
          <p14:tracePt t="149402" x="2867025" y="4919663"/>
          <p14:tracePt t="149418" x="2847975" y="4902200"/>
          <p14:tracePt t="149434" x="2840038" y="4902200"/>
          <p14:tracePt t="149529" x="2847975" y="4902200"/>
          <p14:tracePt t="149533" x="2857500" y="4902200"/>
          <p14:tracePt t="149546" x="2867025" y="4902200"/>
          <p14:tracePt t="149562" x="2901950" y="4902200"/>
          <p14:tracePt t="149578" x="2928938" y="4902200"/>
          <p14:tracePt t="149594" x="2965450" y="4902200"/>
          <p14:tracePt t="149610" x="2990850" y="4902200"/>
          <p14:tracePt t="149613" x="3000375" y="4902200"/>
          <p14:tracePt t="149626" x="3027363" y="4902200"/>
          <p14:tracePt t="149642" x="3054350" y="4902200"/>
          <p14:tracePt t="149658" x="3089275" y="4902200"/>
          <p14:tracePt t="149674" x="3133725" y="4902200"/>
          <p14:tracePt t="149690" x="3214688" y="4902200"/>
          <p14:tracePt t="149706" x="3303588" y="4902200"/>
          <p14:tracePt t="149722" x="3357563" y="4902200"/>
          <p14:tracePt t="149738" x="3411538" y="4902200"/>
          <p14:tracePt t="149754" x="3446463" y="4902200"/>
          <p14:tracePt t="149770" x="3473450" y="4902200"/>
          <p14:tracePt t="149786" x="3509963" y="4902200"/>
          <p14:tracePt t="149802" x="3581400" y="4902200"/>
          <p14:tracePt t="149818" x="3652838" y="4902200"/>
          <p14:tracePt t="149834" x="3714750" y="4902200"/>
          <p14:tracePt t="149850" x="3741738" y="4894263"/>
          <p14:tracePt t="149866" x="3759200" y="4884738"/>
          <p14:tracePt t="149882" x="3786188" y="4884738"/>
          <p14:tracePt t="149898" x="3848100" y="4884738"/>
          <p14:tracePt t="149914" x="3911600" y="4884738"/>
          <p14:tracePt t="149930" x="4000500" y="4894263"/>
          <p14:tracePt t="149946" x="4054475" y="4894263"/>
          <p14:tracePt t="149962" x="4133850" y="4894263"/>
          <p14:tracePt t="149978" x="4179888" y="4894263"/>
          <p14:tracePt t="149995" x="4205288" y="4902200"/>
          <p14:tracePt t="150010" x="4224338" y="4902200"/>
          <p14:tracePt t="150026" x="4268788" y="4902200"/>
          <p14:tracePt t="150042" x="4313238" y="4902200"/>
          <p14:tracePt t="150058" x="4348163" y="4911725"/>
          <p14:tracePt t="150074" x="4402138" y="4919663"/>
          <p14:tracePt t="150090" x="4429125" y="4919663"/>
          <p14:tracePt t="150106" x="4473575" y="4919663"/>
          <p14:tracePt t="150122" x="4537075" y="4919663"/>
          <p14:tracePt t="150138" x="4598988" y="4919663"/>
          <p14:tracePt t="150154" x="4633913" y="4919663"/>
          <p14:tracePt t="150170" x="4670425" y="4919663"/>
          <p14:tracePt t="150186" x="4714875" y="4919663"/>
          <p14:tracePt t="150202" x="4776788" y="4919663"/>
          <p14:tracePt t="150218" x="4848225" y="4919663"/>
          <p14:tracePt t="150234" x="4919663" y="4919663"/>
          <p14:tracePt t="150250" x="4946650" y="4919663"/>
          <p14:tracePt t="150334" x="4956175" y="4919663"/>
          <p14:tracePt t="150411" x="4965700" y="4919663"/>
          <p14:tracePt t="150431" x="4983163" y="4919663"/>
          <p14:tracePt t="150443" x="4991100" y="4919663"/>
          <p14:tracePt t="152655" x="4956175" y="4919663"/>
          <p14:tracePt t="152659" x="4929188" y="4919663"/>
          <p14:tracePt t="152671" x="4919663" y="4919663"/>
          <p14:tracePt t="152679" x="4911725" y="4929188"/>
          <p14:tracePt t="152695" x="4902200" y="4938713"/>
          <p14:tracePt t="152767" x="4894263" y="4938713"/>
          <p14:tracePt t="152771" x="4875213" y="4938713"/>
          <p14:tracePt t="152783" x="4848225" y="4946650"/>
          <p14:tracePt t="152791" x="4840288" y="4946650"/>
          <p14:tracePt t="152815" x="4830763" y="4946650"/>
          <p14:tracePt t="152823" x="4822825" y="4946650"/>
          <p14:tracePt t="153073" x="4813300" y="4946650"/>
          <p14:tracePt t="153089" x="4795838" y="4946650"/>
          <p14:tracePt t="153093" x="4786313" y="4946650"/>
          <p14:tracePt t="153105" x="4759325" y="4946650"/>
          <p14:tracePt t="153111" x="4714875" y="4956175"/>
          <p14:tracePt t="153127" x="4616450" y="4973638"/>
          <p14:tracePt t="153143" x="4572000" y="4973638"/>
          <p14:tracePt t="153158" x="4562475" y="4973638"/>
          <p14:tracePt t="153175" x="4527550" y="4973638"/>
          <p14:tracePt t="153191" x="4456113" y="4973638"/>
          <p14:tracePt t="153206" x="4330700" y="4973638"/>
          <p14:tracePt t="153223" x="4125913" y="4973638"/>
          <p14:tracePt t="153238" x="3973513" y="4973638"/>
          <p14:tracePt t="153254" x="3884613" y="4973638"/>
          <p14:tracePt t="153270" x="3830638" y="4973638"/>
          <p14:tracePt t="153287" x="3803650" y="4973638"/>
          <p14:tracePt t="153457" x="3803650" y="4965700"/>
          <p14:tracePt t="153473" x="3822700" y="4965700"/>
          <p14:tracePt t="153477" x="3840163" y="4965700"/>
          <p14:tracePt t="153489" x="3884613" y="4965700"/>
          <p14:tracePt t="153494" x="3929063" y="4965700"/>
          <p14:tracePt t="153510" x="3983038" y="4965700"/>
          <p14:tracePt t="153526" x="4037013" y="4965700"/>
          <p14:tracePt t="153542" x="4054475" y="4956175"/>
          <p14:tracePt t="153558" x="4071938" y="4956175"/>
          <p14:tracePt t="153574" x="4071938" y="4946650"/>
          <p14:tracePt t="153590" x="4071938" y="4929188"/>
          <p14:tracePt t="153633" x="4071938" y="4919663"/>
          <p14:tracePt t="153649" x="4062413" y="4919663"/>
          <p14:tracePt t="153654" x="4054475" y="4919663"/>
          <p14:tracePt t="153670" x="4010025" y="4919663"/>
          <p14:tracePt t="153686" x="3965575" y="4919663"/>
          <p14:tracePt t="153702" x="3929063" y="4919663"/>
          <p14:tracePt t="153719" x="3902075" y="4919663"/>
          <p14:tracePt t="153734" x="3884613" y="4919663"/>
          <p14:tracePt t="153766" x="3875088" y="4911725"/>
          <p14:tracePt t="153793" x="3875088" y="4902200"/>
          <p14:tracePt t="154145" x="3884613" y="4902200"/>
          <p14:tracePt t="154161" x="3894138" y="4902200"/>
          <p14:tracePt t="154165" x="3911600" y="4919663"/>
          <p14:tracePt t="154240" x="3919538" y="4919663"/>
          <p14:tracePt t="154273" x="3929063" y="4919663"/>
          <p14:tracePt t="156527" x="3938588" y="4919663"/>
          <p14:tracePt t="156594" x="3929063" y="4919663"/>
          <p14:tracePt t="156610" x="3919538" y="4919663"/>
          <p14:tracePt t="156623" x="3911600" y="4919663"/>
          <p14:tracePt t="156627" x="3894138" y="4919663"/>
          <p14:tracePt t="156643" x="3875088" y="4919663"/>
          <p14:tracePt t="156660" x="3867150" y="4919663"/>
          <p14:tracePt t="156675" x="3848100" y="4919663"/>
          <p14:tracePt t="156691" x="3822700" y="4919663"/>
          <p14:tracePt t="156707" x="3795713" y="4919663"/>
          <p14:tracePt t="156723" x="3751263" y="4919663"/>
          <p14:tracePt t="156739" x="3705225" y="4919663"/>
          <p14:tracePt t="156755" x="3687763" y="4919663"/>
          <p14:tracePt t="156771" x="3660775" y="4919663"/>
          <p14:tracePt t="156787" x="3633788" y="4919663"/>
          <p14:tracePt t="156803" x="3589338" y="4919663"/>
          <p14:tracePt t="156819" x="3554413" y="4919663"/>
          <p14:tracePt t="156835" x="3509963" y="4919663"/>
          <p14:tracePt t="156851" x="3482975" y="4919663"/>
          <p14:tracePt t="156867" x="3465513" y="4919663"/>
          <p14:tracePt t="156883" x="3455988" y="4919663"/>
          <p14:tracePt t="156899" x="3438525" y="4919663"/>
          <p14:tracePt t="156931" x="3411538" y="4919663"/>
          <p14:tracePt t="156947" x="3394075" y="4919663"/>
          <p14:tracePt t="156963" x="3375025" y="4919663"/>
          <p14:tracePt t="156979" x="3357563" y="4919663"/>
          <p14:tracePt t="156995" x="3348038" y="4919663"/>
          <p14:tracePt t="157027" x="3313113" y="4919663"/>
          <p14:tracePt t="157043" x="3295650" y="4919663"/>
          <p14:tracePt t="157059" x="3268663" y="4919663"/>
          <p14:tracePt t="157075" x="3251200" y="4919663"/>
          <p14:tracePt t="157091" x="3241675" y="4919663"/>
          <p14:tracePt t="157155" x="3232150" y="4919663"/>
          <p14:tracePt t="157167" x="3224213" y="4919663"/>
          <p14:tracePt t="157183" x="3214688" y="4919663"/>
          <p14:tracePt t="157187" x="3205163" y="4919663"/>
          <p14:tracePt t="157203" x="3197225" y="4919663"/>
          <p14:tracePt t="157219" x="3187700" y="4919663"/>
          <p14:tracePt t="157235" x="3179763" y="4919663"/>
          <p14:tracePt t="157295" x="3170238" y="4919663"/>
          <p14:tracePt t="157487" x="3160713" y="4919663"/>
          <p14:tracePt t="157503" x="3152775" y="4919663"/>
          <p14:tracePt t="157535" x="3143250" y="4919663"/>
          <p14:tracePt t="157551" x="3133725" y="4919663"/>
          <p14:tracePt t="157555" x="3116263" y="4919663"/>
          <p14:tracePt t="157570" x="3081338" y="4919663"/>
          <p14:tracePt t="157586" x="3071813" y="4919663"/>
          <p14:tracePt t="157602" x="3036888" y="4919663"/>
          <p14:tracePt t="157618" x="3017838" y="4919663"/>
          <p14:tracePt t="157777" x="3009900" y="4919663"/>
          <p14:tracePt t="157793" x="3000375" y="4929188"/>
          <p14:tracePt t="158001" x="3009900" y="4929188"/>
          <p14:tracePt t="158016" x="3017838" y="4929188"/>
          <p14:tracePt t="158021" x="3027363" y="4929188"/>
          <p14:tracePt t="158034" x="3036888" y="4929188"/>
          <p14:tracePt t="158050" x="3054350" y="4929188"/>
          <p14:tracePt t="158066" x="3089275" y="4929188"/>
          <p14:tracePt t="158082" x="3116263" y="4929188"/>
          <p14:tracePt t="158098" x="3133725" y="4929188"/>
          <p14:tracePt t="158114" x="3160713" y="4929188"/>
          <p14:tracePt t="158130" x="3170238" y="4929188"/>
          <p14:tracePt t="158146" x="3187700" y="4929188"/>
          <p14:tracePt t="158162" x="3205163" y="4929188"/>
          <p14:tracePt t="158178" x="3251200" y="4929188"/>
          <p14:tracePt t="158194" x="3286125" y="4929188"/>
          <p14:tracePt t="158210" x="3322638" y="4929188"/>
          <p14:tracePt t="158226" x="3330575" y="4929188"/>
          <p14:tracePt t="158242" x="3348038" y="4929188"/>
          <p14:tracePt t="158258" x="3357563" y="4938713"/>
          <p14:tracePt t="158274" x="3375025" y="4938713"/>
          <p14:tracePt t="158290" x="3411538" y="4938713"/>
          <p14:tracePt t="158306" x="3455988" y="4938713"/>
          <p14:tracePt t="158322" x="3490913" y="4938713"/>
          <p14:tracePt t="158338" x="3509963" y="4938713"/>
          <p14:tracePt t="158354" x="3536950" y="4938713"/>
          <p14:tracePt t="158370" x="3571875" y="4956175"/>
          <p14:tracePt t="158386" x="3625850" y="4956175"/>
          <p14:tracePt t="158402" x="3697288" y="4965700"/>
          <p14:tracePt t="158422" x="3795713" y="4965700"/>
          <p14:tracePt t="158434" x="3813175" y="4965700"/>
          <p14:tracePt t="158450" x="3822700" y="4965700"/>
          <p14:tracePt t="158481" x="3840163" y="4965700"/>
          <p14:tracePt t="158497" x="3867150" y="4965700"/>
          <p14:tracePt t="158502" x="3894138" y="4965700"/>
          <p14:tracePt t="158514" x="3919538" y="4965700"/>
          <p14:tracePt t="158530" x="3956050" y="4965700"/>
          <p14:tracePt t="158545" x="3990975" y="4965700"/>
          <p14:tracePt t="158561" x="4000500" y="4965700"/>
          <p14:tracePt t="158625" x="4017963" y="4965700"/>
          <p14:tracePt t="158629" x="4027488" y="4965700"/>
          <p14:tracePt t="159239" x="4027488" y="4983163"/>
          <p14:tracePt t="159266" x="4027488" y="4991100"/>
          <p14:tracePt t="159271" x="4027488" y="5000625"/>
          <p14:tracePt t="159283" x="4027488" y="5018088"/>
          <p14:tracePt t="159299" x="4027488" y="5037138"/>
          <p14:tracePt t="159315" x="4017963" y="5045075"/>
          <p14:tracePt t="159329" x="4017963" y="5054600"/>
          <p14:tracePt t="159347" x="4017963" y="5062538"/>
          <p14:tracePt t="159361" x="4017963" y="5072063"/>
          <p14:tracePt t="159377" x="4017963" y="5081588"/>
          <p14:tracePt t="159393" x="4027488" y="5099050"/>
          <p14:tracePt t="159409" x="4027488" y="5116513"/>
          <p14:tracePt t="159425" x="4044950" y="5126038"/>
          <p14:tracePt t="159441" x="4044950" y="5143500"/>
          <p14:tracePt t="159457" x="4054475" y="5153025"/>
          <p14:tracePt t="159473" x="4062413" y="5170488"/>
          <p14:tracePt t="159489" x="4062413" y="5187950"/>
          <p14:tracePt t="159505" x="4081463" y="5214938"/>
          <p14:tracePt t="159521" x="4089400" y="5241925"/>
          <p14:tracePt t="159537" x="4089400" y="5251450"/>
          <p14:tracePt t="159553" x="4089400" y="5268913"/>
          <p14:tracePt t="159569" x="4089400" y="5276850"/>
          <p14:tracePt t="159585" x="4089400" y="5295900"/>
          <p14:tracePt t="159600" x="4089400" y="5313363"/>
          <p14:tracePt t="159616" x="4089400" y="5330825"/>
          <p14:tracePt t="159632" x="4089400" y="5348288"/>
          <p14:tracePt t="159667" x="4089400" y="5357813"/>
          <p14:tracePt t="159683" x="4089400" y="5367338"/>
          <p14:tracePt t="159696" x="4081463" y="5367338"/>
          <p14:tracePt t="159713" x="4081463" y="5384800"/>
          <p14:tracePt t="159744" x="4081463" y="5394325"/>
          <p14:tracePt t="159760" x="4081463" y="5402263"/>
          <p14:tracePt t="159776" x="4081463" y="5411788"/>
          <p14:tracePt t="159795" x="4081463" y="5419725"/>
          <p14:tracePt t="159894" x="4081463" y="5402263"/>
          <p14:tracePt t="159907" x="4081463" y="5375275"/>
          <p14:tracePt t="159911" x="4081463" y="5357813"/>
          <p14:tracePt t="159922" x="4071938" y="5330825"/>
          <p14:tracePt t="159936" x="4071938" y="5313363"/>
          <p14:tracePt t="159952" x="4054475" y="5251450"/>
          <p14:tracePt t="159970" x="4027488" y="5205413"/>
          <p14:tracePt t="159984" x="4010025" y="5187950"/>
          <p14:tracePt t="160000" x="4000500" y="5153025"/>
          <p14:tracePt t="160016" x="3973513" y="5126038"/>
          <p14:tracePt t="160032" x="3965575" y="5116513"/>
          <p14:tracePt t="160048" x="3965575" y="5089525"/>
          <p14:tracePt t="160064" x="3965575" y="5062538"/>
          <p14:tracePt t="160080" x="3965575" y="5037138"/>
          <p14:tracePt t="160096" x="3965575" y="5010150"/>
          <p14:tracePt t="160112" x="3965575" y="4973638"/>
          <p14:tracePt t="160128" x="3965575" y="4946650"/>
          <p14:tracePt t="160144" x="3946525" y="4929188"/>
          <p14:tracePt t="160160" x="3938588" y="4919663"/>
          <p14:tracePt t="160179" x="3938588" y="4911725"/>
          <p14:tracePt t="160195" x="3929063" y="4902200"/>
          <p14:tracePt t="160227" x="3919538" y="4902200"/>
          <p14:tracePt t="160243" x="3919538" y="4894263"/>
          <p14:tracePt t="160275" x="3919538" y="4884738"/>
          <p14:tracePt t="160291" x="3919538" y="4875213"/>
          <p14:tracePt t="160733" x="3919538" y="4884738"/>
          <p14:tracePt t="160781" x="3929063" y="4894263"/>
          <p14:tracePt t="160940" x="3938588" y="4902200"/>
          <p14:tracePt t="162071" x="3946525" y="4911725"/>
          <p14:tracePt t="162090" x="3965575" y="4929188"/>
          <p14:tracePt t="162103" x="3973513" y="4929188"/>
          <p14:tracePt t="162119" x="3973513" y="4938713"/>
          <p14:tracePt t="162123" x="3983038" y="4946650"/>
          <p14:tracePt t="162135" x="3983038" y="4956175"/>
          <p14:tracePt t="162142" x="3990975" y="4965700"/>
          <p14:tracePt t="162159" x="4000500" y="4983163"/>
          <p14:tracePt t="162174" x="4037013" y="5018088"/>
          <p14:tracePt t="162190" x="4089400" y="5037138"/>
          <p14:tracePt t="162206" x="4152900" y="5072063"/>
          <p14:tracePt t="162222" x="4179888" y="5081588"/>
          <p14:tracePt t="162238" x="4197350" y="5099050"/>
          <p14:tracePt t="162254" x="4205288" y="5126038"/>
          <p14:tracePt t="162270" x="4224338" y="5160963"/>
          <p14:tracePt t="162286" x="4251325" y="5205413"/>
          <p14:tracePt t="162302" x="4313238" y="5241925"/>
          <p14:tracePt t="162318" x="4348163" y="5259388"/>
          <p14:tracePt t="162334" x="4367213" y="5286375"/>
          <p14:tracePt t="162350" x="4375150" y="5295900"/>
          <p14:tracePt t="162366" x="4394200" y="5322888"/>
          <p14:tracePt t="162382" x="4394200" y="5340350"/>
          <p14:tracePt t="162398" x="4411663" y="5367338"/>
          <p14:tracePt t="162415" x="4419600" y="5394325"/>
          <p14:tracePt t="162446" x="4438650" y="5419725"/>
          <p14:tracePt t="162462" x="4446588" y="5419725"/>
          <p14:tracePt t="162478" x="4446588" y="5438775"/>
          <p14:tracePt t="162494" x="4446588" y="5465763"/>
          <p14:tracePt t="162510" x="4446588" y="5473700"/>
          <p14:tracePt t="162542" x="4446588" y="5483225"/>
          <p14:tracePt t="162615" x="4446588" y="5491163"/>
          <p14:tracePt t="162630" x="4438650" y="5510213"/>
          <p14:tracePt t="162663" x="4438650" y="5518150"/>
          <p14:tracePt t="162679" x="4429125" y="5518150"/>
          <p14:tracePt t="162695" x="4419600" y="5518150"/>
          <p14:tracePt t="162855" x="4411663" y="5510213"/>
          <p14:tracePt t="162859" x="4411663" y="5500688"/>
          <p14:tracePt t="162886" x="4394200" y="5491163"/>
          <p14:tracePt t="162891" x="4394200" y="5483225"/>
          <p14:tracePt t="162902" x="4384675" y="5473700"/>
          <p14:tracePt t="162919" x="4375150" y="5473700"/>
          <p14:tracePt t="162925" x="4367213" y="5465763"/>
          <p14:tracePt t="162983" x="4367213" y="5456238"/>
          <p14:tracePt t="162987" x="4357688" y="5456238"/>
          <p14:tracePt t="162999" x="4357688" y="5446713"/>
          <p14:tracePt t="163015" x="4357688" y="5429250"/>
          <p14:tracePt t="163030" x="4348163" y="5402263"/>
          <p14:tracePt t="163047" x="4348163" y="5384800"/>
          <p14:tracePt t="163053" x="4348163" y="5375275"/>
          <p14:tracePt t="163069" x="4348163" y="5330825"/>
          <p14:tracePt t="163085" x="4348163" y="5268913"/>
          <p14:tracePt t="163101" x="4348163" y="5214938"/>
          <p14:tracePt t="163117" x="4348163" y="5180013"/>
          <p14:tracePt t="163133" x="4348163" y="5153025"/>
          <p14:tracePt t="163149" x="4348163" y="5126038"/>
          <p14:tracePt t="163165" x="4348163" y="5116513"/>
          <p14:tracePt t="163181" x="4348163" y="5099050"/>
          <p14:tracePt t="163197" x="4348163" y="5081588"/>
          <p14:tracePt t="163213" x="4348163" y="5054600"/>
          <p14:tracePt t="163229" x="4367213" y="5037138"/>
          <p14:tracePt t="163245" x="4367213" y="5018088"/>
          <p14:tracePt t="163261" x="4367213" y="5010150"/>
          <p14:tracePt t="163277" x="4367213" y="4991100"/>
          <p14:tracePt t="163293" x="4367213" y="4983163"/>
          <p14:tracePt t="163309" x="4367213" y="4973638"/>
          <p14:tracePt t="163325" x="4367213" y="4965700"/>
          <p14:tracePt t="163341" x="4384675" y="4946650"/>
          <p14:tracePt t="163357" x="4394200" y="4946650"/>
          <p14:tracePt t="163417" x="4394200" y="4938713"/>
          <p14:tracePt t="163464" x="4394200" y="4929188"/>
          <p14:tracePt t="163609" x="4394200" y="4919663"/>
          <p14:tracePt t="163849" x="4375150" y="4919663"/>
          <p14:tracePt t="163864" x="4367213" y="4929188"/>
          <p14:tracePt t="163880" x="4357688" y="4938713"/>
          <p14:tracePt t="163913" x="4357688" y="4946650"/>
          <p14:tracePt t="163917" x="4340225" y="4956175"/>
          <p14:tracePt t="164121" x="4340225" y="4965700"/>
          <p14:tracePt t="164137" x="4340225" y="4973638"/>
          <p14:tracePt t="164141" x="4340225" y="4983163"/>
          <p14:tracePt t="164156" x="4340225" y="5010150"/>
          <p14:tracePt t="164172" x="4340225" y="5037138"/>
          <p14:tracePt t="164188" x="4340225" y="5054600"/>
          <p14:tracePt t="164204" x="4340225" y="5072063"/>
          <p14:tracePt t="164220" x="4330700" y="5089525"/>
          <p14:tracePt t="164236" x="4330700" y="5116513"/>
          <p14:tracePt t="164252" x="4313238" y="5160963"/>
          <p14:tracePt t="164268" x="4313238" y="5197475"/>
          <p14:tracePt t="164284" x="4313238" y="5241925"/>
          <p14:tracePt t="164300" x="4313238" y="5259388"/>
          <p14:tracePt t="164316" x="4313238" y="5295900"/>
          <p14:tracePt t="164333" x="4303713" y="5340350"/>
          <p14:tracePt t="164348" x="4303713" y="5375275"/>
          <p14:tracePt t="164364" x="4303713" y="5402263"/>
          <p14:tracePt t="164380" x="4330700" y="5456238"/>
          <p14:tracePt t="164397" x="4348163" y="5483225"/>
          <p14:tracePt t="164412" x="4357688" y="5491163"/>
          <p14:tracePt t="164428" x="4367213" y="5510213"/>
          <p14:tracePt t="164444" x="4367213" y="5527675"/>
          <p14:tracePt t="164460" x="4367213" y="5537200"/>
          <p14:tracePt t="164476" x="4375150" y="5537200"/>
          <p14:tracePt t="164492" x="4375150" y="5545138"/>
          <p14:tracePt t="164508" x="4375150" y="5554663"/>
          <p14:tracePt t="164635" x="4384675" y="5554663"/>
          <p14:tracePt t="164682" x="4394200" y="5554663"/>
          <p14:tracePt t="164703" x="4402138" y="5537200"/>
          <p14:tracePt t="164715" x="4402138" y="5510213"/>
          <p14:tracePt t="164720" x="4402138" y="5500688"/>
          <p14:tracePt t="164732" x="4402138" y="5465763"/>
          <p14:tracePt t="164748" x="4402138" y="5394325"/>
          <p14:tracePt t="164764" x="4402138" y="5330825"/>
          <p14:tracePt t="164780" x="4411663" y="5241925"/>
          <p14:tracePt t="164796" x="4411663" y="5170488"/>
          <p14:tracePt t="164812" x="4402138" y="5116513"/>
          <p14:tracePt t="164828" x="4375150" y="5072063"/>
          <p14:tracePt t="164831" x="4348163" y="5045075"/>
          <p14:tracePt t="164843" x="4340225" y="5045075"/>
          <p14:tracePt t="164859" x="4340225" y="5018088"/>
          <p14:tracePt t="164876" x="4330700" y="4983163"/>
          <p14:tracePt t="164892" x="4303713" y="4956175"/>
          <p14:tracePt t="164908" x="4295775" y="4946650"/>
          <p14:tracePt t="164924" x="4259263" y="4919663"/>
          <p14:tracePt t="164939" x="4232275" y="4911725"/>
          <p14:tracePt t="164955" x="4232275" y="4902200"/>
          <p14:tracePt t="164972" x="4232275" y="4867275"/>
          <p14:tracePt t="164987" x="4232275" y="4822825"/>
          <p14:tracePt t="165003" x="4232275" y="4751388"/>
          <p14:tracePt t="165019" x="4232275" y="4687888"/>
          <p14:tracePt t="165035" x="4224338" y="4616450"/>
          <p14:tracePt t="165051" x="4205288" y="4562475"/>
          <p14:tracePt t="165067" x="4179888" y="4527550"/>
          <p14:tracePt t="165084" x="4143375" y="4510088"/>
          <p14:tracePt t="165099" x="4062413" y="4473575"/>
          <p14:tracePt t="165115" x="3965575" y="4419600"/>
          <p14:tracePt t="165131" x="3911600" y="4384675"/>
          <p14:tracePt t="165147" x="3894138" y="4367213"/>
          <p14:tracePt t="165163" x="3884613" y="4357688"/>
          <p14:tracePt t="165179" x="3884613" y="4348163"/>
          <p14:tracePt t="165211" x="3884613" y="4340225"/>
          <p14:tracePt t="165371" x="3884613" y="4330700"/>
          <p14:tracePt t="165387" x="3894138" y="4330700"/>
          <p14:tracePt t="165391" x="3902075" y="4330700"/>
          <p14:tracePt t="165643" x="3894138" y="4330700"/>
          <p14:tracePt t="165647" x="3884613" y="4330700"/>
          <p14:tracePt t="165659" x="3875088" y="4330700"/>
          <p14:tracePt t="165675" x="3867150" y="4330700"/>
          <p14:tracePt t="165691" x="3857625" y="4330700"/>
          <p14:tracePt t="165707" x="3848100" y="4330700"/>
          <p14:tracePt t="165723" x="3830638" y="4330700"/>
          <p14:tracePt t="165740" x="3803650" y="4330700"/>
          <p14:tracePt t="165755" x="3759200" y="4330700"/>
          <p14:tracePt t="165771" x="3679825" y="4330700"/>
          <p14:tracePt t="165787" x="3616325" y="4330700"/>
          <p14:tracePt t="165803" x="3527425" y="4313238"/>
          <p14:tracePt t="165819" x="3473450" y="4313238"/>
          <p14:tracePt t="165835" x="3455988" y="4313238"/>
          <p14:tracePt t="165851" x="3446463" y="4313238"/>
          <p14:tracePt t="165882" x="3438525" y="4313238"/>
          <p14:tracePt t="165947" x="3429000" y="4313238"/>
          <p14:tracePt t="165995" x="3419475" y="4313238"/>
          <p14:tracePt t="165999" x="3411538" y="4313238"/>
          <p14:tracePt t="166453" x="3429000" y="4313238"/>
          <p14:tracePt t="166469" x="3438525" y="4313238"/>
          <p14:tracePt t="166473" x="3455988" y="4322763"/>
          <p14:tracePt t="166901" x="3465513" y="4322763"/>
          <p14:tracePt t="166905" x="3473450" y="4322763"/>
          <p14:tracePt t="166920" x="3482975" y="4322763"/>
          <p14:tracePt t="166933" x="3490913" y="4322763"/>
          <p14:tracePt t="167000" x="3509963" y="4322763"/>
          <p14:tracePt t="167029" x="3517900" y="4322763"/>
          <p14:tracePt t="167109" x="3536950" y="4322763"/>
          <p14:tracePt t="167125" x="3554413" y="4330700"/>
          <p14:tracePt t="167141" x="3562350" y="4330700"/>
          <p14:tracePt t="167145" x="3581400" y="4330700"/>
          <p14:tracePt t="167161" x="3589338" y="4330700"/>
          <p14:tracePt t="167177" x="3608388" y="4330700"/>
          <p14:tracePt t="167193" x="3633788" y="4330700"/>
          <p14:tracePt t="167209" x="3679825" y="4330700"/>
          <p14:tracePt t="167225" x="3724275" y="4330700"/>
          <p14:tracePt t="167241" x="3751263" y="4322763"/>
          <p14:tracePt t="167257" x="3751263" y="4313238"/>
          <p14:tracePt t="167289" x="3759200" y="4313238"/>
          <p14:tracePt t="167305" x="3768725" y="4313238"/>
          <p14:tracePt t="167321" x="3776663" y="4313238"/>
          <p14:tracePt t="167337" x="3786188" y="4313238"/>
          <p14:tracePt t="167353" x="3795713" y="4313238"/>
          <p14:tracePt t="167369" x="3803650" y="4313238"/>
          <p14:tracePt t="167397" x="3822700" y="4313238"/>
          <p14:tracePt t="167401" x="3830638" y="4313238"/>
          <p14:tracePt t="167429" x="3840163" y="4303713"/>
          <p14:tracePt t="167433" x="3848100" y="4303713"/>
          <p14:tracePt t="167449" x="3867150" y="4303713"/>
          <p14:tracePt t="167493" x="3875088" y="4303713"/>
          <p14:tracePt t="167497" x="3884613" y="4303713"/>
          <p14:tracePt t="167525" x="3902075" y="4303713"/>
          <p14:tracePt t="167529" x="3911600" y="4303713"/>
          <p14:tracePt t="167546" x="3938588" y="4303713"/>
          <p14:tracePt t="167607" x="3946525" y="4303713"/>
          <p14:tracePt t="167611" x="3956050" y="4303713"/>
          <p14:tracePt t="167627" x="3973513" y="4303713"/>
          <p14:tracePt t="168315" x="3973513" y="4295775"/>
          <p14:tracePt t="168327" x="3973513" y="4276725"/>
          <p14:tracePt t="168332" x="3973513" y="4268788"/>
          <p14:tracePt t="168344" x="3973513" y="4259263"/>
          <p14:tracePt t="168360" x="3973513" y="4214813"/>
          <p14:tracePt t="168376" x="3956050" y="4152900"/>
          <p14:tracePt t="168392" x="3946525" y="4081463"/>
          <p14:tracePt t="168410" x="3946525" y="4010025"/>
          <p14:tracePt t="168424" x="3946525" y="3965575"/>
          <p14:tracePt t="168440" x="3946525" y="3911600"/>
          <p14:tracePt t="168456" x="3929063" y="3840163"/>
          <p14:tracePt t="168472" x="3919538" y="3776663"/>
          <p14:tracePt t="168488" x="3911600" y="3741738"/>
          <p14:tracePt t="168504" x="3902075" y="3697288"/>
          <p14:tracePt t="168520" x="3902075" y="3633788"/>
          <p14:tracePt t="168536" x="3902075" y="3589338"/>
          <p14:tracePt t="168552" x="3875088" y="3527425"/>
          <p14:tracePt t="168568" x="3840163" y="3438525"/>
          <p14:tracePt t="168584" x="3822700" y="3384550"/>
          <p14:tracePt t="168600" x="3813175" y="3357563"/>
          <p14:tracePt t="168616" x="3813175" y="3330575"/>
          <p14:tracePt t="168632" x="3813175" y="3313113"/>
          <p14:tracePt t="168648" x="3813175" y="3295650"/>
          <p14:tracePt t="168694" x="3813175" y="3286125"/>
          <p14:tracePt t="168715" x="3830638" y="3303588"/>
          <p14:tracePt t="168727" x="3840163" y="3322638"/>
          <p14:tracePt t="168731" x="3848100" y="3340100"/>
          <p14:tracePt t="168744" x="3857625" y="3375025"/>
          <p14:tracePt t="168760" x="3875088" y="3490913"/>
          <p14:tracePt t="168776" x="3894138" y="3652838"/>
          <p14:tracePt t="168792" x="3902075" y="3857625"/>
          <p14:tracePt t="168808" x="3919538" y="3956050"/>
          <p14:tracePt t="168824" x="3956050" y="4179888"/>
          <p14:tracePt t="168840" x="4017963" y="4500563"/>
          <p14:tracePt t="168856" x="4044950" y="4697413"/>
          <p14:tracePt t="168872" x="4062413" y="4768850"/>
          <p14:tracePt t="168888" x="4062413" y="4776788"/>
          <p14:tracePt t="168959" x="4062413" y="4786313"/>
          <p14:tracePt t="168975" x="4054475" y="4786313"/>
          <p14:tracePt t="168979" x="4044950" y="4786313"/>
          <p14:tracePt t="168991" x="4027488" y="4776788"/>
          <p14:tracePt t="169000" x="4000500" y="4741863"/>
          <p14:tracePt t="169016" x="3983038" y="4724400"/>
          <p14:tracePt t="169032" x="3946525" y="4643438"/>
          <p14:tracePt t="169048" x="3902075" y="4589463"/>
          <p14:tracePt t="169063" x="3803650" y="4465638"/>
          <p14:tracePt t="169080" x="3724275" y="4340225"/>
          <p14:tracePt t="169096" x="3643313" y="4214813"/>
          <p14:tracePt t="169112" x="3581400" y="4089400"/>
          <p14:tracePt t="169127" x="3536950" y="3973513"/>
          <p14:tracePt t="169143" x="3490913" y="3875088"/>
          <p14:tracePt t="169159" x="3482975" y="3813175"/>
          <p14:tracePt t="169176" x="3482975" y="3751263"/>
          <p14:tracePt t="169191" x="3482975" y="3724275"/>
          <p14:tracePt t="169207" x="3490913" y="3697288"/>
          <p14:tracePt t="169223" x="3500438" y="3679825"/>
          <p14:tracePt t="169239" x="3509963" y="3660775"/>
          <p14:tracePt t="169255" x="3509963" y="3652838"/>
          <p14:tracePt t="169271" x="3517900" y="3643313"/>
          <p14:tracePt t="169303" x="3527425" y="3633788"/>
          <p14:tracePt t="169319" x="3527425" y="3625850"/>
          <p14:tracePt t="169345" x="3527425" y="3616325"/>
          <p14:tracePt t="169361" x="3527425" y="3608388"/>
          <p14:tracePt t="169393" x="3527425" y="3598863"/>
          <p14:tracePt t="169457" x="3544888" y="3608388"/>
          <p14:tracePt t="169472" x="3554413" y="3633788"/>
          <p14:tracePt t="169477" x="3562350" y="3670300"/>
          <p14:tracePt t="169489" x="3562350" y="3697288"/>
          <p14:tracePt t="169495" x="3562350" y="3714750"/>
          <p14:tracePt t="169511" x="3562350" y="3786188"/>
          <p14:tracePt t="169527" x="3562350" y="3884613"/>
          <p14:tracePt t="169543" x="3562350" y="4017963"/>
          <p14:tracePt t="169559" x="3562350" y="4133850"/>
          <p14:tracePt t="169575" x="3544888" y="4241800"/>
          <p14:tracePt t="169591" x="3536950" y="4357688"/>
          <p14:tracePt t="169607" x="3536950" y="4473575"/>
          <p14:tracePt t="169623" x="3536950" y="4598988"/>
          <p14:tracePt t="169639" x="3536950" y="4751388"/>
          <p14:tracePt t="169655" x="3536950" y="4867275"/>
          <p14:tracePt t="169671" x="3536950" y="4956175"/>
          <p14:tracePt t="169687" x="3536950" y="5027613"/>
          <p14:tracePt t="169703" x="3536950" y="5099050"/>
          <p14:tracePt t="169719" x="3536950" y="5170488"/>
          <p14:tracePt t="169735" x="3562350" y="5224463"/>
          <p14:tracePt t="169752" x="3571875" y="5259388"/>
          <p14:tracePt t="169767" x="3571875" y="5303838"/>
          <p14:tracePt t="169783" x="3571875" y="5357813"/>
          <p14:tracePt t="169801" x="3571875" y="5402263"/>
          <p14:tracePt t="169815" x="3571875" y="5446713"/>
          <p14:tracePt t="169831" x="3571875" y="5491163"/>
          <p14:tracePt t="169847" x="3571875" y="5510213"/>
          <p14:tracePt t="169863" x="3571875" y="5545138"/>
          <p14:tracePt t="169879" x="3571875" y="5562600"/>
          <p14:tracePt t="169895" x="3571875" y="5572125"/>
          <p14:tracePt t="169911" x="3571875" y="5589588"/>
          <p14:tracePt t="169927" x="3571875" y="5608638"/>
          <p14:tracePt t="169943" x="3571875" y="5626100"/>
          <p14:tracePt t="171202" x="3562350" y="5626100"/>
          <p14:tracePt t="171219" x="3554413" y="5626100"/>
          <p14:tracePt t="171251" x="3544888" y="5626100"/>
          <p14:tracePt t="171299" x="3544888" y="5616575"/>
          <p14:tracePt t="171331" x="3536950" y="5589588"/>
          <p14:tracePt t="171335" x="3536950" y="5581650"/>
          <p14:tracePt t="171363" x="3527425" y="5572125"/>
          <p14:tracePt t="171368" x="3527425" y="5562600"/>
          <p14:tracePt t="171427" x="3517900" y="5562600"/>
          <p14:tracePt t="171442" x="3509963" y="5554663"/>
          <p14:tracePt t="171459" x="3509963" y="5545138"/>
          <p14:tracePt t="171475" x="3490913" y="5537200"/>
          <p14:tracePt t="171480" x="3482975" y="5537200"/>
          <p14:tracePt t="171494" x="3465513" y="5518150"/>
          <p14:tracePt t="171811" x="3465513" y="5510213"/>
          <p14:tracePt t="171815" x="3465513" y="5500688"/>
          <p14:tracePt t="171830" x="3465513" y="5456238"/>
          <p14:tracePt t="171845" x="3465513" y="5419725"/>
          <p14:tracePt t="171861" x="3465513" y="5348288"/>
          <p14:tracePt t="171878" x="3465513" y="5143500"/>
          <p14:tracePt t="171894" x="3465513" y="5000625"/>
          <p14:tracePt t="171909" x="3465513" y="4929188"/>
          <p14:tracePt t="171925" x="3473450" y="4786313"/>
          <p14:tracePt t="171941" x="3473450" y="4679950"/>
          <p14:tracePt t="171957" x="3473450" y="4562475"/>
          <p14:tracePt t="171973" x="3473450" y="4438650"/>
          <p14:tracePt t="171989" x="3473450" y="4303713"/>
          <p14:tracePt t="172006" x="3473450" y="4160838"/>
          <p14:tracePt t="172021" x="3473450" y="4089400"/>
          <p14:tracePt t="172037" x="3473450" y="4037013"/>
          <p14:tracePt t="172053" x="3473450" y="3990975"/>
          <p14:tracePt t="172069" x="3482975" y="3956050"/>
          <p14:tracePt t="172085" x="3500438" y="3929063"/>
          <p14:tracePt t="172101" x="3500438" y="3919538"/>
          <p14:tracePt t="172117" x="3500438" y="3911600"/>
          <p14:tracePt t="172133" x="3500438" y="3902075"/>
          <p14:tracePt t="172149" x="3509963" y="3875088"/>
          <p14:tracePt t="172165" x="3517900" y="3840163"/>
          <p14:tracePt t="172181" x="3527425" y="3803650"/>
          <p14:tracePt t="172197" x="3544888" y="3751263"/>
          <p14:tracePt t="172213" x="3554413" y="3714750"/>
          <p14:tracePt t="172229" x="3562350" y="3687763"/>
          <p14:tracePt t="172246" x="3562350" y="3679825"/>
          <p14:tracePt t="172341" x="3562350" y="3687763"/>
          <p14:tracePt t="172345" x="3562350" y="3714750"/>
          <p14:tracePt t="172357" x="3562350" y="3732213"/>
          <p14:tracePt t="172373" x="3554413" y="3768725"/>
          <p14:tracePt t="172388" x="3554413" y="3786188"/>
          <p14:tracePt t="172405" x="3554413" y="3795713"/>
          <p14:tracePt t="172420" x="3536950" y="3813175"/>
          <p14:tracePt t="172436" x="3536950" y="3848100"/>
          <p14:tracePt t="172452" x="3527425" y="3894138"/>
          <p14:tracePt t="172468" x="3517900" y="3965575"/>
          <p14:tracePt t="172484" x="3509963" y="4017963"/>
          <p14:tracePt t="172500" x="3509963" y="4133850"/>
          <p14:tracePt t="172516" x="3509963" y="4259263"/>
          <p14:tracePt t="172532" x="3517900" y="4394200"/>
          <p14:tracePt t="172548" x="3536950" y="4527550"/>
          <p14:tracePt t="172564" x="3544888" y="4652963"/>
          <p14:tracePt t="172580" x="3562350" y="4741863"/>
          <p14:tracePt t="172596" x="3562350" y="4786313"/>
          <p14:tracePt t="172612" x="3562350" y="4813300"/>
          <p14:tracePt t="172628" x="3562350" y="4840288"/>
          <p14:tracePt t="172644" x="3562350" y="4875213"/>
          <p14:tracePt t="172660" x="3562350" y="4929188"/>
          <p14:tracePt t="172676" x="3562350" y="5000625"/>
          <p14:tracePt t="172693" x="3562350" y="5045075"/>
          <p14:tracePt t="172708" x="3562350" y="5108575"/>
          <p14:tracePt t="172724" x="3562350" y="5153025"/>
          <p14:tracePt t="172741" x="3562350" y="5180013"/>
          <p14:tracePt t="172756" x="3562350" y="5197475"/>
          <p14:tracePt t="172772" x="3562350" y="5214938"/>
          <p14:tracePt t="172788" x="3562350" y="5241925"/>
          <p14:tracePt t="172804" x="3571875" y="5286375"/>
          <p14:tracePt t="172820" x="3571875" y="5330825"/>
          <p14:tracePt t="172836" x="3571875" y="5348288"/>
          <p14:tracePt t="172870" x="3571875" y="5367338"/>
          <p14:tracePt t="172884" x="3571875" y="5375275"/>
          <p14:tracePt t="172901" x="3571875" y="5384800"/>
          <p14:tracePt t="172997" x="3571875" y="5394325"/>
          <p14:tracePt t="173017" x="3581400" y="5402263"/>
          <p14:tracePt t="173045" x="3589338" y="5411788"/>
          <p14:tracePt t="173049" x="3589338" y="5419725"/>
          <p14:tracePt t="173061" x="3598863" y="5438775"/>
          <p14:tracePt t="173076" x="3616325" y="5465763"/>
          <p14:tracePt t="173092" x="3652838" y="5491163"/>
          <p14:tracePt t="173108" x="3679825" y="5518150"/>
          <p14:tracePt t="173124" x="3705225" y="5537200"/>
          <p14:tracePt t="173140" x="3724275" y="5537200"/>
          <p14:tracePt t="173156" x="3732213" y="5537200"/>
          <p14:tracePt t="173172" x="3741738" y="5537200"/>
          <p14:tracePt t="173188" x="3759200" y="5537200"/>
          <p14:tracePt t="173204" x="3776663" y="5537200"/>
          <p14:tracePt t="173220" x="3786188" y="5537200"/>
          <p14:tracePt t="173253" x="3795713" y="5527675"/>
          <p14:tracePt t="173269" x="3803650" y="5527675"/>
          <p14:tracePt t="173284" x="3848100" y="5518150"/>
          <p14:tracePt t="173300" x="3875088" y="5510213"/>
          <p14:tracePt t="173316" x="3894138" y="5510213"/>
          <p14:tracePt t="173367" x="3902075" y="5510213"/>
          <p14:tracePt t="173371" x="3911600" y="5510213"/>
          <p14:tracePt t="173383" x="3929063" y="5510213"/>
          <p14:tracePt t="173396" x="3956050" y="5500688"/>
          <p14:tracePt t="173412" x="4000500" y="5491163"/>
          <p14:tracePt t="173428" x="4037013" y="5483225"/>
          <p14:tracePt t="173444" x="4054475" y="5483225"/>
          <p14:tracePt t="173483" x="4062413" y="5483225"/>
          <p14:tracePt t="173495" x="4081463" y="5483225"/>
          <p14:tracePt t="173507" x="4089400" y="5483225"/>
          <p14:tracePt t="173523" x="4116388" y="5483225"/>
          <p14:tracePt t="173539" x="4143375" y="5473700"/>
          <p14:tracePt t="173555" x="4152900" y="5473700"/>
          <p14:tracePt t="173587" x="4170363" y="5465763"/>
          <p14:tracePt t="173605" x="4187825" y="5465763"/>
          <p14:tracePt t="173619" x="4232275" y="5438775"/>
          <p14:tracePt t="173635" x="4241800" y="5438775"/>
          <p14:tracePt t="173671" x="4251325" y="5438775"/>
          <p14:tracePt t="173683" x="4259263" y="5438775"/>
          <p14:tracePt t="173699" x="4268788" y="5446713"/>
          <p14:tracePt t="173715" x="4286250" y="5446713"/>
          <p14:tracePt t="173731" x="4295775" y="5456238"/>
          <p14:tracePt t="173783" x="4303713" y="5465763"/>
          <p14:tracePt t="173847" x="4313238" y="5465763"/>
          <p14:tracePt t="174343" x="4322763" y="5465763"/>
          <p14:tracePt t="174663" x="4330700" y="5465763"/>
          <p14:tracePt t="174679" x="4330700" y="5456238"/>
          <p14:tracePt t="174791" x="4330700" y="5446713"/>
          <p14:tracePt t="174795" x="4330700" y="5438775"/>
          <p14:tracePt t="174811" x="4330700" y="5419725"/>
          <p14:tracePt t="174827" x="4330700" y="5394325"/>
          <p14:tracePt t="174839" x="4330700" y="5384800"/>
          <p14:tracePt t="174850" x="4330700" y="5357813"/>
          <p14:tracePt t="174866" x="4303713" y="5313363"/>
          <p14:tracePt t="174882" x="4251325" y="5224463"/>
          <p14:tracePt t="174898" x="4179888" y="5160963"/>
          <p14:tracePt t="174914" x="4010025" y="5081588"/>
          <p14:tracePt t="174930" x="3786188" y="4965700"/>
          <p14:tracePt t="174946" x="3625850" y="4884738"/>
          <p14:tracePt t="174962" x="3465513" y="4822825"/>
          <p14:tracePt t="174978" x="3330575" y="4803775"/>
          <p14:tracePt t="174994" x="3214688" y="4803775"/>
          <p14:tracePt t="175010" x="3152775" y="4803775"/>
          <p14:tracePt t="175026" x="3133725" y="4803775"/>
          <p14:tracePt t="175112" x="3125788" y="4803775"/>
          <p14:tracePt t="175117" x="3116263" y="4803775"/>
          <p14:tracePt t="175128" x="3089275" y="4803775"/>
          <p14:tracePt t="175144" x="3071813" y="4803775"/>
          <p14:tracePt t="175154" x="3062288" y="4803775"/>
          <p14:tracePt t="175170" x="3036888" y="4803775"/>
          <p14:tracePt t="175209" x="3071813" y="4822825"/>
          <p14:tracePt t="175218" x="3071813" y="4830763"/>
          <p14:tracePt t="175234" x="3143250" y="4848225"/>
          <p14:tracePt t="175250" x="3259138" y="4875213"/>
          <p14:tracePt t="175266" x="3465513" y="4902200"/>
          <p14:tracePt t="175282" x="3652838" y="4929188"/>
          <p14:tracePt t="175298" x="3803650" y="4929188"/>
          <p14:tracePt t="175314" x="3857625" y="4929188"/>
          <p14:tracePt t="175330" x="3911600" y="4929188"/>
          <p14:tracePt t="175346" x="3946525" y="4929188"/>
          <p14:tracePt t="175362" x="3956050" y="4929188"/>
          <p14:tracePt t="175394" x="3973513" y="4946650"/>
          <p14:tracePt t="175410" x="3973513" y="4973638"/>
          <p14:tracePt t="175427" x="3965575" y="5027613"/>
          <p14:tracePt t="175442" x="3956050" y="5089525"/>
          <p14:tracePt t="175458" x="3956050" y="5153025"/>
          <p14:tracePt t="175473" x="3973513" y="5197475"/>
          <p14:tracePt t="175490" x="3990975" y="5224463"/>
          <p14:tracePt t="175506" x="4010025" y="5251450"/>
          <p14:tracePt t="175522" x="4037013" y="5276850"/>
          <p14:tracePt t="175538" x="4044950" y="5286375"/>
          <p14:tracePt t="175553" x="4062413" y="5303838"/>
          <p14:tracePt t="175569" x="4098925" y="5340350"/>
          <p14:tracePt t="175585" x="4133850" y="5375275"/>
          <p14:tracePt t="175602" x="4160838" y="5419725"/>
          <p14:tracePt t="175617" x="4205288" y="5456238"/>
          <p14:tracePt t="175633" x="4224338" y="5483225"/>
          <p14:tracePt t="175649" x="4251325" y="5500688"/>
          <p14:tracePt t="175665" x="4268788" y="5510213"/>
          <p14:tracePt t="175721" x="4276725" y="5510213"/>
          <p14:tracePt t="175753" x="4286250" y="5510213"/>
          <p14:tracePt t="175769" x="4295775" y="5510213"/>
          <p14:tracePt t="175773" x="4303713" y="5510213"/>
          <p14:tracePt t="175801" x="4313238" y="5510213"/>
          <p14:tracePt t="175817" x="4322763" y="5510213"/>
          <p14:tracePt t="175821" x="4330700" y="5510213"/>
          <p14:tracePt t="175833" x="4340225" y="5510213"/>
          <p14:tracePt t="175841" x="4357688" y="5510213"/>
          <p14:tracePt t="175857" x="4375150" y="5510213"/>
          <p14:tracePt t="175873" x="4394200" y="5510213"/>
          <p14:tracePt t="175889" x="4402138" y="5510213"/>
          <p14:tracePt t="175929" x="4402138" y="5500688"/>
          <p14:tracePt t="175993" x="4394200" y="5500688"/>
          <p14:tracePt t="175997" x="4384675" y="5500688"/>
          <p14:tracePt t="176009" x="4367213" y="5500688"/>
          <p14:tracePt t="176017" x="4348163" y="5500688"/>
          <p14:tracePt t="176033" x="4330700" y="5500688"/>
          <p14:tracePt t="176089" x="4313238" y="5500688"/>
          <p14:tracePt t="176093" x="4303713" y="5500688"/>
          <p14:tracePt t="176121" x="4295775" y="5483225"/>
          <p14:tracePt t="176125" x="4286250" y="5483225"/>
          <p14:tracePt t="176153" x="4286250" y="5473700"/>
          <p14:tracePt t="176217" x="4276725" y="5456238"/>
          <p14:tracePt t="176233" x="4276725" y="5429250"/>
          <p14:tracePt t="176237" x="4276725" y="5419725"/>
          <p14:tracePt t="176249" x="4276725" y="5394325"/>
          <p14:tracePt t="176258" x="4276725" y="5384800"/>
          <p14:tracePt t="176273" x="4276725" y="5313363"/>
          <p14:tracePt t="176289" x="4276725" y="5241925"/>
          <p14:tracePt t="176305" x="4276725" y="5197475"/>
          <p14:tracePt t="176321" x="4276725" y="5133975"/>
          <p14:tracePt t="176337" x="4276725" y="5081588"/>
          <p14:tracePt t="176353" x="4276725" y="5062538"/>
          <p14:tracePt t="176369" x="4276725" y="5045075"/>
          <p14:tracePt t="176385" x="4276725" y="5037138"/>
          <p14:tracePt t="176401" x="4276725" y="5027613"/>
          <p14:tracePt t="176417" x="4276725" y="5018088"/>
          <p14:tracePt t="176433" x="4276725" y="5010150"/>
          <p14:tracePt t="176449" x="4276725" y="5000625"/>
          <p14:tracePt t="176465" x="4276725" y="4983163"/>
          <p14:tracePt t="176481" x="4276725" y="4973638"/>
          <p14:tracePt t="176497" x="4276725" y="4965700"/>
          <p14:tracePt t="176513" x="4276725" y="4956175"/>
          <p14:tracePt t="176539" x="4276725" y="4946650"/>
          <p14:tracePt t="176544" x="4276725" y="4938713"/>
          <p14:tracePt t="176561" x="4286250" y="4919663"/>
          <p14:tracePt t="176635" x="4295775" y="4902200"/>
          <p14:tracePt t="176639" x="4295775" y="4894263"/>
          <p14:tracePt t="177335" x="4286250" y="4894263"/>
          <p14:tracePt t="177347" x="4286250" y="4884738"/>
          <p14:tracePt t="177352" x="4276725" y="4875213"/>
          <p14:tracePt t="177367" x="4276725" y="4848225"/>
          <p14:tracePt t="177379" x="4276725" y="4822825"/>
          <p14:tracePt t="177392" x="4276725" y="4795838"/>
          <p14:tracePt t="177408" x="4322763" y="4732338"/>
          <p14:tracePt t="177424" x="4384675" y="4652963"/>
          <p14:tracePt t="177440" x="4438650" y="4572000"/>
          <p14:tracePt t="177456" x="4456113" y="4545013"/>
          <p14:tracePt t="177459" x="4456113" y="4527550"/>
          <p14:tracePt t="177472" x="4456113" y="4500563"/>
          <p14:tracePt t="177488" x="4465638" y="4483100"/>
          <p14:tracePt t="177504" x="4500563" y="4446588"/>
          <p14:tracePt t="177520" x="4545013" y="4384675"/>
          <p14:tracePt t="177536" x="4581525" y="4348163"/>
          <p14:tracePt t="177552" x="4608513" y="4276725"/>
          <p14:tracePt t="177568" x="4608513" y="4241800"/>
          <p14:tracePt t="177584" x="4608513" y="4224338"/>
          <p14:tracePt t="177600" x="4608513" y="4214813"/>
          <p14:tracePt t="177616" x="4608513" y="4205288"/>
          <p14:tracePt t="177632" x="4625975" y="4187825"/>
          <p14:tracePt t="177647" x="4633913" y="4160838"/>
          <p14:tracePt t="177664" x="4643438" y="4143375"/>
          <p14:tracePt t="177696" x="4643438" y="4116388"/>
          <p14:tracePt t="177779" x="4652963" y="4108450"/>
          <p14:tracePt t="177796" x="4660900" y="4108450"/>
          <p14:tracePt t="177973" x="4670425" y="4098925"/>
          <p14:tracePt t="177977" x="4670425" y="4089400"/>
          <p14:tracePt t="177989" x="4670425" y="4062413"/>
          <p14:tracePt t="177999" x="4643438" y="4044950"/>
          <p14:tracePt t="178015" x="4608513" y="3983038"/>
          <p14:tracePt t="178031" x="4572000" y="3946525"/>
          <p14:tracePt t="178047" x="4537075" y="3902075"/>
          <p14:tracePt t="178063" x="4491038" y="3848100"/>
          <p14:tracePt t="178079" x="4465638" y="3848100"/>
          <p14:tracePt t="178095" x="4446588" y="3840163"/>
          <p14:tracePt t="178111" x="4438650" y="3840163"/>
          <p14:tracePt t="178127" x="4429125" y="3840163"/>
          <p14:tracePt t="178159" x="4419600" y="3840163"/>
          <p14:tracePt t="178175" x="4411663" y="3840163"/>
          <p14:tracePt t="178191" x="4394200" y="3848100"/>
          <p14:tracePt t="178207" x="4384675" y="3857625"/>
          <p14:tracePt t="178239" x="4357688" y="3884613"/>
          <p14:tracePt t="178255" x="4348163" y="3902075"/>
          <p14:tracePt t="178271" x="4348163" y="3929063"/>
          <p14:tracePt t="178287" x="4348163" y="3956050"/>
          <p14:tracePt t="178303" x="4348163" y="3983038"/>
          <p14:tracePt t="178319" x="4348163" y="3990975"/>
          <p14:tracePt t="178335" x="4367213" y="4010025"/>
          <p14:tracePt t="178351" x="4411663" y="4027488"/>
          <p14:tracePt t="178367" x="4446588" y="4027488"/>
          <p14:tracePt t="178383" x="4510088" y="4027488"/>
          <p14:tracePt t="178399" x="4581525" y="4027488"/>
          <p14:tracePt t="178415" x="4660900" y="4027488"/>
          <p14:tracePt t="178431" x="4776788" y="4027488"/>
          <p14:tracePt t="178447" x="4830763" y="4027488"/>
          <p14:tracePt t="178463" x="4867275" y="4027488"/>
          <p14:tracePt t="178479" x="4911725" y="4027488"/>
          <p14:tracePt t="178495" x="4946650" y="4017963"/>
          <p14:tracePt t="178511" x="4991100" y="4000500"/>
          <p14:tracePt t="178527" x="5037138" y="3990975"/>
          <p14:tracePt t="178543" x="5054600" y="3973513"/>
          <p14:tracePt t="178559" x="5062538" y="3965575"/>
          <p14:tracePt t="178693" x="5062538" y="3956050"/>
          <p14:tracePt t="178709" x="5072063" y="3956050"/>
          <p14:tracePt t="178725" x="5081588" y="3965575"/>
          <p14:tracePt t="178729" x="5089525" y="3965575"/>
          <p14:tracePt t="178741" x="5099050" y="3965575"/>
          <p14:tracePt t="178751" x="5108575" y="3973513"/>
          <p14:tracePt t="178773" x="5108575" y="3983038"/>
          <p14:tracePt t="178805" x="5116513" y="3983038"/>
          <p14:tracePt t="178821" x="5133975" y="3990975"/>
          <p14:tracePt t="178825" x="5143500" y="3990975"/>
          <p14:tracePt t="178837" x="5153025" y="3990975"/>
          <p14:tracePt t="178846" x="5160963" y="3990975"/>
          <p14:tracePt t="178862" x="5170488" y="3990975"/>
          <p14:tracePt t="179045" x="5180013" y="3990975"/>
          <p14:tracePt t="179141" x="5170488" y="4010025"/>
          <p14:tracePt t="179157" x="5160963" y="4027488"/>
          <p14:tracePt t="179161" x="5160963" y="4037013"/>
          <p14:tracePt t="179172" x="5143500" y="4054475"/>
          <p14:tracePt t="179182" x="5133975" y="4062413"/>
          <p14:tracePt t="179198" x="5108575" y="4089400"/>
          <p14:tracePt t="179214" x="5062538" y="4116388"/>
          <p14:tracePt t="179230" x="4991100" y="4160838"/>
          <p14:tracePt t="179246" x="4929188" y="4197350"/>
          <p14:tracePt t="179262" x="4840288" y="4224338"/>
          <p14:tracePt t="179278" x="4687888" y="4251325"/>
          <p14:tracePt t="179294" x="4554538" y="4259263"/>
          <p14:tracePt t="179310" x="4491038" y="4268788"/>
          <p14:tracePt t="179326" x="4483100" y="4268788"/>
          <p14:tracePt t="179495" x="4483100" y="4276725"/>
          <p14:tracePt t="179515" x="4483100" y="4286250"/>
          <p14:tracePt t="179526" x="4483100" y="4295775"/>
          <p14:tracePt t="179534" x="4483100" y="4313238"/>
          <p14:tracePt t="179550" x="4518025" y="4340225"/>
          <p14:tracePt t="179566" x="4562475" y="4348163"/>
          <p14:tracePt t="179582" x="4616450" y="4348163"/>
          <p14:tracePt t="179598" x="4679950" y="4348163"/>
          <p14:tracePt t="179614" x="4714875" y="4348163"/>
          <p14:tracePt t="179630" x="4741863" y="4348163"/>
          <p14:tracePt t="179646" x="4759325" y="4348163"/>
          <p14:tracePt t="179662" x="4776788" y="4348163"/>
          <p14:tracePt t="179847" x="4768850" y="4348163"/>
          <p14:tracePt t="181971" x="4776788" y="4303713"/>
          <p14:tracePt t="181975" x="4786313" y="4259263"/>
          <p14:tracePt t="181987" x="4822825" y="4143375"/>
          <p14:tracePt t="181995" x="4840288" y="4027488"/>
          <p14:tracePt t="182011" x="4902200" y="3803650"/>
          <p14:tracePt t="182027" x="4946650" y="3643313"/>
          <p14:tracePt t="182043" x="4946650" y="3633788"/>
          <p14:tracePt t="182342" x="4938713" y="3633788"/>
          <p14:tracePt t="182355" x="4929188" y="3633788"/>
          <p14:tracePt t="182359" x="4929188" y="3625850"/>
          <p14:tracePt t="182403" x="4929188" y="3633788"/>
          <p14:tracePt t="182407" x="4929188" y="3643313"/>
          <p14:tracePt t="182419" x="4929188" y="3660775"/>
          <p14:tracePt t="182427" x="4919663" y="3705225"/>
          <p14:tracePt t="182443" x="4875213" y="3830638"/>
          <p14:tracePt t="182459" x="4840288" y="3894138"/>
          <p14:tracePt t="182476" x="4822825" y="3911600"/>
          <p14:tracePt t="182507" x="4822825" y="3938588"/>
          <p14:tracePt t="182523" x="4840288" y="3956050"/>
          <p14:tracePt t="182539" x="4840288" y="3990975"/>
          <p14:tracePt t="182555" x="4848225" y="4044950"/>
          <p14:tracePt t="182571" x="4875213" y="4125913"/>
          <p14:tracePt t="182587" x="4919663" y="4205288"/>
          <p14:tracePt t="182603" x="4946650" y="4232275"/>
          <p14:tracePt t="182619" x="4965700" y="4251325"/>
          <p14:tracePt t="182635" x="4983163" y="4251325"/>
          <p14:tracePt t="182651" x="4991100" y="4251325"/>
          <p14:tracePt t="182667" x="5000625" y="4251325"/>
          <p14:tracePt t="182683" x="5010150" y="4251325"/>
          <p14:tracePt t="182699" x="5027613" y="4232275"/>
          <p14:tracePt t="182715" x="5037138" y="4214813"/>
          <p14:tracePt t="182837" x="5037138" y="4224338"/>
          <p14:tracePt t="182853" x="5027613" y="4214813"/>
          <p14:tracePt t="182857" x="5018088" y="4214813"/>
          <p14:tracePt t="182869" x="4991100" y="4214813"/>
          <p14:tracePt t="182875" x="4956175" y="4214813"/>
          <p14:tracePt t="182891" x="4911725" y="4214813"/>
          <p14:tracePt t="182907" x="4867275" y="4214813"/>
          <p14:tracePt t="182923" x="4857750" y="4214813"/>
          <p14:tracePt t="182938" x="4840288" y="4214813"/>
          <p14:tracePt t="182954" x="4822825" y="4214813"/>
          <p14:tracePt t="182971" x="4795838" y="4205288"/>
          <p14:tracePt t="182987" x="4776788" y="4197350"/>
          <p14:tracePt t="183002" x="4732338" y="4197350"/>
          <p14:tracePt t="183019" x="4670425" y="4197350"/>
          <p14:tracePt t="183034" x="4589463" y="4197350"/>
          <p14:tracePt t="183050" x="4545013" y="4197350"/>
          <p14:tracePt t="183066" x="4537075" y="4197350"/>
          <p14:tracePt t="183082" x="4527550" y="4197350"/>
          <p14:tracePt t="183124" x="4518025" y="4197350"/>
          <p14:tracePt t="183144" x="4491038" y="4197350"/>
          <p14:tracePt t="183172" x="4473575" y="4205288"/>
          <p14:tracePt t="183221" x="4465638" y="4205288"/>
          <p14:tracePt t="183225" x="4456113" y="4205288"/>
          <p14:tracePt t="183237" x="4456113" y="4214813"/>
          <p14:tracePt t="183253" x="4438650" y="4224338"/>
          <p14:tracePt t="183258" x="4429125" y="4232275"/>
          <p14:tracePt t="183274" x="4419600" y="4251325"/>
          <p14:tracePt t="183290" x="4419600" y="4268788"/>
          <p14:tracePt t="183306" x="4419600" y="4303713"/>
          <p14:tracePt t="183338" x="4419600" y="4330700"/>
          <p14:tracePt t="183354" x="4411663" y="4340225"/>
          <p14:tracePt t="183370" x="4411663" y="4348163"/>
          <p14:tracePt t="183386" x="4411663" y="4367213"/>
          <p14:tracePt t="183402" x="4411663" y="4394200"/>
          <p14:tracePt t="183418" x="4411663" y="4419600"/>
          <p14:tracePt t="183434" x="4411663" y="4446588"/>
          <p14:tracePt t="183450" x="4419600" y="4465638"/>
          <p14:tracePt t="183466" x="4419600" y="4510088"/>
          <p14:tracePt t="183482" x="4419600" y="4537075"/>
          <p14:tracePt t="183498" x="4419600" y="4554538"/>
          <p14:tracePt t="183514" x="4419600" y="4562475"/>
          <p14:tracePt t="183530" x="4419600" y="4581525"/>
          <p14:tracePt t="183562" x="4419600" y="4608513"/>
          <p14:tracePt t="183594" x="4446588" y="4633913"/>
          <p14:tracePt t="183610" x="4446588" y="4643438"/>
          <p14:tracePt t="183626" x="4465638" y="4652963"/>
          <p14:tracePt t="183669" x="4483100" y="4652963"/>
          <p14:tracePt t="183674" x="4491038" y="4652963"/>
          <p14:tracePt t="183690" x="4537075" y="4660900"/>
          <p14:tracePt t="183706" x="4572000" y="4660900"/>
          <p14:tracePt t="183722" x="4589463" y="4660900"/>
          <p14:tracePt t="183739" x="4608513" y="4660900"/>
          <p14:tracePt t="183754" x="4643438" y="4660900"/>
          <p14:tracePt t="183770" x="4670425" y="4660900"/>
          <p14:tracePt t="183786" x="4714875" y="4660900"/>
          <p14:tracePt t="183802" x="4759325" y="4660900"/>
          <p14:tracePt t="183818" x="4786313" y="4660900"/>
          <p14:tracePt t="183834" x="4795838" y="4660900"/>
          <p14:tracePt t="183850" x="4803775" y="4660900"/>
          <p14:tracePt t="183866" x="4840288" y="4660900"/>
          <p14:tracePt t="183882" x="4875213" y="4660900"/>
          <p14:tracePt t="183898" x="4911725" y="4660900"/>
          <p14:tracePt t="183914" x="4946650" y="4660900"/>
          <p14:tracePt t="183930" x="4983163" y="4660900"/>
          <p14:tracePt t="183946" x="4991100" y="4660900"/>
          <p14:tracePt t="183962" x="5000625" y="4660900"/>
          <p14:tracePt t="183978" x="5018088" y="4660900"/>
          <p14:tracePt t="183994" x="5037138" y="4660900"/>
          <p14:tracePt t="184009" x="5054600" y="4652963"/>
          <p14:tracePt t="184026" x="5062538" y="4652963"/>
          <p14:tracePt t="184090" x="5072063" y="4652963"/>
          <p14:tracePt t="184103" x="5081588" y="4652963"/>
          <p14:tracePt t="184107" x="5089525" y="4652963"/>
          <p14:tracePt t="184135" x="5099050" y="4652963"/>
          <p14:tracePt t="184167" x="5108575" y="4652963"/>
          <p14:tracePt t="184187" x="5126038" y="4652963"/>
          <p14:tracePt t="184203" x="5153025" y="4652963"/>
          <p14:tracePt t="184215" x="5170488" y="4652963"/>
          <p14:tracePt t="184219" x="5214938" y="4643438"/>
          <p14:tracePt t="184234" x="5276850" y="4633913"/>
          <p14:tracePt t="184250" x="5322888" y="4633913"/>
          <p14:tracePt t="184567" x="5313363" y="4625975"/>
          <p14:tracePt t="186195" x="5313363" y="4616450"/>
          <p14:tracePt t="186211" x="5330825" y="4608513"/>
          <p14:tracePt t="186215" x="5340350" y="4608513"/>
          <p14:tracePt t="186227" x="5384800" y="4589463"/>
          <p14:tracePt t="186231" x="5402263" y="4581525"/>
          <p14:tracePt t="186555" x="5419725" y="4581525"/>
          <p14:tracePt t="186571" x="5429250" y="4581525"/>
          <p14:tracePt t="186575" x="5438775" y="4581525"/>
          <p14:tracePt t="186731" x="5411788" y="4581525"/>
          <p14:tracePt t="186735" x="5384800" y="4581525"/>
          <p14:tracePt t="186747" x="5348288" y="4589463"/>
          <p14:tracePt t="186759" x="5303838" y="4598988"/>
          <p14:tracePt t="186775" x="5180013" y="4616450"/>
          <p14:tracePt t="186791" x="5099050" y="4616450"/>
          <p14:tracePt t="186807" x="5010150" y="4616450"/>
          <p14:tracePt t="186823" x="4965700" y="4616450"/>
          <p14:tracePt t="186839" x="4919663" y="4616450"/>
          <p14:tracePt t="186855" x="4902200" y="4608513"/>
          <p14:tracePt t="186871" x="4857750" y="4598988"/>
          <p14:tracePt t="186887" x="4813300" y="4598988"/>
          <p14:tracePt t="186903" x="4768850" y="4589463"/>
          <p14:tracePt t="186919" x="4732338" y="4589463"/>
          <p14:tracePt t="186936" x="4705350" y="4581525"/>
          <p14:tracePt t="186951" x="4697413" y="4572000"/>
          <p14:tracePt t="186967" x="4679950" y="4572000"/>
          <p14:tracePt t="186983" x="4633913" y="4572000"/>
          <p14:tracePt t="186999" x="4572000" y="4572000"/>
          <p14:tracePt t="187015" x="4510088" y="4572000"/>
          <p14:tracePt t="187031" x="4483100" y="4572000"/>
          <p14:tracePt t="187115" x="4465638" y="4581525"/>
          <p14:tracePt t="187119" x="4456113" y="4581525"/>
          <p14:tracePt t="187211" x="4438650" y="4581525"/>
          <p14:tracePt t="187215" x="4429125" y="4581525"/>
          <p14:tracePt t="187227" x="4429125" y="4589463"/>
          <p14:tracePt t="187239" x="4402138" y="4598988"/>
          <p14:tracePt t="187254" x="4394200" y="4608513"/>
          <p14:tracePt t="187270" x="4384675" y="4608513"/>
          <p14:tracePt t="187323" x="4394200" y="4608513"/>
          <p14:tracePt t="187403" x="4402138" y="4608513"/>
          <p14:tracePt t="187407" x="4419600" y="4608513"/>
          <p14:tracePt t="187423" x="4438650" y="4608513"/>
          <p14:tracePt t="187439" x="4446588" y="4608513"/>
          <p14:tracePt t="187451" x="4456113" y="4608513"/>
          <p14:tracePt t="187483" x="4465638" y="4608513"/>
          <p14:tracePt t="187499" x="4483100" y="4608513"/>
          <p14:tracePt t="187515" x="4500563" y="4608513"/>
          <p14:tracePt t="187519" x="4518025" y="4608513"/>
          <p14:tracePt t="187531" x="4545013" y="4608513"/>
          <p14:tracePt t="187542" x="4554538" y="4608513"/>
          <p14:tracePt t="187558" x="4616450" y="4598988"/>
          <p14:tracePt t="187574" x="4633913" y="4598988"/>
          <p14:tracePt t="187591" x="4660900" y="4598988"/>
          <p14:tracePt t="187606" x="4670425" y="4598988"/>
          <p14:tracePt t="187622" x="4679950" y="4598988"/>
          <p14:tracePt t="187638" x="4724400" y="4598988"/>
          <p14:tracePt t="187654" x="4786313" y="4598988"/>
          <p14:tracePt t="187670" x="4848225" y="4598988"/>
          <p14:tracePt t="187686" x="4938713" y="4598988"/>
          <p14:tracePt t="187702" x="5000625" y="4598988"/>
          <p14:tracePt t="187718" x="5081588" y="4598988"/>
          <p14:tracePt t="187734" x="5170488" y="4598988"/>
          <p14:tracePt t="187750" x="5268913" y="4589463"/>
          <p14:tracePt t="187766" x="5348288" y="4581525"/>
          <p14:tracePt t="187782" x="5375275" y="4572000"/>
          <p14:tracePt t="187814" x="5384800" y="4562475"/>
          <p14:tracePt t="187830" x="5394325" y="4562475"/>
          <p14:tracePt t="187853" x="5411788" y="4562475"/>
          <p14:tracePt t="187869" x="5429250" y="4562475"/>
          <p14:tracePt t="187878" x="5438775" y="4562475"/>
          <p14:tracePt t="188509" x="5446713" y="4562475"/>
          <p14:tracePt t="188513" x="5446713" y="4572000"/>
          <p14:tracePt t="188525" x="5446713" y="4581525"/>
          <p14:tracePt t="188560" x="5446713" y="4589463"/>
          <p14:tracePt t="188573" x="5446713" y="4598988"/>
          <p14:tracePt t="189077" x="5465763" y="4598988"/>
          <p14:tracePt t="189093" x="5473700" y="4598988"/>
          <p14:tracePt t="189098" x="5473700" y="4608513"/>
          <p14:tracePt t="189112" x="5456238" y="4616450"/>
          <p14:tracePt t="189125" x="5402263" y="4625975"/>
          <p14:tracePt t="189141" x="5224463" y="4625975"/>
          <p14:tracePt t="189157" x="5010150" y="4625975"/>
          <p14:tracePt t="189173" x="4768850" y="4598988"/>
          <p14:tracePt t="189189" x="4589463" y="4554538"/>
          <p14:tracePt t="189205" x="4465638" y="4491038"/>
          <p14:tracePt t="189221" x="4330700" y="4402138"/>
          <p14:tracePt t="189236" x="4214813" y="4295775"/>
          <p14:tracePt t="189253" x="4125913" y="4232275"/>
          <p14:tracePt t="189269" x="4037013" y="4152900"/>
          <p14:tracePt t="189285" x="3946525" y="4071938"/>
          <p14:tracePt t="189300" x="3857625" y="4000500"/>
          <p14:tracePt t="189316" x="3786188" y="3946525"/>
          <p14:tracePt t="189332" x="3732213" y="3902075"/>
          <p14:tracePt t="189348" x="3714750" y="3857625"/>
          <p14:tracePt t="189364" x="3705225" y="3803650"/>
          <p14:tracePt t="189380" x="3687763" y="3751263"/>
          <p14:tracePt t="189398" x="3670300" y="3705225"/>
          <p14:tracePt t="189415" x="3670300" y="3697288"/>
          <p14:tracePt t="189428" x="3670300" y="3687763"/>
          <p14:tracePt t="189444" x="3670300" y="3670300"/>
          <p14:tracePt t="189460" x="3670300" y="3652838"/>
          <p14:tracePt t="189527" x="3660775" y="3643313"/>
          <p14:tracePt t="189562" x="3660775" y="3660775"/>
          <p14:tracePt t="189575" x="3660775" y="3687763"/>
          <p14:tracePt t="189579" x="3652838" y="3732213"/>
          <p14:tracePt t="189591" x="3643313" y="3759200"/>
          <p14:tracePt t="189604" x="3643313" y="3803650"/>
          <p14:tracePt t="189620" x="3643313" y="3884613"/>
          <p14:tracePt t="189624" x="3643313" y="3911600"/>
          <p14:tracePt t="189636" x="3643313" y="3938588"/>
          <p14:tracePt t="189652" x="3643313" y="4000500"/>
          <p14:tracePt t="189668" x="3643313" y="4071938"/>
          <p14:tracePt t="189684" x="3652838" y="4170363"/>
          <p14:tracePt t="189700" x="3652838" y="4286250"/>
          <p14:tracePt t="189716" x="3652838" y="4411663"/>
          <p14:tracePt t="189732" x="3652838" y="4562475"/>
          <p14:tracePt t="189748" x="3652838" y="4679950"/>
          <p14:tracePt t="189764" x="3697288" y="4830763"/>
          <p14:tracePt t="189780" x="3751263" y="4938713"/>
          <p14:tracePt t="189797" x="3776663" y="4973638"/>
          <p14:tracePt t="189812" x="3795713" y="4991100"/>
          <p14:tracePt t="189828" x="3830638" y="5018088"/>
          <p14:tracePt t="189846" x="3894138" y="5045075"/>
          <p14:tracePt t="189860" x="3956050" y="5089525"/>
          <p14:tracePt t="189876" x="4054475" y="5116513"/>
          <p14:tracePt t="189892" x="4232275" y="5197475"/>
          <p14:tracePt t="189908" x="4465638" y="5268913"/>
          <p14:tracePt t="189924" x="4687888" y="5303838"/>
          <p14:tracePt t="189940" x="4840288" y="5303838"/>
          <p14:tracePt t="189956" x="4973638" y="5303838"/>
          <p14:tracePt t="189972" x="5062538" y="5303838"/>
          <p14:tracePt t="189988" x="5187950" y="5303838"/>
          <p14:tracePt t="190004" x="5322888" y="5303838"/>
          <p14:tracePt t="190020" x="5394325" y="5303838"/>
          <p14:tracePt t="190036" x="5429250" y="5303838"/>
          <p14:tracePt t="190068" x="5438775" y="5295900"/>
          <p14:tracePt t="190084" x="5446713" y="5276850"/>
          <p14:tracePt t="190100" x="5456238" y="5268913"/>
          <p14:tracePt t="190116" x="5483225" y="5251450"/>
          <p14:tracePt t="190132" x="5537200" y="5224463"/>
          <p14:tracePt t="190148" x="5589588" y="5224463"/>
          <p14:tracePt t="190164" x="5653088" y="5224463"/>
          <p14:tracePt t="190180" x="5732463" y="5205413"/>
          <p14:tracePt t="190196" x="5813425" y="5170488"/>
          <p14:tracePt t="190212" x="5840413" y="5143500"/>
          <p14:tracePt t="190228" x="5875338" y="5116513"/>
          <p14:tracePt t="190244" x="5875338" y="5089525"/>
          <p14:tracePt t="190260" x="5875338" y="5054600"/>
          <p14:tracePt t="190276" x="5848350" y="5010150"/>
          <p14:tracePt t="190292" x="5822950" y="4965700"/>
          <p14:tracePt t="190308" x="5795963" y="4911725"/>
          <p14:tracePt t="190324" x="5786438" y="4884738"/>
          <p14:tracePt t="190340" x="5776913" y="4867275"/>
          <p14:tracePt t="190356" x="5751513" y="4848225"/>
          <p14:tracePt t="190371" x="5715000" y="4803775"/>
          <p14:tracePt t="190388" x="5688013" y="4795838"/>
          <p14:tracePt t="190404" x="5626100" y="4786313"/>
          <p14:tracePt t="190420" x="5572125" y="4786313"/>
          <p14:tracePt t="190436" x="5545138" y="4786313"/>
          <p14:tracePt t="190451" x="5527675" y="4786313"/>
          <p14:tracePt t="190467" x="5518150" y="4786313"/>
          <p14:tracePt t="190484" x="5500688" y="4803775"/>
          <p14:tracePt t="190500" x="5491163" y="4803775"/>
          <p14:tracePt t="190515" x="5446713" y="4822825"/>
          <p14:tracePt t="190531" x="5384800" y="4840288"/>
          <p14:tracePt t="190547" x="5322888" y="4848225"/>
          <p14:tracePt t="190563" x="5313363" y="4867275"/>
          <p14:tracePt t="190579" x="5303838" y="4867275"/>
          <p14:tracePt t="190595" x="5276850" y="4875213"/>
          <p14:tracePt t="190611" x="5276850" y="4884738"/>
          <p14:tracePt t="190627" x="5259388" y="4884738"/>
          <p14:tracePt t="190643" x="5224463" y="4911725"/>
          <p14:tracePt t="190659" x="5205413" y="4929188"/>
          <p14:tracePt t="190675" x="5187950" y="4946650"/>
          <p14:tracePt t="190691" x="5170488" y="4973638"/>
          <p14:tracePt t="190707" x="5153025" y="4991100"/>
          <p14:tracePt t="190723" x="5133975" y="5010150"/>
          <p14:tracePt t="190739" x="5126038" y="5027613"/>
          <p14:tracePt t="190755" x="5108575" y="5045075"/>
          <p14:tracePt t="190771" x="5099050" y="5054600"/>
          <p14:tracePt t="190787" x="5089525" y="5081588"/>
          <p14:tracePt t="190803" x="5072063" y="5089525"/>
          <p14:tracePt t="190819" x="5072063" y="5108575"/>
          <p14:tracePt t="190835" x="5062538" y="5143500"/>
          <p14:tracePt t="190851" x="5054600" y="5180013"/>
          <p14:tracePt t="190867" x="5054600" y="5214938"/>
          <p14:tracePt t="190883" x="5054600" y="5251450"/>
          <p14:tracePt t="190899" x="5054600" y="5295900"/>
          <p14:tracePt t="190915" x="5054600" y="5330825"/>
          <p14:tracePt t="190931" x="5081588" y="5357813"/>
          <p14:tracePt t="190948" x="5116513" y="5419725"/>
          <p14:tracePt t="190963" x="5180013" y="5483225"/>
          <p14:tracePt t="190979" x="5268913" y="5554663"/>
          <p14:tracePt t="190995" x="5348288" y="5608638"/>
          <p14:tracePt t="191011" x="5438775" y="5653088"/>
          <p14:tracePt t="191027" x="5510213" y="5680075"/>
          <p14:tracePt t="191043" x="5589588" y="5732463"/>
          <p14:tracePt t="191059" x="5670550" y="5751513"/>
          <p14:tracePt t="191075" x="5705475" y="5759450"/>
          <p14:tracePt t="191091" x="5732463" y="5759450"/>
          <p14:tracePt t="191107" x="5759450" y="5759450"/>
          <p14:tracePt t="191123" x="5786438" y="5759450"/>
          <p14:tracePt t="191139" x="5830888" y="5732463"/>
          <p14:tracePt t="191155" x="5894388" y="5680075"/>
          <p14:tracePt t="191171" x="5919788" y="5643563"/>
          <p14:tracePt t="191187" x="5956300" y="5616575"/>
          <p14:tracePt t="191203" x="5973763" y="5608638"/>
          <p14:tracePt t="191219" x="5983288" y="5599113"/>
          <p14:tracePt t="191235" x="5983288" y="5589588"/>
          <p14:tracePt t="191251" x="5983288" y="5581650"/>
          <p14:tracePt t="191267" x="6000750" y="5562600"/>
          <p14:tracePt t="194993" x="5956300" y="5545138"/>
          <p14:tracePt t="194997" x="5946775" y="5527675"/>
          <p14:tracePt t="195009" x="5902325" y="5510213"/>
          <p14:tracePt t="195024" x="5759450" y="5438775"/>
          <p14:tracePt t="195040" x="5616575" y="5340350"/>
          <p14:tracePt t="195056" x="5545138" y="5259388"/>
          <p14:tracePt t="195072" x="5500688" y="5187950"/>
          <p14:tracePt t="195088" x="5483225" y="5143500"/>
          <p14:tracePt t="195104" x="5456238" y="5116513"/>
          <p14:tracePt t="195120" x="5419725" y="5099050"/>
          <p14:tracePt t="195136" x="5286375" y="5081588"/>
          <p14:tracePt t="195151" x="5205413" y="5081588"/>
          <p14:tracePt t="195154" x="5116513" y="5072063"/>
          <p14:tracePt t="195168" x="4956175" y="5072063"/>
          <p14:tracePt t="195184" x="4911725" y="5072063"/>
          <p14:tracePt t="195200" x="4884738" y="5072063"/>
          <p14:tracePt t="195216" x="4867275" y="5072063"/>
          <p14:tracePt t="195232" x="4803775" y="5089525"/>
          <p14:tracePt t="195248" x="4759325" y="5089525"/>
          <p14:tracePt t="195264" x="4518025" y="5089525"/>
          <p14:tracePt t="195279" x="4402138" y="5089525"/>
          <p14:tracePt t="195295" x="4160838" y="5089525"/>
          <p14:tracePt t="195312" x="3768725" y="5089525"/>
          <p14:tracePt t="195327" x="3633788" y="5089525"/>
          <p14:tracePt t="195343" x="3411538" y="5081588"/>
          <p14:tracePt t="195359" x="3303588" y="5072063"/>
          <p14:tracePt t="195375" x="3241675" y="5072063"/>
          <p14:tracePt t="195391" x="3160713" y="5072063"/>
          <p14:tracePt t="195407" x="3108325" y="5072063"/>
          <p14:tracePt t="195423" x="3054350" y="5072063"/>
          <p14:tracePt t="195439" x="2965450" y="5072063"/>
          <p14:tracePt t="195455" x="2867025" y="5072063"/>
          <p14:tracePt t="195471" x="2776538" y="5081588"/>
          <p14:tracePt t="195487" x="2705100" y="5081588"/>
          <p14:tracePt t="195503" x="2687638" y="5081588"/>
          <p14:tracePt t="195539" x="2679700" y="5081588"/>
          <p14:tracePt t="195554" x="2660650" y="5081588"/>
          <p14:tracePt t="195567" x="2652713" y="5081588"/>
          <p14:tracePt t="195619" x="2643188" y="5081588"/>
          <p14:tracePt t="195699" x="2652713" y="5081588"/>
          <p14:tracePt t="195703" x="2660650" y="5081588"/>
          <p14:tracePt t="195714" x="2687638" y="5081588"/>
          <p14:tracePt t="195726" x="2714625" y="5081588"/>
          <p14:tracePt t="195742" x="2786063" y="5062538"/>
          <p14:tracePt t="195758" x="2830513" y="5054600"/>
          <p14:tracePt t="195774" x="2857500" y="5045075"/>
          <p14:tracePt t="196043" x="2874963" y="5045075"/>
          <p14:tracePt t="196058" x="2901950" y="5045075"/>
          <p14:tracePt t="196063" x="2946400" y="5045075"/>
          <p14:tracePt t="196078" x="3000375" y="5045075"/>
          <p14:tracePt t="196094" x="3009900" y="5037138"/>
          <p14:tracePt t="196110" x="3044825" y="5010150"/>
          <p14:tracePt t="196126" x="3071813" y="4983163"/>
          <p14:tracePt t="196142" x="3089275" y="4965700"/>
          <p14:tracePt t="196158" x="3108325" y="4946650"/>
          <p14:tracePt t="196174" x="3133725" y="4946650"/>
          <p14:tracePt t="196190" x="3179763" y="4946650"/>
          <p14:tracePt t="196206" x="3276600" y="4946650"/>
          <p14:tracePt t="196222" x="3473450" y="4983163"/>
          <p14:tracePt t="196238" x="3759200" y="5027613"/>
          <p14:tracePt t="196254" x="4062413" y="5062538"/>
          <p14:tracePt t="196270" x="4348163" y="5089525"/>
          <p14:tracePt t="196286" x="4581525" y="5108575"/>
          <p14:tracePt t="196302" x="4768850" y="5116513"/>
          <p14:tracePt t="196318" x="4956175" y="5133975"/>
          <p14:tracePt t="196334" x="5099050" y="5133975"/>
          <p14:tracePt t="196350" x="5153025" y="5133975"/>
          <p14:tracePt t="196399" x="5153025" y="5153025"/>
          <p14:tracePt t="196427" x="5170488" y="5170488"/>
          <p14:tracePt t="196431" x="5170488" y="5180013"/>
          <p14:tracePt t="196446" x="5180013" y="5180013"/>
          <p14:tracePt t="196491" x="5187950" y="5180013"/>
          <p14:tracePt t="196495" x="5197475" y="5180013"/>
          <p14:tracePt t="196510" x="5214938" y="5180013"/>
          <p14:tracePt t="197045" x="5205413" y="5187950"/>
          <p14:tracePt t="197049" x="5197475" y="5187950"/>
          <p14:tracePt t="197061" x="5197475" y="5197475"/>
          <p14:tracePt t="197069" x="5180013" y="5205413"/>
          <p14:tracePt t="197157" x="5170488" y="5205413"/>
          <p14:tracePt t="197161" x="5160963" y="5205413"/>
          <p14:tracePt t="197176" x="5143500" y="5205413"/>
          <p14:tracePt t="197189" x="5133975" y="5205413"/>
          <p14:tracePt t="197197" x="5116513" y="5197475"/>
          <p14:tracePt t="197213" x="5099050" y="5187950"/>
          <p14:tracePt t="197229" x="5045075" y="5170488"/>
          <p14:tracePt t="197245" x="4983163" y="5143500"/>
          <p14:tracePt t="197261" x="4902200" y="5108575"/>
          <p14:tracePt t="197277" x="4830763" y="5081588"/>
          <p14:tracePt t="197293" x="4732338" y="5037138"/>
          <p14:tracePt t="197309" x="4670425" y="5027613"/>
          <p14:tracePt t="197325" x="4589463" y="5010150"/>
          <p14:tracePt t="197341" x="4518025" y="4973638"/>
          <p14:tracePt t="197357" x="4491038" y="4946650"/>
          <p14:tracePt t="197373" x="4465638" y="4938713"/>
          <p14:tracePt t="197389" x="4456113" y="4929188"/>
          <p14:tracePt t="197405" x="4438650" y="4911725"/>
          <p14:tracePt t="197421" x="4419600" y="4902200"/>
          <p14:tracePt t="197438" x="4357688" y="4894263"/>
          <p14:tracePt t="197453" x="4295775" y="4875213"/>
          <p14:tracePt t="197469" x="4268788" y="4875213"/>
          <p14:tracePt t="197485" x="4241800" y="4867275"/>
          <p14:tracePt t="197501" x="4224338" y="4867275"/>
          <p14:tracePt t="197517" x="4197350" y="4857750"/>
          <p14:tracePt t="197533" x="4179888" y="4857750"/>
          <p14:tracePt t="197549" x="4152900" y="4857750"/>
          <p14:tracePt t="197565" x="4125913" y="4857750"/>
          <p14:tracePt t="197581" x="4108450" y="4857750"/>
          <p14:tracePt t="197597" x="4098925" y="4857750"/>
          <p14:tracePt t="197613" x="4071938" y="4867275"/>
          <p14:tracePt t="197629" x="4062413" y="4867275"/>
          <p14:tracePt t="197645" x="4027488" y="4867275"/>
          <p14:tracePt t="197661" x="3983038" y="4875213"/>
          <p14:tracePt t="197677" x="3946525" y="4884738"/>
          <p14:tracePt t="197693" x="3902075" y="4884738"/>
          <p14:tracePt t="197709" x="3857625" y="4884738"/>
          <p14:tracePt t="197725" x="3776663" y="4884738"/>
          <p14:tracePt t="197741" x="3705225" y="4884738"/>
          <p14:tracePt t="197757" x="3652838" y="4884738"/>
          <p14:tracePt t="197773" x="3562350" y="4884738"/>
          <p14:tracePt t="197790" x="3473450" y="4884738"/>
          <p14:tracePt t="197804" x="3402013" y="4884738"/>
          <p14:tracePt t="197822" x="3340100" y="4884738"/>
          <p14:tracePt t="197836" x="3313113" y="4884738"/>
          <p14:tracePt t="197852" x="3295650" y="4884738"/>
          <p14:tracePt t="197909" x="3286125" y="4884738"/>
          <p14:tracePt t="198040" x="3313113" y="4884738"/>
          <p14:tracePt t="198053" x="3340100" y="4884738"/>
          <p14:tracePt t="198068" x="3384550" y="4884738"/>
          <p14:tracePt t="198073" x="3429000" y="4884738"/>
          <p14:tracePt t="198085" x="3500438" y="4884738"/>
          <p14:tracePt t="198092" x="3581400" y="4884738"/>
          <p14:tracePt t="198108" x="3724275" y="4884738"/>
          <p14:tracePt t="198124" x="3795713" y="4884738"/>
          <p14:tracePt t="198140" x="3848100" y="4884738"/>
          <p14:tracePt t="198156" x="3867150" y="4884738"/>
          <p14:tracePt t="198172" x="3884613" y="4884738"/>
          <p14:tracePt t="198213" x="3894138" y="4894263"/>
          <p14:tracePt t="198244" x="3911600" y="4929188"/>
          <p14:tracePt t="198249" x="3919538" y="4929188"/>
          <p14:tracePt t="198261" x="3919538" y="4938713"/>
          <p14:tracePt t="198269" x="3946525" y="4965700"/>
          <p14:tracePt t="198284" x="3965575" y="4991100"/>
          <p14:tracePt t="198300" x="4000500" y="5027613"/>
          <p14:tracePt t="198316" x="4017963" y="5045075"/>
          <p14:tracePt t="198332" x="4044950" y="5089525"/>
          <p14:tracePt t="198348" x="4098925" y="5143500"/>
          <p14:tracePt t="198364" x="4170363" y="5187950"/>
          <p14:tracePt t="198380" x="4214813" y="5224463"/>
          <p14:tracePt t="198396" x="4286250" y="5251450"/>
          <p14:tracePt t="198412" x="4330700" y="5251450"/>
          <p14:tracePt t="198428" x="4375150" y="5259388"/>
          <p14:tracePt t="198444" x="4446588" y="5268913"/>
          <p14:tracePt t="198460" x="4537075" y="5286375"/>
          <p14:tracePt t="198476" x="4660900" y="5286375"/>
          <p14:tracePt t="198492" x="4795838" y="5295900"/>
          <p14:tracePt t="198508" x="4911725" y="5295900"/>
          <p14:tracePt t="198524" x="5010150" y="5313363"/>
          <p14:tracePt t="198583" x="5010150" y="5322888"/>
          <p14:tracePt t="198599" x="5027613" y="5322888"/>
          <p14:tracePt t="198695" x="5037138" y="5330825"/>
          <p14:tracePt t="198711" x="5037138" y="5340350"/>
          <p14:tracePt t="198870" x="5037138" y="5367338"/>
          <p14:tracePt t="198887" x="5054600" y="5384800"/>
          <p14:tracePt t="198891" x="5099050" y="5394325"/>
          <p14:tracePt t="198903" x="5160963" y="5402263"/>
          <p14:tracePt t="198907" x="5224463" y="5411788"/>
          <p14:tracePt t="198925" x="5259388" y="5411788"/>
          <p14:tracePt t="199015" x="5268913" y="5411788"/>
          <p14:tracePt t="199019" x="5268913" y="5402263"/>
          <p14:tracePt t="199031" x="5268913" y="5394325"/>
          <p14:tracePt t="199035" x="5268913" y="5384800"/>
          <p14:tracePt t="199051" x="5268913" y="5367338"/>
          <p14:tracePt t="199067" x="5268913" y="5340350"/>
          <p14:tracePt t="199099" x="5268913" y="5322888"/>
          <p14:tracePt t="199115" x="5268913" y="5303838"/>
          <p14:tracePt t="199131" x="5268913" y="5286375"/>
          <p14:tracePt t="199147" x="5259388" y="5276850"/>
          <p14:tracePt t="199163" x="5241925" y="5251450"/>
          <p14:tracePt t="199195" x="5232400" y="5241925"/>
          <p14:tracePt t="199290" x="5241925" y="5241925"/>
          <p14:tracePt t="199306" x="5259388" y="5241925"/>
          <p14:tracePt t="199319" x="5268913" y="5241925"/>
          <p14:tracePt t="199323" x="5276850" y="5232400"/>
          <p14:tracePt t="199339" x="5295900" y="5214938"/>
          <p14:tracePt t="199355" x="5295900" y="5197475"/>
          <p14:tracePt t="199371" x="5313363" y="5160963"/>
          <p14:tracePt t="199387" x="5322888" y="5153025"/>
          <p14:tracePt t="199463" x="5322888" y="5160963"/>
          <p14:tracePt t="199639" x="5322888" y="5170488"/>
          <p14:tracePt t="199675" x="5340350" y="5187950"/>
          <p14:tracePt t="199687" x="5340350" y="5214938"/>
          <p14:tracePt t="199703" x="5340350" y="5241925"/>
          <p14:tracePt t="199707" x="5340350" y="5259388"/>
          <p14:tracePt t="199723" x="5340350" y="5303838"/>
          <p14:tracePt t="199739" x="5357813" y="5348288"/>
          <p14:tracePt t="199755" x="5357813" y="5375275"/>
          <p14:tracePt t="199771" x="5357813" y="5394325"/>
          <p14:tracePt t="199787" x="5357813" y="5419725"/>
          <p14:tracePt t="199803" x="5384800" y="5465763"/>
          <p14:tracePt t="199819" x="5384800" y="5483225"/>
          <p14:tracePt t="199835" x="5384800" y="5518150"/>
          <p14:tracePt t="199851" x="5384800" y="5537200"/>
          <p14:tracePt t="199867" x="5394325" y="5545138"/>
          <p14:tracePt t="199883" x="5411788" y="5562600"/>
          <p14:tracePt t="199899" x="5419725" y="5572125"/>
          <p14:tracePt t="199915" x="5456238" y="5589588"/>
          <p14:tracePt t="199930" x="5483225" y="5608638"/>
          <p14:tracePt t="199947" x="5510213" y="5608638"/>
          <p14:tracePt t="199962" x="5518150" y="5616575"/>
          <p14:tracePt t="199993" x="5518150" y="5626100"/>
          <p14:tracePt t="200009" x="5527675" y="5626100"/>
          <p14:tracePt t="200025" x="5545138" y="5634038"/>
          <p14:tracePt t="200030" x="5554663" y="5634038"/>
          <p14:tracePt t="200042" x="5572125" y="5634038"/>
          <p14:tracePt t="200058" x="5589588" y="5653088"/>
          <p14:tracePt t="200074" x="5626100" y="5653088"/>
          <p14:tracePt t="200090" x="5670550" y="5670550"/>
          <p14:tracePt t="200106" x="5751513" y="5688013"/>
          <p14:tracePt t="200122" x="5875338" y="5741988"/>
          <p14:tracePt t="200138" x="6010275" y="5776913"/>
          <p14:tracePt t="200154" x="6134100" y="5786438"/>
          <p14:tracePt t="200170" x="6197600" y="5786438"/>
          <p14:tracePt t="200186" x="6242050" y="5786438"/>
          <p14:tracePt t="200202" x="6276975" y="5786438"/>
          <p14:tracePt t="200218" x="6296025" y="5786438"/>
          <p14:tracePt t="200221" x="6303963" y="5786438"/>
          <p14:tracePt t="200234" x="6313488" y="5786438"/>
          <p14:tracePt t="200250" x="6330950" y="5786438"/>
          <p14:tracePt t="200266" x="6348413" y="5776913"/>
          <p14:tracePt t="200282" x="6357938" y="5776913"/>
          <p14:tracePt t="200298" x="6384925" y="5768975"/>
          <p14:tracePt t="200314" x="6429375" y="5759450"/>
          <p14:tracePt t="200330" x="6483350" y="5759450"/>
          <p14:tracePt t="200346" x="6545263" y="5751513"/>
          <p14:tracePt t="200362" x="6589713" y="5741988"/>
          <p14:tracePt t="200378" x="6608763" y="5741988"/>
          <p14:tracePt t="200394" x="6634163" y="5741988"/>
          <p14:tracePt t="200410" x="6670675" y="5741988"/>
          <p14:tracePt t="200426" x="6688138" y="5741988"/>
          <p14:tracePt t="200537" x="6697663" y="5741988"/>
          <p14:tracePt t="200730" x="6697663" y="5732463"/>
          <p14:tracePt t="200734" x="6697663" y="5724525"/>
          <p14:tracePt t="200746" x="6697663" y="5715000"/>
          <p14:tracePt t="200762" x="6697663" y="5697538"/>
          <p14:tracePt t="200778" x="6697663" y="5688013"/>
          <p14:tracePt t="200809" x="6697663" y="56800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50" y="656650"/>
            <a:ext cx="7144760" cy="38376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42" y="4494257"/>
            <a:ext cx="7116187" cy="17642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618" y="1950026"/>
            <a:ext cx="3014267" cy="31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74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8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1.5|14.4|1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2.3|21.3|15.1|11.7|29.3|8.7|9.2|1.6|3|23.2|13.8|6|1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1.8|6.9|2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5.3|38.3|4.8|137.3|79.9|0.9|127.1|0.9|2.9|3.4|73.3|5.5|22.5|1.2|17.2|2.3|53.6|3.8|2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7|4.9|0.7|8.8|45.8|1.2|85.6|3.4|6.1|1.2|44.6|1.9|9.2|8.6|1.6|2.1|37.4|0.8|10.4|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56.3|23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96.7|3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2.7|0.8|1.7|2.9|1.1|156.2|79.9|91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2456</TotalTime>
  <Words>171</Words>
  <Application>Microsoft Office PowerPoint</Application>
  <PresentationFormat>Panorámica</PresentationFormat>
  <Paragraphs>81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Garamond</vt:lpstr>
      <vt:lpstr>Times New Roman</vt:lpstr>
      <vt:lpstr>Orgánico</vt:lpstr>
      <vt:lpstr>Momento de Inercia Ejercitación (1)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Walter Adrian Longhi (prof.)</cp:lastModifiedBy>
  <cp:revision>156</cp:revision>
  <dcterms:created xsi:type="dcterms:W3CDTF">2017-04-25T10:10:32Z</dcterms:created>
  <dcterms:modified xsi:type="dcterms:W3CDTF">2024-04-26T20:20:11Z</dcterms:modified>
</cp:coreProperties>
</file>