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3" r:id="rId6"/>
    <p:sldId id="307" r:id="rId7"/>
    <p:sldId id="308" r:id="rId8"/>
    <p:sldId id="309" r:id="rId9"/>
    <p:sldId id="310" r:id="rId10"/>
    <p:sldId id="311" r:id="rId11"/>
    <p:sldId id="264" r:id="rId12"/>
    <p:sldId id="266" r:id="rId13"/>
    <p:sldId id="312" r:id="rId14"/>
    <p:sldId id="313" r:id="rId15"/>
    <p:sldId id="314" r:id="rId16"/>
    <p:sldId id="315" r:id="rId17"/>
    <p:sldId id="267" r:id="rId18"/>
    <p:sldId id="268" r:id="rId19"/>
    <p:sldId id="285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IBM Plex Mono" panose="020B0509050203000203" pitchFamily="49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Source Code Pro" panose="020B0509030403020204" pitchFamily="49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BFCEE-E173-4496-9AFD-201F230208DA}" v="379" dt="2024-08-14T18:58:34.344"/>
  </p1510:revLst>
</p1510:revInfo>
</file>

<file path=ppt/tableStyles.xml><?xml version="1.0" encoding="utf-8"?>
<a:tblStyleLst xmlns:a="http://schemas.openxmlformats.org/drawingml/2006/main" def="{B082BF20-BE2D-424E-B2D1-EC0964AF561E}">
  <a:tblStyle styleId="{B082BF20-BE2D-424E-B2D1-EC0964AF5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Studer (estud.)" userId="dffa9689-cdf0-4a5b-8ac4-f41934fc279e" providerId="ADAL" clId="{5DEBFCEE-E173-4496-9AFD-201F230208DA}"/>
    <pc:docChg chg="undo custSel addSld delSld modSld sldOrd delMainMaster">
      <pc:chgData name="Franco Studer (estud.)" userId="dffa9689-cdf0-4a5b-8ac4-f41934fc279e" providerId="ADAL" clId="{5DEBFCEE-E173-4496-9AFD-201F230208DA}" dt="2024-08-14T18:58:34.344" v="1341" actId="20577"/>
      <pc:docMkLst>
        <pc:docMk/>
      </pc:docMkLst>
      <pc:sldChg chg="modTransition">
        <pc:chgData name="Franco Studer (estud.)" userId="dffa9689-cdf0-4a5b-8ac4-f41934fc279e" providerId="ADAL" clId="{5DEBFCEE-E173-4496-9AFD-201F230208DA}" dt="2024-08-14T18:34:30.860" v="1324"/>
        <pc:sldMkLst>
          <pc:docMk/>
          <pc:sldMk cId="0" sldId="256"/>
        </pc:sldMkLst>
      </pc:sldChg>
      <pc:sldChg chg="del">
        <pc:chgData name="Franco Studer (estud.)" userId="dffa9689-cdf0-4a5b-8ac4-f41934fc279e" providerId="ADAL" clId="{5DEBFCEE-E173-4496-9AFD-201F230208DA}" dt="2024-08-14T18:26:06.093" v="1039" actId="2696"/>
        <pc:sldMkLst>
          <pc:docMk/>
          <pc:sldMk cId="0" sldId="257"/>
        </pc:sldMkLst>
      </pc:sldChg>
      <pc:sldChg chg="modSp mod modTransition">
        <pc:chgData name="Franco Studer (estud.)" userId="dffa9689-cdf0-4a5b-8ac4-f41934fc279e" providerId="ADAL" clId="{5DEBFCEE-E173-4496-9AFD-201F230208DA}" dt="2024-08-14T18:34:19.923" v="1323"/>
        <pc:sldMkLst>
          <pc:docMk/>
          <pc:sldMk cId="0" sldId="258"/>
        </pc:sldMkLst>
        <pc:spChg chg="mod">
          <ac:chgData name="Franco Studer (estud.)" userId="dffa9689-cdf0-4a5b-8ac4-f41934fc279e" providerId="ADAL" clId="{5DEBFCEE-E173-4496-9AFD-201F230208DA}" dt="2024-08-14T18:26:46.638" v="1156" actId="20577"/>
          <ac:spMkLst>
            <pc:docMk/>
            <pc:sldMk cId="0" sldId="258"/>
            <ac:spMk id="1467" creationId="{00000000-0000-0000-0000-000000000000}"/>
          </ac:spMkLst>
        </pc:spChg>
        <pc:spChg chg="mod">
          <ac:chgData name="Franco Studer (estud.)" userId="dffa9689-cdf0-4a5b-8ac4-f41934fc279e" providerId="ADAL" clId="{5DEBFCEE-E173-4496-9AFD-201F230208DA}" dt="2024-08-14T18:26:51.354" v="1158" actId="313"/>
          <ac:spMkLst>
            <pc:docMk/>
            <pc:sldMk cId="0" sldId="258"/>
            <ac:spMk id="1471" creationId="{00000000-0000-0000-0000-000000000000}"/>
          </ac:spMkLst>
        </pc:spChg>
        <pc:spChg chg="mod">
          <ac:chgData name="Franco Studer (estud.)" userId="dffa9689-cdf0-4a5b-8ac4-f41934fc279e" providerId="ADAL" clId="{5DEBFCEE-E173-4496-9AFD-201F230208DA}" dt="2024-08-14T18:27:34.709" v="1267" actId="313"/>
          <ac:spMkLst>
            <pc:docMk/>
            <pc:sldMk cId="0" sldId="258"/>
            <ac:spMk id="1472" creationId="{00000000-0000-0000-0000-000000000000}"/>
          </ac:spMkLst>
        </pc:spChg>
        <pc:spChg chg="mod">
          <ac:chgData name="Franco Studer (estud.)" userId="dffa9689-cdf0-4a5b-8ac4-f41934fc279e" providerId="ADAL" clId="{5DEBFCEE-E173-4496-9AFD-201F230208DA}" dt="2024-08-14T18:26:11.221" v="1040" actId="20577"/>
          <ac:spMkLst>
            <pc:docMk/>
            <pc:sldMk cId="0" sldId="258"/>
            <ac:spMk id="1478" creationId="{00000000-0000-0000-0000-000000000000}"/>
          </ac:spMkLst>
        </pc:spChg>
        <pc:spChg chg="mod">
          <ac:chgData name="Franco Studer (estud.)" userId="dffa9689-cdf0-4a5b-8ac4-f41934fc279e" providerId="ADAL" clId="{5DEBFCEE-E173-4496-9AFD-201F230208DA}" dt="2024-08-14T18:27:06.190" v="1202" actId="20577"/>
          <ac:spMkLst>
            <pc:docMk/>
            <pc:sldMk cId="0" sldId="258"/>
            <ac:spMk id="1479" creationId="{00000000-0000-0000-0000-000000000000}"/>
          </ac:spMkLst>
        </pc:spChg>
      </pc:sldChg>
      <pc:sldChg chg="addSp delSp modSp mod modTransition">
        <pc:chgData name="Franco Studer (estud.)" userId="dffa9689-cdf0-4a5b-8ac4-f41934fc279e" providerId="ADAL" clId="{5DEBFCEE-E173-4496-9AFD-201F230208DA}" dt="2024-08-14T18:34:51.828" v="1325"/>
        <pc:sldMkLst>
          <pc:docMk/>
          <pc:sldMk cId="0" sldId="259"/>
        </pc:sldMkLst>
        <pc:spChg chg="add del mod">
          <ac:chgData name="Franco Studer (estud.)" userId="dffa9689-cdf0-4a5b-8ac4-f41934fc279e" providerId="ADAL" clId="{5DEBFCEE-E173-4496-9AFD-201F230208DA}" dt="2024-08-14T13:48:26.147" v="11" actId="478"/>
          <ac:spMkLst>
            <pc:docMk/>
            <pc:sldMk cId="0" sldId="259"/>
            <ac:spMk id="6" creationId="{83CE0D80-992A-F524-D2A2-E1A7F9DAC7C4}"/>
          </ac:spMkLst>
        </pc:spChg>
        <pc:spChg chg="mod">
          <ac:chgData name="Franco Studer (estud.)" userId="dffa9689-cdf0-4a5b-8ac4-f41934fc279e" providerId="ADAL" clId="{5DEBFCEE-E173-4496-9AFD-201F230208DA}" dt="2024-08-14T14:19:58.078" v="145" actId="1076"/>
          <ac:spMkLst>
            <pc:docMk/>
            <pc:sldMk cId="0" sldId="259"/>
            <ac:spMk id="1484" creationId="{00000000-0000-0000-0000-000000000000}"/>
          </ac:spMkLst>
        </pc:spChg>
        <pc:spChg chg="mod">
          <ac:chgData name="Franco Studer (estud.)" userId="dffa9689-cdf0-4a5b-8ac4-f41934fc279e" providerId="ADAL" clId="{5DEBFCEE-E173-4496-9AFD-201F230208DA}" dt="2024-08-14T14:19:58.078" v="145" actId="1076"/>
          <ac:spMkLst>
            <pc:docMk/>
            <pc:sldMk cId="0" sldId="259"/>
            <ac:spMk id="1492" creationId="{00000000-0000-0000-0000-000000000000}"/>
          </ac:spMkLst>
        </pc:spChg>
        <pc:grpChg chg="mod">
          <ac:chgData name="Franco Studer (estud.)" userId="dffa9689-cdf0-4a5b-8ac4-f41934fc279e" providerId="ADAL" clId="{5DEBFCEE-E173-4496-9AFD-201F230208DA}" dt="2024-08-14T14:19:58.078" v="145" actId="1076"/>
          <ac:grpSpMkLst>
            <pc:docMk/>
            <pc:sldMk cId="0" sldId="259"/>
            <ac:grpSpMk id="1523" creationId="{00000000-0000-0000-0000-000000000000}"/>
          </ac:grpSpMkLst>
        </pc:grpChg>
        <pc:picChg chg="mod">
          <ac:chgData name="Franco Studer (estud.)" userId="dffa9689-cdf0-4a5b-8ac4-f41934fc279e" providerId="ADAL" clId="{5DEBFCEE-E173-4496-9AFD-201F230208DA}" dt="2024-08-14T14:19:58.078" v="145" actId="1076"/>
          <ac:picMkLst>
            <pc:docMk/>
            <pc:sldMk cId="0" sldId="259"/>
            <ac:picMk id="5" creationId="{BFA70A8C-3625-B7C1-D0F6-20FA57243D7E}"/>
          </ac:picMkLst>
        </pc:picChg>
      </pc:sldChg>
      <pc:sldChg chg="addSp delSp modSp del mod modNotes">
        <pc:chgData name="Franco Studer (estud.)" userId="dffa9689-cdf0-4a5b-8ac4-f41934fc279e" providerId="ADAL" clId="{5DEBFCEE-E173-4496-9AFD-201F230208DA}" dt="2024-08-14T14:13:39.300" v="122" actId="47"/>
        <pc:sldMkLst>
          <pc:docMk/>
          <pc:sldMk cId="0" sldId="260"/>
        </pc:sldMkLst>
        <pc:spChg chg="add del mod">
          <ac:chgData name="Franco Studer (estud.)" userId="dffa9689-cdf0-4a5b-8ac4-f41934fc279e" providerId="ADAL" clId="{5DEBFCEE-E173-4496-9AFD-201F230208DA}" dt="2024-08-14T14:01:35.188" v="73" actId="478"/>
          <ac:spMkLst>
            <pc:docMk/>
            <pc:sldMk cId="0" sldId="260"/>
            <ac:spMk id="3" creationId="{1178CC64-3D91-FF48-6CA7-0342CAD4442D}"/>
          </ac:spMkLst>
        </pc:spChg>
        <pc:spChg chg="add del mod">
          <ac:chgData name="Franco Studer (estud.)" userId="dffa9689-cdf0-4a5b-8ac4-f41934fc279e" providerId="ADAL" clId="{5DEBFCEE-E173-4496-9AFD-201F230208DA}" dt="2024-08-14T14:01:35.188" v="73" actId="478"/>
          <ac:spMkLst>
            <pc:docMk/>
            <pc:sldMk cId="0" sldId="260"/>
            <ac:spMk id="5" creationId="{B150D597-15F4-F5C2-A6E9-28229B376525}"/>
          </ac:spMkLst>
        </pc:spChg>
        <pc:spChg chg="add del mod">
          <ac:chgData name="Franco Studer (estud.)" userId="dffa9689-cdf0-4a5b-8ac4-f41934fc279e" providerId="ADAL" clId="{5DEBFCEE-E173-4496-9AFD-201F230208DA}" dt="2024-08-14T14:01:35.188" v="73" actId="478"/>
          <ac:spMkLst>
            <pc:docMk/>
            <pc:sldMk cId="0" sldId="260"/>
            <ac:spMk id="7" creationId="{7FF32F2E-863C-5D44-1BE6-8DA241BE8705}"/>
          </ac:spMkLst>
        </pc:spChg>
        <pc:spChg chg="del">
          <ac:chgData name="Franco Studer (estud.)" userId="dffa9689-cdf0-4a5b-8ac4-f41934fc279e" providerId="ADAL" clId="{5DEBFCEE-E173-4496-9AFD-201F230208DA}" dt="2024-08-14T14:01:31.810" v="72" actId="478"/>
          <ac:spMkLst>
            <pc:docMk/>
            <pc:sldMk cId="0" sldId="260"/>
            <ac:spMk id="1531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01:31.810" v="72" actId="478"/>
          <ac:spMkLst>
            <pc:docMk/>
            <pc:sldMk cId="0" sldId="260"/>
            <ac:spMk id="1532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01:31.810" v="72" actId="478"/>
          <ac:spMkLst>
            <pc:docMk/>
            <pc:sldMk cId="0" sldId="260"/>
            <ac:spMk id="1533" creationId="{00000000-0000-0000-0000-000000000000}"/>
          </ac:spMkLst>
        </pc:spChg>
        <pc:picChg chg="add del">
          <ac:chgData name="Franco Studer (estud.)" userId="dffa9689-cdf0-4a5b-8ac4-f41934fc279e" providerId="ADAL" clId="{5DEBFCEE-E173-4496-9AFD-201F230208DA}" dt="2024-08-14T13:47:08.885" v="1" actId="478"/>
          <ac:picMkLst>
            <pc:docMk/>
            <pc:sldMk cId="0" sldId="260"/>
            <ac:picMk id="1026" creationId="{5A0B7E4E-5CF7-AD7A-3732-3739CCCF0E9B}"/>
          </ac:picMkLst>
        </pc:picChg>
        <pc:picChg chg="add mod">
          <ac:chgData name="Franco Studer (estud.)" userId="dffa9689-cdf0-4a5b-8ac4-f41934fc279e" providerId="ADAL" clId="{5DEBFCEE-E173-4496-9AFD-201F230208DA}" dt="2024-08-14T14:03:44.831" v="81" actId="1076"/>
          <ac:picMkLst>
            <pc:docMk/>
            <pc:sldMk cId="0" sldId="260"/>
            <ac:picMk id="2050" creationId="{EE7DC4A5-9BFD-9BD2-3227-571C85268076}"/>
          </ac:picMkLst>
        </pc:picChg>
      </pc:sldChg>
      <pc:sldChg chg="addSp delSp modSp del mod">
        <pc:chgData name="Franco Studer (estud.)" userId="dffa9689-cdf0-4a5b-8ac4-f41934fc279e" providerId="ADAL" clId="{5DEBFCEE-E173-4496-9AFD-201F230208DA}" dt="2024-08-14T14:18:40.938" v="136" actId="2696"/>
        <pc:sldMkLst>
          <pc:docMk/>
          <pc:sldMk cId="0" sldId="261"/>
        </pc:sldMkLst>
        <pc:spChg chg="add del mod">
          <ac:chgData name="Franco Studer (estud.)" userId="dffa9689-cdf0-4a5b-8ac4-f41934fc279e" providerId="ADAL" clId="{5DEBFCEE-E173-4496-9AFD-201F230208DA}" dt="2024-08-14T14:18:28.250" v="133" actId="478"/>
          <ac:spMkLst>
            <pc:docMk/>
            <pc:sldMk cId="0" sldId="261"/>
            <ac:spMk id="3" creationId="{CF7E0A81-D129-F2F0-9C0A-57A75C2A505B}"/>
          </ac:spMkLst>
        </pc:spChg>
        <pc:spChg chg="add del mod">
          <ac:chgData name="Franco Studer (estud.)" userId="dffa9689-cdf0-4a5b-8ac4-f41934fc279e" providerId="ADAL" clId="{5DEBFCEE-E173-4496-9AFD-201F230208DA}" dt="2024-08-14T14:18:33.980" v="135" actId="478"/>
          <ac:spMkLst>
            <pc:docMk/>
            <pc:sldMk cId="0" sldId="261"/>
            <ac:spMk id="5" creationId="{7526689F-C149-B641-2EF8-1A021F355462}"/>
          </ac:spMkLst>
        </pc:spChg>
        <pc:spChg chg="del">
          <ac:chgData name="Franco Studer (estud.)" userId="dffa9689-cdf0-4a5b-8ac4-f41934fc279e" providerId="ADAL" clId="{5DEBFCEE-E173-4496-9AFD-201F230208DA}" dt="2024-08-14T14:18:25.180" v="132" actId="478"/>
          <ac:spMkLst>
            <pc:docMk/>
            <pc:sldMk cId="0" sldId="261"/>
            <ac:spMk id="1622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18:31.306" v="134" actId="478"/>
          <ac:spMkLst>
            <pc:docMk/>
            <pc:sldMk cId="0" sldId="261"/>
            <ac:spMk id="1623" creationId="{00000000-0000-0000-0000-000000000000}"/>
          </ac:spMkLst>
        </pc:spChg>
      </pc:sldChg>
      <pc:sldChg chg="addSp modSp add mod modTransition">
        <pc:chgData name="Franco Studer (estud.)" userId="dffa9689-cdf0-4a5b-8ac4-f41934fc279e" providerId="ADAL" clId="{5DEBFCEE-E173-4496-9AFD-201F230208DA}" dt="2024-08-14T18:35:00.343" v="1326"/>
        <pc:sldMkLst>
          <pc:docMk/>
          <pc:sldMk cId="708555492" sldId="261"/>
        </pc:sldMkLst>
        <pc:spChg chg="add mod">
          <ac:chgData name="Franco Studer (estud.)" userId="dffa9689-cdf0-4a5b-8ac4-f41934fc279e" providerId="ADAL" clId="{5DEBFCEE-E173-4496-9AFD-201F230208DA}" dt="2024-08-14T14:21:43.864" v="175" actId="1076"/>
          <ac:spMkLst>
            <pc:docMk/>
            <pc:sldMk cId="708555492" sldId="261"/>
            <ac:spMk id="4" creationId="{C0AC0299-801A-0E1B-9883-5FC9394E8361}"/>
          </ac:spMkLst>
        </pc:spChg>
        <pc:grpChg chg="mod">
          <ac:chgData name="Franco Studer (estud.)" userId="dffa9689-cdf0-4a5b-8ac4-f41934fc279e" providerId="ADAL" clId="{5DEBFCEE-E173-4496-9AFD-201F230208DA}" dt="2024-08-14T14:19:19.313" v="144" actId="1076"/>
          <ac:grpSpMkLst>
            <pc:docMk/>
            <pc:sldMk cId="708555492" sldId="261"/>
            <ac:grpSpMk id="1627" creationId="{00000000-0000-0000-0000-000000000000}"/>
          </ac:grpSpMkLst>
        </pc:grpChg>
        <pc:picChg chg="add mod">
          <ac:chgData name="Franco Studer (estud.)" userId="dffa9689-cdf0-4a5b-8ac4-f41934fc279e" providerId="ADAL" clId="{5DEBFCEE-E173-4496-9AFD-201F230208DA}" dt="2024-08-14T14:20:52.127" v="146" actId="1076"/>
          <ac:picMkLst>
            <pc:docMk/>
            <pc:sldMk cId="708555492" sldId="261"/>
            <ac:picMk id="3" creationId="{921F9D00-68A7-BC22-9D9B-1F1412B7020E}"/>
          </ac:picMkLst>
        </pc:picChg>
      </pc:sldChg>
      <pc:sldChg chg="addSp delSp modSp del mod ord modNotes">
        <pc:chgData name="Franco Studer (estud.)" userId="dffa9689-cdf0-4a5b-8ac4-f41934fc279e" providerId="ADAL" clId="{5DEBFCEE-E173-4496-9AFD-201F230208DA}" dt="2024-08-14T14:06:53.386" v="95" actId="47"/>
        <pc:sldMkLst>
          <pc:docMk/>
          <pc:sldMk cId="0" sldId="262"/>
        </pc:sldMkLst>
        <pc:spChg chg="add del mod">
          <ac:chgData name="Franco Studer (estud.)" userId="dffa9689-cdf0-4a5b-8ac4-f41934fc279e" providerId="ADAL" clId="{5DEBFCEE-E173-4496-9AFD-201F230208DA}" dt="2024-08-14T13:48:33.750" v="14" actId="478"/>
          <ac:spMkLst>
            <pc:docMk/>
            <pc:sldMk cId="0" sldId="262"/>
            <ac:spMk id="2" creationId="{36361C97-A14F-79DA-E56C-192572540F16}"/>
          </ac:spMkLst>
        </pc:spChg>
        <pc:spChg chg="add del mod">
          <ac:chgData name="Franco Studer (estud.)" userId="dffa9689-cdf0-4a5b-8ac4-f41934fc279e" providerId="ADAL" clId="{5DEBFCEE-E173-4496-9AFD-201F230208DA}" dt="2024-08-14T13:48:14.535" v="8" actId="478"/>
          <ac:spMkLst>
            <pc:docMk/>
            <pc:sldMk cId="0" sldId="262"/>
            <ac:spMk id="3" creationId="{59DA8E0F-B694-5C7E-B291-2E56F9C6FFDA}"/>
          </ac:spMkLst>
        </pc:spChg>
        <pc:spChg chg="add del mod">
          <ac:chgData name="Franco Studer (estud.)" userId="dffa9689-cdf0-4a5b-8ac4-f41934fc279e" providerId="ADAL" clId="{5DEBFCEE-E173-4496-9AFD-201F230208DA}" dt="2024-08-14T13:48:30.844" v="13" actId="478"/>
          <ac:spMkLst>
            <pc:docMk/>
            <pc:sldMk cId="0" sldId="262"/>
            <ac:spMk id="4" creationId="{D5810CFC-0A4C-A444-6797-96AE130E35EA}"/>
          </ac:spMkLst>
        </pc:spChg>
        <pc:spChg chg="add mod">
          <ac:chgData name="Franco Studer (estud.)" userId="dffa9689-cdf0-4a5b-8ac4-f41934fc279e" providerId="ADAL" clId="{5DEBFCEE-E173-4496-9AFD-201F230208DA}" dt="2024-08-14T14:02:33.513" v="77" actId="1076"/>
          <ac:spMkLst>
            <pc:docMk/>
            <pc:sldMk cId="0" sldId="262"/>
            <ac:spMk id="5" creationId="{EE5718CB-5FA5-2757-8070-227C56B3D1D6}"/>
          </ac:spMkLst>
        </pc:spChg>
        <pc:spChg chg="add del mod">
          <ac:chgData name="Franco Studer (estud.)" userId="dffa9689-cdf0-4a5b-8ac4-f41934fc279e" providerId="ADAL" clId="{5DEBFCEE-E173-4496-9AFD-201F230208DA}" dt="2024-08-14T13:49:50.617" v="58" actId="478"/>
          <ac:spMkLst>
            <pc:docMk/>
            <pc:sldMk cId="0" sldId="262"/>
            <ac:spMk id="7" creationId="{07CB3E5C-F995-5F3C-DA5B-27B69399F3D1}"/>
          </ac:spMkLst>
        </pc:spChg>
        <pc:spChg chg="add del mod">
          <ac:chgData name="Franco Studer (estud.)" userId="dffa9689-cdf0-4a5b-8ac4-f41934fc279e" providerId="ADAL" clId="{5DEBFCEE-E173-4496-9AFD-201F230208DA}" dt="2024-08-14T13:49:50.617" v="58" actId="478"/>
          <ac:spMkLst>
            <pc:docMk/>
            <pc:sldMk cId="0" sldId="262"/>
            <ac:spMk id="9" creationId="{9ED0773A-8731-1E47-4B9B-DC8D7F88097C}"/>
          </ac:spMkLst>
        </pc:spChg>
        <pc:spChg chg="add del mod">
          <ac:chgData name="Franco Studer (estud.)" userId="dffa9689-cdf0-4a5b-8ac4-f41934fc279e" providerId="ADAL" clId="{5DEBFCEE-E173-4496-9AFD-201F230208DA}" dt="2024-08-14T13:49:50.617" v="58" actId="478"/>
          <ac:spMkLst>
            <pc:docMk/>
            <pc:sldMk cId="0" sldId="262"/>
            <ac:spMk id="11" creationId="{97F2E83F-3062-57D3-2856-8861725BC0D2}"/>
          </ac:spMkLst>
        </pc:spChg>
        <pc:spChg chg="add del mod">
          <ac:chgData name="Franco Studer (estud.)" userId="dffa9689-cdf0-4a5b-8ac4-f41934fc279e" providerId="ADAL" clId="{5DEBFCEE-E173-4496-9AFD-201F230208DA}" dt="2024-08-14T13:49:50.617" v="58" actId="478"/>
          <ac:spMkLst>
            <pc:docMk/>
            <pc:sldMk cId="0" sldId="262"/>
            <ac:spMk id="13" creationId="{E56B29A1-0632-7644-E651-0552BFB8C1B3}"/>
          </ac:spMkLst>
        </pc:spChg>
        <pc:spChg chg="add del mod">
          <ac:chgData name="Franco Studer (estud.)" userId="dffa9689-cdf0-4a5b-8ac4-f41934fc279e" providerId="ADAL" clId="{5DEBFCEE-E173-4496-9AFD-201F230208DA}" dt="2024-08-14T13:56:16.936" v="60" actId="478"/>
          <ac:spMkLst>
            <pc:docMk/>
            <pc:sldMk cId="0" sldId="262"/>
            <ac:spMk id="14" creationId="{BC912D60-B26A-8B71-5D7B-A4EBFAC4FFDC}"/>
          </ac:spMkLst>
        </pc:spChg>
        <pc:spChg chg="mod">
          <ac:chgData name="Franco Studer (estud.)" userId="dffa9689-cdf0-4a5b-8ac4-f41934fc279e" providerId="ADAL" clId="{5DEBFCEE-E173-4496-9AFD-201F230208DA}" dt="2024-08-14T14:02:33.513" v="77" actId="1076"/>
          <ac:spMkLst>
            <pc:docMk/>
            <pc:sldMk cId="0" sldId="262"/>
            <ac:spMk id="1635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3:49:44.629" v="57" actId="478"/>
          <ac:spMkLst>
            <pc:docMk/>
            <pc:sldMk cId="0" sldId="262"/>
            <ac:spMk id="1636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3:49:44.629" v="57" actId="478"/>
          <ac:spMkLst>
            <pc:docMk/>
            <pc:sldMk cId="0" sldId="262"/>
            <ac:spMk id="1637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3:49:44.629" v="57" actId="478"/>
          <ac:spMkLst>
            <pc:docMk/>
            <pc:sldMk cId="0" sldId="262"/>
            <ac:spMk id="1638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3:49:44.629" v="57" actId="478"/>
          <ac:spMkLst>
            <pc:docMk/>
            <pc:sldMk cId="0" sldId="262"/>
            <ac:spMk id="1639" creationId="{00000000-0000-0000-0000-000000000000}"/>
          </ac:spMkLst>
        </pc:spChg>
        <pc:grpChg chg="del">
          <ac:chgData name="Franco Studer (estud.)" userId="dffa9689-cdf0-4a5b-8ac4-f41934fc279e" providerId="ADAL" clId="{5DEBFCEE-E173-4496-9AFD-201F230208DA}" dt="2024-08-14T13:49:44.629" v="57" actId="478"/>
          <ac:grpSpMkLst>
            <pc:docMk/>
            <pc:sldMk cId="0" sldId="262"/>
            <ac:grpSpMk id="1640" creationId="{00000000-0000-0000-0000-000000000000}"/>
          </ac:grpSpMkLst>
        </pc:grpChg>
        <pc:grpChg chg="del">
          <ac:chgData name="Franco Studer (estud.)" userId="dffa9689-cdf0-4a5b-8ac4-f41934fc279e" providerId="ADAL" clId="{5DEBFCEE-E173-4496-9AFD-201F230208DA}" dt="2024-08-14T13:49:44.629" v="57" actId="478"/>
          <ac:grpSpMkLst>
            <pc:docMk/>
            <pc:sldMk cId="0" sldId="262"/>
            <ac:grpSpMk id="1655" creationId="{00000000-0000-0000-0000-000000000000}"/>
          </ac:grpSpMkLst>
        </pc:grpChg>
        <pc:picChg chg="add mod">
          <ac:chgData name="Franco Studer (estud.)" userId="dffa9689-cdf0-4a5b-8ac4-f41934fc279e" providerId="ADAL" clId="{5DEBFCEE-E173-4496-9AFD-201F230208DA}" dt="2024-08-14T14:03:13.343" v="78" actId="1076"/>
          <ac:picMkLst>
            <pc:docMk/>
            <pc:sldMk cId="0" sldId="262"/>
            <ac:picMk id="16" creationId="{DD591EB8-533A-6692-2547-5FA5A3B834E4}"/>
          </ac:picMkLst>
        </pc:picChg>
        <pc:picChg chg="add del mod">
          <ac:chgData name="Franco Studer (estud.)" userId="dffa9689-cdf0-4a5b-8ac4-f41934fc279e" providerId="ADAL" clId="{5DEBFCEE-E173-4496-9AFD-201F230208DA}" dt="2024-08-14T14:01:26.539" v="71" actId="21"/>
          <ac:picMkLst>
            <pc:docMk/>
            <pc:sldMk cId="0" sldId="262"/>
            <ac:picMk id="2050" creationId="{EE7DC4A5-9BFD-9BD2-3227-571C85268076}"/>
          </ac:picMkLst>
        </pc:picChg>
      </pc:sldChg>
      <pc:sldChg chg="addSp delSp del">
        <pc:chgData name="Franco Studer (estud.)" userId="dffa9689-cdf0-4a5b-8ac4-f41934fc279e" providerId="ADAL" clId="{5DEBFCEE-E173-4496-9AFD-201F230208DA}" dt="2024-08-14T14:30:08.795" v="179" actId="2696"/>
        <pc:sldMkLst>
          <pc:docMk/>
          <pc:sldMk cId="0" sldId="263"/>
        </pc:sldMkLst>
        <pc:picChg chg="add del">
          <ac:chgData name="Franco Studer (estud.)" userId="dffa9689-cdf0-4a5b-8ac4-f41934fc279e" providerId="ADAL" clId="{5DEBFCEE-E173-4496-9AFD-201F230208DA}" dt="2024-08-14T14:30:06.845" v="178" actId="21"/>
          <ac:picMkLst>
            <pc:docMk/>
            <pc:sldMk cId="0" sldId="263"/>
            <ac:picMk id="3074" creationId="{2756C0C1-8EE0-C78F-DE8A-3A26DE6D2FE7}"/>
          </ac:picMkLst>
        </pc:picChg>
      </pc:sldChg>
      <pc:sldChg chg="addSp delSp modSp add mod modTransition">
        <pc:chgData name="Franco Studer (estud.)" userId="dffa9689-cdf0-4a5b-8ac4-f41934fc279e" providerId="ADAL" clId="{5DEBFCEE-E173-4496-9AFD-201F230208DA}" dt="2024-08-14T18:35:07.103" v="1327"/>
        <pc:sldMkLst>
          <pc:docMk/>
          <pc:sldMk cId="2747875736" sldId="263"/>
        </pc:sldMkLst>
        <pc:spChg chg="add del mod">
          <ac:chgData name="Franco Studer (estud.)" userId="dffa9689-cdf0-4a5b-8ac4-f41934fc279e" providerId="ADAL" clId="{5DEBFCEE-E173-4496-9AFD-201F230208DA}" dt="2024-08-14T14:30:40.453" v="185" actId="478"/>
          <ac:spMkLst>
            <pc:docMk/>
            <pc:sldMk cId="2747875736" sldId="263"/>
            <ac:spMk id="3" creationId="{171DA65D-9D15-4581-E1CB-DBB9F996832F}"/>
          </ac:spMkLst>
        </pc:spChg>
        <pc:spChg chg="add del mod">
          <ac:chgData name="Franco Studer (estud.)" userId="dffa9689-cdf0-4a5b-8ac4-f41934fc279e" providerId="ADAL" clId="{5DEBFCEE-E173-4496-9AFD-201F230208DA}" dt="2024-08-14T14:30:40.453" v="185" actId="478"/>
          <ac:spMkLst>
            <pc:docMk/>
            <pc:sldMk cId="2747875736" sldId="263"/>
            <ac:spMk id="5" creationId="{A7C54BCE-DD93-78CD-0C5E-CFB49280C6F1}"/>
          </ac:spMkLst>
        </pc:spChg>
        <pc:spChg chg="add del mod">
          <ac:chgData name="Franco Studer (estud.)" userId="dffa9689-cdf0-4a5b-8ac4-f41934fc279e" providerId="ADAL" clId="{5DEBFCEE-E173-4496-9AFD-201F230208DA}" dt="2024-08-14T14:30:40.453" v="185" actId="478"/>
          <ac:spMkLst>
            <pc:docMk/>
            <pc:sldMk cId="2747875736" sldId="263"/>
            <ac:spMk id="7" creationId="{12CE2323-1332-DAE9-F6D1-5BDA1917289C}"/>
          </ac:spMkLst>
        </pc:spChg>
        <pc:spChg chg="add del mod">
          <ac:chgData name="Franco Studer (estud.)" userId="dffa9689-cdf0-4a5b-8ac4-f41934fc279e" providerId="ADAL" clId="{5DEBFCEE-E173-4496-9AFD-201F230208DA}" dt="2024-08-14T14:30:40.453" v="185" actId="478"/>
          <ac:spMkLst>
            <pc:docMk/>
            <pc:sldMk cId="2747875736" sldId="263"/>
            <ac:spMk id="9" creationId="{15D5533D-AAFA-95A8-0618-9516B7D2A951}"/>
          </ac:spMkLst>
        </pc:spChg>
        <pc:spChg chg="add del mod">
          <ac:chgData name="Franco Studer (estud.)" userId="dffa9689-cdf0-4a5b-8ac4-f41934fc279e" providerId="ADAL" clId="{5DEBFCEE-E173-4496-9AFD-201F230208DA}" dt="2024-08-14T14:30:46.482" v="186" actId="478"/>
          <ac:spMkLst>
            <pc:docMk/>
            <pc:sldMk cId="2747875736" sldId="263"/>
            <ac:spMk id="11" creationId="{0D233102-ACA7-87B0-2DF5-39D347B31FA5}"/>
          </ac:spMkLst>
        </pc:spChg>
        <pc:spChg chg="add del mod">
          <ac:chgData name="Franco Studer (estud.)" userId="dffa9689-cdf0-4a5b-8ac4-f41934fc279e" providerId="ADAL" clId="{5DEBFCEE-E173-4496-9AFD-201F230208DA}" dt="2024-08-14T14:30:46.482" v="186" actId="478"/>
          <ac:spMkLst>
            <pc:docMk/>
            <pc:sldMk cId="2747875736" sldId="263"/>
            <ac:spMk id="13" creationId="{B6CBA1DA-63D2-A2DF-6F55-E54EB6B42221}"/>
          </ac:spMkLst>
        </pc:spChg>
        <pc:spChg chg="add del mod">
          <ac:chgData name="Franco Studer (estud.)" userId="dffa9689-cdf0-4a5b-8ac4-f41934fc279e" providerId="ADAL" clId="{5DEBFCEE-E173-4496-9AFD-201F230208DA}" dt="2024-08-14T14:30:46.482" v="186" actId="478"/>
          <ac:spMkLst>
            <pc:docMk/>
            <pc:sldMk cId="2747875736" sldId="263"/>
            <ac:spMk id="15" creationId="{AE104E7F-EF0F-BDAC-4EF0-06BBCAF8361B}"/>
          </ac:spMkLst>
        </pc:spChg>
        <pc:spChg chg="del">
          <ac:chgData name="Franco Studer (estud.)" userId="dffa9689-cdf0-4a5b-8ac4-f41934fc279e" providerId="ADAL" clId="{5DEBFCEE-E173-4496-9AFD-201F230208DA}" dt="2024-08-14T14:30:40.453" v="185" actId="478"/>
          <ac:spMkLst>
            <pc:docMk/>
            <pc:sldMk cId="2747875736" sldId="263"/>
            <ac:spMk id="1667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30:40.453" v="185" actId="478"/>
          <ac:spMkLst>
            <pc:docMk/>
            <pc:sldMk cId="2747875736" sldId="263"/>
            <ac:spMk id="1668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30:34.482" v="184" actId="478"/>
          <ac:spMkLst>
            <pc:docMk/>
            <pc:sldMk cId="2747875736" sldId="263"/>
            <ac:spMk id="1669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30:34.482" v="184" actId="478"/>
          <ac:spMkLst>
            <pc:docMk/>
            <pc:sldMk cId="2747875736" sldId="263"/>
            <ac:spMk id="1670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30:40.453" v="185" actId="478"/>
          <ac:spMkLst>
            <pc:docMk/>
            <pc:sldMk cId="2747875736" sldId="263"/>
            <ac:spMk id="1671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30:34.482" v="184" actId="478"/>
          <ac:spMkLst>
            <pc:docMk/>
            <pc:sldMk cId="2747875736" sldId="263"/>
            <ac:spMk id="1672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30:34.482" v="184" actId="478"/>
          <ac:spMkLst>
            <pc:docMk/>
            <pc:sldMk cId="2747875736" sldId="263"/>
            <ac:spMk id="1673" creationId="{00000000-0000-0000-0000-000000000000}"/>
          </ac:spMkLst>
        </pc:spChg>
        <pc:grpChg chg="del">
          <ac:chgData name="Franco Studer (estud.)" userId="dffa9689-cdf0-4a5b-8ac4-f41934fc279e" providerId="ADAL" clId="{5DEBFCEE-E173-4496-9AFD-201F230208DA}" dt="2024-08-14T14:30:34.482" v="184" actId="478"/>
          <ac:grpSpMkLst>
            <pc:docMk/>
            <pc:sldMk cId="2747875736" sldId="263"/>
            <ac:grpSpMk id="1674" creationId="{00000000-0000-0000-0000-000000000000}"/>
          </ac:grpSpMkLst>
        </pc:grpChg>
        <pc:grpChg chg="del">
          <ac:chgData name="Franco Studer (estud.)" userId="dffa9689-cdf0-4a5b-8ac4-f41934fc279e" providerId="ADAL" clId="{5DEBFCEE-E173-4496-9AFD-201F230208DA}" dt="2024-08-14T14:30:34.482" v="184" actId="478"/>
          <ac:grpSpMkLst>
            <pc:docMk/>
            <pc:sldMk cId="2747875736" sldId="263"/>
            <ac:grpSpMk id="1699" creationId="{00000000-0000-0000-0000-000000000000}"/>
          </ac:grpSpMkLst>
        </pc:grpChg>
        <pc:grpChg chg="del">
          <ac:chgData name="Franco Studer (estud.)" userId="dffa9689-cdf0-4a5b-8ac4-f41934fc279e" providerId="ADAL" clId="{5DEBFCEE-E173-4496-9AFD-201F230208DA}" dt="2024-08-14T14:30:34.482" v="184" actId="478"/>
          <ac:grpSpMkLst>
            <pc:docMk/>
            <pc:sldMk cId="2747875736" sldId="263"/>
            <ac:grpSpMk id="1712" creationId="{00000000-0000-0000-0000-000000000000}"/>
          </ac:grpSpMkLst>
        </pc:grpChg>
        <pc:picChg chg="add mod">
          <ac:chgData name="Franco Studer (estud.)" userId="dffa9689-cdf0-4a5b-8ac4-f41934fc279e" providerId="ADAL" clId="{5DEBFCEE-E173-4496-9AFD-201F230208DA}" dt="2024-08-14T14:34:17.158" v="208" actId="1076"/>
          <ac:picMkLst>
            <pc:docMk/>
            <pc:sldMk cId="2747875736" sldId="263"/>
            <ac:picMk id="17" creationId="{5B499658-0209-7011-5D17-006796BEB327}"/>
          </ac:picMkLst>
        </pc:picChg>
        <pc:picChg chg="mod">
          <ac:chgData name="Franco Studer (estud.)" userId="dffa9689-cdf0-4a5b-8ac4-f41934fc279e" providerId="ADAL" clId="{5DEBFCEE-E173-4496-9AFD-201F230208DA}" dt="2024-08-14T14:34:26.573" v="210" actId="14100"/>
          <ac:picMkLst>
            <pc:docMk/>
            <pc:sldMk cId="2747875736" sldId="263"/>
            <ac:picMk id="3074" creationId="{2756C0C1-8EE0-C78F-DE8A-3A26DE6D2FE7}"/>
          </ac:picMkLst>
        </pc:picChg>
      </pc:sldChg>
      <pc:sldChg chg="addSp delSp modSp mod modTransition">
        <pc:chgData name="Franco Studer (estud.)" userId="dffa9689-cdf0-4a5b-8ac4-f41934fc279e" providerId="ADAL" clId="{5DEBFCEE-E173-4496-9AFD-201F230208DA}" dt="2024-08-14T18:35:40.206" v="1330"/>
        <pc:sldMkLst>
          <pc:docMk/>
          <pc:sldMk cId="0" sldId="264"/>
        </pc:sldMkLst>
        <pc:spChg chg="add del mod">
          <ac:chgData name="Franco Studer (estud.)" userId="dffa9689-cdf0-4a5b-8ac4-f41934fc279e" providerId="ADAL" clId="{5DEBFCEE-E173-4496-9AFD-201F230208DA}" dt="2024-08-14T14:48:26.847" v="224" actId="478"/>
          <ac:spMkLst>
            <pc:docMk/>
            <pc:sldMk cId="0" sldId="264"/>
            <ac:spMk id="5" creationId="{0C1C0122-3367-A305-239F-8BF4BC8A17C9}"/>
          </ac:spMkLst>
        </pc:spChg>
        <pc:spChg chg="add del mod">
          <ac:chgData name="Franco Studer (estud.)" userId="dffa9689-cdf0-4a5b-8ac4-f41934fc279e" providerId="ADAL" clId="{5DEBFCEE-E173-4496-9AFD-201F230208DA}" dt="2024-08-14T14:48:26.847" v="224" actId="478"/>
          <ac:spMkLst>
            <pc:docMk/>
            <pc:sldMk cId="0" sldId="264"/>
            <ac:spMk id="7" creationId="{C58C9065-3BDB-4E47-E25E-FD2349A46228}"/>
          </ac:spMkLst>
        </pc:spChg>
        <pc:spChg chg="add del mod">
          <ac:chgData name="Franco Studer (estud.)" userId="dffa9689-cdf0-4a5b-8ac4-f41934fc279e" providerId="ADAL" clId="{5DEBFCEE-E173-4496-9AFD-201F230208DA}" dt="2024-08-14T14:48:26.847" v="224" actId="478"/>
          <ac:spMkLst>
            <pc:docMk/>
            <pc:sldMk cId="0" sldId="264"/>
            <ac:spMk id="9" creationId="{A30149CF-3658-A9B4-A16E-59D69183416D}"/>
          </ac:spMkLst>
        </pc:spChg>
        <pc:spChg chg="add del mod">
          <ac:chgData name="Franco Studer (estud.)" userId="dffa9689-cdf0-4a5b-8ac4-f41934fc279e" providerId="ADAL" clId="{5DEBFCEE-E173-4496-9AFD-201F230208DA}" dt="2024-08-14T14:48:26.847" v="224" actId="478"/>
          <ac:spMkLst>
            <pc:docMk/>
            <pc:sldMk cId="0" sldId="264"/>
            <ac:spMk id="11" creationId="{5CE97227-CBEE-29D9-5E77-A559D7352CD4}"/>
          </ac:spMkLst>
        </pc:spChg>
        <pc:spChg chg="add del mod">
          <ac:chgData name="Franco Studer (estud.)" userId="dffa9689-cdf0-4a5b-8ac4-f41934fc279e" providerId="ADAL" clId="{5DEBFCEE-E173-4496-9AFD-201F230208DA}" dt="2024-08-14T14:48:26.847" v="224" actId="478"/>
          <ac:spMkLst>
            <pc:docMk/>
            <pc:sldMk cId="0" sldId="264"/>
            <ac:spMk id="13" creationId="{E85542C5-3094-4D57-EDE3-C4A93E3674CF}"/>
          </ac:spMkLst>
        </pc:spChg>
        <pc:spChg chg="add del mod">
          <ac:chgData name="Franco Studer (estud.)" userId="dffa9689-cdf0-4a5b-8ac4-f41934fc279e" providerId="ADAL" clId="{5DEBFCEE-E173-4496-9AFD-201F230208DA}" dt="2024-08-14T14:48:26.847" v="224" actId="478"/>
          <ac:spMkLst>
            <pc:docMk/>
            <pc:sldMk cId="0" sldId="264"/>
            <ac:spMk id="15" creationId="{05DF9E6F-76B1-4389-AD3A-BFADF00CF705}"/>
          </ac:spMkLst>
        </pc:spChg>
        <pc:spChg chg="add del mod">
          <ac:chgData name="Franco Studer (estud.)" userId="dffa9689-cdf0-4a5b-8ac4-f41934fc279e" providerId="ADAL" clId="{5DEBFCEE-E173-4496-9AFD-201F230208DA}" dt="2024-08-14T14:48:26.847" v="224" actId="478"/>
          <ac:spMkLst>
            <pc:docMk/>
            <pc:sldMk cId="0" sldId="264"/>
            <ac:spMk id="17" creationId="{BDDF1D9D-7414-8E1D-AD01-B109DEABD6DD}"/>
          </ac:spMkLst>
        </pc:spChg>
        <pc:spChg chg="add del mod">
          <ac:chgData name="Franco Studer (estud.)" userId="dffa9689-cdf0-4a5b-8ac4-f41934fc279e" providerId="ADAL" clId="{5DEBFCEE-E173-4496-9AFD-201F230208DA}" dt="2024-08-14T14:48:26.847" v="224" actId="478"/>
          <ac:spMkLst>
            <pc:docMk/>
            <pc:sldMk cId="0" sldId="264"/>
            <ac:spMk id="19" creationId="{A2A26EA2-D9DB-9AD8-0A8D-66636E6E4103}"/>
          </ac:spMkLst>
        </pc:spChg>
        <pc:spChg chg="add del mod">
          <ac:chgData name="Franco Studer (estud.)" userId="dffa9689-cdf0-4a5b-8ac4-f41934fc279e" providerId="ADAL" clId="{5DEBFCEE-E173-4496-9AFD-201F230208DA}" dt="2024-08-14T14:48:26.847" v="224" actId="478"/>
          <ac:spMkLst>
            <pc:docMk/>
            <pc:sldMk cId="0" sldId="264"/>
            <ac:spMk id="21" creationId="{30D2375C-6231-E52B-31F3-2674F01293E7}"/>
          </ac:spMkLst>
        </pc:spChg>
        <pc:spChg chg="del">
          <ac:chgData name="Franco Studer (estud.)" userId="dffa9689-cdf0-4a5b-8ac4-f41934fc279e" providerId="ADAL" clId="{5DEBFCEE-E173-4496-9AFD-201F230208DA}" dt="2024-08-14T14:48:17.876" v="223" actId="478"/>
          <ac:spMkLst>
            <pc:docMk/>
            <pc:sldMk cId="0" sldId="264"/>
            <ac:spMk id="1733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48:17.876" v="223" actId="478"/>
          <ac:spMkLst>
            <pc:docMk/>
            <pc:sldMk cId="0" sldId="264"/>
            <ac:spMk id="1734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48:17.876" v="223" actId="478"/>
          <ac:spMkLst>
            <pc:docMk/>
            <pc:sldMk cId="0" sldId="264"/>
            <ac:spMk id="1735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48:17.876" v="223" actId="478"/>
          <ac:spMkLst>
            <pc:docMk/>
            <pc:sldMk cId="0" sldId="264"/>
            <ac:spMk id="1736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48:17.876" v="223" actId="478"/>
          <ac:spMkLst>
            <pc:docMk/>
            <pc:sldMk cId="0" sldId="264"/>
            <ac:spMk id="1737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48:17.876" v="223" actId="478"/>
          <ac:spMkLst>
            <pc:docMk/>
            <pc:sldMk cId="0" sldId="264"/>
            <ac:spMk id="1738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48:17.876" v="223" actId="478"/>
          <ac:spMkLst>
            <pc:docMk/>
            <pc:sldMk cId="0" sldId="264"/>
            <ac:spMk id="1739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48:17.876" v="223" actId="478"/>
          <ac:spMkLst>
            <pc:docMk/>
            <pc:sldMk cId="0" sldId="264"/>
            <ac:spMk id="1740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4:48:17.876" v="223" actId="478"/>
          <ac:spMkLst>
            <pc:docMk/>
            <pc:sldMk cId="0" sldId="264"/>
            <ac:spMk id="1741" creationId="{00000000-0000-0000-0000-000000000000}"/>
          </ac:spMkLst>
        </pc:spChg>
        <pc:picChg chg="add del mod">
          <ac:chgData name="Franco Studer (estud.)" userId="dffa9689-cdf0-4a5b-8ac4-f41934fc279e" providerId="ADAL" clId="{5DEBFCEE-E173-4496-9AFD-201F230208DA}" dt="2024-08-14T14:48:17.876" v="223" actId="478"/>
          <ac:picMkLst>
            <pc:docMk/>
            <pc:sldMk cId="0" sldId="264"/>
            <ac:picMk id="3" creationId="{2E9E860A-3FAC-5D65-00DA-FBACA3C1DBA0}"/>
          </ac:picMkLst>
        </pc:picChg>
        <pc:picChg chg="add del mod">
          <ac:chgData name="Franco Studer (estud.)" userId="dffa9689-cdf0-4a5b-8ac4-f41934fc279e" providerId="ADAL" clId="{5DEBFCEE-E173-4496-9AFD-201F230208DA}" dt="2024-08-14T14:49:03.212" v="231" actId="478"/>
          <ac:picMkLst>
            <pc:docMk/>
            <pc:sldMk cId="0" sldId="264"/>
            <ac:picMk id="23" creationId="{935AC08B-0532-5B3B-25D4-E41A8FDF43EC}"/>
          </ac:picMkLst>
        </pc:picChg>
        <pc:picChg chg="add mod">
          <ac:chgData name="Franco Studer (estud.)" userId="dffa9689-cdf0-4a5b-8ac4-f41934fc279e" providerId="ADAL" clId="{5DEBFCEE-E173-4496-9AFD-201F230208DA}" dt="2024-08-14T14:49:46.492" v="240" actId="14100"/>
          <ac:picMkLst>
            <pc:docMk/>
            <pc:sldMk cId="0" sldId="264"/>
            <ac:picMk id="25" creationId="{6653B55F-730C-800E-4CA6-7B41ABF68D69}"/>
          </ac:picMkLst>
        </pc:picChg>
      </pc:sldChg>
      <pc:sldChg chg="del">
        <pc:chgData name="Franco Studer (estud.)" userId="dffa9689-cdf0-4a5b-8ac4-f41934fc279e" providerId="ADAL" clId="{5DEBFCEE-E173-4496-9AFD-201F230208DA}" dt="2024-08-14T15:09:12.054" v="274" actId="2696"/>
        <pc:sldMkLst>
          <pc:docMk/>
          <pc:sldMk cId="0" sldId="265"/>
        </pc:sldMkLst>
      </pc:sldChg>
      <pc:sldChg chg="addSp delSp modSp mod modTransition modAnim">
        <pc:chgData name="Franco Studer (estud.)" userId="dffa9689-cdf0-4a5b-8ac4-f41934fc279e" providerId="ADAL" clId="{5DEBFCEE-E173-4496-9AFD-201F230208DA}" dt="2024-08-14T18:35:53.402" v="1332"/>
        <pc:sldMkLst>
          <pc:docMk/>
          <pc:sldMk cId="0" sldId="266"/>
        </pc:sldMkLst>
        <pc:spChg chg="add mod">
          <ac:chgData name="Franco Studer (estud.)" userId="dffa9689-cdf0-4a5b-8ac4-f41934fc279e" providerId="ADAL" clId="{5DEBFCEE-E173-4496-9AFD-201F230208DA}" dt="2024-08-14T15:06:00.860" v="244" actId="1076"/>
          <ac:spMkLst>
            <pc:docMk/>
            <pc:sldMk cId="0" sldId="266"/>
            <ac:spMk id="2" creationId="{CAB9BA45-0B0F-9BFC-0850-78E275A143D1}"/>
          </ac:spMkLst>
        </pc:spChg>
        <pc:spChg chg="add del mod">
          <ac:chgData name="Franco Studer (estud.)" userId="dffa9689-cdf0-4a5b-8ac4-f41934fc279e" providerId="ADAL" clId="{5DEBFCEE-E173-4496-9AFD-201F230208DA}" dt="2024-08-14T15:06:38.992" v="253" actId="478"/>
          <ac:spMkLst>
            <pc:docMk/>
            <pc:sldMk cId="0" sldId="266"/>
            <ac:spMk id="4" creationId="{D5B00F73-F9E0-BEE6-10F0-967395F11D6E}"/>
          </ac:spMkLst>
        </pc:spChg>
        <pc:spChg chg="add del mod">
          <ac:chgData name="Franco Studer (estud.)" userId="dffa9689-cdf0-4a5b-8ac4-f41934fc279e" providerId="ADAL" clId="{5DEBFCEE-E173-4496-9AFD-201F230208DA}" dt="2024-08-14T15:06:38.992" v="253" actId="478"/>
          <ac:spMkLst>
            <pc:docMk/>
            <pc:sldMk cId="0" sldId="266"/>
            <ac:spMk id="6" creationId="{8B226B6B-78C3-17EE-ED7D-0B1E8B6AE13E}"/>
          </ac:spMkLst>
        </pc:spChg>
        <pc:spChg chg="add del mod">
          <ac:chgData name="Franco Studer (estud.)" userId="dffa9689-cdf0-4a5b-8ac4-f41934fc279e" providerId="ADAL" clId="{5DEBFCEE-E173-4496-9AFD-201F230208DA}" dt="2024-08-14T15:06:38.992" v="253" actId="478"/>
          <ac:spMkLst>
            <pc:docMk/>
            <pc:sldMk cId="0" sldId="266"/>
            <ac:spMk id="8" creationId="{A156EA78-1F16-94C2-CD0C-055D9B518A25}"/>
          </ac:spMkLst>
        </pc:spChg>
        <pc:spChg chg="add del mod">
          <ac:chgData name="Franco Studer (estud.)" userId="dffa9689-cdf0-4a5b-8ac4-f41934fc279e" providerId="ADAL" clId="{5DEBFCEE-E173-4496-9AFD-201F230208DA}" dt="2024-08-14T15:06:38.992" v="253" actId="478"/>
          <ac:spMkLst>
            <pc:docMk/>
            <pc:sldMk cId="0" sldId="266"/>
            <ac:spMk id="10" creationId="{400F51BF-4282-85B5-93B8-ABC8335925C6}"/>
          </ac:spMkLst>
        </pc:spChg>
        <pc:spChg chg="add del mod">
          <ac:chgData name="Franco Studer (estud.)" userId="dffa9689-cdf0-4a5b-8ac4-f41934fc279e" providerId="ADAL" clId="{5DEBFCEE-E173-4496-9AFD-201F230208DA}" dt="2024-08-14T15:06:38.992" v="253" actId="478"/>
          <ac:spMkLst>
            <pc:docMk/>
            <pc:sldMk cId="0" sldId="266"/>
            <ac:spMk id="12" creationId="{FF4759DE-7C5B-A4CE-25A4-B4F4B1520544}"/>
          </ac:spMkLst>
        </pc:spChg>
        <pc:spChg chg="add del mod">
          <ac:chgData name="Franco Studer (estud.)" userId="dffa9689-cdf0-4a5b-8ac4-f41934fc279e" providerId="ADAL" clId="{5DEBFCEE-E173-4496-9AFD-201F230208DA}" dt="2024-08-14T15:06:38.992" v="253" actId="478"/>
          <ac:spMkLst>
            <pc:docMk/>
            <pc:sldMk cId="0" sldId="266"/>
            <ac:spMk id="14" creationId="{EAEF59B2-B9BA-6153-EA5E-5FFEC86B65BE}"/>
          </ac:spMkLst>
        </pc:spChg>
        <pc:spChg chg="add del mod">
          <ac:chgData name="Franco Studer (estud.)" userId="dffa9689-cdf0-4a5b-8ac4-f41934fc279e" providerId="ADAL" clId="{5DEBFCEE-E173-4496-9AFD-201F230208DA}" dt="2024-08-14T15:06:38.992" v="253" actId="478"/>
          <ac:spMkLst>
            <pc:docMk/>
            <pc:sldMk cId="0" sldId="266"/>
            <ac:spMk id="16" creationId="{4A05E8D9-CD97-704E-5148-95BAB213A513}"/>
          </ac:spMkLst>
        </pc:spChg>
        <pc:spChg chg="add del mod">
          <ac:chgData name="Franco Studer (estud.)" userId="dffa9689-cdf0-4a5b-8ac4-f41934fc279e" providerId="ADAL" clId="{5DEBFCEE-E173-4496-9AFD-201F230208DA}" dt="2024-08-14T15:06:38.992" v="253" actId="478"/>
          <ac:spMkLst>
            <pc:docMk/>
            <pc:sldMk cId="0" sldId="266"/>
            <ac:spMk id="18" creationId="{7EFED765-90F4-C89D-7C4E-3CF01D5C948F}"/>
          </ac:spMkLst>
        </pc:spChg>
        <pc:spChg chg="add del mod">
          <ac:chgData name="Franco Studer (estud.)" userId="dffa9689-cdf0-4a5b-8ac4-f41934fc279e" providerId="ADAL" clId="{5DEBFCEE-E173-4496-9AFD-201F230208DA}" dt="2024-08-14T15:06:38.992" v="253" actId="478"/>
          <ac:spMkLst>
            <pc:docMk/>
            <pc:sldMk cId="0" sldId="266"/>
            <ac:spMk id="20" creationId="{B549F21A-47C6-E358-3990-F8415EC690FE}"/>
          </ac:spMkLst>
        </pc:spChg>
        <pc:spChg chg="add del mod">
          <ac:chgData name="Franco Studer (estud.)" userId="dffa9689-cdf0-4a5b-8ac4-f41934fc279e" providerId="ADAL" clId="{5DEBFCEE-E173-4496-9AFD-201F230208DA}" dt="2024-08-14T15:06:38.992" v="253" actId="478"/>
          <ac:spMkLst>
            <pc:docMk/>
            <pc:sldMk cId="0" sldId="266"/>
            <ac:spMk id="22" creationId="{3434EBEF-0579-DDCD-4A36-67A35D2794F0}"/>
          </ac:spMkLst>
        </pc:spChg>
        <pc:spChg chg="add del mod">
          <ac:chgData name="Franco Studer (estud.)" userId="dffa9689-cdf0-4a5b-8ac4-f41934fc279e" providerId="ADAL" clId="{5DEBFCEE-E173-4496-9AFD-201F230208DA}" dt="2024-08-14T15:06:38.992" v="253" actId="478"/>
          <ac:spMkLst>
            <pc:docMk/>
            <pc:sldMk cId="0" sldId="266"/>
            <ac:spMk id="24" creationId="{E2B7CCF4-00EA-C1F8-537B-F472EEFD0713}"/>
          </ac:spMkLst>
        </pc:spChg>
        <pc:spChg chg="add del mod">
          <ac:chgData name="Franco Studer (estud.)" userId="dffa9689-cdf0-4a5b-8ac4-f41934fc279e" providerId="ADAL" clId="{5DEBFCEE-E173-4496-9AFD-201F230208DA}" dt="2024-08-14T15:06:38.992" v="253" actId="478"/>
          <ac:spMkLst>
            <pc:docMk/>
            <pc:sldMk cId="0" sldId="266"/>
            <ac:spMk id="26" creationId="{1BEB5718-62C3-F627-3494-F0820BC555E2}"/>
          </ac:spMkLst>
        </pc:spChg>
        <pc:spChg chg="add mod">
          <ac:chgData name="Franco Studer (estud.)" userId="dffa9689-cdf0-4a5b-8ac4-f41934fc279e" providerId="ADAL" clId="{5DEBFCEE-E173-4496-9AFD-201F230208DA}" dt="2024-08-14T15:12:21.666" v="370" actId="1076"/>
          <ac:spMkLst>
            <pc:docMk/>
            <pc:sldMk cId="0" sldId="266"/>
            <ac:spMk id="28" creationId="{1933EF0F-F774-2BF0-40A4-C7C1214CDFF0}"/>
          </ac:spMkLst>
        </pc:spChg>
        <pc:spChg chg="add mod">
          <ac:chgData name="Franco Studer (estud.)" userId="dffa9689-cdf0-4a5b-8ac4-f41934fc279e" providerId="ADAL" clId="{5DEBFCEE-E173-4496-9AFD-201F230208DA}" dt="2024-08-14T15:16:13.269" v="476" actId="1076"/>
          <ac:spMkLst>
            <pc:docMk/>
            <pc:sldMk cId="0" sldId="266"/>
            <ac:spMk id="31" creationId="{1BC4EE18-DC4C-9518-4891-7C9A499C1614}"/>
          </ac:spMkLst>
        </pc:spChg>
        <pc:spChg chg="add mod">
          <ac:chgData name="Franco Studer (estud.)" userId="dffa9689-cdf0-4a5b-8ac4-f41934fc279e" providerId="ADAL" clId="{5DEBFCEE-E173-4496-9AFD-201F230208DA}" dt="2024-08-14T15:17:01.170" v="484" actId="404"/>
          <ac:spMkLst>
            <pc:docMk/>
            <pc:sldMk cId="0" sldId="266"/>
            <ac:spMk id="32" creationId="{A8399806-1105-6CCB-FFBD-CD7AE37C4FE2}"/>
          </ac:spMkLst>
        </pc:spChg>
        <pc:spChg chg="del">
          <ac:chgData name="Franco Studer (estud.)" userId="dffa9689-cdf0-4a5b-8ac4-f41934fc279e" providerId="ADAL" clId="{5DEBFCEE-E173-4496-9AFD-201F230208DA}" dt="2024-08-14T15:06:32.431" v="252" actId="478"/>
          <ac:spMkLst>
            <pc:docMk/>
            <pc:sldMk cId="0" sldId="266"/>
            <ac:spMk id="1760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5:06:32.431" v="252" actId="478"/>
          <ac:spMkLst>
            <pc:docMk/>
            <pc:sldMk cId="0" sldId="266"/>
            <ac:spMk id="1761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5:06:32.431" v="252" actId="478"/>
          <ac:spMkLst>
            <pc:docMk/>
            <pc:sldMk cId="0" sldId="266"/>
            <ac:spMk id="1762" creationId="{00000000-0000-0000-0000-000000000000}"/>
          </ac:spMkLst>
        </pc:spChg>
        <pc:spChg chg="mod">
          <ac:chgData name="Franco Studer (estud.)" userId="dffa9689-cdf0-4a5b-8ac4-f41934fc279e" providerId="ADAL" clId="{5DEBFCEE-E173-4496-9AFD-201F230208DA}" dt="2024-08-14T15:06:07.633" v="251" actId="1076"/>
          <ac:spMkLst>
            <pc:docMk/>
            <pc:sldMk cId="0" sldId="266"/>
            <ac:spMk id="1763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5:06:32.431" v="252" actId="478"/>
          <ac:spMkLst>
            <pc:docMk/>
            <pc:sldMk cId="0" sldId="266"/>
            <ac:spMk id="1764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5:06:32.431" v="252" actId="478"/>
          <ac:spMkLst>
            <pc:docMk/>
            <pc:sldMk cId="0" sldId="266"/>
            <ac:spMk id="1765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5:06:32.431" v="252" actId="478"/>
          <ac:spMkLst>
            <pc:docMk/>
            <pc:sldMk cId="0" sldId="266"/>
            <ac:spMk id="1766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5:06:32.431" v="252" actId="478"/>
          <ac:spMkLst>
            <pc:docMk/>
            <pc:sldMk cId="0" sldId="266"/>
            <ac:spMk id="1767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5:06:32.431" v="252" actId="478"/>
          <ac:spMkLst>
            <pc:docMk/>
            <pc:sldMk cId="0" sldId="266"/>
            <ac:spMk id="1768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5:06:32.431" v="252" actId="478"/>
          <ac:spMkLst>
            <pc:docMk/>
            <pc:sldMk cId="0" sldId="266"/>
            <ac:spMk id="1769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5:06:32.431" v="252" actId="478"/>
          <ac:spMkLst>
            <pc:docMk/>
            <pc:sldMk cId="0" sldId="266"/>
            <ac:spMk id="1770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5:06:32.431" v="252" actId="478"/>
          <ac:spMkLst>
            <pc:docMk/>
            <pc:sldMk cId="0" sldId="266"/>
            <ac:spMk id="1771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5:06:32.431" v="252" actId="478"/>
          <ac:spMkLst>
            <pc:docMk/>
            <pc:sldMk cId="0" sldId="266"/>
            <ac:spMk id="1772" creationId="{00000000-0000-0000-0000-000000000000}"/>
          </ac:spMkLst>
        </pc:spChg>
        <pc:grpChg chg="del">
          <ac:chgData name="Franco Studer (estud.)" userId="dffa9689-cdf0-4a5b-8ac4-f41934fc279e" providerId="ADAL" clId="{5DEBFCEE-E173-4496-9AFD-201F230208DA}" dt="2024-08-14T15:06:32.431" v="252" actId="478"/>
          <ac:grpSpMkLst>
            <pc:docMk/>
            <pc:sldMk cId="0" sldId="266"/>
            <ac:grpSpMk id="1773" creationId="{00000000-0000-0000-0000-000000000000}"/>
          </ac:grpSpMkLst>
        </pc:grpChg>
        <pc:grpChg chg="del">
          <ac:chgData name="Franco Studer (estud.)" userId="dffa9689-cdf0-4a5b-8ac4-f41934fc279e" providerId="ADAL" clId="{5DEBFCEE-E173-4496-9AFD-201F230208DA}" dt="2024-08-14T15:06:32.431" v="252" actId="478"/>
          <ac:grpSpMkLst>
            <pc:docMk/>
            <pc:sldMk cId="0" sldId="266"/>
            <ac:grpSpMk id="1786" creationId="{00000000-0000-0000-0000-000000000000}"/>
          </ac:grpSpMkLst>
        </pc:grpChg>
        <pc:grpChg chg="del">
          <ac:chgData name="Franco Studer (estud.)" userId="dffa9689-cdf0-4a5b-8ac4-f41934fc279e" providerId="ADAL" clId="{5DEBFCEE-E173-4496-9AFD-201F230208DA}" dt="2024-08-14T15:06:32.431" v="252" actId="478"/>
          <ac:grpSpMkLst>
            <pc:docMk/>
            <pc:sldMk cId="0" sldId="266"/>
            <ac:grpSpMk id="1792" creationId="{00000000-0000-0000-0000-000000000000}"/>
          </ac:grpSpMkLst>
        </pc:grpChg>
        <pc:grpChg chg="del">
          <ac:chgData name="Franco Studer (estud.)" userId="dffa9689-cdf0-4a5b-8ac4-f41934fc279e" providerId="ADAL" clId="{5DEBFCEE-E173-4496-9AFD-201F230208DA}" dt="2024-08-14T15:06:32.431" v="252" actId="478"/>
          <ac:grpSpMkLst>
            <pc:docMk/>
            <pc:sldMk cId="0" sldId="266"/>
            <ac:grpSpMk id="1797" creationId="{00000000-0000-0000-0000-000000000000}"/>
          </ac:grpSpMkLst>
        </pc:grpChg>
        <pc:grpChg chg="del">
          <ac:chgData name="Franco Studer (estud.)" userId="dffa9689-cdf0-4a5b-8ac4-f41934fc279e" providerId="ADAL" clId="{5DEBFCEE-E173-4496-9AFD-201F230208DA}" dt="2024-08-14T15:06:32.431" v="252" actId="478"/>
          <ac:grpSpMkLst>
            <pc:docMk/>
            <pc:sldMk cId="0" sldId="266"/>
            <ac:grpSpMk id="1812" creationId="{00000000-0000-0000-0000-000000000000}"/>
          </ac:grpSpMkLst>
        </pc:grpChg>
        <pc:grpChg chg="del">
          <ac:chgData name="Franco Studer (estud.)" userId="dffa9689-cdf0-4a5b-8ac4-f41934fc279e" providerId="ADAL" clId="{5DEBFCEE-E173-4496-9AFD-201F230208DA}" dt="2024-08-14T15:06:32.431" v="252" actId="478"/>
          <ac:grpSpMkLst>
            <pc:docMk/>
            <pc:sldMk cId="0" sldId="266"/>
            <ac:grpSpMk id="1825" creationId="{00000000-0000-0000-0000-000000000000}"/>
          </ac:grpSpMkLst>
        </pc:grpChg>
        <pc:graphicFrameChg chg="add del mod modGraphic">
          <ac:chgData name="Franco Studer (estud.)" userId="dffa9689-cdf0-4a5b-8ac4-f41934fc279e" providerId="ADAL" clId="{5DEBFCEE-E173-4496-9AFD-201F230208DA}" dt="2024-08-14T15:09:15.867" v="275" actId="478"/>
          <ac:graphicFrameMkLst>
            <pc:docMk/>
            <pc:sldMk cId="0" sldId="266"/>
            <ac:graphicFrameMk id="27" creationId="{4AEA28D3-738A-CF62-22BA-66E976C5022C}"/>
          </ac:graphicFrameMkLst>
        </pc:graphicFrameChg>
        <pc:picChg chg="add mod">
          <ac:chgData name="Franco Studer (estud.)" userId="dffa9689-cdf0-4a5b-8ac4-f41934fc279e" providerId="ADAL" clId="{5DEBFCEE-E173-4496-9AFD-201F230208DA}" dt="2024-08-14T15:11:06.960" v="321" actId="27614"/>
          <ac:picMkLst>
            <pc:docMk/>
            <pc:sldMk cId="0" sldId="266"/>
            <ac:picMk id="30" creationId="{7E7DA9E2-AE51-8D06-6229-E2F3EF933B36}"/>
          </ac:picMkLst>
        </pc:picChg>
      </pc:sldChg>
      <pc:sldChg chg="addSp delSp modSp mod modTransition modAnim">
        <pc:chgData name="Franco Studer (estud.)" userId="dffa9689-cdf0-4a5b-8ac4-f41934fc279e" providerId="ADAL" clId="{5DEBFCEE-E173-4496-9AFD-201F230208DA}" dt="2024-08-14T18:36:04.764" v="1333"/>
        <pc:sldMkLst>
          <pc:docMk/>
          <pc:sldMk cId="0" sldId="267"/>
        </pc:sldMkLst>
        <pc:spChg chg="add del mod">
          <ac:chgData name="Franco Studer (estud.)" userId="dffa9689-cdf0-4a5b-8ac4-f41934fc279e" providerId="ADAL" clId="{5DEBFCEE-E173-4496-9AFD-201F230208DA}" dt="2024-08-14T17:42:51.897" v="571" actId="478"/>
          <ac:spMkLst>
            <pc:docMk/>
            <pc:sldMk cId="0" sldId="267"/>
            <ac:spMk id="3" creationId="{A7F8A947-90B4-2956-F6E6-4487AC164223}"/>
          </ac:spMkLst>
        </pc:spChg>
        <pc:spChg chg="add del mod">
          <ac:chgData name="Franco Studer (estud.)" userId="dffa9689-cdf0-4a5b-8ac4-f41934fc279e" providerId="ADAL" clId="{5DEBFCEE-E173-4496-9AFD-201F230208DA}" dt="2024-08-14T17:42:56.841" v="574" actId="478"/>
          <ac:spMkLst>
            <pc:docMk/>
            <pc:sldMk cId="0" sldId="267"/>
            <ac:spMk id="5" creationId="{4046F862-A0F9-8BCE-C598-8D282C98B7EA}"/>
          </ac:spMkLst>
        </pc:spChg>
        <pc:spChg chg="add del mod">
          <ac:chgData name="Franco Studer (estud.)" userId="dffa9689-cdf0-4a5b-8ac4-f41934fc279e" providerId="ADAL" clId="{5DEBFCEE-E173-4496-9AFD-201F230208DA}" dt="2024-08-14T17:42:58.737" v="575" actId="478"/>
          <ac:spMkLst>
            <pc:docMk/>
            <pc:sldMk cId="0" sldId="267"/>
            <ac:spMk id="7" creationId="{DFAB0081-A296-C88E-C246-4545014E487A}"/>
          </ac:spMkLst>
        </pc:spChg>
        <pc:spChg chg="add mod">
          <ac:chgData name="Franco Studer (estud.)" userId="dffa9689-cdf0-4a5b-8ac4-f41934fc279e" providerId="ADAL" clId="{5DEBFCEE-E173-4496-9AFD-201F230208DA}" dt="2024-08-14T17:43:35.438" v="628" actId="404"/>
          <ac:spMkLst>
            <pc:docMk/>
            <pc:sldMk cId="0" sldId="267"/>
            <ac:spMk id="8" creationId="{DDBBCE16-81F7-BF15-24A9-5BC74DCA4A38}"/>
          </ac:spMkLst>
        </pc:spChg>
        <pc:spChg chg="add mod">
          <ac:chgData name="Franco Studer (estud.)" userId="dffa9689-cdf0-4a5b-8ac4-f41934fc279e" providerId="ADAL" clId="{5DEBFCEE-E173-4496-9AFD-201F230208DA}" dt="2024-08-14T17:43:44.645" v="635" actId="20577"/>
          <ac:spMkLst>
            <pc:docMk/>
            <pc:sldMk cId="0" sldId="267"/>
            <ac:spMk id="9" creationId="{D97E1925-1E2A-271A-2F03-8EBF05454C0E}"/>
          </ac:spMkLst>
        </pc:spChg>
        <pc:spChg chg="add mod">
          <ac:chgData name="Franco Studer (estud.)" userId="dffa9689-cdf0-4a5b-8ac4-f41934fc279e" providerId="ADAL" clId="{5DEBFCEE-E173-4496-9AFD-201F230208DA}" dt="2024-08-14T18:21:14.198" v="985" actId="1076"/>
          <ac:spMkLst>
            <pc:docMk/>
            <pc:sldMk cId="0" sldId="267"/>
            <ac:spMk id="14" creationId="{6E79D96B-99CD-F0E3-ED7A-D1DEDC1283FE}"/>
          </ac:spMkLst>
        </pc:spChg>
        <pc:spChg chg="add mod">
          <ac:chgData name="Franco Studer (estud.)" userId="dffa9689-cdf0-4a5b-8ac4-f41934fc279e" providerId="ADAL" clId="{5DEBFCEE-E173-4496-9AFD-201F230208DA}" dt="2024-08-14T18:22:18.829" v="1038" actId="1076"/>
          <ac:spMkLst>
            <pc:docMk/>
            <pc:sldMk cId="0" sldId="267"/>
            <ac:spMk id="15" creationId="{EDAD5993-116D-602A-7093-E8D920CD8114}"/>
          </ac:spMkLst>
        </pc:spChg>
        <pc:spChg chg="del">
          <ac:chgData name="Franco Studer (estud.)" userId="dffa9689-cdf0-4a5b-8ac4-f41934fc279e" providerId="ADAL" clId="{5DEBFCEE-E173-4496-9AFD-201F230208DA}" dt="2024-08-14T17:42:49.812" v="570" actId="478"/>
          <ac:spMkLst>
            <pc:docMk/>
            <pc:sldMk cId="0" sldId="267"/>
            <ac:spMk id="1842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7:42:53.982" v="572" actId="478"/>
          <ac:spMkLst>
            <pc:docMk/>
            <pc:sldMk cId="0" sldId="267"/>
            <ac:spMk id="1843" creationId="{00000000-0000-0000-0000-000000000000}"/>
          </ac:spMkLst>
        </pc:spChg>
        <pc:picChg chg="add del mod">
          <ac:chgData name="Franco Studer (estud.)" userId="dffa9689-cdf0-4a5b-8ac4-f41934fc279e" providerId="ADAL" clId="{5DEBFCEE-E173-4496-9AFD-201F230208DA}" dt="2024-08-14T17:58:05.896" v="642" actId="478"/>
          <ac:picMkLst>
            <pc:docMk/>
            <pc:sldMk cId="0" sldId="267"/>
            <ac:picMk id="11" creationId="{9ACD8263-7D31-9D7B-F27A-8D032404C7C8}"/>
          </ac:picMkLst>
        </pc:picChg>
        <pc:picChg chg="add mod">
          <ac:chgData name="Franco Studer (estud.)" userId="dffa9689-cdf0-4a5b-8ac4-f41934fc279e" providerId="ADAL" clId="{5DEBFCEE-E173-4496-9AFD-201F230208DA}" dt="2024-08-14T18:21:07.355" v="984" actId="1076"/>
          <ac:picMkLst>
            <pc:docMk/>
            <pc:sldMk cId="0" sldId="267"/>
            <ac:picMk id="13" creationId="{35734945-5AED-04E2-7BAC-4CBD31734BFB}"/>
          </ac:picMkLst>
        </pc:picChg>
        <pc:picChg chg="del">
          <ac:chgData name="Franco Studer (estud.)" userId="dffa9689-cdf0-4a5b-8ac4-f41934fc279e" providerId="ADAL" clId="{5DEBFCEE-E173-4496-9AFD-201F230208DA}" dt="2024-08-14T17:42:54.879" v="573" actId="478"/>
          <ac:picMkLst>
            <pc:docMk/>
            <pc:sldMk cId="0" sldId="267"/>
            <ac:picMk id="1852" creationId="{00000000-0000-0000-0000-000000000000}"/>
          </ac:picMkLst>
        </pc:picChg>
      </pc:sldChg>
      <pc:sldChg chg="addSp delSp modSp mod modTransition modAnim">
        <pc:chgData name="Franco Studer (estud.)" userId="dffa9689-cdf0-4a5b-8ac4-f41934fc279e" providerId="ADAL" clId="{5DEBFCEE-E173-4496-9AFD-201F230208DA}" dt="2024-08-14T18:36:11.021" v="1334"/>
        <pc:sldMkLst>
          <pc:docMk/>
          <pc:sldMk cId="0" sldId="268"/>
        </pc:sldMkLst>
        <pc:spChg chg="add del mod">
          <ac:chgData name="Franco Studer (estud.)" userId="dffa9689-cdf0-4a5b-8ac4-f41934fc279e" providerId="ADAL" clId="{5DEBFCEE-E173-4496-9AFD-201F230208DA}" dt="2024-08-14T18:13:34.835" v="775" actId="478"/>
          <ac:spMkLst>
            <pc:docMk/>
            <pc:sldMk cId="0" sldId="268"/>
            <ac:spMk id="3" creationId="{7FFE5F3E-7835-01AF-8CED-0943A7516835}"/>
          </ac:spMkLst>
        </pc:spChg>
        <pc:spChg chg="add del mod">
          <ac:chgData name="Franco Studer (estud.)" userId="dffa9689-cdf0-4a5b-8ac4-f41934fc279e" providerId="ADAL" clId="{5DEBFCEE-E173-4496-9AFD-201F230208DA}" dt="2024-08-14T18:13:38.567" v="777" actId="478"/>
          <ac:spMkLst>
            <pc:docMk/>
            <pc:sldMk cId="0" sldId="268"/>
            <ac:spMk id="5" creationId="{51D242EE-3BA4-5175-A33F-AB9FBD1A1650}"/>
          </ac:spMkLst>
        </pc:spChg>
        <pc:spChg chg="add mod">
          <ac:chgData name="Franco Studer (estud.)" userId="dffa9689-cdf0-4a5b-8ac4-f41934fc279e" providerId="ADAL" clId="{5DEBFCEE-E173-4496-9AFD-201F230208DA}" dt="2024-08-14T18:14:45.234" v="810" actId="1076"/>
          <ac:spMkLst>
            <pc:docMk/>
            <pc:sldMk cId="0" sldId="268"/>
            <ac:spMk id="10" creationId="{334F96B2-F3B6-8CBF-85F9-D7AB0A471BDF}"/>
          </ac:spMkLst>
        </pc:spChg>
        <pc:spChg chg="add mod">
          <ac:chgData name="Franco Studer (estud.)" userId="dffa9689-cdf0-4a5b-8ac4-f41934fc279e" providerId="ADAL" clId="{5DEBFCEE-E173-4496-9AFD-201F230208DA}" dt="2024-08-14T18:15:25.354" v="834" actId="1076"/>
          <ac:spMkLst>
            <pc:docMk/>
            <pc:sldMk cId="0" sldId="268"/>
            <ac:spMk id="11" creationId="{A2777E9B-EEE5-F04D-8BA3-1DE46B68340D}"/>
          </ac:spMkLst>
        </pc:spChg>
        <pc:spChg chg="add mod">
          <ac:chgData name="Franco Studer (estud.)" userId="dffa9689-cdf0-4a5b-8ac4-f41934fc279e" providerId="ADAL" clId="{5DEBFCEE-E173-4496-9AFD-201F230208DA}" dt="2024-08-14T18:15:53.452" v="875" actId="1076"/>
          <ac:spMkLst>
            <pc:docMk/>
            <pc:sldMk cId="0" sldId="268"/>
            <ac:spMk id="12" creationId="{CEA6C715-5DDD-59F8-B169-BD3073C2179B}"/>
          </ac:spMkLst>
        </pc:spChg>
        <pc:spChg chg="add mod">
          <ac:chgData name="Franco Studer (estud.)" userId="dffa9689-cdf0-4a5b-8ac4-f41934fc279e" providerId="ADAL" clId="{5DEBFCEE-E173-4496-9AFD-201F230208DA}" dt="2024-08-14T18:18:39.055" v="983" actId="1076"/>
          <ac:spMkLst>
            <pc:docMk/>
            <pc:sldMk cId="0" sldId="268"/>
            <ac:spMk id="13" creationId="{965EAE0C-66F7-B5F9-B276-B3318680E781}"/>
          </ac:spMkLst>
        </pc:spChg>
        <pc:spChg chg="add mod">
          <ac:chgData name="Franco Studer (estud.)" userId="dffa9689-cdf0-4a5b-8ac4-f41934fc279e" providerId="ADAL" clId="{5DEBFCEE-E173-4496-9AFD-201F230208DA}" dt="2024-08-14T18:17:41.994" v="940" actId="1076"/>
          <ac:spMkLst>
            <pc:docMk/>
            <pc:sldMk cId="0" sldId="268"/>
            <ac:spMk id="14" creationId="{D540F763-1696-DC2C-CAD6-953DBE6766D9}"/>
          </ac:spMkLst>
        </pc:spChg>
        <pc:spChg chg="del mod">
          <ac:chgData name="Franco Studer (estud.)" userId="dffa9689-cdf0-4a5b-8ac4-f41934fc279e" providerId="ADAL" clId="{5DEBFCEE-E173-4496-9AFD-201F230208DA}" dt="2024-08-14T18:18:31.909" v="982"/>
          <ac:spMkLst>
            <pc:docMk/>
            <pc:sldMk cId="0" sldId="268"/>
            <ac:spMk id="15" creationId="{84095E9B-5EA6-90B4-F834-3B616D08B332}"/>
          </ac:spMkLst>
        </pc:spChg>
        <pc:spChg chg="add mod">
          <ac:chgData name="Franco Studer (estud.)" userId="dffa9689-cdf0-4a5b-8ac4-f41934fc279e" providerId="ADAL" clId="{5DEBFCEE-E173-4496-9AFD-201F230208DA}" dt="2024-08-14T18:18:06.392" v="951" actId="20577"/>
          <ac:spMkLst>
            <pc:docMk/>
            <pc:sldMk cId="0" sldId="268"/>
            <ac:spMk id="16" creationId="{25232A9C-7AC2-B25C-B059-F7D633826DAB}"/>
          </ac:spMkLst>
        </pc:spChg>
        <pc:spChg chg="add mod">
          <ac:chgData name="Franco Studer (estud.)" userId="dffa9689-cdf0-4a5b-8ac4-f41934fc279e" providerId="ADAL" clId="{5DEBFCEE-E173-4496-9AFD-201F230208DA}" dt="2024-08-14T18:18:39.055" v="983" actId="1076"/>
          <ac:spMkLst>
            <pc:docMk/>
            <pc:sldMk cId="0" sldId="268"/>
            <ac:spMk id="17" creationId="{3BE16F75-1793-1AC8-2596-1C18DE6DC57F}"/>
          </ac:spMkLst>
        </pc:spChg>
        <pc:spChg chg="del">
          <ac:chgData name="Franco Studer (estud.)" userId="dffa9689-cdf0-4a5b-8ac4-f41934fc279e" providerId="ADAL" clId="{5DEBFCEE-E173-4496-9AFD-201F230208DA}" dt="2024-08-14T18:13:37.074" v="776" actId="478"/>
          <ac:spMkLst>
            <pc:docMk/>
            <pc:sldMk cId="0" sldId="268"/>
            <ac:spMk id="1857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8:13:32.811" v="774" actId="478"/>
          <ac:spMkLst>
            <pc:docMk/>
            <pc:sldMk cId="0" sldId="268"/>
            <ac:spMk id="1858" creationId="{00000000-0000-0000-0000-000000000000}"/>
          </ac:spMkLst>
        </pc:spChg>
        <pc:grpChg chg="del">
          <ac:chgData name="Franco Studer (estud.)" userId="dffa9689-cdf0-4a5b-8ac4-f41934fc279e" providerId="ADAL" clId="{5DEBFCEE-E173-4496-9AFD-201F230208DA}" dt="2024-08-14T18:13:28.850" v="773" actId="478"/>
          <ac:grpSpMkLst>
            <pc:docMk/>
            <pc:sldMk cId="0" sldId="268"/>
            <ac:grpSpMk id="1909" creationId="{00000000-0000-0000-0000-000000000000}"/>
          </ac:grpSpMkLst>
        </pc:grpChg>
        <pc:picChg chg="add del">
          <ac:chgData name="Franco Studer (estud.)" userId="dffa9689-cdf0-4a5b-8ac4-f41934fc279e" providerId="ADAL" clId="{5DEBFCEE-E173-4496-9AFD-201F230208DA}" dt="2024-08-14T18:14:08.112" v="783" actId="478"/>
          <ac:picMkLst>
            <pc:docMk/>
            <pc:sldMk cId="0" sldId="268"/>
            <ac:picMk id="7" creationId="{A67CFDAD-6587-55C6-2359-EC73737F904D}"/>
          </ac:picMkLst>
        </pc:picChg>
        <pc:picChg chg="add mod">
          <ac:chgData name="Franco Studer (estud.)" userId="dffa9689-cdf0-4a5b-8ac4-f41934fc279e" providerId="ADAL" clId="{5DEBFCEE-E173-4496-9AFD-201F230208DA}" dt="2024-08-14T18:14:56.519" v="812" actId="1076"/>
          <ac:picMkLst>
            <pc:docMk/>
            <pc:sldMk cId="0" sldId="268"/>
            <ac:picMk id="9" creationId="{2DB08D36-1307-459D-F1F2-BA4788574A59}"/>
          </ac:picMkLst>
        </pc:picChg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69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70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71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72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73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74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75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76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77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78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79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80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81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82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83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84"/>
        </pc:sldMkLst>
      </pc:sldChg>
      <pc:sldChg chg="del">
        <pc:chgData name="Franco Studer (estud.)" userId="dffa9689-cdf0-4a5b-8ac4-f41934fc279e" providerId="ADAL" clId="{5DEBFCEE-E173-4496-9AFD-201F230208DA}" dt="2024-08-14T18:28:44.916" v="1268" actId="2696"/>
        <pc:sldMkLst>
          <pc:docMk/>
          <pc:sldMk cId="0" sldId="285"/>
        </pc:sldMkLst>
      </pc:sldChg>
      <pc:sldChg chg="addSp delSp modSp add mod modTransition">
        <pc:chgData name="Franco Studer (estud.)" userId="dffa9689-cdf0-4a5b-8ac4-f41934fc279e" providerId="ADAL" clId="{5DEBFCEE-E173-4496-9AFD-201F230208DA}" dt="2024-08-14T18:42:14.647" v="1337"/>
        <pc:sldMkLst>
          <pc:docMk/>
          <pc:sldMk cId="969183358" sldId="285"/>
        </pc:sldMkLst>
        <pc:spChg chg="add mod">
          <ac:chgData name="Franco Studer (estud.)" userId="dffa9689-cdf0-4a5b-8ac4-f41934fc279e" providerId="ADAL" clId="{5DEBFCEE-E173-4496-9AFD-201F230208DA}" dt="2024-08-14T18:30:22.407" v="1319" actId="1076"/>
          <ac:spMkLst>
            <pc:docMk/>
            <pc:sldMk cId="969183358" sldId="285"/>
            <ac:spMk id="2" creationId="{DBF947AF-56E5-53E4-14F3-85485B401F47}"/>
          </ac:spMkLst>
        </pc:spChg>
        <pc:spChg chg="mod">
          <ac:chgData name="Franco Studer (estud.)" userId="dffa9689-cdf0-4a5b-8ac4-f41934fc279e" providerId="ADAL" clId="{5DEBFCEE-E173-4496-9AFD-201F230208DA}" dt="2024-08-14T18:29:32.251" v="1312" actId="20577"/>
          <ac:spMkLst>
            <pc:docMk/>
            <pc:sldMk cId="969183358" sldId="285"/>
            <ac:spMk id="2413" creationId="{00000000-0000-0000-0000-000000000000}"/>
          </ac:spMkLst>
        </pc:spChg>
        <pc:spChg chg="del">
          <ac:chgData name="Franco Studer (estud.)" userId="dffa9689-cdf0-4a5b-8ac4-f41934fc279e" providerId="ADAL" clId="{5DEBFCEE-E173-4496-9AFD-201F230208DA}" dt="2024-08-14T18:29:36.225" v="1313" actId="478"/>
          <ac:spMkLst>
            <pc:docMk/>
            <pc:sldMk cId="969183358" sldId="285"/>
            <ac:spMk id="2415" creationId="{00000000-0000-0000-0000-000000000000}"/>
          </ac:spMkLst>
        </pc:spChg>
        <pc:grpChg chg="mod">
          <ac:chgData name="Franco Studer (estud.)" userId="dffa9689-cdf0-4a5b-8ac4-f41934fc279e" providerId="ADAL" clId="{5DEBFCEE-E173-4496-9AFD-201F230208DA}" dt="2024-08-14T18:29:15.257" v="1296" actId="1076"/>
          <ac:grpSpMkLst>
            <pc:docMk/>
            <pc:sldMk cId="969183358" sldId="285"/>
            <ac:grpSpMk id="2416" creationId="{00000000-0000-0000-0000-000000000000}"/>
          </ac:grpSpMkLst>
        </pc:grpChg>
        <pc:grpChg chg="mod">
          <ac:chgData name="Franco Studer (estud.)" userId="dffa9689-cdf0-4a5b-8ac4-f41934fc279e" providerId="ADAL" clId="{5DEBFCEE-E173-4496-9AFD-201F230208DA}" dt="2024-08-14T18:29:15.257" v="1296" actId="1076"/>
          <ac:grpSpMkLst>
            <pc:docMk/>
            <pc:sldMk cId="969183358" sldId="285"/>
            <ac:grpSpMk id="2419" creationId="{00000000-0000-0000-0000-000000000000}"/>
          </ac:grpSpMkLst>
        </pc:grpChg>
        <pc:grpChg chg="del mod">
          <ac:chgData name="Franco Studer (estud.)" userId="dffa9689-cdf0-4a5b-8ac4-f41934fc279e" providerId="ADAL" clId="{5DEBFCEE-E173-4496-9AFD-201F230208DA}" dt="2024-08-14T18:29:21.780" v="1297" actId="478"/>
          <ac:grpSpMkLst>
            <pc:docMk/>
            <pc:sldMk cId="969183358" sldId="285"/>
            <ac:grpSpMk id="2426" creationId="{00000000-0000-0000-0000-000000000000}"/>
          </ac:grpSpMkLst>
        </pc:grpChg>
        <pc:grpChg chg="mod">
          <ac:chgData name="Franco Studer (estud.)" userId="dffa9689-cdf0-4a5b-8ac4-f41934fc279e" providerId="ADAL" clId="{5DEBFCEE-E173-4496-9AFD-201F230208DA}" dt="2024-08-14T18:30:27.245" v="1320" actId="1076"/>
          <ac:grpSpMkLst>
            <pc:docMk/>
            <pc:sldMk cId="969183358" sldId="285"/>
            <ac:grpSpMk id="2465" creationId="{00000000-0000-0000-0000-000000000000}"/>
          </ac:grpSpMkLst>
        </pc:grpChg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86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87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88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89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90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91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92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93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94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95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96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97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98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299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300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301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302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303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304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305"/>
        </pc:sldMkLst>
      </pc:sldChg>
      <pc:sldChg chg="del">
        <pc:chgData name="Franco Studer (estud.)" userId="dffa9689-cdf0-4a5b-8ac4-f41934fc279e" providerId="ADAL" clId="{5DEBFCEE-E173-4496-9AFD-201F230208DA}" dt="2024-08-14T18:30:43.224" v="1321" actId="47"/>
        <pc:sldMkLst>
          <pc:docMk/>
          <pc:sldMk cId="0" sldId="306"/>
        </pc:sldMkLst>
      </pc:sldChg>
      <pc:sldChg chg="addSp delSp modSp add mod modTransition modAnim">
        <pc:chgData name="Franco Studer (estud.)" userId="dffa9689-cdf0-4a5b-8ac4-f41934fc279e" providerId="ADAL" clId="{5DEBFCEE-E173-4496-9AFD-201F230208DA}" dt="2024-08-14T18:35:25.129" v="1329"/>
        <pc:sldMkLst>
          <pc:docMk/>
          <pc:sldMk cId="3596379617" sldId="307"/>
        </pc:sldMkLst>
        <pc:spChg chg="mod">
          <ac:chgData name="Franco Studer (estud.)" userId="dffa9689-cdf0-4a5b-8ac4-f41934fc279e" providerId="ADAL" clId="{5DEBFCEE-E173-4496-9AFD-201F230208DA}" dt="2024-08-14T14:06:20.788" v="92" actId="1076"/>
          <ac:spMkLst>
            <pc:docMk/>
            <pc:sldMk cId="3596379617" sldId="307"/>
            <ac:spMk id="5" creationId="{EE5718CB-5FA5-2757-8070-227C56B3D1D6}"/>
          </ac:spMkLst>
        </pc:spChg>
        <pc:spChg chg="mod">
          <ac:chgData name="Franco Studer (estud.)" userId="dffa9689-cdf0-4a5b-8ac4-f41934fc279e" providerId="ADAL" clId="{5DEBFCEE-E173-4496-9AFD-201F230208DA}" dt="2024-08-14T14:06:28.046" v="94" actId="122"/>
          <ac:spMkLst>
            <pc:docMk/>
            <pc:sldMk cId="3596379617" sldId="307"/>
            <ac:spMk id="1635" creationId="{00000000-0000-0000-0000-000000000000}"/>
          </ac:spMkLst>
        </pc:spChg>
        <pc:picChg chg="add mod ord modCrop">
          <ac:chgData name="Franco Studer (estud.)" userId="dffa9689-cdf0-4a5b-8ac4-f41934fc279e" providerId="ADAL" clId="{5DEBFCEE-E173-4496-9AFD-201F230208DA}" dt="2024-08-14T14:06:08.253" v="89" actId="166"/>
          <ac:picMkLst>
            <pc:docMk/>
            <pc:sldMk cId="3596379617" sldId="307"/>
            <ac:picMk id="3" creationId="{22BA84CB-1D3A-8C1D-D126-353C54317E11}"/>
          </ac:picMkLst>
        </pc:picChg>
        <pc:picChg chg="del">
          <ac:chgData name="Franco Studer (estud.)" userId="dffa9689-cdf0-4a5b-8ac4-f41934fc279e" providerId="ADAL" clId="{5DEBFCEE-E173-4496-9AFD-201F230208DA}" dt="2024-08-14T14:05:37.634" v="82" actId="478"/>
          <ac:picMkLst>
            <pc:docMk/>
            <pc:sldMk cId="3596379617" sldId="307"/>
            <ac:picMk id="16" creationId="{DD591EB8-533A-6692-2547-5FA5A3B834E4}"/>
          </ac:picMkLst>
        </pc:picChg>
      </pc:sldChg>
      <pc:sldChg chg="addSp delSp modSp add mod modTransition modAnim">
        <pc:chgData name="Franco Studer (estud.)" userId="dffa9689-cdf0-4a5b-8ac4-f41934fc279e" providerId="ADAL" clId="{5DEBFCEE-E173-4496-9AFD-201F230208DA}" dt="2024-08-14T14:45:11.407" v="219"/>
        <pc:sldMkLst>
          <pc:docMk/>
          <pc:sldMk cId="1734777221" sldId="308"/>
        </pc:sldMkLst>
        <pc:picChg chg="del">
          <ac:chgData name="Franco Studer (estud.)" userId="dffa9689-cdf0-4a5b-8ac4-f41934fc279e" providerId="ADAL" clId="{5DEBFCEE-E173-4496-9AFD-201F230208DA}" dt="2024-08-14T14:09:09.940" v="97" actId="478"/>
          <ac:picMkLst>
            <pc:docMk/>
            <pc:sldMk cId="1734777221" sldId="308"/>
            <ac:picMk id="3" creationId="{22BA84CB-1D3A-8C1D-D126-353C54317E11}"/>
          </ac:picMkLst>
        </pc:picChg>
        <pc:picChg chg="add mod ord">
          <ac:chgData name="Franco Studer (estud.)" userId="dffa9689-cdf0-4a5b-8ac4-f41934fc279e" providerId="ADAL" clId="{5DEBFCEE-E173-4496-9AFD-201F230208DA}" dt="2024-08-14T14:14:30.631" v="124" actId="1037"/>
          <ac:picMkLst>
            <pc:docMk/>
            <pc:sldMk cId="1734777221" sldId="308"/>
            <ac:picMk id="4" creationId="{D6D1D65E-45F8-2923-0B9C-DA1C560C4FCB}"/>
          </ac:picMkLst>
        </pc:picChg>
      </pc:sldChg>
      <pc:sldChg chg="addSp delSp modSp add mod modAnim">
        <pc:chgData name="Franco Studer (estud.)" userId="dffa9689-cdf0-4a5b-8ac4-f41934fc279e" providerId="ADAL" clId="{5DEBFCEE-E173-4496-9AFD-201F230208DA}" dt="2024-08-14T14:14:47.005" v="126"/>
        <pc:sldMkLst>
          <pc:docMk/>
          <pc:sldMk cId="4027075604" sldId="309"/>
        </pc:sldMkLst>
        <pc:picChg chg="add mod">
          <ac:chgData name="Franco Studer (estud.)" userId="dffa9689-cdf0-4a5b-8ac4-f41934fc279e" providerId="ADAL" clId="{5DEBFCEE-E173-4496-9AFD-201F230208DA}" dt="2024-08-14T14:10:47.709" v="110" actId="14100"/>
          <ac:picMkLst>
            <pc:docMk/>
            <pc:sldMk cId="4027075604" sldId="309"/>
            <ac:picMk id="3" creationId="{2FB8442F-DF3D-9E7D-DCA0-DE21DFCAF65F}"/>
          </ac:picMkLst>
        </pc:picChg>
        <pc:picChg chg="del">
          <ac:chgData name="Franco Studer (estud.)" userId="dffa9689-cdf0-4a5b-8ac4-f41934fc279e" providerId="ADAL" clId="{5DEBFCEE-E173-4496-9AFD-201F230208DA}" dt="2024-08-14T14:10:33.809" v="105" actId="478"/>
          <ac:picMkLst>
            <pc:docMk/>
            <pc:sldMk cId="4027075604" sldId="309"/>
            <ac:picMk id="4" creationId="{D6D1D65E-45F8-2923-0B9C-DA1C560C4FCB}"/>
          </ac:picMkLst>
        </pc:picChg>
      </pc:sldChg>
      <pc:sldChg chg="addSp delSp modSp add mod modAnim">
        <pc:chgData name="Franco Studer (estud.)" userId="dffa9689-cdf0-4a5b-8ac4-f41934fc279e" providerId="ADAL" clId="{5DEBFCEE-E173-4496-9AFD-201F230208DA}" dt="2024-08-14T14:14:52.944" v="127"/>
        <pc:sldMkLst>
          <pc:docMk/>
          <pc:sldMk cId="796616402" sldId="310"/>
        </pc:sldMkLst>
        <pc:picChg chg="del">
          <ac:chgData name="Franco Studer (estud.)" userId="dffa9689-cdf0-4a5b-8ac4-f41934fc279e" providerId="ADAL" clId="{5DEBFCEE-E173-4496-9AFD-201F230208DA}" dt="2024-08-14T14:11:53.450" v="112" actId="478"/>
          <ac:picMkLst>
            <pc:docMk/>
            <pc:sldMk cId="796616402" sldId="310"/>
            <ac:picMk id="3" creationId="{2FB8442F-DF3D-9E7D-DCA0-DE21DFCAF65F}"/>
          </ac:picMkLst>
        </pc:picChg>
        <pc:picChg chg="add mod">
          <ac:chgData name="Franco Studer (estud.)" userId="dffa9689-cdf0-4a5b-8ac4-f41934fc279e" providerId="ADAL" clId="{5DEBFCEE-E173-4496-9AFD-201F230208DA}" dt="2024-08-14T14:12:06.370" v="117" actId="14100"/>
          <ac:picMkLst>
            <pc:docMk/>
            <pc:sldMk cId="796616402" sldId="310"/>
            <ac:picMk id="4" creationId="{B6004F47-2D8B-F533-02B4-83D9157D99ED}"/>
          </ac:picMkLst>
        </pc:picChg>
      </pc:sldChg>
      <pc:sldChg chg="addSp delSp modSp add mod delAnim modAnim">
        <pc:chgData name="Franco Studer (estud.)" userId="dffa9689-cdf0-4a5b-8ac4-f41934fc279e" providerId="ADAL" clId="{5DEBFCEE-E173-4496-9AFD-201F230208DA}" dt="2024-08-14T14:43:32.724" v="216" actId="14100"/>
        <pc:sldMkLst>
          <pc:docMk/>
          <pc:sldMk cId="2173221671" sldId="311"/>
        </pc:sldMkLst>
        <pc:picChg chg="add del mod">
          <ac:chgData name="Franco Studer (estud.)" userId="dffa9689-cdf0-4a5b-8ac4-f41934fc279e" providerId="ADAL" clId="{5DEBFCEE-E173-4496-9AFD-201F230208DA}" dt="2024-08-14T14:43:26.866" v="212" actId="478"/>
          <ac:picMkLst>
            <pc:docMk/>
            <pc:sldMk cId="2173221671" sldId="311"/>
            <ac:picMk id="3" creationId="{14328BBD-942B-6602-E225-85EE9FA433A9}"/>
          </ac:picMkLst>
        </pc:picChg>
        <pc:picChg chg="del">
          <ac:chgData name="Franco Studer (estud.)" userId="dffa9689-cdf0-4a5b-8ac4-f41934fc279e" providerId="ADAL" clId="{5DEBFCEE-E173-4496-9AFD-201F230208DA}" dt="2024-08-14T14:13:31.684" v="119" actId="478"/>
          <ac:picMkLst>
            <pc:docMk/>
            <pc:sldMk cId="2173221671" sldId="311"/>
            <ac:picMk id="4" creationId="{B6004F47-2D8B-F533-02B4-83D9157D99ED}"/>
          </ac:picMkLst>
        </pc:picChg>
        <pc:picChg chg="add mod">
          <ac:chgData name="Franco Studer (estud.)" userId="dffa9689-cdf0-4a5b-8ac4-f41934fc279e" providerId="ADAL" clId="{5DEBFCEE-E173-4496-9AFD-201F230208DA}" dt="2024-08-14T14:43:32.724" v="216" actId="14100"/>
          <ac:picMkLst>
            <pc:docMk/>
            <pc:sldMk cId="2173221671" sldId="311"/>
            <ac:picMk id="7" creationId="{1F0CDCF8-31B1-2809-A5FC-612323E405D7}"/>
          </ac:picMkLst>
        </pc:picChg>
      </pc:sldChg>
      <pc:sldChg chg="addSp delSp modSp add mod modAnim">
        <pc:chgData name="Franco Studer (estud.)" userId="dffa9689-cdf0-4a5b-8ac4-f41934fc279e" providerId="ADAL" clId="{5DEBFCEE-E173-4496-9AFD-201F230208DA}" dt="2024-08-14T17:17:51.950" v="566"/>
        <pc:sldMkLst>
          <pc:docMk/>
          <pc:sldMk cId="2428125425" sldId="312"/>
        </pc:sldMkLst>
        <pc:spChg chg="add mod">
          <ac:chgData name="Franco Studer (estud.)" userId="dffa9689-cdf0-4a5b-8ac4-f41934fc279e" providerId="ADAL" clId="{5DEBFCEE-E173-4496-9AFD-201F230208DA}" dt="2024-08-14T15:16:51.694" v="483" actId="404"/>
          <ac:spMkLst>
            <pc:docMk/>
            <pc:sldMk cId="2428125425" sldId="312"/>
            <ac:spMk id="5" creationId="{7526CBAD-3D74-1332-B4FC-D137BF23D376}"/>
          </ac:spMkLst>
        </pc:spChg>
        <pc:spChg chg="mod">
          <ac:chgData name="Franco Studer (estud.)" userId="dffa9689-cdf0-4a5b-8ac4-f41934fc279e" providerId="ADAL" clId="{5DEBFCEE-E173-4496-9AFD-201F230208DA}" dt="2024-08-14T15:15:02.114" v="379" actId="20577"/>
          <ac:spMkLst>
            <pc:docMk/>
            <pc:sldMk cId="2428125425" sldId="312"/>
            <ac:spMk id="28" creationId="{1933EF0F-F774-2BF0-40A4-C7C1214CDFF0}"/>
          </ac:spMkLst>
        </pc:spChg>
        <pc:spChg chg="mod">
          <ac:chgData name="Franco Studer (estud.)" userId="dffa9689-cdf0-4a5b-8ac4-f41934fc279e" providerId="ADAL" clId="{5DEBFCEE-E173-4496-9AFD-201F230208DA}" dt="2024-08-14T15:15:24.089" v="419" actId="1076"/>
          <ac:spMkLst>
            <pc:docMk/>
            <pc:sldMk cId="2428125425" sldId="312"/>
            <ac:spMk id="31" creationId="{1BC4EE18-DC4C-9518-4891-7C9A499C1614}"/>
          </ac:spMkLst>
        </pc:spChg>
        <pc:picChg chg="add mod">
          <ac:chgData name="Franco Studer (estud.)" userId="dffa9689-cdf0-4a5b-8ac4-f41934fc279e" providerId="ADAL" clId="{5DEBFCEE-E173-4496-9AFD-201F230208DA}" dt="2024-08-14T15:15:00.504" v="378" actId="1076"/>
          <ac:picMkLst>
            <pc:docMk/>
            <pc:sldMk cId="2428125425" sldId="312"/>
            <ac:picMk id="4" creationId="{FA1521A0-98AD-D308-9891-0280DB725A7B}"/>
          </ac:picMkLst>
        </pc:picChg>
        <pc:picChg chg="del">
          <ac:chgData name="Franco Studer (estud.)" userId="dffa9689-cdf0-4a5b-8ac4-f41934fc279e" providerId="ADAL" clId="{5DEBFCEE-E173-4496-9AFD-201F230208DA}" dt="2024-08-14T15:14:46.526" v="372" actId="478"/>
          <ac:picMkLst>
            <pc:docMk/>
            <pc:sldMk cId="2428125425" sldId="312"/>
            <ac:picMk id="30" creationId="{7E7DA9E2-AE51-8D06-6229-E2F3EF933B36}"/>
          </ac:picMkLst>
        </pc:picChg>
      </pc:sldChg>
      <pc:sldChg chg="addSp delSp modSp add mod modAnim">
        <pc:chgData name="Franco Studer (estud.)" userId="dffa9689-cdf0-4a5b-8ac4-f41934fc279e" providerId="ADAL" clId="{5DEBFCEE-E173-4496-9AFD-201F230208DA}" dt="2024-08-14T17:17:57.528" v="567"/>
        <pc:sldMkLst>
          <pc:docMk/>
          <pc:sldMk cId="662875728" sldId="313"/>
        </pc:sldMkLst>
        <pc:spChg chg="mod">
          <ac:chgData name="Franco Studer (estud.)" userId="dffa9689-cdf0-4a5b-8ac4-f41934fc279e" providerId="ADAL" clId="{5DEBFCEE-E173-4496-9AFD-201F230208DA}" dt="2024-08-14T17:03:07.415" v="502" actId="404"/>
          <ac:spMkLst>
            <pc:docMk/>
            <pc:sldMk cId="662875728" sldId="313"/>
            <ac:spMk id="5" creationId="{7526CBAD-3D74-1332-B4FC-D137BF23D376}"/>
          </ac:spMkLst>
        </pc:spChg>
        <pc:spChg chg="mod">
          <ac:chgData name="Franco Studer (estud.)" userId="dffa9689-cdf0-4a5b-8ac4-f41934fc279e" providerId="ADAL" clId="{5DEBFCEE-E173-4496-9AFD-201F230208DA}" dt="2024-08-14T17:01:33.080" v="487" actId="20577"/>
          <ac:spMkLst>
            <pc:docMk/>
            <pc:sldMk cId="662875728" sldId="313"/>
            <ac:spMk id="28" creationId="{1933EF0F-F774-2BF0-40A4-C7C1214CDFF0}"/>
          </ac:spMkLst>
        </pc:spChg>
        <pc:spChg chg="mod">
          <ac:chgData name="Franco Studer (estud.)" userId="dffa9689-cdf0-4a5b-8ac4-f41934fc279e" providerId="ADAL" clId="{5DEBFCEE-E173-4496-9AFD-201F230208DA}" dt="2024-08-14T17:02:45.769" v="499" actId="1076"/>
          <ac:spMkLst>
            <pc:docMk/>
            <pc:sldMk cId="662875728" sldId="313"/>
            <ac:spMk id="31" creationId="{1BC4EE18-DC4C-9518-4891-7C9A499C1614}"/>
          </ac:spMkLst>
        </pc:spChg>
        <pc:picChg chg="del">
          <ac:chgData name="Franco Studer (estud.)" userId="dffa9689-cdf0-4a5b-8ac4-f41934fc279e" providerId="ADAL" clId="{5DEBFCEE-E173-4496-9AFD-201F230208DA}" dt="2024-08-14T17:03:28.830" v="503" actId="478"/>
          <ac:picMkLst>
            <pc:docMk/>
            <pc:sldMk cId="662875728" sldId="313"/>
            <ac:picMk id="4" creationId="{FA1521A0-98AD-D308-9891-0280DB725A7B}"/>
          </ac:picMkLst>
        </pc:picChg>
        <pc:picChg chg="add mod">
          <ac:chgData name="Franco Studer (estud.)" userId="dffa9689-cdf0-4a5b-8ac4-f41934fc279e" providerId="ADAL" clId="{5DEBFCEE-E173-4496-9AFD-201F230208DA}" dt="2024-08-14T17:04:06.342" v="506" actId="27614"/>
          <ac:picMkLst>
            <pc:docMk/>
            <pc:sldMk cId="662875728" sldId="313"/>
            <ac:picMk id="6" creationId="{794D316D-0A5A-DBE1-8F0D-FDBF0E131193}"/>
          </ac:picMkLst>
        </pc:picChg>
      </pc:sldChg>
      <pc:sldChg chg="addSp delSp modSp add mod modAnim">
        <pc:chgData name="Franco Studer (estud.)" userId="dffa9689-cdf0-4a5b-8ac4-f41934fc279e" providerId="ADAL" clId="{5DEBFCEE-E173-4496-9AFD-201F230208DA}" dt="2024-08-14T18:58:34.344" v="1341" actId="20577"/>
        <pc:sldMkLst>
          <pc:docMk/>
          <pc:sldMk cId="518903429" sldId="314"/>
        </pc:sldMkLst>
        <pc:spChg chg="mod">
          <ac:chgData name="Franco Studer (estud.)" userId="dffa9689-cdf0-4a5b-8ac4-f41934fc279e" providerId="ADAL" clId="{5DEBFCEE-E173-4496-9AFD-201F230208DA}" dt="2024-08-14T17:12:55.188" v="535" actId="404"/>
          <ac:spMkLst>
            <pc:docMk/>
            <pc:sldMk cId="518903429" sldId="314"/>
            <ac:spMk id="5" creationId="{7526CBAD-3D74-1332-B4FC-D137BF23D376}"/>
          </ac:spMkLst>
        </pc:spChg>
        <pc:spChg chg="mod">
          <ac:chgData name="Franco Studer (estud.)" userId="dffa9689-cdf0-4a5b-8ac4-f41934fc279e" providerId="ADAL" clId="{5DEBFCEE-E173-4496-9AFD-201F230208DA}" dt="2024-08-14T18:58:34.344" v="1341" actId="20577"/>
          <ac:spMkLst>
            <pc:docMk/>
            <pc:sldMk cId="518903429" sldId="314"/>
            <ac:spMk id="28" creationId="{1933EF0F-F774-2BF0-40A4-C7C1214CDFF0}"/>
          </ac:spMkLst>
        </pc:spChg>
        <pc:spChg chg="mod">
          <ac:chgData name="Franco Studer (estud.)" userId="dffa9689-cdf0-4a5b-8ac4-f41934fc279e" providerId="ADAL" clId="{5DEBFCEE-E173-4496-9AFD-201F230208DA}" dt="2024-08-14T17:12:00.247" v="531" actId="1076"/>
          <ac:spMkLst>
            <pc:docMk/>
            <pc:sldMk cId="518903429" sldId="314"/>
            <ac:spMk id="31" creationId="{1BC4EE18-DC4C-9518-4891-7C9A499C1614}"/>
          </ac:spMkLst>
        </pc:spChg>
        <pc:picChg chg="add del mod">
          <ac:chgData name="Franco Studer (estud.)" userId="dffa9689-cdf0-4a5b-8ac4-f41934fc279e" providerId="ADAL" clId="{5DEBFCEE-E173-4496-9AFD-201F230208DA}" dt="2024-08-14T17:10:41.990" v="511" actId="478"/>
          <ac:picMkLst>
            <pc:docMk/>
            <pc:sldMk cId="518903429" sldId="314"/>
            <ac:picMk id="4" creationId="{5CAEE38A-76EB-458C-FAA7-577B5068EA1F}"/>
          </ac:picMkLst>
        </pc:picChg>
        <pc:picChg chg="del">
          <ac:chgData name="Franco Studer (estud.)" userId="dffa9689-cdf0-4a5b-8ac4-f41934fc279e" providerId="ADAL" clId="{5DEBFCEE-E173-4496-9AFD-201F230208DA}" dt="2024-08-14T17:10:33.676" v="508" actId="478"/>
          <ac:picMkLst>
            <pc:docMk/>
            <pc:sldMk cId="518903429" sldId="314"/>
            <ac:picMk id="6" creationId="{794D316D-0A5A-DBE1-8F0D-FDBF0E131193}"/>
          </ac:picMkLst>
        </pc:picChg>
        <pc:picChg chg="add mod">
          <ac:chgData name="Franco Studer (estud.)" userId="dffa9689-cdf0-4a5b-8ac4-f41934fc279e" providerId="ADAL" clId="{5DEBFCEE-E173-4496-9AFD-201F230208DA}" dt="2024-08-14T17:11:17.452" v="517" actId="1076"/>
          <ac:picMkLst>
            <pc:docMk/>
            <pc:sldMk cId="518903429" sldId="314"/>
            <ac:picMk id="8" creationId="{E1579B08-68CB-56C5-E115-F7E630E7AFB1}"/>
          </ac:picMkLst>
        </pc:picChg>
      </pc:sldChg>
      <pc:sldChg chg="addSp delSp modSp add mod modAnim">
        <pc:chgData name="Franco Studer (estud.)" userId="dffa9689-cdf0-4a5b-8ac4-f41934fc279e" providerId="ADAL" clId="{5DEBFCEE-E173-4496-9AFD-201F230208DA}" dt="2024-08-14T17:18:09.389" v="569"/>
        <pc:sldMkLst>
          <pc:docMk/>
          <pc:sldMk cId="1460521589" sldId="315"/>
        </pc:sldMkLst>
        <pc:spChg chg="mod">
          <ac:chgData name="Franco Studer (estud.)" userId="dffa9689-cdf0-4a5b-8ac4-f41934fc279e" providerId="ADAL" clId="{5DEBFCEE-E173-4496-9AFD-201F230208DA}" dt="2024-08-14T17:17:00.998" v="559" actId="404"/>
          <ac:spMkLst>
            <pc:docMk/>
            <pc:sldMk cId="1460521589" sldId="315"/>
            <ac:spMk id="5" creationId="{7526CBAD-3D74-1332-B4FC-D137BF23D376}"/>
          </ac:spMkLst>
        </pc:spChg>
        <pc:spChg chg="mod">
          <ac:chgData name="Franco Studer (estud.)" userId="dffa9689-cdf0-4a5b-8ac4-f41934fc279e" providerId="ADAL" clId="{5DEBFCEE-E173-4496-9AFD-201F230208DA}" dt="2024-08-14T17:16:06.249" v="550" actId="20577"/>
          <ac:spMkLst>
            <pc:docMk/>
            <pc:sldMk cId="1460521589" sldId="315"/>
            <ac:spMk id="28" creationId="{1933EF0F-F774-2BF0-40A4-C7C1214CDFF0}"/>
          </ac:spMkLst>
        </pc:spChg>
        <pc:spChg chg="mod">
          <ac:chgData name="Franco Studer (estud.)" userId="dffa9689-cdf0-4a5b-8ac4-f41934fc279e" providerId="ADAL" clId="{5DEBFCEE-E173-4496-9AFD-201F230208DA}" dt="2024-08-14T17:16:43.966" v="555" actId="1076"/>
          <ac:spMkLst>
            <pc:docMk/>
            <pc:sldMk cId="1460521589" sldId="315"/>
            <ac:spMk id="31" creationId="{1BC4EE18-DC4C-9518-4891-7C9A499C1614}"/>
          </ac:spMkLst>
        </pc:spChg>
        <pc:picChg chg="add mod">
          <ac:chgData name="Franco Studer (estud.)" userId="dffa9689-cdf0-4a5b-8ac4-f41934fc279e" providerId="ADAL" clId="{5DEBFCEE-E173-4496-9AFD-201F230208DA}" dt="2024-08-14T17:16:02.821" v="540" actId="27614"/>
          <ac:picMkLst>
            <pc:docMk/>
            <pc:sldMk cId="1460521589" sldId="315"/>
            <ac:picMk id="4" creationId="{75E1FC39-EB7D-8E22-DC95-777BFF7861CC}"/>
          </ac:picMkLst>
        </pc:picChg>
        <pc:picChg chg="del">
          <ac:chgData name="Franco Studer (estud.)" userId="dffa9689-cdf0-4a5b-8ac4-f41934fc279e" providerId="ADAL" clId="{5DEBFCEE-E173-4496-9AFD-201F230208DA}" dt="2024-08-14T17:15:57.379" v="537" actId="478"/>
          <ac:picMkLst>
            <pc:docMk/>
            <pc:sldMk cId="1460521589" sldId="315"/>
            <ac:picMk id="8" creationId="{E1579B08-68CB-56C5-E115-F7E630E7AFB1}"/>
          </ac:picMkLst>
        </pc:picChg>
      </pc:sldChg>
      <pc:sldMasterChg chg="delSldLayout">
        <pc:chgData name="Franco Studer (estud.)" userId="dffa9689-cdf0-4a5b-8ac4-f41934fc279e" providerId="ADAL" clId="{5DEBFCEE-E173-4496-9AFD-201F230208DA}" dt="2024-08-14T18:30:43.224" v="1321" actId="47"/>
        <pc:sldMasterMkLst>
          <pc:docMk/>
          <pc:sldMasterMk cId="0" sldId="2147483680"/>
        </pc:sldMasterMkLst>
        <pc:sldLayoutChg chg="del">
          <pc:chgData name="Franco Studer (estud.)" userId="dffa9689-cdf0-4a5b-8ac4-f41934fc279e" providerId="ADAL" clId="{5DEBFCEE-E173-4496-9AFD-201F230208DA}" dt="2024-08-14T18:26:06.093" v="1039" actId="2696"/>
          <pc:sldLayoutMkLst>
            <pc:docMk/>
            <pc:sldMasterMk cId="0" sldId="2147483680"/>
            <pc:sldLayoutMk cId="0" sldId="2147483650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52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53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54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56"/>
          </pc:sldLayoutMkLst>
        </pc:sldLayoutChg>
        <pc:sldLayoutChg chg="del">
          <pc:chgData name="Franco Studer (estud.)" userId="dffa9689-cdf0-4a5b-8ac4-f41934fc279e" providerId="ADAL" clId="{5DEBFCEE-E173-4496-9AFD-201F230208DA}" dt="2024-08-14T14:18:40.938" v="136" actId="2696"/>
          <pc:sldLayoutMkLst>
            <pc:docMk/>
            <pc:sldMasterMk cId="0" sldId="2147483680"/>
            <pc:sldLayoutMk cId="0" sldId="2147483660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61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62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63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64"/>
          </pc:sldLayoutMkLst>
        </pc:sldLayoutChg>
        <pc:sldLayoutChg chg="del">
          <pc:chgData name="Franco Studer (estud.)" userId="dffa9689-cdf0-4a5b-8ac4-f41934fc279e" providerId="ADAL" clId="{5DEBFCEE-E173-4496-9AFD-201F230208DA}" dt="2024-08-14T14:13:39.300" v="122" actId="47"/>
          <pc:sldLayoutMkLst>
            <pc:docMk/>
            <pc:sldMasterMk cId="0" sldId="2147483680"/>
            <pc:sldLayoutMk cId="0" sldId="2147483665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66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67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68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69"/>
          </pc:sldLayoutMkLst>
        </pc:sldLayoutChg>
        <pc:sldLayoutChg chg="del">
          <pc:chgData name="Franco Studer (estud.)" userId="dffa9689-cdf0-4a5b-8ac4-f41934fc279e" providerId="ADAL" clId="{5DEBFCEE-E173-4496-9AFD-201F230208DA}" dt="2024-08-14T14:30:08.795" v="179" actId="2696"/>
          <pc:sldLayoutMkLst>
            <pc:docMk/>
            <pc:sldMasterMk cId="0" sldId="2147483680"/>
            <pc:sldLayoutMk cId="0" sldId="2147483670"/>
          </pc:sldLayoutMkLst>
        </pc:sldLayoutChg>
        <pc:sldLayoutChg chg="del">
          <pc:chgData name="Franco Studer (estud.)" userId="dffa9689-cdf0-4a5b-8ac4-f41934fc279e" providerId="ADAL" clId="{5DEBFCEE-E173-4496-9AFD-201F230208DA}" dt="2024-08-14T15:09:12.054" v="274" actId="2696"/>
          <pc:sldLayoutMkLst>
            <pc:docMk/>
            <pc:sldMasterMk cId="0" sldId="2147483680"/>
            <pc:sldLayoutMk cId="0" sldId="2147483671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0"/>
            <pc:sldLayoutMk cId="0" sldId="2147483674"/>
          </pc:sldLayoutMkLst>
        </pc:sldLayoutChg>
        <pc:sldLayoutChg chg="del">
          <pc:chgData name="Franco Studer (estud.)" userId="dffa9689-cdf0-4a5b-8ac4-f41934fc279e" providerId="ADAL" clId="{5DEBFCEE-E173-4496-9AFD-201F230208DA}" dt="2024-08-14T18:28:44.916" v="1268" actId="2696"/>
          <pc:sldLayoutMkLst>
            <pc:docMk/>
            <pc:sldMasterMk cId="0" sldId="2147483680"/>
            <pc:sldLayoutMk cId="0" sldId="2147483675"/>
          </pc:sldLayoutMkLst>
        </pc:sldLayoutChg>
      </pc:sldMasterChg>
      <pc:sldMasterChg chg="del delSldLayout">
        <pc:chgData name="Franco Studer (estud.)" userId="dffa9689-cdf0-4a5b-8ac4-f41934fc279e" providerId="ADAL" clId="{5DEBFCEE-E173-4496-9AFD-201F230208DA}" dt="2024-08-14T18:30:43.224" v="1321" actId="47"/>
        <pc:sldMasterMkLst>
          <pc:docMk/>
          <pc:sldMasterMk cId="0" sldId="2147483681"/>
        </pc:sldMasterMkLst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1"/>
            <pc:sldLayoutMk cId="0" sldId="2147483678"/>
          </pc:sldLayoutMkLst>
        </pc:sldLayoutChg>
        <pc:sldLayoutChg chg="del">
          <pc:chgData name="Franco Studer (estud.)" userId="dffa9689-cdf0-4a5b-8ac4-f41934fc279e" providerId="ADAL" clId="{5DEBFCEE-E173-4496-9AFD-201F230208DA}" dt="2024-08-14T18:30:43.224" v="1321" actId="47"/>
          <pc:sldLayoutMkLst>
            <pc:docMk/>
            <pc:sldMasterMk cId="0" sldId="2147483681"/>
            <pc:sldLayoutMk cId="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4ed99bf1a4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24ed99bf1a4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684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24ed99bf1a4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24ed99bf1a4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24ed99bf1a4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24ed99bf1a4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24ed99bf1a4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24ed99bf1a4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605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24ed99bf1a4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24ed99bf1a4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113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24ed99bf1a4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24ed99bf1a4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61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24ed99bf1a4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24ed99bf1a4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805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24ed99bf1a4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24ed99bf1a4_0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4ed99bf1a4_0_1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24ed99bf1a4_0_1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24ef22aa1ac_0_1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24ef22aa1ac_0_1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4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24e5c2c9e4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24e5c2c9e4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4e6b4d5c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4e6b4d5c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24ed99bf1a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24ed99bf1a4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05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24e6b4d5c31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24e6b4d5c31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21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4ed99bf1a4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24ed99bf1a4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75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4ed99bf1a4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24ed99bf1a4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91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4ed99bf1a4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24ed99bf1a4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924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4ed99bf1a4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24ed99bf1a4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80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255180" y="-2900775"/>
            <a:ext cx="10039930" cy="6871129"/>
            <a:chOff x="-3102780" y="-2727750"/>
            <a:chExt cx="10039930" cy="6871129"/>
          </a:xfrm>
        </p:grpSpPr>
        <p:grpSp>
          <p:nvGrpSpPr>
            <p:cNvPr id="10" name="Google Shape;10;p2"/>
            <p:cNvGrpSpPr/>
            <p:nvPr/>
          </p:nvGrpSpPr>
          <p:grpSpPr>
            <a:xfrm rot="-7778255">
              <a:off x="-2414440" y="-1445047"/>
              <a:ext cx="5355679" cy="4305724"/>
              <a:chOff x="7103825" y="-713112"/>
              <a:chExt cx="3785226" cy="3043150"/>
            </a:xfrm>
          </p:grpSpPr>
          <p:sp>
            <p:nvSpPr>
              <p:cNvPr id="11" name="Google Shape;11;p2"/>
              <p:cNvSpPr/>
              <p:nvPr/>
            </p:nvSpPr>
            <p:spPr>
              <a:xfrm rot="-3600017">
                <a:off x="7761095" y="-21"/>
                <a:ext cx="2152450" cy="1864030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2" name="Google Shape;12;p2"/>
              <p:cNvPicPr preferRelativeResize="0"/>
              <p:nvPr/>
            </p:nvPicPr>
            <p:blipFill rotWithShape="1">
              <a:blip r:embed="rId2">
                <a:alphaModFix/>
              </a:blip>
              <a:srcRect t="17657" b="17663"/>
              <a:stretch/>
            </p:blipFill>
            <p:spPr>
              <a:xfrm>
                <a:off x="7103825" y="-713112"/>
                <a:ext cx="3785226" cy="2888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Google Shape;13;p2"/>
            <p:cNvSpPr/>
            <p:nvPr/>
          </p:nvSpPr>
          <p:spPr>
            <a:xfrm>
              <a:off x="-289323" y="-166742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700000">
              <a:off x="917817" y="-2200499"/>
              <a:ext cx="3153371" cy="5119296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01475" y="-361175"/>
              <a:ext cx="7138625" cy="819350"/>
            </a:xfrm>
            <a:custGeom>
              <a:avLst/>
              <a:gdLst/>
              <a:ahLst/>
              <a:cxnLst/>
              <a:rect l="l" t="t" r="r" b="b"/>
              <a:pathLst>
                <a:path w="285545" h="32774" extrusionOk="0">
                  <a:moveTo>
                    <a:pt x="0" y="32774"/>
                  </a:moveTo>
                  <a:lnTo>
                    <a:pt x="188861" y="32774"/>
                  </a:lnTo>
                  <a:lnTo>
                    <a:pt x="221636" y="0"/>
                  </a:lnTo>
                  <a:lnTo>
                    <a:pt x="285545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" name="Google Shape;16;p2"/>
            <p:cNvSpPr/>
            <p:nvPr/>
          </p:nvSpPr>
          <p:spPr>
            <a:xfrm rot="5400000">
              <a:off x="1110859" y="-1245788"/>
              <a:ext cx="577450" cy="3045475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654013" y="-781254"/>
              <a:ext cx="687411" cy="2731351"/>
            </a:xfrm>
            <a:custGeom>
              <a:avLst/>
              <a:gdLst/>
              <a:ahLst/>
              <a:cxnLst/>
              <a:rect l="l" t="t" r="r" b="b"/>
              <a:pathLst>
                <a:path w="16760" h="43180" extrusionOk="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 flipH="1">
              <a:off x="4446909" y="391151"/>
              <a:ext cx="134044" cy="134013"/>
              <a:chOff x="1101075" y="2142375"/>
              <a:chExt cx="439200" cy="439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flipH="1">
              <a:off x="1373609" y="694563"/>
              <a:ext cx="134044" cy="134013"/>
              <a:chOff x="1101075" y="2142375"/>
              <a:chExt cx="439200" cy="4391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 flipH="1">
              <a:off x="1086834" y="957463"/>
              <a:ext cx="134044" cy="134013"/>
              <a:chOff x="1101075" y="2142375"/>
              <a:chExt cx="439200" cy="43910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 flipH="1">
              <a:off x="277709" y="957463"/>
              <a:ext cx="134044" cy="134013"/>
              <a:chOff x="1101075" y="2142375"/>
              <a:chExt cx="439200" cy="439100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 flipH="1">
              <a:off x="277709" y="640813"/>
              <a:ext cx="134044" cy="134013"/>
              <a:chOff x="1101075" y="2142375"/>
              <a:chExt cx="439200" cy="43910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" name="Google Shape;33;p2"/>
          <p:cNvGrpSpPr/>
          <p:nvPr/>
        </p:nvGrpSpPr>
        <p:grpSpPr>
          <a:xfrm>
            <a:off x="6385735" y="3039700"/>
            <a:ext cx="3920501" cy="3213899"/>
            <a:chOff x="6309535" y="2842975"/>
            <a:chExt cx="3920501" cy="3213899"/>
          </a:xfrm>
        </p:grpSpPr>
        <p:pic>
          <p:nvPicPr>
            <p:cNvPr id="34" name="Google Shape;34;p2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309535" y="3064650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35;p2"/>
            <p:cNvSpPr/>
            <p:nvPr/>
          </p:nvSpPr>
          <p:spPr>
            <a:xfrm rot="10800000">
              <a:off x="7535449" y="2941132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7694795" y="2941747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280400" y="3719575"/>
              <a:ext cx="582050" cy="582425"/>
              <a:chOff x="959750" y="3039275"/>
              <a:chExt cx="582050" cy="58242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8430775" y="2842975"/>
              <a:ext cx="480893" cy="475828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46;p2"/>
            <p:cNvGrpSpPr/>
            <p:nvPr/>
          </p:nvGrpSpPr>
          <p:grpSpPr>
            <a:xfrm>
              <a:off x="8337812" y="3492483"/>
              <a:ext cx="699928" cy="1651024"/>
              <a:chOff x="8337812" y="3492483"/>
              <a:chExt cx="699928" cy="1651024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24714" extrusionOk="0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7945225" y="4302000"/>
              <a:ext cx="904666" cy="726121"/>
              <a:chOff x="7945225" y="4302000"/>
              <a:chExt cx="904666" cy="726121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96850" y="816324"/>
            <a:ext cx="6974700" cy="23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096850" y="3456250"/>
            <a:ext cx="4882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-309885" y="3617406"/>
            <a:ext cx="1448824" cy="2238804"/>
            <a:chOff x="-309885" y="3617406"/>
            <a:chExt cx="1448824" cy="2238804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-277007" y="3870159"/>
              <a:ext cx="981772" cy="1986051"/>
              <a:chOff x="-293545" y="3454371"/>
              <a:chExt cx="981772" cy="1986051"/>
            </a:xfrm>
          </p:grpSpPr>
          <p:sp>
            <p:nvSpPr>
              <p:cNvPr id="58" name="Google Shape;58;p2"/>
              <p:cNvSpPr/>
              <p:nvPr/>
            </p:nvSpPr>
            <p:spPr>
              <a:xfrm rot="10800000">
                <a:off x="-293545" y="345437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10800000">
                <a:off x="-156450" y="345490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363249" y="4906873"/>
              <a:ext cx="699940" cy="478601"/>
              <a:chOff x="39722" y="4349021"/>
              <a:chExt cx="1061964" cy="726143"/>
            </a:xfrm>
          </p:grpSpPr>
          <p:grpSp>
            <p:nvGrpSpPr>
              <p:cNvPr id="61" name="Google Shape;61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62" name="Google Shape;62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69" name="Google Shape;69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 rot="-5400000">
              <a:off x="-461873" y="3769393"/>
              <a:ext cx="1351491" cy="1047516"/>
              <a:chOff x="-2460210" y="2758493"/>
              <a:chExt cx="1351491" cy="1047516"/>
            </a:xfrm>
          </p:grpSpPr>
          <p:sp>
            <p:nvSpPr>
              <p:cNvPr id="71" name="Google Shape;71;p2"/>
              <p:cNvSpPr/>
              <p:nvPr/>
            </p:nvSpPr>
            <p:spPr>
              <a:xfrm rot="-2700000">
                <a:off x="-2341816" y="31085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2700000">
                <a:off x="-2157466" y="30323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2700000">
                <a:off x="-1993591" y="29561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2700000">
                <a:off x="-1809241" y="28799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438999" y="4567398"/>
              <a:ext cx="699940" cy="478601"/>
              <a:chOff x="39722" y="4349021"/>
              <a:chExt cx="1061964" cy="726143"/>
            </a:xfrm>
          </p:grpSpPr>
          <p:grpSp>
            <p:nvGrpSpPr>
              <p:cNvPr id="76" name="Google Shape;76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77" name="Google Shape;77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8" name="Google Shape;78;p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79" name="Google Shape;79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84" name="Google Shape;84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-65076" y="4623886"/>
              <a:ext cx="699940" cy="478601"/>
              <a:chOff x="39722" y="4349021"/>
              <a:chExt cx="1061964" cy="726143"/>
            </a:xfrm>
          </p:grpSpPr>
          <p:grpSp>
            <p:nvGrpSpPr>
              <p:cNvPr id="86" name="Google Shape;86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87" name="Google Shape;87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4" name="Google Shape;94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30"/>
          <p:cNvGrpSpPr/>
          <p:nvPr/>
        </p:nvGrpSpPr>
        <p:grpSpPr>
          <a:xfrm>
            <a:off x="-623241" y="3925887"/>
            <a:ext cx="2833357" cy="1517787"/>
            <a:chOff x="-623241" y="3849687"/>
            <a:chExt cx="2833357" cy="1517787"/>
          </a:xfrm>
        </p:grpSpPr>
        <p:grpSp>
          <p:nvGrpSpPr>
            <p:cNvPr id="1341" name="Google Shape;1341;p30"/>
            <p:cNvGrpSpPr/>
            <p:nvPr/>
          </p:nvGrpSpPr>
          <p:grpSpPr>
            <a:xfrm rot="5400000">
              <a:off x="-879113" y="4155104"/>
              <a:ext cx="1517787" cy="906953"/>
              <a:chOff x="-55500" y="4835979"/>
              <a:chExt cx="1517787" cy="906953"/>
            </a:xfrm>
          </p:grpSpPr>
          <p:sp>
            <p:nvSpPr>
              <p:cNvPr id="1342" name="Google Shape;1342;p30"/>
              <p:cNvSpPr/>
              <p:nvPr/>
            </p:nvSpPr>
            <p:spPr>
              <a:xfrm>
                <a:off x="-55500" y="4895154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0"/>
              <p:cNvSpPr/>
              <p:nvPr/>
            </p:nvSpPr>
            <p:spPr>
              <a:xfrm>
                <a:off x="522674" y="4951702"/>
                <a:ext cx="340329" cy="325895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0"/>
              <p:cNvSpPr/>
              <p:nvPr/>
            </p:nvSpPr>
            <p:spPr>
              <a:xfrm>
                <a:off x="401812" y="5185579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0"/>
              <p:cNvSpPr/>
              <p:nvPr/>
            </p:nvSpPr>
            <p:spPr>
              <a:xfrm>
                <a:off x="880250" y="4835979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6" name="Google Shape;1346;p30"/>
            <p:cNvGrpSpPr/>
            <p:nvPr/>
          </p:nvGrpSpPr>
          <p:grpSpPr>
            <a:xfrm>
              <a:off x="-623241" y="3946426"/>
              <a:ext cx="2833357" cy="1421047"/>
              <a:chOff x="-677366" y="4067276"/>
              <a:chExt cx="2833357" cy="1421047"/>
            </a:xfrm>
          </p:grpSpPr>
          <p:sp>
            <p:nvSpPr>
              <p:cNvPr id="1347" name="Google Shape;1347;p30"/>
              <p:cNvSpPr/>
              <p:nvPr/>
            </p:nvSpPr>
            <p:spPr>
              <a:xfrm rot="5400000">
                <a:off x="28789" y="3361120"/>
                <a:ext cx="1421047" cy="2833357"/>
              </a:xfrm>
              <a:custGeom>
                <a:avLst/>
                <a:gdLst/>
                <a:ahLst/>
                <a:cxnLst/>
                <a:rect l="l" t="t" r="r" b="b"/>
                <a:pathLst>
                  <a:path w="34647" h="69081" extrusionOk="0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30"/>
              <p:cNvGrpSpPr/>
              <p:nvPr/>
            </p:nvGrpSpPr>
            <p:grpSpPr>
              <a:xfrm>
                <a:off x="317735" y="4614472"/>
                <a:ext cx="161977" cy="161940"/>
                <a:chOff x="1101075" y="2142375"/>
                <a:chExt cx="439200" cy="439100"/>
              </a:xfrm>
            </p:grpSpPr>
            <p:sp>
              <p:nvSpPr>
                <p:cNvPr id="1349" name="Google Shape;1349;p30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30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1" name="Google Shape;1351;p30"/>
              <p:cNvGrpSpPr/>
              <p:nvPr/>
            </p:nvGrpSpPr>
            <p:grpSpPr>
              <a:xfrm rot="10800000">
                <a:off x="1700151" y="5032693"/>
                <a:ext cx="161977" cy="161940"/>
                <a:chOff x="1101075" y="2142375"/>
                <a:chExt cx="439200" cy="439100"/>
              </a:xfrm>
            </p:grpSpPr>
            <p:sp>
              <p:nvSpPr>
                <p:cNvPr id="1352" name="Google Shape;1352;p30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30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54" name="Google Shape;1354;p30"/>
            <p:cNvSpPr/>
            <p:nvPr/>
          </p:nvSpPr>
          <p:spPr>
            <a:xfrm rot="-5400000">
              <a:off x="289120" y="3696219"/>
              <a:ext cx="503090" cy="2327806"/>
            </a:xfrm>
            <a:custGeom>
              <a:avLst/>
              <a:gdLst/>
              <a:ahLst/>
              <a:cxnLst/>
              <a:rect l="l" t="t" r="r" b="b"/>
              <a:pathLst>
                <a:path w="12266" h="56755" extrusionOk="0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30"/>
          <p:cNvGrpSpPr/>
          <p:nvPr/>
        </p:nvGrpSpPr>
        <p:grpSpPr>
          <a:xfrm>
            <a:off x="6323925" y="-1678249"/>
            <a:ext cx="4189199" cy="3065874"/>
            <a:chOff x="6171525" y="-1678249"/>
            <a:chExt cx="4189199" cy="3065874"/>
          </a:xfrm>
        </p:grpSpPr>
        <p:sp>
          <p:nvSpPr>
            <p:cNvPr id="1356" name="Google Shape;1356;p30"/>
            <p:cNvSpPr/>
            <p:nvPr/>
          </p:nvSpPr>
          <p:spPr>
            <a:xfrm rot="-5400000">
              <a:off x="6808863" y="-808395"/>
              <a:ext cx="1558682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57" name="Google Shape;1357;p30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6587425" y="-1678249"/>
              <a:ext cx="3773299" cy="2879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8" name="Google Shape;1358;p30"/>
            <p:cNvSpPr/>
            <p:nvPr/>
          </p:nvSpPr>
          <p:spPr>
            <a:xfrm>
              <a:off x="8292929" y="-80469"/>
              <a:ext cx="904284" cy="865933"/>
            </a:xfrm>
            <a:custGeom>
              <a:avLst/>
              <a:gdLst/>
              <a:ahLst/>
              <a:cxnLst/>
              <a:rect l="l" t="t" r="r" b="b"/>
              <a:pathLst>
                <a:path w="36902" h="35337" extrusionOk="0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9" name="Google Shape;1359;p30"/>
            <p:cNvGrpSpPr/>
            <p:nvPr/>
          </p:nvGrpSpPr>
          <p:grpSpPr>
            <a:xfrm rot="-2700000">
              <a:off x="8302147" y="61289"/>
              <a:ext cx="582044" cy="582419"/>
              <a:chOff x="959750" y="3039275"/>
              <a:chExt cx="582050" cy="582425"/>
            </a:xfrm>
          </p:grpSpPr>
          <p:sp>
            <p:nvSpPr>
              <p:cNvPr id="1360" name="Google Shape;1360;p30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0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0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0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0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0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0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7" name="Google Shape;1367;p30"/>
            <p:cNvGrpSpPr/>
            <p:nvPr/>
          </p:nvGrpSpPr>
          <p:grpSpPr>
            <a:xfrm rot="-2700000">
              <a:off x="8551447" y="61289"/>
              <a:ext cx="582044" cy="582419"/>
              <a:chOff x="959750" y="3039275"/>
              <a:chExt cx="582050" cy="582425"/>
            </a:xfrm>
          </p:grpSpPr>
          <p:sp>
            <p:nvSpPr>
              <p:cNvPr id="1368" name="Google Shape;1368;p30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0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0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0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0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0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0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5" name="Google Shape;1375;p30"/>
          <p:cNvGrpSpPr/>
          <p:nvPr/>
        </p:nvGrpSpPr>
        <p:grpSpPr>
          <a:xfrm rot="2700000">
            <a:off x="8945322" y="2352177"/>
            <a:ext cx="439196" cy="439096"/>
            <a:chOff x="1101075" y="2142375"/>
            <a:chExt cx="439200" cy="439100"/>
          </a:xfrm>
        </p:grpSpPr>
        <p:sp>
          <p:nvSpPr>
            <p:cNvPr id="1376" name="Google Shape;1376;p30"/>
            <p:cNvSpPr/>
            <p:nvPr/>
          </p:nvSpPr>
          <p:spPr>
            <a:xfrm>
              <a:off x="1101075" y="2142375"/>
              <a:ext cx="439200" cy="439100"/>
            </a:xfrm>
            <a:custGeom>
              <a:avLst/>
              <a:gdLst/>
              <a:ahLst/>
              <a:cxnLst/>
              <a:rect l="l" t="t" r="r" b="b"/>
              <a:pathLst>
                <a:path w="17568" h="17564" extrusionOk="0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1189450" y="2242350"/>
              <a:ext cx="262850" cy="239700"/>
            </a:xfrm>
            <a:custGeom>
              <a:avLst/>
              <a:gdLst/>
              <a:ahLst/>
              <a:cxnLst/>
              <a:rect l="l" t="t" r="r" b="b"/>
              <a:pathLst>
                <a:path w="10514" h="9588" extrusionOk="0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31"/>
          <p:cNvGrpSpPr/>
          <p:nvPr/>
        </p:nvGrpSpPr>
        <p:grpSpPr>
          <a:xfrm>
            <a:off x="8332551" y="-7"/>
            <a:ext cx="2386151" cy="3293873"/>
            <a:chOff x="8256351" y="-7"/>
            <a:chExt cx="2386151" cy="3293873"/>
          </a:xfrm>
        </p:grpSpPr>
        <p:pic>
          <p:nvPicPr>
            <p:cNvPr id="1380" name="Google Shape;1380;p31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 rot="5400000">
              <a:off x="7886227" y="537590"/>
              <a:ext cx="3126400" cy="23861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1" name="Google Shape;1381;p31"/>
            <p:cNvGrpSpPr/>
            <p:nvPr/>
          </p:nvGrpSpPr>
          <p:grpSpPr>
            <a:xfrm rot="10800000">
              <a:off x="8452444" y="-7"/>
              <a:ext cx="325154" cy="1788670"/>
              <a:chOff x="8869019" y="-622132"/>
              <a:chExt cx="325154" cy="1788670"/>
            </a:xfrm>
          </p:grpSpPr>
          <p:sp>
            <p:nvSpPr>
              <p:cNvPr id="1382" name="Google Shape;1382;p31"/>
              <p:cNvSpPr/>
              <p:nvPr/>
            </p:nvSpPr>
            <p:spPr>
              <a:xfrm rot="10800000">
                <a:off x="8869019" y="-622132"/>
                <a:ext cx="246869" cy="1703243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3" name="Google Shape;1383;p31"/>
              <p:cNvGrpSpPr/>
              <p:nvPr/>
            </p:nvGrpSpPr>
            <p:grpSpPr>
              <a:xfrm rot="1800062">
                <a:off x="9035610" y="1007995"/>
                <a:ext cx="134040" cy="134009"/>
                <a:chOff x="1101075" y="2142375"/>
                <a:chExt cx="439200" cy="439100"/>
              </a:xfrm>
            </p:grpSpPr>
            <p:sp>
              <p:nvSpPr>
                <p:cNvPr id="1384" name="Google Shape;1384;p31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0000">
                      <a:srgbClr val="FF9900">
                        <a:alpha val="4078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8631" scaled="0"/>
                </a:gra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31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86" name="Google Shape;1386;p31"/>
          <p:cNvGrpSpPr/>
          <p:nvPr/>
        </p:nvGrpSpPr>
        <p:grpSpPr>
          <a:xfrm>
            <a:off x="-213525" y="171225"/>
            <a:ext cx="439200" cy="439100"/>
            <a:chOff x="1101075" y="2142375"/>
            <a:chExt cx="439200" cy="439100"/>
          </a:xfrm>
        </p:grpSpPr>
        <p:sp>
          <p:nvSpPr>
            <p:cNvPr id="1387" name="Google Shape;1387;p31"/>
            <p:cNvSpPr/>
            <p:nvPr/>
          </p:nvSpPr>
          <p:spPr>
            <a:xfrm>
              <a:off x="1101075" y="2142375"/>
              <a:ext cx="439200" cy="439100"/>
            </a:xfrm>
            <a:custGeom>
              <a:avLst/>
              <a:gdLst/>
              <a:ahLst/>
              <a:cxnLst/>
              <a:rect l="l" t="t" r="r" b="b"/>
              <a:pathLst>
                <a:path w="17568" h="17564" extrusionOk="0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1189450" y="2242350"/>
              <a:ext cx="262850" cy="239700"/>
            </a:xfrm>
            <a:custGeom>
              <a:avLst/>
              <a:gdLst/>
              <a:ahLst/>
              <a:cxnLst/>
              <a:rect l="l" t="t" r="r" b="b"/>
              <a:pathLst>
                <a:path w="10514" h="9588" extrusionOk="0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1"/>
          <p:cNvGrpSpPr/>
          <p:nvPr/>
        </p:nvGrpSpPr>
        <p:grpSpPr>
          <a:xfrm>
            <a:off x="-1262974" y="3161328"/>
            <a:ext cx="4822591" cy="2934500"/>
            <a:chOff x="-1186774" y="3161328"/>
            <a:chExt cx="4822591" cy="2934500"/>
          </a:xfrm>
        </p:grpSpPr>
        <p:pic>
          <p:nvPicPr>
            <p:cNvPr id="1390" name="Google Shape;1390;p31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 rot="5400000">
              <a:off x="-1534175" y="3508728"/>
              <a:ext cx="2934500" cy="223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1" name="Google Shape;1391;p31"/>
            <p:cNvSpPr/>
            <p:nvPr/>
          </p:nvSpPr>
          <p:spPr>
            <a:xfrm rot="-5400000">
              <a:off x="-184180" y="3596444"/>
              <a:ext cx="503090" cy="2327806"/>
            </a:xfrm>
            <a:custGeom>
              <a:avLst/>
              <a:gdLst/>
              <a:ahLst/>
              <a:cxnLst/>
              <a:rect l="l" t="t" r="r" b="b"/>
              <a:pathLst>
                <a:path w="12266" h="56755" extrusionOk="0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2" name="Google Shape;1392;p31"/>
            <p:cNvGrpSpPr/>
            <p:nvPr/>
          </p:nvGrpSpPr>
          <p:grpSpPr>
            <a:xfrm>
              <a:off x="58899" y="4608583"/>
              <a:ext cx="604346" cy="657081"/>
              <a:chOff x="58899" y="4608583"/>
              <a:chExt cx="604346" cy="657081"/>
            </a:xfrm>
          </p:grpSpPr>
          <p:grpSp>
            <p:nvGrpSpPr>
              <p:cNvPr id="1393" name="Google Shape;1393;p31"/>
              <p:cNvGrpSpPr/>
              <p:nvPr/>
            </p:nvGrpSpPr>
            <p:grpSpPr>
              <a:xfrm rot="10800000">
                <a:off x="58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1394" name="Google Shape;1394;p3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5" name="Google Shape;1395;p3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6" name="Google Shape;1396;p3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3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8" name="Google Shape;1398;p3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9" name="Google Shape;1399;p3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3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31"/>
              <p:cNvGrpSpPr/>
              <p:nvPr/>
            </p:nvGrpSpPr>
            <p:grpSpPr>
              <a:xfrm rot="10800000">
                <a:off x="334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1402" name="Google Shape;1402;p3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3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4" name="Google Shape;1404;p3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5" name="Google Shape;1405;p3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3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3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3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9" name="Google Shape;1409;p31"/>
              <p:cNvGrpSpPr/>
              <p:nvPr/>
            </p:nvGrpSpPr>
            <p:grpSpPr>
              <a:xfrm rot="10800000">
                <a:off x="282574" y="4937133"/>
                <a:ext cx="328346" cy="328531"/>
                <a:chOff x="3678700" y="407275"/>
                <a:chExt cx="708100" cy="708500"/>
              </a:xfrm>
            </p:grpSpPr>
            <p:sp>
              <p:nvSpPr>
                <p:cNvPr id="1410" name="Google Shape;1410;p3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3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3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3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3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3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3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17" name="Google Shape;1417;p31"/>
            <p:cNvGrpSpPr/>
            <p:nvPr/>
          </p:nvGrpSpPr>
          <p:grpSpPr>
            <a:xfrm>
              <a:off x="-923150" y="4796551"/>
              <a:ext cx="4558967" cy="134100"/>
              <a:chOff x="796100" y="3019701"/>
              <a:chExt cx="4558967" cy="134100"/>
            </a:xfrm>
          </p:grpSpPr>
          <p:sp>
            <p:nvSpPr>
              <p:cNvPr id="1418" name="Google Shape;1418;p31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19" name="Google Shape;1419;p31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20" name="Google Shape;1420;p31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4"/>
          <p:cNvSpPr txBox="1">
            <a:spLocks noGrp="1"/>
          </p:cNvSpPr>
          <p:nvPr>
            <p:ph type="title"/>
          </p:nvPr>
        </p:nvSpPr>
        <p:spPr>
          <a:xfrm>
            <a:off x="713225" y="3349250"/>
            <a:ext cx="6691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6" name="Google Shape;546;p14"/>
          <p:cNvSpPr txBox="1">
            <a:spLocks noGrp="1"/>
          </p:cNvSpPr>
          <p:nvPr>
            <p:ph type="subTitle" idx="1"/>
          </p:nvPr>
        </p:nvSpPr>
        <p:spPr>
          <a:xfrm>
            <a:off x="713225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28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4"/>
          <p:cNvGrpSpPr/>
          <p:nvPr/>
        </p:nvGrpSpPr>
        <p:grpSpPr>
          <a:xfrm>
            <a:off x="7059553" y="-2136808"/>
            <a:ext cx="4192757" cy="4558967"/>
            <a:chOff x="6983353" y="-2136808"/>
            <a:chExt cx="4192757" cy="4558967"/>
          </a:xfrm>
        </p:grpSpPr>
        <p:grpSp>
          <p:nvGrpSpPr>
            <p:cNvPr id="1051" name="Google Shape;1051;p24"/>
            <p:cNvGrpSpPr/>
            <p:nvPr/>
          </p:nvGrpSpPr>
          <p:grpSpPr>
            <a:xfrm rot="-509296">
              <a:off x="7187207" y="-982000"/>
              <a:ext cx="3785049" cy="3043008"/>
              <a:chOff x="7103825" y="-713112"/>
              <a:chExt cx="3785226" cy="3043150"/>
            </a:xfrm>
          </p:grpSpPr>
          <p:sp>
            <p:nvSpPr>
              <p:cNvPr id="1052" name="Google Shape;1052;p24"/>
              <p:cNvSpPr/>
              <p:nvPr/>
            </p:nvSpPr>
            <p:spPr>
              <a:xfrm rot="-3600017">
                <a:off x="7761095" y="-21"/>
                <a:ext cx="2152450" cy="1864030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53" name="Google Shape;1053;p24"/>
              <p:cNvPicPr preferRelativeResize="0"/>
              <p:nvPr/>
            </p:nvPicPr>
            <p:blipFill rotWithShape="1">
              <a:blip r:embed="rId2">
                <a:alphaModFix/>
              </a:blip>
              <a:srcRect t="17657" b="17663"/>
              <a:stretch/>
            </p:blipFill>
            <p:spPr>
              <a:xfrm>
                <a:off x="7103825" y="-713112"/>
                <a:ext cx="3785226" cy="2888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54" name="Google Shape;1054;p24"/>
            <p:cNvGrpSpPr/>
            <p:nvPr/>
          </p:nvGrpSpPr>
          <p:grpSpPr>
            <a:xfrm rot="5400000">
              <a:off x="6489450" y="75626"/>
              <a:ext cx="4558967" cy="134100"/>
              <a:chOff x="796100" y="3019701"/>
              <a:chExt cx="4558967" cy="134100"/>
            </a:xfrm>
          </p:grpSpPr>
          <p:sp>
            <p:nvSpPr>
              <p:cNvPr id="1055" name="Google Shape;1055;p24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56" name="Google Shape;1056;p24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57" name="Google Shape;1057;p24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8" name="Google Shape;1058;p24"/>
          <p:cNvSpPr txBox="1">
            <a:spLocks noGrp="1"/>
          </p:cNvSpPr>
          <p:nvPr>
            <p:ph type="subTitle" idx="1"/>
          </p:nvPr>
        </p:nvSpPr>
        <p:spPr>
          <a:xfrm>
            <a:off x="720000" y="2649975"/>
            <a:ext cx="19818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24"/>
          <p:cNvSpPr txBox="1">
            <a:spLocks noGrp="1"/>
          </p:cNvSpPr>
          <p:nvPr>
            <p:ph type="subTitle" idx="2"/>
          </p:nvPr>
        </p:nvSpPr>
        <p:spPr>
          <a:xfrm>
            <a:off x="3584484" y="2649975"/>
            <a:ext cx="19818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0" name="Google Shape;1060;p24"/>
          <p:cNvSpPr txBox="1">
            <a:spLocks noGrp="1"/>
          </p:cNvSpPr>
          <p:nvPr>
            <p:ph type="subTitle" idx="3"/>
          </p:nvPr>
        </p:nvSpPr>
        <p:spPr>
          <a:xfrm>
            <a:off x="6448975" y="2649975"/>
            <a:ext cx="19818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24"/>
          <p:cNvSpPr txBox="1">
            <a:spLocks noGrp="1"/>
          </p:cNvSpPr>
          <p:nvPr>
            <p:ph type="subTitle" idx="4"/>
          </p:nvPr>
        </p:nvSpPr>
        <p:spPr>
          <a:xfrm>
            <a:off x="720000" y="2323875"/>
            <a:ext cx="1981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1063" name="Google Shape;1063;p24"/>
          <p:cNvSpPr txBox="1">
            <a:spLocks noGrp="1"/>
          </p:cNvSpPr>
          <p:nvPr>
            <p:ph type="subTitle" idx="5"/>
          </p:nvPr>
        </p:nvSpPr>
        <p:spPr>
          <a:xfrm>
            <a:off x="3584483" y="2323875"/>
            <a:ext cx="1981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1064" name="Google Shape;1064;p24"/>
          <p:cNvSpPr txBox="1">
            <a:spLocks noGrp="1"/>
          </p:cNvSpPr>
          <p:nvPr>
            <p:ph type="subTitle" idx="6"/>
          </p:nvPr>
        </p:nvSpPr>
        <p:spPr>
          <a:xfrm>
            <a:off x="6448972" y="2323875"/>
            <a:ext cx="1981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grpSp>
        <p:nvGrpSpPr>
          <p:cNvPr id="1065" name="Google Shape;1065;p24"/>
          <p:cNvGrpSpPr/>
          <p:nvPr/>
        </p:nvGrpSpPr>
        <p:grpSpPr>
          <a:xfrm>
            <a:off x="6067575" y="2796625"/>
            <a:ext cx="4006263" cy="4771152"/>
            <a:chOff x="5915175" y="2339425"/>
            <a:chExt cx="4006263" cy="4771152"/>
          </a:xfrm>
        </p:grpSpPr>
        <p:sp>
          <p:nvSpPr>
            <p:cNvPr id="1066" name="Google Shape;1066;p24"/>
            <p:cNvSpPr/>
            <p:nvPr/>
          </p:nvSpPr>
          <p:spPr>
            <a:xfrm>
              <a:off x="5915175" y="2361286"/>
              <a:ext cx="4006263" cy="4749291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6873793" y="2339425"/>
              <a:ext cx="2925190" cy="3057668"/>
            </a:xfrm>
            <a:custGeom>
              <a:avLst/>
              <a:gdLst/>
              <a:ahLst/>
              <a:cxnLst/>
              <a:rect l="l" t="t" r="r" b="b"/>
              <a:pathLst>
                <a:path w="71320" h="74550" extrusionOk="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8" name="Google Shape;1068;p24"/>
            <p:cNvGrpSpPr/>
            <p:nvPr/>
          </p:nvGrpSpPr>
          <p:grpSpPr>
            <a:xfrm>
              <a:off x="7520550" y="4608575"/>
              <a:ext cx="582050" cy="582425"/>
              <a:chOff x="959750" y="3039275"/>
              <a:chExt cx="582050" cy="582425"/>
            </a:xfrm>
          </p:grpSpPr>
          <p:sp>
            <p:nvSpPr>
              <p:cNvPr id="1069" name="Google Shape;1069;p24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4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4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4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4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4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4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6" name="Google Shape;1076;p24"/>
            <p:cNvGrpSpPr/>
            <p:nvPr/>
          </p:nvGrpSpPr>
          <p:grpSpPr>
            <a:xfrm>
              <a:off x="8484675" y="3658275"/>
              <a:ext cx="582050" cy="582425"/>
              <a:chOff x="959750" y="3039275"/>
              <a:chExt cx="582050" cy="582425"/>
            </a:xfrm>
          </p:grpSpPr>
          <p:sp>
            <p:nvSpPr>
              <p:cNvPr id="1077" name="Google Shape;1077;p24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4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4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4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4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4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4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4" name="Google Shape;1084;p24"/>
          <p:cNvGrpSpPr/>
          <p:nvPr/>
        </p:nvGrpSpPr>
        <p:grpSpPr>
          <a:xfrm>
            <a:off x="-235366" y="3828554"/>
            <a:ext cx="5249359" cy="2992224"/>
            <a:chOff x="-258616" y="3430829"/>
            <a:chExt cx="5249359" cy="2992224"/>
          </a:xfrm>
        </p:grpSpPr>
        <p:pic>
          <p:nvPicPr>
            <p:cNvPr id="1085" name="Google Shape;1085;p24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1070243" y="3430829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6" name="Google Shape;1086;p24"/>
            <p:cNvSpPr/>
            <p:nvPr/>
          </p:nvSpPr>
          <p:spPr>
            <a:xfrm>
              <a:off x="363250" y="4667754"/>
              <a:ext cx="582037" cy="557353"/>
            </a:xfrm>
            <a:custGeom>
              <a:avLst/>
              <a:gdLst/>
              <a:ahLst/>
              <a:cxnLst/>
              <a:rect l="l" t="t" r="r" b="b"/>
              <a:pathLst>
                <a:path w="36902" h="35337" extrusionOk="0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31360"/>
                  </a:schemeClr>
                </a:gs>
                <a:gs pos="22000">
                  <a:schemeClr val="lt1">
                    <a:alpha val="31360"/>
                  </a:schemeClr>
                </a:gs>
                <a:gs pos="45000">
                  <a:srgbClr val="FFFFFF">
                    <a:alpha val="0"/>
                    <a:alpha val="31360"/>
                  </a:srgbClr>
                </a:gs>
                <a:gs pos="100000">
                  <a:srgbClr val="0C0A9E">
                    <a:alpha val="50196"/>
                    <a:alpha val="3136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941424" y="4724302"/>
              <a:ext cx="340329" cy="325895"/>
            </a:xfrm>
            <a:custGeom>
              <a:avLst/>
              <a:gdLst/>
              <a:ahLst/>
              <a:cxnLst/>
              <a:rect l="l" t="t" r="r" b="b"/>
              <a:pathLst>
                <a:path w="36902" h="35337" extrusionOk="0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820562" y="4958179"/>
              <a:ext cx="582037" cy="557353"/>
            </a:xfrm>
            <a:custGeom>
              <a:avLst/>
              <a:gdLst/>
              <a:ahLst/>
              <a:cxnLst/>
              <a:rect l="l" t="t" r="r" b="b"/>
              <a:pathLst>
                <a:path w="36902" h="35337" extrusionOk="0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31360"/>
                  </a:schemeClr>
                </a:gs>
                <a:gs pos="22000">
                  <a:schemeClr val="lt1">
                    <a:alpha val="31360"/>
                  </a:schemeClr>
                </a:gs>
                <a:gs pos="45000">
                  <a:srgbClr val="FFFFFF">
                    <a:alpha val="0"/>
                    <a:alpha val="31360"/>
                  </a:srgbClr>
                </a:gs>
                <a:gs pos="100000">
                  <a:srgbClr val="0C0A9E">
                    <a:alpha val="50196"/>
                    <a:alpha val="3136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1299000" y="4608579"/>
              <a:ext cx="582037" cy="557353"/>
            </a:xfrm>
            <a:custGeom>
              <a:avLst/>
              <a:gdLst/>
              <a:ahLst/>
              <a:cxnLst/>
              <a:rect l="l" t="t" r="r" b="b"/>
              <a:pathLst>
                <a:path w="36902" h="35337" extrusionOk="0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4"/>
            <p:cNvSpPr/>
            <p:nvPr/>
          </p:nvSpPr>
          <p:spPr>
            <a:xfrm rot="5400000">
              <a:off x="447539" y="3133720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24"/>
            <p:cNvGrpSpPr/>
            <p:nvPr/>
          </p:nvGrpSpPr>
          <p:grpSpPr>
            <a:xfrm>
              <a:off x="736485" y="4387072"/>
              <a:ext cx="161977" cy="161940"/>
              <a:chOff x="1101075" y="2142375"/>
              <a:chExt cx="439200" cy="439100"/>
            </a:xfrm>
          </p:grpSpPr>
          <p:sp>
            <p:nvSpPr>
              <p:cNvPr id="1092" name="Google Shape;1092;p24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4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4" name="Google Shape;1094;p24"/>
            <p:cNvGrpSpPr/>
            <p:nvPr/>
          </p:nvGrpSpPr>
          <p:grpSpPr>
            <a:xfrm rot="10800000">
              <a:off x="2118901" y="4805293"/>
              <a:ext cx="161977" cy="161940"/>
              <a:chOff x="1101075" y="2142375"/>
              <a:chExt cx="439200" cy="439100"/>
            </a:xfrm>
          </p:grpSpPr>
          <p:sp>
            <p:nvSpPr>
              <p:cNvPr id="1095" name="Google Shape;1095;p24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4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7" name="Google Shape;1097;p24"/>
          <p:cNvGrpSpPr/>
          <p:nvPr/>
        </p:nvGrpSpPr>
        <p:grpSpPr>
          <a:xfrm>
            <a:off x="-515563" y="-797996"/>
            <a:ext cx="1433417" cy="2584783"/>
            <a:chOff x="-363163" y="-645596"/>
            <a:chExt cx="1433417" cy="2584783"/>
          </a:xfrm>
        </p:grpSpPr>
        <p:grpSp>
          <p:nvGrpSpPr>
            <p:cNvPr id="1098" name="Google Shape;1098;p24"/>
            <p:cNvGrpSpPr/>
            <p:nvPr/>
          </p:nvGrpSpPr>
          <p:grpSpPr>
            <a:xfrm rot="10800000">
              <a:off x="-64595" y="-645596"/>
              <a:ext cx="1134849" cy="2370191"/>
              <a:chOff x="-575575" y="3685599"/>
              <a:chExt cx="1421048" cy="2967932"/>
            </a:xfrm>
          </p:grpSpPr>
          <p:sp>
            <p:nvSpPr>
              <p:cNvPr id="1099" name="Google Shape;1099;p24"/>
              <p:cNvSpPr/>
              <p:nvPr/>
            </p:nvSpPr>
            <p:spPr>
              <a:xfrm>
                <a:off x="-575575" y="3685599"/>
                <a:ext cx="1421047" cy="2833357"/>
              </a:xfrm>
              <a:custGeom>
                <a:avLst/>
                <a:gdLst/>
                <a:ahLst/>
                <a:cxnLst/>
                <a:rect l="l" t="t" r="r" b="b"/>
                <a:pathLst>
                  <a:path w="34647" h="69081" extrusionOk="0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4"/>
              <p:cNvSpPr/>
              <p:nvPr/>
            </p:nvSpPr>
            <p:spPr>
              <a:xfrm rot="10800000">
                <a:off x="-575573" y="3820175"/>
                <a:ext cx="1421047" cy="2833357"/>
              </a:xfrm>
              <a:custGeom>
                <a:avLst/>
                <a:gdLst/>
                <a:ahLst/>
                <a:cxnLst/>
                <a:rect l="l" t="t" r="r" b="b"/>
                <a:pathLst>
                  <a:path w="34647" h="69081" extrusionOk="0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1" name="Google Shape;1101;p24"/>
            <p:cNvSpPr/>
            <p:nvPr/>
          </p:nvSpPr>
          <p:spPr>
            <a:xfrm>
              <a:off x="0" y="361650"/>
              <a:ext cx="581991" cy="575861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131225" y="0"/>
              <a:ext cx="581991" cy="575861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3" name="Google Shape;1103;p24"/>
            <p:cNvGrpSpPr/>
            <p:nvPr/>
          </p:nvGrpSpPr>
          <p:grpSpPr>
            <a:xfrm rot="-2700000" flipH="1">
              <a:off x="-216370" y="1084101"/>
              <a:ext cx="708093" cy="708493"/>
              <a:chOff x="3678700" y="407275"/>
              <a:chExt cx="708100" cy="708500"/>
            </a:xfrm>
          </p:grpSpPr>
          <p:sp>
            <p:nvSpPr>
              <p:cNvPr id="1104" name="Google Shape;1104;p24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4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4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4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4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4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4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513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29"/>
          <p:cNvSpPr txBox="1">
            <a:spLocks noGrp="1"/>
          </p:cNvSpPr>
          <p:nvPr>
            <p:ph type="title"/>
          </p:nvPr>
        </p:nvSpPr>
        <p:spPr>
          <a:xfrm>
            <a:off x="1157288" y="68527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29"/>
          <p:cNvSpPr txBox="1">
            <a:spLocks noGrp="1"/>
          </p:cNvSpPr>
          <p:nvPr>
            <p:ph type="subTitle" idx="1"/>
          </p:nvPr>
        </p:nvSpPr>
        <p:spPr>
          <a:xfrm>
            <a:off x="1157250" y="2203275"/>
            <a:ext cx="4448100" cy="10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29"/>
          <p:cNvSpPr txBox="1">
            <a:spLocks noGrp="1"/>
          </p:cNvSpPr>
          <p:nvPr>
            <p:ph type="subTitle" idx="2"/>
          </p:nvPr>
        </p:nvSpPr>
        <p:spPr>
          <a:xfrm>
            <a:off x="1157250" y="1800075"/>
            <a:ext cx="44481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4" name="Google Shape;1284;p29"/>
          <p:cNvSpPr txBox="1"/>
          <p:nvPr/>
        </p:nvSpPr>
        <p:spPr>
          <a:xfrm>
            <a:off x="1157300" y="3286450"/>
            <a:ext cx="53202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</a:t>
            </a: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200" b="1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85" name="Google Shape;1285;p29"/>
          <p:cNvGrpSpPr/>
          <p:nvPr/>
        </p:nvGrpSpPr>
        <p:grpSpPr>
          <a:xfrm>
            <a:off x="-291585" y="-494819"/>
            <a:ext cx="1448824" cy="2238804"/>
            <a:chOff x="-308635" y="-494819"/>
            <a:chExt cx="1448824" cy="2238804"/>
          </a:xfrm>
        </p:grpSpPr>
        <p:grpSp>
          <p:nvGrpSpPr>
            <p:cNvPr id="1286" name="Google Shape;1286;p29"/>
            <p:cNvGrpSpPr/>
            <p:nvPr/>
          </p:nvGrpSpPr>
          <p:grpSpPr>
            <a:xfrm>
              <a:off x="-275757" y="-242066"/>
              <a:ext cx="981772" cy="1986051"/>
              <a:chOff x="-293545" y="3454371"/>
              <a:chExt cx="981772" cy="1986051"/>
            </a:xfrm>
          </p:grpSpPr>
          <p:sp>
            <p:nvSpPr>
              <p:cNvPr id="1287" name="Google Shape;1287;p29"/>
              <p:cNvSpPr/>
              <p:nvPr/>
            </p:nvSpPr>
            <p:spPr>
              <a:xfrm rot="10800000">
                <a:off x="-293545" y="345437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9"/>
              <p:cNvSpPr/>
              <p:nvPr/>
            </p:nvSpPr>
            <p:spPr>
              <a:xfrm rot="10800000">
                <a:off x="-156450" y="345490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9" name="Google Shape;1289;p29"/>
            <p:cNvGrpSpPr/>
            <p:nvPr/>
          </p:nvGrpSpPr>
          <p:grpSpPr>
            <a:xfrm>
              <a:off x="364499" y="794648"/>
              <a:ext cx="699940" cy="478601"/>
              <a:chOff x="39722" y="4349021"/>
              <a:chExt cx="1061964" cy="726143"/>
            </a:xfrm>
          </p:grpSpPr>
          <p:grpSp>
            <p:nvGrpSpPr>
              <p:cNvPr id="1290" name="Google Shape;1290;p29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291" name="Google Shape;1291;p29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92" name="Google Shape;1292;p29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293" name="Google Shape;1293;p29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4" name="Google Shape;1294;p29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5" name="Google Shape;1295;p29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6" name="Google Shape;1296;p29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7" name="Google Shape;1297;p29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98" name="Google Shape;1298;p29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9" name="Google Shape;1299;p29"/>
            <p:cNvGrpSpPr/>
            <p:nvPr/>
          </p:nvGrpSpPr>
          <p:grpSpPr>
            <a:xfrm rot="-5400000">
              <a:off x="-460623" y="-342832"/>
              <a:ext cx="1351491" cy="1047516"/>
              <a:chOff x="-2460210" y="2758493"/>
              <a:chExt cx="1351491" cy="1047516"/>
            </a:xfrm>
          </p:grpSpPr>
          <p:sp>
            <p:nvSpPr>
              <p:cNvPr id="1300" name="Google Shape;1300;p29"/>
              <p:cNvSpPr/>
              <p:nvPr/>
            </p:nvSpPr>
            <p:spPr>
              <a:xfrm rot="-2700000">
                <a:off x="-2341816" y="31085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9"/>
              <p:cNvSpPr/>
              <p:nvPr/>
            </p:nvSpPr>
            <p:spPr>
              <a:xfrm rot="-2700000">
                <a:off x="-2157466" y="30323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9"/>
              <p:cNvSpPr/>
              <p:nvPr/>
            </p:nvSpPr>
            <p:spPr>
              <a:xfrm rot="-2700000">
                <a:off x="-1993591" y="29561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9"/>
              <p:cNvSpPr/>
              <p:nvPr/>
            </p:nvSpPr>
            <p:spPr>
              <a:xfrm rot="-2700000">
                <a:off x="-1809241" y="28799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4" name="Google Shape;1304;p29"/>
            <p:cNvGrpSpPr/>
            <p:nvPr/>
          </p:nvGrpSpPr>
          <p:grpSpPr>
            <a:xfrm>
              <a:off x="440249" y="455173"/>
              <a:ext cx="699940" cy="478601"/>
              <a:chOff x="39722" y="4349021"/>
              <a:chExt cx="1061964" cy="726143"/>
            </a:xfrm>
          </p:grpSpPr>
          <p:grpSp>
            <p:nvGrpSpPr>
              <p:cNvPr id="1305" name="Google Shape;1305;p29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306" name="Google Shape;1306;p29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07" name="Google Shape;1307;p29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308" name="Google Shape;1308;p29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9" name="Google Shape;1309;p29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0" name="Google Shape;1310;p29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1" name="Google Shape;1311;p29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2" name="Google Shape;1312;p29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313" name="Google Shape;1313;p29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4" name="Google Shape;1314;p29"/>
            <p:cNvGrpSpPr/>
            <p:nvPr/>
          </p:nvGrpSpPr>
          <p:grpSpPr>
            <a:xfrm>
              <a:off x="-63826" y="511661"/>
              <a:ext cx="699940" cy="478601"/>
              <a:chOff x="39722" y="4349021"/>
              <a:chExt cx="1061964" cy="726143"/>
            </a:xfrm>
          </p:grpSpPr>
          <p:grpSp>
            <p:nvGrpSpPr>
              <p:cNvPr id="1315" name="Google Shape;1315;p29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316" name="Google Shape;1316;p29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17" name="Google Shape;1317;p29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318" name="Google Shape;1318;p29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9" name="Google Shape;1319;p29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0" name="Google Shape;1320;p29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1" name="Google Shape;1321;p29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2" name="Google Shape;1322;p29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323" name="Google Shape;1323;p29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9"/>
          <p:cNvGrpSpPr/>
          <p:nvPr/>
        </p:nvGrpSpPr>
        <p:grpSpPr>
          <a:xfrm>
            <a:off x="2659712" y="4275400"/>
            <a:ext cx="4952059" cy="2992224"/>
            <a:chOff x="2659712" y="4275400"/>
            <a:chExt cx="4952059" cy="2992224"/>
          </a:xfrm>
        </p:grpSpPr>
        <p:pic>
          <p:nvPicPr>
            <p:cNvPr id="1325" name="Google Shape;1325;p29"/>
            <p:cNvPicPr preferRelativeResize="0"/>
            <p:nvPr/>
          </p:nvPicPr>
          <p:blipFill rotWithShape="1">
            <a:blip r:embed="rId5">
              <a:alphaModFix/>
            </a:blip>
            <a:srcRect l="16960" t="24718" r="7121" b="26177"/>
            <a:stretch/>
          </p:blipFill>
          <p:spPr>
            <a:xfrm rot="10800000">
              <a:off x="2659712" y="4275400"/>
              <a:ext cx="3549051" cy="2992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26" name="Google Shape;1326;p29"/>
            <p:cNvGrpSpPr/>
            <p:nvPr/>
          </p:nvGrpSpPr>
          <p:grpSpPr>
            <a:xfrm rot="-5400000">
              <a:off x="3258038" y="4413859"/>
              <a:ext cx="906953" cy="1517787"/>
              <a:chOff x="79748" y="2808602"/>
              <a:chExt cx="906953" cy="1517787"/>
            </a:xfrm>
          </p:grpSpPr>
          <p:sp>
            <p:nvSpPr>
              <p:cNvPr id="1327" name="Google Shape;1327;p29"/>
              <p:cNvSpPr/>
              <p:nvPr/>
            </p:nvSpPr>
            <p:spPr>
              <a:xfrm rot="5400000">
                <a:off x="357831" y="2820944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 rot="5400000">
                <a:off x="537866" y="3393994"/>
                <a:ext cx="340329" cy="325895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 rot="5400000">
                <a:off x="67406" y="3278257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 rot="5400000">
                <a:off x="417006" y="3756694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29"/>
            <p:cNvGrpSpPr/>
            <p:nvPr/>
          </p:nvGrpSpPr>
          <p:grpSpPr>
            <a:xfrm rot="5400000">
              <a:off x="5484569" y="3756062"/>
              <a:ext cx="1421047" cy="2833357"/>
              <a:chOff x="334358" y="2186737"/>
              <a:chExt cx="1421047" cy="2833357"/>
            </a:xfrm>
          </p:grpSpPr>
          <p:sp>
            <p:nvSpPr>
              <p:cNvPr id="1332" name="Google Shape;1332;p29"/>
              <p:cNvSpPr/>
              <p:nvPr/>
            </p:nvSpPr>
            <p:spPr>
              <a:xfrm rot="10800000">
                <a:off x="334358" y="2186737"/>
                <a:ext cx="1421047" cy="2833357"/>
              </a:xfrm>
              <a:custGeom>
                <a:avLst/>
                <a:gdLst/>
                <a:ahLst/>
                <a:cxnLst/>
                <a:rect l="l" t="t" r="r" b="b"/>
                <a:pathLst>
                  <a:path w="34647" h="69081" extrusionOk="0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78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33" name="Google Shape;1333;p29"/>
              <p:cNvGrpSpPr/>
              <p:nvPr/>
            </p:nvGrpSpPr>
            <p:grpSpPr>
              <a:xfrm rot="5400000">
                <a:off x="1046250" y="3181856"/>
                <a:ext cx="161977" cy="161940"/>
                <a:chOff x="1101075" y="2142375"/>
                <a:chExt cx="439200" cy="439100"/>
              </a:xfrm>
            </p:grpSpPr>
            <p:sp>
              <p:nvSpPr>
                <p:cNvPr id="1334" name="Google Shape;1334;p29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29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6" name="Google Shape;1336;p29"/>
              <p:cNvGrpSpPr/>
              <p:nvPr/>
            </p:nvGrpSpPr>
            <p:grpSpPr>
              <a:xfrm rot="-5400000">
                <a:off x="628029" y="4564272"/>
                <a:ext cx="161977" cy="161940"/>
                <a:chOff x="1101075" y="2142375"/>
                <a:chExt cx="439200" cy="439100"/>
              </a:xfrm>
            </p:grpSpPr>
            <p:sp>
              <p:nvSpPr>
                <p:cNvPr id="1337" name="Google Shape;1337;p29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29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4831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720000" y="2079325"/>
            <a:ext cx="559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25725"/>
            <a:ext cx="17025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8" name="Google Shape;98;p3"/>
          <p:cNvSpPr txBox="1">
            <a:spLocks noGrp="1"/>
          </p:cNvSpPr>
          <p:nvPr>
            <p:ph type="subTitle" idx="1"/>
          </p:nvPr>
        </p:nvSpPr>
        <p:spPr>
          <a:xfrm>
            <a:off x="720000" y="3252375"/>
            <a:ext cx="55980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9" name="Google Shape;99;p3"/>
          <p:cNvGrpSpPr/>
          <p:nvPr/>
        </p:nvGrpSpPr>
        <p:grpSpPr>
          <a:xfrm>
            <a:off x="-539206" y="-1717975"/>
            <a:ext cx="4397193" cy="4171657"/>
            <a:chOff x="-494406" y="-1584825"/>
            <a:chExt cx="4397193" cy="4171657"/>
          </a:xfrm>
        </p:grpSpPr>
        <p:grpSp>
          <p:nvGrpSpPr>
            <p:cNvPr id="100" name="Google Shape;100;p3"/>
            <p:cNvGrpSpPr/>
            <p:nvPr/>
          </p:nvGrpSpPr>
          <p:grpSpPr>
            <a:xfrm>
              <a:off x="-494406" y="-252396"/>
              <a:ext cx="1741563" cy="1288563"/>
              <a:chOff x="-494406" y="-252396"/>
              <a:chExt cx="1741563" cy="1288563"/>
            </a:xfrm>
          </p:grpSpPr>
          <p:sp>
            <p:nvSpPr>
              <p:cNvPr id="101" name="Google Shape;101;p3"/>
              <p:cNvSpPr/>
              <p:nvPr/>
            </p:nvSpPr>
            <p:spPr>
              <a:xfrm rot="2700000">
                <a:off x="-315569" y="-53821"/>
                <a:ext cx="930891" cy="891412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8000">
                    <a:schemeClr val="lt1"/>
                  </a:gs>
                  <a:gs pos="56000">
                    <a:srgbClr val="FFFFFF">
                      <a:alpha val="0"/>
                    </a:srgbClr>
                  </a:gs>
                  <a:gs pos="74000">
                    <a:schemeClr val="lt1"/>
                  </a:gs>
                  <a:gs pos="100000">
                    <a:srgbClr val="0C0A9E">
                      <a:alpha val="2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 rot="2700000">
                <a:off x="137431" y="-53821"/>
                <a:ext cx="930891" cy="891412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8000">
                    <a:schemeClr val="lt1"/>
                  </a:gs>
                  <a:gs pos="56000">
                    <a:srgbClr val="FFFFFF">
                      <a:alpha val="0"/>
                    </a:srgbClr>
                  </a:gs>
                  <a:gs pos="74000">
                    <a:schemeClr val="lt1"/>
                  </a:gs>
                  <a:gs pos="100000">
                    <a:srgbClr val="0C0A9E">
                      <a:alpha val="2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103;p3"/>
            <p:cNvGrpSpPr/>
            <p:nvPr/>
          </p:nvGrpSpPr>
          <p:grpSpPr>
            <a:xfrm>
              <a:off x="245875" y="-51824"/>
              <a:ext cx="208200" cy="1824700"/>
              <a:chOff x="1040050" y="3812126"/>
              <a:chExt cx="208200" cy="1824700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1040050" y="3812126"/>
                <a:ext cx="12550" cy="18247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31" extrusionOk="0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1235741" y="3812126"/>
                <a:ext cx="12509" cy="18247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7731" extrusionOk="0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106;p3"/>
            <p:cNvGrpSpPr/>
            <p:nvPr/>
          </p:nvGrpSpPr>
          <p:grpSpPr>
            <a:xfrm>
              <a:off x="441574" y="-36652"/>
              <a:ext cx="699940" cy="478601"/>
              <a:chOff x="39722" y="4349021"/>
              <a:chExt cx="1061964" cy="726143"/>
            </a:xfrm>
          </p:grpSpPr>
          <p:grpSp>
            <p:nvGrpSpPr>
              <p:cNvPr id="107" name="Google Shape;107;p3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08" name="Google Shape;108;p3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9" name="Google Shape;109;p3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10" name="Google Shape;110;p3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111;p3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112;p3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113;p3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15" name="Google Shape;115;p3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3"/>
            <p:cNvGrpSpPr/>
            <p:nvPr/>
          </p:nvGrpSpPr>
          <p:grpSpPr>
            <a:xfrm>
              <a:off x="955673" y="11"/>
              <a:ext cx="592576" cy="405260"/>
              <a:chOff x="39722" y="4349021"/>
              <a:chExt cx="1061964" cy="726143"/>
            </a:xfrm>
          </p:grpSpPr>
          <p:grpSp>
            <p:nvGrpSpPr>
              <p:cNvPr id="117" name="Google Shape;117;p3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18" name="Google Shape;118;p3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9" name="Google Shape;119;p3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20" name="Google Shape;120;p3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3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5" name="Google Shape;125;p3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-1" y="621223"/>
              <a:ext cx="699940" cy="478601"/>
              <a:chOff x="39722" y="4349021"/>
              <a:chExt cx="1061964" cy="726143"/>
            </a:xfrm>
          </p:grpSpPr>
          <p:grpSp>
            <p:nvGrpSpPr>
              <p:cNvPr id="127" name="Google Shape;127;p3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28" name="Google Shape;128;p3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9" name="Google Shape;129;p3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30" name="Google Shape;130;p3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" name="Google Shape;134;p3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35" name="Google Shape;135;p3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" name="Google Shape;136;p3"/>
            <p:cNvGrpSpPr/>
            <p:nvPr/>
          </p:nvGrpSpPr>
          <p:grpSpPr>
            <a:xfrm rot="-8100000">
              <a:off x="540898" y="-1172741"/>
              <a:ext cx="2552124" cy="3347490"/>
              <a:chOff x="2976325" y="908175"/>
              <a:chExt cx="4028179" cy="5283555"/>
            </a:xfrm>
          </p:grpSpPr>
          <p:sp>
            <p:nvSpPr>
              <p:cNvPr id="137" name="Google Shape;137;p3"/>
              <p:cNvSpPr/>
              <p:nvPr/>
            </p:nvSpPr>
            <p:spPr>
              <a:xfrm>
                <a:off x="3851189" y="1072525"/>
                <a:ext cx="3153315" cy="5119205"/>
              </a:xfrm>
              <a:custGeom>
                <a:avLst/>
                <a:gdLst/>
                <a:ahLst/>
                <a:cxnLst/>
                <a:rect l="l" t="t" r="r" b="b"/>
                <a:pathLst>
                  <a:path w="76882" h="124813" extrusionOk="0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934943" y="908175"/>
                <a:ext cx="2925190" cy="3057668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2976325" y="930036"/>
                <a:ext cx="4006263" cy="4749291"/>
              </a:xfrm>
              <a:custGeom>
                <a:avLst/>
                <a:gdLst/>
                <a:ahLst/>
                <a:cxnLst/>
                <a:rect l="l" t="t" r="r" b="b"/>
                <a:pathLst>
                  <a:path w="97678" h="115794" extrusionOk="0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subTitle" idx="1"/>
          </p:nvPr>
        </p:nvSpPr>
        <p:spPr>
          <a:xfrm>
            <a:off x="4999903" y="2372500"/>
            <a:ext cx="2340300" cy="1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subTitle" idx="2"/>
          </p:nvPr>
        </p:nvSpPr>
        <p:spPr>
          <a:xfrm>
            <a:off x="1803800" y="2372500"/>
            <a:ext cx="2340300" cy="1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ubTitle" idx="3"/>
          </p:nvPr>
        </p:nvSpPr>
        <p:spPr>
          <a:xfrm>
            <a:off x="4999908" y="2048488"/>
            <a:ext cx="234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4"/>
          </p:nvPr>
        </p:nvSpPr>
        <p:spPr>
          <a:xfrm>
            <a:off x="1803800" y="2048488"/>
            <a:ext cx="234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grpSp>
        <p:nvGrpSpPr>
          <p:cNvPr id="180" name="Google Shape;180;p5"/>
          <p:cNvGrpSpPr/>
          <p:nvPr/>
        </p:nvGrpSpPr>
        <p:grpSpPr>
          <a:xfrm>
            <a:off x="7579113" y="-890399"/>
            <a:ext cx="2898275" cy="3032950"/>
            <a:chOff x="7198113" y="-890399"/>
            <a:chExt cx="2898275" cy="3032950"/>
          </a:xfrm>
        </p:grpSpPr>
        <p:pic>
          <p:nvPicPr>
            <p:cNvPr id="181" name="Google Shape;181;p5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 rot="-5400000">
              <a:off x="7130775" y="-823062"/>
              <a:ext cx="3032950" cy="28982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2" name="Google Shape;182;p5"/>
            <p:cNvGrpSpPr/>
            <p:nvPr/>
          </p:nvGrpSpPr>
          <p:grpSpPr>
            <a:xfrm>
              <a:off x="8319318" y="-249682"/>
              <a:ext cx="1460040" cy="1171886"/>
              <a:chOff x="7945225" y="4302000"/>
              <a:chExt cx="904666" cy="726121"/>
            </a:xfrm>
          </p:grpSpPr>
          <p:sp>
            <p:nvSpPr>
              <p:cNvPr id="183" name="Google Shape;183;p5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" name="Google Shape;186;p5"/>
          <p:cNvGrpSpPr/>
          <p:nvPr/>
        </p:nvGrpSpPr>
        <p:grpSpPr>
          <a:xfrm>
            <a:off x="-613920" y="3693606"/>
            <a:ext cx="2048057" cy="2238804"/>
            <a:chOff x="-461520" y="3617406"/>
            <a:chExt cx="2048057" cy="2238804"/>
          </a:xfrm>
        </p:grpSpPr>
        <p:grpSp>
          <p:nvGrpSpPr>
            <p:cNvPr id="187" name="Google Shape;187;p5"/>
            <p:cNvGrpSpPr/>
            <p:nvPr/>
          </p:nvGrpSpPr>
          <p:grpSpPr>
            <a:xfrm>
              <a:off x="-461520" y="3617406"/>
              <a:ext cx="1916534" cy="2238804"/>
              <a:chOff x="-461520" y="3617406"/>
              <a:chExt cx="1916534" cy="2238804"/>
            </a:xfrm>
          </p:grpSpPr>
          <p:grpSp>
            <p:nvGrpSpPr>
              <p:cNvPr id="188" name="Google Shape;188;p5"/>
              <p:cNvGrpSpPr/>
              <p:nvPr/>
            </p:nvGrpSpPr>
            <p:grpSpPr>
              <a:xfrm flipH="1">
                <a:off x="-461520" y="4010132"/>
                <a:ext cx="1916534" cy="1538287"/>
                <a:chOff x="7945225" y="4302000"/>
                <a:chExt cx="904666" cy="726121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8176775" y="4445200"/>
                  <a:ext cx="673116" cy="58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85" h="44413" extrusionOk="0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22000">
                      <a:schemeClr val="lt1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196"/>
                      </a:srgbClr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5"/>
                <p:cNvSpPr/>
                <p:nvPr/>
              </p:nvSpPr>
              <p:spPr>
                <a:xfrm>
                  <a:off x="8164350" y="4302000"/>
                  <a:ext cx="480925" cy="41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85" h="44413" extrusionOk="0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22000">
                      <a:schemeClr val="lt1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196"/>
                      </a:srgbClr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5"/>
                <p:cNvSpPr/>
                <p:nvPr/>
              </p:nvSpPr>
              <p:spPr>
                <a:xfrm>
                  <a:off x="7945225" y="4445200"/>
                  <a:ext cx="480925" cy="41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85" h="44413" extrusionOk="0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22000">
                      <a:schemeClr val="lt1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196"/>
                      </a:srgbClr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2" name="Google Shape;192;p5"/>
              <p:cNvGrpSpPr/>
              <p:nvPr/>
            </p:nvGrpSpPr>
            <p:grpSpPr>
              <a:xfrm>
                <a:off x="-309885" y="3617406"/>
                <a:ext cx="1448824" cy="2238804"/>
                <a:chOff x="-309885" y="3617406"/>
                <a:chExt cx="1448824" cy="2238804"/>
              </a:xfrm>
            </p:grpSpPr>
            <p:grpSp>
              <p:nvGrpSpPr>
                <p:cNvPr id="193" name="Google Shape;193;p5"/>
                <p:cNvGrpSpPr/>
                <p:nvPr/>
              </p:nvGrpSpPr>
              <p:grpSpPr>
                <a:xfrm>
                  <a:off x="-277007" y="3870159"/>
                  <a:ext cx="981772" cy="1986051"/>
                  <a:chOff x="-293545" y="3454371"/>
                  <a:chExt cx="981772" cy="1986051"/>
                </a:xfrm>
              </p:grpSpPr>
              <p:sp>
                <p:nvSpPr>
                  <p:cNvPr id="194" name="Google Shape;194;p5"/>
                  <p:cNvSpPr/>
                  <p:nvPr/>
                </p:nvSpPr>
                <p:spPr>
                  <a:xfrm rot="10800000">
                    <a:off x="-293545" y="3454371"/>
                    <a:ext cx="844677" cy="1985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37" h="56267" extrusionOk="0">
                        <a:moveTo>
                          <a:pt x="12997" y="1"/>
                        </a:moveTo>
                        <a:lnTo>
                          <a:pt x="12784" y="214"/>
                        </a:lnTo>
                        <a:lnTo>
                          <a:pt x="23098" y="10513"/>
                        </a:lnTo>
                        <a:cubicBezTo>
                          <a:pt x="23434" y="10864"/>
                          <a:pt x="23632" y="11321"/>
                          <a:pt x="23632" y="11808"/>
                        </a:cubicBezTo>
                        <a:cubicBezTo>
                          <a:pt x="23632" y="12311"/>
                          <a:pt x="23434" y="12768"/>
                          <a:pt x="23098" y="13104"/>
                        </a:cubicBezTo>
                        <a:lnTo>
                          <a:pt x="21925" y="14261"/>
                        </a:lnTo>
                        <a:cubicBezTo>
                          <a:pt x="21575" y="14627"/>
                          <a:pt x="21110" y="14810"/>
                          <a:pt x="20642" y="14810"/>
                        </a:cubicBezTo>
                        <a:cubicBezTo>
                          <a:pt x="20173" y="14810"/>
                          <a:pt x="19701" y="14627"/>
                          <a:pt x="19335" y="14261"/>
                        </a:cubicBezTo>
                        <a:lnTo>
                          <a:pt x="16958" y="11885"/>
                        </a:lnTo>
                        <a:cubicBezTo>
                          <a:pt x="16547" y="11489"/>
                          <a:pt x="16029" y="11260"/>
                          <a:pt x="15435" y="11260"/>
                        </a:cubicBezTo>
                        <a:cubicBezTo>
                          <a:pt x="14841" y="11260"/>
                          <a:pt x="14307" y="11489"/>
                          <a:pt x="13911" y="11885"/>
                        </a:cubicBezTo>
                        <a:lnTo>
                          <a:pt x="12525" y="13271"/>
                        </a:lnTo>
                        <a:cubicBezTo>
                          <a:pt x="12129" y="13698"/>
                          <a:pt x="11900" y="14231"/>
                          <a:pt x="11900" y="14795"/>
                        </a:cubicBezTo>
                        <a:cubicBezTo>
                          <a:pt x="11900" y="15374"/>
                          <a:pt x="12129" y="15922"/>
                          <a:pt x="12525" y="16318"/>
                        </a:cubicBezTo>
                        <a:cubicBezTo>
                          <a:pt x="12860" y="16669"/>
                          <a:pt x="13058" y="17126"/>
                          <a:pt x="13058" y="17629"/>
                        </a:cubicBezTo>
                        <a:cubicBezTo>
                          <a:pt x="13058" y="18116"/>
                          <a:pt x="12860" y="18573"/>
                          <a:pt x="12525" y="18924"/>
                        </a:cubicBezTo>
                        <a:lnTo>
                          <a:pt x="11489" y="19944"/>
                        </a:lnTo>
                        <a:cubicBezTo>
                          <a:pt x="11154" y="20295"/>
                          <a:pt x="10696" y="20478"/>
                          <a:pt x="10209" y="20478"/>
                        </a:cubicBezTo>
                        <a:lnTo>
                          <a:pt x="9569" y="20478"/>
                        </a:lnTo>
                        <a:cubicBezTo>
                          <a:pt x="8990" y="20478"/>
                          <a:pt x="8457" y="20706"/>
                          <a:pt x="8045" y="21102"/>
                        </a:cubicBezTo>
                        <a:lnTo>
                          <a:pt x="3353" y="25810"/>
                        </a:lnTo>
                        <a:cubicBezTo>
                          <a:pt x="2515" y="26648"/>
                          <a:pt x="2515" y="28004"/>
                          <a:pt x="3353" y="28842"/>
                        </a:cubicBezTo>
                        <a:lnTo>
                          <a:pt x="10529" y="36018"/>
                        </a:lnTo>
                        <a:cubicBezTo>
                          <a:pt x="10864" y="36369"/>
                          <a:pt x="11062" y="36826"/>
                          <a:pt x="11062" y="37313"/>
                        </a:cubicBezTo>
                        <a:cubicBezTo>
                          <a:pt x="11062" y="37801"/>
                          <a:pt x="10864" y="38273"/>
                          <a:pt x="10529" y="38608"/>
                        </a:cubicBezTo>
                        <a:lnTo>
                          <a:pt x="8198" y="40940"/>
                        </a:lnTo>
                        <a:cubicBezTo>
                          <a:pt x="7802" y="41351"/>
                          <a:pt x="7573" y="41884"/>
                          <a:pt x="7573" y="42463"/>
                        </a:cubicBezTo>
                        <a:lnTo>
                          <a:pt x="7573" y="47720"/>
                        </a:lnTo>
                        <a:cubicBezTo>
                          <a:pt x="7573" y="48207"/>
                          <a:pt x="7390" y="48664"/>
                          <a:pt x="7040" y="49015"/>
                        </a:cubicBezTo>
                        <a:lnTo>
                          <a:pt x="1" y="56054"/>
                        </a:lnTo>
                        <a:lnTo>
                          <a:pt x="199" y="56267"/>
                        </a:lnTo>
                        <a:lnTo>
                          <a:pt x="7268" y="49274"/>
                        </a:lnTo>
                        <a:cubicBezTo>
                          <a:pt x="7664" y="48862"/>
                          <a:pt x="7893" y="48329"/>
                          <a:pt x="7893" y="47750"/>
                        </a:cubicBezTo>
                        <a:lnTo>
                          <a:pt x="7893" y="42494"/>
                        </a:lnTo>
                        <a:cubicBezTo>
                          <a:pt x="7893" y="42006"/>
                          <a:pt x="8091" y="41549"/>
                          <a:pt x="8426" y="41199"/>
                        </a:cubicBezTo>
                        <a:lnTo>
                          <a:pt x="10757" y="38883"/>
                        </a:lnTo>
                        <a:cubicBezTo>
                          <a:pt x="11154" y="38456"/>
                          <a:pt x="11382" y="37923"/>
                          <a:pt x="11382" y="37359"/>
                        </a:cubicBezTo>
                        <a:cubicBezTo>
                          <a:pt x="11382" y="36765"/>
                          <a:pt x="11154" y="36232"/>
                          <a:pt x="10757" y="35835"/>
                        </a:cubicBezTo>
                        <a:lnTo>
                          <a:pt x="3581" y="28644"/>
                        </a:lnTo>
                        <a:cubicBezTo>
                          <a:pt x="2850" y="27943"/>
                          <a:pt x="2850" y="26785"/>
                          <a:pt x="3581" y="26054"/>
                        </a:cubicBezTo>
                        <a:lnTo>
                          <a:pt x="8274" y="21346"/>
                        </a:lnTo>
                        <a:cubicBezTo>
                          <a:pt x="8624" y="21011"/>
                          <a:pt x="9081" y="20813"/>
                          <a:pt x="9569" y="20813"/>
                        </a:cubicBezTo>
                        <a:lnTo>
                          <a:pt x="10209" y="20813"/>
                        </a:lnTo>
                        <a:cubicBezTo>
                          <a:pt x="10788" y="20813"/>
                          <a:pt x="11321" y="20584"/>
                          <a:pt x="11732" y="20188"/>
                        </a:cubicBezTo>
                        <a:lnTo>
                          <a:pt x="12753" y="19167"/>
                        </a:lnTo>
                        <a:cubicBezTo>
                          <a:pt x="13149" y="18741"/>
                          <a:pt x="13378" y="18208"/>
                          <a:pt x="13378" y="17644"/>
                        </a:cubicBezTo>
                        <a:cubicBezTo>
                          <a:pt x="13378" y="17050"/>
                          <a:pt x="13149" y="16516"/>
                          <a:pt x="12753" y="16120"/>
                        </a:cubicBezTo>
                        <a:cubicBezTo>
                          <a:pt x="12418" y="15770"/>
                          <a:pt x="12220" y="15313"/>
                          <a:pt x="12220" y="14825"/>
                        </a:cubicBezTo>
                        <a:cubicBezTo>
                          <a:pt x="12220" y="14322"/>
                          <a:pt x="12418" y="13865"/>
                          <a:pt x="12753" y="13530"/>
                        </a:cubicBezTo>
                        <a:lnTo>
                          <a:pt x="14140" y="12128"/>
                        </a:lnTo>
                        <a:cubicBezTo>
                          <a:pt x="14490" y="11793"/>
                          <a:pt x="14947" y="11595"/>
                          <a:pt x="15435" y="11595"/>
                        </a:cubicBezTo>
                        <a:cubicBezTo>
                          <a:pt x="15938" y="11595"/>
                          <a:pt x="16395" y="11793"/>
                          <a:pt x="16730" y="12128"/>
                        </a:cubicBezTo>
                        <a:lnTo>
                          <a:pt x="19107" y="14520"/>
                        </a:lnTo>
                        <a:cubicBezTo>
                          <a:pt x="19526" y="14939"/>
                          <a:pt x="20074" y="15149"/>
                          <a:pt x="20623" y="15149"/>
                        </a:cubicBezTo>
                        <a:cubicBezTo>
                          <a:pt x="21171" y="15149"/>
                          <a:pt x="21720" y="14939"/>
                          <a:pt x="22139" y="14520"/>
                        </a:cubicBezTo>
                        <a:lnTo>
                          <a:pt x="23297" y="13347"/>
                        </a:lnTo>
                        <a:cubicBezTo>
                          <a:pt x="23708" y="12936"/>
                          <a:pt x="23936" y="12403"/>
                          <a:pt x="23936" y="11824"/>
                        </a:cubicBezTo>
                        <a:cubicBezTo>
                          <a:pt x="23936" y="11260"/>
                          <a:pt x="23708" y="10711"/>
                          <a:pt x="23297" y="10300"/>
                        </a:cubicBezTo>
                        <a:lnTo>
                          <a:pt x="12997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95;p5"/>
                  <p:cNvSpPr/>
                  <p:nvPr/>
                </p:nvSpPr>
                <p:spPr>
                  <a:xfrm rot="10800000">
                    <a:off x="-156450" y="3454901"/>
                    <a:ext cx="844677" cy="1985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37" h="56267" extrusionOk="0">
                        <a:moveTo>
                          <a:pt x="12997" y="0"/>
                        </a:moveTo>
                        <a:lnTo>
                          <a:pt x="12784" y="214"/>
                        </a:lnTo>
                        <a:lnTo>
                          <a:pt x="23098" y="10513"/>
                        </a:lnTo>
                        <a:cubicBezTo>
                          <a:pt x="23434" y="10848"/>
                          <a:pt x="23632" y="11305"/>
                          <a:pt x="23632" y="11808"/>
                        </a:cubicBezTo>
                        <a:cubicBezTo>
                          <a:pt x="23632" y="12296"/>
                          <a:pt x="23434" y="12753"/>
                          <a:pt x="23098" y="13103"/>
                        </a:cubicBezTo>
                        <a:lnTo>
                          <a:pt x="21925" y="14261"/>
                        </a:lnTo>
                        <a:cubicBezTo>
                          <a:pt x="21575" y="14627"/>
                          <a:pt x="21110" y="14810"/>
                          <a:pt x="20642" y="14810"/>
                        </a:cubicBezTo>
                        <a:cubicBezTo>
                          <a:pt x="20173" y="14810"/>
                          <a:pt x="19701" y="14627"/>
                          <a:pt x="19335" y="14261"/>
                        </a:cubicBezTo>
                        <a:lnTo>
                          <a:pt x="16958" y="11884"/>
                        </a:lnTo>
                        <a:cubicBezTo>
                          <a:pt x="16547" y="11488"/>
                          <a:pt x="16029" y="11260"/>
                          <a:pt x="15435" y="11260"/>
                        </a:cubicBezTo>
                        <a:cubicBezTo>
                          <a:pt x="14840" y="11260"/>
                          <a:pt x="14307" y="11488"/>
                          <a:pt x="13911" y="11884"/>
                        </a:cubicBezTo>
                        <a:lnTo>
                          <a:pt x="12525" y="13271"/>
                        </a:lnTo>
                        <a:cubicBezTo>
                          <a:pt x="11687" y="14109"/>
                          <a:pt x="11687" y="15465"/>
                          <a:pt x="12525" y="16303"/>
                        </a:cubicBezTo>
                        <a:cubicBezTo>
                          <a:pt x="12860" y="16638"/>
                          <a:pt x="13058" y="17095"/>
                          <a:pt x="13058" y="17598"/>
                        </a:cubicBezTo>
                        <a:cubicBezTo>
                          <a:pt x="13058" y="18085"/>
                          <a:pt x="12860" y="18543"/>
                          <a:pt x="12525" y="18893"/>
                        </a:cubicBezTo>
                        <a:lnTo>
                          <a:pt x="11489" y="19914"/>
                        </a:lnTo>
                        <a:cubicBezTo>
                          <a:pt x="11153" y="20264"/>
                          <a:pt x="10696" y="20447"/>
                          <a:pt x="10193" y="20447"/>
                        </a:cubicBezTo>
                        <a:lnTo>
                          <a:pt x="9569" y="20447"/>
                        </a:lnTo>
                        <a:cubicBezTo>
                          <a:pt x="8975" y="20447"/>
                          <a:pt x="8441" y="20676"/>
                          <a:pt x="8045" y="21087"/>
                        </a:cubicBezTo>
                        <a:lnTo>
                          <a:pt x="3337" y="25780"/>
                        </a:lnTo>
                        <a:cubicBezTo>
                          <a:pt x="2941" y="26206"/>
                          <a:pt x="2713" y="26739"/>
                          <a:pt x="2713" y="27303"/>
                        </a:cubicBezTo>
                        <a:cubicBezTo>
                          <a:pt x="2713" y="27897"/>
                          <a:pt x="2941" y="28431"/>
                          <a:pt x="3337" y="28827"/>
                        </a:cubicBezTo>
                        <a:lnTo>
                          <a:pt x="10529" y="36018"/>
                        </a:lnTo>
                        <a:cubicBezTo>
                          <a:pt x="11245" y="36719"/>
                          <a:pt x="11245" y="37877"/>
                          <a:pt x="10529" y="38608"/>
                        </a:cubicBezTo>
                        <a:lnTo>
                          <a:pt x="8198" y="40924"/>
                        </a:lnTo>
                        <a:cubicBezTo>
                          <a:pt x="7801" y="41351"/>
                          <a:pt x="7573" y="41884"/>
                          <a:pt x="7573" y="42448"/>
                        </a:cubicBezTo>
                        <a:lnTo>
                          <a:pt x="7573" y="47704"/>
                        </a:lnTo>
                        <a:cubicBezTo>
                          <a:pt x="7573" y="48207"/>
                          <a:pt x="7375" y="48664"/>
                          <a:pt x="7040" y="48999"/>
                        </a:cubicBezTo>
                        <a:lnTo>
                          <a:pt x="1" y="56053"/>
                        </a:lnTo>
                        <a:lnTo>
                          <a:pt x="199" y="56267"/>
                        </a:lnTo>
                        <a:lnTo>
                          <a:pt x="7268" y="49212"/>
                        </a:lnTo>
                        <a:cubicBezTo>
                          <a:pt x="7664" y="48801"/>
                          <a:pt x="7893" y="48268"/>
                          <a:pt x="7893" y="47689"/>
                        </a:cubicBezTo>
                        <a:lnTo>
                          <a:pt x="7893" y="42432"/>
                        </a:lnTo>
                        <a:cubicBezTo>
                          <a:pt x="7893" y="41945"/>
                          <a:pt x="8091" y="41473"/>
                          <a:pt x="8426" y="41137"/>
                        </a:cubicBezTo>
                        <a:lnTo>
                          <a:pt x="10757" y="38806"/>
                        </a:lnTo>
                        <a:cubicBezTo>
                          <a:pt x="11595" y="37984"/>
                          <a:pt x="11595" y="36628"/>
                          <a:pt x="10757" y="35790"/>
                        </a:cubicBezTo>
                        <a:lnTo>
                          <a:pt x="3581" y="28598"/>
                        </a:lnTo>
                        <a:cubicBezTo>
                          <a:pt x="3231" y="28263"/>
                          <a:pt x="3048" y="27806"/>
                          <a:pt x="3048" y="27318"/>
                        </a:cubicBezTo>
                        <a:cubicBezTo>
                          <a:pt x="3048" y="26816"/>
                          <a:pt x="3231" y="26359"/>
                          <a:pt x="3581" y="26023"/>
                        </a:cubicBezTo>
                        <a:lnTo>
                          <a:pt x="8274" y="21346"/>
                        </a:lnTo>
                        <a:cubicBezTo>
                          <a:pt x="8624" y="21011"/>
                          <a:pt x="9081" y="20813"/>
                          <a:pt x="9569" y="20813"/>
                        </a:cubicBezTo>
                        <a:lnTo>
                          <a:pt x="10209" y="20813"/>
                        </a:lnTo>
                        <a:cubicBezTo>
                          <a:pt x="10788" y="20813"/>
                          <a:pt x="11321" y="20584"/>
                          <a:pt x="11732" y="20188"/>
                        </a:cubicBezTo>
                        <a:lnTo>
                          <a:pt x="12753" y="19152"/>
                        </a:lnTo>
                        <a:cubicBezTo>
                          <a:pt x="13149" y="18741"/>
                          <a:pt x="13378" y="18207"/>
                          <a:pt x="13378" y="17628"/>
                        </a:cubicBezTo>
                        <a:cubicBezTo>
                          <a:pt x="13378" y="17049"/>
                          <a:pt x="13149" y="16516"/>
                          <a:pt x="12753" y="16105"/>
                        </a:cubicBezTo>
                        <a:cubicBezTo>
                          <a:pt x="12037" y="15404"/>
                          <a:pt x="12037" y="14246"/>
                          <a:pt x="12753" y="13515"/>
                        </a:cubicBezTo>
                        <a:lnTo>
                          <a:pt x="14140" y="12128"/>
                        </a:lnTo>
                        <a:cubicBezTo>
                          <a:pt x="14490" y="11793"/>
                          <a:pt x="14947" y="11595"/>
                          <a:pt x="15435" y="11595"/>
                        </a:cubicBezTo>
                        <a:cubicBezTo>
                          <a:pt x="15937" y="11595"/>
                          <a:pt x="16395" y="11793"/>
                          <a:pt x="16730" y="12128"/>
                        </a:cubicBezTo>
                        <a:lnTo>
                          <a:pt x="19106" y="14505"/>
                        </a:lnTo>
                        <a:cubicBezTo>
                          <a:pt x="19525" y="14924"/>
                          <a:pt x="20074" y="15133"/>
                          <a:pt x="20622" y="15133"/>
                        </a:cubicBezTo>
                        <a:cubicBezTo>
                          <a:pt x="21171" y="15133"/>
                          <a:pt x="21719" y="14924"/>
                          <a:pt x="22138" y="14505"/>
                        </a:cubicBezTo>
                        <a:lnTo>
                          <a:pt x="23296" y="13347"/>
                        </a:lnTo>
                        <a:cubicBezTo>
                          <a:pt x="23708" y="12936"/>
                          <a:pt x="23936" y="12402"/>
                          <a:pt x="23936" y="11823"/>
                        </a:cubicBezTo>
                        <a:cubicBezTo>
                          <a:pt x="23936" y="11229"/>
                          <a:pt x="23708" y="10696"/>
                          <a:pt x="23296" y="10300"/>
                        </a:cubicBezTo>
                        <a:lnTo>
                          <a:pt x="1299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6" name="Google Shape;196;p5"/>
                <p:cNvGrpSpPr/>
                <p:nvPr/>
              </p:nvGrpSpPr>
              <p:grpSpPr>
                <a:xfrm>
                  <a:off x="363249" y="4906873"/>
                  <a:ext cx="699940" cy="478601"/>
                  <a:chOff x="39722" y="4349021"/>
                  <a:chExt cx="1061964" cy="726143"/>
                </a:xfrm>
              </p:grpSpPr>
              <p:grpSp>
                <p:nvGrpSpPr>
                  <p:cNvPr id="197" name="Google Shape;197;p5"/>
                  <p:cNvGrpSpPr/>
                  <p:nvPr/>
                </p:nvGrpSpPr>
                <p:grpSpPr>
                  <a:xfrm rot="2700000">
                    <a:off x="140502" y="4460924"/>
                    <a:ext cx="524584" cy="502337"/>
                    <a:chOff x="1189791" y="-1767331"/>
                    <a:chExt cx="904284" cy="865933"/>
                  </a:xfrm>
                </p:grpSpPr>
                <p:sp>
                  <p:nvSpPr>
                    <p:cNvPr id="198" name="Google Shape;198;p5"/>
                    <p:cNvSpPr/>
                    <p:nvPr/>
                  </p:nvSpPr>
                  <p:spPr>
                    <a:xfrm>
                      <a:off x="1189791" y="-1767331"/>
                      <a:ext cx="904284" cy="8659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902" h="35337" extrusionOk="0">
                          <a:moveTo>
                            <a:pt x="18449" y="1"/>
                          </a:moveTo>
                          <a:cubicBezTo>
                            <a:pt x="16409" y="1"/>
                            <a:pt x="14368" y="778"/>
                            <a:pt x="12814" y="2332"/>
                          </a:cubicBezTo>
                          <a:lnTo>
                            <a:pt x="3108" y="12037"/>
                          </a:lnTo>
                          <a:cubicBezTo>
                            <a:pt x="0" y="15145"/>
                            <a:pt x="0" y="20189"/>
                            <a:pt x="3108" y="23297"/>
                          </a:cubicBezTo>
                          <a:lnTo>
                            <a:pt x="12814" y="33017"/>
                          </a:lnTo>
                          <a:cubicBezTo>
                            <a:pt x="14368" y="34564"/>
                            <a:pt x="16405" y="35337"/>
                            <a:pt x="18443" y="35337"/>
                          </a:cubicBezTo>
                          <a:cubicBezTo>
                            <a:pt x="20481" y="35337"/>
                            <a:pt x="22519" y="34564"/>
                            <a:pt x="24073" y="33017"/>
                          </a:cubicBezTo>
                          <a:lnTo>
                            <a:pt x="33794" y="23297"/>
                          </a:lnTo>
                          <a:cubicBezTo>
                            <a:pt x="36902" y="20189"/>
                            <a:pt x="36902" y="15145"/>
                            <a:pt x="33794" y="12037"/>
                          </a:cubicBezTo>
                          <a:lnTo>
                            <a:pt x="24073" y="2332"/>
                          </a:lnTo>
                          <a:cubicBezTo>
                            <a:pt x="22527" y="778"/>
                            <a:pt x="20489" y="1"/>
                            <a:pt x="18449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/>
                        </a:gs>
                        <a:gs pos="18000">
                          <a:schemeClr val="lt1"/>
                        </a:gs>
                        <a:gs pos="56000">
                          <a:srgbClr val="FFFFFF">
                            <a:alpha val="0"/>
                          </a:srgbClr>
                        </a:gs>
                        <a:gs pos="74000">
                          <a:schemeClr val="lt1"/>
                        </a:gs>
                        <a:gs pos="100000">
                          <a:srgbClr val="9900FF">
                            <a:alpha val="28627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199" name="Google Shape;199;p5"/>
                    <p:cNvGrpSpPr/>
                    <p:nvPr/>
                  </p:nvGrpSpPr>
                  <p:grpSpPr>
                    <a:xfrm>
                      <a:off x="1232795" y="-1740829"/>
                      <a:ext cx="717621" cy="717392"/>
                      <a:chOff x="1483457" y="3953671"/>
                      <a:chExt cx="717621" cy="717392"/>
                    </a:xfrm>
                  </p:grpSpPr>
                  <p:sp>
                    <p:nvSpPr>
                      <p:cNvPr id="200" name="Google Shape;200;p5"/>
                      <p:cNvSpPr/>
                      <p:nvPr/>
                    </p:nvSpPr>
                    <p:spPr>
                      <a:xfrm>
                        <a:off x="1483457" y="4257265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1" name="Google Shape;201;p5"/>
                      <p:cNvSpPr/>
                      <p:nvPr/>
                    </p:nvSpPr>
                    <p:spPr>
                      <a:xfrm>
                        <a:off x="1559470" y="4181481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66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2" name="Google Shape;202;p5"/>
                      <p:cNvSpPr/>
                      <p:nvPr/>
                    </p:nvSpPr>
                    <p:spPr>
                      <a:xfrm>
                        <a:off x="1635483" y="4105239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66" y="1"/>
                            </a:moveTo>
                            <a:lnTo>
                              <a:pt x="1" y="381"/>
                            </a:lnTo>
                            <a:lnTo>
                              <a:pt x="26740" y="27120"/>
                            </a:lnTo>
                            <a:lnTo>
                              <a:pt x="27121" y="26755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3" name="Google Shape;203;p5"/>
                      <p:cNvSpPr/>
                      <p:nvPr/>
                    </p:nvSpPr>
                    <p:spPr>
                      <a:xfrm>
                        <a:off x="1711267" y="4029455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55" y="27121"/>
                            </a:lnTo>
                            <a:lnTo>
                              <a:pt x="27120" y="26755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4" name="Google Shape;204;p5"/>
                      <p:cNvSpPr/>
                      <p:nvPr/>
                    </p:nvSpPr>
                    <p:spPr>
                      <a:xfrm>
                        <a:off x="1787280" y="3953671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82" y="1"/>
                            </a:moveTo>
                            <a:lnTo>
                              <a:pt x="1" y="382"/>
                            </a:lnTo>
                            <a:lnTo>
                              <a:pt x="26740" y="27121"/>
                            </a:lnTo>
                            <a:lnTo>
                              <a:pt x="27121" y="26740"/>
                            </a:lnTo>
                            <a:lnTo>
                              <a:pt x="382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sp>
                <p:nvSpPr>
                  <p:cNvPr id="205" name="Google Shape;205;p5"/>
                  <p:cNvSpPr/>
                  <p:nvPr/>
                </p:nvSpPr>
                <p:spPr>
                  <a:xfrm rot="-2700000">
                    <a:off x="542534" y="4469276"/>
                    <a:ext cx="492898" cy="391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12" h="35440" extrusionOk="0">
                        <a:moveTo>
                          <a:pt x="40817" y="1"/>
                        </a:moveTo>
                        <a:lnTo>
                          <a:pt x="37420" y="3383"/>
                        </a:lnTo>
                        <a:lnTo>
                          <a:pt x="41213" y="7177"/>
                        </a:lnTo>
                        <a:lnTo>
                          <a:pt x="44611" y="3779"/>
                        </a:lnTo>
                        <a:lnTo>
                          <a:pt x="40817" y="1"/>
                        </a:lnTo>
                        <a:close/>
                        <a:moveTo>
                          <a:pt x="22184" y="4099"/>
                        </a:moveTo>
                        <a:lnTo>
                          <a:pt x="18801" y="7482"/>
                        </a:lnTo>
                        <a:lnTo>
                          <a:pt x="22595" y="11275"/>
                        </a:lnTo>
                        <a:lnTo>
                          <a:pt x="25978" y="7878"/>
                        </a:lnTo>
                        <a:lnTo>
                          <a:pt x="22184" y="4099"/>
                        </a:lnTo>
                        <a:close/>
                        <a:moveTo>
                          <a:pt x="15983" y="10300"/>
                        </a:moveTo>
                        <a:lnTo>
                          <a:pt x="12585" y="13698"/>
                        </a:lnTo>
                        <a:lnTo>
                          <a:pt x="16379" y="17476"/>
                        </a:lnTo>
                        <a:lnTo>
                          <a:pt x="19776" y="14094"/>
                        </a:lnTo>
                        <a:lnTo>
                          <a:pt x="15983" y="10300"/>
                        </a:lnTo>
                        <a:close/>
                        <a:moveTo>
                          <a:pt x="9431" y="16852"/>
                        </a:moveTo>
                        <a:lnTo>
                          <a:pt x="6034" y="20249"/>
                        </a:lnTo>
                        <a:lnTo>
                          <a:pt x="15190" y="29406"/>
                        </a:lnTo>
                        <a:lnTo>
                          <a:pt x="18588" y="26008"/>
                        </a:lnTo>
                        <a:lnTo>
                          <a:pt x="9431" y="16852"/>
                        </a:lnTo>
                        <a:close/>
                        <a:moveTo>
                          <a:pt x="3383" y="22885"/>
                        </a:moveTo>
                        <a:lnTo>
                          <a:pt x="0" y="26283"/>
                        </a:lnTo>
                        <a:lnTo>
                          <a:pt x="9157" y="35440"/>
                        </a:lnTo>
                        <a:lnTo>
                          <a:pt x="12555" y="32057"/>
                        </a:lnTo>
                        <a:lnTo>
                          <a:pt x="3383" y="22885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6" name="Google Shape;206;p5"/>
                <p:cNvGrpSpPr/>
                <p:nvPr/>
              </p:nvGrpSpPr>
              <p:grpSpPr>
                <a:xfrm rot="-5400000">
                  <a:off x="-461873" y="3769393"/>
                  <a:ext cx="1351491" cy="1047516"/>
                  <a:chOff x="-2460210" y="2758493"/>
                  <a:chExt cx="1351491" cy="1047516"/>
                </a:xfrm>
              </p:grpSpPr>
              <p:sp>
                <p:nvSpPr>
                  <p:cNvPr id="207" name="Google Shape;207;p5"/>
                  <p:cNvSpPr/>
                  <p:nvPr/>
                </p:nvSpPr>
                <p:spPr>
                  <a:xfrm rot="-2700000">
                    <a:off x="-2341816" y="3108554"/>
                    <a:ext cx="582127" cy="57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71" h="35790" extrusionOk="0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208;p5"/>
                  <p:cNvSpPr/>
                  <p:nvPr/>
                </p:nvSpPr>
                <p:spPr>
                  <a:xfrm rot="-2700000">
                    <a:off x="-2157466" y="3032354"/>
                    <a:ext cx="582127" cy="57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71" h="35790" extrusionOk="0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" name="Google Shape;209;p5"/>
                  <p:cNvSpPr/>
                  <p:nvPr/>
                </p:nvSpPr>
                <p:spPr>
                  <a:xfrm rot="-2700000">
                    <a:off x="-1993591" y="2956154"/>
                    <a:ext cx="582127" cy="57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71" h="35790" extrusionOk="0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" name="Google Shape;210;p5"/>
                  <p:cNvSpPr/>
                  <p:nvPr/>
                </p:nvSpPr>
                <p:spPr>
                  <a:xfrm rot="-2700000">
                    <a:off x="-1809241" y="2879954"/>
                    <a:ext cx="582127" cy="57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71" h="35790" extrusionOk="0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1" name="Google Shape;211;p5"/>
                <p:cNvGrpSpPr/>
                <p:nvPr/>
              </p:nvGrpSpPr>
              <p:grpSpPr>
                <a:xfrm>
                  <a:off x="438999" y="4567398"/>
                  <a:ext cx="699940" cy="478601"/>
                  <a:chOff x="39722" y="4349021"/>
                  <a:chExt cx="1061964" cy="726143"/>
                </a:xfrm>
              </p:grpSpPr>
              <p:grpSp>
                <p:nvGrpSpPr>
                  <p:cNvPr id="212" name="Google Shape;212;p5"/>
                  <p:cNvGrpSpPr/>
                  <p:nvPr/>
                </p:nvGrpSpPr>
                <p:grpSpPr>
                  <a:xfrm rot="2700000">
                    <a:off x="140502" y="4460924"/>
                    <a:ext cx="524584" cy="502337"/>
                    <a:chOff x="1189791" y="-1767331"/>
                    <a:chExt cx="904284" cy="865933"/>
                  </a:xfrm>
                </p:grpSpPr>
                <p:sp>
                  <p:nvSpPr>
                    <p:cNvPr id="213" name="Google Shape;213;p5"/>
                    <p:cNvSpPr/>
                    <p:nvPr/>
                  </p:nvSpPr>
                  <p:spPr>
                    <a:xfrm>
                      <a:off x="1189791" y="-1767331"/>
                      <a:ext cx="904284" cy="8659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902" h="35337" extrusionOk="0">
                          <a:moveTo>
                            <a:pt x="18449" y="1"/>
                          </a:moveTo>
                          <a:cubicBezTo>
                            <a:pt x="16409" y="1"/>
                            <a:pt x="14368" y="778"/>
                            <a:pt x="12814" y="2332"/>
                          </a:cubicBezTo>
                          <a:lnTo>
                            <a:pt x="3108" y="12037"/>
                          </a:lnTo>
                          <a:cubicBezTo>
                            <a:pt x="0" y="15145"/>
                            <a:pt x="0" y="20189"/>
                            <a:pt x="3108" y="23297"/>
                          </a:cubicBezTo>
                          <a:lnTo>
                            <a:pt x="12814" y="33017"/>
                          </a:lnTo>
                          <a:cubicBezTo>
                            <a:pt x="14368" y="34564"/>
                            <a:pt x="16405" y="35337"/>
                            <a:pt x="18443" y="35337"/>
                          </a:cubicBezTo>
                          <a:cubicBezTo>
                            <a:pt x="20481" y="35337"/>
                            <a:pt x="22519" y="34564"/>
                            <a:pt x="24073" y="33017"/>
                          </a:cubicBezTo>
                          <a:lnTo>
                            <a:pt x="33794" y="23297"/>
                          </a:lnTo>
                          <a:cubicBezTo>
                            <a:pt x="36902" y="20189"/>
                            <a:pt x="36902" y="15145"/>
                            <a:pt x="33794" y="12037"/>
                          </a:cubicBezTo>
                          <a:lnTo>
                            <a:pt x="24073" y="2332"/>
                          </a:lnTo>
                          <a:cubicBezTo>
                            <a:pt x="22527" y="778"/>
                            <a:pt x="20489" y="1"/>
                            <a:pt x="18449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/>
                        </a:gs>
                        <a:gs pos="18000">
                          <a:schemeClr val="lt1"/>
                        </a:gs>
                        <a:gs pos="56000">
                          <a:srgbClr val="FFFFFF">
                            <a:alpha val="0"/>
                          </a:srgbClr>
                        </a:gs>
                        <a:gs pos="74000">
                          <a:schemeClr val="lt1"/>
                        </a:gs>
                        <a:gs pos="100000">
                          <a:srgbClr val="9900FF">
                            <a:alpha val="28627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214" name="Google Shape;214;p5"/>
                    <p:cNvGrpSpPr/>
                    <p:nvPr/>
                  </p:nvGrpSpPr>
                  <p:grpSpPr>
                    <a:xfrm>
                      <a:off x="1232795" y="-1740829"/>
                      <a:ext cx="717621" cy="717392"/>
                      <a:chOff x="1483457" y="3953671"/>
                      <a:chExt cx="717621" cy="717392"/>
                    </a:xfrm>
                  </p:grpSpPr>
                  <p:sp>
                    <p:nvSpPr>
                      <p:cNvPr id="215" name="Google Shape;215;p5"/>
                      <p:cNvSpPr/>
                      <p:nvPr/>
                    </p:nvSpPr>
                    <p:spPr>
                      <a:xfrm>
                        <a:off x="1483457" y="4257265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6" name="Google Shape;216;p5"/>
                      <p:cNvSpPr/>
                      <p:nvPr/>
                    </p:nvSpPr>
                    <p:spPr>
                      <a:xfrm>
                        <a:off x="1559470" y="4181481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66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7" name="Google Shape;217;p5"/>
                      <p:cNvSpPr/>
                      <p:nvPr/>
                    </p:nvSpPr>
                    <p:spPr>
                      <a:xfrm>
                        <a:off x="1635483" y="4105239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66" y="1"/>
                            </a:moveTo>
                            <a:lnTo>
                              <a:pt x="1" y="381"/>
                            </a:lnTo>
                            <a:lnTo>
                              <a:pt x="26740" y="27120"/>
                            </a:lnTo>
                            <a:lnTo>
                              <a:pt x="27121" y="26755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8" name="Google Shape;218;p5"/>
                      <p:cNvSpPr/>
                      <p:nvPr/>
                    </p:nvSpPr>
                    <p:spPr>
                      <a:xfrm>
                        <a:off x="1711267" y="4029455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55" y="27121"/>
                            </a:lnTo>
                            <a:lnTo>
                              <a:pt x="27120" y="26755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9" name="Google Shape;219;p5"/>
                      <p:cNvSpPr/>
                      <p:nvPr/>
                    </p:nvSpPr>
                    <p:spPr>
                      <a:xfrm>
                        <a:off x="1787280" y="3953671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82" y="1"/>
                            </a:moveTo>
                            <a:lnTo>
                              <a:pt x="1" y="382"/>
                            </a:lnTo>
                            <a:lnTo>
                              <a:pt x="26740" y="27121"/>
                            </a:lnTo>
                            <a:lnTo>
                              <a:pt x="27121" y="26740"/>
                            </a:lnTo>
                            <a:lnTo>
                              <a:pt x="382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sp>
                <p:nvSpPr>
                  <p:cNvPr id="220" name="Google Shape;220;p5"/>
                  <p:cNvSpPr/>
                  <p:nvPr/>
                </p:nvSpPr>
                <p:spPr>
                  <a:xfrm rot="-2700000">
                    <a:off x="542534" y="4469276"/>
                    <a:ext cx="492898" cy="391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12" h="35440" extrusionOk="0">
                        <a:moveTo>
                          <a:pt x="40817" y="1"/>
                        </a:moveTo>
                        <a:lnTo>
                          <a:pt x="37420" y="3383"/>
                        </a:lnTo>
                        <a:lnTo>
                          <a:pt x="41213" y="7177"/>
                        </a:lnTo>
                        <a:lnTo>
                          <a:pt x="44611" y="3779"/>
                        </a:lnTo>
                        <a:lnTo>
                          <a:pt x="40817" y="1"/>
                        </a:lnTo>
                        <a:close/>
                        <a:moveTo>
                          <a:pt x="22184" y="4099"/>
                        </a:moveTo>
                        <a:lnTo>
                          <a:pt x="18801" y="7482"/>
                        </a:lnTo>
                        <a:lnTo>
                          <a:pt x="22595" y="11275"/>
                        </a:lnTo>
                        <a:lnTo>
                          <a:pt x="25978" y="7878"/>
                        </a:lnTo>
                        <a:lnTo>
                          <a:pt x="22184" y="4099"/>
                        </a:lnTo>
                        <a:close/>
                        <a:moveTo>
                          <a:pt x="15983" y="10300"/>
                        </a:moveTo>
                        <a:lnTo>
                          <a:pt x="12585" y="13698"/>
                        </a:lnTo>
                        <a:lnTo>
                          <a:pt x="16379" y="17476"/>
                        </a:lnTo>
                        <a:lnTo>
                          <a:pt x="19776" y="14094"/>
                        </a:lnTo>
                        <a:lnTo>
                          <a:pt x="15983" y="10300"/>
                        </a:lnTo>
                        <a:close/>
                        <a:moveTo>
                          <a:pt x="9431" y="16852"/>
                        </a:moveTo>
                        <a:lnTo>
                          <a:pt x="6034" y="20249"/>
                        </a:lnTo>
                        <a:lnTo>
                          <a:pt x="15190" y="29406"/>
                        </a:lnTo>
                        <a:lnTo>
                          <a:pt x="18588" y="26008"/>
                        </a:lnTo>
                        <a:lnTo>
                          <a:pt x="9431" y="16852"/>
                        </a:lnTo>
                        <a:close/>
                        <a:moveTo>
                          <a:pt x="3383" y="22885"/>
                        </a:moveTo>
                        <a:lnTo>
                          <a:pt x="0" y="26283"/>
                        </a:lnTo>
                        <a:lnTo>
                          <a:pt x="9157" y="35440"/>
                        </a:lnTo>
                        <a:lnTo>
                          <a:pt x="12555" y="32057"/>
                        </a:lnTo>
                        <a:lnTo>
                          <a:pt x="3383" y="22885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1" name="Google Shape;221;p5"/>
                <p:cNvGrpSpPr/>
                <p:nvPr/>
              </p:nvGrpSpPr>
              <p:grpSpPr>
                <a:xfrm>
                  <a:off x="-65076" y="4623886"/>
                  <a:ext cx="699940" cy="478601"/>
                  <a:chOff x="39722" y="4349021"/>
                  <a:chExt cx="1061964" cy="726143"/>
                </a:xfrm>
              </p:grpSpPr>
              <p:grpSp>
                <p:nvGrpSpPr>
                  <p:cNvPr id="222" name="Google Shape;222;p5"/>
                  <p:cNvGrpSpPr/>
                  <p:nvPr/>
                </p:nvGrpSpPr>
                <p:grpSpPr>
                  <a:xfrm rot="2700000">
                    <a:off x="140502" y="4460924"/>
                    <a:ext cx="524584" cy="502337"/>
                    <a:chOff x="1189791" y="-1767331"/>
                    <a:chExt cx="904284" cy="865933"/>
                  </a:xfrm>
                </p:grpSpPr>
                <p:sp>
                  <p:nvSpPr>
                    <p:cNvPr id="223" name="Google Shape;223;p5"/>
                    <p:cNvSpPr/>
                    <p:nvPr/>
                  </p:nvSpPr>
                  <p:spPr>
                    <a:xfrm>
                      <a:off x="1189791" y="-1767331"/>
                      <a:ext cx="904284" cy="8659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902" h="35337" extrusionOk="0">
                          <a:moveTo>
                            <a:pt x="18449" y="1"/>
                          </a:moveTo>
                          <a:cubicBezTo>
                            <a:pt x="16409" y="1"/>
                            <a:pt x="14368" y="778"/>
                            <a:pt x="12814" y="2332"/>
                          </a:cubicBezTo>
                          <a:lnTo>
                            <a:pt x="3108" y="12037"/>
                          </a:lnTo>
                          <a:cubicBezTo>
                            <a:pt x="0" y="15145"/>
                            <a:pt x="0" y="20189"/>
                            <a:pt x="3108" y="23297"/>
                          </a:cubicBezTo>
                          <a:lnTo>
                            <a:pt x="12814" y="33017"/>
                          </a:lnTo>
                          <a:cubicBezTo>
                            <a:pt x="14368" y="34564"/>
                            <a:pt x="16405" y="35337"/>
                            <a:pt x="18443" y="35337"/>
                          </a:cubicBezTo>
                          <a:cubicBezTo>
                            <a:pt x="20481" y="35337"/>
                            <a:pt x="22519" y="34564"/>
                            <a:pt x="24073" y="33017"/>
                          </a:cubicBezTo>
                          <a:lnTo>
                            <a:pt x="33794" y="23297"/>
                          </a:lnTo>
                          <a:cubicBezTo>
                            <a:pt x="36902" y="20189"/>
                            <a:pt x="36902" y="15145"/>
                            <a:pt x="33794" y="12037"/>
                          </a:cubicBezTo>
                          <a:lnTo>
                            <a:pt x="24073" y="2332"/>
                          </a:lnTo>
                          <a:cubicBezTo>
                            <a:pt x="22527" y="778"/>
                            <a:pt x="20489" y="1"/>
                            <a:pt x="18449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/>
                        </a:gs>
                        <a:gs pos="18000">
                          <a:schemeClr val="lt1"/>
                        </a:gs>
                        <a:gs pos="56000">
                          <a:srgbClr val="FFFFFF">
                            <a:alpha val="0"/>
                          </a:srgbClr>
                        </a:gs>
                        <a:gs pos="74000">
                          <a:schemeClr val="lt1"/>
                        </a:gs>
                        <a:gs pos="100000">
                          <a:srgbClr val="9900FF">
                            <a:alpha val="28627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224" name="Google Shape;224;p5"/>
                    <p:cNvGrpSpPr/>
                    <p:nvPr/>
                  </p:nvGrpSpPr>
                  <p:grpSpPr>
                    <a:xfrm>
                      <a:off x="1232795" y="-1740829"/>
                      <a:ext cx="717621" cy="717392"/>
                      <a:chOff x="1483457" y="3953671"/>
                      <a:chExt cx="717621" cy="717392"/>
                    </a:xfrm>
                  </p:grpSpPr>
                  <p:sp>
                    <p:nvSpPr>
                      <p:cNvPr id="225" name="Google Shape;225;p5"/>
                      <p:cNvSpPr/>
                      <p:nvPr/>
                    </p:nvSpPr>
                    <p:spPr>
                      <a:xfrm>
                        <a:off x="1483457" y="4257265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26" name="Google Shape;226;p5"/>
                      <p:cNvSpPr/>
                      <p:nvPr/>
                    </p:nvSpPr>
                    <p:spPr>
                      <a:xfrm>
                        <a:off x="1559470" y="4181481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66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27" name="Google Shape;227;p5"/>
                      <p:cNvSpPr/>
                      <p:nvPr/>
                    </p:nvSpPr>
                    <p:spPr>
                      <a:xfrm>
                        <a:off x="1635483" y="4105239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66" y="1"/>
                            </a:moveTo>
                            <a:lnTo>
                              <a:pt x="1" y="381"/>
                            </a:lnTo>
                            <a:lnTo>
                              <a:pt x="26740" y="27120"/>
                            </a:lnTo>
                            <a:lnTo>
                              <a:pt x="27121" y="26755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28" name="Google Shape;228;p5"/>
                      <p:cNvSpPr/>
                      <p:nvPr/>
                    </p:nvSpPr>
                    <p:spPr>
                      <a:xfrm>
                        <a:off x="1711267" y="4029455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55" y="27121"/>
                            </a:lnTo>
                            <a:lnTo>
                              <a:pt x="27120" y="26755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29" name="Google Shape;229;p5"/>
                      <p:cNvSpPr/>
                      <p:nvPr/>
                    </p:nvSpPr>
                    <p:spPr>
                      <a:xfrm>
                        <a:off x="1787280" y="3953671"/>
                        <a:ext cx="413799" cy="4137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21" h="27121" extrusionOk="0">
                            <a:moveTo>
                              <a:pt x="382" y="1"/>
                            </a:moveTo>
                            <a:lnTo>
                              <a:pt x="1" y="382"/>
                            </a:lnTo>
                            <a:lnTo>
                              <a:pt x="26740" y="27121"/>
                            </a:lnTo>
                            <a:lnTo>
                              <a:pt x="27121" y="26740"/>
                            </a:lnTo>
                            <a:lnTo>
                              <a:pt x="382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sp>
                <p:nvSpPr>
                  <p:cNvPr id="230" name="Google Shape;230;p5"/>
                  <p:cNvSpPr/>
                  <p:nvPr/>
                </p:nvSpPr>
                <p:spPr>
                  <a:xfrm rot="-2700000">
                    <a:off x="542534" y="4469276"/>
                    <a:ext cx="492898" cy="391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12" h="35440" extrusionOk="0">
                        <a:moveTo>
                          <a:pt x="40817" y="1"/>
                        </a:moveTo>
                        <a:lnTo>
                          <a:pt x="37420" y="3383"/>
                        </a:lnTo>
                        <a:lnTo>
                          <a:pt x="41213" y="7177"/>
                        </a:lnTo>
                        <a:lnTo>
                          <a:pt x="44611" y="3779"/>
                        </a:lnTo>
                        <a:lnTo>
                          <a:pt x="40817" y="1"/>
                        </a:lnTo>
                        <a:close/>
                        <a:moveTo>
                          <a:pt x="22184" y="4099"/>
                        </a:moveTo>
                        <a:lnTo>
                          <a:pt x="18801" y="7482"/>
                        </a:lnTo>
                        <a:lnTo>
                          <a:pt x="22595" y="11275"/>
                        </a:lnTo>
                        <a:lnTo>
                          <a:pt x="25978" y="7878"/>
                        </a:lnTo>
                        <a:lnTo>
                          <a:pt x="22184" y="4099"/>
                        </a:lnTo>
                        <a:close/>
                        <a:moveTo>
                          <a:pt x="15983" y="10300"/>
                        </a:moveTo>
                        <a:lnTo>
                          <a:pt x="12585" y="13698"/>
                        </a:lnTo>
                        <a:lnTo>
                          <a:pt x="16379" y="17476"/>
                        </a:lnTo>
                        <a:lnTo>
                          <a:pt x="19776" y="14094"/>
                        </a:lnTo>
                        <a:lnTo>
                          <a:pt x="15983" y="10300"/>
                        </a:lnTo>
                        <a:close/>
                        <a:moveTo>
                          <a:pt x="9431" y="16852"/>
                        </a:moveTo>
                        <a:lnTo>
                          <a:pt x="6034" y="20249"/>
                        </a:lnTo>
                        <a:lnTo>
                          <a:pt x="15190" y="29406"/>
                        </a:lnTo>
                        <a:lnTo>
                          <a:pt x="18588" y="26008"/>
                        </a:lnTo>
                        <a:lnTo>
                          <a:pt x="9431" y="16852"/>
                        </a:lnTo>
                        <a:close/>
                        <a:moveTo>
                          <a:pt x="3383" y="22885"/>
                        </a:moveTo>
                        <a:lnTo>
                          <a:pt x="0" y="26283"/>
                        </a:lnTo>
                        <a:lnTo>
                          <a:pt x="9157" y="35440"/>
                        </a:lnTo>
                        <a:lnTo>
                          <a:pt x="12555" y="32057"/>
                        </a:lnTo>
                        <a:lnTo>
                          <a:pt x="3383" y="22885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31" name="Google Shape;231;p5"/>
            <p:cNvGrpSpPr/>
            <p:nvPr/>
          </p:nvGrpSpPr>
          <p:grpSpPr>
            <a:xfrm rot="5400000">
              <a:off x="1147388" y="4839000"/>
              <a:ext cx="439200" cy="439100"/>
              <a:chOff x="1101075" y="2142375"/>
              <a:chExt cx="439200" cy="439100"/>
            </a:xfrm>
          </p:grpSpPr>
          <p:sp>
            <p:nvSpPr>
              <p:cNvPr id="232" name="Google Shape;232;p5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4" name="Google Shape;234;p5"/>
          <p:cNvGrpSpPr/>
          <p:nvPr/>
        </p:nvGrpSpPr>
        <p:grpSpPr>
          <a:xfrm>
            <a:off x="-2352525" y="-402069"/>
            <a:ext cx="5307515" cy="2438355"/>
            <a:chOff x="-2276325" y="-249669"/>
            <a:chExt cx="5307515" cy="2438355"/>
          </a:xfrm>
        </p:grpSpPr>
        <p:grpSp>
          <p:nvGrpSpPr>
            <p:cNvPr id="235" name="Google Shape;235;p5"/>
            <p:cNvGrpSpPr/>
            <p:nvPr/>
          </p:nvGrpSpPr>
          <p:grpSpPr>
            <a:xfrm rot="10800000">
              <a:off x="-1297788" y="-249669"/>
              <a:ext cx="2601921" cy="2438355"/>
              <a:chOff x="7340128" y="2866613"/>
              <a:chExt cx="2439225" cy="2438355"/>
            </a:xfrm>
          </p:grpSpPr>
          <p:sp>
            <p:nvSpPr>
              <p:cNvPr id="236" name="Google Shape;236;p5"/>
              <p:cNvSpPr/>
              <p:nvPr/>
            </p:nvSpPr>
            <p:spPr>
              <a:xfrm rot="2700000" flipH="1">
                <a:off x="8012290" y="2875755"/>
                <a:ext cx="981794" cy="230783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rot="2700000" flipH="1">
                <a:off x="8125398" y="2987994"/>
                <a:ext cx="981794" cy="230783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" name="Google Shape;238;p5"/>
            <p:cNvSpPr/>
            <p:nvPr/>
          </p:nvSpPr>
          <p:spPr>
            <a:xfrm rot="-5400000">
              <a:off x="1755111" y="-896010"/>
              <a:ext cx="577450" cy="1974708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5"/>
            <p:cNvGrpSpPr/>
            <p:nvPr/>
          </p:nvGrpSpPr>
          <p:grpSpPr>
            <a:xfrm>
              <a:off x="-2276325" y="245976"/>
              <a:ext cx="4558967" cy="134100"/>
              <a:chOff x="796100" y="3019701"/>
              <a:chExt cx="4558967" cy="134100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1" name="Google Shape;241;p5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42" name="Google Shape;242;p5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3" name="Google Shape;243;p5"/>
          <p:cNvGrpSpPr/>
          <p:nvPr/>
        </p:nvGrpSpPr>
        <p:grpSpPr>
          <a:xfrm>
            <a:off x="6795100" y="3095213"/>
            <a:ext cx="4558967" cy="2438355"/>
            <a:chOff x="6490300" y="2866613"/>
            <a:chExt cx="4558967" cy="2438355"/>
          </a:xfrm>
        </p:grpSpPr>
        <p:grpSp>
          <p:nvGrpSpPr>
            <p:cNvPr id="244" name="Google Shape;244;p5"/>
            <p:cNvGrpSpPr/>
            <p:nvPr/>
          </p:nvGrpSpPr>
          <p:grpSpPr>
            <a:xfrm>
              <a:off x="7340128" y="2866613"/>
              <a:ext cx="2439225" cy="2438355"/>
              <a:chOff x="7340128" y="2866613"/>
              <a:chExt cx="2439225" cy="2438355"/>
            </a:xfrm>
          </p:grpSpPr>
          <p:sp>
            <p:nvSpPr>
              <p:cNvPr id="245" name="Google Shape;245;p5"/>
              <p:cNvSpPr/>
              <p:nvPr/>
            </p:nvSpPr>
            <p:spPr>
              <a:xfrm rot="2700000" flipH="1">
                <a:off x="8012290" y="2875755"/>
                <a:ext cx="981794" cy="230783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2700000" flipH="1">
                <a:off x="8125398" y="2987994"/>
                <a:ext cx="981794" cy="230783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 rot="10800000">
              <a:off x="6490300" y="4774026"/>
              <a:ext cx="4558967" cy="134100"/>
              <a:chOff x="796100" y="3019701"/>
              <a:chExt cx="4558967" cy="134100"/>
            </a:xfrm>
          </p:grpSpPr>
          <p:sp>
            <p:nvSpPr>
              <p:cNvPr id="248" name="Google Shape;248;p5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9" name="Google Shape;249;p5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50" name="Google Shape;250;p5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720000" y="919750"/>
            <a:ext cx="3145200" cy="14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720000" y="2628350"/>
            <a:ext cx="31452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78" name="Google Shape;378;p9"/>
          <p:cNvSpPr>
            <a:spLocks noGrp="1"/>
          </p:cNvSpPr>
          <p:nvPr>
            <p:ph type="pic" idx="2"/>
          </p:nvPr>
        </p:nvSpPr>
        <p:spPr>
          <a:xfrm>
            <a:off x="4135800" y="539500"/>
            <a:ext cx="4295100" cy="40692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79" name="Google Shape;379;p9"/>
          <p:cNvGrpSpPr/>
          <p:nvPr/>
        </p:nvGrpSpPr>
        <p:grpSpPr>
          <a:xfrm>
            <a:off x="-2393465" y="-1635538"/>
            <a:ext cx="4710415" cy="5344655"/>
            <a:chOff x="-2317265" y="-1559338"/>
            <a:chExt cx="4710415" cy="5344655"/>
          </a:xfrm>
        </p:grpSpPr>
        <p:pic>
          <p:nvPicPr>
            <p:cNvPr id="380" name="Google Shape;380;p9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-2317265" y="-1559338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1" name="Google Shape;381;p9"/>
            <p:cNvGrpSpPr/>
            <p:nvPr/>
          </p:nvGrpSpPr>
          <p:grpSpPr>
            <a:xfrm>
              <a:off x="-1322674" y="-1333888"/>
              <a:ext cx="3153315" cy="5119205"/>
              <a:chOff x="6643701" y="816087"/>
              <a:chExt cx="3153315" cy="5119205"/>
            </a:xfrm>
          </p:grpSpPr>
          <p:sp>
            <p:nvSpPr>
              <p:cNvPr id="382" name="Google Shape;382;p9"/>
              <p:cNvSpPr/>
              <p:nvPr/>
            </p:nvSpPr>
            <p:spPr>
              <a:xfrm>
                <a:off x="6643701" y="816087"/>
                <a:ext cx="3153315" cy="5119205"/>
              </a:xfrm>
              <a:custGeom>
                <a:avLst/>
                <a:gdLst/>
                <a:ahLst/>
                <a:cxnLst/>
                <a:rect l="l" t="t" r="r" b="b"/>
                <a:pathLst>
                  <a:path w="76882" h="124813" extrusionOk="0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3" name="Google Shape;383;p9"/>
              <p:cNvGrpSpPr/>
              <p:nvPr/>
            </p:nvGrpSpPr>
            <p:grpSpPr>
              <a:xfrm>
                <a:off x="8671986" y="2443197"/>
                <a:ext cx="134004" cy="134004"/>
                <a:chOff x="8356813" y="1074288"/>
                <a:chExt cx="351900" cy="351900"/>
              </a:xfrm>
            </p:grpSpPr>
            <p:sp>
              <p:nvSpPr>
                <p:cNvPr id="384" name="Google Shape;384;p9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9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6" name="Google Shape;386;p9"/>
              <p:cNvGrpSpPr/>
              <p:nvPr/>
            </p:nvGrpSpPr>
            <p:grpSpPr>
              <a:xfrm>
                <a:off x="7678536" y="3129397"/>
                <a:ext cx="134004" cy="134004"/>
                <a:chOff x="8356813" y="1074288"/>
                <a:chExt cx="351900" cy="351900"/>
              </a:xfrm>
            </p:grpSpPr>
            <p:sp>
              <p:nvSpPr>
                <p:cNvPr id="387" name="Google Shape;387;p9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9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9"/>
              <p:cNvGrpSpPr/>
              <p:nvPr/>
            </p:nvGrpSpPr>
            <p:grpSpPr>
              <a:xfrm>
                <a:off x="8062611" y="3503222"/>
                <a:ext cx="134004" cy="134004"/>
                <a:chOff x="8356813" y="1074288"/>
                <a:chExt cx="351900" cy="351900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92" name="Google Shape;392;p9"/>
            <p:cNvGrpSpPr/>
            <p:nvPr/>
          </p:nvGrpSpPr>
          <p:grpSpPr>
            <a:xfrm>
              <a:off x="121568" y="-846844"/>
              <a:ext cx="88151" cy="2151709"/>
              <a:chOff x="3054755" y="4367024"/>
              <a:chExt cx="88142" cy="1137387"/>
            </a:xfrm>
          </p:grpSpPr>
          <p:sp>
            <p:nvSpPr>
              <p:cNvPr id="393" name="Google Shape;393;p9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31" extrusionOk="0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40000">
                    <a:srgbClr val="FF9900">
                      <a:alpha val="40784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9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7731" extrusionOk="0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40000">
                    <a:srgbClr val="FF9900">
                      <a:alpha val="40784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" name="Google Shape;395;p9"/>
            <p:cNvGrpSpPr/>
            <p:nvPr/>
          </p:nvGrpSpPr>
          <p:grpSpPr>
            <a:xfrm>
              <a:off x="361243" y="-718832"/>
              <a:ext cx="88151" cy="2151709"/>
              <a:chOff x="3054755" y="4367024"/>
              <a:chExt cx="88142" cy="1137387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31" extrusionOk="0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7731" extrusionOk="0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9"/>
            <p:cNvSpPr/>
            <p:nvPr/>
          </p:nvSpPr>
          <p:spPr>
            <a:xfrm rot="5400000">
              <a:off x="501466" y="-1277128"/>
              <a:ext cx="1031181" cy="275218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9"/>
            <p:cNvGrpSpPr/>
            <p:nvPr/>
          </p:nvGrpSpPr>
          <p:grpSpPr>
            <a:xfrm>
              <a:off x="-175967" y="337269"/>
              <a:ext cx="480890" cy="481200"/>
              <a:chOff x="959750" y="3039275"/>
              <a:chExt cx="582050" cy="582425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7" name="Google Shape;407;p9"/>
          <p:cNvGrpSpPr/>
          <p:nvPr/>
        </p:nvGrpSpPr>
        <p:grpSpPr>
          <a:xfrm>
            <a:off x="6719910" y="2898312"/>
            <a:ext cx="3920501" cy="3213899"/>
            <a:chOff x="6643710" y="2822113"/>
            <a:chExt cx="3920501" cy="3213899"/>
          </a:xfrm>
        </p:grpSpPr>
        <p:sp>
          <p:nvSpPr>
            <p:cNvPr id="408" name="Google Shape;408;p9"/>
            <p:cNvSpPr/>
            <p:nvPr/>
          </p:nvSpPr>
          <p:spPr>
            <a:xfrm>
              <a:off x="8764950" y="2822113"/>
              <a:ext cx="480893" cy="475828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09" name="Google Shape;409;p9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6643710" y="3043787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0" name="Google Shape;410;p9"/>
            <p:cNvGrpSpPr/>
            <p:nvPr/>
          </p:nvGrpSpPr>
          <p:grpSpPr>
            <a:xfrm>
              <a:off x="8671987" y="3471620"/>
              <a:ext cx="699928" cy="1651024"/>
              <a:chOff x="8337812" y="3492483"/>
              <a:chExt cx="699928" cy="1651024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24714" extrusionOk="0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9"/>
            <p:cNvGrpSpPr/>
            <p:nvPr/>
          </p:nvGrpSpPr>
          <p:grpSpPr>
            <a:xfrm>
              <a:off x="8279400" y="4281138"/>
              <a:ext cx="904666" cy="726121"/>
              <a:chOff x="7945225" y="4302000"/>
              <a:chExt cx="904666" cy="726121"/>
            </a:xfrm>
          </p:grpSpPr>
          <p:sp>
            <p:nvSpPr>
              <p:cNvPr id="415" name="Google Shape;415;p9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" name="Google Shape;418;p9"/>
            <p:cNvSpPr/>
            <p:nvPr/>
          </p:nvSpPr>
          <p:spPr>
            <a:xfrm rot="10800000">
              <a:off x="7869624" y="2920269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 rot="10800000">
              <a:off x="8028970" y="2920884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9"/>
          <p:cNvGrpSpPr/>
          <p:nvPr/>
        </p:nvGrpSpPr>
        <p:grpSpPr>
          <a:xfrm>
            <a:off x="-1953175" y="4816451"/>
            <a:ext cx="4558967" cy="134100"/>
            <a:chOff x="796100" y="3019701"/>
            <a:chExt cx="4558967" cy="134100"/>
          </a:xfrm>
        </p:grpSpPr>
        <p:sp>
          <p:nvSpPr>
            <p:cNvPr id="421" name="Google Shape;421;p9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2" name="Google Shape;422;p9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3" name="Google Shape;423;p9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766475"/>
            <a:ext cx="6576000" cy="10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6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429" name="Google Shape;429;p11"/>
          <p:cNvSpPr txBox="1">
            <a:spLocks noGrp="1"/>
          </p:cNvSpPr>
          <p:nvPr>
            <p:ph type="subTitle" idx="1"/>
          </p:nvPr>
        </p:nvSpPr>
        <p:spPr>
          <a:xfrm>
            <a:off x="713225" y="31183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0" name="Google Shape;430;p11"/>
          <p:cNvGrpSpPr/>
          <p:nvPr/>
        </p:nvGrpSpPr>
        <p:grpSpPr>
          <a:xfrm>
            <a:off x="-889904" y="4083136"/>
            <a:ext cx="4477057" cy="2336436"/>
            <a:chOff x="-889904" y="4006936"/>
            <a:chExt cx="4477057" cy="2336436"/>
          </a:xfrm>
        </p:grpSpPr>
        <p:grpSp>
          <p:nvGrpSpPr>
            <p:cNvPr id="431" name="Google Shape;431;p11"/>
            <p:cNvGrpSpPr/>
            <p:nvPr/>
          </p:nvGrpSpPr>
          <p:grpSpPr>
            <a:xfrm>
              <a:off x="-889904" y="4006936"/>
              <a:ext cx="4477057" cy="2336436"/>
              <a:chOff x="-900729" y="3974486"/>
              <a:chExt cx="4477057" cy="2336436"/>
            </a:xfrm>
          </p:grpSpPr>
          <p:sp>
            <p:nvSpPr>
              <p:cNvPr id="432" name="Google Shape;432;p11"/>
              <p:cNvSpPr/>
              <p:nvPr/>
            </p:nvSpPr>
            <p:spPr>
              <a:xfrm rot="-3600048">
                <a:off x="-675925" y="4363903"/>
                <a:ext cx="1798609" cy="1557602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 rot="-5400000">
                <a:off x="891329" y="3148090"/>
                <a:ext cx="1793675" cy="3576323"/>
              </a:xfrm>
              <a:custGeom>
                <a:avLst/>
                <a:gdLst/>
                <a:ahLst/>
                <a:cxnLst/>
                <a:rect l="l" t="t" r="r" b="b"/>
                <a:pathLst>
                  <a:path w="34647" h="69081" extrusionOk="0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78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4" name="Google Shape;434;p11"/>
              <p:cNvGrpSpPr/>
              <p:nvPr/>
            </p:nvGrpSpPr>
            <p:grpSpPr>
              <a:xfrm>
                <a:off x="63440" y="4608566"/>
                <a:ext cx="496803" cy="497084"/>
                <a:chOff x="3678700" y="407275"/>
                <a:chExt cx="708100" cy="708500"/>
              </a:xfrm>
            </p:grpSpPr>
            <p:sp>
              <p:nvSpPr>
                <p:cNvPr id="435" name="Google Shape;435;p1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1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1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1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1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1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1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2" name="Google Shape;442;p11"/>
              <p:cNvGrpSpPr/>
              <p:nvPr/>
            </p:nvGrpSpPr>
            <p:grpSpPr>
              <a:xfrm>
                <a:off x="464815" y="4608566"/>
                <a:ext cx="496803" cy="497084"/>
                <a:chOff x="3678700" y="407275"/>
                <a:chExt cx="708100" cy="708500"/>
              </a:xfrm>
            </p:grpSpPr>
            <p:sp>
              <p:nvSpPr>
                <p:cNvPr id="443" name="Google Shape;443;p1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1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1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50" name="Google Shape;450;p11"/>
            <p:cNvGrpSpPr/>
            <p:nvPr/>
          </p:nvGrpSpPr>
          <p:grpSpPr>
            <a:xfrm rot="5400000">
              <a:off x="1017275" y="4934200"/>
              <a:ext cx="439200" cy="439100"/>
              <a:chOff x="1101075" y="2142375"/>
              <a:chExt cx="439200" cy="439100"/>
            </a:xfrm>
          </p:grpSpPr>
          <p:sp>
            <p:nvSpPr>
              <p:cNvPr id="451" name="Google Shape;451;p11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3" name="Google Shape;453;p11"/>
          <p:cNvGrpSpPr/>
          <p:nvPr/>
        </p:nvGrpSpPr>
        <p:grpSpPr>
          <a:xfrm>
            <a:off x="-2613417" y="-2882410"/>
            <a:ext cx="8164418" cy="6343459"/>
            <a:chOff x="-2613417" y="-2806210"/>
            <a:chExt cx="8164418" cy="6343459"/>
          </a:xfrm>
        </p:grpSpPr>
        <p:grpSp>
          <p:nvGrpSpPr>
            <p:cNvPr id="454" name="Google Shape;454;p11"/>
            <p:cNvGrpSpPr/>
            <p:nvPr/>
          </p:nvGrpSpPr>
          <p:grpSpPr>
            <a:xfrm>
              <a:off x="-191059" y="95963"/>
              <a:ext cx="1538562" cy="971589"/>
              <a:chOff x="-191059" y="95963"/>
              <a:chExt cx="1538562" cy="971589"/>
            </a:xfrm>
          </p:grpSpPr>
          <p:grpSp>
            <p:nvGrpSpPr>
              <p:cNvPr id="455" name="Google Shape;455;p11"/>
              <p:cNvGrpSpPr/>
              <p:nvPr/>
            </p:nvGrpSpPr>
            <p:grpSpPr>
              <a:xfrm>
                <a:off x="-191059" y="201619"/>
                <a:ext cx="904284" cy="865933"/>
                <a:chOff x="2038491" y="-937756"/>
                <a:chExt cx="904284" cy="865933"/>
              </a:xfrm>
            </p:grpSpPr>
            <p:grpSp>
              <p:nvGrpSpPr>
                <p:cNvPr id="456" name="Google Shape;456;p11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457" name="Google Shape;457;p11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11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11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0" name="Google Shape;460;p11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1" name="Google Shape;461;p11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62" name="Google Shape;462;p11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3" name="Google Shape;463;p11"/>
              <p:cNvGrpSpPr/>
              <p:nvPr/>
            </p:nvGrpSpPr>
            <p:grpSpPr>
              <a:xfrm>
                <a:off x="584533" y="95963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464" name="Google Shape;464;p11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465" name="Google Shape;465;p11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11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11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11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11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70" name="Google Shape;470;p11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1" name="Google Shape;471;p11"/>
              <p:cNvGrpSpPr/>
              <p:nvPr/>
            </p:nvGrpSpPr>
            <p:grpSpPr>
              <a:xfrm>
                <a:off x="530445" y="481913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472" name="Google Shape;472;p11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473" name="Google Shape;473;p11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11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11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" name="Google Shape;476;p11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" name="Google Shape;477;p11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78" name="Google Shape;478;p11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9" name="Google Shape;479;p11"/>
              <p:cNvGrpSpPr/>
              <p:nvPr/>
            </p:nvGrpSpPr>
            <p:grpSpPr>
              <a:xfrm>
                <a:off x="874020" y="312788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480" name="Google Shape;480;p11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481" name="Google Shape;481;p11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11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11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11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11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86" name="Google Shape;486;p11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7" name="Google Shape;487;p11"/>
            <p:cNvGrpSpPr/>
            <p:nvPr/>
          </p:nvGrpSpPr>
          <p:grpSpPr>
            <a:xfrm rot="-7479050">
              <a:off x="-2051246" y="-1642948"/>
              <a:ext cx="4889863" cy="3931229"/>
              <a:chOff x="7103825" y="-713112"/>
              <a:chExt cx="3785226" cy="3043150"/>
            </a:xfrm>
          </p:grpSpPr>
          <p:sp>
            <p:nvSpPr>
              <p:cNvPr id="488" name="Google Shape;488;p11"/>
              <p:cNvSpPr/>
              <p:nvPr/>
            </p:nvSpPr>
            <p:spPr>
              <a:xfrm rot="-3600017">
                <a:off x="7761095" y="-21"/>
                <a:ext cx="2152450" cy="1864030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89" name="Google Shape;489;p11"/>
              <p:cNvPicPr preferRelativeResize="0"/>
              <p:nvPr/>
            </p:nvPicPr>
            <p:blipFill rotWithShape="1">
              <a:blip r:embed="rId2">
                <a:alphaModFix/>
              </a:blip>
              <a:srcRect t="17657" b="17663"/>
              <a:stretch/>
            </p:blipFill>
            <p:spPr>
              <a:xfrm>
                <a:off x="7103825" y="-713112"/>
                <a:ext cx="3785226" cy="2888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0" name="Google Shape;490;p11"/>
            <p:cNvGrpSpPr/>
            <p:nvPr/>
          </p:nvGrpSpPr>
          <p:grpSpPr>
            <a:xfrm>
              <a:off x="-640220" y="-2653973"/>
              <a:ext cx="6191222" cy="6191222"/>
              <a:chOff x="-640220" y="-2502423"/>
              <a:chExt cx="6191222" cy="6191222"/>
            </a:xfrm>
          </p:grpSpPr>
          <p:sp>
            <p:nvSpPr>
              <p:cNvPr id="491" name="Google Shape;491;p11"/>
              <p:cNvSpPr/>
              <p:nvPr/>
            </p:nvSpPr>
            <p:spPr>
              <a:xfrm rot="-8100000">
                <a:off x="452224" y="-1781500"/>
                <a:ext cx="4006334" cy="4749375"/>
              </a:xfrm>
              <a:custGeom>
                <a:avLst/>
                <a:gdLst/>
                <a:ahLst/>
                <a:cxnLst/>
                <a:rect l="l" t="t" r="r" b="b"/>
                <a:pathLst>
                  <a:path w="97678" h="115794" extrusionOk="0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 rot="-8100000">
                <a:off x="83608" y="-617740"/>
                <a:ext cx="2925242" cy="3057723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subTitle" idx="1"/>
          </p:nvPr>
        </p:nvSpPr>
        <p:spPr>
          <a:xfrm>
            <a:off x="720000" y="2244725"/>
            <a:ext cx="2661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2"/>
          </p:nvPr>
        </p:nvSpPr>
        <p:spPr>
          <a:xfrm>
            <a:off x="4366700" y="2244725"/>
            <a:ext cx="2661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subTitle" idx="3"/>
          </p:nvPr>
        </p:nvSpPr>
        <p:spPr>
          <a:xfrm>
            <a:off x="720000" y="3940900"/>
            <a:ext cx="2661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4"/>
          </p:nvPr>
        </p:nvSpPr>
        <p:spPr>
          <a:xfrm>
            <a:off x="4366700" y="3940900"/>
            <a:ext cx="2661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3" y="1344775"/>
            <a:ext cx="10575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t>xx%</a:t>
            </a:r>
          </a:p>
        </p:txBody>
      </p:sp>
      <p:sp>
        <p:nvSpPr>
          <p:cNvPr id="501" name="Google Shape;501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3" y="3040971"/>
            <a:ext cx="10575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t>xx%</a:t>
            </a:r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7" hasCustomPrompt="1"/>
          </p:nvPr>
        </p:nvSpPr>
        <p:spPr>
          <a:xfrm>
            <a:off x="4366698" y="1344775"/>
            <a:ext cx="10575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8" hasCustomPrompt="1"/>
          </p:nvPr>
        </p:nvSpPr>
        <p:spPr>
          <a:xfrm>
            <a:off x="4366698" y="3040971"/>
            <a:ext cx="10575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subTitle" idx="9"/>
          </p:nvPr>
        </p:nvSpPr>
        <p:spPr>
          <a:xfrm>
            <a:off x="720000" y="1918675"/>
            <a:ext cx="323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19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05" name="Google Shape;505;p13"/>
          <p:cNvSpPr txBox="1">
            <a:spLocks noGrp="1"/>
          </p:cNvSpPr>
          <p:nvPr>
            <p:ph type="subTitle" idx="13"/>
          </p:nvPr>
        </p:nvSpPr>
        <p:spPr>
          <a:xfrm>
            <a:off x="4366698" y="1918675"/>
            <a:ext cx="323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19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06" name="Google Shape;506;p13"/>
          <p:cNvSpPr txBox="1">
            <a:spLocks noGrp="1"/>
          </p:cNvSpPr>
          <p:nvPr>
            <p:ph type="subTitle" idx="14"/>
          </p:nvPr>
        </p:nvSpPr>
        <p:spPr>
          <a:xfrm>
            <a:off x="720000" y="3614801"/>
            <a:ext cx="323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19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507" name="Google Shape;507;p13"/>
          <p:cNvSpPr txBox="1">
            <a:spLocks noGrp="1"/>
          </p:cNvSpPr>
          <p:nvPr>
            <p:ph type="subTitle" idx="15"/>
          </p:nvPr>
        </p:nvSpPr>
        <p:spPr>
          <a:xfrm>
            <a:off x="4366698" y="3614801"/>
            <a:ext cx="323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19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grpSp>
        <p:nvGrpSpPr>
          <p:cNvPr id="508" name="Google Shape;508;p13"/>
          <p:cNvGrpSpPr/>
          <p:nvPr/>
        </p:nvGrpSpPr>
        <p:grpSpPr>
          <a:xfrm>
            <a:off x="-808923" y="2711465"/>
            <a:ext cx="2097951" cy="3309497"/>
            <a:chOff x="-656523" y="2711465"/>
            <a:chExt cx="2097951" cy="3309497"/>
          </a:xfrm>
        </p:grpSpPr>
        <p:sp>
          <p:nvSpPr>
            <p:cNvPr id="509" name="Google Shape;509;p13"/>
            <p:cNvSpPr/>
            <p:nvPr/>
          </p:nvSpPr>
          <p:spPr>
            <a:xfrm flipH="1">
              <a:off x="-352474" y="4279466"/>
              <a:ext cx="1139424" cy="986746"/>
            </a:xfrm>
            <a:custGeom>
              <a:avLst/>
              <a:gdLst/>
              <a:ahLst/>
              <a:cxnLst/>
              <a:rect l="l" t="t" r="r" b="b"/>
              <a:pathLst>
                <a:path w="51285" h="44413" extrusionOk="0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3"/>
            <p:cNvGrpSpPr/>
            <p:nvPr/>
          </p:nvGrpSpPr>
          <p:grpSpPr>
            <a:xfrm>
              <a:off x="323479" y="4682324"/>
              <a:ext cx="328346" cy="328531"/>
              <a:chOff x="3678700" y="407275"/>
              <a:chExt cx="708100" cy="708500"/>
            </a:xfrm>
          </p:grpSpPr>
          <p:sp>
            <p:nvSpPr>
              <p:cNvPr id="511" name="Google Shape;511;p13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3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3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3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" name="Google Shape;518;p13"/>
            <p:cNvGrpSpPr/>
            <p:nvPr/>
          </p:nvGrpSpPr>
          <p:grpSpPr>
            <a:xfrm>
              <a:off x="-541317" y="2711465"/>
              <a:ext cx="1117945" cy="1598547"/>
              <a:chOff x="-541317" y="2711465"/>
              <a:chExt cx="1117945" cy="1598547"/>
            </a:xfrm>
          </p:grpSpPr>
          <p:sp>
            <p:nvSpPr>
              <p:cNvPr id="519" name="Google Shape;519;p13"/>
              <p:cNvSpPr/>
              <p:nvPr/>
            </p:nvSpPr>
            <p:spPr>
              <a:xfrm rot="8999999">
                <a:off x="-132025" y="2659081"/>
                <a:ext cx="246869" cy="1703314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dk2">
                  <a:alpha val="313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0" name="Google Shape;520;p13"/>
              <p:cNvGrpSpPr/>
              <p:nvPr/>
            </p:nvGrpSpPr>
            <p:grpSpPr>
              <a:xfrm>
                <a:off x="442584" y="4120912"/>
                <a:ext cx="134044" cy="134013"/>
                <a:chOff x="1101075" y="2142375"/>
                <a:chExt cx="439200" cy="439100"/>
              </a:xfrm>
            </p:grpSpPr>
            <p:sp>
              <p:nvSpPr>
                <p:cNvPr id="521" name="Google Shape;521;p13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dist="9525" dir="2280000" algn="bl" rotWithShape="0">
                    <a:schemeClr val="lt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dist="9525" dir="2280000" algn="bl" rotWithShape="0">
                    <a:schemeClr val="lt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3" name="Google Shape;523;p13"/>
            <p:cNvGrpSpPr/>
            <p:nvPr/>
          </p:nvGrpSpPr>
          <p:grpSpPr>
            <a:xfrm rot="-9080766">
              <a:off x="-341725" y="3731687"/>
              <a:ext cx="1117904" cy="1598488"/>
              <a:chOff x="-541317" y="2711465"/>
              <a:chExt cx="1117945" cy="1598547"/>
            </a:xfrm>
          </p:grpSpPr>
          <p:sp>
            <p:nvSpPr>
              <p:cNvPr id="524" name="Google Shape;524;p13"/>
              <p:cNvSpPr/>
              <p:nvPr/>
            </p:nvSpPr>
            <p:spPr>
              <a:xfrm rot="8999999">
                <a:off x="-132025" y="2659081"/>
                <a:ext cx="246869" cy="1703314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dk2">
                  <a:alpha val="313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5" name="Google Shape;525;p13"/>
              <p:cNvGrpSpPr/>
              <p:nvPr/>
            </p:nvGrpSpPr>
            <p:grpSpPr>
              <a:xfrm>
                <a:off x="442584" y="4120912"/>
                <a:ext cx="134044" cy="134013"/>
                <a:chOff x="1101075" y="2142375"/>
                <a:chExt cx="439200" cy="439100"/>
              </a:xfrm>
            </p:grpSpPr>
            <p:sp>
              <p:nvSpPr>
                <p:cNvPr id="526" name="Google Shape;526;p13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dist="9525" dir="2280000" algn="bl" rotWithShape="0">
                    <a:schemeClr val="lt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3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dist="9525" dir="2280000" algn="bl" rotWithShape="0">
                    <a:schemeClr val="lt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8" name="Google Shape;528;p13"/>
            <p:cNvGrpSpPr/>
            <p:nvPr/>
          </p:nvGrpSpPr>
          <p:grpSpPr>
            <a:xfrm rot="10800000">
              <a:off x="323483" y="4422415"/>
              <a:ext cx="1117945" cy="1598547"/>
              <a:chOff x="-541317" y="2711465"/>
              <a:chExt cx="1117945" cy="1598547"/>
            </a:xfrm>
          </p:grpSpPr>
          <p:sp>
            <p:nvSpPr>
              <p:cNvPr id="529" name="Google Shape;529;p13"/>
              <p:cNvSpPr/>
              <p:nvPr/>
            </p:nvSpPr>
            <p:spPr>
              <a:xfrm rot="8999999">
                <a:off x="-132025" y="2659081"/>
                <a:ext cx="246869" cy="1703314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dk2">
                  <a:alpha val="313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0" name="Google Shape;530;p13"/>
              <p:cNvGrpSpPr/>
              <p:nvPr/>
            </p:nvGrpSpPr>
            <p:grpSpPr>
              <a:xfrm>
                <a:off x="442584" y="4120912"/>
                <a:ext cx="134044" cy="134013"/>
                <a:chOff x="1101075" y="2142375"/>
                <a:chExt cx="439200" cy="439100"/>
              </a:xfrm>
            </p:grpSpPr>
            <p:sp>
              <p:nvSpPr>
                <p:cNvPr id="531" name="Google Shape;531;p13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dist="9525" dir="2280000" algn="bl" rotWithShape="0">
                    <a:schemeClr val="lt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3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dist="9525" dir="2280000" algn="bl" rotWithShape="0">
                    <a:schemeClr val="lt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33" name="Google Shape;533;p13"/>
          <p:cNvGrpSpPr/>
          <p:nvPr/>
        </p:nvGrpSpPr>
        <p:grpSpPr>
          <a:xfrm>
            <a:off x="6470875" y="-1735180"/>
            <a:ext cx="4257000" cy="4171657"/>
            <a:chOff x="6394675" y="-1658980"/>
            <a:chExt cx="4257000" cy="4171657"/>
          </a:xfrm>
        </p:grpSpPr>
        <p:grpSp>
          <p:nvGrpSpPr>
            <p:cNvPr id="534" name="Google Shape;534;p13"/>
            <p:cNvGrpSpPr/>
            <p:nvPr/>
          </p:nvGrpSpPr>
          <p:grpSpPr>
            <a:xfrm rot="-2700000" flipH="1">
              <a:off x="7289785" y="-1246897"/>
              <a:ext cx="2552124" cy="3347490"/>
              <a:chOff x="2976325" y="908175"/>
              <a:chExt cx="4028179" cy="5283555"/>
            </a:xfrm>
          </p:grpSpPr>
          <p:sp>
            <p:nvSpPr>
              <p:cNvPr id="535" name="Google Shape;535;p13"/>
              <p:cNvSpPr/>
              <p:nvPr/>
            </p:nvSpPr>
            <p:spPr>
              <a:xfrm>
                <a:off x="2976325" y="930036"/>
                <a:ext cx="4006263" cy="4749291"/>
              </a:xfrm>
              <a:custGeom>
                <a:avLst/>
                <a:gdLst/>
                <a:ahLst/>
                <a:cxnLst/>
                <a:rect l="l" t="t" r="r" b="b"/>
                <a:pathLst>
                  <a:path w="97678" h="115794" extrusionOk="0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>
                <a:off x="3934943" y="908175"/>
                <a:ext cx="2925190" cy="3057668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>
                <a:off x="3851189" y="1072525"/>
                <a:ext cx="3153315" cy="5119205"/>
              </a:xfrm>
              <a:custGeom>
                <a:avLst/>
                <a:gdLst/>
                <a:ahLst/>
                <a:cxnLst/>
                <a:rect l="l" t="t" r="r" b="b"/>
                <a:pathLst>
                  <a:path w="76882" h="124813" extrusionOk="0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8" name="Google Shape;538;p13"/>
            <p:cNvSpPr/>
            <p:nvPr/>
          </p:nvSpPr>
          <p:spPr>
            <a:xfrm>
              <a:off x="6394675" y="0"/>
              <a:ext cx="284119" cy="246048"/>
            </a:xfrm>
            <a:custGeom>
              <a:avLst/>
              <a:gdLst/>
              <a:ahLst/>
              <a:cxnLst/>
              <a:rect l="l" t="t" r="r" b="b"/>
              <a:pathLst>
                <a:path w="51285" h="44413" extrusionOk="0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>
              <a:gsLst>
                <a:gs pos="0">
                  <a:srgbClr val="0C0A9E">
                    <a:alpha val="2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6627600" y="-49075"/>
              <a:ext cx="570546" cy="494095"/>
            </a:xfrm>
            <a:custGeom>
              <a:avLst/>
              <a:gdLst/>
              <a:ahLst/>
              <a:cxnLst/>
              <a:rect l="l" t="t" r="r" b="b"/>
              <a:pathLst>
                <a:path w="51285" h="44413" extrusionOk="0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13"/>
          <p:cNvGrpSpPr/>
          <p:nvPr/>
        </p:nvGrpSpPr>
        <p:grpSpPr>
          <a:xfrm>
            <a:off x="-113888" y="229201"/>
            <a:ext cx="1891393" cy="134100"/>
            <a:chOff x="-113888" y="229201"/>
            <a:chExt cx="1891393" cy="134100"/>
          </a:xfrm>
        </p:grpSpPr>
        <p:sp>
          <p:nvSpPr>
            <p:cNvPr id="541" name="Google Shape;541;p13"/>
            <p:cNvSpPr/>
            <p:nvPr/>
          </p:nvSpPr>
          <p:spPr>
            <a:xfrm>
              <a:off x="1643404" y="2292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2" name="Google Shape;542;p13"/>
            <p:cNvCxnSpPr/>
            <p:nvPr/>
          </p:nvCxnSpPr>
          <p:spPr>
            <a:xfrm rot="10800000">
              <a:off x="783712" y="-601348"/>
              <a:ext cx="0" cy="179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3" name="Google Shape;543;p13"/>
            <p:cNvSpPr/>
            <p:nvPr/>
          </p:nvSpPr>
          <p:spPr>
            <a:xfrm>
              <a:off x="1673517" y="2593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6"/>
          <p:cNvSpPr txBox="1">
            <a:spLocks noGrp="1"/>
          </p:cNvSpPr>
          <p:nvPr>
            <p:ph type="subTitle" idx="1"/>
          </p:nvPr>
        </p:nvSpPr>
        <p:spPr>
          <a:xfrm>
            <a:off x="1804750" y="1935218"/>
            <a:ext cx="2102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26"/>
          <p:cNvSpPr txBox="1">
            <a:spLocks noGrp="1"/>
          </p:cNvSpPr>
          <p:nvPr>
            <p:ph type="subTitle" idx="2"/>
          </p:nvPr>
        </p:nvSpPr>
        <p:spPr>
          <a:xfrm>
            <a:off x="5237152" y="1935218"/>
            <a:ext cx="2102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26"/>
          <p:cNvSpPr txBox="1">
            <a:spLocks noGrp="1"/>
          </p:cNvSpPr>
          <p:nvPr>
            <p:ph type="subTitle" idx="3"/>
          </p:nvPr>
        </p:nvSpPr>
        <p:spPr>
          <a:xfrm>
            <a:off x="1804750" y="3561374"/>
            <a:ext cx="2102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26"/>
          <p:cNvSpPr txBox="1">
            <a:spLocks noGrp="1"/>
          </p:cNvSpPr>
          <p:nvPr>
            <p:ph type="subTitle" idx="4"/>
          </p:nvPr>
        </p:nvSpPr>
        <p:spPr>
          <a:xfrm>
            <a:off x="5237152" y="3561374"/>
            <a:ext cx="2102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0" name="Google Shape;1170;p26"/>
          <p:cNvSpPr txBox="1">
            <a:spLocks noGrp="1"/>
          </p:cNvSpPr>
          <p:nvPr>
            <p:ph type="subTitle" idx="5"/>
          </p:nvPr>
        </p:nvSpPr>
        <p:spPr>
          <a:xfrm>
            <a:off x="1804750" y="1605775"/>
            <a:ext cx="2102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1171" name="Google Shape;1171;p26"/>
          <p:cNvSpPr txBox="1">
            <a:spLocks noGrp="1"/>
          </p:cNvSpPr>
          <p:nvPr>
            <p:ph type="subTitle" idx="6"/>
          </p:nvPr>
        </p:nvSpPr>
        <p:spPr>
          <a:xfrm>
            <a:off x="5237150" y="1605775"/>
            <a:ext cx="2102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1172" name="Google Shape;1172;p26"/>
          <p:cNvSpPr txBox="1">
            <a:spLocks noGrp="1"/>
          </p:cNvSpPr>
          <p:nvPr>
            <p:ph type="subTitle" idx="7"/>
          </p:nvPr>
        </p:nvSpPr>
        <p:spPr>
          <a:xfrm>
            <a:off x="1804750" y="3231981"/>
            <a:ext cx="2102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1173" name="Google Shape;1173;p26"/>
          <p:cNvSpPr txBox="1">
            <a:spLocks noGrp="1"/>
          </p:cNvSpPr>
          <p:nvPr>
            <p:ph type="subTitle" idx="8"/>
          </p:nvPr>
        </p:nvSpPr>
        <p:spPr>
          <a:xfrm>
            <a:off x="5237150" y="3231981"/>
            <a:ext cx="2102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grpSp>
        <p:nvGrpSpPr>
          <p:cNvPr id="1174" name="Google Shape;1174;p26"/>
          <p:cNvGrpSpPr/>
          <p:nvPr/>
        </p:nvGrpSpPr>
        <p:grpSpPr>
          <a:xfrm>
            <a:off x="-2902027" y="1271890"/>
            <a:ext cx="6191222" cy="6191222"/>
            <a:chOff x="-2825827" y="1271890"/>
            <a:chExt cx="6191222" cy="6191222"/>
          </a:xfrm>
        </p:grpSpPr>
        <p:pic>
          <p:nvPicPr>
            <p:cNvPr id="1175" name="Google Shape;1175;p26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-680950" y="386672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76" name="Google Shape;1176;p26"/>
            <p:cNvGrpSpPr/>
            <p:nvPr/>
          </p:nvGrpSpPr>
          <p:grpSpPr>
            <a:xfrm>
              <a:off x="-2825827" y="1271890"/>
              <a:ext cx="6191222" cy="6191222"/>
              <a:chOff x="-2825827" y="1271890"/>
              <a:chExt cx="6191222" cy="6191222"/>
            </a:xfrm>
          </p:grpSpPr>
          <p:sp>
            <p:nvSpPr>
              <p:cNvPr id="1177" name="Google Shape;1177;p26"/>
              <p:cNvSpPr/>
              <p:nvPr/>
            </p:nvSpPr>
            <p:spPr>
              <a:xfrm rot="2700000" flipH="1">
                <a:off x="-1733384" y="1992813"/>
                <a:ext cx="4006334" cy="4749375"/>
              </a:xfrm>
              <a:custGeom>
                <a:avLst/>
                <a:gdLst/>
                <a:ahLst/>
                <a:cxnLst/>
                <a:rect l="l" t="t" r="r" b="b"/>
                <a:pathLst>
                  <a:path w="97678" h="115794" extrusionOk="0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78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6"/>
              <p:cNvSpPr/>
              <p:nvPr/>
            </p:nvSpPr>
            <p:spPr>
              <a:xfrm rot="2700000" flipH="1">
                <a:off x="-1192832" y="2500186"/>
                <a:ext cx="2925242" cy="3057723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9" name="Google Shape;1179;p26"/>
              <p:cNvGrpSpPr/>
              <p:nvPr/>
            </p:nvGrpSpPr>
            <p:grpSpPr>
              <a:xfrm rot="10800000">
                <a:off x="384881" y="3042905"/>
                <a:ext cx="134100" cy="134100"/>
                <a:chOff x="-1999139" y="3143772"/>
                <a:chExt cx="134100" cy="134100"/>
              </a:xfrm>
            </p:grpSpPr>
            <p:sp>
              <p:nvSpPr>
                <p:cNvPr id="1180" name="Google Shape;1180;p26"/>
                <p:cNvSpPr/>
                <p:nvPr/>
              </p:nvSpPr>
              <p:spPr>
                <a:xfrm>
                  <a:off x="-1999139" y="3143772"/>
                  <a:ext cx="134100" cy="1341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-1980219" y="3162691"/>
                  <a:ext cx="96300" cy="9630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2" name="Google Shape;1182;p26"/>
              <p:cNvGrpSpPr/>
              <p:nvPr/>
            </p:nvGrpSpPr>
            <p:grpSpPr>
              <a:xfrm rot="10800000">
                <a:off x="146106" y="3710980"/>
                <a:ext cx="134100" cy="134100"/>
                <a:chOff x="-1999139" y="3143772"/>
                <a:chExt cx="134100" cy="134100"/>
              </a:xfrm>
            </p:grpSpPr>
            <p:sp>
              <p:nvSpPr>
                <p:cNvPr id="1183" name="Google Shape;1183;p26"/>
                <p:cNvSpPr/>
                <p:nvPr/>
              </p:nvSpPr>
              <p:spPr>
                <a:xfrm>
                  <a:off x="-1999139" y="3143772"/>
                  <a:ext cx="134100" cy="1341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26"/>
                <p:cNvSpPr/>
                <p:nvPr/>
              </p:nvSpPr>
              <p:spPr>
                <a:xfrm>
                  <a:off x="-1980219" y="3162691"/>
                  <a:ext cx="96300" cy="9630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5" name="Google Shape;1185;p26"/>
              <p:cNvGrpSpPr/>
              <p:nvPr/>
            </p:nvGrpSpPr>
            <p:grpSpPr>
              <a:xfrm>
                <a:off x="-102297" y="3780153"/>
                <a:ext cx="939901" cy="2449421"/>
                <a:chOff x="-102297" y="3780153"/>
                <a:chExt cx="939901" cy="2449421"/>
              </a:xfrm>
            </p:grpSpPr>
            <p:sp>
              <p:nvSpPr>
                <p:cNvPr id="1186" name="Google Shape;1186;p26"/>
                <p:cNvSpPr/>
                <p:nvPr/>
              </p:nvSpPr>
              <p:spPr>
                <a:xfrm rot="10800000">
                  <a:off x="260154" y="4254866"/>
                  <a:ext cx="577450" cy="19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9" h="48146" extrusionOk="0">
                      <a:moveTo>
                        <a:pt x="13866" y="0"/>
                      </a:moveTo>
                      <a:lnTo>
                        <a:pt x="5867" y="7999"/>
                      </a:lnTo>
                      <a:lnTo>
                        <a:pt x="5836" y="8045"/>
                      </a:lnTo>
                      <a:lnTo>
                        <a:pt x="5836" y="31737"/>
                      </a:lnTo>
                      <a:lnTo>
                        <a:pt x="1" y="37541"/>
                      </a:lnTo>
                      <a:lnTo>
                        <a:pt x="1" y="48146"/>
                      </a:lnTo>
                      <a:lnTo>
                        <a:pt x="306" y="48146"/>
                      </a:lnTo>
                      <a:lnTo>
                        <a:pt x="306" y="37679"/>
                      </a:lnTo>
                      <a:lnTo>
                        <a:pt x="6141" y="31874"/>
                      </a:lnTo>
                      <a:lnTo>
                        <a:pt x="6141" y="8167"/>
                      </a:lnTo>
                      <a:lnTo>
                        <a:pt x="14079" y="229"/>
                      </a:lnTo>
                      <a:lnTo>
                        <a:pt x="1386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26"/>
                <p:cNvSpPr/>
                <p:nvPr/>
              </p:nvSpPr>
              <p:spPr>
                <a:xfrm rot="10800000">
                  <a:off x="-102297" y="3780153"/>
                  <a:ext cx="687411" cy="2086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0" h="43180" extrusionOk="0">
                      <a:moveTo>
                        <a:pt x="16531" y="1"/>
                      </a:moveTo>
                      <a:lnTo>
                        <a:pt x="4403" y="12159"/>
                      </a:lnTo>
                      <a:lnTo>
                        <a:pt x="4342" y="12190"/>
                      </a:lnTo>
                      <a:lnTo>
                        <a:pt x="4342" y="25734"/>
                      </a:lnTo>
                      <a:lnTo>
                        <a:pt x="0" y="30077"/>
                      </a:lnTo>
                      <a:lnTo>
                        <a:pt x="8746" y="38822"/>
                      </a:lnTo>
                      <a:lnTo>
                        <a:pt x="8746" y="43180"/>
                      </a:lnTo>
                      <a:lnTo>
                        <a:pt x="9066" y="43180"/>
                      </a:lnTo>
                      <a:lnTo>
                        <a:pt x="9066" y="38700"/>
                      </a:lnTo>
                      <a:lnTo>
                        <a:pt x="442" y="30077"/>
                      </a:lnTo>
                      <a:lnTo>
                        <a:pt x="4662" y="25872"/>
                      </a:lnTo>
                      <a:lnTo>
                        <a:pt x="4662" y="12327"/>
                      </a:lnTo>
                      <a:lnTo>
                        <a:pt x="16760" y="230"/>
                      </a:lnTo>
                      <a:lnTo>
                        <a:pt x="16531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88" name="Google Shape;1188;p26"/>
                <p:cNvGrpSpPr/>
                <p:nvPr/>
              </p:nvGrpSpPr>
              <p:grpSpPr>
                <a:xfrm rot="10800000">
                  <a:off x="532825" y="5492502"/>
                  <a:ext cx="134004" cy="134004"/>
                  <a:chOff x="8356813" y="1074288"/>
                  <a:chExt cx="351900" cy="351900"/>
                </a:xfrm>
              </p:grpSpPr>
              <p:sp>
                <p:nvSpPr>
                  <p:cNvPr id="1189" name="Google Shape;1189;p26"/>
                  <p:cNvSpPr/>
                  <p:nvPr/>
                </p:nvSpPr>
                <p:spPr>
                  <a:xfrm>
                    <a:off x="8356813" y="1074288"/>
                    <a:ext cx="351900" cy="3519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0" name="Google Shape;1190;p26"/>
                  <p:cNvSpPr/>
                  <p:nvPr/>
                </p:nvSpPr>
                <p:spPr>
                  <a:xfrm>
                    <a:off x="8406497" y="1123972"/>
                    <a:ext cx="252600" cy="2526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1191" name="Google Shape;1191;p26"/>
          <p:cNvGrpSpPr/>
          <p:nvPr/>
        </p:nvGrpSpPr>
        <p:grpSpPr>
          <a:xfrm>
            <a:off x="5650173" y="-1036475"/>
            <a:ext cx="6191222" cy="6865137"/>
            <a:chOff x="5497773" y="-1036475"/>
            <a:chExt cx="6191222" cy="6865137"/>
          </a:xfrm>
        </p:grpSpPr>
        <p:grpSp>
          <p:nvGrpSpPr>
            <p:cNvPr id="1192" name="Google Shape;1192;p26"/>
            <p:cNvGrpSpPr/>
            <p:nvPr/>
          </p:nvGrpSpPr>
          <p:grpSpPr>
            <a:xfrm>
              <a:off x="5497773" y="-362560"/>
              <a:ext cx="6191222" cy="6191222"/>
              <a:chOff x="5584373" y="-362560"/>
              <a:chExt cx="6191222" cy="6191222"/>
            </a:xfrm>
          </p:grpSpPr>
          <p:grpSp>
            <p:nvGrpSpPr>
              <p:cNvPr id="1193" name="Google Shape;1193;p26"/>
              <p:cNvGrpSpPr/>
              <p:nvPr/>
            </p:nvGrpSpPr>
            <p:grpSpPr>
              <a:xfrm>
                <a:off x="5584373" y="-362560"/>
                <a:ext cx="6191222" cy="6191222"/>
                <a:chOff x="5443673" y="-405860"/>
                <a:chExt cx="6191222" cy="6191222"/>
              </a:xfrm>
            </p:grpSpPr>
            <p:sp>
              <p:nvSpPr>
                <p:cNvPr id="1194" name="Google Shape;1194;p26"/>
                <p:cNvSpPr/>
                <p:nvPr/>
              </p:nvSpPr>
              <p:spPr>
                <a:xfrm rot="-8100000" flipH="1">
                  <a:off x="6536116" y="315063"/>
                  <a:ext cx="4006334" cy="474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78" h="115794" extrusionOk="0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0000">
                      <a:srgbClr val="FF9900">
                        <a:alpha val="4078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26"/>
                <p:cNvSpPr/>
                <p:nvPr/>
              </p:nvSpPr>
              <p:spPr>
                <a:xfrm rot="-8100000" flipH="1">
                  <a:off x="7076657" y="1499343"/>
                  <a:ext cx="2925242" cy="3057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20" h="74550" extrusionOk="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26"/>
                <p:cNvSpPr/>
                <p:nvPr/>
              </p:nvSpPr>
              <p:spPr>
                <a:xfrm>
                  <a:off x="8301511" y="-335348"/>
                  <a:ext cx="577450" cy="19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9" h="48146" extrusionOk="0">
                      <a:moveTo>
                        <a:pt x="13866" y="0"/>
                      </a:moveTo>
                      <a:lnTo>
                        <a:pt x="5867" y="7999"/>
                      </a:lnTo>
                      <a:lnTo>
                        <a:pt x="5836" y="8045"/>
                      </a:lnTo>
                      <a:lnTo>
                        <a:pt x="5836" y="31737"/>
                      </a:lnTo>
                      <a:lnTo>
                        <a:pt x="1" y="37541"/>
                      </a:lnTo>
                      <a:lnTo>
                        <a:pt x="1" y="48146"/>
                      </a:lnTo>
                      <a:lnTo>
                        <a:pt x="306" y="48146"/>
                      </a:lnTo>
                      <a:lnTo>
                        <a:pt x="306" y="37679"/>
                      </a:lnTo>
                      <a:lnTo>
                        <a:pt x="6141" y="31874"/>
                      </a:lnTo>
                      <a:lnTo>
                        <a:pt x="6141" y="8167"/>
                      </a:lnTo>
                      <a:lnTo>
                        <a:pt x="14079" y="229"/>
                      </a:lnTo>
                      <a:lnTo>
                        <a:pt x="1386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26"/>
                <p:cNvSpPr/>
                <p:nvPr/>
              </p:nvSpPr>
              <p:spPr>
                <a:xfrm>
                  <a:off x="8554000" y="27076"/>
                  <a:ext cx="687411" cy="2086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0" h="43180" extrusionOk="0">
                      <a:moveTo>
                        <a:pt x="16531" y="1"/>
                      </a:moveTo>
                      <a:lnTo>
                        <a:pt x="4403" y="12159"/>
                      </a:lnTo>
                      <a:lnTo>
                        <a:pt x="4342" y="12190"/>
                      </a:lnTo>
                      <a:lnTo>
                        <a:pt x="4342" y="25734"/>
                      </a:lnTo>
                      <a:lnTo>
                        <a:pt x="0" y="30077"/>
                      </a:lnTo>
                      <a:lnTo>
                        <a:pt x="8746" y="38822"/>
                      </a:lnTo>
                      <a:lnTo>
                        <a:pt x="8746" y="43180"/>
                      </a:lnTo>
                      <a:lnTo>
                        <a:pt x="9066" y="43180"/>
                      </a:lnTo>
                      <a:lnTo>
                        <a:pt x="9066" y="38700"/>
                      </a:lnTo>
                      <a:lnTo>
                        <a:pt x="442" y="30077"/>
                      </a:lnTo>
                      <a:lnTo>
                        <a:pt x="4662" y="25872"/>
                      </a:lnTo>
                      <a:lnTo>
                        <a:pt x="4662" y="12327"/>
                      </a:lnTo>
                      <a:lnTo>
                        <a:pt x="16760" y="230"/>
                      </a:lnTo>
                      <a:lnTo>
                        <a:pt x="16531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8" name="Google Shape;1198;p26"/>
              <p:cNvGrpSpPr/>
              <p:nvPr/>
            </p:nvGrpSpPr>
            <p:grpSpPr>
              <a:xfrm>
                <a:off x="8430786" y="3923547"/>
                <a:ext cx="134100" cy="134100"/>
                <a:chOff x="-1999139" y="3143772"/>
                <a:chExt cx="134100" cy="134100"/>
              </a:xfrm>
            </p:grpSpPr>
            <p:sp>
              <p:nvSpPr>
                <p:cNvPr id="1199" name="Google Shape;1199;p26"/>
                <p:cNvSpPr/>
                <p:nvPr/>
              </p:nvSpPr>
              <p:spPr>
                <a:xfrm>
                  <a:off x="-1999139" y="3143772"/>
                  <a:ext cx="134100" cy="1341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26"/>
                <p:cNvSpPr/>
                <p:nvPr/>
              </p:nvSpPr>
              <p:spPr>
                <a:xfrm>
                  <a:off x="-1980219" y="3162691"/>
                  <a:ext cx="96300" cy="9630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1" name="Google Shape;1201;p26"/>
              <p:cNvGrpSpPr/>
              <p:nvPr/>
            </p:nvGrpSpPr>
            <p:grpSpPr>
              <a:xfrm>
                <a:off x="8669561" y="3255472"/>
                <a:ext cx="134100" cy="134100"/>
                <a:chOff x="-1999139" y="3143772"/>
                <a:chExt cx="134100" cy="134100"/>
              </a:xfrm>
            </p:grpSpPr>
            <p:sp>
              <p:nvSpPr>
                <p:cNvPr id="1202" name="Google Shape;1202;p26"/>
                <p:cNvSpPr/>
                <p:nvPr/>
              </p:nvSpPr>
              <p:spPr>
                <a:xfrm>
                  <a:off x="-1999139" y="3143772"/>
                  <a:ext cx="134100" cy="1341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26"/>
                <p:cNvSpPr/>
                <p:nvPr/>
              </p:nvSpPr>
              <p:spPr>
                <a:xfrm>
                  <a:off x="-1980219" y="3162691"/>
                  <a:ext cx="96300" cy="9630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4" name="Google Shape;1204;p26"/>
              <p:cNvGrpSpPr/>
              <p:nvPr/>
            </p:nvGrpSpPr>
            <p:grpSpPr>
              <a:xfrm>
                <a:off x="8612986" y="311022"/>
                <a:ext cx="134004" cy="134004"/>
                <a:chOff x="8356813" y="1074288"/>
                <a:chExt cx="351900" cy="351900"/>
              </a:xfrm>
            </p:grpSpPr>
            <p:sp>
              <p:nvSpPr>
                <p:cNvPr id="1205" name="Google Shape;1205;p26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6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1207" name="Google Shape;1207;p26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6929350" y="-103647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8" name="Google Shape;1208;p26"/>
          <p:cNvGrpSpPr/>
          <p:nvPr/>
        </p:nvGrpSpPr>
        <p:grpSpPr>
          <a:xfrm>
            <a:off x="3983988" y="4933175"/>
            <a:ext cx="667916" cy="439200"/>
            <a:chOff x="3983988" y="4933175"/>
            <a:chExt cx="667916" cy="439200"/>
          </a:xfrm>
        </p:grpSpPr>
        <p:grpSp>
          <p:nvGrpSpPr>
            <p:cNvPr id="1209" name="Google Shape;1209;p26"/>
            <p:cNvGrpSpPr/>
            <p:nvPr/>
          </p:nvGrpSpPr>
          <p:grpSpPr>
            <a:xfrm rot="5400000">
              <a:off x="3983938" y="4933225"/>
              <a:ext cx="439200" cy="439100"/>
              <a:chOff x="1101075" y="2142375"/>
              <a:chExt cx="439200" cy="439100"/>
            </a:xfrm>
          </p:grpSpPr>
          <p:sp>
            <p:nvSpPr>
              <p:cNvPr id="1210" name="Google Shape;1210;p26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6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2" name="Google Shape;1212;p26"/>
            <p:cNvGrpSpPr/>
            <p:nvPr/>
          </p:nvGrpSpPr>
          <p:grpSpPr>
            <a:xfrm rot="5400000">
              <a:off x="4423062" y="5038369"/>
              <a:ext cx="228867" cy="228815"/>
              <a:chOff x="1101075" y="2142375"/>
              <a:chExt cx="439200" cy="439100"/>
            </a:xfrm>
          </p:grpSpPr>
          <p:sp>
            <p:nvSpPr>
              <p:cNvPr id="1213" name="Google Shape;1213;p26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6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7"/>
          <p:cNvSpPr txBox="1">
            <a:spLocks noGrp="1"/>
          </p:cNvSpPr>
          <p:nvPr>
            <p:ph type="subTitle" idx="1"/>
          </p:nvPr>
        </p:nvSpPr>
        <p:spPr>
          <a:xfrm>
            <a:off x="720000" y="2113784"/>
            <a:ext cx="2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27"/>
          <p:cNvSpPr txBox="1">
            <a:spLocks noGrp="1"/>
          </p:cNvSpPr>
          <p:nvPr>
            <p:ph type="subTitle" idx="2"/>
          </p:nvPr>
        </p:nvSpPr>
        <p:spPr>
          <a:xfrm>
            <a:off x="3469872" y="2113784"/>
            <a:ext cx="2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p27"/>
          <p:cNvSpPr txBox="1">
            <a:spLocks noGrp="1"/>
          </p:cNvSpPr>
          <p:nvPr>
            <p:ph type="subTitle" idx="3"/>
          </p:nvPr>
        </p:nvSpPr>
        <p:spPr>
          <a:xfrm>
            <a:off x="720000" y="3859222"/>
            <a:ext cx="2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27"/>
          <p:cNvSpPr txBox="1">
            <a:spLocks noGrp="1"/>
          </p:cNvSpPr>
          <p:nvPr>
            <p:ph type="subTitle" idx="4"/>
          </p:nvPr>
        </p:nvSpPr>
        <p:spPr>
          <a:xfrm>
            <a:off x="3469872" y="3859222"/>
            <a:ext cx="2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27"/>
          <p:cNvSpPr txBox="1">
            <a:spLocks noGrp="1"/>
          </p:cNvSpPr>
          <p:nvPr>
            <p:ph type="subTitle" idx="5"/>
          </p:nvPr>
        </p:nvSpPr>
        <p:spPr>
          <a:xfrm>
            <a:off x="6219751" y="2113784"/>
            <a:ext cx="2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27"/>
          <p:cNvSpPr txBox="1">
            <a:spLocks noGrp="1"/>
          </p:cNvSpPr>
          <p:nvPr>
            <p:ph type="subTitle" idx="6"/>
          </p:nvPr>
        </p:nvSpPr>
        <p:spPr>
          <a:xfrm>
            <a:off x="6219751" y="3859222"/>
            <a:ext cx="2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27"/>
          <p:cNvSpPr txBox="1">
            <a:spLocks noGrp="1"/>
          </p:cNvSpPr>
          <p:nvPr>
            <p:ph type="subTitle" idx="7"/>
          </p:nvPr>
        </p:nvSpPr>
        <p:spPr>
          <a:xfrm>
            <a:off x="720000" y="1787675"/>
            <a:ext cx="2204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1224" name="Google Shape;1224;p27"/>
          <p:cNvSpPr txBox="1">
            <a:spLocks noGrp="1"/>
          </p:cNvSpPr>
          <p:nvPr>
            <p:ph type="subTitle" idx="8"/>
          </p:nvPr>
        </p:nvSpPr>
        <p:spPr>
          <a:xfrm>
            <a:off x="3469873" y="1787675"/>
            <a:ext cx="2204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1225" name="Google Shape;1225;p27"/>
          <p:cNvSpPr txBox="1">
            <a:spLocks noGrp="1"/>
          </p:cNvSpPr>
          <p:nvPr>
            <p:ph type="subTitle" idx="9"/>
          </p:nvPr>
        </p:nvSpPr>
        <p:spPr>
          <a:xfrm>
            <a:off x="720000" y="3533123"/>
            <a:ext cx="2204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1226" name="Google Shape;1226;p27"/>
          <p:cNvSpPr txBox="1">
            <a:spLocks noGrp="1"/>
          </p:cNvSpPr>
          <p:nvPr>
            <p:ph type="subTitle" idx="13"/>
          </p:nvPr>
        </p:nvSpPr>
        <p:spPr>
          <a:xfrm>
            <a:off x="3469873" y="3533123"/>
            <a:ext cx="2204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1227" name="Google Shape;1227;p27"/>
          <p:cNvSpPr txBox="1">
            <a:spLocks noGrp="1"/>
          </p:cNvSpPr>
          <p:nvPr>
            <p:ph type="subTitle" idx="14"/>
          </p:nvPr>
        </p:nvSpPr>
        <p:spPr>
          <a:xfrm>
            <a:off x="6219752" y="1787675"/>
            <a:ext cx="2204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1228" name="Google Shape;1228;p27"/>
          <p:cNvSpPr txBox="1">
            <a:spLocks noGrp="1"/>
          </p:cNvSpPr>
          <p:nvPr>
            <p:ph type="subTitle" idx="15"/>
          </p:nvPr>
        </p:nvSpPr>
        <p:spPr>
          <a:xfrm>
            <a:off x="6219752" y="3533123"/>
            <a:ext cx="2204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grpSp>
        <p:nvGrpSpPr>
          <p:cNvPr id="1229" name="Google Shape;1229;p27"/>
          <p:cNvGrpSpPr/>
          <p:nvPr/>
        </p:nvGrpSpPr>
        <p:grpSpPr>
          <a:xfrm>
            <a:off x="6102850" y="-1735180"/>
            <a:ext cx="4625025" cy="4171657"/>
            <a:chOff x="6026650" y="-1658980"/>
            <a:chExt cx="4625025" cy="4171657"/>
          </a:xfrm>
        </p:grpSpPr>
        <p:pic>
          <p:nvPicPr>
            <p:cNvPr id="1230" name="Google Shape;1230;p27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7361325" y="-59662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31" name="Google Shape;1231;p27"/>
            <p:cNvGrpSpPr/>
            <p:nvPr/>
          </p:nvGrpSpPr>
          <p:grpSpPr>
            <a:xfrm rot="-2700000" flipH="1">
              <a:off x="7289785" y="-1246897"/>
              <a:ext cx="2552124" cy="3347490"/>
              <a:chOff x="2976325" y="908175"/>
              <a:chExt cx="4028179" cy="5283555"/>
            </a:xfrm>
          </p:grpSpPr>
          <p:sp>
            <p:nvSpPr>
              <p:cNvPr id="1232" name="Google Shape;1232;p27"/>
              <p:cNvSpPr/>
              <p:nvPr/>
            </p:nvSpPr>
            <p:spPr>
              <a:xfrm>
                <a:off x="2976325" y="930036"/>
                <a:ext cx="4006263" cy="4749291"/>
              </a:xfrm>
              <a:custGeom>
                <a:avLst/>
                <a:gdLst/>
                <a:ahLst/>
                <a:cxnLst/>
                <a:rect l="l" t="t" r="r" b="b"/>
                <a:pathLst>
                  <a:path w="97678" h="115794" extrusionOk="0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7"/>
              <p:cNvSpPr/>
              <p:nvPr/>
            </p:nvSpPr>
            <p:spPr>
              <a:xfrm>
                <a:off x="3934943" y="908175"/>
                <a:ext cx="2925190" cy="3057668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7"/>
              <p:cNvSpPr/>
              <p:nvPr/>
            </p:nvSpPr>
            <p:spPr>
              <a:xfrm>
                <a:off x="3851189" y="1072525"/>
                <a:ext cx="3153315" cy="5119205"/>
              </a:xfrm>
              <a:custGeom>
                <a:avLst/>
                <a:gdLst/>
                <a:ahLst/>
                <a:cxnLst/>
                <a:rect l="l" t="t" r="r" b="b"/>
                <a:pathLst>
                  <a:path w="76882" h="124813" extrusionOk="0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5" name="Google Shape;1235;p27"/>
            <p:cNvGrpSpPr/>
            <p:nvPr/>
          </p:nvGrpSpPr>
          <p:grpSpPr>
            <a:xfrm>
              <a:off x="6026650" y="-49075"/>
              <a:ext cx="803471" cy="494095"/>
              <a:chOff x="6394675" y="-49075"/>
              <a:chExt cx="803471" cy="494095"/>
            </a:xfrm>
          </p:grpSpPr>
          <p:sp>
            <p:nvSpPr>
              <p:cNvPr id="1236" name="Google Shape;1236;p27"/>
              <p:cNvSpPr/>
              <p:nvPr/>
            </p:nvSpPr>
            <p:spPr>
              <a:xfrm>
                <a:off x="6394675" y="0"/>
                <a:ext cx="284119" cy="246048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6627600" y="-49075"/>
                <a:ext cx="570546" cy="494095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8" name="Google Shape;1238;p27"/>
          <p:cNvGrpSpPr/>
          <p:nvPr/>
        </p:nvGrpSpPr>
        <p:grpSpPr>
          <a:xfrm>
            <a:off x="-1089100" y="4200325"/>
            <a:ext cx="5368850" cy="1863749"/>
            <a:chOff x="-1089100" y="4200325"/>
            <a:chExt cx="5368850" cy="1863749"/>
          </a:xfrm>
        </p:grpSpPr>
        <p:grpSp>
          <p:nvGrpSpPr>
            <p:cNvPr id="1239" name="Google Shape;1239;p27"/>
            <p:cNvGrpSpPr/>
            <p:nvPr/>
          </p:nvGrpSpPr>
          <p:grpSpPr>
            <a:xfrm>
              <a:off x="-185037" y="4598363"/>
              <a:ext cx="904666" cy="726121"/>
              <a:chOff x="7945225" y="4302000"/>
              <a:chExt cx="904666" cy="726121"/>
            </a:xfrm>
          </p:grpSpPr>
          <p:sp>
            <p:nvSpPr>
              <p:cNvPr id="1240" name="Google Shape;1240;p27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7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7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243" name="Google Shape;1243;p27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1837800" y="420032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44" name="Google Shape;1244;p27"/>
            <p:cNvGrpSpPr/>
            <p:nvPr/>
          </p:nvGrpSpPr>
          <p:grpSpPr>
            <a:xfrm rot="-2700000">
              <a:off x="390377" y="4688868"/>
              <a:ext cx="299453" cy="545119"/>
              <a:chOff x="-66426" y="1151064"/>
              <a:chExt cx="299455" cy="545125"/>
            </a:xfrm>
          </p:grpSpPr>
          <p:grpSp>
            <p:nvGrpSpPr>
              <p:cNvPr id="1245" name="Google Shape;1245;p27"/>
              <p:cNvGrpSpPr/>
              <p:nvPr/>
            </p:nvGrpSpPr>
            <p:grpSpPr>
              <a:xfrm>
                <a:off x="-66426" y="1396564"/>
                <a:ext cx="299455" cy="299625"/>
                <a:chOff x="3678700" y="407275"/>
                <a:chExt cx="708100" cy="708500"/>
              </a:xfrm>
            </p:grpSpPr>
            <p:sp>
              <p:nvSpPr>
                <p:cNvPr id="1246" name="Google Shape;1246;p27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27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27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27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27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27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27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3" name="Google Shape;1253;p27"/>
              <p:cNvGrpSpPr/>
              <p:nvPr/>
            </p:nvGrpSpPr>
            <p:grpSpPr>
              <a:xfrm>
                <a:off x="-66426" y="1151064"/>
                <a:ext cx="299455" cy="299625"/>
                <a:chOff x="3678700" y="407275"/>
                <a:chExt cx="708100" cy="708500"/>
              </a:xfrm>
            </p:grpSpPr>
            <p:sp>
              <p:nvSpPr>
                <p:cNvPr id="1254" name="Google Shape;1254;p27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7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7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7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7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7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27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61" name="Google Shape;1261;p27"/>
            <p:cNvGrpSpPr/>
            <p:nvPr/>
          </p:nvGrpSpPr>
          <p:grpSpPr>
            <a:xfrm>
              <a:off x="-1089100" y="4894376"/>
              <a:ext cx="4558967" cy="134100"/>
              <a:chOff x="796100" y="3019701"/>
              <a:chExt cx="4558967" cy="134100"/>
            </a:xfrm>
          </p:grpSpPr>
          <p:sp>
            <p:nvSpPr>
              <p:cNvPr id="1262" name="Google Shape;1262;p27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63" name="Google Shape;1263;p27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64" name="Google Shape;1264;p27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7" r:id="rId5"/>
    <p:sldLayoutId id="2147483658" r:id="rId6"/>
    <p:sldLayoutId id="2147483659" r:id="rId7"/>
    <p:sldLayoutId id="2147483672" r:id="rId8"/>
    <p:sldLayoutId id="2147483673" r:id="rId9"/>
    <p:sldLayoutId id="2147483676" r:id="rId10"/>
    <p:sldLayoutId id="2147483677" r:id="rId11"/>
    <p:sldLayoutId id="2147483682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35"/>
          <p:cNvSpPr txBox="1">
            <a:spLocks noGrp="1"/>
          </p:cNvSpPr>
          <p:nvPr>
            <p:ph type="subTitle" idx="1"/>
          </p:nvPr>
        </p:nvSpPr>
        <p:spPr>
          <a:xfrm>
            <a:off x="647533" y="3337786"/>
            <a:ext cx="539066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Redes de distribución e instalaciones eléctricas </a:t>
            </a:r>
          </a:p>
        </p:txBody>
      </p:sp>
      <p:sp>
        <p:nvSpPr>
          <p:cNvPr id="1432" name="Google Shape;1432;p35"/>
          <p:cNvSpPr txBox="1">
            <a:spLocks noGrp="1"/>
          </p:cNvSpPr>
          <p:nvPr>
            <p:ph type="ctrTitle"/>
          </p:nvPr>
        </p:nvSpPr>
        <p:spPr>
          <a:xfrm>
            <a:off x="-320500" y="916311"/>
            <a:ext cx="6974700" cy="23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dk2"/>
                </a:solidFill>
              </a:rPr>
              <a:t>Interruptor</a:t>
            </a:r>
            <a:br>
              <a:rPr lang="en" sz="6000" dirty="0">
                <a:solidFill>
                  <a:schemeClr val="dk2"/>
                </a:solidFill>
              </a:rPr>
            </a:br>
            <a:r>
              <a:rPr lang="en" sz="6000" dirty="0">
                <a:solidFill>
                  <a:schemeClr val="dk2"/>
                </a:solidFill>
              </a:rPr>
              <a:t>Diferencial</a:t>
            </a:r>
            <a:endParaRPr sz="6000" dirty="0">
              <a:solidFill>
                <a:schemeClr val="dk1"/>
              </a:solidFill>
            </a:endParaRPr>
          </a:p>
        </p:txBody>
      </p:sp>
      <p:grpSp>
        <p:nvGrpSpPr>
          <p:cNvPr id="1433" name="Google Shape;1433;p35"/>
          <p:cNvGrpSpPr/>
          <p:nvPr/>
        </p:nvGrpSpPr>
        <p:grpSpPr>
          <a:xfrm>
            <a:off x="1096850" y="3242811"/>
            <a:ext cx="3936683" cy="134070"/>
            <a:chOff x="1096850" y="3242811"/>
            <a:chExt cx="3936683" cy="134070"/>
          </a:xfrm>
        </p:grpSpPr>
        <p:cxnSp>
          <p:nvCxnSpPr>
            <p:cNvPr id="1434" name="Google Shape;1434;p35"/>
            <p:cNvCxnSpPr/>
            <p:nvPr/>
          </p:nvCxnSpPr>
          <p:spPr>
            <a:xfrm>
              <a:off x="1096850" y="3309850"/>
              <a:ext cx="384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5" name="Google Shape;1435;p35"/>
            <p:cNvGrpSpPr/>
            <p:nvPr/>
          </p:nvGrpSpPr>
          <p:grpSpPr>
            <a:xfrm>
              <a:off x="4899464" y="3242811"/>
              <a:ext cx="134070" cy="134070"/>
              <a:chOff x="8382514" y="1084976"/>
              <a:chExt cx="265800" cy="265800"/>
            </a:xfrm>
          </p:grpSpPr>
          <p:sp>
            <p:nvSpPr>
              <p:cNvPr id="1436" name="Google Shape;1436;p35"/>
              <p:cNvSpPr/>
              <p:nvPr/>
            </p:nvSpPr>
            <p:spPr>
              <a:xfrm>
                <a:off x="8442213" y="1144734"/>
                <a:ext cx="146400" cy="146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5"/>
              <p:cNvSpPr/>
              <p:nvPr/>
            </p:nvSpPr>
            <p:spPr>
              <a:xfrm>
                <a:off x="8382514" y="1084976"/>
                <a:ext cx="265800" cy="2658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8" name="Google Shape;1438;p35"/>
          <p:cNvGrpSpPr/>
          <p:nvPr/>
        </p:nvGrpSpPr>
        <p:grpSpPr>
          <a:xfrm>
            <a:off x="8017432" y="-313900"/>
            <a:ext cx="134070" cy="1891362"/>
            <a:chOff x="8017432" y="-313900"/>
            <a:chExt cx="134070" cy="1891362"/>
          </a:xfrm>
        </p:grpSpPr>
        <p:sp>
          <p:nvSpPr>
            <p:cNvPr id="1439" name="Google Shape;1439;p35"/>
            <p:cNvSpPr/>
            <p:nvPr/>
          </p:nvSpPr>
          <p:spPr>
            <a:xfrm rot="5400000">
              <a:off x="8017432" y="1443393"/>
              <a:ext cx="134070" cy="13407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40" name="Google Shape;1440;p35"/>
            <p:cNvCxnSpPr/>
            <p:nvPr/>
          </p:nvCxnSpPr>
          <p:spPr>
            <a:xfrm>
              <a:off x="8084450" y="-313900"/>
              <a:ext cx="0" cy="179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41" name="Google Shape;1441;p35"/>
            <p:cNvSpPr/>
            <p:nvPr/>
          </p:nvSpPr>
          <p:spPr>
            <a:xfrm rot="5400000">
              <a:off x="8047515" y="1473505"/>
              <a:ext cx="73844" cy="7384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35"/>
          <p:cNvGrpSpPr/>
          <p:nvPr/>
        </p:nvGrpSpPr>
        <p:grpSpPr>
          <a:xfrm>
            <a:off x="6309526" y="957475"/>
            <a:ext cx="3504715" cy="5119205"/>
            <a:chOff x="6309526" y="836950"/>
            <a:chExt cx="3504715" cy="5119205"/>
          </a:xfrm>
        </p:grpSpPr>
        <p:sp>
          <p:nvSpPr>
            <p:cNvPr id="1443" name="Google Shape;1443;p35"/>
            <p:cNvSpPr/>
            <p:nvPr/>
          </p:nvSpPr>
          <p:spPr>
            <a:xfrm>
              <a:off x="6309526" y="8369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4" name="Google Shape;1444;p35"/>
            <p:cNvGrpSpPr/>
            <p:nvPr/>
          </p:nvGrpSpPr>
          <p:grpSpPr>
            <a:xfrm>
              <a:off x="7728436" y="3524084"/>
              <a:ext cx="134004" cy="134004"/>
              <a:chOff x="8356813" y="1074288"/>
              <a:chExt cx="351900" cy="351900"/>
            </a:xfrm>
          </p:grpSpPr>
          <p:sp>
            <p:nvSpPr>
              <p:cNvPr id="1445" name="Google Shape;1445;p35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5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35"/>
            <p:cNvGrpSpPr/>
            <p:nvPr/>
          </p:nvGrpSpPr>
          <p:grpSpPr>
            <a:xfrm>
              <a:off x="7344361" y="3150259"/>
              <a:ext cx="134004" cy="134004"/>
              <a:chOff x="8356813" y="1074288"/>
              <a:chExt cx="351900" cy="351900"/>
            </a:xfrm>
          </p:grpSpPr>
          <p:sp>
            <p:nvSpPr>
              <p:cNvPr id="1448" name="Google Shape;1448;p35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5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0" name="Google Shape;1450;p35"/>
            <p:cNvGrpSpPr/>
            <p:nvPr/>
          </p:nvGrpSpPr>
          <p:grpSpPr>
            <a:xfrm>
              <a:off x="8337811" y="2464059"/>
              <a:ext cx="134004" cy="134004"/>
              <a:chOff x="8356813" y="1074288"/>
              <a:chExt cx="351900" cy="351900"/>
            </a:xfrm>
          </p:grpSpPr>
          <p:sp>
            <p:nvSpPr>
              <p:cNvPr id="1451" name="Google Shape;1451;p35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5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3" name="Google Shape;1453;p35"/>
            <p:cNvSpPr/>
            <p:nvPr/>
          </p:nvSpPr>
          <p:spPr>
            <a:xfrm rot="5400000">
              <a:off x="7687039" y="1023058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431;p35">
            <a:extLst>
              <a:ext uri="{FF2B5EF4-FFF2-40B4-BE49-F238E27FC236}">
                <a16:creationId xmlns:a16="http://schemas.microsoft.com/office/drawing/2014/main" id="{D580784C-FB5E-8FA2-5FA9-1FECDBA9655E}"/>
              </a:ext>
            </a:extLst>
          </p:cNvPr>
          <p:cNvSpPr txBox="1">
            <a:spLocks/>
          </p:cNvSpPr>
          <p:nvPr/>
        </p:nvSpPr>
        <p:spPr>
          <a:xfrm>
            <a:off x="2308090" y="3687248"/>
            <a:ext cx="539066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s-AR" sz="1200" dirty="0"/>
              <a:t>Studer Franco</a:t>
            </a:r>
          </a:p>
        </p:txBody>
      </p:sp>
      <p:pic>
        <p:nvPicPr>
          <p:cNvPr id="4" name="Imagen 3" descr="Un control color blanco&#10;&#10;Descripción generada automáticamente con confianza media">
            <a:extLst>
              <a:ext uri="{FF2B5EF4-FFF2-40B4-BE49-F238E27FC236}">
                <a16:creationId xmlns:a16="http://schemas.microsoft.com/office/drawing/2014/main" id="{05733C33-15CC-1589-B389-6D441046D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771" y="833225"/>
            <a:ext cx="6753225" cy="3352800"/>
          </a:xfrm>
          <a:prstGeom prst="rect">
            <a:avLst/>
          </a:prstGeom>
        </p:spPr>
      </p:pic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C9BA676D-81DD-AAB2-89D7-FA356C94B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71"/>
            <a:ext cx="571429" cy="571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1"/>
          <p:cNvSpPr txBox="1">
            <a:spLocks noGrp="1"/>
          </p:cNvSpPr>
          <p:nvPr>
            <p:ph type="title"/>
          </p:nvPr>
        </p:nvSpPr>
        <p:spPr>
          <a:xfrm>
            <a:off x="554420" y="1999050"/>
            <a:ext cx="36132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Principio de funcionamiento</a:t>
            </a:r>
            <a:endParaRPr dirty="0"/>
          </a:p>
        </p:txBody>
      </p:sp>
      <p:sp>
        <p:nvSpPr>
          <p:cNvPr id="5" name="Google Shape;1484;p38">
            <a:extLst>
              <a:ext uri="{FF2B5EF4-FFF2-40B4-BE49-F238E27FC236}">
                <a16:creationId xmlns:a16="http://schemas.microsoft.com/office/drawing/2014/main" id="{EE5718CB-5FA5-2757-8070-227C56B3D1D6}"/>
              </a:ext>
            </a:extLst>
          </p:cNvPr>
          <p:cNvSpPr txBox="1">
            <a:spLocks/>
          </p:cNvSpPr>
          <p:nvPr/>
        </p:nvSpPr>
        <p:spPr>
          <a:xfrm>
            <a:off x="1701803" y="1195777"/>
            <a:ext cx="1702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2"/>
              </a:buClr>
              <a:buSzPts val="6000"/>
            </a:pPr>
            <a:r>
              <a:rPr lang="en" sz="6200" b="1" dirty="0">
                <a:solidFill>
                  <a:schemeClr val="dk2"/>
                </a:solidFill>
              </a:rPr>
              <a:t>02</a:t>
            </a:r>
          </a:p>
        </p:txBody>
      </p:sp>
      <p:pic>
        <p:nvPicPr>
          <p:cNvPr id="7" name="Imagen 6" descr="Diagrama, Esquemático&#10;&#10;Descripción generada automáticamente">
            <a:extLst>
              <a:ext uri="{FF2B5EF4-FFF2-40B4-BE49-F238E27FC236}">
                <a16:creationId xmlns:a16="http://schemas.microsoft.com/office/drawing/2014/main" id="{1F0CDCF8-31B1-2809-A5FC-612323E40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62" y="0"/>
            <a:ext cx="4280338" cy="51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2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Diagrama, Esquemático&#10;&#10;Descripción generada automáticamente">
            <a:extLst>
              <a:ext uri="{FF2B5EF4-FFF2-40B4-BE49-F238E27FC236}">
                <a16:creationId xmlns:a16="http://schemas.microsoft.com/office/drawing/2014/main" id="{6653B55F-730C-800E-4CA6-7B41ABF68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504670"/>
            <a:ext cx="5585460" cy="4085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5"/>
          <p:cNvSpPr txBox="1">
            <a:spLocks noGrp="1"/>
          </p:cNvSpPr>
          <p:nvPr>
            <p:ph type="title"/>
          </p:nvPr>
        </p:nvSpPr>
        <p:spPr>
          <a:xfrm>
            <a:off x="1368139" y="1408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 </a:t>
            </a:r>
            <a:endParaRPr dirty="0"/>
          </a:p>
        </p:txBody>
      </p:sp>
      <p:sp>
        <p:nvSpPr>
          <p:cNvPr id="2" name="Google Shape;1484;p38">
            <a:extLst>
              <a:ext uri="{FF2B5EF4-FFF2-40B4-BE49-F238E27FC236}">
                <a16:creationId xmlns:a16="http://schemas.microsoft.com/office/drawing/2014/main" id="{CAB9BA45-0B0F-9BFC-0850-78E275A143D1}"/>
              </a:ext>
            </a:extLst>
          </p:cNvPr>
          <p:cNvSpPr txBox="1">
            <a:spLocks/>
          </p:cNvSpPr>
          <p:nvPr/>
        </p:nvSpPr>
        <p:spPr>
          <a:xfrm>
            <a:off x="71861" y="21738"/>
            <a:ext cx="1702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2"/>
              </a:buClr>
              <a:buSzPts val="6000"/>
            </a:pPr>
            <a:r>
              <a:rPr lang="en" sz="6200" b="1" dirty="0">
                <a:solidFill>
                  <a:schemeClr val="dk2"/>
                </a:solidFill>
              </a:rPr>
              <a:t>03</a:t>
            </a:r>
          </a:p>
        </p:txBody>
      </p:sp>
      <p:sp>
        <p:nvSpPr>
          <p:cNvPr id="28" name="Google Shape;1468;p37">
            <a:extLst>
              <a:ext uri="{FF2B5EF4-FFF2-40B4-BE49-F238E27FC236}">
                <a16:creationId xmlns:a16="http://schemas.microsoft.com/office/drawing/2014/main" id="{1933EF0F-F774-2BF0-40A4-C7C1214CDFF0}"/>
              </a:ext>
            </a:extLst>
          </p:cNvPr>
          <p:cNvSpPr txBox="1">
            <a:spLocks/>
          </p:cNvSpPr>
          <p:nvPr/>
        </p:nvSpPr>
        <p:spPr>
          <a:xfrm>
            <a:off x="234225" y="2244452"/>
            <a:ext cx="453399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AR" sz="2400" dirty="0"/>
              <a:t>Interruptor Diferencial</a:t>
            </a:r>
            <a:br>
              <a:rPr lang="es-AR" sz="2400" dirty="0"/>
            </a:br>
            <a:r>
              <a:rPr lang="es-AR" sz="2400" dirty="0"/>
              <a:t>Clase AC</a:t>
            </a:r>
          </a:p>
        </p:txBody>
      </p:sp>
      <p:pic>
        <p:nvPicPr>
          <p:cNvPr id="30" name="Imagen 29" descr="Imagen que contiene tabla, camioneta, vídeo, calle&#10;&#10;Descripción generada automáticamente">
            <a:extLst>
              <a:ext uri="{FF2B5EF4-FFF2-40B4-BE49-F238E27FC236}">
                <a16:creationId xmlns:a16="http://schemas.microsoft.com/office/drawing/2014/main" id="{7E7DA9E2-AE51-8D06-6229-E2F3EF933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730" y="881062"/>
            <a:ext cx="3390900" cy="3381375"/>
          </a:xfrm>
          <a:prstGeom prst="rect">
            <a:avLst/>
          </a:prstGeom>
        </p:spPr>
      </p:pic>
      <p:sp>
        <p:nvSpPr>
          <p:cNvPr id="31" name="Google Shape;1468;p37">
            <a:extLst>
              <a:ext uri="{FF2B5EF4-FFF2-40B4-BE49-F238E27FC236}">
                <a16:creationId xmlns:a16="http://schemas.microsoft.com/office/drawing/2014/main" id="{1BC4EE18-DC4C-9518-4891-7C9A499C1614}"/>
              </a:ext>
            </a:extLst>
          </p:cNvPr>
          <p:cNvSpPr txBox="1">
            <a:spLocks/>
          </p:cNvSpPr>
          <p:nvPr/>
        </p:nvSpPr>
        <p:spPr>
          <a:xfrm>
            <a:off x="605700" y="2715332"/>
            <a:ext cx="38520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AR" sz="1400" dirty="0">
                <a:solidFill>
                  <a:schemeClr val="accent2">
                    <a:lumMod val="75000"/>
                  </a:schemeClr>
                </a:solidFill>
              </a:rPr>
              <a:t>Fugas de corrientes sinusoidales</a:t>
            </a:r>
          </a:p>
        </p:txBody>
      </p:sp>
      <p:sp>
        <p:nvSpPr>
          <p:cNvPr id="32" name="Google Shape;1468;p37">
            <a:extLst>
              <a:ext uri="{FF2B5EF4-FFF2-40B4-BE49-F238E27FC236}">
                <a16:creationId xmlns:a16="http://schemas.microsoft.com/office/drawing/2014/main" id="{A8399806-1105-6CCB-FFBD-CD7AE37C4FE2}"/>
              </a:ext>
            </a:extLst>
          </p:cNvPr>
          <p:cNvSpPr txBox="1">
            <a:spLocks/>
          </p:cNvSpPr>
          <p:nvPr/>
        </p:nvSpPr>
        <p:spPr>
          <a:xfrm>
            <a:off x="605700" y="3378272"/>
            <a:ext cx="38520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AR" sz="1100" dirty="0">
                <a:solidFill>
                  <a:schemeClr val="accent2">
                    <a:lumMod val="75000"/>
                  </a:schemeClr>
                </a:solidFill>
              </a:rPr>
              <a:t>Mas utilizados en domicilios y pequeñas industrias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5"/>
          <p:cNvSpPr txBox="1">
            <a:spLocks noGrp="1"/>
          </p:cNvSpPr>
          <p:nvPr>
            <p:ph type="title"/>
          </p:nvPr>
        </p:nvSpPr>
        <p:spPr>
          <a:xfrm>
            <a:off x="1368139" y="1408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 </a:t>
            </a:r>
            <a:endParaRPr dirty="0"/>
          </a:p>
        </p:txBody>
      </p:sp>
      <p:sp>
        <p:nvSpPr>
          <p:cNvPr id="2" name="Google Shape;1484;p38">
            <a:extLst>
              <a:ext uri="{FF2B5EF4-FFF2-40B4-BE49-F238E27FC236}">
                <a16:creationId xmlns:a16="http://schemas.microsoft.com/office/drawing/2014/main" id="{CAB9BA45-0B0F-9BFC-0850-78E275A143D1}"/>
              </a:ext>
            </a:extLst>
          </p:cNvPr>
          <p:cNvSpPr txBox="1">
            <a:spLocks/>
          </p:cNvSpPr>
          <p:nvPr/>
        </p:nvSpPr>
        <p:spPr>
          <a:xfrm>
            <a:off x="71861" y="21738"/>
            <a:ext cx="1702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2"/>
              </a:buClr>
              <a:buSzPts val="6000"/>
            </a:pPr>
            <a:r>
              <a:rPr lang="en" sz="6200" b="1" dirty="0">
                <a:solidFill>
                  <a:schemeClr val="dk2"/>
                </a:solidFill>
              </a:rPr>
              <a:t>03</a:t>
            </a:r>
          </a:p>
        </p:txBody>
      </p:sp>
      <p:sp>
        <p:nvSpPr>
          <p:cNvPr id="28" name="Google Shape;1468;p37">
            <a:extLst>
              <a:ext uri="{FF2B5EF4-FFF2-40B4-BE49-F238E27FC236}">
                <a16:creationId xmlns:a16="http://schemas.microsoft.com/office/drawing/2014/main" id="{1933EF0F-F774-2BF0-40A4-C7C1214CDFF0}"/>
              </a:ext>
            </a:extLst>
          </p:cNvPr>
          <p:cNvSpPr txBox="1">
            <a:spLocks/>
          </p:cNvSpPr>
          <p:nvPr/>
        </p:nvSpPr>
        <p:spPr>
          <a:xfrm>
            <a:off x="234225" y="2244452"/>
            <a:ext cx="453399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AR" sz="2400" dirty="0"/>
              <a:t>Interruptor Diferencial</a:t>
            </a:r>
            <a:br>
              <a:rPr lang="es-AR" sz="2400" dirty="0"/>
            </a:br>
            <a:r>
              <a:rPr lang="es-AR" sz="2400" dirty="0"/>
              <a:t>Clase A</a:t>
            </a:r>
          </a:p>
        </p:txBody>
      </p:sp>
      <p:sp>
        <p:nvSpPr>
          <p:cNvPr id="31" name="Google Shape;1468;p37">
            <a:extLst>
              <a:ext uri="{FF2B5EF4-FFF2-40B4-BE49-F238E27FC236}">
                <a16:creationId xmlns:a16="http://schemas.microsoft.com/office/drawing/2014/main" id="{1BC4EE18-DC4C-9518-4891-7C9A499C1614}"/>
              </a:ext>
            </a:extLst>
          </p:cNvPr>
          <p:cNvSpPr txBox="1">
            <a:spLocks/>
          </p:cNvSpPr>
          <p:nvPr/>
        </p:nvSpPr>
        <p:spPr>
          <a:xfrm>
            <a:off x="575220" y="2890592"/>
            <a:ext cx="38520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AR" sz="1400" dirty="0">
                <a:solidFill>
                  <a:schemeClr val="accent2">
                    <a:lumMod val="75000"/>
                  </a:schemeClr>
                </a:solidFill>
              </a:rPr>
              <a:t>Fugas de corrientes sinusoidales y no sinusoidales de baja frecuencia</a:t>
            </a:r>
          </a:p>
        </p:txBody>
      </p:sp>
      <p:pic>
        <p:nvPicPr>
          <p:cNvPr id="4" name="Imagen 3" descr="Imagen que contiene electrónica, caja, cámara, pantalla&#10;&#10;Descripción generada automáticamente">
            <a:extLst>
              <a:ext uri="{FF2B5EF4-FFF2-40B4-BE49-F238E27FC236}">
                <a16:creationId xmlns:a16="http://schemas.microsoft.com/office/drawing/2014/main" id="{FA1521A0-98AD-D308-9891-0280DB72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646503"/>
            <a:ext cx="4000498" cy="4000498"/>
          </a:xfrm>
          <a:prstGeom prst="rect">
            <a:avLst/>
          </a:prstGeom>
        </p:spPr>
      </p:pic>
      <p:sp>
        <p:nvSpPr>
          <p:cNvPr id="5" name="Google Shape;1468;p37">
            <a:extLst>
              <a:ext uri="{FF2B5EF4-FFF2-40B4-BE49-F238E27FC236}">
                <a16:creationId xmlns:a16="http://schemas.microsoft.com/office/drawing/2014/main" id="{7526CBAD-3D74-1332-B4FC-D137BF23D376}"/>
              </a:ext>
            </a:extLst>
          </p:cNvPr>
          <p:cNvSpPr txBox="1">
            <a:spLocks/>
          </p:cNvSpPr>
          <p:nvPr/>
        </p:nvSpPr>
        <p:spPr>
          <a:xfrm>
            <a:off x="575220" y="3842672"/>
            <a:ext cx="38520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ES" sz="1100" dirty="0">
                <a:solidFill>
                  <a:schemeClr val="accent2">
                    <a:lumMod val="75000"/>
                  </a:schemeClr>
                </a:solidFill>
              </a:rPr>
              <a:t>Recomendado en circuitos donde se conectan equipos electrónicos que pueden generar armónicos, como computadoras, televisores y equipos de audio</a:t>
            </a:r>
            <a:endParaRPr lang="es-A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5"/>
          <p:cNvSpPr txBox="1">
            <a:spLocks noGrp="1"/>
          </p:cNvSpPr>
          <p:nvPr>
            <p:ph type="title"/>
          </p:nvPr>
        </p:nvSpPr>
        <p:spPr>
          <a:xfrm>
            <a:off x="1368139" y="1408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 </a:t>
            </a:r>
            <a:endParaRPr dirty="0"/>
          </a:p>
        </p:txBody>
      </p:sp>
      <p:sp>
        <p:nvSpPr>
          <p:cNvPr id="2" name="Google Shape;1484;p38">
            <a:extLst>
              <a:ext uri="{FF2B5EF4-FFF2-40B4-BE49-F238E27FC236}">
                <a16:creationId xmlns:a16="http://schemas.microsoft.com/office/drawing/2014/main" id="{CAB9BA45-0B0F-9BFC-0850-78E275A143D1}"/>
              </a:ext>
            </a:extLst>
          </p:cNvPr>
          <p:cNvSpPr txBox="1">
            <a:spLocks/>
          </p:cNvSpPr>
          <p:nvPr/>
        </p:nvSpPr>
        <p:spPr>
          <a:xfrm>
            <a:off x="71861" y="21738"/>
            <a:ext cx="1702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2"/>
              </a:buClr>
              <a:buSzPts val="6000"/>
            </a:pPr>
            <a:r>
              <a:rPr lang="en" sz="6200" b="1" dirty="0">
                <a:solidFill>
                  <a:schemeClr val="dk2"/>
                </a:solidFill>
              </a:rPr>
              <a:t>03</a:t>
            </a:r>
          </a:p>
        </p:txBody>
      </p:sp>
      <p:sp>
        <p:nvSpPr>
          <p:cNvPr id="28" name="Google Shape;1468;p37">
            <a:extLst>
              <a:ext uri="{FF2B5EF4-FFF2-40B4-BE49-F238E27FC236}">
                <a16:creationId xmlns:a16="http://schemas.microsoft.com/office/drawing/2014/main" id="{1933EF0F-F774-2BF0-40A4-C7C1214CDFF0}"/>
              </a:ext>
            </a:extLst>
          </p:cNvPr>
          <p:cNvSpPr txBox="1">
            <a:spLocks/>
          </p:cNvSpPr>
          <p:nvPr/>
        </p:nvSpPr>
        <p:spPr>
          <a:xfrm>
            <a:off x="234225" y="2244452"/>
            <a:ext cx="453399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AR" sz="2400" dirty="0"/>
              <a:t>Interruptor Diferencial</a:t>
            </a:r>
            <a:br>
              <a:rPr lang="es-AR" sz="2400" dirty="0"/>
            </a:br>
            <a:r>
              <a:rPr lang="es-AR" sz="2400" dirty="0"/>
              <a:t>Clase B</a:t>
            </a:r>
          </a:p>
        </p:txBody>
      </p:sp>
      <p:sp>
        <p:nvSpPr>
          <p:cNvPr id="31" name="Google Shape;1468;p37">
            <a:extLst>
              <a:ext uri="{FF2B5EF4-FFF2-40B4-BE49-F238E27FC236}">
                <a16:creationId xmlns:a16="http://schemas.microsoft.com/office/drawing/2014/main" id="{1BC4EE18-DC4C-9518-4891-7C9A499C1614}"/>
              </a:ext>
            </a:extLst>
          </p:cNvPr>
          <p:cNvSpPr txBox="1">
            <a:spLocks/>
          </p:cNvSpPr>
          <p:nvPr/>
        </p:nvSpPr>
        <p:spPr>
          <a:xfrm>
            <a:off x="-137160" y="3242252"/>
            <a:ext cx="558546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AR" sz="1200" dirty="0">
                <a:solidFill>
                  <a:schemeClr val="accent2">
                    <a:lumMod val="75000"/>
                  </a:schemeClr>
                </a:solidFill>
              </a:rPr>
              <a:t>Fugas de corrientes sinusoidales, no sinusoidales de baja frecuencia </a:t>
            </a:r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y pulsantes de alta frecuencia, como las generadas por variadores de velocidad y cargadores de baterías.</a:t>
            </a:r>
            <a:endParaRPr lang="es-A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Google Shape;1468;p37">
            <a:extLst>
              <a:ext uri="{FF2B5EF4-FFF2-40B4-BE49-F238E27FC236}">
                <a16:creationId xmlns:a16="http://schemas.microsoft.com/office/drawing/2014/main" id="{7526CBAD-3D74-1332-B4FC-D137BF23D376}"/>
              </a:ext>
            </a:extLst>
          </p:cNvPr>
          <p:cNvSpPr txBox="1">
            <a:spLocks/>
          </p:cNvSpPr>
          <p:nvPr/>
        </p:nvSpPr>
        <p:spPr>
          <a:xfrm>
            <a:off x="575220" y="4244701"/>
            <a:ext cx="38520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ES" sz="1100" dirty="0">
                <a:solidFill>
                  <a:schemeClr val="accent2">
                    <a:lumMod val="75000"/>
                  </a:schemeClr>
                </a:solidFill>
              </a:rPr>
              <a:t>Utilizado en instalaciones industriales y en circuitos donde se conectan equipos que generan corrientes pulsantes</a:t>
            </a:r>
            <a:endParaRPr lang="es-A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n 5" descr="Imagen de la pantalla de un celular&#10;&#10;Descripción generada automáticamente con confianza baja">
            <a:extLst>
              <a:ext uri="{FF2B5EF4-FFF2-40B4-BE49-F238E27FC236}">
                <a16:creationId xmlns:a16="http://schemas.microsoft.com/office/drawing/2014/main" id="{794D316D-0A5A-DBE1-8F0D-FDBF0E131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517" y="94052"/>
            <a:ext cx="44291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5"/>
          <p:cNvSpPr txBox="1">
            <a:spLocks noGrp="1"/>
          </p:cNvSpPr>
          <p:nvPr>
            <p:ph type="title"/>
          </p:nvPr>
        </p:nvSpPr>
        <p:spPr>
          <a:xfrm>
            <a:off x="1368139" y="1408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 </a:t>
            </a:r>
            <a:endParaRPr dirty="0"/>
          </a:p>
        </p:txBody>
      </p:sp>
      <p:sp>
        <p:nvSpPr>
          <p:cNvPr id="2" name="Google Shape;1484;p38">
            <a:extLst>
              <a:ext uri="{FF2B5EF4-FFF2-40B4-BE49-F238E27FC236}">
                <a16:creationId xmlns:a16="http://schemas.microsoft.com/office/drawing/2014/main" id="{CAB9BA45-0B0F-9BFC-0850-78E275A143D1}"/>
              </a:ext>
            </a:extLst>
          </p:cNvPr>
          <p:cNvSpPr txBox="1">
            <a:spLocks/>
          </p:cNvSpPr>
          <p:nvPr/>
        </p:nvSpPr>
        <p:spPr>
          <a:xfrm>
            <a:off x="71861" y="21738"/>
            <a:ext cx="1702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2"/>
              </a:buClr>
              <a:buSzPts val="6000"/>
            </a:pPr>
            <a:r>
              <a:rPr lang="en" sz="6200" b="1" dirty="0">
                <a:solidFill>
                  <a:schemeClr val="dk2"/>
                </a:solidFill>
              </a:rPr>
              <a:t>03</a:t>
            </a:r>
          </a:p>
        </p:txBody>
      </p:sp>
      <p:sp>
        <p:nvSpPr>
          <p:cNvPr id="28" name="Google Shape;1468;p37">
            <a:extLst>
              <a:ext uri="{FF2B5EF4-FFF2-40B4-BE49-F238E27FC236}">
                <a16:creationId xmlns:a16="http://schemas.microsoft.com/office/drawing/2014/main" id="{1933EF0F-F774-2BF0-40A4-C7C1214CDFF0}"/>
              </a:ext>
            </a:extLst>
          </p:cNvPr>
          <p:cNvSpPr txBox="1">
            <a:spLocks/>
          </p:cNvSpPr>
          <p:nvPr/>
        </p:nvSpPr>
        <p:spPr>
          <a:xfrm>
            <a:off x="234225" y="2244452"/>
            <a:ext cx="453399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AR" sz="2400" dirty="0"/>
              <a:t>Interruptor Diferencial</a:t>
            </a:r>
            <a:br>
              <a:rPr lang="es-AR" sz="2400" dirty="0"/>
            </a:br>
            <a:r>
              <a:rPr lang="es-AR" sz="2400" dirty="0"/>
              <a:t>Clase F o SI</a:t>
            </a:r>
          </a:p>
        </p:txBody>
      </p:sp>
      <p:sp>
        <p:nvSpPr>
          <p:cNvPr id="31" name="Google Shape;1468;p37">
            <a:extLst>
              <a:ext uri="{FF2B5EF4-FFF2-40B4-BE49-F238E27FC236}">
                <a16:creationId xmlns:a16="http://schemas.microsoft.com/office/drawing/2014/main" id="{1BC4EE18-DC4C-9518-4891-7C9A499C1614}"/>
              </a:ext>
            </a:extLst>
          </p:cNvPr>
          <p:cNvSpPr txBox="1">
            <a:spLocks/>
          </p:cNvSpPr>
          <p:nvPr/>
        </p:nvSpPr>
        <p:spPr>
          <a:xfrm>
            <a:off x="-137160" y="3158432"/>
            <a:ext cx="558546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ES" sz="1100" dirty="0">
                <a:solidFill>
                  <a:schemeClr val="accent2">
                    <a:lumMod val="75000"/>
                  </a:schemeClr>
                </a:solidFill>
              </a:rPr>
              <a:t>Fugas de corriente pulsantes de muy alta frecuencia, como las producidas por equipos de soldadura y convertidores de frecuencia.</a:t>
            </a:r>
            <a:endParaRPr lang="es-A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Google Shape;1468;p37">
            <a:extLst>
              <a:ext uri="{FF2B5EF4-FFF2-40B4-BE49-F238E27FC236}">
                <a16:creationId xmlns:a16="http://schemas.microsoft.com/office/drawing/2014/main" id="{7526CBAD-3D74-1332-B4FC-D137BF23D376}"/>
              </a:ext>
            </a:extLst>
          </p:cNvPr>
          <p:cNvSpPr txBox="1">
            <a:spLocks/>
          </p:cNvSpPr>
          <p:nvPr/>
        </p:nvSpPr>
        <p:spPr>
          <a:xfrm>
            <a:off x="720000" y="3875866"/>
            <a:ext cx="38520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ES" sz="1050" dirty="0">
                <a:solidFill>
                  <a:schemeClr val="accent2">
                    <a:lumMod val="75000"/>
                  </a:schemeClr>
                </a:solidFill>
              </a:rPr>
              <a:t>Aplicaciones especiales en entornos industriales</a:t>
            </a:r>
            <a:endParaRPr lang="es-AR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Imagen 7" descr="Una caja blanca&#10;&#10;Descripción generada automáticamente con confianza baja">
            <a:extLst>
              <a:ext uri="{FF2B5EF4-FFF2-40B4-BE49-F238E27FC236}">
                <a16:creationId xmlns:a16="http://schemas.microsoft.com/office/drawing/2014/main" id="{E1579B08-68CB-56C5-E115-F7E630E7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15" y="361944"/>
            <a:ext cx="4868741" cy="48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5"/>
          <p:cNvSpPr txBox="1">
            <a:spLocks noGrp="1"/>
          </p:cNvSpPr>
          <p:nvPr>
            <p:ph type="title"/>
          </p:nvPr>
        </p:nvSpPr>
        <p:spPr>
          <a:xfrm>
            <a:off x="1368139" y="1408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 </a:t>
            </a:r>
            <a:endParaRPr dirty="0"/>
          </a:p>
        </p:txBody>
      </p:sp>
      <p:sp>
        <p:nvSpPr>
          <p:cNvPr id="2" name="Google Shape;1484;p38">
            <a:extLst>
              <a:ext uri="{FF2B5EF4-FFF2-40B4-BE49-F238E27FC236}">
                <a16:creationId xmlns:a16="http://schemas.microsoft.com/office/drawing/2014/main" id="{CAB9BA45-0B0F-9BFC-0850-78E275A143D1}"/>
              </a:ext>
            </a:extLst>
          </p:cNvPr>
          <p:cNvSpPr txBox="1">
            <a:spLocks/>
          </p:cNvSpPr>
          <p:nvPr/>
        </p:nvSpPr>
        <p:spPr>
          <a:xfrm>
            <a:off x="71861" y="21738"/>
            <a:ext cx="1702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2"/>
              </a:buClr>
              <a:buSzPts val="6000"/>
            </a:pPr>
            <a:r>
              <a:rPr lang="en" sz="6200" b="1" dirty="0">
                <a:solidFill>
                  <a:schemeClr val="dk2"/>
                </a:solidFill>
              </a:rPr>
              <a:t>03</a:t>
            </a:r>
          </a:p>
        </p:txBody>
      </p:sp>
      <p:sp>
        <p:nvSpPr>
          <p:cNvPr id="28" name="Google Shape;1468;p37">
            <a:extLst>
              <a:ext uri="{FF2B5EF4-FFF2-40B4-BE49-F238E27FC236}">
                <a16:creationId xmlns:a16="http://schemas.microsoft.com/office/drawing/2014/main" id="{1933EF0F-F774-2BF0-40A4-C7C1214CDFF0}"/>
              </a:ext>
            </a:extLst>
          </p:cNvPr>
          <p:cNvSpPr txBox="1">
            <a:spLocks/>
          </p:cNvSpPr>
          <p:nvPr/>
        </p:nvSpPr>
        <p:spPr>
          <a:xfrm>
            <a:off x="234225" y="2244452"/>
            <a:ext cx="453399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AR" sz="2400" dirty="0"/>
              <a:t>Interruptor Diferencial</a:t>
            </a:r>
            <a:br>
              <a:rPr lang="es-AR" sz="2400" dirty="0"/>
            </a:br>
            <a:r>
              <a:rPr lang="es-AR" sz="2400" dirty="0"/>
              <a:t>Clase S</a:t>
            </a:r>
          </a:p>
        </p:txBody>
      </p:sp>
      <p:sp>
        <p:nvSpPr>
          <p:cNvPr id="31" name="Google Shape;1468;p37">
            <a:extLst>
              <a:ext uri="{FF2B5EF4-FFF2-40B4-BE49-F238E27FC236}">
                <a16:creationId xmlns:a16="http://schemas.microsoft.com/office/drawing/2014/main" id="{1BC4EE18-DC4C-9518-4891-7C9A499C1614}"/>
              </a:ext>
            </a:extLst>
          </p:cNvPr>
          <p:cNvSpPr txBox="1">
            <a:spLocks/>
          </p:cNvSpPr>
          <p:nvPr/>
        </p:nvSpPr>
        <p:spPr>
          <a:xfrm>
            <a:off x="-146730" y="2859009"/>
            <a:ext cx="558546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ES" sz="1100" dirty="0">
                <a:solidFill>
                  <a:schemeClr val="accent2">
                    <a:lumMod val="75000"/>
                  </a:schemeClr>
                </a:solidFill>
              </a:rPr>
              <a:t>Fugas de corriente igual que el tipo AC pero con un tiempo de respuesta más lento</a:t>
            </a:r>
            <a:endParaRPr lang="es-A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Google Shape;1468;p37">
            <a:extLst>
              <a:ext uri="{FF2B5EF4-FFF2-40B4-BE49-F238E27FC236}">
                <a16:creationId xmlns:a16="http://schemas.microsoft.com/office/drawing/2014/main" id="{7526CBAD-3D74-1332-B4FC-D137BF23D376}"/>
              </a:ext>
            </a:extLst>
          </p:cNvPr>
          <p:cNvSpPr txBox="1">
            <a:spLocks/>
          </p:cNvSpPr>
          <p:nvPr/>
        </p:nvSpPr>
        <p:spPr>
          <a:xfrm>
            <a:off x="720000" y="3875866"/>
            <a:ext cx="38520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ES" sz="1000" dirty="0">
                <a:solidFill>
                  <a:schemeClr val="accent2">
                    <a:lumMod val="75000"/>
                  </a:schemeClr>
                </a:solidFill>
              </a:rPr>
              <a:t>Utilizado en circuitos donde se requiere una mayor selectividad, es decir, que el disyuntor diferencial no se dispare por pequeñas fugas de corriente que no representan un peligro.</a:t>
            </a:r>
            <a:endParaRPr lang="es-A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 descr="Una máquina blanca&#10;&#10;Descripción generada automáticamente con confianza media">
            <a:extLst>
              <a:ext uri="{FF2B5EF4-FFF2-40B4-BE49-F238E27FC236}">
                <a16:creationId xmlns:a16="http://schemas.microsoft.com/office/drawing/2014/main" id="{75E1FC39-EB7D-8E22-DC95-777BFF786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15" y="640151"/>
            <a:ext cx="436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2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" name="Google Shape;1844;p46"/>
          <p:cNvGrpSpPr/>
          <p:nvPr/>
        </p:nvGrpSpPr>
        <p:grpSpPr>
          <a:xfrm>
            <a:off x="-74792" y="1766169"/>
            <a:ext cx="480890" cy="481200"/>
            <a:chOff x="959750" y="3039275"/>
            <a:chExt cx="582050" cy="582425"/>
          </a:xfrm>
        </p:grpSpPr>
        <p:sp>
          <p:nvSpPr>
            <p:cNvPr id="1845" name="Google Shape;1845;p46"/>
            <p:cNvSpPr/>
            <p:nvPr/>
          </p:nvSpPr>
          <p:spPr>
            <a:xfrm>
              <a:off x="959750" y="3498275"/>
              <a:ext cx="123450" cy="123425"/>
            </a:xfrm>
            <a:custGeom>
              <a:avLst/>
              <a:gdLst/>
              <a:ahLst/>
              <a:cxnLst/>
              <a:rect l="l" t="t" r="r" b="b"/>
              <a:pathLst>
                <a:path w="4938" h="4937" extrusionOk="0">
                  <a:moveTo>
                    <a:pt x="1403" y="0"/>
                  </a:moveTo>
                  <a:lnTo>
                    <a:pt x="1" y="1402"/>
                  </a:lnTo>
                  <a:lnTo>
                    <a:pt x="3536" y="4937"/>
                  </a:lnTo>
                  <a:lnTo>
                    <a:pt x="4937" y="3535"/>
                  </a:lnTo>
                  <a:lnTo>
                    <a:pt x="1403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1035950" y="3421700"/>
              <a:ext cx="123425" cy="123825"/>
            </a:xfrm>
            <a:custGeom>
              <a:avLst/>
              <a:gdLst/>
              <a:ahLst/>
              <a:cxnLst/>
              <a:rect l="l" t="t" r="r" b="b"/>
              <a:pathLst>
                <a:path w="4937" h="4953" extrusionOk="0">
                  <a:moveTo>
                    <a:pt x="1402" y="1"/>
                  </a:moveTo>
                  <a:lnTo>
                    <a:pt x="0" y="1403"/>
                  </a:lnTo>
                  <a:lnTo>
                    <a:pt x="3535" y="4952"/>
                  </a:lnTo>
                  <a:lnTo>
                    <a:pt x="4937" y="3551"/>
                  </a:lnTo>
                  <a:lnTo>
                    <a:pt x="1402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1112500" y="3345525"/>
              <a:ext cx="123825" cy="123450"/>
            </a:xfrm>
            <a:custGeom>
              <a:avLst/>
              <a:gdLst/>
              <a:ahLst/>
              <a:cxnLst/>
              <a:rect l="l" t="t" r="r" b="b"/>
              <a:pathLst>
                <a:path w="4953" h="4938" extrusionOk="0">
                  <a:moveTo>
                    <a:pt x="1402" y="1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35"/>
                  </a:lnTo>
                  <a:lnTo>
                    <a:pt x="1402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>
              <a:off x="1188675" y="3268975"/>
              <a:ext cx="123825" cy="123425"/>
            </a:xfrm>
            <a:custGeom>
              <a:avLst/>
              <a:gdLst/>
              <a:ahLst/>
              <a:cxnLst/>
              <a:rect l="l" t="t" r="r" b="b"/>
              <a:pathLst>
                <a:path w="4953" h="4937" extrusionOk="0">
                  <a:moveTo>
                    <a:pt x="1402" y="0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50"/>
                  </a:lnTo>
                  <a:lnTo>
                    <a:pt x="1402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>
              <a:off x="1265625" y="3192800"/>
              <a:ext cx="123425" cy="123425"/>
            </a:xfrm>
            <a:custGeom>
              <a:avLst/>
              <a:gdLst/>
              <a:ahLst/>
              <a:cxnLst/>
              <a:rect l="l" t="t" r="r" b="b"/>
              <a:pathLst>
                <a:path w="4937" h="4937" extrusionOk="0">
                  <a:moveTo>
                    <a:pt x="1402" y="0"/>
                  </a:moveTo>
                  <a:lnTo>
                    <a:pt x="0" y="1386"/>
                  </a:lnTo>
                  <a:lnTo>
                    <a:pt x="3535" y="4936"/>
                  </a:lnTo>
                  <a:lnTo>
                    <a:pt x="4937" y="3535"/>
                  </a:lnTo>
                  <a:lnTo>
                    <a:pt x="1402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1341800" y="3116225"/>
              <a:ext cx="123450" cy="123450"/>
            </a:xfrm>
            <a:custGeom>
              <a:avLst/>
              <a:gdLst/>
              <a:ahLst/>
              <a:cxnLst/>
              <a:rect l="l" t="t" r="r" b="b"/>
              <a:pathLst>
                <a:path w="4938" h="4938" extrusionOk="0">
                  <a:moveTo>
                    <a:pt x="1402" y="1"/>
                  </a:moveTo>
                  <a:lnTo>
                    <a:pt x="1" y="1402"/>
                  </a:lnTo>
                  <a:lnTo>
                    <a:pt x="3535" y="4937"/>
                  </a:lnTo>
                  <a:lnTo>
                    <a:pt x="4937" y="3535"/>
                  </a:lnTo>
                  <a:lnTo>
                    <a:pt x="1402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1418375" y="3039275"/>
              <a:ext cx="123425" cy="123825"/>
            </a:xfrm>
            <a:custGeom>
              <a:avLst/>
              <a:gdLst/>
              <a:ahLst/>
              <a:cxnLst/>
              <a:rect l="l" t="t" r="r" b="b"/>
              <a:pathLst>
                <a:path w="4937" h="4953" extrusionOk="0">
                  <a:moveTo>
                    <a:pt x="1387" y="1"/>
                  </a:moveTo>
                  <a:lnTo>
                    <a:pt x="0" y="1403"/>
                  </a:lnTo>
                  <a:lnTo>
                    <a:pt x="3535" y="4953"/>
                  </a:lnTo>
                  <a:lnTo>
                    <a:pt x="4936" y="3551"/>
                  </a:lnTo>
                  <a:lnTo>
                    <a:pt x="138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1763;p45">
            <a:extLst>
              <a:ext uri="{FF2B5EF4-FFF2-40B4-BE49-F238E27FC236}">
                <a16:creationId xmlns:a16="http://schemas.microsoft.com/office/drawing/2014/main" id="{DDBBCE16-81F7-BF15-24A9-5BC74DCA4A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098" y="891671"/>
            <a:ext cx="93606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Selectividad de Interruptores Diferenciales</a:t>
            </a:r>
            <a:endParaRPr sz="2400" dirty="0"/>
          </a:p>
        </p:txBody>
      </p:sp>
      <p:sp>
        <p:nvSpPr>
          <p:cNvPr id="9" name="Google Shape;1484;p38">
            <a:extLst>
              <a:ext uri="{FF2B5EF4-FFF2-40B4-BE49-F238E27FC236}">
                <a16:creationId xmlns:a16="http://schemas.microsoft.com/office/drawing/2014/main" id="{D97E1925-1E2A-271A-2F03-8EBF05454C0E}"/>
              </a:ext>
            </a:extLst>
          </p:cNvPr>
          <p:cNvSpPr txBox="1">
            <a:spLocks/>
          </p:cNvSpPr>
          <p:nvPr/>
        </p:nvSpPr>
        <p:spPr>
          <a:xfrm>
            <a:off x="3720750" y="93073"/>
            <a:ext cx="1702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2"/>
              </a:buClr>
              <a:buSzPts val="6000"/>
            </a:pPr>
            <a:r>
              <a:rPr lang="en" sz="6200" b="1" dirty="0">
                <a:solidFill>
                  <a:schemeClr val="dk2"/>
                </a:solidFill>
              </a:rPr>
              <a:t>04</a:t>
            </a:r>
          </a:p>
        </p:txBody>
      </p:sp>
      <p:pic>
        <p:nvPicPr>
          <p:cNvPr id="13" name="Imagen 12" descr="Diagrama&#10;&#10;Descripción generada automáticamente">
            <a:extLst>
              <a:ext uri="{FF2B5EF4-FFF2-40B4-BE49-F238E27FC236}">
                <a16:creationId xmlns:a16="http://schemas.microsoft.com/office/drawing/2014/main" id="{35734945-5AED-04E2-7BAC-4CBD31734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443" y="1553335"/>
            <a:ext cx="3880710" cy="3215654"/>
          </a:xfrm>
          <a:prstGeom prst="rect">
            <a:avLst/>
          </a:prstGeom>
        </p:spPr>
      </p:pic>
      <p:sp>
        <p:nvSpPr>
          <p:cNvPr id="14" name="Google Shape;1468;p37">
            <a:extLst>
              <a:ext uri="{FF2B5EF4-FFF2-40B4-BE49-F238E27FC236}">
                <a16:creationId xmlns:a16="http://schemas.microsoft.com/office/drawing/2014/main" id="{6E79D96B-99CD-F0E3-ED7A-D1DEDC1283FE}"/>
              </a:ext>
            </a:extLst>
          </p:cNvPr>
          <p:cNvSpPr txBox="1">
            <a:spLocks/>
          </p:cNvSpPr>
          <p:nvPr/>
        </p:nvSpPr>
        <p:spPr>
          <a:xfrm>
            <a:off x="572555" y="3355937"/>
            <a:ext cx="1958432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ES" sz="1100" dirty="0">
                <a:solidFill>
                  <a:schemeClr val="accent2">
                    <a:lumMod val="75000"/>
                  </a:schemeClr>
                </a:solidFill>
              </a:rPr>
              <a:t>Valores de corrientes de fuga comerciales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 algn="ctr"/>
            <a:br>
              <a:rPr lang="en-US" sz="11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10 mA</a:t>
            </a:r>
          </a:p>
          <a:p>
            <a:pPr marL="0" indent="0" algn="ctr"/>
            <a:r>
              <a:rPr lang="en-US" sz="1100" dirty="0">
                <a:solidFill>
                  <a:schemeClr val="tx1"/>
                </a:solidFill>
              </a:rPr>
              <a:t>30 mA</a:t>
            </a:r>
          </a:p>
          <a:p>
            <a:pPr marL="0" indent="0" algn="ctr"/>
            <a:r>
              <a:rPr lang="en-US" sz="1100" dirty="0">
                <a:solidFill>
                  <a:schemeClr val="tx1"/>
                </a:solidFill>
              </a:rPr>
              <a:t>100 mA</a:t>
            </a:r>
          </a:p>
          <a:p>
            <a:pPr marL="0" indent="0" algn="ctr"/>
            <a:r>
              <a:rPr lang="en-US" sz="1100" dirty="0">
                <a:solidFill>
                  <a:schemeClr val="tx1"/>
                </a:solidFill>
              </a:rPr>
              <a:t>300 mA</a:t>
            </a:r>
          </a:p>
          <a:p>
            <a:pPr marL="0" indent="0" algn="ctr"/>
            <a:r>
              <a:rPr lang="en-US" sz="1100" dirty="0">
                <a:solidFill>
                  <a:schemeClr val="tx1"/>
                </a:solidFill>
              </a:rPr>
              <a:t>500 mA</a:t>
            </a:r>
          </a:p>
          <a:p>
            <a:pPr marL="0" indent="0" algn="ctr"/>
            <a:r>
              <a:rPr lang="en-US" sz="1100" dirty="0">
                <a:solidFill>
                  <a:schemeClr val="tx1"/>
                </a:solidFill>
              </a:rPr>
              <a:t>1 A</a:t>
            </a:r>
          </a:p>
        </p:txBody>
      </p:sp>
      <p:sp>
        <p:nvSpPr>
          <p:cNvPr id="15" name="Google Shape;1468;p37">
            <a:extLst>
              <a:ext uri="{FF2B5EF4-FFF2-40B4-BE49-F238E27FC236}">
                <a16:creationId xmlns:a16="http://schemas.microsoft.com/office/drawing/2014/main" id="{EDAD5993-116D-602A-7093-E8D920CD8114}"/>
              </a:ext>
            </a:extLst>
          </p:cNvPr>
          <p:cNvSpPr txBox="1">
            <a:spLocks/>
          </p:cNvSpPr>
          <p:nvPr/>
        </p:nvSpPr>
        <p:spPr>
          <a:xfrm>
            <a:off x="6831319" y="3925458"/>
            <a:ext cx="1958432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  <a:defRPr sz="24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marL="0" indent="0" algn="ctr"/>
            <a:r>
              <a:rPr lang="es-ES" sz="1100" dirty="0">
                <a:solidFill>
                  <a:schemeClr val="accent2">
                    <a:lumMod val="75000"/>
                  </a:schemeClr>
                </a:solidFill>
              </a:rPr>
              <a:t>Valores de corrientes nominales comerciales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 algn="ctr"/>
            <a:br>
              <a:rPr lang="en-US" sz="11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16 A</a:t>
            </a:r>
          </a:p>
          <a:p>
            <a:pPr marL="0" indent="0" algn="ctr"/>
            <a:r>
              <a:rPr lang="en-US" sz="1100" dirty="0">
                <a:solidFill>
                  <a:schemeClr val="tx1"/>
                </a:solidFill>
              </a:rPr>
              <a:t>20 A</a:t>
            </a:r>
          </a:p>
          <a:p>
            <a:pPr marL="0" indent="0" algn="ctr"/>
            <a:r>
              <a:rPr lang="en-US" sz="1100" dirty="0">
                <a:solidFill>
                  <a:schemeClr val="tx1"/>
                </a:solidFill>
              </a:rPr>
              <a:t>25 A</a:t>
            </a:r>
          </a:p>
          <a:p>
            <a:pPr marL="0" indent="0" algn="ctr"/>
            <a:r>
              <a:rPr lang="en-US" sz="1100" dirty="0">
                <a:solidFill>
                  <a:schemeClr val="tx1"/>
                </a:solidFill>
              </a:rPr>
              <a:t>32 A</a:t>
            </a:r>
          </a:p>
          <a:p>
            <a:pPr marL="0" indent="0" algn="ctr"/>
            <a:r>
              <a:rPr lang="en-US" sz="1100" dirty="0">
                <a:solidFill>
                  <a:schemeClr val="tx1"/>
                </a:solidFill>
              </a:rPr>
              <a:t>40 A</a:t>
            </a:r>
          </a:p>
          <a:p>
            <a:pPr marL="0" indent="0" algn="ctr"/>
            <a:r>
              <a:rPr lang="en-US" sz="1100" dirty="0">
                <a:solidFill>
                  <a:schemeClr val="tx1"/>
                </a:solidFill>
              </a:rPr>
              <a:t>50 A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63 A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125 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9" name="Google Shape;1859;p47"/>
          <p:cNvGrpSpPr/>
          <p:nvPr/>
        </p:nvGrpSpPr>
        <p:grpSpPr>
          <a:xfrm>
            <a:off x="6527600" y="-628478"/>
            <a:ext cx="5128253" cy="6694378"/>
            <a:chOff x="6222800" y="-628478"/>
            <a:chExt cx="5128253" cy="6694378"/>
          </a:xfrm>
        </p:grpSpPr>
        <p:pic>
          <p:nvPicPr>
            <p:cNvPr id="1860" name="Google Shape;1860;p47"/>
            <p:cNvPicPr preferRelativeResize="0"/>
            <p:nvPr/>
          </p:nvPicPr>
          <p:blipFill rotWithShape="1">
            <a:blip r:embed="rId3">
              <a:alphaModFix/>
            </a:blip>
            <a:srcRect t="17657" b="17663"/>
            <a:stretch/>
          </p:blipFill>
          <p:spPr>
            <a:xfrm>
              <a:off x="7517168" y="-628478"/>
              <a:ext cx="3082266" cy="235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1" name="Google Shape;1861;p47"/>
            <p:cNvPicPr preferRelativeResize="0"/>
            <p:nvPr/>
          </p:nvPicPr>
          <p:blipFill rotWithShape="1">
            <a:blip r:embed="rId4">
              <a:alphaModFix/>
            </a:blip>
            <a:srcRect l="16960" t="24718" r="7121" b="26177"/>
            <a:stretch/>
          </p:blipFill>
          <p:spPr>
            <a:xfrm>
              <a:off x="6714900" y="3028141"/>
              <a:ext cx="3980176" cy="303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2" name="Google Shape;1862;p47"/>
            <p:cNvSpPr/>
            <p:nvPr/>
          </p:nvSpPr>
          <p:spPr>
            <a:xfrm rot="10800000">
              <a:off x="7698559" y="2460647"/>
              <a:ext cx="1239218" cy="2912943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 rot="10800000">
              <a:off x="7899688" y="2461423"/>
              <a:ext cx="1239218" cy="2912943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>
              <a:off x="6222800" y="-628462"/>
              <a:ext cx="3980181" cy="6461569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47"/>
            <p:cNvGrpSpPr/>
            <p:nvPr/>
          </p:nvGrpSpPr>
          <p:grpSpPr>
            <a:xfrm>
              <a:off x="6794737" y="4179460"/>
              <a:ext cx="734664" cy="735137"/>
              <a:chOff x="959750" y="3039275"/>
              <a:chExt cx="582050" cy="582425"/>
            </a:xfrm>
          </p:grpSpPr>
          <p:sp>
            <p:nvSpPr>
              <p:cNvPr id="1866" name="Google Shape;1866;p47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47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47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47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7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7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7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3" name="Google Shape;1873;p47"/>
            <p:cNvGrpSpPr/>
            <p:nvPr/>
          </p:nvGrpSpPr>
          <p:grpSpPr>
            <a:xfrm>
              <a:off x="8128313" y="1310040"/>
              <a:ext cx="169158" cy="169158"/>
              <a:chOff x="8356813" y="1074288"/>
              <a:chExt cx="351900" cy="351900"/>
            </a:xfrm>
          </p:grpSpPr>
          <p:sp>
            <p:nvSpPr>
              <p:cNvPr id="1874" name="Google Shape;1874;p47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47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6" name="Google Shape;1876;p47"/>
            <p:cNvGrpSpPr/>
            <p:nvPr/>
          </p:nvGrpSpPr>
          <p:grpSpPr>
            <a:xfrm>
              <a:off x="7360240" y="2075006"/>
              <a:ext cx="169158" cy="169158"/>
              <a:chOff x="8356813" y="1074288"/>
              <a:chExt cx="351900" cy="351900"/>
            </a:xfrm>
          </p:grpSpPr>
          <p:sp>
            <p:nvSpPr>
              <p:cNvPr id="1877" name="Google Shape;1877;p47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47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9" name="Google Shape;1879;p47"/>
            <p:cNvGrpSpPr/>
            <p:nvPr/>
          </p:nvGrpSpPr>
          <p:grpSpPr>
            <a:xfrm>
              <a:off x="8233587" y="3028150"/>
              <a:ext cx="169158" cy="169158"/>
              <a:chOff x="8356813" y="1074288"/>
              <a:chExt cx="351900" cy="351900"/>
            </a:xfrm>
          </p:grpSpPr>
          <p:sp>
            <p:nvSpPr>
              <p:cNvPr id="1880" name="Google Shape;1880;p47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47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47"/>
            <p:cNvSpPr/>
            <p:nvPr/>
          </p:nvSpPr>
          <p:spPr>
            <a:xfrm>
              <a:off x="8754821" y="2763320"/>
              <a:ext cx="606949" cy="600556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3" name="Google Shape;1883;p47"/>
            <p:cNvGrpSpPr/>
            <p:nvPr/>
          </p:nvGrpSpPr>
          <p:grpSpPr>
            <a:xfrm>
              <a:off x="8782808" y="2723340"/>
              <a:ext cx="883449" cy="2083923"/>
              <a:chOff x="8337812" y="3492483"/>
              <a:chExt cx="699928" cy="1651024"/>
            </a:xfrm>
          </p:grpSpPr>
          <p:sp>
            <p:nvSpPr>
              <p:cNvPr id="1884" name="Google Shape;1884;p47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24714" extrusionOk="0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47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47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7" name="Google Shape;1887;p47"/>
            <p:cNvGrpSpPr/>
            <p:nvPr/>
          </p:nvGrpSpPr>
          <p:grpSpPr>
            <a:xfrm>
              <a:off x="8215673" y="4178313"/>
              <a:ext cx="1141869" cy="916509"/>
              <a:chOff x="7945225" y="4302000"/>
              <a:chExt cx="904666" cy="726121"/>
            </a:xfrm>
          </p:grpSpPr>
          <p:sp>
            <p:nvSpPr>
              <p:cNvPr id="1888" name="Google Shape;1888;p47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47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47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1" name="Google Shape;1891;p47"/>
            <p:cNvSpPr/>
            <p:nvPr/>
          </p:nvSpPr>
          <p:spPr>
            <a:xfrm rot="5400000">
              <a:off x="8491754" y="371428"/>
              <a:ext cx="1793675" cy="3576323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2" name="Google Shape;1892;p47"/>
            <p:cNvGrpSpPr/>
            <p:nvPr/>
          </p:nvGrpSpPr>
          <p:grpSpPr>
            <a:xfrm>
              <a:off x="7774724" y="3187835"/>
              <a:ext cx="734664" cy="735137"/>
              <a:chOff x="959750" y="3039275"/>
              <a:chExt cx="582050" cy="582425"/>
            </a:xfrm>
          </p:grpSpPr>
          <p:sp>
            <p:nvSpPr>
              <p:cNvPr id="1893" name="Google Shape;1893;p47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7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47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47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47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47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47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0" name="Google Shape;1900;p47"/>
            <p:cNvGrpSpPr/>
            <p:nvPr/>
          </p:nvGrpSpPr>
          <p:grpSpPr>
            <a:xfrm>
              <a:off x="7625399" y="3691035"/>
              <a:ext cx="734664" cy="735137"/>
              <a:chOff x="959750" y="3039275"/>
              <a:chExt cx="582050" cy="582425"/>
            </a:xfrm>
          </p:grpSpPr>
          <p:sp>
            <p:nvSpPr>
              <p:cNvPr id="1901" name="Google Shape;1901;p47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7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7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47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7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47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47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8" name="Google Shape;1908;p47"/>
            <p:cNvSpPr/>
            <p:nvPr/>
          </p:nvSpPr>
          <p:spPr>
            <a:xfrm rot="5400000">
              <a:off x="8666054" y="247478"/>
              <a:ext cx="1793675" cy="3576323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2DB08D36-1307-459D-F1F2-BA4788574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418" y="971967"/>
            <a:ext cx="2728250" cy="3594042"/>
          </a:xfrm>
          <a:prstGeom prst="rect">
            <a:avLst/>
          </a:prstGeom>
        </p:spPr>
      </p:pic>
      <p:sp>
        <p:nvSpPr>
          <p:cNvPr id="10" name="Google Shape;1763;p45">
            <a:extLst>
              <a:ext uri="{FF2B5EF4-FFF2-40B4-BE49-F238E27FC236}">
                <a16:creationId xmlns:a16="http://schemas.microsoft.com/office/drawing/2014/main" id="{334F96B2-F3B6-8CBF-85F9-D7AB0A471B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57218" y="537554"/>
            <a:ext cx="93606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Selectividad Vertical</a:t>
            </a:r>
            <a:endParaRPr sz="2400" dirty="0"/>
          </a:p>
        </p:txBody>
      </p:sp>
      <p:sp>
        <p:nvSpPr>
          <p:cNvPr id="11" name="Google Shape;1763;p45">
            <a:extLst>
              <a:ext uri="{FF2B5EF4-FFF2-40B4-BE49-F238E27FC236}">
                <a16:creationId xmlns:a16="http://schemas.microsoft.com/office/drawing/2014/main" id="{A2777E9B-EEE5-F04D-8BA3-1DE46B68340D}"/>
              </a:ext>
            </a:extLst>
          </p:cNvPr>
          <p:cNvSpPr txBox="1">
            <a:spLocks/>
          </p:cNvSpPr>
          <p:nvPr/>
        </p:nvSpPr>
        <p:spPr>
          <a:xfrm>
            <a:off x="645518" y="1480001"/>
            <a:ext cx="37028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AR" sz="1600" dirty="0"/>
              <a:t>Selectividad Amperimétrica </a:t>
            </a:r>
          </a:p>
        </p:txBody>
      </p:sp>
      <p:sp>
        <p:nvSpPr>
          <p:cNvPr id="12" name="Google Shape;1763;p45">
            <a:extLst>
              <a:ext uri="{FF2B5EF4-FFF2-40B4-BE49-F238E27FC236}">
                <a16:creationId xmlns:a16="http://schemas.microsoft.com/office/drawing/2014/main" id="{CEA6C715-5DDD-59F8-B169-BD3073C2179B}"/>
              </a:ext>
            </a:extLst>
          </p:cNvPr>
          <p:cNvSpPr txBox="1">
            <a:spLocks/>
          </p:cNvSpPr>
          <p:nvPr/>
        </p:nvSpPr>
        <p:spPr>
          <a:xfrm>
            <a:off x="665620" y="2436990"/>
            <a:ext cx="37028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AR" sz="1600" dirty="0"/>
              <a:t>Selectividad Cronométrica  </a:t>
            </a:r>
          </a:p>
        </p:txBody>
      </p:sp>
      <p:sp>
        <p:nvSpPr>
          <p:cNvPr id="13" name="Google Shape;1763;p45">
            <a:extLst>
              <a:ext uri="{FF2B5EF4-FFF2-40B4-BE49-F238E27FC236}">
                <a16:creationId xmlns:a16="http://schemas.microsoft.com/office/drawing/2014/main" id="{965EAE0C-66F7-B5F9-B276-B3318680E781}"/>
              </a:ext>
            </a:extLst>
          </p:cNvPr>
          <p:cNvSpPr txBox="1">
            <a:spLocks/>
          </p:cNvSpPr>
          <p:nvPr/>
        </p:nvSpPr>
        <p:spPr>
          <a:xfrm>
            <a:off x="704700" y="3370825"/>
            <a:ext cx="37028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6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Poppins"/>
              <a:buNone/>
              <a:defRPr sz="9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s-AR" sz="1600" dirty="0"/>
              <a:t>Selectividad de Tipo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1468;p37">
                <a:extLst>
                  <a:ext uri="{FF2B5EF4-FFF2-40B4-BE49-F238E27FC236}">
                    <a16:creationId xmlns:a16="http://schemas.microsoft.com/office/drawing/2014/main" id="{D540F763-1696-DC2C-CAD6-953DBE6766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80692" y="1868047"/>
                <a:ext cx="5585460" cy="4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0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9pPr>
              </a:lstStyle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m:rPr>
                          <m:sty m:val="p"/>
                        </m:rPr>
                        <a:rPr lang="es-ES" sz="11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𝐚𝐠𝐮𝐚𝐬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𝐚𝐫𝐫𝐢𝐛𝐚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>
                          <a:latin typeface="Cambria Math" panose="02040503050406030204" pitchFamily="18" charset="0"/>
                        </a:rPr>
                        <m:t>𝐈</m:t>
                      </m:r>
                      <m:r>
                        <m:rPr>
                          <m:sty m:val="p"/>
                        </m:rPr>
                        <a:rPr lang="es-ES" sz="11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10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11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>
                          <a:latin typeface="Cambria Math" panose="02040503050406030204" pitchFamily="18" charset="0"/>
                        </a:rPr>
                        <m:t>𝐚𝐠𝐮𝐚𝐬</m:t>
                      </m:r>
                      <m:r>
                        <a:rPr lang="en-US" sz="11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𝐚𝐛𝐚𝐣𝐨</m:t>
                      </m:r>
                    </m:oMath>
                  </m:oMathPara>
                </a14:m>
                <a:endParaRPr lang="es-AR" sz="11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Google Shape;1468;p37">
                <a:extLst>
                  <a:ext uri="{FF2B5EF4-FFF2-40B4-BE49-F238E27FC236}">
                    <a16:creationId xmlns:a16="http://schemas.microsoft.com/office/drawing/2014/main" id="{D540F763-1696-DC2C-CAD6-953DBE676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0692" y="1868047"/>
                <a:ext cx="5585460" cy="402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Google Shape;1468;p37">
                <a:extLst>
                  <a:ext uri="{FF2B5EF4-FFF2-40B4-BE49-F238E27FC236}">
                    <a16:creationId xmlns:a16="http://schemas.microsoft.com/office/drawing/2014/main" id="{25232A9C-7AC2-B25C-B059-F7D633826D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97547" y="2763320"/>
                <a:ext cx="5585460" cy="4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0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9pPr>
              </a:lstStyle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1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𝐚𝐠𝐮𝐚𝐬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𝐚𝐫𝐫𝐢𝐛𝐚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&gt; </m:t>
                      </m:r>
                      <m:r>
                        <m:rPr>
                          <m:sty m:val="p"/>
                        </m:rPr>
                        <a:rPr lang="es-ES" sz="11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11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>
                          <a:latin typeface="Cambria Math" panose="02040503050406030204" pitchFamily="18" charset="0"/>
                        </a:rPr>
                        <m:t>𝐚𝐠𝐮𝐚𝐬</m:t>
                      </m:r>
                      <m:r>
                        <a:rPr lang="en-US" sz="11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𝐚𝐛𝐚𝐣𝐨</m:t>
                      </m:r>
                    </m:oMath>
                  </m:oMathPara>
                </a14:m>
                <a:endParaRPr lang="es-AR" sz="11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Google Shape;1468;p37">
                <a:extLst>
                  <a:ext uri="{FF2B5EF4-FFF2-40B4-BE49-F238E27FC236}">
                    <a16:creationId xmlns:a16="http://schemas.microsoft.com/office/drawing/2014/main" id="{25232A9C-7AC2-B25C-B059-F7D633826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7547" y="2763320"/>
                <a:ext cx="5585460" cy="4023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Google Shape;1468;p37">
                <a:extLst>
                  <a:ext uri="{FF2B5EF4-FFF2-40B4-BE49-F238E27FC236}">
                    <a16:creationId xmlns:a16="http://schemas.microsoft.com/office/drawing/2014/main" id="{3BE16F75-1793-1AC8-2596-1C18DE6DC5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97547" y="3624439"/>
                <a:ext cx="5585460" cy="4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0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IBM Plex Mono"/>
                  <a:buNone/>
                  <a:defRPr sz="2400" b="1" i="0" u="none" strike="noStrike" cap="none">
                    <a:solidFill>
                      <a:schemeClr val="dk1"/>
                    </a:solidFill>
                    <a:latin typeface="IBM Plex Mono"/>
                    <a:ea typeface="IBM Plex Mono"/>
                    <a:cs typeface="IBM Plex Mono"/>
                    <a:sym typeface="IBM Plex Mono"/>
                  </a:defRPr>
                </a:lvl9pPr>
              </a:lstStyle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𝐂𝐥𝐚𝐬𝐞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𝐚𝐠𝐮𝐚𝐬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𝐚𝐫𝐫𝐢𝐛𝐚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𝐂𝐥𝐚𝐬𝐞</m:t>
                      </m:r>
                      <m:r>
                        <a:rPr lang="en-US" sz="11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>
                          <a:latin typeface="Cambria Math" panose="02040503050406030204" pitchFamily="18" charset="0"/>
                        </a:rPr>
                        <m:t>𝐚𝐠𝐮𝐚𝐬</m:t>
                      </m:r>
                      <m:r>
                        <a:rPr lang="en-US" sz="11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𝐚𝐛𝐚𝐣𝐨</m:t>
                      </m:r>
                    </m:oMath>
                  </m:oMathPara>
                </a14:m>
                <a:endParaRPr lang="es-AR" sz="11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Google Shape;1468;p37">
                <a:extLst>
                  <a:ext uri="{FF2B5EF4-FFF2-40B4-BE49-F238E27FC236}">
                    <a16:creationId xmlns:a16="http://schemas.microsoft.com/office/drawing/2014/main" id="{3BE16F75-1793-1AC8-2596-1C18DE6DC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7547" y="3624439"/>
                <a:ext cx="5585460" cy="4023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64"/>
          <p:cNvSpPr txBox="1">
            <a:spLocks noGrp="1"/>
          </p:cNvSpPr>
          <p:nvPr>
            <p:ph type="title"/>
          </p:nvPr>
        </p:nvSpPr>
        <p:spPr>
          <a:xfrm>
            <a:off x="1157288" y="68527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413" name="Google Shape;2413;p64"/>
          <p:cNvSpPr txBox="1">
            <a:spLocks noGrp="1"/>
          </p:cNvSpPr>
          <p:nvPr>
            <p:ph type="subTitle" idx="1"/>
          </p:nvPr>
        </p:nvSpPr>
        <p:spPr>
          <a:xfrm>
            <a:off x="1157250" y="2203275"/>
            <a:ext cx="4448100" cy="10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francostuder1029@gmail.com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</a:t>
            </a:r>
            <a:r>
              <a:rPr lang="en-US" dirty="0"/>
              <a:t>54 3482 624918</a:t>
            </a:r>
            <a:endParaRPr dirty="0"/>
          </a:p>
        </p:txBody>
      </p:sp>
      <p:sp>
        <p:nvSpPr>
          <p:cNvPr id="2414" name="Google Shape;2414;p64"/>
          <p:cNvSpPr txBox="1">
            <a:spLocks noGrp="1"/>
          </p:cNvSpPr>
          <p:nvPr>
            <p:ph type="subTitle" idx="2"/>
          </p:nvPr>
        </p:nvSpPr>
        <p:spPr>
          <a:xfrm>
            <a:off x="1157250" y="1800075"/>
            <a:ext cx="44481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grpSp>
        <p:nvGrpSpPr>
          <p:cNvPr id="2416" name="Google Shape;2416;p64"/>
          <p:cNvGrpSpPr/>
          <p:nvPr/>
        </p:nvGrpSpPr>
        <p:grpSpPr>
          <a:xfrm>
            <a:off x="6287400" y="2477435"/>
            <a:ext cx="597900" cy="385800"/>
            <a:chOff x="2289878" y="3082512"/>
            <a:chExt cx="597900" cy="385800"/>
          </a:xfrm>
        </p:grpSpPr>
        <p:sp>
          <p:nvSpPr>
            <p:cNvPr id="2417" name="Google Shape;2417;p64"/>
            <p:cNvSpPr/>
            <p:nvPr/>
          </p:nvSpPr>
          <p:spPr>
            <a:xfrm>
              <a:off x="2447030" y="3130409"/>
              <a:ext cx="282876" cy="283216"/>
            </a:xfrm>
            <a:custGeom>
              <a:avLst/>
              <a:gdLst/>
              <a:ahLst/>
              <a:cxnLst/>
              <a:rect l="l" t="t" r="r" b="b"/>
              <a:pathLst>
                <a:path w="10860" h="10872" extrusionOk="0">
                  <a:moveTo>
                    <a:pt x="5430" y="1"/>
                  </a:moveTo>
                  <a:cubicBezTo>
                    <a:pt x="3990" y="1"/>
                    <a:pt x="2608" y="560"/>
                    <a:pt x="1596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561"/>
                    <a:pt x="346" y="7645"/>
                    <a:pt x="1001" y="8573"/>
                  </a:cubicBezTo>
                  <a:cubicBezTo>
                    <a:pt x="1632" y="9466"/>
                    <a:pt x="2513" y="10145"/>
                    <a:pt x="3537" y="10538"/>
                  </a:cubicBezTo>
                  <a:cubicBezTo>
                    <a:pt x="3559" y="10544"/>
                    <a:pt x="3579" y="10547"/>
                    <a:pt x="3599" y="10547"/>
                  </a:cubicBezTo>
                  <a:cubicBezTo>
                    <a:pt x="3656" y="10547"/>
                    <a:pt x="3704" y="10522"/>
                    <a:pt x="3740" y="10478"/>
                  </a:cubicBezTo>
                  <a:cubicBezTo>
                    <a:pt x="3763" y="10443"/>
                    <a:pt x="3763" y="10395"/>
                    <a:pt x="3763" y="10371"/>
                  </a:cubicBezTo>
                  <a:lnTo>
                    <a:pt x="3763" y="7275"/>
                  </a:lnTo>
                  <a:cubicBezTo>
                    <a:pt x="3763" y="7180"/>
                    <a:pt x="3692" y="7097"/>
                    <a:pt x="3585" y="7097"/>
                  </a:cubicBezTo>
                  <a:lnTo>
                    <a:pt x="2156" y="7097"/>
                  </a:lnTo>
                  <a:lnTo>
                    <a:pt x="2156" y="5835"/>
                  </a:lnTo>
                  <a:lnTo>
                    <a:pt x="3585" y="5835"/>
                  </a:lnTo>
                  <a:cubicBezTo>
                    <a:pt x="3680" y="5835"/>
                    <a:pt x="3763" y="5751"/>
                    <a:pt x="3763" y="5656"/>
                  </a:cubicBezTo>
                  <a:lnTo>
                    <a:pt x="3763" y="5430"/>
                  </a:lnTo>
                  <a:cubicBezTo>
                    <a:pt x="3763" y="3942"/>
                    <a:pt x="5180" y="2632"/>
                    <a:pt x="6799" y="2632"/>
                  </a:cubicBezTo>
                  <a:lnTo>
                    <a:pt x="7550" y="2632"/>
                  </a:lnTo>
                  <a:lnTo>
                    <a:pt x="7550" y="3894"/>
                  </a:lnTo>
                  <a:lnTo>
                    <a:pt x="6799" y="3894"/>
                  </a:lnTo>
                  <a:cubicBezTo>
                    <a:pt x="6311" y="3894"/>
                    <a:pt x="5883" y="4025"/>
                    <a:pt x="5561" y="4287"/>
                  </a:cubicBezTo>
                  <a:cubicBezTo>
                    <a:pt x="5228" y="4561"/>
                    <a:pt x="5025" y="4966"/>
                    <a:pt x="5025" y="5430"/>
                  </a:cubicBezTo>
                  <a:lnTo>
                    <a:pt x="5025" y="5656"/>
                  </a:lnTo>
                  <a:cubicBezTo>
                    <a:pt x="5025" y="5740"/>
                    <a:pt x="5109" y="5835"/>
                    <a:pt x="5204" y="5835"/>
                  </a:cubicBezTo>
                  <a:lnTo>
                    <a:pt x="5883" y="5835"/>
                  </a:lnTo>
                  <a:cubicBezTo>
                    <a:pt x="5966" y="5835"/>
                    <a:pt x="6061" y="5751"/>
                    <a:pt x="6061" y="5656"/>
                  </a:cubicBezTo>
                  <a:cubicBezTo>
                    <a:pt x="6061" y="5561"/>
                    <a:pt x="5978" y="5478"/>
                    <a:pt x="5883" y="5478"/>
                  </a:cubicBezTo>
                  <a:lnTo>
                    <a:pt x="5371" y="5478"/>
                  </a:lnTo>
                  <a:lnTo>
                    <a:pt x="5371" y="5418"/>
                  </a:lnTo>
                  <a:cubicBezTo>
                    <a:pt x="5371" y="4525"/>
                    <a:pt x="6145" y="4204"/>
                    <a:pt x="6799" y="4204"/>
                  </a:cubicBezTo>
                  <a:lnTo>
                    <a:pt x="7704" y="4204"/>
                  </a:lnTo>
                  <a:cubicBezTo>
                    <a:pt x="7800" y="4204"/>
                    <a:pt x="7883" y="4132"/>
                    <a:pt x="7883" y="4025"/>
                  </a:cubicBezTo>
                  <a:lnTo>
                    <a:pt x="7883" y="2418"/>
                  </a:lnTo>
                  <a:cubicBezTo>
                    <a:pt x="7883" y="2334"/>
                    <a:pt x="7811" y="2239"/>
                    <a:pt x="7704" y="2239"/>
                  </a:cubicBezTo>
                  <a:lnTo>
                    <a:pt x="6799" y="2239"/>
                  </a:lnTo>
                  <a:cubicBezTo>
                    <a:pt x="5966" y="2239"/>
                    <a:pt x="5121" y="2572"/>
                    <a:pt x="4466" y="3156"/>
                  </a:cubicBezTo>
                  <a:cubicBezTo>
                    <a:pt x="3799" y="3763"/>
                    <a:pt x="3418" y="4549"/>
                    <a:pt x="3418" y="5382"/>
                  </a:cubicBezTo>
                  <a:lnTo>
                    <a:pt x="3418" y="5442"/>
                  </a:lnTo>
                  <a:lnTo>
                    <a:pt x="1989" y="5442"/>
                  </a:lnTo>
                  <a:cubicBezTo>
                    <a:pt x="1906" y="5442"/>
                    <a:pt x="1811" y="5513"/>
                    <a:pt x="1811" y="5620"/>
                  </a:cubicBezTo>
                  <a:lnTo>
                    <a:pt x="1811" y="7228"/>
                  </a:lnTo>
                  <a:cubicBezTo>
                    <a:pt x="1811" y="7323"/>
                    <a:pt x="1894" y="7406"/>
                    <a:pt x="1989" y="7406"/>
                  </a:cubicBezTo>
                  <a:lnTo>
                    <a:pt x="3418" y="7406"/>
                  </a:lnTo>
                  <a:lnTo>
                    <a:pt x="3418" y="10085"/>
                  </a:lnTo>
                  <a:cubicBezTo>
                    <a:pt x="1561" y="9300"/>
                    <a:pt x="346" y="7442"/>
                    <a:pt x="346" y="5418"/>
                  </a:cubicBezTo>
                  <a:cubicBezTo>
                    <a:pt x="346" y="2596"/>
                    <a:pt x="2620" y="322"/>
                    <a:pt x="5430" y="322"/>
                  </a:cubicBezTo>
                  <a:cubicBezTo>
                    <a:pt x="8228" y="322"/>
                    <a:pt x="10526" y="2620"/>
                    <a:pt x="10526" y="5418"/>
                  </a:cubicBezTo>
                  <a:cubicBezTo>
                    <a:pt x="10526" y="8228"/>
                    <a:pt x="8240" y="10502"/>
                    <a:pt x="5430" y="10502"/>
                  </a:cubicBezTo>
                  <a:lnTo>
                    <a:pt x="5371" y="10502"/>
                  </a:lnTo>
                  <a:lnTo>
                    <a:pt x="5371" y="7418"/>
                  </a:lnTo>
                  <a:lnTo>
                    <a:pt x="7728" y="7418"/>
                  </a:lnTo>
                  <a:cubicBezTo>
                    <a:pt x="7811" y="7418"/>
                    <a:pt x="7907" y="7347"/>
                    <a:pt x="7907" y="7240"/>
                  </a:cubicBezTo>
                  <a:lnTo>
                    <a:pt x="7907" y="5656"/>
                  </a:lnTo>
                  <a:cubicBezTo>
                    <a:pt x="7907" y="5561"/>
                    <a:pt x="7823" y="5478"/>
                    <a:pt x="7728" y="5478"/>
                  </a:cubicBezTo>
                  <a:lnTo>
                    <a:pt x="6728" y="5478"/>
                  </a:lnTo>
                  <a:cubicBezTo>
                    <a:pt x="6633" y="5478"/>
                    <a:pt x="6549" y="5549"/>
                    <a:pt x="6549" y="5656"/>
                  </a:cubicBezTo>
                  <a:cubicBezTo>
                    <a:pt x="6549" y="5740"/>
                    <a:pt x="6621" y="5835"/>
                    <a:pt x="6728" y="5835"/>
                  </a:cubicBezTo>
                  <a:lnTo>
                    <a:pt x="7561" y="5835"/>
                  </a:lnTo>
                  <a:lnTo>
                    <a:pt x="7561" y="7097"/>
                  </a:lnTo>
                  <a:lnTo>
                    <a:pt x="5204" y="7097"/>
                  </a:lnTo>
                  <a:cubicBezTo>
                    <a:pt x="5121" y="7097"/>
                    <a:pt x="5025" y="7168"/>
                    <a:pt x="5025" y="7275"/>
                  </a:cubicBezTo>
                  <a:lnTo>
                    <a:pt x="5025" y="10693"/>
                  </a:lnTo>
                  <a:cubicBezTo>
                    <a:pt x="5025" y="10788"/>
                    <a:pt x="5109" y="10859"/>
                    <a:pt x="5192" y="10871"/>
                  </a:cubicBezTo>
                  <a:lnTo>
                    <a:pt x="5430" y="10871"/>
                  </a:lnTo>
                  <a:cubicBezTo>
                    <a:pt x="6871" y="10871"/>
                    <a:pt x="8240" y="10312"/>
                    <a:pt x="9276" y="9288"/>
                  </a:cubicBezTo>
                  <a:cubicBezTo>
                    <a:pt x="10300" y="8252"/>
                    <a:pt x="10859" y="6883"/>
                    <a:pt x="10859" y="5442"/>
                  </a:cubicBezTo>
                  <a:cubicBezTo>
                    <a:pt x="10859" y="3989"/>
                    <a:pt x="10300" y="2620"/>
                    <a:pt x="9276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4"/>
            <p:cNvSpPr/>
            <p:nvPr/>
          </p:nvSpPr>
          <p:spPr>
            <a:xfrm>
              <a:off x="2289878" y="3082512"/>
              <a:ext cx="597900" cy="3858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9" name="Google Shape;2419;p64"/>
          <p:cNvGrpSpPr/>
          <p:nvPr/>
        </p:nvGrpSpPr>
        <p:grpSpPr>
          <a:xfrm>
            <a:off x="5499099" y="2477435"/>
            <a:ext cx="597900" cy="385800"/>
            <a:chOff x="1501577" y="3082512"/>
            <a:chExt cx="597900" cy="385800"/>
          </a:xfrm>
        </p:grpSpPr>
        <p:grpSp>
          <p:nvGrpSpPr>
            <p:cNvPr id="2420" name="Google Shape;2420;p64"/>
            <p:cNvGrpSpPr/>
            <p:nvPr/>
          </p:nvGrpSpPr>
          <p:grpSpPr>
            <a:xfrm>
              <a:off x="1659114" y="3130469"/>
              <a:ext cx="283212" cy="282899"/>
              <a:chOff x="3303268" y="3817349"/>
              <a:chExt cx="346056" cy="345674"/>
            </a:xfrm>
          </p:grpSpPr>
          <p:sp>
            <p:nvSpPr>
              <p:cNvPr id="2421" name="Google Shape;2421;p64"/>
              <p:cNvSpPr/>
              <p:nvPr/>
            </p:nvSpPr>
            <p:spPr>
              <a:xfrm>
                <a:off x="3303268" y="3817349"/>
                <a:ext cx="346056" cy="345674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10860" extrusionOk="0">
                    <a:moveTo>
                      <a:pt x="5418" y="334"/>
                    </a:moveTo>
                    <a:cubicBezTo>
                      <a:pt x="8228" y="334"/>
                      <a:pt x="10514" y="2608"/>
                      <a:pt x="10514" y="5430"/>
                    </a:cubicBezTo>
                    <a:cubicBezTo>
                      <a:pt x="10514" y="8240"/>
                      <a:pt x="8228" y="10514"/>
                      <a:pt x="5418" y="10514"/>
                    </a:cubicBezTo>
                    <a:cubicBezTo>
                      <a:pt x="2608" y="10514"/>
                      <a:pt x="334" y="8240"/>
                      <a:pt x="334" y="5430"/>
                    </a:cubicBezTo>
                    <a:cubicBezTo>
                      <a:pt x="334" y="2608"/>
                      <a:pt x="2608" y="334"/>
                      <a:pt x="5418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3" y="10859"/>
                      <a:pt x="8252" y="10300"/>
                      <a:pt x="9276" y="9264"/>
                    </a:cubicBezTo>
                    <a:cubicBezTo>
                      <a:pt x="10300" y="8240"/>
                      <a:pt x="10871" y="6871"/>
                      <a:pt x="10871" y="5430"/>
                    </a:cubicBezTo>
                    <a:cubicBezTo>
                      <a:pt x="10871" y="3989"/>
                      <a:pt x="10300" y="2620"/>
                      <a:pt x="9276" y="1584"/>
                    </a:cubicBezTo>
                    <a:cubicBezTo>
                      <a:pt x="8252" y="560"/>
                      <a:pt x="6883" y="1"/>
                      <a:pt x="5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64"/>
              <p:cNvSpPr/>
              <p:nvPr/>
            </p:nvSpPr>
            <p:spPr>
              <a:xfrm>
                <a:off x="3368074" y="3882537"/>
                <a:ext cx="215298" cy="215298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6764" extrusionOk="0">
                    <a:moveTo>
                      <a:pt x="5335" y="346"/>
                    </a:moveTo>
                    <a:cubicBezTo>
                      <a:pt x="5930" y="346"/>
                      <a:pt x="6418" y="834"/>
                      <a:pt x="6418" y="1429"/>
                    </a:cubicBezTo>
                    <a:lnTo>
                      <a:pt x="6418" y="5335"/>
                    </a:lnTo>
                    <a:cubicBezTo>
                      <a:pt x="6418" y="5930"/>
                      <a:pt x="5930" y="6418"/>
                      <a:pt x="5335" y="6418"/>
                    </a:cubicBezTo>
                    <a:lnTo>
                      <a:pt x="1429" y="6418"/>
                    </a:lnTo>
                    <a:cubicBezTo>
                      <a:pt x="834" y="6418"/>
                      <a:pt x="346" y="5930"/>
                      <a:pt x="346" y="5335"/>
                    </a:cubicBezTo>
                    <a:lnTo>
                      <a:pt x="346" y="1429"/>
                    </a:lnTo>
                    <a:cubicBezTo>
                      <a:pt x="346" y="834"/>
                      <a:pt x="834" y="346"/>
                      <a:pt x="1429" y="346"/>
                    </a:cubicBezTo>
                    <a:close/>
                    <a:moveTo>
                      <a:pt x="1429" y="1"/>
                    </a:moveTo>
                    <a:cubicBezTo>
                      <a:pt x="644" y="1"/>
                      <a:pt x="1" y="644"/>
                      <a:pt x="1" y="1429"/>
                    </a:cubicBezTo>
                    <a:lnTo>
                      <a:pt x="1" y="5335"/>
                    </a:lnTo>
                    <a:cubicBezTo>
                      <a:pt x="1" y="6120"/>
                      <a:pt x="644" y="6763"/>
                      <a:pt x="1429" y="6763"/>
                    </a:cubicBezTo>
                    <a:lnTo>
                      <a:pt x="5335" y="6763"/>
                    </a:lnTo>
                    <a:cubicBezTo>
                      <a:pt x="6121" y="6763"/>
                      <a:pt x="6763" y="6120"/>
                      <a:pt x="6763" y="5335"/>
                    </a:cubicBezTo>
                    <a:lnTo>
                      <a:pt x="6763" y="1429"/>
                    </a:lnTo>
                    <a:cubicBezTo>
                      <a:pt x="6763" y="644"/>
                      <a:pt x="6121" y="1"/>
                      <a:pt x="5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64"/>
              <p:cNvSpPr/>
              <p:nvPr/>
            </p:nvSpPr>
            <p:spPr>
              <a:xfrm>
                <a:off x="3418143" y="3933656"/>
                <a:ext cx="114811" cy="112742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3542" extrusionOk="0">
                    <a:moveTo>
                      <a:pt x="1822" y="0"/>
                    </a:moveTo>
                    <a:cubicBezTo>
                      <a:pt x="812" y="0"/>
                      <a:pt x="1" y="851"/>
                      <a:pt x="59" y="1859"/>
                    </a:cubicBezTo>
                    <a:cubicBezTo>
                      <a:pt x="95" y="2776"/>
                      <a:pt x="833" y="3502"/>
                      <a:pt x="1726" y="3538"/>
                    </a:cubicBezTo>
                    <a:cubicBezTo>
                      <a:pt x="1764" y="3541"/>
                      <a:pt x="1802" y="3542"/>
                      <a:pt x="1840" y="3542"/>
                    </a:cubicBezTo>
                    <a:cubicBezTo>
                      <a:pt x="2178" y="3542"/>
                      <a:pt x="2494" y="3447"/>
                      <a:pt x="2762" y="3276"/>
                    </a:cubicBezTo>
                    <a:cubicBezTo>
                      <a:pt x="2857" y="3217"/>
                      <a:pt x="2869" y="3086"/>
                      <a:pt x="2797" y="3014"/>
                    </a:cubicBezTo>
                    <a:cubicBezTo>
                      <a:pt x="2761" y="2978"/>
                      <a:pt x="2711" y="2964"/>
                      <a:pt x="2664" y="2964"/>
                    </a:cubicBezTo>
                    <a:cubicBezTo>
                      <a:pt x="2634" y="2964"/>
                      <a:pt x="2606" y="2969"/>
                      <a:pt x="2583" y="2979"/>
                    </a:cubicBezTo>
                    <a:cubicBezTo>
                      <a:pt x="2380" y="3096"/>
                      <a:pt x="2149" y="3185"/>
                      <a:pt x="1897" y="3185"/>
                    </a:cubicBezTo>
                    <a:cubicBezTo>
                      <a:pt x="1868" y="3185"/>
                      <a:pt x="1839" y="3183"/>
                      <a:pt x="1809" y="3181"/>
                    </a:cubicBezTo>
                    <a:cubicBezTo>
                      <a:pt x="1023" y="3169"/>
                      <a:pt x="380" y="2514"/>
                      <a:pt x="392" y="1716"/>
                    </a:cubicBezTo>
                    <a:cubicBezTo>
                      <a:pt x="426" y="948"/>
                      <a:pt x="1028" y="330"/>
                      <a:pt x="1792" y="330"/>
                    </a:cubicBezTo>
                    <a:cubicBezTo>
                      <a:pt x="1833" y="330"/>
                      <a:pt x="1874" y="332"/>
                      <a:pt x="1916" y="335"/>
                    </a:cubicBezTo>
                    <a:cubicBezTo>
                      <a:pt x="2619" y="371"/>
                      <a:pt x="3190" y="943"/>
                      <a:pt x="3250" y="1633"/>
                    </a:cubicBezTo>
                    <a:cubicBezTo>
                      <a:pt x="3285" y="1919"/>
                      <a:pt x="3214" y="2193"/>
                      <a:pt x="3095" y="2431"/>
                    </a:cubicBezTo>
                    <a:cubicBezTo>
                      <a:pt x="3059" y="2490"/>
                      <a:pt x="3059" y="2574"/>
                      <a:pt x="3119" y="2633"/>
                    </a:cubicBezTo>
                    <a:cubicBezTo>
                      <a:pt x="3149" y="2663"/>
                      <a:pt x="3191" y="2678"/>
                      <a:pt x="3234" y="2678"/>
                    </a:cubicBezTo>
                    <a:cubicBezTo>
                      <a:pt x="3295" y="2678"/>
                      <a:pt x="3358" y="2648"/>
                      <a:pt x="3393" y="2586"/>
                    </a:cubicBezTo>
                    <a:cubicBezTo>
                      <a:pt x="3536" y="2324"/>
                      <a:pt x="3607" y="2014"/>
                      <a:pt x="3583" y="1669"/>
                    </a:cubicBezTo>
                    <a:cubicBezTo>
                      <a:pt x="3536" y="764"/>
                      <a:pt x="2797" y="50"/>
                      <a:pt x="1904" y="2"/>
                    </a:cubicBezTo>
                    <a:cubicBezTo>
                      <a:pt x="1877" y="1"/>
                      <a:pt x="1849" y="0"/>
                      <a:pt x="1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4"/>
              <p:cNvSpPr/>
              <p:nvPr/>
            </p:nvSpPr>
            <p:spPr>
              <a:xfrm>
                <a:off x="3519298" y="3910197"/>
                <a:ext cx="29570" cy="2922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8" extrusionOk="0">
                    <a:moveTo>
                      <a:pt x="465" y="1"/>
                    </a:moveTo>
                    <a:cubicBezTo>
                      <a:pt x="203" y="1"/>
                      <a:pt x="0" y="203"/>
                      <a:pt x="0" y="453"/>
                    </a:cubicBezTo>
                    <a:cubicBezTo>
                      <a:pt x="0" y="715"/>
                      <a:pt x="203" y="918"/>
                      <a:pt x="465" y="918"/>
                    </a:cubicBezTo>
                    <a:cubicBezTo>
                      <a:pt x="715" y="918"/>
                      <a:pt x="929" y="715"/>
                      <a:pt x="929" y="453"/>
                    </a:cubicBezTo>
                    <a:cubicBezTo>
                      <a:pt x="929" y="203"/>
                      <a:pt x="715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5" name="Google Shape;2425;p64"/>
            <p:cNvSpPr/>
            <p:nvPr/>
          </p:nvSpPr>
          <p:spPr>
            <a:xfrm>
              <a:off x="1501577" y="3082512"/>
              <a:ext cx="597900" cy="3858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3" name="Google Shape;2433;p64"/>
          <p:cNvGrpSpPr/>
          <p:nvPr/>
        </p:nvGrpSpPr>
        <p:grpSpPr>
          <a:xfrm rot="10800000" flipH="1">
            <a:off x="6773992" y="-1205456"/>
            <a:ext cx="4151819" cy="5527900"/>
            <a:chOff x="6309526" y="836950"/>
            <a:chExt cx="3920509" cy="5219925"/>
          </a:xfrm>
        </p:grpSpPr>
        <p:pic>
          <p:nvPicPr>
            <p:cNvPr id="2434" name="Google Shape;2434;p64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309535" y="3064650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5" name="Google Shape;2435;p64"/>
            <p:cNvSpPr/>
            <p:nvPr/>
          </p:nvSpPr>
          <p:spPr>
            <a:xfrm rot="10800000">
              <a:off x="7535449" y="2941132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4"/>
            <p:cNvSpPr/>
            <p:nvPr/>
          </p:nvSpPr>
          <p:spPr>
            <a:xfrm rot="10800000">
              <a:off x="7694795" y="2941747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4"/>
            <p:cNvSpPr/>
            <p:nvPr/>
          </p:nvSpPr>
          <p:spPr>
            <a:xfrm>
              <a:off x="6309526" y="8369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8" name="Google Shape;2438;p64"/>
            <p:cNvGrpSpPr/>
            <p:nvPr/>
          </p:nvGrpSpPr>
          <p:grpSpPr>
            <a:xfrm>
              <a:off x="7280400" y="3719575"/>
              <a:ext cx="582050" cy="582425"/>
              <a:chOff x="959750" y="3039275"/>
              <a:chExt cx="582050" cy="582425"/>
            </a:xfrm>
          </p:grpSpPr>
          <p:sp>
            <p:nvSpPr>
              <p:cNvPr id="2439" name="Google Shape;2439;p64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64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64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64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64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64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64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6" name="Google Shape;2446;p64"/>
            <p:cNvGrpSpPr/>
            <p:nvPr/>
          </p:nvGrpSpPr>
          <p:grpSpPr>
            <a:xfrm>
              <a:off x="7728436" y="3524084"/>
              <a:ext cx="134004" cy="134004"/>
              <a:chOff x="8356813" y="1074288"/>
              <a:chExt cx="351900" cy="351900"/>
            </a:xfrm>
          </p:grpSpPr>
          <p:sp>
            <p:nvSpPr>
              <p:cNvPr id="2447" name="Google Shape;2447;p64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64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9" name="Google Shape;2449;p64"/>
            <p:cNvGrpSpPr/>
            <p:nvPr/>
          </p:nvGrpSpPr>
          <p:grpSpPr>
            <a:xfrm>
              <a:off x="7344361" y="3150259"/>
              <a:ext cx="134004" cy="134004"/>
              <a:chOff x="8356813" y="1074288"/>
              <a:chExt cx="351900" cy="351900"/>
            </a:xfrm>
          </p:grpSpPr>
          <p:sp>
            <p:nvSpPr>
              <p:cNvPr id="2450" name="Google Shape;2450;p64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64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2" name="Google Shape;2452;p64"/>
            <p:cNvGrpSpPr/>
            <p:nvPr/>
          </p:nvGrpSpPr>
          <p:grpSpPr>
            <a:xfrm>
              <a:off x="8337811" y="2464059"/>
              <a:ext cx="134004" cy="134004"/>
              <a:chOff x="8356813" y="1074288"/>
              <a:chExt cx="351900" cy="351900"/>
            </a:xfrm>
          </p:grpSpPr>
          <p:sp>
            <p:nvSpPr>
              <p:cNvPr id="2453" name="Google Shape;2453;p64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64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5" name="Google Shape;2455;p64"/>
            <p:cNvSpPr/>
            <p:nvPr/>
          </p:nvSpPr>
          <p:spPr>
            <a:xfrm>
              <a:off x="8430775" y="2842975"/>
              <a:ext cx="480893" cy="475828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6" name="Google Shape;2456;p64"/>
            <p:cNvGrpSpPr/>
            <p:nvPr/>
          </p:nvGrpSpPr>
          <p:grpSpPr>
            <a:xfrm>
              <a:off x="8337812" y="3492483"/>
              <a:ext cx="699928" cy="1651024"/>
              <a:chOff x="8337812" y="3492483"/>
              <a:chExt cx="699928" cy="1651024"/>
            </a:xfrm>
          </p:grpSpPr>
          <p:sp>
            <p:nvSpPr>
              <p:cNvPr id="2457" name="Google Shape;2457;p64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24714" extrusionOk="0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64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64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0" name="Google Shape;2460;p64"/>
            <p:cNvGrpSpPr/>
            <p:nvPr/>
          </p:nvGrpSpPr>
          <p:grpSpPr>
            <a:xfrm>
              <a:off x="7945225" y="4302000"/>
              <a:ext cx="904666" cy="726121"/>
              <a:chOff x="7945225" y="4302000"/>
              <a:chExt cx="904666" cy="726121"/>
            </a:xfrm>
          </p:grpSpPr>
          <p:sp>
            <p:nvSpPr>
              <p:cNvPr id="2461" name="Google Shape;2461;p64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64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64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4" name="Google Shape;2464;p64"/>
            <p:cNvSpPr/>
            <p:nvPr/>
          </p:nvSpPr>
          <p:spPr>
            <a:xfrm rot="5400000">
              <a:off x="7687039" y="1023058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5" name="Google Shape;2465;p64"/>
          <p:cNvGrpSpPr/>
          <p:nvPr/>
        </p:nvGrpSpPr>
        <p:grpSpPr>
          <a:xfrm>
            <a:off x="1859541" y="3249845"/>
            <a:ext cx="4558967" cy="134100"/>
            <a:chOff x="796100" y="3019701"/>
            <a:chExt cx="4558967" cy="134100"/>
          </a:xfrm>
        </p:grpSpPr>
        <p:sp>
          <p:nvSpPr>
            <p:cNvPr id="2466" name="Google Shape;2466;p64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67" name="Google Shape;2467;p64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68" name="Google Shape;2468;p64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DBF947AF-56E5-53E4-14F3-85485B401F47}"/>
              </a:ext>
            </a:extLst>
          </p:cNvPr>
          <p:cNvSpPr/>
          <p:nvPr/>
        </p:nvSpPr>
        <p:spPr>
          <a:xfrm>
            <a:off x="998576" y="3377359"/>
            <a:ext cx="5532120" cy="500370"/>
          </a:xfrm>
          <a:prstGeom prst="rect">
            <a:avLst/>
          </a:prstGeom>
          <a:solidFill>
            <a:srgbClr val="F5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18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Tabla de Contenido</a:t>
            </a:r>
            <a:endParaRPr sz="3200" dirty="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468" name="Google Shape;1468;p37"/>
          <p:cNvSpPr txBox="1">
            <a:spLocks noGrp="1"/>
          </p:cNvSpPr>
          <p:nvPr>
            <p:ph type="subTitle" idx="9"/>
          </p:nvPr>
        </p:nvSpPr>
        <p:spPr>
          <a:xfrm>
            <a:off x="720000" y="1918675"/>
            <a:ext cx="323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es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469" name="Google Shape;1469;p37"/>
          <p:cNvSpPr txBox="1">
            <a:spLocks noGrp="1"/>
          </p:cNvSpPr>
          <p:nvPr>
            <p:ph type="subTitle" idx="1"/>
          </p:nvPr>
        </p:nvSpPr>
        <p:spPr>
          <a:xfrm>
            <a:off x="720000" y="2244725"/>
            <a:ext cx="2661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Descripción y principal función del dispositivo</a:t>
            </a:r>
            <a:endParaRPr dirty="0"/>
          </a:p>
        </p:txBody>
      </p:sp>
      <p:sp>
        <p:nvSpPr>
          <p:cNvPr id="1470" name="Google Shape;1470;p37"/>
          <p:cNvSpPr txBox="1">
            <a:spLocks noGrp="1"/>
          </p:cNvSpPr>
          <p:nvPr>
            <p:ph type="subTitle" idx="2"/>
          </p:nvPr>
        </p:nvSpPr>
        <p:spPr>
          <a:xfrm>
            <a:off x="4366700" y="2244725"/>
            <a:ext cx="2661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Principio f</a:t>
            </a:r>
            <a:r>
              <a:rPr lang="es-AR" dirty="0"/>
              <a:t>í</a:t>
            </a:r>
            <a:r>
              <a:rPr lang="en" dirty="0"/>
              <a:t>sico en el que se basa su funcionamiento</a:t>
            </a:r>
            <a:endParaRPr dirty="0"/>
          </a:p>
        </p:txBody>
      </p:sp>
      <p:sp>
        <p:nvSpPr>
          <p:cNvPr id="1471" name="Google Shape;1471;p37"/>
          <p:cNvSpPr txBox="1">
            <a:spLocks noGrp="1"/>
          </p:cNvSpPr>
          <p:nvPr>
            <p:ph type="subTitle" idx="3"/>
          </p:nvPr>
        </p:nvSpPr>
        <p:spPr>
          <a:xfrm>
            <a:off x="720000" y="3940900"/>
            <a:ext cx="2661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 función de la aplicación de cada dispositivo</a:t>
            </a:r>
          </a:p>
        </p:txBody>
      </p:sp>
      <p:sp>
        <p:nvSpPr>
          <p:cNvPr id="1472" name="Google Shape;1472;p37"/>
          <p:cNvSpPr txBox="1">
            <a:spLocks noGrp="1"/>
          </p:cNvSpPr>
          <p:nvPr>
            <p:ph type="subTitle" idx="4"/>
          </p:nvPr>
        </p:nvSpPr>
        <p:spPr>
          <a:xfrm>
            <a:off x="4366700" y="3940900"/>
            <a:ext cx="372574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Parámetros a tener en cuenta para seleccionar un dispositivo</a:t>
            </a:r>
          </a:p>
        </p:txBody>
      </p:sp>
      <p:sp>
        <p:nvSpPr>
          <p:cNvPr id="1473" name="Google Shape;1473;p37"/>
          <p:cNvSpPr txBox="1">
            <a:spLocks noGrp="1"/>
          </p:cNvSpPr>
          <p:nvPr>
            <p:ph type="title" idx="5"/>
          </p:nvPr>
        </p:nvSpPr>
        <p:spPr>
          <a:xfrm>
            <a:off x="720003" y="1344775"/>
            <a:ext cx="10575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74" name="Google Shape;1474;p37"/>
          <p:cNvSpPr txBox="1">
            <a:spLocks noGrp="1"/>
          </p:cNvSpPr>
          <p:nvPr>
            <p:ph type="title" idx="6"/>
          </p:nvPr>
        </p:nvSpPr>
        <p:spPr>
          <a:xfrm>
            <a:off x="720003" y="3040971"/>
            <a:ext cx="10575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75" name="Google Shape;1475;p37"/>
          <p:cNvSpPr txBox="1">
            <a:spLocks noGrp="1"/>
          </p:cNvSpPr>
          <p:nvPr>
            <p:ph type="title" idx="7"/>
          </p:nvPr>
        </p:nvSpPr>
        <p:spPr>
          <a:xfrm>
            <a:off x="4366698" y="1344775"/>
            <a:ext cx="10575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76" name="Google Shape;1476;p37"/>
          <p:cNvSpPr txBox="1">
            <a:spLocks noGrp="1"/>
          </p:cNvSpPr>
          <p:nvPr>
            <p:ph type="title" idx="8"/>
          </p:nvPr>
        </p:nvSpPr>
        <p:spPr>
          <a:xfrm>
            <a:off x="4366698" y="3040971"/>
            <a:ext cx="10575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77" name="Google Shape;1477;p37"/>
          <p:cNvSpPr txBox="1">
            <a:spLocks noGrp="1"/>
          </p:cNvSpPr>
          <p:nvPr>
            <p:ph type="subTitle" idx="13"/>
          </p:nvPr>
        </p:nvSpPr>
        <p:spPr>
          <a:xfrm>
            <a:off x="4366698" y="1918675"/>
            <a:ext cx="4228662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Principio de funcionamiento</a:t>
            </a:r>
            <a:endParaRPr dirty="0"/>
          </a:p>
        </p:txBody>
      </p:sp>
      <p:sp>
        <p:nvSpPr>
          <p:cNvPr id="1478" name="Google Shape;1478;p37"/>
          <p:cNvSpPr txBox="1">
            <a:spLocks noGrp="1"/>
          </p:cNvSpPr>
          <p:nvPr>
            <p:ph type="subTitle" idx="14"/>
          </p:nvPr>
        </p:nvSpPr>
        <p:spPr>
          <a:xfrm>
            <a:off x="720000" y="3614801"/>
            <a:ext cx="323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</a:t>
            </a:r>
            <a:endParaRPr dirty="0"/>
          </a:p>
        </p:txBody>
      </p:sp>
      <p:sp>
        <p:nvSpPr>
          <p:cNvPr id="1479" name="Google Shape;1479;p37"/>
          <p:cNvSpPr txBox="1">
            <a:spLocks noGrp="1"/>
          </p:cNvSpPr>
          <p:nvPr>
            <p:ph type="subTitle" idx="15"/>
          </p:nvPr>
        </p:nvSpPr>
        <p:spPr>
          <a:xfrm>
            <a:off x="4366698" y="3614801"/>
            <a:ext cx="323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Selectividad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38"/>
          <p:cNvSpPr txBox="1">
            <a:spLocks noGrp="1"/>
          </p:cNvSpPr>
          <p:nvPr>
            <p:ph type="title" idx="2"/>
          </p:nvPr>
        </p:nvSpPr>
        <p:spPr>
          <a:xfrm>
            <a:off x="713299" y="365574"/>
            <a:ext cx="17025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486" name="Google Shape;1486;p38"/>
          <p:cNvGrpSpPr/>
          <p:nvPr/>
        </p:nvGrpSpPr>
        <p:grpSpPr>
          <a:xfrm>
            <a:off x="-374387" y="3354325"/>
            <a:ext cx="3922590" cy="2969900"/>
            <a:chOff x="-374387" y="3354325"/>
            <a:chExt cx="3922590" cy="2969900"/>
          </a:xfrm>
        </p:grpSpPr>
        <p:pic>
          <p:nvPicPr>
            <p:cNvPr id="1487" name="Google Shape;1487;p38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-374387" y="3354325"/>
              <a:ext cx="3891276" cy="2969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88" name="Google Shape;1488;p38"/>
            <p:cNvGrpSpPr/>
            <p:nvPr/>
          </p:nvGrpSpPr>
          <p:grpSpPr>
            <a:xfrm>
              <a:off x="1853583" y="4445557"/>
              <a:ext cx="1694620" cy="1360169"/>
              <a:chOff x="7945225" y="4302000"/>
              <a:chExt cx="904666" cy="726121"/>
            </a:xfrm>
          </p:grpSpPr>
          <p:sp>
            <p:nvSpPr>
              <p:cNvPr id="1489" name="Google Shape;1489;p38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8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8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2" name="Google Shape;1492;p38"/>
          <p:cNvSpPr txBox="1">
            <a:spLocks noGrp="1"/>
          </p:cNvSpPr>
          <p:nvPr>
            <p:ph type="title"/>
          </p:nvPr>
        </p:nvSpPr>
        <p:spPr>
          <a:xfrm>
            <a:off x="713299" y="1419174"/>
            <a:ext cx="559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es</a:t>
            </a:r>
            <a:r>
              <a:rPr lang="en-US" dirty="0"/>
              <a:t>?</a:t>
            </a:r>
            <a:endParaRPr dirty="0"/>
          </a:p>
        </p:txBody>
      </p:sp>
      <p:grpSp>
        <p:nvGrpSpPr>
          <p:cNvPr id="1493" name="Google Shape;1493;p38"/>
          <p:cNvGrpSpPr/>
          <p:nvPr/>
        </p:nvGrpSpPr>
        <p:grpSpPr>
          <a:xfrm>
            <a:off x="6487513" y="-1301175"/>
            <a:ext cx="4268216" cy="6666030"/>
            <a:chOff x="6128138" y="-1301175"/>
            <a:chExt cx="4268216" cy="6666030"/>
          </a:xfrm>
        </p:grpSpPr>
        <p:sp>
          <p:nvSpPr>
            <p:cNvPr id="1494" name="Google Shape;1494;p38"/>
            <p:cNvSpPr/>
            <p:nvPr/>
          </p:nvSpPr>
          <p:spPr>
            <a:xfrm>
              <a:off x="6368175" y="103161"/>
              <a:ext cx="4006263" cy="4749291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6711143" y="81300"/>
              <a:ext cx="2925190" cy="3057668"/>
            </a:xfrm>
            <a:custGeom>
              <a:avLst/>
              <a:gdLst/>
              <a:ahLst/>
              <a:cxnLst/>
              <a:rect l="l" t="t" r="r" b="b"/>
              <a:pathLst>
                <a:path w="71320" h="74550" extrusionOk="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7243039" y="2456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6875804" y="622450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6573850" y="621225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99" name="Google Shape;1499;p38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128138" y="-1301175"/>
              <a:ext cx="4198516" cy="3204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00" name="Google Shape;1500;p38"/>
            <p:cNvGrpSpPr/>
            <p:nvPr/>
          </p:nvGrpSpPr>
          <p:grpSpPr>
            <a:xfrm rot="5400000">
              <a:off x="7873341" y="4254316"/>
              <a:ext cx="708100" cy="708500"/>
              <a:chOff x="3678700" y="407275"/>
              <a:chExt cx="708100" cy="708500"/>
            </a:xfrm>
          </p:grpSpPr>
          <p:sp>
            <p:nvSpPr>
              <p:cNvPr id="1501" name="Google Shape;1501;p38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8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8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8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8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8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8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8"/>
            <p:cNvGrpSpPr/>
            <p:nvPr/>
          </p:nvGrpSpPr>
          <p:grpSpPr>
            <a:xfrm rot="5400000">
              <a:off x="8639847" y="3354200"/>
              <a:ext cx="457787" cy="458045"/>
              <a:chOff x="3678700" y="407275"/>
              <a:chExt cx="708100" cy="708500"/>
            </a:xfrm>
          </p:grpSpPr>
          <p:sp>
            <p:nvSpPr>
              <p:cNvPr id="1509" name="Google Shape;1509;p38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8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8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8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8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8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8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38"/>
            <p:cNvGrpSpPr/>
            <p:nvPr/>
          </p:nvGrpSpPr>
          <p:grpSpPr>
            <a:xfrm>
              <a:off x="7787267" y="539497"/>
              <a:ext cx="208184" cy="208184"/>
              <a:chOff x="8356813" y="1074288"/>
              <a:chExt cx="351900" cy="351900"/>
            </a:xfrm>
          </p:grpSpPr>
          <p:sp>
            <p:nvSpPr>
              <p:cNvPr id="1517" name="Google Shape;1517;p38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8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9" name="Google Shape;1519;p38"/>
            <p:cNvGrpSpPr/>
            <p:nvPr/>
          </p:nvGrpSpPr>
          <p:grpSpPr>
            <a:xfrm>
              <a:off x="7194842" y="2467660"/>
              <a:ext cx="208184" cy="208184"/>
              <a:chOff x="8356813" y="1074288"/>
              <a:chExt cx="351900" cy="351900"/>
            </a:xfrm>
          </p:grpSpPr>
          <p:sp>
            <p:nvSpPr>
              <p:cNvPr id="1520" name="Google Shape;1520;p38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8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2" name="Google Shape;1522;p38"/>
            <p:cNvSpPr/>
            <p:nvPr/>
          </p:nvSpPr>
          <p:spPr>
            <a:xfrm>
              <a:off x="7095150" y="4164050"/>
              <a:ext cx="147900" cy="147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38"/>
          <p:cNvGrpSpPr/>
          <p:nvPr/>
        </p:nvGrpSpPr>
        <p:grpSpPr>
          <a:xfrm>
            <a:off x="789399" y="2359550"/>
            <a:ext cx="4558967" cy="134100"/>
            <a:chOff x="796100" y="3019701"/>
            <a:chExt cx="4558967" cy="134100"/>
          </a:xfrm>
        </p:grpSpPr>
        <p:sp>
          <p:nvSpPr>
            <p:cNvPr id="1524" name="Google Shape;1524;p38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25" name="Google Shape;1525;p38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6" name="Google Shape;1526;p38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 descr="Imagen que contiene tabla, diferente, artículos, pequeño&#10;&#10;Descripción generada automáticamente">
            <a:extLst>
              <a:ext uri="{FF2B5EF4-FFF2-40B4-BE49-F238E27FC236}">
                <a16:creationId xmlns:a16="http://schemas.microsoft.com/office/drawing/2014/main" id="{BFA70A8C-3625-B7C1-D0F6-20FA57243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61" y="2439542"/>
            <a:ext cx="8201955" cy="2466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0"/>
          <p:cNvGrpSpPr/>
          <p:nvPr/>
        </p:nvGrpSpPr>
        <p:grpSpPr>
          <a:xfrm>
            <a:off x="-2765817" y="-2958610"/>
            <a:ext cx="8164418" cy="6343459"/>
            <a:chOff x="-2613417" y="-2806210"/>
            <a:chExt cx="8164418" cy="6343459"/>
          </a:xfrm>
        </p:grpSpPr>
        <p:grpSp>
          <p:nvGrpSpPr>
            <p:cNvPr id="1547" name="Google Shape;1547;p40"/>
            <p:cNvGrpSpPr/>
            <p:nvPr/>
          </p:nvGrpSpPr>
          <p:grpSpPr>
            <a:xfrm>
              <a:off x="-2613417" y="-2806210"/>
              <a:ext cx="8164418" cy="6343459"/>
              <a:chOff x="-2613417" y="-2806210"/>
              <a:chExt cx="8164418" cy="6343459"/>
            </a:xfrm>
          </p:grpSpPr>
          <p:grpSp>
            <p:nvGrpSpPr>
              <p:cNvPr id="1548" name="Google Shape;1548;p40"/>
              <p:cNvGrpSpPr/>
              <p:nvPr/>
            </p:nvGrpSpPr>
            <p:grpSpPr>
              <a:xfrm>
                <a:off x="-191059" y="95963"/>
                <a:ext cx="1538562" cy="971589"/>
                <a:chOff x="-191059" y="95963"/>
                <a:chExt cx="1538562" cy="971589"/>
              </a:xfrm>
            </p:grpSpPr>
            <p:grpSp>
              <p:nvGrpSpPr>
                <p:cNvPr id="1549" name="Google Shape;1549;p40"/>
                <p:cNvGrpSpPr/>
                <p:nvPr/>
              </p:nvGrpSpPr>
              <p:grpSpPr>
                <a:xfrm>
                  <a:off x="-191059" y="201619"/>
                  <a:ext cx="904284" cy="865933"/>
                  <a:chOff x="2038491" y="-937756"/>
                  <a:chExt cx="904284" cy="865933"/>
                </a:xfrm>
              </p:grpSpPr>
              <p:grpSp>
                <p:nvGrpSpPr>
                  <p:cNvPr id="1550" name="Google Shape;1550;p40"/>
                  <p:cNvGrpSpPr/>
                  <p:nvPr/>
                </p:nvGrpSpPr>
                <p:grpSpPr>
                  <a:xfrm>
                    <a:off x="2096570" y="-863491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1551" name="Google Shape;1551;p40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2" name="Google Shape;1552;p40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3" name="Google Shape;1553;p40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4" name="Google Shape;1554;p40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5" name="Google Shape;1555;p40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56" name="Google Shape;1556;p40"/>
                  <p:cNvSpPr/>
                  <p:nvPr/>
                </p:nvSpPr>
                <p:spPr>
                  <a:xfrm>
                    <a:off x="2038491" y="-937756"/>
                    <a:ext cx="904284" cy="86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02" h="35337" extrusionOk="0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0C0A9E">
                          <a:alpha val="20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57" name="Google Shape;1557;p40"/>
                <p:cNvGrpSpPr/>
                <p:nvPr/>
              </p:nvGrpSpPr>
              <p:grpSpPr>
                <a:xfrm>
                  <a:off x="584533" y="95963"/>
                  <a:ext cx="473483" cy="453403"/>
                  <a:chOff x="2038491" y="-937756"/>
                  <a:chExt cx="904284" cy="865933"/>
                </a:xfrm>
              </p:grpSpPr>
              <p:grpSp>
                <p:nvGrpSpPr>
                  <p:cNvPr id="1558" name="Google Shape;1558;p40"/>
                  <p:cNvGrpSpPr/>
                  <p:nvPr/>
                </p:nvGrpSpPr>
                <p:grpSpPr>
                  <a:xfrm>
                    <a:off x="2096570" y="-863491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1559" name="Google Shape;1559;p40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0" name="Google Shape;1560;p40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1" name="Google Shape;1561;p40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2" name="Google Shape;1562;p40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3" name="Google Shape;1563;p40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64" name="Google Shape;1564;p40"/>
                  <p:cNvSpPr/>
                  <p:nvPr/>
                </p:nvSpPr>
                <p:spPr>
                  <a:xfrm>
                    <a:off x="2038491" y="-937756"/>
                    <a:ext cx="904284" cy="86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02" h="35337" extrusionOk="0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0C0A9E">
                          <a:alpha val="20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65" name="Google Shape;1565;p40"/>
                <p:cNvGrpSpPr/>
                <p:nvPr/>
              </p:nvGrpSpPr>
              <p:grpSpPr>
                <a:xfrm>
                  <a:off x="530445" y="481913"/>
                  <a:ext cx="473483" cy="453403"/>
                  <a:chOff x="2038491" y="-937756"/>
                  <a:chExt cx="904284" cy="865933"/>
                </a:xfrm>
              </p:grpSpPr>
              <p:grpSp>
                <p:nvGrpSpPr>
                  <p:cNvPr id="1566" name="Google Shape;1566;p40"/>
                  <p:cNvGrpSpPr/>
                  <p:nvPr/>
                </p:nvGrpSpPr>
                <p:grpSpPr>
                  <a:xfrm>
                    <a:off x="2096570" y="-863491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1567" name="Google Shape;1567;p40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8" name="Google Shape;1568;p40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9" name="Google Shape;1569;p40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0" name="Google Shape;1570;p40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1" name="Google Shape;1571;p40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72" name="Google Shape;1572;p40"/>
                  <p:cNvSpPr/>
                  <p:nvPr/>
                </p:nvSpPr>
                <p:spPr>
                  <a:xfrm>
                    <a:off x="2038491" y="-937756"/>
                    <a:ext cx="904284" cy="86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02" h="35337" extrusionOk="0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0C0A9E">
                          <a:alpha val="20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73" name="Google Shape;1573;p40"/>
                <p:cNvGrpSpPr/>
                <p:nvPr/>
              </p:nvGrpSpPr>
              <p:grpSpPr>
                <a:xfrm>
                  <a:off x="874020" y="312788"/>
                  <a:ext cx="473483" cy="453403"/>
                  <a:chOff x="2038491" y="-937756"/>
                  <a:chExt cx="904284" cy="865933"/>
                </a:xfrm>
              </p:grpSpPr>
              <p:grpSp>
                <p:nvGrpSpPr>
                  <p:cNvPr id="1574" name="Google Shape;1574;p40"/>
                  <p:cNvGrpSpPr/>
                  <p:nvPr/>
                </p:nvGrpSpPr>
                <p:grpSpPr>
                  <a:xfrm>
                    <a:off x="2096570" y="-863491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1575" name="Google Shape;1575;p40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6" name="Google Shape;1576;p40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7" name="Google Shape;1577;p40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8" name="Google Shape;1578;p40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9" name="Google Shape;1579;p40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80" name="Google Shape;1580;p40"/>
                  <p:cNvSpPr/>
                  <p:nvPr/>
                </p:nvSpPr>
                <p:spPr>
                  <a:xfrm>
                    <a:off x="2038491" y="-937756"/>
                    <a:ext cx="904284" cy="86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02" h="35337" extrusionOk="0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0C0A9E">
                          <a:alpha val="20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81" name="Google Shape;1581;p40"/>
              <p:cNvGrpSpPr/>
              <p:nvPr/>
            </p:nvGrpSpPr>
            <p:grpSpPr>
              <a:xfrm rot="-7479050">
                <a:off x="-2051246" y="-1642948"/>
                <a:ext cx="4889863" cy="3931229"/>
                <a:chOff x="7103825" y="-713112"/>
                <a:chExt cx="3785226" cy="3043150"/>
              </a:xfrm>
            </p:grpSpPr>
            <p:sp>
              <p:nvSpPr>
                <p:cNvPr id="1582" name="Google Shape;1582;p40"/>
                <p:cNvSpPr/>
                <p:nvPr/>
              </p:nvSpPr>
              <p:spPr>
                <a:xfrm rot="-3600017">
                  <a:off x="7761095" y="-21"/>
                  <a:ext cx="2152450" cy="1864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85" h="44413" extrusionOk="0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22000">
                      <a:schemeClr val="lt1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196"/>
                      </a:srgbClr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pic>
              <p:nvPicPr>
                <p:cNvPr id="1583" name="Google Shape;1583;p40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17657" b="17663"/>
                <a:stretch/>
              </p:blipFill>
              <p:spPr>
                <a:xfrm>
                  <a:off x="7103825" y="-713112"/>
                  <a:ext cx="3785226" cy="28889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584" name="Google Shape;1584;p40"/>
              <p:cNvGrpSpPr/>
              <p:nvPr/>
            </p:nvGrpSpPr>
            <p:grpSpPr>
              <a:xfrm>
                <a:off x="-640220" y="-2653973"/>
                <a:ext cx="6191222" cy="6191222"/>
                <a:chOff x="-640220" y="-2502423"/>
                <a:chExt cx="6191222" cy="6191222"/>
              </a:xfrm>
            </p:grpSpPr>
            <p:sp>
              <p:nvSpPr>
                <p:cNvPr id="1585" name="Google Shape;1585;p40"/>
                <p:cNvSpPr/>
                <p:nvPr/>
              </p:nvSpPr>
              <p:spPr>
                <a:xfrm rot="-8100000">
                  <a:off x="452224" y="-1781500"/>
                  <a:ext cx="4006334" cy="474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78" h="115794" extrusionOk="0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40"/>
                <p:cNvSpPr/>
                <p:nvPr/>
              </p:nvSpPr>
              <p:spPr>
                <a:xfrm rot="-8100000">
                  <a:off x="83608" y="-617740"/>
                  <a:ext cx="2925242" cy="3057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20" h="74550" extrusionOk="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87" name="Google Shape;1587;p40"/>
            <p:cNvGrpSpPr/>
            <p:nvPr/>
          </p:nvGrpSpPr>
          <p:grpSpPr>
            <a:xfrm>
              <a:off x="-12" y="-195650"/>
              <a:ext cx="439200" cy="439100"/>
              <a:chOff x="1101075" y="2142375"/>
              <a:chExt cx="439200" cy="439100"/>
            </a:xfrm>
          </p:grpSpPr>
          <p:sp>
            <p:nvSpPr>
              <p:cNvPr id="1588" name="Google Shape;1588;p40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0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90" name="Google Shape;1590;p40"/>
          <p:cNvGrpSpPr/>
          <p:nvPr/>
        </p:nvGrpSpPr>
        <p:grpSpPr>
          <a:xfrm>
            <a:off x="4605344" y="2412775"/>
            <a:ext cx="5765856" cy="4103650"/>
            <a:chOff x="4452944" y="2184175"/>
            <a:chExt cx="5765856" cy="4103650"/>
          </a:xfrm>
        </p:grpSpPr>
        <p:pic>
          <p:nvPicPr>
            <p:cNvPr id="1591" name="Google Shape;1591;p40"/>
            <p:cNvPicPr preferRelativeResize="0"/>
            <p:nvPr/>
          </p:nvPicPr>
          <p:blipFill rotWithShape="1">
            <a:blip r:embed="rId4">
              <a:alphaModFix/>
            </a:blip>
            <a:srcRect l="16960" t="24718" r="7121" b="26177"/>
            <a:stretch/>
          </p:blipFill>
          <p:spPr>
            <a:xfrm rot="-5400000" flipH="1">
              <a:off x="6600975" y="2670000"/>
              <a:ext cx="4103650" cy="3132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92" name="Google Shape;1592;p40"/>
            <p:cNvGrpSpPr/>
            <p:nvPr/>
          </p:nvGrpSpPr>
          <p:grpSpPr>
            <a:xfrm rot="-5400000" flipH="1">
              <a:off x="8074852" y="4089881"/>
              <a:ext cx="1478405" cy="1186772"/>
              <a:chOff x="7945225" y="4302000"/>
              <a:chExt cx="904666" cy="726121"/>
            </a:xfrm>
          </p:grpSpPr>
          <p:sp>
            <p:nvSpPr>
              <p:cNvPr id="1593" name="Google Shape;1593;p40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0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0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6" name="Google Shape;1596;p40"/>
            <p:cNvSpPr/>
            <p:nvPr/>
          </p:nvSpPr>
          <p:spPr>
            <a:xfrm rot="-5400000" flipH="1">
              <a:off x="5435889" y="1481375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7" name="Google Shape;1597;p40"/>
            <p:cNvGrpSpPr/>
            <p:nvPr/>
          </p:nvGrpSpPr>
          <p:grpSpPr>
            <a:xfrm rot="-5400000" flipH="1">
              <a:off x="7140078" y="3883230"/>
              <a:ext cx="134004" cy="134004"/>
              <a:chOff x="8356813" y="1074288"/>
              <a:chExt cx="351900" cy="351900"/>
            </a:xfrm>
          </p:grpSpPr>
          <p:sp>
            <p:nvSpPr>
              <p:cNvPr id="1598" name="Google Shape;1598;p40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0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0" name="Google Shape;1600;p40"/>
            <p:cNvGrpSpPr/>
            <p:nvPr/>
          </p:nvGrpSpPr>
          <p:grpSpPr>
            <a:xfrm rot="-5400000" flipH="1">
              <a:off x="6766253" y="3499155"/>
              <a:ext cx="134004" cy="134004"/>
              <a:chOff x="8356813" y="1074288"/>
              <a:chExt cx="351900" cy="351900"/>
            </a:xfrm>
          </p:grpSpPr>
          <p:sp>
            <p:nvSpPr>
              <p:cNvPr id="1601" name="Google Shape;1601;p40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0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3" name="Google Shape;1603;p40"/>
            <p:cNvSpPr/>
            <p:nvPr/>
          </p:nvSpPr>
          <p:spPr>
            <a:xfrm rot="5400000" flipH="1">
              <a:off x="6561314" y="2368138"/>
              <a:ext cx="1902692" cy="406951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0"/>
            <p:cNvSpPr/>
            <p:nvPr/>
          </p:nvSpPr>
          <p:spPr>
            <a:xfrm rot="5400000" flipH="1">
              <a:off x="6562398" y="2676948"/>
              <a:ext cx="1902692" cy="406951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5" name="Google Shape;1605;p40"/>
            <p:cNvGrpSpPr/>
            <p:nvPr/>
          </p:nvGrpSpPr>
          <p:grpSpPr>
            <a:xfrm rot="-5400000" flipH="1">
              <a:off x="7404606" y="3451356"/>
              <a:ext cx="582050" cy="582425"/>
              <a:chOff x="959750" y="3039275"/>
              <a:chExt cx="582050" cy="582425"/>
            </a:xfrm>
          </p:grpSpPr>
          <p:sp>
            <p:nvSpPr>
              <p:cNvPr id="1606" name="Google Shape;1606;p40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0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0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0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0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0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0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3" name="Google Shape;1613;p40"/>
            <p:cNvGrpSpPr/>
            <p:nvPr/>
          </p:nvGrpSpPr>
          <p:grpSpPr>
            <a:xfrm rot="-5400000" flipH="1">
              <a:off x="7237650" y="4201057"/>
              <a:ext cx="699928" cy="1651024"/>
              <a:chOff x="8337812" y="3492483"/>
              <a:chExt cx="699928" cy="1651024"/>
            </a:xfrm>
          </p:grpSpPr>
          <p:sp>
            <p:nvSpPr>
              <p:cNvPr id="1614" name="Google Shape;1614;p40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24714" extrusionOk="0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0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0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7" name="Google Shape;1617;p40"/>
            <p:cNvSpPr/>
            <p:nvPr/>
          </p:nvSpPr>
          <p:spPr>
            <a:xfrm rot="147769" flipH="1">
              <a:off x="7025973" y="4504982"/>
              <a:ext cx="454547" cy="449759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0"/>
            <p:cNvSpPr/>
            <p:nvPr/>
          </p:nvSpPr>
          <p:spPr>
            <a:xfrm rot="147769" flipH="1">
              <a:off x="6785273" y="4569932"/>
              <a:ext cx="454547" cy="449759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9" name="Google Shape;1619;p40"/>
            <p:cNvGrpSpPr/>
            <p:nvPr/>
          </p:nvGrpSpPr>
          <p:grpSpPr>
            <a:xfrm rot="-5400000" flipH="1">
              <a:off x="5819578" y="4727817"/>
              <a:ext cx="134004" cy="134004"/>
              <a:chOff x="8356813" y="1074288"/>
              <a:chExt cx="351900" cy="351900"/>
            </a:xfrm>
          </p:grpSpPr>
          <p:sp>
            <p:nvSpPr>
              <p:cNvPr id="1620" name="Google Shape;1620;p40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0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4" name="Google Shape;1624;p40"/>
          <p:cNvGrpSpPr/>
          <p:nvPr/>
        </p:nvGrpSpPr>
        <p:grpSpPr>
          <a:xfrm rot="-5400000" flipH="1">
            <a:off x="8904403" y="2929792"/>
            <a:ext cx="134004" cy="134004"/>
            <a:chOff x="8356813" y="1074288"/>
            <a:chExt cx="351900" cy="351900"/>
          </a:xfrm>
        </p:grpSpPr>
        <p:sp>
          <p:nvSpPr>
            <p:cNvPr id="1625" name="Google Shape;1625;p40"/>
            <p:cNvSpPr/>
            <p:nvPr/>
          </p:nvSpPr>
          <p:spPr>
            <a:xfrm>
              <a:off x="8356813" y="1074288"/>
              <a:ext cx="351900" cy="3519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0"/>
            <p:cNvSpPr/>
            <p:nvPr/>
          </p:nvSpPr>
          <p:spPr>
            <a:xfrm>
              <a:off x="8406497" y="1123972"/>
              <a:ext cx="252600" cy="252600"/>
            </a:xfrm>
            <a:prstGeom prst="ellipse">
              <a:avLst/>
            </a:pr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40"/>
          <p:cNvGrpSpPr/>
          <p:nvPr/>
        </p:nvGrpSpPr>
        <p:grpSpPr>
          <a:xfrm>
            <a:off x="2378606" y="1054269"/>
            <a:ext cx="4558967" cy="134100"/>
            <a:chOff x="796100" y="3019701"/>
            <a:chExt cx="4558967" cy="134100"/>
          </a:xfrm>
        </p:grpSpPr>
        <p:sp>
          <p:nvSpPr>
            <p:cNvPr id="1628" name="Google Shape;1628;p40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29" name="Google Shape;1629;p40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30" name="Google Shape;1630;p40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21F9D00-68A7-BC22-9D9B-1F1412B70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056" y="1458736"/>
            <a:ext cx="6772275" cy="3343275"/>
          </a:xfrm>
          <a:prstGeom prst="rect">
            <a:avLst/>
          </a:prstGeom>
        </p:spPr>
      </p:pic>
      <p:sp>
        <p:nvSpPr>
          <p:cNvPr id="4" name="Google Shape;1492;p38">
            <a:extLst>
              <a:ext uri="{FF2B5EF4-FFF2-40B4-BE49-F238E27FC236}">
                <a16:creationId xmlns:a16="http://schemas.microsoft.com/office/drawing/2014/main" id="{C0AC0299-801A-0E1B-9883-5FC9394E83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6584" y="292856"/>
            <a:ext cx="559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Características físicas</a:t>
            </a:r>
          </a:p>
        </p:txBody>
      </p:sp>
    </p:spTree>
    <p:extLst>
      <p:ext uri="{BB962C8B-B14F-4D97-AF65-F5344CB8AC3E}">
        <p14:creationId xmlns:p14="http://schemas.microsoft.com/office/powerpoint/2010/main" val="70855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756C0C1-8EE0-C78F-DE8A-3A26DE6D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48" y="1024890"/>
            <a:ext cx="3777989" cy="28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B499658-0209-7011-5D17-006796BEB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80" y="1024890"/>
            <a:ext cx="4464333" cy="28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1"/>
          <p:cNvSpPr txBox="1">
            <a:spLocks noGrp="1"/>
          </p:cNvSpPr>
          <p:nvPr>
            <p:ph type="title"/>
          </p:nvPr>
        </p:nvSpPr>
        <p:spPr>
          <a:xfrm>
            <a:off x="554420" y="1999050"/>
            <a:ext cx="36132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Principio de funcionamiento</a:t>
            </a:r>
            <a:endParaRPr dirty="0"/>
          </a:p>
        </p:txBody>
      </p:sp>
      <p:sp>
        <p:nvSpPr>
          <p:cNvPr id="5" name="Google Shape;1484;p38">
            <a:extLst>
              <a:ext uri="{FF2B5EF4-FFF2-40B4-BE49-F238E27FC236}">
                <a16:creationId xmlns:a16="http://schemas.microsoft.com/office/drawing/2014/main" id="{EE5718CB-5FA5-2757-8070-227C56B3D1D6}"/>
              </a:ext>
            </a:extLst>
          </p:cNvPr>
          <p:cNvSpPr txBox="1">
            <a:spLocks/>
          </p:cNvSpPr>
          <p:nvPr/>
        </p:nvSpPr>
        <p:spPr>
          <a:xfrm>
            <a:off x="1701803" y="1195777"/>
            <a:ext cx="1702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2"/>
              </a:buClr>
              <a:buSzPts val="6000"/>
            </a:pPr>
            <a:r>
              <a:rPr lang="en" sz="6200" b="1" dirty="0">
                <a:solidFill>
                  <a:schemeClr val="dk2"/>
                </a:solidFill>
              </a:rPr>
              <a:t>02</a:t>
            </a:r>
          </a:p>
        </p:txBody>
      </p:sp>
      <p:pic>
        <p:nvPicPr>
          <p:cNvPr id="3" name="Imagen 2" descr="Diagrama, Esquemático&#10;&#10;Descripción generada automáticamente">
            <a:extLst>
              <a:ext uri="{FF2B5EF4-FFF2-40B4-BE49-F238E27FC236}">
                <a16:creationId xmlns:a16="http://schemas.microsoft.com/office/drawing/2014/main" id="{22BA84CB-1D3A-8C1D-D126-353C54317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897"/>
          <a:stretch/>
        </p:blipFill>
        <p:spPr>
          <a:xfrm>
            <a:off x="4816367" y="0"/>
            <a:ext cx="4327634" cy="51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7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1"/>
          <p:cNvSpPr txBox="1">
            <a:spLocks noGrp="1"/>
          </p:cNvSpPr>
          <p:nvPr>
            <p:ph type="title"/>
          </p:nvPr>
        </p:nvSpPr>
        <p:spPr>
          <a:xfrm>
            <a:off x="554420" y="1999050"/>
            <a:ext cx="36132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Principio de funcionamiento</a:t>
            </a:r>
            <a:endParaRPr dirty="0"/>
          </a:p>
        </p:txBody>
      </p:sp>
      <p:sp>
        <p:nvSpPr>
          <p:cNvPr id="5" name="Google Shape;1484;p38">
            <a:extLst>
              <a:ext uri="{FF2B5EF4-FFF2-40B4-BE49-F238E27FC236}">
                <a16:creationId xmlns:a16="http://schemas.microsoft.com/office/drawing/2014/main" id="{EE5718CB-5FA5-2757-8070-227C56B3D1D6}"/>
              </a:ext>
            </a:extLst>
          </p:cNvPr>
          <p:cNvSpPr txBox="1">
            <a:spLocks/>
          </p:cNvSpPr>
          <p:nvPr/>
        </p:nvSpPr>
        <p:spPr>
          <a:xfrm>
            <a:off x="1701803" y="1195777"/>
            <a:ext cx="1702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2"/>
              </a:buClr>
              <a:buSzPts val="6000"/>
            </a:pPr>
            <a:r>
              <a:rPr lang="en" sz="6200" b="1" dirty="0">
                <a:solidFill>
                  <a:schemeClr val="dk2"/>
                </a:solidFill>
              </a:rPr>
              <a:t>02</a:t>
            </a:r>
          </a:p>
        </p:txBody>
      </p:sp>
      <p:pic>
        <p:nvPicPr>
          <p:cNvPr id="4" name="Imagen 3" descr="Diagrama, Esquemático&#10;&#10;Descripción generada automáticamente">
            <a:extLst>
              <a:ext uri="{FF2B5EF4-FFF2-40B4-BE49-F238E27FC236}">
                <a16:creationId xmlns:a16="http://schemas.microsoft.com/office/drawing/2014/main" id="{D6D1D65E-45F8-2923-0B9C-DA1C560C4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780" y="0"/>
            <a:ext cx="4280338" cy="516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1"/>
          <p:cNvSpPr txBox="1">
            <a:spLocks noGrp="1"/>
          </p:cNvSpPr>
          <p:nvPr>
            <p:ph type="title"/>
          </p:nvPr>
        </p:nvSpPr>
        <p:spPr>
          <a:xfrm>
            <a:off x="554420" y="1999050"/>
            <a:ext cx="36132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Principio de funcionamiento</a:t>
            </a:r>
            <a:endParaRPr dirty="0"/>
          </a:p>
        </p:txBody>
      </p:sp>
      <p:sp>
        <p:nvSpPr>
          <p:cNvPr id="5" name="Google Shape;1484;p38">
            <a:extLst>
              <a:ext uri="{FF2B5EF4-FFF2-40B4-BE49-F238E27FC236}">
                <a16:creationId xmlns:a16="http://schemas.microsoft.com/office/drawing/2014/main" id="{EE5718CB-5FA5-2757-8070-227C56B3D1D6}"/>
              </a:ext>
            </a:extLst>
          </p:cNvPr>
          <p:cNvSpPr txBox="1">
            <a:spLocks/>
          </p:cNvSpPr>
          <p:nvPr/>
        </p:nvSpPr>
        <p:spPr>
          <a:xfrm>
            <a:off x="1701803" y="1195777"/>
            <a:ext cx="1702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2"/>
              </a:buClr>
              <a:buSzPts val="6000"/>
            </a:pPr>
            <a:r>
              <a:rPr lang="en" sz="6200" b="1" dirty="0">
                <a:solidFill>
                  <a:schemeClr val="dk2"/>
                </a:solidFill>
              </a:rPr>
              <a:t>02</a:t>
            </a:r>
          </a:p>
        </p:txBody>
      </p:sp>
      <p:pic>
        <p:nvPicPr>
          <p:cNvPr id="3" name="Imagen 2" descr="Diagrama, Esquemático&#10;&#10;Descripción generada automáticamente">
            <a:extLst>
              <a:ext uri="{FF2B5EF4-FFF2-40B4-BE49-F238E27FC236}">
                <a16:creationId xmlns:a16="http://schemas.microsoft.com/office/drawing/2014/main" id="{2FB8442F-DF3D-9E7D-DCA0-DE21DFCAF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63" y="0"/>
            <a:ext cx="4280338" cy="516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1"/>
          <p:cNvSpPr txBox="1">
            <a:spLocks noGrp="1"/>
          </p:cNvSpPr>
          <p:nvPr>
            <p:ph type="title"/>
          </p:nvPr>
        </p:nvSpPr>
        <p:spPr>
          <a:xfrm>
            <a:off x="554420" y="1999050"/>
            <a:ext cx="36132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Principio de funcionamiento</a:t>
            </a:r>
            <a:endParaRPr dirty="0"/>
          </a:p>
        </p:txBody>
      </p:sp>
      <p:sp>
        <p:nvSpPr>
          <p:cNvPr id="5" name="Google Shape;1484;p38">
            <a:extLst>
              <a:ext uri="{FF2B5EF4-FFF2-40B4-BE49-F238E27FC236}">
                <a16:creationId xmlns:a16="http://schemas.microsoft.com/office/drawing/2014/main" id="{EE5718CB-5FA5-2757-8070-227C56B3D1D6}"/>
              </a:ext>
            </a:extLst>
          </p:cNvPr>
          <p:cNvSpPr txBox="1">
            <a:spLocks/>
          </p:cNvSpPr>
          <p:nvPr/>
        </p:nvSpPr>
        <p:spPr>
          <a:xfrm>
            <a:off x="1701803" y="1195777"/>
            <a:ext cx="1702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2"/>
              </a:buClr>
              <a:buSzPts val="6000"/>
            </a:pPr>
            <a:r>
              <a:rPr lang="en" sz="6200" b="1" dirty="0">
                <a:solidFill>
                  <a:schemeClr val="dk2"/>
                </a:solidFill>
              </a:rPr>
              <a:t>02</a:t>
            </a:r>
          </a:p>
        </p:txBody>
      </p:sp>
      <p:pic>
        <p:nvPicPr>
          <p:cNvPr id="4" name="Imagen 3" descr="Diagrama, Esquemático&#10;&#10;Descripción generada automáticamente">
            <a:extLst>
              <a:ext uri="{FF2B5EF4-FFF2-40B4-BE49-F238E27FC236}">
                <a16:creationId xmlns:a16="http://schemas.microsoft.com/office/drawing/2014/main" id="{B6004F47-2D8B-F533-02B4-83D9157D9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545" y="0"/>
            <a:ext cx="4272455" cy="51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387</Words>
  <Application>Microsoft Office PowerPoint</Application>
  <PresentationFormat>Presentación en pantalla (16:9)</PresentationFormat>
  <Paragraphs>81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IBM Plex Mono</vt:lpstr>
      <vt:lpstr>Arial</vt:lpstr>
      <vt:lpstr>Poppins</vt:lpstr>
      <vt:lpstr>Open Sans</vt:lpstr>
      <vt:lpstr>Source Code Pro</vt:lpstr>
      <vt:lpstr>Cambria Math</vt:lpstr>
      <vt:lpstr>Introduction to Coding Workshop by Slidesgo</vt:lpstr>
      <vt:lpstr>Interruptor Diferencial</vt:lpstr>
      <vt:lpstr>Tabla de Contenido</vt:lpstr>
      <vt:lpstr>01</vt:lpstr>
      <vt:lpstr>Características físicas</vt:lpstr>
      <vt:lpstr>Presentación de PowerPoint</vt:lpstr>
      <vt:lpstr>Principio de funcionamiento</vt:lpstr>
      <vt:lpstr>Principio de funcionamiento</vt:lpstr>
      <vt:lpstr>Principio de funcionamiento</vt:lpstr>
      <vt:lpstr>Principio de funcionamiento</vt:lpstr>
      <vt:lpstr>Principio de funcionamiento</vt:lpstr>
      <vt:lpstr>Presentación de PowerPoint</vt:lpstr>
      <vt:lpstr>Tipos </vt:lpstr>
      <vt:lpstr>Tipos </vt:lpstr>
      <vt:lpstr>Tipos </vt:lpstr>
      <vt:lpstr>Tipos </vt:lpstr>
      <vt:lpstr>Tipos </vt:lpstr>
      <vt:lpstr>Selectividad de Interruptores Diferenciales</vt:lpstr>
      <vt:lpstr>Selectividad Vertical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Franco</dc:creator>
  <cp:lastModifiedBy>Franco Studer (estud.)</cp:lastModifiedBy>
  <cp:revision>1</cp:revision>
  <dcterms:modified xsi:type="dcterms:W3CDTF">2024-08-14T18:58:42Z</dcterms:modified>
</cp:coreProperties>
</file>