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446A81-672E-368C-532D-023AE02BC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35B8EC-7577-657F-1B2A-A004451BD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C3D55C-0F0A-3C44-1DAE-981F24F2E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4563F5-D236-5A74-6084-B9F073D6F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8A344C-E284-74A2-ED73-DCFD9BDD5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4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DAEF1C-3F42-0DEC-E017-EC9B77F2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A4B531-1A32-4493-CE30-B854A62AC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FB19A3-B1A0-0794-797B-23804C19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9E76E3-C259-A7AF-A2A0-0632A7AB1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5972AE-394D-1E34-D2A9-E0DC4541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812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0ABE244-61C1-44F8-91C0-27B6902085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93F414-5CE7-CC98-9E9E-206300E41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23CE8C-3327-7995-FA4C-342E9067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57BE11-C1D0-8AD0-1CBC-4E422D4E8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F4F426-2C7E-B940-127B-187455024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876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E0B77-2FA6-EABA-9ECF-D93F6B126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A2D2E7-D275-3BC2-A0F7-906F57058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AFB247-2A5A-4E1D-CBB1-8DA5CBDB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0FE6D-B3A0-18E9-5A50-9E9F6CC1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4A6882-3421-964B-A0C2-FF0C32186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185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91C52-B0FD-1C8E-0715-3AC6B49B8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C689FE-91A0-7CA6-18D2-A5AFDEE74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A32F7F-C98C-DE2C-A5C0-58A473059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516AFA-C4D9-5933-C7F1-8A809AA71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429AD6-70A4-7099-BC9A-8E6D414D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705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C6E0C-0189-361F-F0E8-FA49F6556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A9FE06-B5C4-6B74-2122-3C01A2C71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70763C-66D8-720B-4B66-FC7E53DBA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D43919-68F5-B8AF-50E2-C37F26F90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AB74D7-CBF9-F509-15E4-0A629DF9A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211FC0-BE98-3EC5-CA4C-B0180E64E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937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470100-34F6-15FD-921D-372B12F9F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02F705-5AF3-4CC9-5414-A0E6E7C0C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FEF586-3878-F79E-936C-8C28C7E32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636928-34DA-600B-9598-1FE09E991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3406EC-165A-1FC0-EF3E-DE12CB974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F0B199-465A-F4BA-3301-B15328AC2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57EB58-68F6-1BCE-171F-A5AC4A3DB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097467-E9AC-6721-48BF-03372CCB1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847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B6959-90D1-D18C-9377-3694A649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219FE33-D42A-ED25-00E3-DFD110AA7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A38F37D-0D63-BD31-8C38-A577150B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972093B-EBA3-70FD-4B46-3A76AF609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9487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6A69687-581F-DC80-BCD9-49CA7AEB3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6D54F9C-6BDD-E4DA-FE8C-0589CD767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CFBFC27-F969-20AE-E681-FC7FF0459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079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ACB7CB-4D6C-5014-9CB0-63265D632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725ECD-1D0C-B184-B61F-4FE98892D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1D79D5-388D-D5D5-CB1D-340AD0898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9F2EC7-C1A3-6F6B-BAC5-E9FD3F19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5EDE09-5D6D-F398-5F80-26D95C7A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3125DC-890B-26FB-1B0D-B809DF76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029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16E93-3827-0EE4-D007-F0B233566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5A0AE98-0B0A-F607-D94F-8D112E380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BF97BA-7C67-57A6-9D9C-86EEE0E06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2E93B7-D453-55F3-C1F6-29F0371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49B8F4-9E9F-D412-C3D1-DE043E7A5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582C97-401F-9EA3-870C-FEF0D043C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328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82C3FC0-1B82-9C04-54E7-E9EB384E6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079BCA-3B8E-83DC-6A7B-D7D4561CC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4B719F-9B9D-8DB2-44CB-748ECA7F7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534509-0C2B-4612-A73B-9ECEE1461928}" type="datetimeFigureOut">
              <a:rPr lang="es-AR" smtClean="0"/>
              <a:t>17/6/2024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36702A-628D-AC96-A6A3-E3B50A95F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EDD606-5287-3A08-163C-7AC3B82D0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63746F-C12C-4408-A97F-29E2F25996C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90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A2014F6-39BB-3D82-E82A-2A5BE74A6FB1}"/>
              </a:ext>
            </a:extLst>
          </p:cNvPr>
          <p:cNvSpPr txBox="1"/>
          <p:nvPr/>
        </p:nvSpPr>
        <p:spPr>
          <a:xfrm>
            <a:off x="1260273" y="2550742"/>
            <a:ext cx="11652355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sz="4400" b="1" dirty="0">
                <a:solidFill>
                  <a:schemeClr val="bg1"/>
                </a:solidFill>
                <a:latin typeface="Verdana Pro Black" panose="020B0A04030504040204" pitchFamily="34" charset="0"/>
                <a:cs typeface="Arial" panose="020B0604020202020204" pitchFamily="34" charset="0"/>
              </a:rPr>
              <a:t>ÍNDICE DE DESLUMBRAMIENTO UNIFICADO (UGR)</a:t>
            </a:r>
          </a:p>
        </p:txBody>
      </p:sp>
    </p:spTree>
    <p:extLst>
      <p:ext uri="{BB962C8B-B14F-4D97-AF65-F5344CB8AC3E}">
        <p14:creationId xmlns:p14="http://schemas.microsoft.com/office/powerpoint/2010/main" val="420802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2E4B9E18-BD44-89D9-5F7C-6CA478B544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992"/>
          <a:stretch/>
        </p:blipFill>
        <p:spPr>
          <a:xfrm>
            <a:off x="3029115" y="2923173"/>
            <a:ext cx="8850838" cy="3837482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5C11F71-84B2-71E2-C9F9-A149D3F23924}"/>
              </a:ext>
            </a:extLst>
          </p:cNvPr>
          <p:cNvSpPr txBox="1"/>
          <p:nvPr/>
        </p:nvSpPr>
        <p:spPr>
          <a:xfrm>
            <a:off x="480787" y="338167"/>
            <a:ext cx="11230426" cy="2255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AR" sz="2400" b="1" dirty="0"/>
              <a:t>¿ Que es el deslumbramiento?</a:t>
            </a:r>
          </a:p>
          <a:p>
            <a:pPr algn="just">
              <a:lnSpc>
                <a:spcPct val="150000"/>
              </a:lnSpc>
            </a:pPr>
            <a:r>
              <a:rPr lang="es-MX" sz="2400" dirty="0"/>
              <a:t>Es una sensación molesta que se produce por áreas brillantes dentro del campo de visión. Eso ocurre, por ejemplo, cuando miramos directamente el foco. </a:t>
            </a:r>
          </a:p>
          <a:p>
            <a:pPr algn="just">
              <a:lnSpc>
                <a:spcPct val="150000"/>
              </a:lnSpc>
            </a:pPr>
            <a:r>
              <a:rPr lang="es-MX" sz="2400" dirty="0"/>
              <a:t>La luz que llega a nuestros ojos es demasiado intensa, produciendo fatiga visual.</a:t>
            </a:r>
            <a:endParaRPr lang="es-AR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41ECB7C-0FD9-692C-4D78-6F68E07A90A7}"/>
              </a:ext>
            </a:extLst>
          </p:cNvPr>
          <p:cNvSpPr txBox="1"/>
          <p:nvPr/>
        </p:nvSpPr>
        <p:spPr>
          <a:xfrm>
            <a:off x="480787" y="2736502"/>
            <a:ext cx="7507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/>
              <a:t>Pueden producirse deslumbramientos de dos maneras</a:t>
            </a:r>
            <a:r>
              <a:rPr lang="es-MX" dirty="0"/>
              <a:t>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3310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D58E68F-9937-44C9-6780-B35EED5AE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216" y="523018"/>
            <a:ext cx="7949784" cy="633498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D1C2A9B-8E9E-E038-4000-6F3EEA1C62CE}"/>
              </a:ext>
            </a:extLst>
          </p:cNvPr>
          <p:cNvSpPr txBox="1"/>
          <p:nvPr/>
        </p:nvSpPr>
        <p:spPr>
          <a:xfrm>
            <a:off x="158645" y="199029"/>
            <a:ext cx="4083571" cy="6133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MX" sz="2400" b="1" i="0" dirty="0">
                <a:solidFill>
                  <a:srgbClr val="0A0A0A"/>
                </a:solidFill>
                <a:effectLst/>
                <a:highlight>
                  <a:srgbClr val="FFFFFF"/>
                </a:highlight>
              </a:rPr>
              <a:t>Las principales variables que inciden en el valor de UGR son: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sz="2400" b="0" i="0" dirty="0">
                <a:effectLst/>
                <a:highlight>
                  <a:srgbClr val="FFFFFF"/>
                </a:highlight>
              </a:rPr>
              <a:t>Las características técnicas y constructivas de la luminaria.</a:t>
            </a:r>
            <a:endParaRPr lang="es-MX" sz="2400" dirty="0">
              <a:highlight>
                <a:srgbClr val="FFFFFF"/>
              </a:highlight>
            </a:endParaRP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sz="2400" b="0" i="0" dirty="0">
                <a:effectLst/>
                <a:highlight>
                  <a:srgbClr val="FFFFFF"/>
                </a:highlight>
              </a:rPr>
              <a:t>Índice de reflexión de las superficies adyacentes. 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sz="2400" b="0" i="0" dirty="0">
                <a:effectLst/>
                <a:highlight>
                  <a:srgbClr val="FFFFFF"/>
                </a:highlight>
              </a:rPr>
              <a:t>La posición  del observador respecto a la luminaria.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497F1FC-20F9-E601-4DF7-C883395C3803}"/>
              </a:ext>
            </a:extLst>
          </p:cNvPr>
          <p:cNvSpPr txBox="1"/>
          <p:nvPr/>
        </p:nvSpPr>
        <p:spPr>
          <a:xfrm>
            <a:off x="7197112" y="99414"/>
            <a:ext cx="2257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/>
              <a:t>UNE 12464-1</a:t>
            </a:r>
          </a:p>
        </p:txBody>
      </p:sp>
    </p:spTree>
    <p:extLst>
      <p:ext uri="{BB962C8B-B14F-4D97-AF65-F5344CB8AC3E}">
        <p14:creationId xmlns:p14="http://schemas.microsoft.com/office/powerpoint/2010/main" val="275163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FDF4B9-40B7-4417-1C1C-C1582ECE0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1" y="389744"/>
            <a:ext cx="6510655" cy="436213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A8294AA-36B1-186B-A3C0-5597BC511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236" y="2578639"/>
            <a:ext cx="5984027" cy="388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4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D24C11B-98A6-3BEA-5DAF-E154B0908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947" y="689548"/>
            <a:ext cx="10174242" cy="514162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8CC72864-A500-FEC5-02DD-D4DD88CE6B49}"/>
              </a:ext>
            </a:extLst>
          </p:cNvPr>
          <p:cNvSpPr/>
          <p:nvPr/>
        </p:nvSpPr>
        <p:spPr>
          <a:xfrm>
            <a:off x="8124669" y="1289154"/>
            <a:ext cx="989351" cy="43771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46571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103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Verdana Pro Black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Gonzalo Nuñez</dc:creator>
  <cp:lastModifiedBy>Gonzalo Nuñez</cp:lastModifiedBy>
  <cp:revision>1</cp:revision>
  <dcterms:created xsi:type="dcterms:W3CDTF">2024-06-17T19:12:09Z</dcterms:created>
  <dcterms:modified xsi:type="dcterms:W3CDTF">2024-06-17T20:15:48Z</dcterms:modified>
</cp:coreProperties>
</file>