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78061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5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6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9987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8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0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5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2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296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634864-D1C8-4EDE-970D-EA31A954DDBB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4374460-A958-4AD4-9809-749C30099C7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282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FLEXIÓN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Deformaciones en la Flexión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7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10566"/>
            <a:ext cx="609600" cy="32385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501" y="1301028"/>
            <a:ext cx="3133725" cy="542925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216727"/>
            <a:ext cx="1000125" cy="3810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9501" y="2092902"/>
            <a:ext cx="4381500" cy="628650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1371599" y="3363693"/>
            <a:ext cx="7994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el caso particular en que la carga se encuentra en la mitad de la luz: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562" y="4017978"/>
            <a:ext cx="1414590" cy="95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1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371600" y="1433487"/>
            <a:ext cx="189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Línea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elástica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368887" y="2123385"/>
            <a:ext cx="1026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Ecuación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368887" y="2731111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Llamaremos “Línea elástica” a la forma que adopta el eje de una viga al producirse la deformación de la misma por acción de las cargas exteriores.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371600" y="5650910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deducir la ecuación de la elástica vamos a suponer que las deformaciones son pequeñas.</a:t>
            </a:r>
          </a:p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Además solo consideramos las deformaciones debidas a los momentos flectores.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15" y="3518813"/>
            <a:ext cx="692467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3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073" y="1188460"/>
            <a:ext cx="7172325" cy="218122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136073" y="3629890"/>
            <a:ext cx="7172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El ángulo que forma la tangente a la elástica en un punto con respecto a la horizontal, es el mismo que habrá girado la sección recta en dicho punto con respecto a la vertical.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150" y="1188460"/>
            <a:ext cx="3600450" cy="520065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136072" y="4640325"/>
            <a:ext cx="7172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 consideramos otra sección ubicada a una distancia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dz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con respecto a la anterior, entre ambas habrá un giro relativo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3620" y="5693784"/>
            <a:ext cx="2028825" cy="6953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2234" y="5693784"/>
            <a:ext cx="20478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sp>
        <p:nvSpPr>
          <p:cNvPr id="9" name="Rectángulo 8"/>
          <p:cNvSpPr/>
          <p:nvPr/>
        </p:nvSpPr>
        <p:spPr>
          <a:xfrm>
            <a:off x="1371600" y="1193861"/>
            <a:ext cx="2948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Por ser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un ángulo pequeño: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843" y="2009179"/>
            <a:ext cx="3067050" cy="74295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1371600" y="3166217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ejes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coordenados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elegidos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vemos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que 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valores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crecientes de z corresponden valores decrecientes de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. En consecuencia, en la ecuación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anterior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debemos afectar al primer término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 un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signo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895" y="4503635"/>
            <a:ext cx="1714500" cy="762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4534" y="4575072"/>
            <a:ext cx="1123950" cy="619125"/>
          </a:xfrm>
          <a:prstGeom prst="rect">
            <a:avLst/>
          </a:prstGeom>
        </p:spPr>
      </p:pic>
      <p:sp>
        <p:nvSpPr>
          <p:cNvPr id="23" name="Rectángulo 22"/>
          <p:cNvSpPr/>
          <p:nvPr/>
        </p:nvSpPr>
        <p:spPr>
          <a:xfrm>
            <a:off x="6679623" y="4699968"/>
            <a:ext cx="3884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Ecuación diferencial de la línea Elástica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0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371600" y="1180190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Conocida en cada caso la función que define la variación del momento flector, por integración de la ecuación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diferencial 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se determina la correspondiente ecuación de la línea elástica, la que permite obtener el corrimiento máximo o “flecha”.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71600" y="2103520"/>
            <a:ext cx="960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la práctica usualmente se acotan los valores relativos flecha – luz (f/L). Cuando las vigas tienen luces muy grandes y cargas de poca consideración, son frecuentemente determinantes en el dimensionamiento las condiciones relativas a las flechas.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112" y="3197705"/>
            <a:ext cx="2162175" cy="752475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405802" y="4121035"/>
            <a:ext cx="95669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la deducción de la ecuación de la elástica, en algunas circunstancias resulta más práctico partir de la ecuación del corte o de la carga. Eso no es ningún inconveniente ya que conocemos la siguiente</a:t>
            </a:r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relación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459" y="5509900"/>
            <a:ext cx="1781175" cy="62865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5604298" y="5639559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luego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457" y="4900300"/>
            <a:ext cx="134302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8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1371600" y="1110734"/>
            <a:ext cx="2355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Ejemplos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aplicación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371600" y="1480066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a) Elástica de una viga simplemente apoyada sometida a una carga uniformemente repartida.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1860" y="2031877"/>
            <a:ext cx="4019338" cy="161186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881" y="2485386"/>
            <a:ext cx="1790700" cy="70485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5265" y="2032488"/>
            <a:ext cx="1362075" cy="51435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5265" y="2643457"/>
            <a:ext cx="2409825" cy="7143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5265" y="3486504"/>
            <a:ext cx="3228975" cy="600075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1371600" y="382622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Para encontrar las constantes de integración debemos considerar las siguientes condiciones de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borde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1600" y="4655034"/>
            <a:ext cx="1009650" cy="48577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9294" y="4664558"/>
            <a:ext cx="1219200" cy="466725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71600" y="5411021"/>
            <a:ext cx="1057275" cy="4191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6092" y="5311008"/>
            <a:ext cx="2905125" cy="619125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8434" y="5277670"/>
            <a:ext cx="16192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81533"/>
            <a:ext cx="3648075" cy="809625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089" y="1152957"/>
            <a:ext cx="3800475" cy="866775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71599" y="2244434"/>
            <a:ext cx="74953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Por razones de simetría la flecha máxima se produce para z = L/2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9" y="2729778"/>
            <a:ext cx="3429000" cy="73342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687" y="2791690"/>
            <a:ext cx="1343025" cy="609600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371599" y="3929945"/>
            <a:ext cx="6163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b) Elástica de una ménsula con carga uniformemente repartida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0344" y="4696293"/>
            <a:ext cx="5286375" cy="183832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2918" y="5315417"/>
            <a:ext cx="1295400" cy="60007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6908" y="4420068"/>
            <a:ext cx="1276350" cy="55245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66908" y="5211507"/>
            <a:ext cx="1638300" cy="60007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6908" y="6047537"/>
            <a:ext cx="21621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71552"/>
            <a:ext cx="638175" cy="44767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857" y="1081076"/>
            <a:ext cx="1095375" cy="42862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077" y="981063"/>
            <a:ext cx="1714500" cy="62865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1954776"/>
            <a:ext cx="638175" cy="3714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8857" y="1830950"/>
            <a:ext cx="2695575" cy="6191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3514" y="1802375"/>
            <a:ext cx="1581150" cy="6477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1600" y="2647932"/>
            <a:ext cx="3352800" cy="82867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12327" y="2690794"/>
            <a:ext cx="3190875" cy="74295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71238" y="2728894"/>
            <a:ext cx="933450" cy="666750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1371600" y="3597397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Calibri" panose="020F0502020204030204" pitchFamily="34" charset="0"/>
                <a:cs typeface="Calibri" panose="020F0502020204030204" pitchFamily="34" charset="0"/>
              </a:rPr>
              <a:t>c) Elástica de una viga simplemente apoyada sometida a una carga concentrada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3949" y="3966729"/>
            <a:ext cx="5038725" cy="2828925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72200" y="4378474"/>
            <a:ext cx="2486025" cy="6477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66500" y="4424316"/>
            <a:ext cx="1476375" cy="55245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36666" y="5759986"/>
            <a:ext cx="3524250" cy="609600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586471" y="5788561"/>
            <a:ext cx="244792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5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9601200" cy="699655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DEFORMACIONES EN LA FLEXIÓN</a:t>
            </a:r>
            <a:endParaRPr lang="en-US" dirty="0"/>
          </a:p>
        </p:txBody>
      </p:sp>
      <p:sp>
        <p:nvSpPr>
          <p:cNvPr id="3" name="Rectángulo 2"/>
          <p:cNvSpPr/>
          <p:nvPr/>
        </p:nvSpPr>
        <p:spPr>
          <a:xfrm>
            <a:off x="1371600" y="1041553"/>
            <a:ext cx="960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Dado que la función momento no queda expresada mediante una única ley debemos integrar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dos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campos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distintos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32709"/>
            <a:ext cx="2076450" cy="6096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721" y="1932709"/>
            <a:ext cx="3152775" cy="6096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787134"/>
            <a:ext cx="2609850" cy="5619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721" y="2744271"/>
            <a:ext cx="3790950" cy="6477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3641559"/>
            <a:ext cx="638175" cy="3429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09825" y="3627271"/>
            <a:ext cx="1352550" cy="3714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2425" y="3627271"/>
            <a:ext cx="1343025" cy="381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99485" y="4111065"/>
            <a:ext cx="857250" cy="3429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62425" y="4111065"/>
            <a:ext cx="1457325" cy="3810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90649" y="5040890"/>
            <a:ext cx="600075" cy="2952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09825" y="5046052"/>
            <a:ext cx="1123950" cy="37147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81450" y="5043866"/>
            <a:ext cx="1219200" cy="37147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67362" y="5034340"/>
            <a:ext cx="1209675" cy="39052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390649" y="6040171"/>
            <a:ext cx="638175" cy="352425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390775" y="6021120"/>
            <a:ext cx="1143000" cy="39052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895726" y="5907670"/>
            <a:ext cx="2971800" cy="619125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16969" y="5930632"/>
            <a:ext cx="233362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5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950</TotalTime>
  <Words>435</Words>
  <Application>Microsoft Office PowerPoint</Application>
  <PresentationFormat>Panorámica</PresentationFormat>
  <Paragraphs>34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Calibri</vt:lpstr>
      <vt:lpstr>Franklin Gothic Book</vt:lpstr>
      <vt:lpstr>Crop</vt:lpstr>
      <vt:lpstr>FLEXIÓN</vt:lpstr>
      <vt:lpstr>DEFORMACIONES EN LA FLEXIÓN</vt:lpstr>
      <vt:lpstr>DEFORMACIONES EN LA FLEXIÓN</vt:lpstr>
      <vt:lpstr>DEFORMACIONES EN LA FLEXIÓN</vt:lpstr>
      <vt:lpstr>DEFORMACIONES EN LA FLEXIÓN</vt:lpstr>
      <vt:lpstr>DEFORMACIONES EN LA FLEXIÓN</vt:lpstr>
      <vt:lpstr>DEFORMACIONES EN LA FLEXIÓN</vt:lpstr>
      <vt:lpstr>DEFORMACIONES EN LA FLEXIÓN</vt:lpstr>
      <vt:lpstr>DEFORMACIONES EN LA FLEXIÓN</vt:lpstr>
      <vt:lpstr>DEFORMACIONES EN LA FLEXIÓN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FLEXIÓN</dc:title>
  <dc:creator>Usuario de Windows</dc:creator>
  <cp:lastModifiedBy>Walter Adrian Longhi (prof.)</cp:lastModifiedBy>
  <cp:revision>93</cp:revision>
  <dcterms:created xsi:type="dcterms:W3CDTF">2020-11-08T11:37:24Z</dcterms:created>
  <dcterms:modified xsi:type="dcterms:W3CDTF">2022-11-15T11:19:42Z</dcterms:modified>
</cp:coreProperties>
</file>