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312" r:id="rId13"/>
    <p:sldId id="295" r:id="rId14"/>
    <p:sldId id="296" r:id="rId15"/>
    <p:sldId id="297" r:id="rId16"/>
    <p:sldId id="304" r:id="rId17"/>
    <p:sldId id="305" r:id="rId18"/>
    <p:sldId id="306" r:id="rId19"/>
    <p:sldId id="307" r:id="rId20"/>
    <p:sldId id="308" r:id="rId21"/>
    <p:sldId id="309" r:id="rId22"/>
    <p:sldId id="31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47806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75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3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6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19987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8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9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0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5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421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296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282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6.png"/><Relationship Id="rId4" Type="http://schemas.openxmlformats.org/officeDocument/2006/relationships/image" Target="../media/image8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openxmlformats.org/officeDocument/2006/relationships/image" Target="../media/image92.png"/><Relationship Id="rId7" Type="http://schemas.openxmlformats.org/officeDocument/2006/relationships/image" Target="../media/image96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.png"/><Relationship Id="rId5" Type="http://schemas.openxmlformats.org/officeDocument/2006/relationships/image" Target="../media/image101.png"/><Relationship Id="rId4" Type="http://schemas.openxmlformats.org/officeDocument/2006/relationships/image" Target="../media/image10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5" Type="http://schemas.openxmlformats.org/officeDocument/2006/relationships/image" Target="../media/image107.png"/><Relationship Id="rId4" Type="http://schemas.openxmlformats.org/officeDocument/2006/relationships/image" Target="../media/image10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FLEXIÓN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Ejercicios Resueltos – Segunda Parte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7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1</a:t>
            </a:r>
            <a:endParaRPr lang="en-U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376" y="37168"/>
            <a:ext cx="5039148" cy="669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73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</a:t>
            </a:r>
            <a:r>
              <a:rPr lang="es-ES" b="1" dirty="0"/>
              <a:t>1</a:t>
            </a:r>
            <a:endParaRPr lang="en-US" dirty="0"/>
          </a:p>
        </p:txBody>
      </p:sp>
      <p:sp>
        <p:nvSpPr>
          <p:cNvPr id="3" name="Rectángulo 2"/>
          <p:cNvSpPr/>
          <p:nvPr/>
        </p:nvSpPr>
        <p:spPr>
          <a:xfrm>
            <a:off x="1371600" y="930625"/>
            <a:ext cx="2659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>
                <a:latin typeface="Calibri" panose="020F0502020204030204" pitchFamily="34" charset="0"/>
                <a:cs typeface="Calibri" panose="020F0502020204030204" pitchFamily="34" charset="0"/>
              </a:rPr>
              <a:t>D) Posición del eje neutro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139" y="1493759"/>
            <a:ext cx="2600325" cy="8001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4962" y="1517571"/>
            <a:ext cx="1514475" cy="75247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5741" y="1517571"/>
            <a:ext cx="885825" cy="74295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27498" y="1541383"/>
            <a:ext cx="1276350" cy="695325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371600" y="2487661"/>
            <a:ext cx="3006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u="sng" dirty="0">
                <a:latin typeface="Calibri" panose="020F0502020204030204" pitchFamily="34" charset="0"/>
                <a:cs typeface="Calibri" panose="020F0502020204030204" pitchFamily="34" charset="0"/>
              </a:rPr>
              <a:t>Para la barra AC – sección 1-1</a:t>
            </a:r>
            <a:endParaRPr lang="en-US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8157" y="3050795"/>
            <a:ext cx="2105025" cy="6096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76574" y="3001635"/>
            <a:ext cx="3095625" cy="6858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95591" y="3012695"/>
            <a:ext cx="2667000" cy="66675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8230461" y="3785288"/>
            <a:ext cx="3653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(El signo menos corresponde a que y</a:t>
            </a:r>
            <a:r>
              <a:rPr lang="es-ES" sz="105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s-ES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mide en sentido contrario a e)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377227" y="3832077"/>
            <a:ext cx="3172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u="sng" dirty="0">
                <a:latin typeface="Calibri" panose="020F0502020204030204" pitchFamily="34" charset="0"/>
                <a:cs typeface="Calibri" panose="020F0502020204030204" pitchFamily="34" charset="0"/>
              </a:rPr>
              <a:t>Para la barra CD – sección 2 – 2</a:t>
            </a:r>
            <a:endParaRPr lang="en-US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8157" y="4373091"/>
            <a:ext cx="2133600" cy="657225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76574" y="4477865"/>
            <a:ext cx="2000250" cy="447675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08441" y="4339752"/>
            <a:ext cx="2962275" cy="723900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371600" y="5306772"/>
            <a:ext cx="3095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u="sng" dirty="0">
                <a:latin typeface="Calibri" panose="020F0502020204030204" pitchFamily="34" charset="0"/>
                <a:cs typeface="Calibri" panose="020F0502020204030204" pitchFamily="34" charset="0"/>
              </a:rPr>
              <a:t>Para la barra BD - sección 4 - 4</a:t>
            </a:r>
            <a:endParaRPr lang="en-US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394" y="5807066"/>
            <a:ext cx="1914525" cy="657225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24281" y="5757141"/>
            <a:ext cx="288607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2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7" grpId="0"/>
      <p:bldP spid="18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</a:t>
            </a:r>
            <a:r>
              <a:rPr lang="es-ES" b="1" dirty="0"/>
              <a:t>2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944526"/>
            <a:ext cx="960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Determinar la carga P a aplicar a la viga de hierro si la tensión admisible de ese material es: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521561"/>
            <a:ext cx="2357131" cy="131859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0141" y="3214113"/>
            <a:ext cx="5670754" cy="314512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0374" y="2180858"/>
            <a:ext cx="374332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21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</a:t>
            </a:r>
            <a:r>
              <a:rPr lang="es-ES" b="1" dirty="0"/>
              <a:t>2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889061"/>
            <a:ext cx="2550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Cálculo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solicitaciones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50" y="220168"/>
            <a:ext cx="2876550" cy="20764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6250" y="2611149"/>
            <a:ext cx="3714750" cy="18573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1437" y="4783055"/>
            <a:ext cx="3686175" cy="161925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3402" y="1498308"/>
            <a:ext cx="1085850" cy="6762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22298" y="1521596"/>
            <a:ext cx="1038225" cy="61912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40552" y="2923309"/>
            <a:ext cx="971550" cy="6096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70789" y="2904259"/>
            <a:ext cx="1123950" cy="628650"/>
          </a:xfrm>
          <a:prstGeom prst="rect">
            <a:avLst/>
          </a:prstGeom>
        </p:spPr>
      </p:pic>
      <p:sp>
        <p:nvSpPr>
          <p:cNvPr id="15" name="Rectángulo 14"/>
          <p:cNvSpPr/>
          <p:nvPr/>
        </p:nvSpPr>
        <p:spPr>
          <a:xfrm>
            <a:off x="1371600" y="2364280"/>
            <a:ext cx="2584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relación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triángulos</a:t>
            </a:r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371600" y="3839499"/>
            <a:ext cx="1736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Cálculo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max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78552" y="4335307"/>
            <a:ext cx="762000" cy="34290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69252" y="4158151"/>
            <a:ext cx="3028950" cy="64770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02352" y="5134604"/>
            <a:ext cx="1866900" cy="619125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78136" y="5144129"/>
            <a:ext cx="3048000" cy="60960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26327" y="5886450"/>
            <a:ext cx="181927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77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</a:t>
            </a:r>
            <a:r>
              <a:rPr lang="es-ES" b="1" dirty="0"/>
              <a:t>2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972188"/>
            <a:ext cx="3967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Características geométricas de la sección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540928"/>
            <a:ext cx="4191000" cy="6667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407086"/>
            <a:ext cx="6410325" cy="73342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3447788"/>
            <a:ext cx="3943350" cy="195262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4100" y="5635778"/>
            <a:ext cx="1752600" cy="9429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2200" y="3447788"/>
            <a:ext cx="4886325" cy="7048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72200" y="4397364"/>
            <a:ext cx="2105025" cy="381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72200" y="5023090"/>
            <a:ext cx="4848225" cy="69532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72200" y="5963141"/>
            <a:ext cx="212407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9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</a:t>
            </a:r>
            <a:r>
              <a:rPr lang="es-ES" b="1" dirty="0"/>
              <a:t>2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1304697"/>
            <a:ext cx="185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elige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el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740" y="1151225"/>
            <a:ext cx="2247900" cy="67627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398" y="2395374"/>
            <a:ext cx="2571750" cy="6381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6152" y="2384225"/>
            <a:ext cx="2390775" cy="6762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4618" y="2446137"/>
            <a:ext cx="1533525" cy="55245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2740" y="3460602"/>
            <a:ext cx="5518168" cy="252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9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71600" y="861490"/>
            <a:ext cx="960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Para la estructura de la figura se pide: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a) Dimensionarla con un P.N.I</a:t>
            </a:r>
          </a:p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b) En la sección más solicitada dibujar el diagrama de tensiones normales </a:t>
            </a:r>
            <a:r>
              <a:rPr lang="es-ES" dirty="0" smtClean="0">
                <a:latin typeface="GreekC" panose="00000400000000000000" pitchFamily="2" charset="0"/>
                <a:cs typeface="GreekC" panose="00000400000000000000" pitchFamily="2" charset="0"/>
              </a:rPr>
              <a:t>s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</a:t>
            </a:r>
            <a:r>
              <a:rPr lang="es-ES" b="1" dirty="0" smtClean="0"/>
              <a:t>3</a:t>
            </a:r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107189"/>
            <a:ext cx="1981200" cy="98107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3521" y="1784820"/>
            <a:ext cx="3836403" cy="235700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5555" y="4204170"/>
            <a:ext cx="4492336" cy="25334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5456" y="3202021"/>
            <a:ext cx="3257223" cy="353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03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</a:t>
            </a:r>
            <a:r>
              <a:rPr lang="es-ES" b="1" dirty="0" smtClean="0"/>
              <a:t>3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1083025"/>
            <a:ext cx="711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D.C.L.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1" y="172717"/>
            <a:ext cx="5036126" cy="207686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609" y="2176895"/>
            <a:ext cx="4352925" cy="40005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5609" y="3018125"/>
            <a:ext cx="4333875" cy="40005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2201" y="2385130"/>
            <a:ext cx="4881507" cy="441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85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</a:t>
            </a:r>
            <a:r>
              <a:rPr lang="es-ES" b="1" dirty="0" smtClean="0"/>
              <a:t>3</a:t>
            </a:r>
            <a:endParaRPr lang="en-US" dirty="0"/>
          </a:p>
        </p:txBody>
      </p:sp>
      <p:sp>
        <p:nvSpPr>
          <p:cNvPr id="2" name="Rectángulo 1"/>
          <p:cNvSpPr/>
          <p:nvPr/>
        </p:nvSpPr>
        <p:spPr>
          <a:xfrm>
            <a:off x="1371600" y="885384"/>
            <a:ext cx="960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El plano de carga (contiene a P) no contiene a un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eje principal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 la sección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Flexión oblicua.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371600" y="1375907"/>
            <a:ext cx="3659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Como N =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0 →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Flexión oblicua simple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563158" y="2739648"/>
            <a:ext cx="44096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Podemos aplicar el principio de superposición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efectos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resultando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de dos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flexiones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rectas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surgen de proyectar el momento M sobre los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ejes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principales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X e Y.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3158" y="1559502"/>
            <a:ext cx="1781175" cy="3714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683" y="2190475"/>
            <a:ext cx="1771650" cy="40005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2230" y="1745239"/>
            <a:ext cx="4676775" cy="49434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7266" y="4673222"/>
            <a:ext cx="3781425" cy="70485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6374194" y="5834318"/>
            <a:ext cx="5096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(Fórmula de dos términos en flexión oblicua simple.)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11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</a:t>
            </a:r>
            <a:r>
              <a:rPr lang="es-ES" b="1" dirty="0" smtClean="0"/>
              <a:t>3</a:t>
            </a:r>
            <a:endParaRPr lang="en-U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181532"/>
            <a:ext cx="3143250" cy="80962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342" y="1181532"/>
            <a:ext cx="2257425" cy="8096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2435866"/>
            <a:ext cx="3057525" cy="13906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6342" y="2435866"/>
            <a:ext cx="3295650" cy="134302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1600" y="4400550"/>
            <a:ext cx="3448050" cy="8001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09729" y="4543425"/>
            <a:ext cx="2428875" cy="51435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00412" y="5654884"/>
            <a:ext cx="574357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92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06443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1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1371600" y="1012495"/>
            <a:ext cx="96012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Para el siguiente pórtico se pide: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a) Dimensionarlo con 2 PNU.</a:t>
            </a:r>
          </a:p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b) Dibujar diagramas de tensiones en la sección mas solicitada de cada barra.</a:t>
            </a:r>
          </a:p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c) Hallar analíticamente la posición del eje neutro en las sección más solicitada.</a:t>
            </a:r>
          </a:p>
          <a:p>
            <a:r>
              <a:rPr lang="en-US" sz="2000" dirty="0" err="1" smtClean="0">
                <a:latin typeface="GreekC" panose="00000400000000000000" pitchFamily="2" charset="0"/>
                <a:cs typeface="GreekC" panose="00000400000000000000" pitchFamily="2" charset="0"/>
              </a:rPr>
              <a:t>s</a:t>
            </a:r>
            <a:r>
              <a:rPr lang="en-US" sz="105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adm</a:t>
            </a:r>
            <a:r>
              <a:rPr lang="en-US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 1,4 t/ cm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6147" y="2520600"/>
            <a:ext cx="5200650" cy="40576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774" y="3436360"/>
            <a:ext cx="236220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70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</a:t>
            </a:r>
            <a:r>
              <a:rPr lang="es-ES" b="1" dirty="0" smtClean="0"/>
              <a:t>3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1484807"/>
            <a:ext cx="2763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tablas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adopto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P.N.I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220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242" y="1164648"/>
            <a:ext cx="3457575" cy="100965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376056" y="2602123"/>
            <a:ext cx="1377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Verificación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271764"/>
            <a:ext cx="4981575" cy="89535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3175" y="3275229"/>
            <a:ext cx="5381625" cy="97155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260404" y="4895248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Adopto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8367" y="4846551"/>
            <a:ext cx="1666875" cy="46672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41889" y="4675100"/>
            <a:ext cx="1381125" cy="809625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371600" y="5955090"/>
            <a:ext cx="3892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La sección mas solicitada es la del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s-ES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máx</a:t>
            </a:r>
            <a:r>
              <a:rPr lang="es-ES" sz="105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90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</a:t>
            </a:r>
            <a:r>
              <a:rPr lang="es-ES" b="1" dirty="0" smtClean="0"/>
              <a:t>3</a:t>
            </a:r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925" y="1152459"/>
            <a:ext cx="7448550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27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</a:t>
            </a:r>
            <a:r>
              <a:rPr lang="es-ES" b="1" smtClean="0"/>
              <a:t>° </a:t>
            </a:r>
            <a:r>
              <a:rPr lang="es-ES" b="1" smtClean="0"/>
              <a:t>3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1055477"/>
            <a:ext cx="960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Recordemos que tanto los diagramas de tensiones debidas a Mx, a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My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, como el diagrama de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tensiones resultante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, por comodidad los dibujamos rebatidos sobre el plano de la sección, pero todas estas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tensiones tienen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una dirección paralela al eje “z”.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371600" y="2297461"/>
            <a:ext cx="2540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Para ubicar el eje neutro: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804803" y="2666793"/>
            <a:ext cx="419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- sabemos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que es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baricéntrico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(pasa por G)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804803" y="3130345"/>
            <a:ext cx="2765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- que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él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0   →    </a:t>
            </a:r>
            <a:r>
              <a:rPr lang="es-ES" dirty="0" smtClean="0">
                <a:latin typeface="GreekC" panose="00000400000000000000" pitchFamily="2" charset="0"/>
                <a:cs typeface="GreekC" panose="00000400000000000000" pitchFamily="2" charset="0"/>
              </a:rPr>
              <a:t>s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= 0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803" y="3724111"/>
            <a:ext cx="1524000" cy="8191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1783" y="3734501"/>
            <a:ext cx="3133725" cy="78105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371600" y="4861915"/>
            <a:ext cx="1544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otra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forma: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0803" y="5313799"/>
            <a:ext cx="1800225" cy="7620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7736" y="5313799"/>
            <a:ext cx="3267075" cy="78105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21519" y="5313799"/>
            <a:ext cx="2505075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54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371600" y="106443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1</a:t>
            </a:r>
            <a:endParaRPr lang="en-US" dirty="0"/>
          </a:p>
        </p:txBody>
      </p:sp>
      <p:sp>
        <p:nvSpPr>
          <p:cNvPr id="2" name="Rectángulo 1"/>
          <p:cNvSpPr/>
          <p:nvPr/>
        </p:nvSpPr>
        <p:spPr>
          <a:xfrm>
            <a:off x="1371600" y="1027607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Solicitaciones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637540" y="1618448"/>
            <a:ext cx="227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Cálculo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Reacciones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188" y="1396939"/>
            <a:ext cx="6848739" cy="5063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84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371600" y="106443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1</a:t>
            </a:r>
            <a:endParaRPr lang="en-US" dirty="0"/>
          </a:p>
        </p:txBody>
      </p:sp>
      <p:sp>
        <p:nvSpPr>
          <p:cNvPr id="2" name="Rectángulo 1"/>
          <p:cNvSpPr/>
          <p:nvPr/>
        </p:nvSpPr>
        <p:spPr>
          <a:xfrm>
            <a:off x="1371600" y="930789"/>
            <a:ext cx="1192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Diagramas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5" y="3315069"/>
            <a:ext cx="4257675" cy="352425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9943" y="1985530"/>
            <a:ext cx="3800475" cy="376237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6062" y="106443"/>
            <a:ext cx="4495800" cy="312420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4811053" y="930789"/>
            <a:ext cx="1759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Esfuerzo</a:t>
            </a:r>
            <a:r>
              <a:rPr lang="en-US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Normal</a:t>
            </a:r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833347" y="3682051"/>
            <a:ext cx="1846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Esfuerzo</a:t>
            </a:r>
            <a:r>
              <a:rPr lang="en-US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de Corte</a:t>
            </a:r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751176" y="6063982"/>
            <a:ext cx="2006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Esfuerzo</a:t>
            </a:r>
            <a:r>
              <a:rPr lang="en-US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Flexión</a:t>
            </a:r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73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06443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1</a:t>
            </a:r>
            <a:endParaRPr lang="en-US" dirty="0"/>
          </a:p>
        </p:txBody>
      </p:sp>
      <p:sp>
        <p:nvSpPr>
          <p:cNvPr id="2" name="Rectángulo 1"/>
          <p:cNvSpPr/>
          <p:nvPr/>
        </p:nvSpPr>
        <p:spPr>
          <a:xfrm>
            <a:off x="1371600" y="944480"/>
            <a:ext cx="2281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Dimensionamiento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593231" y="1452194"/>
            <a:ext cx="5929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Estamos frente a un caso de Flexión Recta Compuesta ya que: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2514" y="2048522"/>
            <a:ext cx="657225" cy="4191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300" y="2048522"/>
            <a:ext cx="838200" cy="4191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6716" y="2034234"/>
            <a:ext cx="885825" cy="44767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3059" y="1959908"/>
            <a:ext cx="2324100" cy="638175"/>
          </a:xfrm>
          <a:prstGeom prst="rect">
            <a:avLst/>
          </a:prstGeom>
        </p:spPr>
      </p:pic>
      <p:sp>
        <p:nvSpPr>
          <p:cNvPr id="15" name="Rectángulo 14"/>
          <p:cNvSpPr/>
          <p:nvPr/>
        </p:nvSpPr>
        <p:spPr>
          <a:xfrm>
            <a:off x="1371600" y="2800988"/>
            <a:ext cx="1832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Predimensionado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371600" y="3308702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este tipo de problemas el dimensionamiento no es directo ya que hay más parámetros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geométricos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ecuaciones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1371600" y="3954798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Por lo tanto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predimensionamos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a flexión simple recta (despreciamos en primera instancia el término</a:t>
            </a:r>
          </a:p>
          <a:p>
            <a:pPr algn="just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N/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1600" y="4796113"/>
            <a:ext cx="3895725" cy="952500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5487156" y="5087697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endParaRPr lang="en-US" dirty="0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83159" y="5005663"/>
            <a:ext cx="1028700" cy="53340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71600" y="6009360"/>
            <a:ext cx="2562225" cy="466725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67931" y="5999834"/>
            <a:ext cx="2838450" cy="485775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23059" y="5748613"/>
            <a:ext cx="1590675" cy="381000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23058" y="6266534"/>
            <a:ext cx="159067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86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5" grpId="0"/>
      <p:bldP spid="16" grpId="0"/>
      <p:bldP spid="17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06443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1</a:t>
            </a:r>
            <a:endParaRPr lang="en-US" dirty="0"/>
          </a:p>
        </p:txBody>
      </p:sp>
      <p:sp>
        <p:nvSpPr>
          <p:cNvPr id="2" name="Rectángulo 1"/>
          <p:cNvSpPr/>
          <p:nvPr/>
        </p:nvSpPr>
        <p:spPr>
          <a:xfrm>
            <a:off x="1371600" y="1027606"/>
            <a:ext cx="3788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Verificamos a flexión recta compuesta: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371600" y="1618446"/>
            <a:ext cx="960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Las combinaciones de esfuerzos más desfavorables para cada barra son: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501611"/>
            <a:ext cx="4038600" cy="85725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1536" y="2720686"/>
            <a:ext cx="4343400" cy="4191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5412" y="3701328"/>
            <a:ext cx="3990975" cy="92392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1536" y="3916422"/>
            <a:ext cx="4400550" cy="41910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00186" y="4967720"/>
            <a:ext cx="3781425" cy="91440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11536" y="5112158"/>
            <a:ext cx="4514850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38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06443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1</a:t>
            </a:r>
            <a:endParaRPr lang="en-U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025" y="1017041"/>
            <a:ext cx="1219200" cy="40005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5003" y="1397053"/>
            <a:ext cx="2847975" cy="7810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8421" y="1198016"/>
            <a:ext cx="4448175" cy="43815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8421" y="1885210"/>
            <a:ext cx="3028950" cy="40005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43025" y="2597519"/>
            <a:ext cx="1247775" cy="43815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90800" y="3084657"/>
            <a:ext cx="2790825" cy="6858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28421" y="2851858"/>
            <a:ext cx="4295775" cy="42862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28421" y="3602486"/>
            <a:ext cx="3057525" cy="42862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77228" y="4350322"/>
            <a:ext cx="1247775" cy="428625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62225" y="4961803"/>
            <a:ext cx="2771775" cy="70485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28421" y="4681661"/>
            <a:ext cx="4438650" cy="409575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28421" y="5426795"/>
            <a:ext cx="3019425" cy="40005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486275" y="6162404"/>
            <a:ext cx="33718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95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1256" y="322118"/>
            <a:ext cx="8850744" cy="6411191"/>
          </a:xfrm>
          <a:prstGeom prst="rect">
            <a:avLst/>
          </a:prstGeom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718674" y="0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1</a:t>
            </a:r>
            <a:endParaRPr lang="en-US" dirty="0"/>
          </a:p>
        </p:txBody>
      </p:sp>
      <p:sp>
        <p:nvSpPr>
          <p:cNvPr id="2" name="Rectángulo 1"/>
          <p:cNvSpPr/>
          <p:nvPr/>
        </p:nvSpPr>
        <p:spPr>
          <a:xfrm>
            <a:off x="718674" y="972188"/>
            <a:ext cx="2653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Diagrama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tensiones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930613" y="1576885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Nudo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C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77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6983" y="37168"/>
            <a:ext cx="8181196" cy="6751352"/>
          </a:xfrm>
          <a:prstGeom prst="rect">
            <a:avLst/>
          </a:prstGeom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7168"/>
            <a:ext cx="9601200" cy="699655"/>
          </a:xfrm>
        </p:spPr>
        <p:txBody>
          <a:bodyPr/>
          <a:lstStyle/>
          <a:p>
            <a:r>
              <a:rPr lang="es-ES" b="1" dirty="0" smtClean="0"/>
              <a:t>Ejercicio N°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81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944</TotalTime>
  <Words>521</Words>
  <Application>Microsoft Office PowerPoint</Application>
  <PresentationFormat>Panorámica</PresentationFormat>
  <Paragraphs>73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Calibri</vt:lpstr>
      <vt:lpstr>Franklin Gothic Book</vt:lpstr>
      <vt:lpstr>GreekC</vt:lpstr>
      <vt:lpstr>Crop</vt:lpstr>
      <vt:lpstr>FLEXIÓN</vt:lpstr>
      <vt:lpstr>Ejercicio N° 1</vt:lpstr>
      <vt:lpstr>Ejercicio N° 1</vt:lpstr>
      <vt:lpstr>Ejercicio N° 1</vt:lpstr>
      <vt:lpstr>Ejercicio N° 1</vt:lpstr>
      <vt:lpstr>Ejercicio N° 1</vt:lpstr>
      <vt:lpstr>Ejercicio N° 1</vt:lpstr>
      <vt:lpstr>Ejercicio N° 1</vt:lpstr>
      <vt:lpstr>Ejercicio N° 1</vt:lpstr>
      <vt:lpstr>Ejercicio N° 1</vt:lpstr>
      <vt:lpstr>Ejercicio N° 1</vt:lpstr>
      <vt:lpstr>Ejercicio N° 2</vt:lpstr>
      <vt:lpstr>Ejercicio N° 2</vt:lpstr>
      <vt:lpstr>Ejercicio N° 2</vt:lpstr>
      <vt:lpstr>Ejercicio N° 2</vt:lpstr>
      <vt:lpstr>Ejercicio N° 3</vt:lpstr>
      <vt:lpstr>Ejercicio N° 3</vt:lpstr>
      <vt:lpstr>Ejercicio N° 3</vt:lpstr>
      <vt:lpstr>Ejercicio N° 3</vt:lpstr>
      <vt:lpstr>Ejercicio N° 3</vt:lpstr>
      <vt:lpstr>Ejercicio N° 3</vt:lpstr>
      <vt:lpstr>Ejercicio N°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FLEXIÓN</dc:title>
  <dc:creator>Usuario de Windows</dc:creator>
  <cp:lastModifiedBy>Walter Adrian Longhi (prof.)</cp:lastModifiedBy>
  <cp:revision>84</cp:revision>
  <dcterms:created xsi:type="dcterms:W3CDTF">2020-11-08T11:37:24Z</dcterms:created>
  <dcterms:modified xsi:type="dcterms:W3CDTF">2024-11-20T23:26:59Z</dcterms:modified>
</cp:coreProperties>
</file>