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DDEF5-6AE9-4C6F-A756-C700937CAD3E}" v="904" dt="2021-03-27T13:28:19.496"/>
    <p1510:client id="{AD77DC94-C824-1D65-A311-83AFDB270261}" v="209" dt="2021-03-27T14:20:21.391"/>
    <p1510:client id="{CF60B89F-4040-0000-A506-DE0BFDEA02D8}" v="1182" dt="2021-03-27T14:05:33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o Javier Prez (prof.)" userId="S::mprez@comunidad.frrq.utn.edu.ar::8c6b2ac3-6c60-4c56-a3ea-8c042ab8bb21" providerId="AD" clId="Web-{037DDEF5-6AE9-4C6F-A756-C700937CAD3E}"/>
    <pc:docChg chg="addSld modSld addMainMaster delMainMaster">
      <pc:chgData name="Marcelo Javier Prez (prof.)" userId="S::mprez@comunidad.frrq.utn.edu.ar::8c6b2ac3-6c60-4c56-a3ea-8c042ab8bb21" providerId="AD" clId="Web-{037DDEF5-6AE9-4C6F-A756-C700937CAD3E}" dt="2021-03-27T13:28:19.496" v="460"/>
      <pc:docMkLst>
        <pc:docMk/>
      </pc:docMkLst>
      <pc:sldChg chg="addSp delSp modSp mod setBg modClrScheme addAnim delAnim setClrOvrMap chgLayout">
        <pc:chgData name="Marcelo Javier Prez (prof.)" userId="S::mprez@comunidad.frrq.utn.edu.ar::8c6b2ac3-6c60-4c56-a3ea-8c042ab8bb21" providerId="AD" clId="Web-{037DDEF5-6AE9-4C6F-A756-C700937CAD3E}" dt="2021-03-27T13:06:53.397" v="37"/>
        <pc:sldMkLst>
          <pc:docMk/>
          <pc:sldMk cId="2406273178" sldId="256"/>
        </pc:sldMkLst>
        <pc:spChg chg="mod">
          <ac:chgData name="Marcelo Javier Prez (prof.)" userId="S::mprez@comunidad.frrq.utn.edu.ar::8c6b2ac3-6c60-4c56-a3ea-8c042ab8bb21" providerId="AD" clId="Web-{037DDEF5-6AE9-4C6F-A756-C700937CAD3E}" dt="2021-03-27T13:06:53.397" v="35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Marcelo Javier Prez (prof.)" userId="S::mprez@comunidad.frrq.utn.edu.ar::8c6b2ac3-6c60-4c56-a3ea-8c042ab8bb21" providerId="AD" clId="Web-{037DDEF5-6AE9-4C6F-A756-C700937CAD3E}" dt="2021-03-27T13:06:53.397" v="35"/>
          <ac:spMkLst>
            <pc:docMk/>
            <pc:sldMk cId="2406273178" sldId="256"/>
            <ac:spMk id="3" creationId="{00000000-0000-0000-0000-000000000000}"/>
          </ac:spMkLst>
        </pc:spChg>
        <pc:spChg chg="add del">
          <ac:chgData name="Marcelo Javier Prez (prof.)" userId="S::mprez@comunidad.frrq.utn.edu.ar::8c6b2ac3-6c60-4c56-a3ea-8c042ab8bb21" providerId="AD" clId="Web-{037DDEF5-6AE9-4C6F-A756-C700937CAD3E}" dt="2021-03-27T13:06:53.303" v="34"/>
          <ac:spMkLst>
            <pc:docMk/>
            <pc:sldMk cId="2406273178" sldId="256"/>
            <ac:spMk id="5" creationId="{4AA13AD3-0A4F-475A-BEBB-DEEFF5C096C3}"/>
          </ac:spMkLst>
        </pc:spChg>
        <pc:spChg chg="add del">
          <ac:chgData name="Marcelo Javier Prez (prof.)" userId="S::mprez@comunidad.frrq.utn.edu.ar::8c6b2ac3-6c60-4c56-a3ea-8c042ab8bb21" providerId="AD" clId="Web-{037DDEF5-6AE9-4C6F-A756-C700937CAD3E}" dt="2021-03-27T13:06:53.303" v="34"/>
          <ac:spMkLst>
            <pc:docMk/>
            <pc:sldMk cId="2406273178" sldId="256"/>
            <ac:spMk id="7" creationId="{D65E0E3C-32F3-480B-9842-7611BBE2EE9F}"/>
          </ac:spMkLst>
        </pc:spChg>
        <pc:spChg chg="add">
          <ac:chgData name="Marcelo Javier Prez (prof.)" userId="S::mprez@comunidad.frrq.utn.edu.ar::8c6b2ac3-6c60-4c56-a3ea-8c042ab8bb21" providerId="AD" clId="Web-{037DDEF5-6AE9-4C6F-A756-C700937CAD3E}" dt="2021-03-27T13:06:53.397" v="35"/>
          <ac:spMkLst>
            <pc:docMk/>
            <pc:sldMk cId="2406273178" sldId="256"/>
            <ac:spMk id="8" creationId="{6FB6BA45-21D7-4ECD-971E-90FC03AE182A}"/>
          </ac:spMkLst>
        </pc:spChg>
        <pc:spChg chg="add del">
          <ac:chgData name="Marcelo Javier Prez (prof.)" userId="S::mprez@comunidad.frrq.utn.edu.ar::8c6b2ac3-6c60-4c56-a3ea-8c042ab8bb21" providerId="AD" clId="Web-{037DDEF5-6AE9-4C6F-A756-C700937CAD3E}" dt="2021-03-27T13:06:38.881" v="32"/>
          <ac:spMkLst>
            <pc:docMk/>
            <pc:sldMk cId="2406273178" sldId="256"/>
            <ac:spMk id="9" creationId="{6FB6BA45-21D7-4ECD-971E-90FC03AE182A}"/>
          </ac:spMkLst>
        </pc:spChg>
        <pc:spChg chg="add del">
          <ac:chgData name="Marcelo Javier Prez (prof.)" userId="S::mprez@comunidad.frrq.utn.edu.ar::8c6b2ac3-6c60-4c56-a3ea-8c042ab8bb21" providerId="AD" clId="Web-{037DDEF5-6AE9-4C6F-A756-C700937CAD3E}" dt="2021-03-27T13:06:38.881" v="32"/>
          <ac:spMkLst>
            <pc:docMk/>
            <pc:sldMk cId="2406273178" sldId="256"/>
            <ac:spMk id="11" creationId="{EED8D03E-F375-4E67-B932-FF9B007BB420}"/>
          </ac:spMkLst>
        </pc:spChg>
        <pc:spChg chg="add">
          <ac:chgData name="Marcelo Javier Prez (prof.)" userId="S::mprez@comunidad.frrq.utn.edu.ar::8c6b2ac3-6c60-4c56-a3ea-8c042ab8bb21" providerId="AD" clId="Web-{037DDEF5-6AE9-4C6F-A756-C700937CAD3E}" dt="2021-03-27T13:06:53.397" v="35"/>
          <ac:spMkLst>
            <pc:docMk/>
            <pc:sldMk cId="2406273178" sldId="256"/>
            <ac:spMk id="12" creationId="{EED8D03E-F375-4E67-B932-FF9B007BB420}"/>
          </ac:spMkLst>
        </pc:spChg>
        <pc:picChg chg="add del">
          <ac:chgData name="Marcelo Javier Prez (prof.)" userId="S::mprez@comunidad.frrq.utn.edu.ar::8c6b2ac3-6c60-4c56-a3ea-8c042ab8bb21" providerId="AD" clId="Web-{037DDEF5-6AE9-4C6F-A756-C700937CAD3E}" dt="2021-03-27T13:06:38.881" v="32"/>
          <ac:picMkLst>
            <pc:docMk/>
            <pc:sldMk cId="2406273178" sldId="256"/>
            <ac:picMk id="4" creationId="{C2477FBF-4207-42C1-A8F9-BA37C8EE967D}"/>
          </ac:picMkLst>
        </pc:picChg>
        <pc:picChg chg="add del">
          <ac:chgData name="Marcelo Javier Prez (prof.)" userId="S::mprez@comunidad.frrq.utn.edu.ar::8c6b2ac3-6c60-4c56-a3ea-8c042ab8bb21" providerId="AD" clId="Web-{037DDEF5-6AE9-4C6F-A756-C700937CAD3E}" dt="2021-03-27T13:06:53.303" v="34"/>
          <ac:picMkLst>
            <pc:docMk/>
            <pc:sldMk cId="2406273178" sldId="256"/>
            <ac:picMk id="6" creationId="{863D4DC6-8975-4AAD-B44C-0E699BB467FE}"/>
          </ac:picMkLst>
        </pc:picChg>
        <pc:picChg chg="add">
          <ac:chgData name="Marcelo Javier Prez (prof.)" userId="S::mprez@comunidad.frrq.utn.edu.ar::8c6b2ac3-6c60-4c56-a3ea-8c042ab8bb21" providerId="AD" clId="Web-{037DDEF5-6AE9-4C6F-A756-C700937CAD3E}" dt="2021-03-27T13:06:53.397" v="35"/>
          <ac:picMkLst>
            <pc:docMk/>
            <pc:sldMk cId="2406273178" sldId="256"/>
            <ac:picMk id="10" creationId="{C2477FBF-4207-42C1-A8F9-BA37C8EE967D}"/>
          </ac:picMkLst>
        </pc:picChg>
      </pc:sldChg>
      <pc:sldChg chg="addSp delSp modSp new">
        <pc:chgData name="Marcelo Javier Prez (prof.)" userId="S::mprez@comunidad.frrq.utn.edu.ar::8c6b2ac3-6c60-4c56-a3ea-8c042ab8bb21" providerId="AD" clId="Web-{037DDEF5-6AE9-4C6F-A756-C700937CAD3E}" dt="2021-03-27T13:08:15.008" v="54" actId="20577"/>
        <pc:sldMkLst>
          <pc:docMk/>
          <pc:sldMk cId="2399388081" sldId="257"/>
        </pc:sldMkLst>
        <pc:spChg chg="mod">
          <ac:chgData name="Marcelo Javier Prez (prof.)" userId="S::mprez@comunidad.frrq.utn.edu.ar::8c6b2ac3-6c60-4c56-a3ea-8c042ab8bb21" providerId="AD" clId="Web-{037DDEF5-6AE9-4C6F-A756-C700937CAD3E}" dt="2021-03-27T13:08:15.008" v="54" actId="20577"/>
          <ac:spMkLst>
            <pc:docMk/>
            <pc:sldMk cId="2399388081" sldId="257"/>
            <ac:spMk id="2" creationId="{AF2C42F2-0DF5-4273-909D-F0A2CC3C922B}"/>
          </ac:spMkLst>
        </pc:spChg>
        <pc:spChg chg="del">
          <ac:chgData name="Marcelo Javier Prez (prof.)" userId="S::mprez@comunidad.frrq.utn.edu.ar::8c6b2ac3-6c60-4c56-a3ea-8c042ab8bb21" providerId="AD" clId="Web-{037DDEF5-6AE9-4C6F-A756-C700937CAD3E}" dt="2021-03-27T13:08:09.851" v="40"/>
          <ac:spMkLst>
            <pc:docMk/>
            <pc:sldMk cId="2399388081" sldId="257"/>
            <ac:spMk id="3" creationId="{2DC171FA-BE95-461A-89CA-8688E8E695A6}"/>
          </ac:spMkLst>
        </pc:spChg>
        <pc:picChg chg="add mod ord">
          <ac:chgData name="Marcelo Javier Prez (prof.)" userId="S::mprez@comunidad.frrq.utn.edu.ar::8c6b2ac3-6c60-4c56-a3ea-8c042ab8bb21" providerId="AD" clId="Web-{037DDEF5-6AE9-4C6F-A756-C700937CAD3E}" dt="2021-03-27T13:08:09.851" v="40"/>
          <ac:picMkLst>
            <pc:docMk/>
            <pc:sldMk cId="2399388081" sldId="257"/>
            <ac:picMk id="4" creationId="{82C678A3-C887-4CD3-950F-67D4821B8B44}"/>
          </ac:picMkLst>
        </pc:picChg>
      </pc:sldChg>
      <pc:sldChg chg="addSp delSp modSp add mod replId setBg">
        <pc:chgData name="Marcelo Javier Prez (prof.)" userId="S::mprez@comunidad.frrq.utn.edu.ar::8c6b2ac3-6c60-4c56-a3ea-8c042ab8bb21" providerId="AD" clId="Web-{037DDEF5-6AE9-4C6F-A756-C700937CAD3E}" dt="2021-03-27T13:13:54.966" v="158" actId="20577"/>
        <pc:sldMkLst>
          <pc:docMk/>
          <pc:sldMk cId="2173939702" sldId="258"/>
        </pc:sldMkLst>
        <pc:spChg chg="mod">
          <ac:chgData name="Marcelo Javier Prez (prof.)" userId="S::mprez@comunidad.frrq.utn.edu.ar::8c6b2ac3-6c60-4c56-a3ea-8c042ab8bb21" providerId="AD" clId="Web-{037DDEF5-6AE9-4C6F-A756-C700937CAD3E}" dt="2021-03-27T13:12:31.387" v="70"/>
          <ac:spMkLst>
            <pc:docMk/>
            <pc:sldMk cId="2173939702" sldId="258"/>
            <ac:spMk id="2" creationId="{AF2C42F2-0DF5-4273-909D-F0A2CC3C922B}"/>
          </ac:spMkLst>
        </pc:spChg>
        <pc:spChg chg="del">
          <ac:chgData name="Marcelo Javier Prez (prof.)" userId="S::mprez@comunidad.frrq.utn.edu.ar::8c6b2ac3-6c60-4c56-a3ea-8c042ab8bb21" providerId="AD" clId="Web-{037DDEF5-6AE9-4C6F-A756-C700937CAD3E}" dt="2021-03-27T13:12:06.730" v="55"/>
          <ac:spMkLst>
            <pc:docMk/>
            <pc:sldMk cId="2173939702" sldId="258"/>
            <ac:spMk id="3" creationId="{2DC171FA-BE95-461A-89CA-8688E8E695A6}"/>
          </ac:spMkLst>
        </pc:spChg>
        <pc:spChg chg="add mod">
          <ac:chgData name="Marcelo Javier Prez (prof.)" userId="S::mprez@comunidad.frrq.utn.edu.ar::8c6b2ac3-6c60-4c56-a3ea-8c042ab8bb21" providerId="AD" clId="Web-{037DDEF5-6AE9-4C6F-A756-C700937CAD3E}" dt="2021-03-27T13:13:54.966" v="158" actId="20577"/>
          <ac:spMkLst>
            <pc:docMk/>
            <pc:sldMk cId="2173939702" sldId="258"/>
            <ac:spMk id="8" creationId="{2486EA19-0547-4522-8FF6-1D4A05898AF5}"/>
          </ac:spMkLst>
        </pc:spChg>
        <pc:spChg chg="add">
          <ac:chgData name="Marcelo Javier Prez (prof.)" userId="S::mprez@comunidad.frrq.utn.edu.ar::8c6b2ac3-6c60-4c56-a3ea-8c042ab8bb21" providerId="AD" clId="Web-{037DDEF5-6AE9-4C6F-A756-C700937CAD3E}" dt="2021-03-27T13:12:31.387" v="70"/>
          <ac:spMkLst>
            <pc:docMk/>
            <pc:sldMk cId="2173939702" sldId="258"/>
            <ac:spMk id="11" creationId="{0E3596DD-156A-473E-9BB3-C6A29F7574E9}"/>
          </ac:spMkLst>
        </pc:spChg>
        <pc:spChg chg="add">
          <ac:chgData name="Marcelo Javier Prez (prof.)" userId="S::mprez@comunidad.frrq.utn.edu.ar::8c6b2ac3-6c60-4c56-a3ea-8c042ab8bb21" providerId="AD" clId="Web-{037DDEF5-6AE9-4C6F-A756-C700937CAD3E}" dt="2021-03-27T13:12:31.387" v="70"/>
          <ac:spMkLst>
            <pc:docMk/>
            <pc:sldMk cId="2173939702" sldId="258"/>
            <ac:spMk id="13" creationId="{2C46C4D6-C474-4E92-B52E-944C1118F7B6}"/>
          </ac:spMkLst>
        </pc:spChg>
        <pc:picChg chg="add mod ord">
          <ac:chgData name="Marcelo Javier Prez (prof.)" userId="S::mprez@comunidad.frrq.utn.edu.ar::8c6b2ac3-6c60-4c56-a3ea-8c042ab8bb21" providerId="AD" clId="Web-{037DDEF5-6AE9-4C6F-A756-C700937CAD3E}" dt="2021-03-27T13:12:44.496" v="72" actId="14100"/>
          <ac:picMkLst>
            <pc:docMk/>
            <pc:sldMk cId="2173939702" sldId="258"/>
            <ac:picMk id="4" creationId="{B5930E28-53A9-4BA8-905A-8E20026C5BF5}"/>
          </ac:picMkLst>
        </pc:picChg>
      </pc:sldChg>
      <pc:sldChg chg="addSp delSp modSp new">
        <pc:chgData name="Marcelo Javier Prez (prof.)" userId="S::mprez@comunidad.frrq.utn.edu.ar::8c6b2ac3-6c60-4c56-a3ea-8c042ab8bb21" providerId="AD" clId="Web-{037DDEF5-6AE9-4C6F-A756-C700937CAD3E}" dt="2021-03-27T13:19:30.878" v="180" actId="20577"/>
        <pc:sldMkLst>
          <pc:docMk/>
          <pc:sldMk cId="817479959" sldId="259"/>
        </pc:sldMkLst>
        <pc:spChg chg="mod">
          <ac:chgData name="Marcelo Javier Prez (prof.)" userId="S::mprez@comunidad.frrq.utn.edu.ar::8c6b2ac3-6c60-4c56-a3ea-8c042ab8bb21" providerId="AD" clId="Web-{037DDEF5-6AE9-4C6F-A756-C700937CAD3E}" dt="2021-03-27T13:19:30.878" v="180" actId="20577"/>
          <ac:spMkLst>
            <pc:docMk/>
            <pc:sldMk cId="817479959" sldId="259"/>
            <ac:spMk id="2" creationId="{676DCA9B-696F-461E-98C6-EC5E3073E515}"/>
          </ac:spMkLst>
        </pc:spChg>
        <pc:spChg chg="del">
          <ac:chgData name="Marcelo Javier Prez (prof.)" userId="S::mprez@comunidad.frrq.utn.edu.ar::8c6b2ac3-6c60-4c56-a3ea-8c042ab8bb21" providerId="AD" clId="Web-{037DDEF5-6AE9-4C6F-A756-C700937CAD3E}" dt="2021-03-27T13:17:51.392" v="160"/>
          <ac:spMkLst>
            <pc:docMk/>
            <pc:sldMk cId="817479959" sldId="259"/>
            <ac:spMk id="3" creationId="{A2AF8A30-CACA-4F01-9F89-371D797A9276}"/>
          </ac:spMkLst>
        </pc:spChg>
        <pc:picChg chg="add mod ord modCrop">
          <ac:chgData name="Marcelo Javier Prez (prof.)" userId="S::mprez@comunidad.frrq.utn.edu.ar::8c6b2ac3-6c60-4c56-a3ea-8c042ab8bb21" providerId="AD" clId="Web-{037DDEF5-6AE9-4C6F-A756-C700937CAD3E}" dt="2021-03-27T13:18:55.080" v="166" actId="1076"/>
          <ac:picMkLst>
            <pc:docMk/>
            <pc:sldMk cId="817479959" sldId="259"/>
            <ac:picMk id="4" creationId="{B3DB4E4A-D59B-4CE4-BBFD-28FBDF4CE8B3}"/>
          </ac:picMkLst>
        </pc:picChg>
      </pc:sldChg>
      <pc:sldChg chg="addSp modSp new mod setBg">
        <pc:chgData name="Marcelo Javier Prez (prof.)" userId="S::mprez@comunidad.frrq.utn.edu.ar::8c6b2ac3-6c60-4c56-a3ea-8c042ab8bb21" providerId="AD" clId="Web-{037DDEF5-6AE9-4C6F-A756-C700937CAD3E}" dt="2021-03-27T13:20:05.191" v="210"/>
        <pc:sldMkLst>
          <pc:docMk/>
          <pc:sldMk cId="4067544243" sldId="260"/>
        </pc:sldMkLst>
        <pc:spChg chg="mod">
          <ac:chgData name="Marcelo Javier Prez (prof.)" userId="S::mprez@comunidad.frrq.utn.edu.ar::8c6b2ac3-6c60-4c56-a3ea-8c042ab8bb21" providerId="AD" clId="Web-{037DDEF5-6AE9-4C6F-A756-C700937CAD3E}" dt="2021-03-27T13:20:05.191" v="210"/>
          <ac:spMkLst>
            <pc:docMk/>
            <pc:sldMk cId="4067544243" sldId="260"/>
            <ac:spMk id="2" creationId="{2C04EA62-7266-4796-A110-5B2EB995F00D}"/>
          </ac:spMkLst>
        </pc:spChg>
        <pc:spChg chg="mod">
          <ac:chgData name="Marcelo Javier Prez (prof.)" userId="S::mprez@comunidad.frrq.utn.edu.ar::8c6b2ac3-6c60-4c56-a3ea-8c042ab8bb21" providerId="AD" clId="Web-{037DDEF5-6AE9-4C6F-A756-C700937CAD3E}" dt="2021-03-27T13:20:05.191" v="210"/>
          <ac:spMkLst>
            <pc:docMk/>
            <pc:sldMk cId="4067544243" sldId="260"/>
            <ac:spMk id="3" creationId="{234F7004-5928-4DA3-8B64-8B6B1F5E7EAF}"/>
          </ac:spMkLst>
        </pc:spChg>
        <pc:spChg chg="add">
          <ac:chgData name="Marcelo Javier Prez (prof.)" userId="S::mprez@comunidad.frrq.utn.edu.ar::8c6b2ac3-6c60-4c56-a3ea-8c042ab8bb21" providerId="AD" clId="Web-{037DDEF5-6AE9-4C6F-A756-C700937CAD3E}" dt="2021-03-27T13:20:05.191" v="210"/>
          <ac:spMkLst>
            <pc:docMk/>
            <pc:sldMk cId="4067544243" sldId="260"/>
            <ac:spMk id="9" creationId="{79BB35BC-D5C2-4C8B-A22A-A71E6191913B}"/>
          </ac:spMkLst>
        </pc:spChg>
        <pc:picChg chg="add">
          <ac:chgData name="Marcelo Javier Prez (prof.)" userId="S::mprez@comunidad.frrq.utn.edu.ar::8c6b2ac3-6c60-4c56-a3ea-8c042ab8bb21" providerId="AD" clId="Web-{037DDEF5-6AE9-4C6F-A756-C700937CAD3E}" dt="2021-03-27T13:20:05.191" v="210"/>
          <ac:picMkLst>
            <pc:docMk/>
            <pc:sldMk cId="4067544243" sldId="260"/>
            <ac:picMk id="5" creationId="{5274F255-1608-44B5-8865-FE4748A5128B}"/>
          </ac:picMkLst>
        </pc:picChg>
      </pc:sldChg>
      <pc:sldChg chg="addSp delSp modSp new mod setBg">
        <pc:chgData name="Marcelo Javier Prez (prof.)" userId="S::mprez@comunidad.frrq.utn.edu.ar::8c6b2ac3-6c60-4c56-a3ea-8c042ab8bb21" providerId="AD" clId="Web-{037DDEF5-6AE9-4C6F-A756-C700937CAD3E}" dt="2021-03-27T13:21:57.458" v="248"/>
        <pc:sldMkLst>
          <pc:docMk/>
          <pc:sldMk cId="1522867330" sldId="261"/>
        </pc:sldMkLst>
        <pc:spChg chg="mod">
          <ac:chgData name="Marcelo Javier Prez (prof.)" userId="S::mprez@comunidad.frrq.utn.edu.ar::8c6b2ac3-6c60-4c56-a3ea-8c042ab8bb21" providerId="AD" clId="Web-{037DDEF5-6AE9-4C6F-A756-C700937CAD3E}" dt="2021-03-27T13:21:57.458" v="248"/>
          <ac:spMkLst>
            <pc:docMk/>
            <pc:sldMk cId="1522867330" sldId="261"/>
            <ac:spMk id="2" creationId="{2CC5A6CB-F318-4C72-830B-77BC152D0803}"/>
          </ac:spMkLst>
        </pc:spChg>
        <pc:spChg chg="add del mod">
          <ac:chgData name="Marcelo Javier Prez (prof.)" userId="S::mprez@comunidad.frrq.utn.edu.ar::8c6b2ac3-6c60-4c56-a3ea-8c042ab8bb21" providerId="AD" clId="Web-{037DDEF5-6AE9-4C6F-A756-C700937CAD3E}" dt="2021-03-27T13:21:57.458" v="248"/>
          <ac:spMkLst>
            <pc:docMk/>
            <pc:sldMk cId="1522867330" sldId="261"/>
            <ac:spMk id="3" creationId="{614A2560-D5B1-43DF-B4D3-44AFEE91119E}"/>
          </ac:spMkLst>
        </pc:spChg>
        <pc:spChg chg="add">
          <ac:chgData name="Marcelo Javier Prez (prof.)" userId="S::mprez@comunidad.frrq.utn.edu.ar::8c6b2ac3-6c60-4c56-a3ea-8c042ab8bb21" providerId="AD" clId="Web-{037DDEF5-6AE9-4C6F-A756-C700937CAD3E}" dt="2021-03-27T13:21:57.458" v="248"/>
          <ac:spMkLst>
            <pc:docMk/>
            <pc:sldMk cId="1522867330" sldId="261"/>
            <ac:spMk id="6" creationId="{0D57E7FA-E8FC-45AC-868F-CDC8144939D6}"/>
          </ac:spMkLst>
        </pc:spChg>
        <pc:spChg chg="add">
          <ac:chgData name="Marcelo Javier Prez (prof.)" userId="S::mprez@comunidad.frrq.utn.edu.ar::8c6b2ac3-6c60-4c56-a3ea-8c042ab8bb21" providerId="AD" clId="Web-{037DDEF5-6AE9-4C6F-A756-C700937CAD3E}" dt="2021-03-27T13:21:57.458" v="248"/>
          <ac:spMkLst>
            <pc:docMk/>
            <pc:sldMk cId="1522867330" sldId="261"/>
            <ac:spMk id="7" creationId="{F95DA1D8-E874-4205-B6D5-557E0C072282}"/>
          </ac:spMkLst>
        </pc:spChg>
        <pc:spChg chg="add del">
          <ac:chgData name="Marcelo Javier Prez (prof.)" userId="S::mprez@comunidad.frrq.utn.edu.ar::8c6b2ac3-6c60-4c56-a3ea-8c042ab8bb21" providerId="AD" clId="Web-{037DDEF5-6AE9-4C6F-A756-C700937CAD3E}" dt="2021-03-27T13:21:57.427" v="247"/>
          <ac:spMkLst>
            <pc:docMk/>
            <pc:sldMk cId="1522867330" sldId="261"/>
            <ac:spMk id="8" creationId="{17718681-A12E-49D6-9925-DD7C68176D61}"/>
          </ac:spMkLst>
        </pc:spChg>
        <pc:spChg chg="add del">
          <ac:chgData name="Marcelo Javier Prez (prof.)" userId="S::mprez@comunidad.frrq.utn.edu.ar::8c6b2ac3-6c60-4c56-a3ea-8c042ab8bb21" providerId="AD" clId="Web-{037DDEF5-6AE9-4C6F-A756-C700937CAD3E}" dt="2021-03-27T13:21:53.677" v="245"/>
          <ac:spMkLst>
            <pc:docMk/>
            <pc:sldMk cId="1522867330" sldId="261"/>
            <ac:spMk id="9" creationId="{0D57E7FA-E8FC-45AC-868F-CDC8144939D6}"/>
          </ac:spMkLst>
        </pc:spChg>
        <pc:spChg chg="add del">
          <ac:chgData name="Marcelo Javier Prez (prof.)" userId="S::mprez@comunidad.frrq.utn.edu.ar::8c6b2ac3-6c60-4c56-a3ea-8c042ab8bb21" providerId="AD" clId="Web-{037DDEF5-6AE9-4C6F-A756-C700937CAD3E}" dt="2021-03-27T13:21:57.427" v="247"/>
          <ac:spMkLst>
            <pc:docMk/>
            <pc:sldMk cId="1522867330" sldId="261"/>
            <ac:spMk id="10" creationId="{FBD77573-9EF2-4C35-8285-A1CF6FBB0EA5}"/>
          </ac:spMkLst>
        </pc:spChg>
        <pc:spChg chg="add del">
          <ac:chgData name="Marcelo Javier Prez (prof.)" userId="S::mprez@comunidad.frrq.utn.edu.ar::8c6b2ac3-6c60-4c56-a3ea-8c042ab8bb21" providerId="AD" clId="Web-{037DDEF5-6AE9-4C6F-A756-C700937CAD3E}" dt="2021-03-27T13:21:53.677" v="245"/>
          <ac:spMkLst>
            <pc:docMk/>
            <pc:sldMk cId="1522867330" sldId="261"/>
            <ac:spMk id="11" creationId="{F95DA1D8-E874-4205-B6D5-557E0C072282}"/>
          </ac:spMkLst>
        </pc:spChg>
        <pc:picChg chg="add del">
          <ac:chgData name="Marcelo Javier Prez (prof.)" userId="S::mprez@comunidad.frrq.utn.edu.ar::8c6b2ac3-6c60-4c56-a3ea-8c042ab8bb21" providerId="AD" clId="Web-{037DDEF5-6AE9-4C6F-A756-C700937CAD3E}" dt="2021-03-27T13:21:53.677" v="245"/>
          <ac:picMkLst>
            <pc:docMk/>
            <pc:sldMk cId="1522867330" sldId="261"/>
            <ac:picMk id="5" creationId="{8DF790B1-B780-46F3-A69C-52D5EB266DF5}"/>
          </ac:picMkLst>
        </pc:picChg>
        <pc:picChg chg="add">
          <ac:chgData name="Marcelo Javier Prez (prof.)" userId="S::mprez@comunidad.frrq.utn.edu.ar::8c6b2ac3-6c60-4c56-a3ea-8c042ab8bb21" providerId="AD" clId="Web-{037DDEF5-6AE9-4C6F-A756-C700937CAD3E}" dt="2021-03-27T13:21:57.458" v="248"/>
          <ac:picMkLst>
            <pc:docMk/>
            <pc:sldMk cId="1522867330" sldId="261"/>
            <ac:picMk id="12" creationId="{8DF790B1-B780-46F3-A69C-52D5EB266DF5}"/>
          </ac:picMkLst>
        </pc:picChg>
      </pc:sldChg>
      <pc:sldChg chg="new">
        <pc:chgData name="Marcelo Javier Prez (prof.)" userId="S::mprez@comunidad.frrq.utn.edu.ar::8c6b2ac3-6c60-4c56-a3ea-8c042ab8bb21" providerId="AD" clId="Web-{037DDEF5-6AE9-4C6F-A756-C700937CAD3E}" dt="2021-03-27T13:21:07.317" v="212"/>
        <pc:sldMkLst>
          <pc:docMk/>
          <pc:sldMk cId="2807914564" sldId="262"/>
        </pc:sldMkLst>
      </pc:sldChg>
      <pc:sldChg chg="addSp delSp modSp new mod setBg">
        <pc:chgData name="Marcelo Javier Prez (prof.)" userId="S::mprez@comunidad.frrq.utn.edu.ar::8c6b2ac3-6c60-4c56-a3ea-8c042ab8bb21" providerId="AD" clId="Web-{037DDEF5-6AE9-4C6F-A756-C700937CAD3E}" dt="2021-03-27T13:28:19.496" v="460"/>
        <pc:sldMkLst>
          <pc:docMk/>
          <pc:sldMk cId="832737680" sldId="263"/>
        </pc:sldMkLst>
        <pc:spChg chg="mod">
          <ac:chgData name="Marcelo Javier Prez (prof.)" userId="S::mprez@comunidad.frrq.utn.edu.ar::8c6b2ac3-6c60-4c56-a3ea-8c042ab8bb21" providerId="AD" clId="Web-{037DDEF5-6AE9-4C6F-A756-C700937CAD3E}" dt="2021-03-27T13:28:19.496" v="460"/>
          <ac:spMkLst>
            <pc:docMk/>
            <pc:sldMk cId="832737680" sldId="263"/>
            <ac:spMk id="2" creationId="{6D449219-4256-4B07-B639-04B5B1950349}"/>
          </ac:spMkLst>
        </pc:spChg>
        <pc:spChg chg="mod ord">
          <ac:chgData name="Marcelo Javier Prez (prof.)" userId="S::mprez@comunidad.frrq.utn.edu.ar::8c6b2ac3-6c60-4c56-a3ea-8c042ab8bb21" providerId="AD" clId="Web-{037DDEF5-6AE9-4C6F-A756-C700937CAD3E}" dt="2021-03-27T13:28:19.496" v="460"/>
          <ac:spMkLst>
            <pc:docMk/>
            <pc:sldMk cId="832737680" sldId="263"/>
            <ac:spMk id="3" creationId="{9CB75916-0DFC-4FF6-B01B-33C0DE0B73AD}"/>
          </ac:spMkLst>
        </pc:spChg>
        <pc:spChg chg="add del">
          <ac:chgData name="Marcelo Javier Prez (prof.)" userId="S::mprez@comunidad.frrq.utn.edu.ar::8c6b2ac3-6c60-4c56-a3ea-8c042ab8bb21" providerId="AD" clId="Web-{037DDEF5-6AE9-4C6F-A756-C700937CAD3E}" dt="2021-03-27T13:28:19.496" v="460"/>
          <ac:spMkLst>
            <pc:docMk/>
            <pc:sldMk cId="832737680" sldId="263"/>
            <ac:spMk id="6" creationId="{79BB35BC-D5C2-4C8B-A22A-A71E6191913B}"/>
          </ac:spMkLst>
        </pc:spChg>
        <pc:spChg chg="add del">
          <ac:chgData name="Marcelo Javier Prez (prof.)" userId="S::mprez@comunidad.frrq.utn.edu.ar::8c6b2ac3-6c60-4c56-a3ea-8c042ab8bb21" providerId="AD" clId="Web-{037DDEF5-6AE9-4C6F-A756-C700937CAD3E}" dt="2021-03-27T13:27:52.808" v="456"/>
          <ac:spMkLst>
            <pc:docMk/>
            <pc:sldMk cId="832737680" sldId="263"/>
            <ac:spMk id="9" creationId="{94C5663A-0CE3-4AEE-B47E-FB68D9EBFE1A}"/>
          </ac:spMkLst>
        </pc:spChg>
        <pc:picChg chg="add mod">
          <ac:chgData name="Marcelo Javier Prez (prof.)" userId="S::mprez@comunidad.frrq.utn.edu.ar::8c6b2ac3-6c60-4c56-a3ea-8c042ab8bb21" providerId="AD" clId="Web-{037DDEF5-6AE9-4C6F-A756-C700937CAD3E}" dt="2021-03-27T13:28:19.496" v="460"/>
          <ac:picMkLst>
            <pc:docMk/>
            <pc:sldMk cId="832737680" sldId="263"/>
            <ac:picMk id="4" creationId="{FE437FAA-CD90-484D-B1EB-C7E403809C9C}"/>
          </ac:picMkLst>
        </pc:picChg>
      </pc:sldChg>
      <pc:sldChg chg="addSp delSp modSp new mod setBg modClrScheme delDesignElem chgLayout">
        <pc:chgData name="Marcelo Javier Prez (prof.)" userId="S::mprez@comunidad.frrq.utn.edu.ar::8c6b2ac3-6c60-4c56-a3ea-8c042ab8bb21" providerId="AD" clId="Web-{037DDEF5-6AE9-4C6F-A756-C700937CAD3E}" dt="2021-03-27T13:26:35.807" v="451" actId="20577"/>
        <pc:sldMkLst>
          <pc:docMk/>
          <pc:sldMk cId="2033848163" sldId="264"/>
        </pc:sldMkLst>
        <pc:spChg chg="mod ord">
          <ac:chgData name="Marcelo Javier Prez (prof.)" userId="S::mprez@comunidad.frrq.utn.edu.ar::8c6b2ac3-6c60-4c56-a3ea-8c042ab8bb21" providerId="AD" clId="Web-{037DDEF5-6AE9-4C6F-A756-C700937CAD3E}" dt="2021-03-27T13:24:53.102" v="388"/>
          <ac:spMkLst>
            <pc:docMk/>
            <pc:sldMk cId="2033848163" sldId="264"/>
            <ac:spMk id="2" creationId="{11E282B9-BC89-4170-A325-613450CE2631}"/>
          </ac:spMkLst>
        </pc:spChg>
        <pc:spChg chg="mod ord">
          <ac:chgData name="Marcelo Javier Prez (prof.)" userId="S::mprez@comunidad.frrq.utn.edu.ar::8c6b2ac3-6c60-4c56-a3ea-8c042ab8bb21" providerId="AD" clId="Web-{037DDEF5-6AE9-4C6F-A756-C700937CAD3E}" dt="2021-03-27T13:24:53.102" v="388"/>
          <ac:spMkLst>
            <pc:docMk/>
            <pc:sldMk cId="2033848163" sldId="264"/>
            <ac:spMk id="3" creationId="{850B9AB7-0223-4A68-AAE9-D8340BE20C4B}"/>
          </ac:spMkLst>
        </pc:spChg>
        <pc:spChg chg="add mod ord">
          <ac:chgData name="Marcelo Javier Prez (prof.)" userId="S::mprez@comunidad.frrq.utn.edu.ar::8c6b2ac3-6c60-4c56-a3ea-8c042ab8bb21" providerId="AD" clId="Web-{037DDEF5-6AE9-4C6F-A756-C700937CAD3E}" dt="2021-03-27T13:26:35.807" v="451" actId="20577"/>
          <ac:spMkLst>
            <pc:docMk/>
            <pc:sldMk cId="2033848163" sldId="264"/>
            <ac:spMk id="4" creationId="{34A89B08-BE55-44B1-B675-D8723FC6C917}"/>
          </ac:spMkLst>
        </pc:spChg>
        <pc:spChg chg="add del">
          <ac:chgData name="Marcelo Javier Prez (prof.)" userId="S::mprez@comunidad.frrq.utn.edu.ar::8c6b2ac3-6c60-4c56-a3ea-8c042ab8bb21" providerId="AD" clId="Web-{037DDEF5-6AE9-4C6F-A756-C700937CAD3E}" dt="2021-03-27T13:24:53.102" v="388"/>
          <ac:spMkLst>
            <pc:docMk/>
            <pc:sldMk cId="2033848163" sldId="264"/>
            <ac:spMk id="9" creationId="{94C5663A-0CE3-4AEE-B47E-FB68D9EBFE1A}"/>
          </ac:spMkLst>
        </pc:spChg>
        <pc:picChg chg="add del">
          <ac:chgData name="Marcelo Javier Prez (prof.)" userId="S::mprez@comunidad.frrq.utn.edu.ar::8c6b2ac3-6c60-4c56-a3ea-8c042ab8bb21" providerId="AD" clId="Web-{037DDEF5-6AE9-4C6F-A756-C700937CAD3E}" dt="2021-03-27T13:25:14.165" v="389"/>
          <ac:picMkLst>
            <pc:docMk/>
            <pc:sldMk cId="2033848163" sldId="264"/>
            <ac:picMk id="5" creationId="{F5B257DA-38A9-4C5D-AB64-BAE370AEFF2B}"/>
          </ac:picMkLst>
        </pc:picChg>
      </pc:sldChg>
      <pc:sldMasterChg chg="add del addSldLayout delSldLayout">
        <pc:chgData name="Marcelo Javier Prez (prof.)" userId="S::mprez@comunidad.frrq.utn.edu.ar::8c6b2ac3-6c60-4c56-a3ea-8c042ab8bb21" providerId="AD" clId="Web-{037DDEF5-6AE9-4C6F-A756-C700937CAD3E}" dt="2021-03-27T13:06:53.397" v="35"/>
        <pc:sldMasterMkLst>
          <pc:docMk/>
          <pc:sldMasterMk cId="2933118997" sldId="2147483648"/>
        </pc:sldMasterMkLst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2933118997" sldId="2147483648"/>
            <pc:sldLayoutMk cId="2288191458" sldId="2147483649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2933118997" sldId="2147483648"/>
            <pc:sldLayoutMk cId="3398174421" sldId="2147483650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2933118997" sldId="2147483648"/>
            <pc:sldLayoutMk cId="2339700568" sldId="2147483651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2933118997" sldId="2147483648"/>
            <pc:sldLayoutMk cId="979029867" sldId="2147483652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2933118997" sldId="2147483648"/>
            <pc:sldLayoutMk cId="1752394269" sldId="2147483653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2933118997" sldId="2147483648"/>
            <pc:sldLayoutMk cId="3630658609" sldId="2147483654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2933118997" sldId="2147483648"/>
            <pc:sldLayoutMk cId="3682375612" sldId="2147483655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2933118997" sldId="2147483648"/>
            <pc:sldLayoutMk cId="1360449816" sldId="2147483656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2933118997" sldId="2147483648"/>
            <pc:sldLayoutMk cId="383603595" sldId="2147483657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2933118997" sldId="2147483648"/>
            <pc:sldLayoutMk cId="541863252" sldId="2147483658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2933118997" sldId="2147483648"/>
            <pc:sldLayoutMk cId="2215096201" sldId="2147483659"/>
          </pc:sldLayoutMkLst>
        </pc:sldLayoutChg>
      </pc:sldMasterChg>
      <pc:sldMasterChg chg="add del replId addSldLayout delSldLayout">
        <pc:chgData name="Marcelo Javier Prez (prof.)" userId="S::mprez@comunidad.frrq.utn.edu.ar::8c6b2ac3-6c60-4c56-a3ea-8c042ab8bb21" providerId="AD" clId="Web-{037DDEF5-6AE9-4C6F-A756-C700937CAD3E}" dt="2021-03-27T13:06:53.303" v="34"/>
        <pc:sldMasterMkLst>
          <pc:docMk/>
          <pc:sldMasterMk cId="595422559" sldId="2147483660"/>
        </pc:sldMasterMkLst>
        <pc:sldLayoutChg chg="add del">
          <pc:chgData name="Marcelo Javier Prez (prof.)" userId="S::mprez@comunidad.frrq.utn.edu.ar::8c6b2ac3-6c60-4c56-a3ea-8c042ab8bb21" providerId="AD" clId="Web-{037DDEF5-6AE9-4C6F-A756-C700937CAD3E}" dt="2021-03-27T13:06:53.303" v="34"/>
          <pc:sldLayoutMkLst>
            <pc:docMk/>
            <pc:sldMasterMk cId="595422559" sldId="2147483660"/>
            <pc:sldLayoutMk cId="1395463863" sldId="2147483661"/>
          </pc:sldLayoutMkLst>
        </pc:sldLayoutChg>
        <pc:sldLayoutChg chg="add del replId">
          <pc:chgData name="Marcelo Javier Prez (prof.)" userId="S::mprez@comunidad.frrq.utn.edu.ar::8c6b2ac3-6c60-4c56-a3ea-8c042ab8bb21" providerId="AD" clId="Web-{037DDEF5-6AE9-4C6F-A756-C700937CAD3E}" dt="2021-03-27T13:06:53.303" v="34"/>
          <pc:sldLayoutMkLst>
            <pc:docMk/>
            <pc:sldMasterMk cId="595422559" sldId="2147483660"/>
            <pc:sldLayoutMk cId="3311581946" sldId="2147483662"/>
          </pc:sldLayoutMkLst>
        </pc:sldLayoutChg>
        <pc:sldLayoutChg chg="add del replId">
          <pc:chgData name="Marcelo Javier Prez (prof.)" userId="S::mprez@comunidad.frrq.utn.edu.ar::8c6b2ac3-6c60-4c56-a3ea-8c042ab8bb21" providerId="AD" clId="Web-{037DDEF5-6AE9-4C6F-A756-C700937CAD3E}" dt="2021-03-27T13:06:53.303" v="34"/>
          <pc:sldLayoutMkLst>
            <pc:docMk/>
            <pc:sldMasterMk cId="595422559" sldId="2147483660"/>
            <pc:sldLayoutMk cId="1426033463" sldId="2147483663"/>
          </pc:sldLayoutMkLst>
        </pc:sldLayoutChg>
        <pc:sldLayoutChg chg="add del replId">
          <pc:chgData name="Marcelo Javier Prez (prof.)" userId="S::mprez@comunidad.frrq.utn.edu.ar::8c6b2ac3-6c60-4c56-a3ea-8c042ab8bb21" providerId="AD" clId="Web-{037DDEF5-6AE9-4C6F-A756-C700937CAD3E}" dt="2021-03-27T13:06:53.303" v="34"/>
          <pc:sldLayoutMkLst>
            <pc:docMk/>
            <pc:sldMasterMk cId="595422559" sldId="2147483660"/>
            <pc:sldLayoutMk cId="3105413217" sldId="2147483664"/>
          </pc:sldLayoutMkLst>
        </pc:sldLayoutChg>
        <pc:sldLayoutChg chg="add del replId">
          <pc:chgData name="Marcelo Javier Prez (prof.)" userId="S::mprez@comunidad.frrq.utn.edu.ar::8c6b2ac3-6c60-4c56-a3ea-8c042ab8bb21" providerId="AD" clId="Web-{037DDEF5-6AE9-4C6F-A756-C700937CAD3E}" dt="2021-03-27T13:06:53.303" v="34"/>
          <pc:sldLayoutMkLst>
            <pc:docMk/>
            <pc:sldMasterMk cId="595422559" sldId="2147483660"/>
            <pc:sldLayoutMk cId="1679058589" sldId="2147483665"/>
          </pc:sldLayoutMkLst>
        </pc:sldLayoutChg>
        <pc:sldLayoutChg chg="add del replId">
          <pc:chgData name="Marcelo Javier Prez (prof.)" userId="S::mprez@comunidad.frrq.utn.edu.ar::8c6b2ac3-6c60-4c56-a3ea-8c042ab8bb21" providerId="AD" clId="Web-{037DDEF5-6AE9-4C6F-A756-C700937CAD3E}" dt="2021-03-27T13:06:53.303" v="34"/>
          <pc:sldLayoutMkLst>
            <pc:docMk/>
            <pc:sldMasterMk cId="595422559" sldId="2147483660"/>
            <pc:sldLayoutMk cId="2360652925" sldId="2147483666"/>
          </pc:sldLayoutMkLst>
        </pc:sldLayoutChg>
        <pc:sldLayoutChg chg="add del replId">
          <pc:chgData name="Marcelo Javier Prez (prof.)" userId="S::mprez@comunidad.frrq.utn.edu.ar::8c6b2ac3-6c60-4c56-a3ea-8c042ab8bb21" providerId="AD" clId="Web-{037DDEF5-6AE9-4C6F-A756-C700937CAD3E}" dt="2021-03-27T13:06:53.303" v="34"/>
          <pc:sldLayoutMkLst>
            <pc:docMk/>
            <pc:sldMasterMk cId="595422559" sldId="2147483660"/>
            <pc:sldLayoutMk cId="4270801394" sldId="2147483667"/>
          </pc:sldLayoutMkLst>
        </pc:sldLayoutChg>
        <pc:sldLayoutChg chg="add del replId">
          <pc:chgData name="Marcelo Javier Prez (prof.)" userId="S::mprez@comunidad.frrq.utn.edu.ar::8c6b2ac3-6c60-4c56-a3ea-8c042ab8bb21" providerId="AD" clId="Web-{037DDEF5-6AE9-4C6F-A756-C700937CAD3E}" dt="2021-03-27T13:06:53.303" v="34"/>
          <pc:sldLayoutMkLst>
            <pc:docMk/>
            <pc:sldMasterMk cId="595422559" sldId="2147483660"/>
            <pc:sldLayoutMk cId="1993326831" sldId="2147483668"/>
          </pc:sldLayoutMkLst>
        </pc:sldLayoutChg>
        <pc:sldLayoutChg chg="add del replId">
          <pc:chgData name="Marcelo Javier Prez (prof.)" userId="S::mprez@comunidad.frrq.utn.edu.ar::8c6b2ac3-6c60-4c56-a3ea-8c042ab8bb21" providerId="AD" clId="Web-{037DDEF5-6AE9-4C6F-A756-C700937CAD3E}" dt="2021-03-27T13:06:53.303" v="34"/>
          <pc:sldLayoutMkLst>
            <pc:docMk/>
            <pc:sldMasterMk cId="595422559" sldId="2147483660"/>
            <pc:sldLayoutMk cId="3869934010" sldId="2147483669"/>
          </pc:sldLayoutMkLst>
        </pc:sldLayoutChg>
        <pc:sldLayoutChg chg="add del replId">
          <pc:chgData name="Marcelo Javier Prez (prof.)" userId="S::mprez@comunidad.frrq.utn.edu.ar::8c6b2ac3-6c60-4c56-a3ea-8c042ab8bb21" providerId="AD" clId="Web-{037DDEF5-6AE9-4C6F-A756-C700937CAD3E}" dt="2021-03-27T13:06:53.303" v="34"/>
          <pc:sldLayoutMkLst>
            <pc:docMk/>
            <pc:sldMasterMk cId="595422559" sldId="2147483660"/>
            <pc:sldLayoutMk cId="825219619" sldId="2147483670"/>
          </pc:sldLayoutMkLst>
        </pc:sldLayoutChg>
        <pc:sldLayoutChg chg="add del replId">
          <pc:chgData name="Marcelo Javier Prez (prof.)" userId="S::mprez@comunidad.frrq.utn.edu.ar::8c6b2ac3-6c60-4c56-a3ea-8c042ab8bb21" providerId="AD" clId="Web-{037DDEF5-6AE9-4C6F-A756-C700937CAD3E}" dt="2021-03-27T13:06:53.303" v="34"/>
          <pc:sldLayoutMkLst>
            <pc:docMk/>
            <pc:sldMasterMk cId="595422559" sldId="2147483660"/>
            <pc:sldLayoutMk cId="3291481051" sldId="2147483671"/>
          </pc:sldLayoutMkLst>
        </pc:sldLayoutChg>
      </pc:sldMasterChg>
      <pc:sldMasterChg chg="add del addSldLayout delSldLayout">
        <pc:chgData name="Marcelo Javier Prez (prof.)" userId="S::mprez@comunidad.frrq.utn.edu.ar::8c6b2ac3-6c60-4c56-a3ea-8c042ab8bb21" providerId="AD" clId="Web-{037DDEF5-6AE9-4C6F-A756-C700937CAD3E}" dt="2021-03-27T13:06:53.397" v="35"/>
        <pc:sldMasterMkLst>
          <pc:docMk/>
          <pc:sldMasterMk cId="964312039" sldId="2147483674"/>
        </pc:sldMasterMkLst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964312039" sldId="2147483674"/>
            <pc:sldLayoutMk cId="157337483" sldId="2147483662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964312039" sldId="2147483674"/>
            <pc:sldLayoutMk cId="3021367909" sldId="2147483663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964312039" sldId="2147483674"/>
            <pc:sldLayoutMk cId="3805745763" sldId="2147483664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964312039" sldId="2147483674"/>
            <pc:sldLayoutMk cId="1184036172" sldId="2147483665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964312039" sldId="2147483674"/>
            <pc:sldLayoutMk cId="2769112501" sldId="2147483666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964312039" sldId="2147483674"/>
            <pc:sldLayoutMk cId="3228231233" sldId="2147483667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964312039" sldId="2147483674"/>
            <pc:sldLayoutMk cId="4236144730" sldId="2147483668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964312039" sldId="2147483674"/>
            <pc:sldLayoutMk cId="1549624805" sldId="2147483669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964312039" sldId="2147483674"/>
            <pc:sldLayoutMk cId="2955493099" sldId="2147483670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964312039" sldId="2147483674"/>
            <pc:sldLayoutMk cId="796569895" sldId="2147483671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964312039" sldId="2147483674"/>
            <pc:sldLayoutMk cId="831241090" sldId="2147483672"/>
          </pc:sldLayoutMkLst>
        </pc:sldLayoutChg>
        <pc:sldLayoutChg chg="add del">
          <pc:chgData name="Marcelo Javier Prez (prof.)" userId="S::mprez@comunidad.frrq.utn.edu.ar::8c6b2ac3-6c60-4c56-a3ea-8c042ab8bb21" providerId="AD" clId="Web-{037DDEF5-6AE9-4C6F-A756-C700937CAD3E}" dt="2021-03-27T13:06:53.397" v="35"/>
          <pc:sldLayoutMkLst>
            <pc:docMk/>
            <pc:sldMasterMk cId="964312039" sldId="2147483674"/>
            <pc:sldLayoutMk cId="1082380031" sldId="2147483673"/>
          </pc:sldLayoutMkLst>
        </pc:sldLayoutChg>
      </pc:sldMasterChg>
    </pc:docChg>
  </pc:docChgLst>
  <pc:docChgLst>
    <pc:chgData name="Marcelo Javier Prez (prof.)" userId="S::mprez@comunidad.frrq.utn.edu.ar::8c6b2ac3-6c60-4c56-a3ea-8c042ab8bb21" providerId="AD" clId="Web-{AD77DC94-C824-1D65-A311-83AFDB270261}"/>
    <pc:docChg chg="addSld modSld">
      <pc:chgData name="Marcelo Javier Prez (prof.)" userId="S::mprez@comunidad.frrq.utn.edu.ar::8c6b2ac3-6c60-4c56-a3ea-8c042ab8bb21" providerId="AD" clId="Web-{AD77DC94-C824-1D65-A311-83AFDB270261}" dt="2021-03-27T14:20:25.641" v="104"/>
      <pc:docMkLst>
        <pc:docMk/>
      </pc:docMkLst>
      <pc:sldChg chg="addSp delSp modSp">
        <pc:chgData name="Marcelo Javier Prez (prof.)" userId="S::mprez@comunidad.frrq.utn.edu.ar::8c6b2ac3-6c60-4c56-a3ea-8c042ab8bb21" providerId="AD" clId="Web-{AD77DC94-C824-1D65-A311-83AFDB270261}" dt="2021-03-27T14:08:35.778" v="32"/>
        <pc:sldMkLst>
          <pc:docMk/>
          <pc:sldMk cId="3606505466" sldId="272"/>
        </pc:sldMkLst>
        <pc:spChg chg="mod">
          <ac:chgData name="Marcelo Javier Prez (prof.)" userId="S::mprez@comunidad.frrq.utn.edu.ar::8c6b2ac3-6c60-4c56-a3ea-8c042ab8bb21" providerId="AD" clId="Web-{AD77DC94-C824-1D65-A311-83AFDB270261}" dt="2021-03-27T14:07:52.449" v="29" actId="20577"/>
          <ac:spMkLst>
            <pc:docMk/>
            <pc:sldMk cId="3606505466" sldId="272"/>
            <ac:spMk id="2" creationId="{B9D80032-CBEB-429B-B6EB-11FCADEC77EE}"/>
          </ac:spMkLst>
        </pc:spChg>
        <pc:spChg chg="del">
          <ac:chgData name="Marcelo Javier Prez (prof.)" userId="S::mprez@comunidad.frrq.utn.edu.ar::8c6b2ac3-6c60-4c56-a3ea-8c042ab8bb21" providerId="AD" clId="Web-{AD77DC94-C824-1D65-A311-83AFDB270261}" dt="2021-03-27T14:08:17.059" v="30"/>
          <ac:spMkLst>
            <pc:docMk/>
            <pc:sldMk cId="3606505466" sldId="272"/>
            <ac:spMk id="3" creationId="{162F4065-2F47-4117-8BA1-9153A1531FE7}"/>
          </ac:spMkLst>
        </pc:spChg>
        <pc:spChg chg="add del mod">
          <ac:chgData name="Marcelo Javier Prez (prof.)" userId="S::mprez@comunidad.frrq.utn.edu.ar::8c6b2ac3-6c60-4c56-a3ea-8c042ab8bb21" providerId="AD" clId="Web-{AD77DC94-C824-1D65-A311-83AFDB270261}" dt="2021-03-27T14:08:35.778" v="32"/>
          <ac:spMkLst>
            <pc:docMk/>
            <pc:sldMk cId="3606505466" sldId="272"/>
            <ac:spMk id="6" creationId="{2A0AEEED-DDE3-4A2E-B7D8-B0166C3DCF14}"/>
          </ac:spMkLst>
        </pc:spChg>
        <pc:picChg chg="add del mod ord">
          <ac:chgData name="Marcelo Javier Prez (prof.)" userId="S::mprez@comunidad.frrq.utn.edu.ar::8c6b2ac3-6c60-4c56-a3ea-8c042ab8bb21" providerId="AD" clId="Web-{AD77DC94-C824-1D65-A311-83AFDB270261}" dt="2021-03-27T14:08:33.903" v="31"/>
          <ac:picMkLst>
            <pc:docMk/>
            <pc:sldMk cId="3606505466" sldId="272"/>
            <ac:picMk id="4" creationId="{036BDA80-C08E-42C0-8030-BB9165721155}"/>
          </ac:picMkLst>
        </pc:picChg>
        <pc:picChg chg="add mod ord">
          <ac:chgData name="Marcelo Javier Prez (prof.)" userId="S::mprez@comunidad.frrq.utn.edu.ar::8c6b2ac3-6c60-4c56-a3ea-8c042ab8bb21" providerId="AD" clId="Web-{AD77DC94-C824-1D65-A311-83AFDB270261}" dt="2021-03-27T14:08:35.778" v="32"/>
          <ac:picMkLst>
            <pc:docMk/>
            <pc:sldMk cId="3606505466" sldId="272"/>
            <ac:picMk id="7" creationId="{9BC24460-65EB-402B-B2EA-27D535308322}"/>
          </ac:picMkLst>
        </pc:picChg>
      </pc:sldChg>
      <pc:sldChg chg="addSp delSp modSp new">
        <pc:chgData name="Marcelo Javier Prez (prof.)" userId="S::mprez@comunidad.frrq.utn.edu.ar::8c6b2ac3-6c60-4c56-a3ea-8c042ab8bb21" providerId="AD" clId="Web-{AD77DC94-C824-1D65-A311-83AFDB270261}" dt="2021-03-27T14:10:05.999" v="37"/>
        <pc:sldMkLst>
          <pc:docMk/>
          <pc:sldMk cId="789791990" sldId="273"/>
        </pc:sldMkLst>
        <pc:spChg chg="mod">
          <ac:chgData name="Marcelo Javier Prez (prof.)" userId="S::mprez@comunidad.frrq.utn.edu.ar::8c6b2ac3-6c60-4c56-a3ea-8c042ab8bb21" providerId="AD" clId="Web-{AD77DC94-C824-1D65-A311-83AFDB270261}" dt="2021-03-27T14:09:37.170" v="35" actId="20577"/>
          <ac:spMkLst>
            <pc:docMk/>
            <pc:sldMk cId="789791990" sldId="273"/>
            <ac:spMk id="2" creationId="{7E213BBE-959F-477F-82D9-983D6C63131A}"/>
          </ac:spMkLst>
        </pc:spChg>
        <pc:spChg chg="del">
          <ac:chgData name="Marcelo Javier Prez (prof.)" userId="S::mprez@comunidad.frrq.utn.edu.ar::8c6b2ac3-6c60-4c56-a3ea-8c042ab8bb21" providerId="AD" clId="Web-{AD77DC94-C824-1D65-A311-83AFDB270261}" dt="2021-03-27T14:09:36.561" v="34"/>
          <ac:spMkLst>
            <pc:docMk/>
            <pc:sldMk cId="789791990" sldId="273"/>
            <ac:spMk id="3" creationId="{B6CDF1B8-6204-4949-A41F-A4773659AA30}"/>
          </ac:spMkLst>
        </pc:spChg>
        <pc:picChg chg="add mod ord modCrop">
          <ac:chgData name="Marcelo Javier Prez (prof.)" userId="S::mprez@comunidad.frrq.utn.edu.ar::8c6b2ac3-6c60-4c56-a3ea-8c042ab8bb21" providerId="AD" clId="Web-{AD77DC94-C824-1D65-A311-83AFDB270261}" dt="2021-03-27T14:10:05.999" v="37"/>
          <ac:picMkLst>
            <pc:docMk/>
            <pc:sldMk cId="789791990" sldId="273"/>
            <ac:picMk id="4" creationId="{FAB9861D-52B6-467B-8D25-F3E83AE7B33B}"/>
          </ac:picMkLst>
        </pc:picChg>
      </pc:sldChg>
      <pc:sldChg chg="modSp new">
        <pc:chgData name="Marcelo Javier Prez (prof.)" userId="S::mprez@comunidad.frrq.utn.edu.ar::8c6b2ac3-6c60-4c56-a3ea-8c042ab8bb21" providerId="AD" clId="Web-{AD77DC94-C824-1D65-A311-83AFDB270261}" dt="2021-03-27T14:18:24.872" v="99" actId="20577"/>
        <pc:sldMkLst>
          <pc:docMk/>
          <pc:sldMk cId="169229422" sldId="274"/>
        </pc:sldMkLst>
        <pc:spChg chg="mod">
          <ac:chgData name="Marcelo Javier Prez (prof.)" userId="S::mprez@comunidad.frrq.utn.edu.ar::8c6b2ac3-6c60-4c56-a3ea-8c042ab8bb21" providerId="AD" clId="Web-{AD77DC94-C824-1D65-A311-83AFDB270261}" dt="2021-03-27T14:12:21.034" v="48" actId="20577"/>
          <ac:spMkLst>
            <pc:docMk/>
            <pc:sldMk cId="169229422" sldId="274"/>
            <ac:spMk id="2" creationId="{6612CA5A-B9B5-4B15-948D-ED70C7F1425B}"/>
          </ac:spMkLst>
        </pc:spChg>
        <pc:spChg chg="mod">
          <ac:chgData name="Marcelo Javier Prez (prof.)" userId="S::mprez@comunidad.frrq.utn.edu.ar::8c6b2ac3-6c60-4c56-a3ea-8c042ab8bb21" providerId="AD" clId="Web-{AD77DC94-C824-1D65-A311-83AFDB270261}" dt="2021-03-27T14:17:31.433" v="81" actId="20577"/>
          <ac:spMkLst>
            <pc:docMk/>
            <pc:sldMk cId="169229422" sldId="274"/>
            <ac:spMk id="3" creationId="{255976D7-F740-4C62-B654-1D52E887A78E}"/>
          </ac:spMkLst>
        </pc:spChg>
        <pc:spChg chg="mod">
          <ac:chgData name="Marcelo Javier Prez (prof.)" userId="S::mprez@comunidad.frrq.utn.edu.ar::8c6b2ac3-6c60-4c56-a3ea-8c042ab8bb21" providerId="AD" clId="Web-{AD77DC94-C824-1D65-A311-83AFDB270261}" dt="2021-03-27T14:18:24.872" v="99" actId="20577"/>
          <ac:spMkLst>
            <pc:docMk/>
            <pc:sldMk cId="169229422" sldId="274"/>
            <ac:spMk id="4" creationId="{62FDAB91-F290-402D-B122-C17BDA0B427A}"/>
          </ac:spMkLst>
        </pc:spChg>
      </pc:sldChg>
      <pc:sldChg chg="addSp delSp modSp new mod setBg">
        <pc:chgData name="Marcelo Javier Prez (prof.)" userId="S::mprez@comunidad.frrq.utn.edu.ar::8c6b2ac3-6c60-4c56-a3ea-8c042ab8bb21" providerId="AD" clId="Web-{AD77DC94-C824-1D65-A311-83AFDB270261}" dt="2021-03-27T14:20:25.641" v="104"/>
        <pc:sldMkLst>
          <pc:docMk/>
          <pc:sldMk cId="268058838" sldId="275"/>
        </pc:sldMkLst>
        <pc:spChg chg="mod">
          <ac:chgData name="Marcelo Javier Prez (prof.)" userId="S::mprez@comunidad.frrq.utn.edu.ar::8c6b2ac3-6c60-4c56-a3ea-8c042ab8bb21" providerId="AD" clId="Web-{AD77DC94-C824-1D65-A311-83AFDB270261}" dt="2021-03-27T14:20:25.641" v="104"/>
          <ac:spMkLst>
            <pc:docMk/>
            <pc:sldMk cId="268058838" sldId="275"/>
            <ac:spMk id="2" creationId="{67F901F2-390C-4A07-85FF-D696E3563A35}"/>
          </ac:spMkLst>
        </pc:spChg>
        <pc:spChg chg="del">
          <ac:chgData name="Marcelo Javier Prez (prof.)" userId="S::mprez@comunidad.frrq.utn.edu.ar::8c6b2ac3-6c60-4c56-a3ea-8c042ab8bb21" providerId="AD" clId="Web-{AD77DC94-C824-1D65-A311-83AFDB270261}" dt="2021-03-27T14:20:13.062" v="101"/>
          <ac:spMkLst>
            <pc:docMk/>
            <pc:sldMk cId="268058838" sldId="275"/>
            <ac:spMk id="3" creationId="{668E6350-6C00-4838-8E97-EF7E4A9422F3}"/>
          </ac:spMkLst>
        </pc:spChg>
        <pc:spChg chg="add">
          <ac:chgData name="Marcelo Javier Prez (prof.)" userId="S::mprez@comunidad.frrq.utn.edu.ar::8c6b2ac3-6c60-4c56-a3ea-8c042ab8bb21" providerId="AD" clId="Web-{AD77DC94-C824-1D65-A311-83AFDB270261}" dt="2021-03-27T14:20:25.641" v="104"/>
          <ac:spMkLst>
            <pc:docMk/>
            <pc:sldMk cId="268058838" sldId="275"/>
            <ac:spMk id="9" creationId="{0D57E7FA-E8FC-45AC-868F-CDC8144939D6}"/>
          </ac:spMkLst>
        </pc:spChg>
        <pc:spChg chg="add">
          <ac:chgData name="Marcelo Javier Prez (prof.)" userId="S::mprez@comunidad.frrq.utn.edu.ar::8c6b2ac3-6c60-4c56-a3ea-8c042ab8bb21" providerId="AD" clId="Web-{AD77DC94-C824-1D65-A311-83AFDB270261}" dt="2021-03-27T14:20:25.641" v="104"/>
          <ac:spMkLst>
            <pc:docMk/>
            <pc:sldMk cId="268058838" sldId="275"/>
            <ac:spMk id="11" creationId="{F269BDC9-F5DC-4A16-9583-2F8CE418465E}"/>
          </ac:spMkLst>
        </pc:spChg>
        <pc:picChg chg="add mod ord">
          <ac:chgData name="Marcelo Javier Prez (prof.)" userId="S::mprez@comunidad.frrq.utn.edu.ar::8c6b2ac3-6c60-4c56-a3ea-8c042ab8bb21" providerId="AD" clId="Web-{AD77DC94-C824-1D65-A311-83AFDB270261}" dt="2021-03-27T14:20:25.641" v="104"/>
          <ac:picMkLst>
            <pc:docMk/>
            <pc:sldMk cId="268058838" sldId="275"/>
            <ac:picMk id="4" creationId="{A9B461A3-52D2-4769-8F8D-1EBF1E883E44}"/>
          </ac:picMkLst>
        </pc:picChg>
      </pc:sldChg>
    </pc:docChg>
  </pc:docChgLst>
  <pc:docChgLst>
    <pc:chgData name="Marcelo Javier Prez (prof.)" userId="S::mprez@comunidad.frrq.utn.edu.ar::8c6b2ac3-6c60-4c56-a3ea-8c042ab8bb21" providerId="AD" clId="Web-{CF60B89F-4040-0000-A506-DE0BFDEA02D8}"/>
    <pc:docChg chg="addSld modSld">
      <pc:chgData name="Marcelo Javier Prez (prof.)" userId="S::mprez@comunidad.frrq.utn.edu.ar::8c6b2ac3-6c60-4c56-a3ea-8c042ab8bb21" providerId="AD" clId="Web-{CF60B89F-4040-0000-A506-DE0BFDEA02D8}" dt="2021-03-27T14:05:33.429" v="578"/>
      <pc:docMkLst>
        <pc:docMk/>
      </pc:docMkLst>
      <pc:sldChg chg="addSp modSp mod setBg">
        <pc:chgData name="Marcelo Javier Prez (prof.)" userId="S::mprez@comunidad.frrq.utn.edu.ar::8c6b2ac3-6c60-4c56-a3ea-8c042ab8bb21" providerId="AD" clId="Web-{CF60B89F-4040-0000-A506-DE0BFDEA02D8}" dt="2021-03-27T13:33:52.294" v="54"/>
        <pc:sldMkLst>
          <pc:docMk/>
          <pc:sldMk cId="2807914564" sldId="262"/>
        </pc:sldMkLst>
        <pc:spChg chg="mod ord">
          <ac:chgData name="Marcelo Javier Prez (prof.)" userId="S::mprez@comunidad.frrq.utn.edu.ar::8c6b2ac3-6c60-4c56-a3ea-8c042ab8bb21" providerId="AD" clId="Web-{CF60B89F-4040-0000-A506-DE0BFDEA02D8}" dt="2021-03-27T13:33:52.294" v="54"/>
          <ac:spMkLst>
            <pc:docMk/>
            <pc:sldMk cId="2807914564" sldId="262"/>
            <ac:spMk id="2" creationId="{65B8C101-7BAD-49BE-B0A5-9C7D077EFE9D}"/>
          </ac:spMkLst>
        </pc:spChg>
        <pc:spChg chg="mod">
          <ac:chgData name="Marcelo Javier Prez (prof.)" userId="S::mprez@comunidad.frrq.utn.edu.ar::8c6b2ac3-6c60-4c56-a3ea-8c042ab8bb21" providerId="AD" clId="Web-{CF60B89F-4040-0000-A506-DE0BFDEA02D8}" dt="2021-03-27T13:33:52.294" v="54"/>
          <ac:spMkLst>
            <pc:docMk/>
            <pc:sldMk cId="2807914564" sldId="262"/>
            <ac:spMk id="3" creationId="{A8AC360E-256E-4A24-BEEB-98A8ED8B4086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3:33:52.294" v="54"/>
          <ac:spMkLst>
            <pc:docMk/>
            <pc:sldMk cId="2807914564" sldId="262"/>
            <ac:spMk id="9" creationId="{0D57E7FA-E8FC-45AC-868F-CDC8144939D6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3:33:52.294" v="54"/>
          <ac:spMkLst>
            <pc:docMk/>
            <pc:sldMk cId="2807914564" sldId="262"/>
            <ac:spMk id="11" creationId="{B7BD7FCF-A254-4A97-A15C-319B67622677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3:33:52.294" v="54"/>
          <ac:spMkLst>
            <pc:docMk/>
            <pc:sldMk cId="2807914564" sldId="262"/>
            <ac:spMk id="13" creationId="{52FFAF72-6204-4676-9C6F-9A4CC4D91805}"/>
          </ac:spMkLst>
        </pc:spChg>
        <pc:picChg chg="add mod">
          <ac:chgData name="Marcelo Javier Prez (prof.)" userId="S::mprez@comunidad.frrq.utn.edu.ar::8c6b2ac3-6c60-4c56-a3ea-8c042ab8bb21" providerId="AD" clId="Web-{CF60B89F-4040-0000-A506-DE0BFDEA02D8}" dt="2021-03-27T13:33:52.294" v="54"/>
          <ac:picMkLst>
            <pc:docMk/>
            <pc:sldMk cId="2807914564" sldId="262"/>
            <ac:picMk id="4" creationId="{B965EFB4-D9CE-468D-AE7F-6256E6BC78FE}"/>
          </ac:picMkLst>
        </pc:picChg>
      </pc:sldChg>
      <pc:sldChg chg="addSp modSp mod setBg">
        <pc:chgData name="Marcelo Javier Prez (prof.)" userId="S::mprez@comunidad.frrq.utn.edu.ar::8c6b2ac3-6c60-4c56-a3ea-8c042ab8bb21" providerId="AD" clId="Web-{CF60B89F-4040-0000-A506-DE0BFDEA02D8}" dt="2021-03-27T13:29:51.320" v="0"/>
        <pc:sldMkLst>
          <pc:docMk/>
          <pc:sldMk cId="832737680" sldId="263"/>
        </pc:sldMkLst>
        <pc:spChg chg="mod">
          <ac:chgData name="Marcelo Javier Prez (prof.)" userId="S::mprez@comunidad.frrq.utn.edu.ar::8c6b2ac3-6c60-4c56-a3ea-8c042ab8bb21" providerId="AD" clId="Web-{CF60B89F-4040-0000-A506-DE0BFDEA02D8}" dt="2021-03-27T13:29:51.320" v="0"/>
          <ac:spMkLst>
            <pc:docMk/>
            <pc:sldMk cId="832737680" sldId="263"/>
            <ac:spMk id="2" creationId="{6D449219-4256-4B07-B639-04B5B1950349}"/>
          </ac:spMkLst>
        </pc:spChg>
        <pc:spChg chg="mod">
          <ac:chgData name="Marcelo Javier Prez (prof.)" userId="S::mprez@comunidad.frrq.utn.edu.ar::8c6b2ac3-6c60-4c56-a3ea-8c042ab8bb21" providerId="AD" clId="Web-{CF60B89F-4040-0000-A506-DE0BFDEA02D8}" dt="2021-03-27T13:29:51.320" v="0"/>
          <ac:spMkLst>
            <pc:docMk/>
            <pc:sldMk cId="832737680" sldId="263"/>
            <ac:spMk id="3" creationId="{9CB75916-0DFC-4FF6-B01B-33C0DE0B73AD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3:29:51.320" v="0"/>
          <ac:spMkLst>
            <pc:docMk/>
            <pc:sldMk cId="832737680" sldId="263"/>
            <ac:spMk id="7" creationId="{94C5663A-0CE3-4AEE-B47E-FB68D9EBFE1A}"/>
          </ac:spMkLst>
        </pc:spChg>
        <pc:picChg chg="mod">
          <ac:chgData name="Marcelo Javier Prez (prof.)" userId="S::mprez@comunidad.frrq.utn.edu.ar::8c6b2ac3-6c60-4c56-a3ea-8c042ab8bb21" providerId="AD" clId="Web-{CF60B89F-4040-0000-A506-DE0BFDEA02D8}" dt="2021-03-27T13:29:51.320" v="0"/>
          <ac:picMkLst>
            <pc:docMk/>
            <pc:sldMk cId="832737680" sldId="263"/>
            <ac:picMk id="4" creationId="{FE437FAA-CD90-484D-B1EB-C7E403809C9C}"/>
          </ac:picMkLst>
        </pc:picChg>
      </pc:sldChg>
      <pc:sldChg chg="addSp delSp modSp new mod setBg">
        <pc:chgData name="Marcelo Javier Prez (prof.)" userId="S::mprez@comunidad.frrq.utn.edu.ar::8c6b2ac3-6c60-4c56-a3ea-8c042ab8bb21" providerId="AD" clId="Web-{CF60B89F-4040-0000-A506-DE0BFDEA02D8}" dt="2021-03-27T13:35:28.005" v="182"/>
        <pc:sldMkLst>
          <pc:docMk/>
          <pc:sldMk cId="1473841716" sldId="265"/>
        </pc:sldMkLst>
        <pc:spChg chg="mod">
          <ac:chgData name="Marcelo Javier Prez (prof.)" userId="S::mprez@comunidad.frrq.utn.edu.ar::8c6b2ac3-6c60-4c56-a3ea-8c042ab8bb21" providerId="AD" clId="Web-{CF60B89F-4040-0000-A506-DE0BFDEA02D8}" dt="2021-03-27T13:35:28.005" v="182"/>
          <ac:spMkLst>
            <pc:docMk/>
            <pc:sldMk cId="1473841716" sldId="265"/>
            <ac:spMk id="2" creationId="{831D1CA6-8F1D-4B95-97F7-56A71256C636}"/>
          </ac:spMkLst>
        </pc:spChg>
        <pc:spChg chg="del mod">
          <ac:chgData name="Marcelo Javier Prez (prof.)" userId="S::mprez@comunidad.frrq.utn.edu.ar::8c6b2ac3-6c60-4c56-a3ea-8c042ab8bb21" providerId="AD" clId="Web-{CF60B89F-4040-0000-A506-DE0BFDEA02D8}" dt="2021-03-27T13:35:28.005" v="182"/>
          <ac:spMkLst>
            <pc:docMk/>
            <pc:sldMk cId="1473841716" sldId="265"/>
            <ac:spMk id="3" creationId="{0091D9D0-4A1B-4BB3-8810-447D052A1F85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3:35:28.005" v="182"/>
          <ac:spMkLst>
            <pc:docMk/>
            <pc:sldMk cId="1473841716" sldId="265"/>
            <ac:spMk id="9" creationId="{DA8886A6-5426-494B-96D8-D962D2BA0818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3:35:28.005" v="182"/>
          <ac:spMkLst>
            <pc:docMk/>
            <pc:sldMk cId="1473841716" sldId="265"/>
            <ac:spMk id="11" creationId="{AA3ED336-C09E-46E8-9774-B977D15FC5E0}"/>
          </ac:spMkLst>
        </pc:spChg>
        <pc:graphicFrameChg chg="add">
          <ac:chgData name="Marcelo Javier Prez (prof.)" userId="S::mprez@comunidad.frrq.utn.edu.ar::8c6b2ac3-6c60-4c56-a3ea-8c042ab8bb21" providerId="AD" clId="Web-{CF60B89F-4040-0000-A506-DE0BFDEA02D8}" dt="2021-03-27T13:35:28.005" v="182"/>
          <ac:graphicFrameMkLst>
            <pc:docMk/>
            <pc:sldMk cId="1473841716" sldId="265"/>
            <ac:graphicFrameMk id="5" creationId="{6C166671-D690-48AC-94E1-A11B1C32C699}"/>
          </ac:graphicFrameMkLst>
        </pc:graphicFrameChg>
      </pc:sldChg>
      <pc:sldChg chg="addSp delSp modSp new mod setBg">
        <pc:chgData name="Marcelo Javier Prez (prof.)" userId="S::mprez@comunidad.frrq.utn.edu.ar::8c6b2ac3-6c60-4c56-a3ea-8c042ab8bb21" providerId="AD" clId="Web-{CF60B89F-4040-0000-A506-DE0BFDEA02D8}" dt="2021-03-27T13:37:12.538" v="186"/>
        <pc:sldMkLst>
          <pc:docMk/>
          <pc:sldMk cId="938931835" sldId="266"/>
        </pc:sldMkLst>
        <pc:spChg chg="del">
          <ac:chgData name="Marcelo Javier Prez (prof.)" userId="S::mprez@comunidad.frrq.utn.edu.ar::8c6b2ac3-6c60-4c56-a3ea-8c042ab8bb21" providerId="AD" clId="Web-{CF60B89F-4040-0000-A506-DE0BFDEA02D8}" dt="2021-03-27T13:37:09.179" v="185"/>
          <ac:spMkLst>
            <pc:docMk/>
            <pc:sldMk cId="938931835" sldId="266"/>
            <ac:spMk id="2" creationId="{3D559EE7-E654-4D57-A1FE-8684D7429B03}"/>
          </ac:spMkLst>
        </pc:spChg>
        <pc:spChg chg="del">
          <ac:chgData name="Marcelo Javier Prez (prof.)" userId="S::mprez@comunidad.frrq.utn.edu.ar::8c6b2ac3-6c60-4c56-a3ea-8c042ab8bb21" providerId="AD" clId="Web-{CF60B89F-4040-0000-A506-DE0BFDEA02D8}" dt="2021-03-27T13:37:05.335" v="184"/>
          <ac:spMkLst>
            <pc:docMk/>
            <pc:sldMk cId="938931835" sldId="266"/>
            <ac:spMk id="3" creationId="{FDD37F1F-B36A-4413-96D7-4DF346AFB915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3:37:12.538" v="186"/>
          <ac:spMkLst>
            <pc:docMk/>
            <pc:sldMk cId="938931835" sldId="266"/>
            <ac:spMk id="9" creationId="{6E4CD457-E37B-4177-94C9-92C24E7321B2}"/>
          </ac:spMkLst>
        </pc:spChg>
        <pc:picChg chg="add mod ord">
          <ac:chgData name="Marcelo Javier Prez (prof.)" userId="S::mprez@comunidad.frrq.utn.edu.ar::8c6b2ac3-6c60-4c56-a3ea-8c042ab8bb21" providerId="AD" clId="Web-{CF60B89F-4040-0000-A506-DE0BFDEA02D8}" dt="2021-03-27T13:37:12.538" v="186"/>
          <ac:picMkLst>
            <pc:docMk/>
            <pc:sldMk cId="938931835" sldId="266"/>
            <ac:picMk id="4" creationId="{330CC1F1-523C-455D-8E99-E171318147CA}"/>
          </ac:picMkLst>
        </pc:picChg>
      </pc:sldChg>
      <pc:sldChg chg="addSp delSp modSp new mod setBg">
        <pc:chgData name="Marcelo Javier Prez (prof.)" userId="S::mprez@comunidad.frrq.utn.edu.ar::8c6b2ac3-6c60-4c56-a3ea-8c042ab8bb21" providerId="AD" clId="Web-{CF60B89F-4040-0000-A506-DE0BFDEA02D8}" dt="2021-03-27T13:40:37.045" v="282" actId="20577"/>
        <pc:sldMkLst>
          <pc:docMk/>
          <pc:sldMk cId="170892884" sldId="267"/>
        </pc:sldMkLst>
        <pc:spChg chg="mod">
          <ac:chgData name="Marcelo Javier Prez (prof.)" userId="S::mprez@comunidad.frrq.utn.edu.ar::8c6b2ac3-6c60-4c56-a3ea-8c042ab8bb21" providerId="AD" clId="Web-{CF60B89F-4040-0000-A506-DE0BFDEA02D8}" dt="2021-03-27T13:40:37.045" v="282" actId="20577"/>
          <ac:spMkLst>
            <pc:docMk/>
            <pc:sldMk cId="170892884" sldId="267"/>
            <ac:spMk id="2" creationId="{57A8C784-A8A7-45B0-AD88-9A32BDABAA46}"/>
          </ac:spMkLst>
        </pc:spChg>
        <pc:spChg chg="del">
          <ac:chgData name="Marcelo Javier Prez (prof.)" userId="S::mprez@comunidad.frrq.utn.edu.ar::8c6b2ac3-6c60-4c56-a3ea-8c042ab8bb21" providerId="AD" clId="Web-{CF60B89F-4040-0000-A506-DE0BFDEA02D8}" dt="2021-03-27T13:40:21.920" v="278"/>
          <ac:spMkLst>
            <pc:docMk/>
            <pc:sldMk cId="170892884" sldId="267"/>
            <ac:spMk id="3" creationId="{05A7CCDC-A3A7-4069-B9EF-EC31C3D28C7B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3:40:28.092" v="279"/>
          <ac:spMkLst>
            <pc:docMk/>
            <pc:sldMk cId="170892884" sldId="267"/>
            <ac:spMk id="9" creationId="{0D57E7FA-E8FC-45AC-868F-CDC8144939D6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3:40:28.092" v="279"/>
          <ac:spMkLst>
            <pc:docMk/>
            <pc:sldMk cId="170892884" sldId="267"/>
            <ac:spMk id="11" creationId="{B7BD7FCF-A254-4A97-A15C-319B67622677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3:40:28.092" v="279"/>
          <ac:spMkLst>
            <pc:docMk/>
            <pc:sldMk cId="170892884" sldId="267"/>
            <ac:spMk id="13" creationId="{52FFAF72-6204-4676-9C6F-9A4CC4D91805}"/>
          </ac:spMkLst>
        </pc:spChg>
        <pc:picChg chg="add mod ord">
          <ac:chgData name="Marcelo Javier Prez (prof.)" userId="S::mprez@comunidad.frrq.utn.edu.ar::8c6b2ac3-6c60-4c56-a3ea-8c042ab8bb21" providerId="AD" clId="Web-{CF60B89F-4040-0000-A506-DE0BFDEA02D8}" dt="2021-03-27T13:40:28.092" v="279"/>
          <ac:picMkLst>
            <pc:docMk/>
            <pc:sldMk cId="170892884" sldId="267"/>
            <ac:picMk id="4" creationId="{36D29876-CC3F-4348-A738-76D4158DF199}"/>
          </ac:picMkLst>
        </pc:picChg>
      </pc:sldChg>
      <pc:sldChg chg="addSp delSp modSp new mod setBg">
        <pc:chgData name="Marcelo Javier Prez (prof.)" userId="S::mprez@comunidad.frrq.utn.edu.ar::8c6b2ac3-6c60-4c56-a3ea-8c042ab8bb21" providerId="AD" clId="Web-{CF60B89F-4040-0000-A506-DE0BFDEA02D8}" dt="2021-03-27T13:39:41.919" v="277"/>
        <pc:sldMkLst>
          <pc:docMk/>
          <pc:sldMk cId="969316803" sldId="268"/>
        </pc:sldMkLst>
        <pc:spChg chg="mod">
          <ac:chgData name="Marcelo Javier Prez (prof.)" userId="S::mprez@comunidad.frrq.utn.edu.ar::8c6b2ac3-6c60-4c56-a3ea-8c042ab8bb21" providerId="AD" clId="Web-{CF60B89F-4040-0000-A506-DE0BFDEA02D8}" dt="2021-03-27T13:39:41.919" v="277"/>
          <ac:spMkLst>
            <pc:docMk/>
            <pc:sldMk cId="969316803" sldId="268"/>
            <ac:spMk id="2" creationId="{C2087D93-4198-4E62-BDA7-2094E66E2520}"/>
          </ac:spMkLst>
        </pc:spChg>
        <pc:spChg chg="del mod">
          <ac:chgData name="Marcelo Javier Prez (prof.)" userId="S::mprez@comunidad.frrq.utn.edu.ar::8c6b2ac3-6c60-4c56-a3ea-8c042ab8bb21" providerId="AD" clId="Web-{CF60B89F-4040-0000-A506-DE0BFDEA02D8}" dt="2021-03-27T13:39:41.919" v="277"/>
          <ac:spMkLst>
            <pc:docMk/>
            <pc:sldMk cId="969316803" sldId="268"/>
            <ac:spMk id="3" creationId="{29D0EFE6-5AD7-4579-8DEF-DA1B7D859E59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3:39:41.919" v="277"/>
          <ac:spMkLst>
            <pc:docMk/>
            <pc:sldMk cId="969316803" sldId="268"/>
            <ac:spMk id="9" creationId="{92070828-E616-4355-9C8A-A1065032B27D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3:39:41.919" v="277"/>
          <ac:spMkLst>
            <pc:docMk/>
            <pc:sldMk cId="969316803" sldId="268"/>
            <ac:spMk id="11" creationId="{355161C6-1218-4EAF-A9E9-A319CFD760C9}"/>
          </ac:spMkLst>
        </pc:spChg>
        <pc:graphicFrameChg chg="add">
          <ac:chgData name="Marcelo Javier Prez (prof.)" userId="S::mprez@comunidad.frrq.utn.edu.ar::8c6b2ac3-6c60-4c56-a3ea-8c042ab8bb21" providerId="AD" clId="Web-{CF60B89F-4040-0000-A506-DE0BFDEA02D8}" dt="2021-03-27T13:39:41.919" v="277"/>
          <ac:graphicFrameMkLst>
            <pc:docMk/>
            <pc:sldMk cId="969316803" sldId="268"/>
            <ac:graphicFrameMk id="5" creationId="{D9FFBCCD-A5FD-4828-B280-34A3D166504F}"/>
          </ac:graphicFrameMkLst>
        </pc:graphicFrameChg>
      </pc:sldChg>
      <pc:sldChg chg="addSp delSp modSp new mod setBg">
        <pc:chgData name="Marcelo Javier Prez (prof.)" userId="S::mprez@comunidad.frrq.utn.edu.ar::8c6b2ac3-6c60-4c56-a3ea-8c042ab8bb21" providerId="AD" clId="Web-{CF60B89F-4040-0000-A506-DE0BFDEA02D8}" dt="2021-03-27T14:00:41.127" v="360" actId="1076"/>
        <pc:sldMkLst>
          <pc:docMk/>
          <pc:sldMk cId="2441551029" sldId="269"/>
        </pc:sldMkLst>
        <pc:spChg chg="mod">
          <ac:chgData name="Marcelo Javier Prez (prof.)" userId="S::mprez@comunidad.frrq.utn.edu.ar::8c6b2ac3-6c60-4c56-a3ea-8c042ab8bb21" providerId="AD" clId="Web-{CF60B89F-4040-0000-A506-DE0BFDEA02D8}" dt="2021-03-27T14:00:28.471" v="358"/>
          <ac:spMkLst>
            <pc:docMk/>
            <pc:sldMk cId="2441551029" sldId="269"/>
            <ac:spMk id="2" creationId="{CB0537AE-17B2-4E7D-968B-325F8B1B6014}"/>
          </ac:spMkLst>
        </pc:spChg>
        <pc:spChg chg="mod ord">
          <ac:chgData name="Marcelo Javier Prez (prof.)" userId="S::mprez@comunidad.frrq.utn.edu.ar::8c6b2ac3-6c60-4c56-a3ea-8c042ab8bb21" providerId="AD" clId="Web-{CF60B89F-4040-0000-A506-DE0BFDEA02D8}" dt="2021-03-27T14:00:28.471" v="358"/>
          <ac:spMkLst>
            <pc:docMk/>
            <pc:sldMk cId="2441551029" sldId="269"/>
            <ac:spMk id="3" creationId="{FBB6DA09-700D-4EC5-8317-F11E2AAAFC68}"/>
          </ac:spMkLst>
        </pc:spChg>
        <pc:spChg chg="add del">
          <ac:chgData name="Marcelo Javier Prez (prof.)" userId="S::mprez@comunidad.frrq.utn.edu.ar::8c6b2ac3-6c60-4c56-a3ea-8c042ab8bb21" providerId="AD" clId="Web-{CF60B89F-4040-0000-A506-DE0BFDEA02D8}" dt="2021-03-27T14:00:28.471" v="358"/>
          <ac:spMkLst>
            <pc:docMk/>
            <pc:sldMk cId="2441551029" sldId="269"/>
            <ac:spMk id="9" creationId="{F541DB91-0B10-46D9-B34B-7BFF9602606D}"/>
          </ac:spMkLst>
        </pc:spChg>
        <pc:spChg chg="add del">
          <ac:chgData name="Marcelo Javier Prez (prof.)" userId="S::mprez@comunidad.frrq.utn.edu.ar::8c6b2ac3-6c60-4c56-a3ea-8c042ab8bb21" providerId="AD" clId="Web-{CF60B89F-4040-0000-A506-DE0BFDEA02D8}" dt="2021-03-27T14:00:28.471" v="358"/>
          <ac:spMkLst>
            <pc:docMk/>
            <pc:sldMk cId="2441551029" sldId="269"/>
            <ac:spMk id="11" creationId="{9CF7FE1C-8BC5-4B0C-A2BC-93AB72C90FDD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4:00:28.471" v="358"/>
          <ac:spMkLst>
            <pc:docMk/>
            <pc:sldMk cId="2441551029" sldId="269"/>
            <ac:spMk id="13" creationId="{0E3596DD-156A-473E-9BB3-C6A29F7574E9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4:00:28.471" v="358"/>
          <ac:spMkLst>
            <pc:docMk/>
            <pc:sldMk cId="2441551029" sldId="269"/>
            <ac:spMk id="14" creationId="{2C46C4D6-C474-4E92-B52E-944C1118F7B6}"/>
          </ac:spMkLst>
        </pc:spChg>
        <pc:spChg chg="add del">
          <ac:chgData name="Marcelo Javier Prez (prof.)" userId="S::mprez@comunidad.frrq.utn.edu.ar::8c6b2ac3-6c60-4c56-a3ea-8c042ab8bb21" providerId="AD" clId="Web-{CF60B89F-4040-0000-A506-DE0BFDEA02D8}" dt="2021-03-27T14:00:28.471" v="357"/>
          <ac:spMkLst>
            <pc:docMk/>
            <pc:sldMk cId="2441551029" sldId="269"/>
            <ac:spMk id="16" creationId="{0E3596DD-156A-473E-9BB3-C6A29F7574E9}"/>
          </ac:spMkLst>
        </pc:spChg>
        <pc:spChg chg="add del">
          <ac:chgData name="Marcelo Javier Prez (prof.)" userId="S::mprez@comunidad.frrq.utn.edu.ar::8c6b2ac3-6c60-4c56-a3ea-8c042ab8bb21" providerId="AD" clId="Web-{CF60B89F-4040-0000-A506-DE0BFDEA02D8}" dt="2021-03-27T14:00:28.471" v="357"/>
          <ac:spMkLst>
            <pc:docMk/>
            <pc:sldMk cId="2441551029" sldId="269"/>
            <ac:spMk id="18" creationId="{A0DE92DF-4769-4DE9-93FD-EE31271850CA}"/>
          </ac:spMkLst>
        </pc:spChg>
        <pc:picChg chg="add del mod">
          <ac:chgData name="Marcelo Javier Prez (prof.)" userId="S::mprez@comunidad.frrq.utn.edu.ar::8c6b2ac3-6c60-4c56-a3ea-8c042ab8bb21" providerId="AD" clId="Web-{CF60B89F-4040-0000-A506-DE0BFDEA02D8}" dt="2021-03-27T13:59:57.298" v="354"/>
          <ac:picMkLst>
            <pc:docMk/>
            <pc:sldMk cId="2441551029" sldId="269"/>
            <ac:picMk id="4" creationId="{7B230FB0-ED8B-4EE0-A71F-CF2DAC6AF83F}"/>
          </ac:picMkLst>
        </pc:picChg>
        <pc:picChg chg="add mod">
          <ac:chgData name="Marcelo Javier Prez (prof.)" userId="S::mprez@comunidad.frrq.utn.edu.ar::8c6b2ac3-6c60-4c56-a3ea-8c042ab8bb21" providerId="AD" clId="Web-{CF60B89F-4040-0000-A506-DE0BFDEA02D8}" dt="2021-03-27T14:00:41.127" v="360" actId="1076"/>
          <ac:picMkLst>
            <pc:docMk/>
            <pc:sldMk cId="2441551029" sldId="269"/>
            <ac:picMk id="5" creationId="{9425957C-0DF6-4C3B-AB0E-7CF18C1297E3}"/>
          </ac:picMkLst>
        </pc:picChg>
      </pc:sldChg>
      <pc:sldChg chg="addSp delSp modSp new mod setBg">
        <pc:chgData name="Marcelo Javier Prez (prof.)" userId="S::mprez@comunidad.frrq.utn.edu.ar::8c6b2ac3-6c60-4c56-a3ea-8c042ab8bb21" providerId="AD" clId="Web-{CF60B89F-4040-0000-A506-DE0BFDEA02D8}" dt="2021-03-27T14:03:32.630" v="473" actId="20577"/>
        <pc:sldMkLst>
          <pc:docMk/>
          <pc:sldMk cId="2139232063" sldId="270"/>
        </pc:sldMkLst>
        <pc:spChg chg="mod">
          <ac:chgData name="Marcelo Javier Prez (prof.)" userId="S::mprez@comunidad.frrq.utn.edu.ar::8c6b2ac3-6c60-4c56-a3ea-8c042ab8bb21" providerId="AD" clId="Web-{CF60B89F-4040-0000-A506-DE0BFDEA02D8}" dt="2021-03-27T14:02:01.722" v="375"/>
          <ac:spMkLst>
            <pc:docMk/>
            <pc:sldMk cId="2139232063" sldId="270"/>
            <ac:spMk id="2" creationId="{3DF405D6-0C1C-46F2-863B-EDEB17BC6287}"/>
          </ac:spMkLst>
        </pc:spChg>
        <pc:spChg chg="del">
          <ac:chgData name="Marcelo Javier Prez (prof.)" userId="S::mprez@comunidad.frrq.utn.edu.ar::8c6b2ac3-6c60-4c56-a3ea-8c042ab8bb21" providerId="AD" clId="Web-{CF60B89F-4040-0000-A506-DE0BFDEA02D8}" dt="2021-03-27T14:01:51.613" v="372"/>
          <ac:spMkLst>
            <pc:docMk/>
            <pc:sldMk cId="2139232063" sldId="270"/>
            <ac:spMk id="3" creationId="{12E7E5C4-27DA-47BF-B9B2-F769D5731ACC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4:02:01.722" v="375"/>
          <ac:spMkLst>
            <pc:docMk/>
            <pc:sldMk cId="2139232063" sldId="270"/>
            <ac:spMk id="6" creationId="{0E3596DD-156A-473E-9BB3-C6A29F7574E9}"/>
          </ac:spMkLst>
        </pc:spChg>
        <pc:spChg chg="add mod">
          <ac:chgData name="Marcelo Javier Prez (prof.)" userId="S::mprez@comunidad.frrq.utn.edu.ar::8c6b2ac3-6c60-4c56-a3ea-8c042ab8bb21" providerId="AD" clId="Web-{CF60B89F-4040-0000-A506-DE0BFDEA02D8}" dt="2021-03-27T14:03:32.630" v="473" actId="20577"/>
          <ac:spMkLst>
            <pc:docMk/>
            <pc:sldMk cId="2139232063" sldId="270"/>
            <ac:spMk id="7" creationId="{28BCEE3B-AAB8-4E2A-989C-ABD827636F83}"/>
          </ac:spMkLst>
        </pc:spChg>
        <pc:spChg chg="add del">
          <ac:chgData name="Marcelo Javier Prez (prof.)" userId="S::mprez@comunidad.frrq.utn.edu.ar::8c6b2ac3-6c60-4c56-a3ea-8c042ab8bb21" providerId="AD" clId="Web-{CF60B89F-4040-0000-A506-DE0BFDEA02D8}" dt="2021-03-27T14:02:01.707" v="374"/>
          <ac:spMkLst>
            <pc:docMk/>
            <pc:sldMk cId="2139232063" sldId="270"/>
            <ac:spMk id="8" creationId="{246D29DF-DB05-4537-BE6D-FFF1147E6D1E}"/>
          </ac:spMkLst>
        </pc:spChg>
        <pc:spChg chg="add del">
          <ac:chgData name="Marcelo Javier Prez (prof.)" userId="S::mprez@comunidad.frrq.utn.edu.ar::8c6b2ac3-6c60-4c56-a3ea-8c042ab8bb21" providerId="AD" clId="Web-{CF60B89F-4040-0000-A506-DE0BFDEA02D8}" dt="2021-03-27T14:02:01.707" v="374"/>
          <ac:spMkLst>
            <pc:docMk/>
            <pc:sldMk cId="2139232063" sldId="270"/>
            <ac:spMk id="11" creationId="{94C5663A-0CE3-4AEE-B47E-FB68D9EBFE1A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4:02:01.722" v="375"/>
          <ac:spMkLst>
            <pc:docMk/>
            <pc:sldMk cId="2139232063" sldId="270"/>
            <ac:spMk id="13" creationId="{2C46C4D6-C474-4E92-B52E-944C1118F7B6}"/>
          </ac:spMkLst>
        </pc:spChg>
        <pc:picChg chg="add mod ord">
          <ac:chgData name="Marcelo Javier Prez (prof.)" userId="S::mprez@comunidad.frrq.utn.edu.ar::8c6b2ac3-6c60-4c56-a3ea-8c042ab8bb21" providerId="AD" clId="Web-{CF60B89F-4040-0000-A506-DE0BFDEA02D8}" dt="2021-03-27T14:02:01.722" v="375"/>
          <ac:picMkLst>
            <pc:docMk/>
            <pc:sldMk cId="2139232063" sldId="270"/>
            <ac:picMk id="4" creationId="{B14E2D20-D17D-4490-997B-3C6D8E630C22}"/>
          </ac:picMkLst>
        </pc:picChg>
      </pc:sldChg>
      <pc:sldChg chg="addSp delSp modSp new mod setBg">
        <pc:chgData name="Marcelo Javier Prez (prof.)" userId="S::mprez@comunidad.frrq.utn.edu.ar::8c6b2ac3-6c60-4c56-a3ea-8c042ab8bb21" providerId="AD" clId="Web-{CF60B89F-4040-0000-A506-DE0BFDEA02D8}" dt="2021-03-27T14:04:23.521" v="577" actId="20577"/>
        <pc:sldMkLst>
          <pc:docMk/>
          <pc:sldMk cId="3137871502" sldId="271"/>
        </pc:sldMkLst>
        <pc:spChg chg="mod">
          <ac:chgData name="Marcelo Javier Prez (prof.)" userId="S::mprez@comunidad.frrq.utn.edu.ar::8c6b2ac3-6c60-4c56-a3ea-8c042ab8bb21" providerId="AD" clId="Web-{CF60B89F-4040-0000-A506-DE0BFDEA02D8}" dt="2021-03-27T14:03:36.099" v="474"/>
          <ac:spMkLst>
            <pc:docMk/>
            <pc:sldMk cId="3137871502" sldId="271"/>
            <ac:spMk id="2" creationId="{AD14646A-89B5-49B9-B5DF-13A837EC5162}"/>
          </ac:spMkLst>
        </pc:spChg>
        <pc:spChg chg="del">
          <ac:chgData name="Marcelo Javier Prez (prof.)" userId="S::mprez@comunidad.frrq.utn.edu.ar::8c6b2ac3-6c60-4c56-a3ea-8c042ab8bb21" providerId="AD" clId="Web-{CF60B89F-4040-0000-A506-DE0BFDEA02D8}" dt="2021-03-27T14:03:21.458" v="452"/>
          <ac:spMkLst>
            <pc:docMk/>
            <pc:sldMk cId="3137871502" sldId="271"/>
            <ac:spMk id="3" creationId="{048235EE-6E1C-46D8-A015-3D55ECFB4004}"/>
          </ac:spMkLst>
        </pc:spChg>
        <pc:spChg chg="add mod">
          <ac:chgData name="Marcelo Javier Prez (prof.)" userId="S::mprez@comunidad.frrq.utn.edu.ar::8c6b2ac3-6c60-4c56-a3ea-8c042ab8bb21" providerId="AD" clId="Web-{CF60B89F-4040-0000-A506-DE0BFDEA02D8}" dt="2021-03-27T14:04:23.521" v="577" actId="20577"/>
          <ac:spMkLst>
            <pc:docMk/>
            <pc:sldMk cId="3137871502" sldId="271"/>
            <ac:spMk id="8" creationId="{599C3735-B42C-49A6-A0C4-81FA8339DE14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4:03:36.099" v="474"/>
          <ac:spMkLst>
            <pc:docMk/>
            <pc:sldMk cId="3137871502" sldId="271"/>
            <ac:spMk id="11" creationId="{0E3596DD-156A-473E-9BB3-C6A29F7574E9}"/>
          </ac:spMkLst>
        </pc:spChg>
        <pc:spChg chg="add">
          <ac:chgData name="Marcelo Javier Prez (prof.)" userId="S::mprez@comunidad.frrq.utn.edu.ar::8c6b2ac3-6c60-4c56-a3ea-8c042ab8bb21" providerId="AD" clId="Web-{CF60B89F-4040-0000-A506-DE0BFDEA02D8}" dt="2021-03-27T14:03:36.099" v="474"/>
          <ac:spMkLst>
            <pc:docMk/>
            <pc:sldMk cId="3137871502" sldId="271"/>
            <ac:spMk id="13" creationId="{2C46C4D6-C474-4E92-B52E-944C1118F7B6}"/>
          </ac:spMkLst>
        </pc:spChg>
        <pc:picChg chg="add mod ord">
          <ac:chgData name="Marcelo Javier Prez (prof.)" userId="S::mprez@comunidad.frrq.utn.edu.ar::8c6b2ac3-6c60-4c56-a3ea-8c042ab8bb21" providerId="AD" clId="Web-{CF60B89F-4040-0000-A506-DE0BFDEA02D8}" dt="2021-03-27T14:03:36.099" v="474"/>
          <ac:picMkLst>
            <pc:docMk/>
            <pc:sldMk cId="3137871502" sldId="271"/>
            <ac:picMk id="4" creationId="{F66E793C-0DBF-4411-AC32-AD46172ACD5B}"/>
          </ac:picMkLst>
        </pc:picChg>
      </pc:sldChg>
      <pc:sldChg chg="new">
        <pc:chgData name="Marcelo Javier Prez (prof.)" userId="S::mprez@comunidad.frrq.utn.edu.ar::8c6b2ac3-6c60-4c56-a3ea-8c042ab8bb21" providerId="AD" clId="Web-{CF60B89F-4040-0000-A506-DE0BFDEA02D8}" dt="2021-03-27T14:05:33.429" v="578"/>
        <pc:sldMkLst>
          <pc:docMk/>
          <pc:sldMk cId="3606505466" sldId="27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67938-DA1B-44EC-9981-B35F1AFEEBC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9E4300D-9E14-4B20-8559-BA69ABEF0E76}">
      <dgm:prSet/>
      <dgm:spPr/>
      <dgm:t>
        <a:bodyPr/>
        <a:lstStyle/>
        <a:p>
          <a:r>
            <a:rPr lang="es-ES"/>
            <a:t>Oposición que presentan los materiales al paso de la corriente eléctrica.</a:t>
          </a:r>
          <a:endParaRPr lang="en-US"/>
        </a:p>
      </dgm:t>
    </dgm:pt>
    <dgm:pt modelId="{32EC4B8B-EC05-4323-8E45-78E9336E4FB2}" type="parTrans" cxnId="{E70C9FFD-73B5-4324-B0DF-7D56D0437ECC}">
      <dgm:prSet/>
      <dgm:spPr/>
      <dgm:t>
        <a:bodyPr/>
        <a:lstStyle/>
        <a:p>
          <a:endParaRPr lang="en-US"/>
        </a:p>
      </dgm:t>
    </dgm:pt>
    <dgm:pt modelId="{A77485A0-E99E-48E4-B5DC-423E0D242656}" type="sibTrans" cxnId="{E70C9FFD-73B5-4324-B0DF-7D56D0437ECC}">
      <dgm:prSet/>
      <dgm:spPr/>
      <dgm:t>
        <a:bodyPr/>
        <a:lstStyle/>
        <a:p>
          <a:endParaRPr lang="en-US"/>
        </a:p>
      </dgm:t>
    </dgm:pt>
    <dgm:pt modelId="{68BA9155-FCEA-4333-A774-343D4B45AA94}">
      <dgm:prSet/>
      <dgm:spPr/>
      <dgm:t>
        <a:bodyPr/>
        <a:lstStyle/>
        <a:p>
          <a:r>
            <a:rPr lang="es-ES"/>
            <a:t>Todos los materiales presentan resistencia en mayor o menor medida.</a:t>
          </a:r>
          <a:endParaRPr lang="en-US"/>
        </a:p>
      </dgm:t>
    </dgm:pt>
    <dgm:pt modelId="{3722CB5D-9AC6-4A30-B262-31210198DB41}" type="parTrans" cxnId="{65D9F30A-3F50-422E-92F2-838C9C3C0A50}">
      <dgm:prSet/>
      <dgm:spPr/>
      <dgm:t>
        <a:bodyPr/>
        <a:lstStyle/>
        <a:p>
          <a:endParaRPr lang="en-US"/>
        </a:p>
      </dgm:t>
    </dgm:pt>
    <dgm:pt modelId="{DCCAC91C-0D43-43B7-8D8C-B217DBE10A8D}" type="sibTrans" cxnId="{65D9F30A-3F50-422E-92F2-838C9C3C0A50}">
      <dgm:prSet/>
      <dgm:spPr/>
      <dgm:t>
        <a:bodyPr/>
        <a:lstStyle/>
        <a:p>
          <a:endParaRPr lang="en-US"/>
        </a:p>
      </dgm:t>
    </dgm:pt>
    <dgm:pt modelId="{E636664E-53BB-4C07-9B6A-C3D8EAB7C8FD}" type="pres">
      <dgm:prSet presAssocID="{2DF67938-DA1B-44EC-9981-B35F1AFEEBCC}" presName="root" presStyleCnt="0">
        <dgm:presLayoutVars>
          <dgm:dir/>
          <dgm:resizeHandles val="exact"/>
        </dgm:presLayoutVars>
      </dgm:prSet>
      <dgm:spPr/>
    </dgm:pt>
    <dgm:pt modelId="{F460540F-2B77-4752-8282-0A8C8C930E76}" type="pres">
      <dgm:prSet presAssocID="{39E4300D-9E14-4B20-8559-BA69ABEF0E76}" presName="compNode" presStyleCnt="0"/>
      <dgm:spPr/>
    </dgm:pt>
    <dgm:pt modelId="{5F9F5D93-25D2-4617-8C94-68D1CE91FBC6}" type="pres">
      <dgm:prSet presAssocID="{39E4300D-9E14-4B20-8559-BA69ABEF0E7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sta"/>
        </a:ext>
      </dgm:extLst>
    </dgm:pt>
    <dgm:pt modelId="{FF271389-7556-4B85-85C7-AF6A0DFE9E2E}" type="pres">
      <dgm:prSet presAssocID="{39E4300D-9E14-4B20-8559-BA69ABEF0E76}" presName="spaceRect" presStyleCnt="0"/>
      <dgm:spPr/>
    </dgm:pt>
    <dgm:pt modelId="{997E969A-15E0-4552-89E6-7FA1707ED530}" type="pres">
      <dgm:prSet presAssocID="{39E4300D-9E14-4B20-8559-BA69ABEF0E76}" presName="textRect" presStyleLbl="revTx" presStyleIdx="0" presStyleCnt="2">
        <dgm:presLayoutVars>
          <dgm:chMax val="1"/>
          <dgm:chPref val="1"/>
        </dgm:presLayoutVars>
      </dgm:prSet>
      <dgm:spPr/>
    </dgm:pt>
    <dgm:pt modelId="{14FF683C-8FBF-4F51-9018-F6C3CC8FC3C0}" type="pres">
      <dgm:prSet presAssocID="{A77485A0-E99E-48E4-B5DC-423E0D242656}" presName="sibTrans" presStyleCnt="0"/>
      <dgm:spPr/>
    </dgm:pt>
    <dgm:pt modelId="{D0FAB003-A08D-49D5-92DF-0B3E3698C4CD}" type="pres">
      <dgm:prSet presAssocID="{68BA9155-FCEA-4333-A774-343D4B45AA94}" presName="compNode" presStyleCnt="0"/>
      <dgm:spPr/>
    </dgm:pt>
    <dgm:pt modelId="{922DAFAE-3FF9-4C22-9666-5C7F89A9EC5D}" type="pres">
      <dgm:prSet presAssocID="{68BA9155-FCEA-4333-A774-343D4B45AA9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FFCCD74F-7758-45EC-81E7-645D8244001C}" type="pres">
      <dgm:prSet presAssocID="{68BA9155-FCEA-4333-A774-343D4B45AA94}" presName="spaceRect" presStyleCnt="0"/>
      <dgm:spPr/>
    </dgm:pt>
    <dgm:pt modelId="{56FDE3D7-AE06-40DD-87B7-FEA63E7ADDD2}" type="pres">
      <dgm:prSet presAssocID="{68BA9155-FCEA-4333-A774-343D4B45AA9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4DCD90A-C06F-4629-9C2E-E575AC26B2E9}" type="presOf" srcId="{2DF67938-DA1B-44EC-9981-B35F1AFEEBCC}" destId="{E636664E-53BB-4C07-9B6A-C3D8EAB7C8FD}" srcOrd="0" destOrd="0" presId="urn:microsoft.com/office/officeart/2018/2/layout/IconLabelList"/>
    <dgm:cxn modelId="{65D9F30A-3F50-422E-92F2-838C9C3C0A50}" srcId="{2DF67938-DA1B-44EC-9981-B35F1AFEEBCC}" destId="{68BA9155-FCEA-4333-A774-343D4B45AA94}" srcOrd="1" destOrd="0" parTransId="{3722CB5D-9AC6-4A30-B262-31210198DB41}" sibTransId="{DCCAC91C-0D43-43B7-8D8C-B217DBE10A8D}"/>
    <dgm:cxn modelId="{85048D7D-0575-4332-99D7-2DDCDB25CC48}" type="presOf" srcId="{39E4300D-9E14-4B20-8559-BA69ABEF0E76}" destId="{997E969A-15E0-4552-89E6-7FA1707ED530}" srcOrd="0" destOrd="0" presId="urn:microsoft.com/office/officeart/2018/2/layout/IconLabelList"/>
    <dgm:cxn modelId="{A574D9F7-9513-42DF-AB11-B4084BB3556F}" type="presOf" srcId="{68BA9155-FCEA-4333-A774-343D4B45AA94}" destId="{56FDE3D7-AE06-40DD-87B7-FEA63E7ADDD2}" srcOrd="0" destOrd="0" presId="urn:microsoft.com/office/officeart/2018/2/layout/IconLabelList"/>
    <dgm:cxn modelId="{E70C9FFD-73B5-4324-B0DF-7D56D0437ECC}" srcId="{2DF67938-DA1B-44EC-9981-B35F1AFEEBCC}" destId="{39E4300D-9E14-4B20-8559-BA69ABEF0E76}" srcOrd="0" destOrd="0" parTransId="{32EC4B8B-EC05-4323-8E45-78E9336E4FB2}" sibTransId="{A77485A0-E99E-48E4-B5DC-423E0D242656}"/>
    <dgm:cxn modelId="{190C2C9B-FFFD-4C22-AB33-18D1BC793BB5}" type="presParOf" srcId="{E636664E-53BB-4C07-9B6A-C3D8EAB7C8FD}" destId="{F460540F-2B77-4752-8282-0A8C8C930E76}" srcOrd="0" destOrd="0" presId="urn:microsoft.com/office/officeart/2018/2/layout/IconLabelList"/>
    <dgm:cxn modelId="{2A08575B-4184-41BC-834D-A79FBDB04FBC}" type="presParOf" srcId="{F460540F-2B77-4752-8282-0A8C8C930E76}" destId="{5F9F5D93-25D2-4617-8C94-68D1CE91FBC6}" srcOrd="0" destOrd="0" presId="urn:microsoft.com/office/officeart/2018/2/layout/IconLabelList"/>
    <dgm:cxn modelId="{61ACAC45-5E78-4F42-A3D9-85AC26A48EF1}" type="presParOf" srcId="{F460540F-2B77-4752-8282-0A8C8C930E76}" destId="{FF271389-7556-4B85-85C7-AF6A0DFE9E2E}" srcOrd="1" destOrd="0" presId="urn:microsoft.com/office/officeart/2018/2/layout/IconLabelList"/>
    <dgm:cxn modelId="{B515E2F3-320A-4362-84EC-3BE84598CE98}" type="presParOf" srcId="{F460540F-2B77-4752-8282-0A8C8C930E76}" destId="{997E969A-15E0-4552-89E6-7FA1707ED530}" srcOrd="2" destOrd="0" presId="urn:microsoft.com/office/officeart/2018/2/layout/IconLabelList"/>
    <dgm:cxn modelId="{BBFFC8CE-3D21-40A4-A865-7BB755C6A799}" type="presParOf" srcId="{E636664E-53BB-4C07-9B6A-C3D8EAB7C8FD}" destId="{14FF683C-8FBF-4F51-9018-F6C3CC8FC3C0}" srcOrd="1" destOrd="0" presId="urn:microsoft.com/office/officeart/2018/2/layout/IconLabelList"/>
    <dgm:cxn modelId="{C3AC8EB3-72D2-4441-A66E-18FDFDA11999}" type="presParOf" srcId="{E636664E-53BB-4C07-9B6A-C3D8EAB7C8FD}" destId="{D0FAB003-A08D-49D5-92DF-0B3E3698C4CD}" srcOrd="2" destOrd="0" presId="urn:microsoft.com/office/officeart/2018/2/layout/IconLabelList"/>
    <dgm:cxn modelId="{86BD6E24-0178-4DDF-887C-A32CAFBC4716}" type="presParOf" srcId="{D0FAB003-A08D-49D5-92DF-0B3E3698C4CD}" destId="{922DAFAE-3FF9-4C22-9666-5C7F89A9EC5D}" srcOrd="0" destOrd="0" presId="urn:microsoft.com/office/officeart/2018/2/layout/IconLabelList"/>
    <dgm:cxn modelId="{CB6EA362-4D90-4881-83AF-69473F15FEC2}" type="presParOf" srcId="{D0FAB003-A08D-49D5-92DF-0B3E3698C4CD}" destId="{FFCCD74F-7758-45EC-81E7-645D8244001C}" srcOrd="1" destOrd="0" presId="urn:microsoft.com/office/officeart/2018/2/layout/IconLabelList"/>
    <dgm:cxn modelId="{09C452B3-2520-40E0-B63B-56B8702E3D96}" type="presParOf" srcId="{D0FAB003-A08D-49D5-92DF-0B3E3698C4CD}" destId="{56FDE3D7-AE06-40DD-87B7-FEA63E7ADDD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D10285-354E-4314-80EB-8AD35C8EF83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ED363B-049A-4327-ACB2-3139E49375ED}">
      <dgm:prSet/>
      <dgm:spPr/>
      <dgm:t>
        <a:bodyPr/>
        <a:lstStyle/>
        <a:p>
          <a:r>
            <a:rPr lang="es-ES"/>
            <a:t>Tensión: Volts [V]</a:t>
          </a:r>
          <a:endParaRPr lang="en-US"/>
        </a:p>
      </dgm:t>
    </dgm:pt>
    <dgm:pt modelId="{C87609A7-252B-4F03-BF2D-6CB16A4752A3}" type="parTrans" cxnId="{26C74C72-AED2-4A80-9103-A1C2DF544E30}">
      <dgm:prSet/>
      <dgm:spPr/>
      <dgm:t>
        <a:bodyPr/>
        <a:lstStyle/>
        <a:p>
          <a:endParaRPr lang="en-US"/>
        </a:p>
      </dgm:t>
    </dgm:pt>
    <dgm:pt modelId="{359B89A4-50AD-4B09-98BB-71E4AC989AD4}" type="sibTrans" cxnId="{26C74C72-AED2-4A80-9103-A1C2DF544E30}">
      <dgm:prSet/>
      <dgm:spPr/>
      <dgm:t>
        <a:bodyPr/>
        <a:lstStyle/>
        <a:p>
          <a:endParaRPr lang="en-US"/>
        </a:p>
      </dgm:t>
    </dgm:pt>
    <dgm:pt modelId="{9DBFC134-60D8-4826-9961-BAE99490BC86}">
      <dgm:prSet/>
      <dgm:spPr/>
      <dgm:t>
        <a:bodyPr/>
        <a:lstStyle/>
        <a:p>
          <a:r>
            <a:rPr lang="es-ES"/>
            <a:t>Corriente / Intensidad: Amper [A]</a:t>
          </a:r>
          <a:endParaRPr lang="en-US"/>
        </a:p>
      </dgm:t>
    </dgm:pt>
    <dgm:pt modelId="{EC8BB8F0-76D9-497F-B994-CE0E8CAA19FD}" type="parTrans" cxnId="{10F6B1DC-A574-4E6B-B702-38FD2AC47848}">
      <dgm:prSet/>
      <dgm:spPr/>
      <dgm:t>
        <a:bodyPr/>
        <a:lstStyle/>
        <a:p>
          <a:endParaRPr lang="en-US"/>
        </a:p>
      </dgm:t>
    </dgm:pt>
    <dgm:pt modelId="{951C7E62-D39A-4ACF-B7C7-C5F865D3B6C4}" type="sibTrans" cxnId="{10F6B1DC-A574-4E6B-B702-38FD2AC47848}">
      <dgm:prSet/>
      <dgm:spPr/>
      <dgm:t>
        <a:bodyPr/>
        <a:lstStyle/>
        <a:p>
          <a:endParaRPr lang="en-US"/>
        </a:p>
      </dgm:t>
    </dgm:pt>
    <dgm:pt modelId="{2E675983-4595-4487-BD96-D71BF4B6E820}">
      <dgm:prSet/>
      <dgm:spPr/>
      <dgm:t>
        <a:bodyPr/>
        <a:lstStyle/>
        <a:p>
          <a:r>
            <a:rPr lang="es-ES"/>
            <a:t>Resistencia: Ohm [W]</a:t>
          </a:r>
          <a:endParaRPr lang="en-US"/>
        </a:p>
      </dgm:t>
    </dgm:pt>
    <dgm:pt modelId="{63E7BAD2-9698-447D-B081-4B670DADBD10}" type="parTrans" cxnId="{EF514BC4-0C71-4FED-8B4D-7711BA3F8AD2}">
      <dgm:prSet/>
      <dgm:spPr/>
      <dgm:t>
        <a:bodyPr/>
        <a:lstStyle/>
        <a:p>
          <a:endParaRPr lang="en-US"/>
        </a:p>
      </dgm:t>
    </dgm:pt>
    <dgm:pt modelId="{584317C6-C4E4-4A9D-AEC8-2DCD32AD0D07}" type="sibTrans" cxnId="{EF514BC4-0C71-4FED-8B4D-7711BA3F8AD2}">
      <dgm:prSet/>
      <dgm:spPr/>
      <dgm:t>
        <a:bodyPr/>
        <a:lstStyle/>
        <a:p>
          <a:endParaRPr lang="en-US"/>
        </a:p>
      </dgm:t>
    </dgm:pt>
    <dgm:pt modelId="{40B2F428-180B-4129-A0B9-CA79CE6ECCD3}" type="pres">
      <dgm:prSet presAssocID="{A4D10285-354E-4314-80EB-8AD35C8EF835}" presName="linear" presStyleCnt="0">
        <dgm:presLayoutVars>
          <dgm:animLvl val="lvl"/>
          <dgm:resizeHandles val="exact"/>
        </dgm:presLayoutVars>
      </dgm:prSet>
      <dgm:spPr/>
    </dgm:pt>
    <dgm:pt modelId="{90713CBA-01FE-4425-8726-88E19495DB2C}" type="pres">
      <dgm:prSet presAssocID="{08ED363B-049A-4327-ACB2-3139E49375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5F0752-77D9-443F-A9F2-4E0015EFE9A8}" type="pres">
      <dgm:prSet presAssocID="{359B89A4-50AD-4B09-98BB-71E4AC989AD4}" presName="spacer" presStyleCnt="0"/>
      <dgm:spPr/>
    </dgm:pt>
    <dgm:pt modelId="{06868C6F-98EF-487E-AFAF-E6D3FD1233DD}" type="pres">
      <dgm:prSet presAssocID="{9DBFC134-60D8-4826-9961-BAE99490BC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8CE990-4DB7-4978-8D92-69C5B7E0C767}" type="pres">
      <dgm:prSet presAssocID="{951C7E62-D39A-4ACF-B7C7-C5F865D3B6C4}" presName="spacer" presStyleCnt="0"/>
      <dgm:spPr/>
    </dgm:pt>
    <dgm:pt modelId="{06E9907A-C5A2-43E2-B9AA-88C44DB90269}" type="pres">
      <dgm:prSet presAssocID="{2E675983-4595-4487-BD96-D71BF4B6E82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6C74C72-AED2-4A80-9103-A1C2DF544E30}" srcId="{A4D10285-354E-4314-80EB-8AD35C8EF835}" destId="{08ED363B-049A-4327-ACB2-3139E49375ED}" srcOrd="0" destOrd="0" parTransId="{C87609A7-252B-4F03-BF2D-6CB16A4752A3}" sibTransId="{359B89A4-50AD-4B09-98BB-71E4AC989AD4}"/>
    <dgm:cxn modelId="{61D03058-9679-407B-9D33-26FDE11E2010}" type="presOf" srcId="{08ED363B-049A-4327-ACB2-3139E49375ED}" destId="{90713CBA-01FE-4425-8726-88E19495DB2C}" srcOrd="0" destOrd="0" presId="urn:microsoft.com/office/officeart/2005/8/layout/vList2"/>
    <dgm:cxn modelId="{EF514BC4-0C71-4FED-8B4D-7711BA3F8AD2}" srcId="{A4D10285-354E-4314-80EB-8AD35C8EF835}" destId="{2E675983-4595-4487-BD96-D71BF4B6E820}" srcOrd="2" destOrd="0" parTransId="{63E7BAD2-9698-447D-B081-4B670DADBD10}" sibTransId="{584317C6-C4E4-4A9D-AEC8-2DCD32AD0D07}"/>
    <dgm:cxn modelId="{CF0475C9-13C9-42F4-AB29-46E7CCDF4C92}" type="presOf" srcId="{2E675983-4595-4487-BD96-D71BF4B6E820}" destId="{06E9907A-C5A2-43E2-B9AA-88C44DB90269}" srcOrd="0" destOrd="0" presId="urn:microsoft.com/office/officeart/2005/8/layout/vList2"/>
    <dgm:cxn modelId="{10F6B1DC-A574-4E6B-B702-38FD2AC47848}" srcId="{A4D10285-354E-4314-80EB-8AD35C8EF835}" destId="{9DBFC134-60D8-4826-9961-BAE99490BC86}" srcOrd="1" destOrd="0" parTransId="{EC8BB8F0-76D9-497F-B994-CE0E8CAA19FD}" sibTransId="{951C7E62-D39A-4ACF-B7C7-C5F865D3B6C4}"/>
    <dgm:cxn modelId="{63CA14E9-EBDF-4F4C-9702-E96BDA8B3897}" type="presOf" srcId="{A4D10285-354E-4314-80EB-8AD35C8EF835}" destId="{40B2F428-180B-4129-A0B9-CA79CE6ECCD3}" srcOrd="0" destOrd="0" presId="urn:microsoft.com/office/officeart/2005/8/layout/vList2"/>
    <dgm:cxn modelId="{62C787EB-158F-4892-B9C8-6EA3B211389C}" type="presOf" srcId="{9DBFC134-60D8-4826-9961-BAE99490BC86}" destId="{06868C6F-98EF-487E-AFAF-E6D3FD1233DD}" srcOrd="0" destOrd="0" presId="urn:microsoft.com/office/officeart/2005/8/layout/vList2"/>
    <dgm:cxn modelId="{D009C8C5-7F5A-4637-BFDB-F32B275FF9EB}" type="presParOf" srcId="{40B2F428-180B-4129-A0B9-CA79CE6ECCD3}" destId="{90713CBA-01FE-4425-8726-88E19495DB2C}" srcOrd="0" destOrd="0" presId="urn:microsoft.com/office/officeart/2005/8/layout/vList2"/>
    <dgm:cxn modelId="{81C9C134-C78E-4B24-8B23-BD5C76AA7459}" type="presParOf" srcId="{40B2F428-180B-4129-A0B9-CA79CE6ECCD3}" destId="{D75F0752-77D9-443F-A9F2-4E0015EFE9A8}" srcOrd="1" destOrd="0" presId="urn:microsoft.com/office/officeart/2005/8/layout/vList2"/>
    <dgm:cxn modelId="{C251C65F-43E1-4C30-921F-683E275D71BE}" type="presParOf" srcId="{40B2F428-180B-4129-A0B9-CA79CE6ECCD3}" destId="{06868C6F-98EF-487E-AFAF-E6D3FD1233DD}" srcOrd="2" destOrd="0" presId="urn:microsoft.com/office/officeart/2005/8/layout/vList2"/>
    <dgm:cxn modelId="{F5D44B35-71ED-4B3D-AF48-A7D5EF434176}" type="presParOf" srcId="{40B2F428-180B-4129-A0B9-CA79CE6ECCD3}" destId="{3E8CE990-4DB7-4978-8D92-69C5B7E0C767}" srcOrd="3" destOrd="0" presId="urn:microsoft.com/office/officeart/2005/8/layout/vList2"/>
    <dgm:cxn modelId="{8C0A2DC6-D512-428F-BB0A-BC07D6CD7EAD}" type="presParOf" srcId="{40B2F428-180B-4129-A0B9-CA79CE6ECCD3}" destId="{06E9907A-C5A2-43E2-B9AA-88C44DB902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F5D93-25D2-4617-8C94-68D1CE91FBC6}">
      <dsp:nvSpPr>
        <dsp:cNvPr id="0" name=""/>
        <dsp:cNvSpPr/>
      </dsp:nvSpPr>
      <dsp:spPr>
        <a:xfrm>
          <a:off x="1747800" y="51327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E969A-15E0-4552-89E6-7FA1707ED530}">
      <dsp:nvSpPr>
        <dsp:cNvPr id="0" name=""/>
        <dsp:cNvSpPr/>
      </dsp:nvSpPr>
      <dsp:spPr>
        <a:xfrm>
          <a:off x="559800" y="292756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Oposición que presentan los materiales al paso de la corriente eléctrica.</a:t>
          </a:r>
          <a:endParaRPr lang="en-US" sz="1700" kern="1200"/>
        </a:p>
      </dsp:txBody>
      <dsp:txXfrm>
        <a:off x="559800" y="2927562"/>
        <a:ext cx="4320000" cy="720000"/>
      </dsp:txXfrm>
    </dsp:sp>
    <dsp:sp modelId="{922DAFAE-3FF9-4C22-9666-5C7F89A9EC5D}">
      <dsp:nvSpPr>
        <dsp:cNvPr id="0" name=""/>
        <dsp:cNvSpPr/>
      </dsp:nvSpPr>
      <dsp:spPr>
        <a:xfrm>
          <a:off x="6823800" y="51327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DE3D7-AE06-40DD-87B7-FEA63E7ADDD2}">
      <dsp:nvSpPr>
        <dsp:cNvPr id="0" name=""/>
        <dsp:cNvSpPr/>
      </dsp:nvSpPr>
      <dsp:spPr>
        <a:xfrm>
          <a:off x="5635800" y="292756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Todos los materiales presentan resistencia en mayor o menor medida.</a:t>
          </a:r>
          <a:endParaRPr lang="en-US" sz="1700" kern="1200"/>
        </a:p>
      </dsp:txBody>
      <dsp:txXfrm>
        <a:off x="5635800" y="2927562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13CBA-01FE-4425-8726-88E19495DB2C}">
      <dsp:nvSpPr>
        <dsp:cNvPr id="0" name=""/>
        <dsp:cNvSpPr/>
      </dsp:nvSpPr>
      <dsp:spPr>
        <a:xfrm>
          <a:off x="0" y="31614"/>
          <a:ext cx="6651253" cy="16759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/>
            <a:t>Tensión: Volts [V]</a:t>
          </a:r>
          <a:endParaRPr lang="en-US" sz="4300" kern="1200"/>
        </a:p>
      </dsp:txBody>
      <dsp:txXfrm>
        <a:off x="81813" y="113427"/>
        <a:ext cx="6487627" cy="1512325"/>
      </dsp:txXfrm>
    </dsp:sp>
    <dsp:sp modelId="{06868C6F-98EF-487E-AFAF-E6D3FD1233DD}">
      <dsp:nvSpPr>
        <dsp:cNvPr id="0" name=""/>
        <dsp:cNvSpPr/>
      </dsp:nvSpPr>
      <dsp:spPr>
        <a:xfrm>
          <a:off x="0" y="1831406"/>
          <a:ext cx="6651253" cy="1675951"/>
        </a:xfrm>
        <a:prstGeom prst="roundRect">
          <a:avLst/>
        </a:prstGeom>
        <a:solidFill>
          <a:schemeClr val="accent2">
            <a:hueOff val="1495074"/>
            <a:satOff val="-2928"/>
            <a:lumOff val="-4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/>
            <a:t>Corriente / Intensidad: Amper [A]</a:t>
          </a:r>
          <a:endParaRPr lang="en-US" sz="4300" kern="1200"/>
        </a:p>
      </dsp:txBody>
      <dsp:txXfrm>
        <a:off x="81813" y="1913219"/>
        <a:ext cx="6487627" cy="1512325"/>
      </dsp:txXfrm>
    </dsp:sp>
    <dsp:sp modelId="{06E9907A-C5A2-43E2-B9AA-88C44DB90269}">
      <dsp:nvSpPr>
        <dsp:cNvPr id="0" name=""/>
        <dsp:cNvSpPr/>
      </dsp:nvSpPr>
      <dsp:spPr>
        <a:xfrm>
          <a:off x="0" y="3631197"/>
          <a:ext cx="6651253" cy="1675951"/>
        </a:xfrm>
        <a:prstGeom prst="roundRect">
          <a:avLst/>
        </a:prstGeom>
        <a:solidFill>
          <a:schemeClr val="accent2">
            <a:hueOff val="2990147"/>
            <a:satOff val="-5857"/>
            <a:lumOff val="-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kern="1200"/>
            <a:t>Resistencia: Ohm [W]</a:t>
          </a:r>
          <a:endParaRPr lang="en-US" sz="4300" kern="1200"/>
        </a:p>
      </dsp:txBody>
      <dsp:txXfrm>
        <a:off x="81813" y="3713010"/>
        <a:ext cx="6487627" cy="1512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2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3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4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9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6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4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8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6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4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1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6FB6BA45-21D7-4ECD-971E-90FC03AE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Placa base">
            <a:extLst>
              <a:ext uri="{FF2B5EF4-FFF2-40B4-BE49-F238E27FC236}">
                <a16:creationId xmlns:a16="http://schemas.microsoft.com/office/drawing/2014/main" id="{C2477FBF-4207-42C1-A8F9-BA37C8EE9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2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87695" y="2886438"/>
            <a:ext cx="3768917" cy="1606163"/>
          </a:xfrm>
        </p:spPr>
        <p:txBody>
          <a:bodyPr>
            <a:normAutofit/>
          </a:bodyPr>
          <a:lstStyle/>
          <a:p>
            <a:r>
              <a:rPr lang="es-ES" sz="4000">
                <a:cs typeface="Calibri Light"/>
              </a:rPr>
              <a:t>ELECTRICIDAD</a:t>
            </a:r>
            <a:endParaRPr lang="es-ES" sz="40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87696" y="4553983"/>
            <a:ext cx="3665550" cy="775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>
                <a:cs typeface="Calibri"/>
              </a:rPr>
              <a:t>Conceptos básicos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B1883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1D1CA6-8F1D-4B95-97F7-56A71256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RESISTENCIA ELÉCTRICA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C166671-D690-48AC-94E1-A11B1C32C6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020894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84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087D93-4198-4E62-BDA7-2094E66E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es-ES" sz="3600"/>
              <a:t>UNIDADES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9FFBCCD-A5FD-4828-B280-34A3D16650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75813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931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330CC1F1-523C-455D-8E99-E17131814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31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A8C784-A8A7-45B0-AD88-9A32BDAB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 dirty="0"/>
              <a:t>LEY DE OHM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36D29876-CC3F-4348-A738-76D4158DF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0537AE-17B2-4E7D-968B-325F8B1B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s-ES" dirty="0"/>
              <a:t>CIRCUITO ELÉCTRICO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B6DA09-700D-4EC5-8317-F11E2AAAF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000"/>
              <a:t>Conjunto compuesto por conductores, resistencias y una fuente de tensión que consume determinada energía.</a:t>
            </a:r>
          </a:p>
        </p:txBody>
      </p:sp>
      <p:pic>
        <p:nvPicPr>
          <p:cNvPr id="5" name="Imagen 5" descr="Imagen que contiene máquina de coser, aparato&#10;&#10;Descripción generada automáticamente">
            <a:extLst>
              <a:ext uri="{FF2B5EF4-FFF2-40B4-BE49-F238E27FC236}">
                <a16:creationId xmlns:a16="http://schemas.microsoft.com/office/drawing/2014/main" id="{9425957C-0DF6-4C3B-AB0E-7CF18C129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307" y="2187395"/>
            <a:ext cx="5998377" cy="24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5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F405D6-0C1C-46F2-863B-EDEB17BC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s-ES" dirty="0"/>
              <a:t>CIRCUITO EN SERIE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8BCEE3B-AAB8-4E2A-989C-ABD82763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La </a:t>
            </a:r>
            <a:r>
              <a:rPr lang="en-US" sz="2000" dirty="0" err="1"/>
              <a:t>corriente</a:t>
            </a:r>
            <a:r>
              <a:rPr lang="en-US" sz="2000" dirty="0"/>
              <a:t> que </a:t>
            </a:r>
            <a:r>
              <a:rPr lang="en-US" sz="2000" dirty="0" err="1"/>
              <a:t>circula</a:t>
            </a:r>
            <a:r>
              <a:rPr lang="en-US" sz="2000" dirty="0"/>
              <a:t> por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resistencia</a:t>
            </a:r>
            <a:r>
              <a:rPr lang="en-US" sz="2000" dirty="0"/>
              <a:t> es la </a:t>
            </a:r>
            <a:r>
              <a:rPr lang="en-US" sz="2000" dirty="0" err="1"/>
              <a:t>misma</a:t>
            </a:r>
            <a:r>
              <a:rPr lang="en-US" sz="2000" dirty="0"/>
              <a:t>.</a:t>
            </a:r>
          </a:p>
          <a:p>
            <a:r>
              <a:rPr lang="en-US" sz="2000" dirty="0"/>
              <a:t>La </a:t>
            </a:r>
            <a:r>
              <a:rPr lang="en-US" sz="2000" dirty="0" err="1"/>
              <a:t>tensión</a:t>
            </a:r>
            <a:r>
              <a:rPr lang="en-US" sz="2000" dirty="0"/>
              <a:t> es </a:t>
            </a:r>
            <a:r>
              <a:rPr lang="en-US" sz="2000" dirty="0" err="1"/>
              <a:t>distinta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que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resistencia</a:t>
            </a:r>
            <a:r>
              <a:rPr lang="en-US" sz="2000" dirty="0"/>
              <a:t> </a:t>
            </a:r>
            <a:r>
              <a:rPr lang="en-US" sz="2000" dirty="0" err="1"/>
              <a:t>provoca</a:t>
            </a:r>
            <a:r>
              <a:rPr lang="en-US" sz="2000" dirty="0"/>
              <a:t> una </a:t>
            </a:r>
            <a:r>
              <a:rPr lang="en-US" sz="2000" dirty="0" err="1"/>
              <a:t>caída</a:t>
            </a:r>
            <a:r>
              <a:rPr lang="en-US" sz="2000" dirty="0"/>
              <a:t> en la </a:t>
            </a:r>
            <a:r>
              <a:rPr lang="en-US" sz="2000" dirty="0" err="1"/>
              <a:t>misma</a:t>
            </a:r>
            <a:r>
              <a:rPr lang="en-US" sz="2000" dirty="0"/>
              <a:t>.</a:t>
            </a:r>
          </a:p>
          <a:p>
            <a:r>
              <a:rPr lang="en-US" sz="2000" dirty="0"/>
              <a:t>Las </a:t>
            </a:r>
            <a:r>
              <a:rPr lang="en-US" sz="2000" dirty="0" err="1"/>
              <a:t>resistencias</a:t>
            </a:r>
            <a:r>
              <a:rPr lang="en-US" sz="2000" dirty="0"/>
              <a:t> se suman.</a:t>
            </a:r>
          </a:p>
        </p:txBody>
      </p: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B14E2D20-D17D-4490-997B-3C6D8E630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2107924"/>
            <a:ext cx="4747547" cy="26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32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14646A-89B5-49B9-B5DF-13A837EC5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s-ES" dirty="0"/>
              <a:t>CIRCUITO EN PARALELO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9C3735-B42C-49A6-A0C4-81FA8339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La </a:t>
            </a:r>
            <a:r>
              <a:rPr lang="en-US" sz="2000" dirty="0" err="1"/>
              <a:t>tensión</a:t>
            </a:r>
            <a:r>
              <a:rPr lang="en-US" sz="2000" dirty="0"/>
              <a:t> en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resistencia</a:t>
            </a:r>
            <a:r>
              <a:rPr lang="en-US" sz="2000" dirty="0"/>
              <a:t> es la </a:t>
            </a:r>
            <a:r>
              <a:rPr lang="en-US" sz="2000" dirty="0" err="1"/>
              <a:t>misma</a:t>
            </a:r>
            <a:r>
              <a:rPr lang="en-US" sz="2000" dirty="0"/>
              <a:t>.</a:t>
            </a:r>
          </a:p>
          <a:p>
            <a:r>
              <a:rPr lang="en-US" sz="2000" dirty="0"/>
              <a:t>La </a:t>
            </a:r>
            <a:r>
              <a:rPr lang="en-US" sz="2000" dirty="0" err="1"/>
              <a:t>corriente</a:t>
            </a:r>
            <a:r>
              <a:rPr lang="en-US" sz="2000" dirty="0"/>
              <a:t> es </a:t>
            </a:r>
            <a:r>
              <a:rPr lang="en-US" sz="2000" dirty="0" err="1"/>
              <a:t>diferente</a:t>
            </a:r>
            <a:r>
              <a:rPr lang="en-US" sz="2000" dirty="0"/>
              <a:t> en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resistencia</a:t>
            </a:r>
            <a:r>
              <a:rPr lang="en-US" sz="2000" dirty="0"/>
              <a:t>.</a:t>
            </a:r>
          </a:p>
          <a:p>
            <a:r>
              <a:rPr lang="en-US" sz="2000" dirty="0"/>
              <a:t>La </a:t>
            </a:r>
            <a:r>
              <a:rPr lang="en-US" sz="2000" dirty="0" err="1"/>
              <a:t>resistencia</a:t>
            </a:r>
            <a:r>
              <a:rPr lang="en-US" sz="2000" dirty="0"/>
              <a:t> total se </a:t>
            </a:r>
            <a:r>
              <a:rPr lang="en-US" sz="2000" dirty="0" err="1"/>
              <a:t>obtiene</a:t>
            </a:r>
            <a:r>
              <a:rPr lang="en-US" sz="2000" dirty="0"/>
              <a:t> </a:t>
            </a:r>
            <a:r>
              <a:rPr lang="en-US" sz="2000" dirty="0" err="1"/>
              <a:t>sumando</a:t>
            </a:r>
            <a:r>
              <a:rPr lang="en-US" sz="2000" dirty="0"/>
              <a:t> las </a:t>
            </a:r>
            <a:r>
              <a:rPr lang="en-US" sz="2000" dirty="0" err="1"/>
              <a:t>inversas</a:t>
            </a:r>
            <a:r>
              <a:rPr lang="en-US" sz="2000" dirty="0"/>
              <a:t> de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resistencia</a:t>
            </a:r>
          </a:p>
        </p:txBody>
      </p:sp>
      <p:pic>
        <p:nvPicPr>
          <p:cNvPr id="4" name="Imagen 4" descr="Diagrama, Esquemático&#10;&#10;Descripción generada automáticamente">
            <a:extLst>
              <a:ext uri="{FF2B5EF4-FFF2-40B4-BE49-F238E27FC236}">
                <a16:creationId xmlns:a16="http://schemas.microsoft.com/office/drawing/2014/main" id="{F66E793C-0DBF-4411-AC32-AD46172AC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2237142"/>
            <a:ext cx="4747547" cy="24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7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80032-CBEB-429B-B6EB-11FCADEC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CORRIENTE ALTERNA Y CORRIENTE CONTÍNUA</a:t>
            </a:r>
          </a:p>
        </p:txBody>
      </p:sp>
      <p:pic>
        <p:nvPicPr>
          <p:cNvPr id="7" name="Imagen 7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9BC24460-65EB-402B-B2EA-27D535308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760" y="2011680"/>
            <a:ext cx="7396480" cy="4160520"/>
          </a:xfrm>
        </p:spPr>
      </p:pic>
    </p:spTree>
    <p:extLst>
      <p:ext uri="{BB962C8B-B14F-4D97-AF65-F5344CB8AC3E}">
        <p14:creationId xmlns:p14="http://schemas.microsoft.com/office/powerpoint/2010/main" val="360650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13BBE-959F-477F-82D9-983D6C63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MONOFÁSICA O TRIFÁSICA</a:t>
            </a:r>
          </a:p>
        </p:txBody>
      </p:sp>
      <p:pic>
        <p:nvPicPr>
          <p:cNvPr id="4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AB9861D-52B6-467B-8D25-F3E83AE7B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4" b="14483"/>
          <a:stretch/>
        </p:blipFill>
        <p:spPr>
          <a:xfrm>
            <a:off x="2397760" y="2011680"/>
            <a:ext cx="7382124" cy="3557965"/>
          </a:xfrm>
        </p:spPr>
      </p:pic>
    </p:spTree>
    <p:extLst>
      <p:ext uri="{BB962C8B-B14F-4D97-AF65-F5344CB8AC3E}">
        <p14:creationId xmlns:p14="http://schemas.microsoft.com/office/powerpoint/2010/main" val="789791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2CA5A-B9B5-4B15-948D-ED70C7F1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POTENCIA Y ENERGIA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5976D7-F740-4C62-B654-1D52E887A7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Energía: </a:t>
            </a:r>
            <a:r>
              <a:rPr lang="es-ES" dirty="0">
                <a:ea typeface="+mn-lt"/>
                <a:cs typeface="+mn-lt"/>
              </a:rPr>
              <a:t>lo que resulta de la existencia de una tensión y permite establecer una corriente eléctrica entre ambos. Se mide en vatios hora (</a:t>
            </a:r>
            <a:r>
              <a:rPr lang="es-ES" b="1" dirty="0" err="1">
                <a:ea typeface="+mn-lt"/>
                <a:cs typeface="+mn-lt"/>
              </a:rPr>
              <a:t>Wh</a:t>
            </a:r>
            <a:r>
              <a:rPr lang="es-ES" dirty="0">
                <a:ea typeface="+mn-lt"/>
                <a:cs typeface="+mn-lt"/>
              </a:rPr>
              <a:t>). </a:t>
            </a:r>
            <a:endParaRPr lang="es-ES">
              <a:ea typeface="+mn-lt"/>
              <a:cs typeface="+mn-lt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FDAB91-F290-402D-B122-C17BDA0B42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+mn-lt"/>
                <a:cs typeface="+mn-lt"/>
              </a:rPr>
              <a:t>Potencia: es la proporción por unidad de tiempo, o ritmo, con la cual la energía eléctrica es transferida por un circuito eléctrico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22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C42F2-0DF5-4273-909D-F0A2CC3C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se descubrió?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82C678A3-C887-4CD3-950F-67D4821B8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75" y="2229802"/>
            <a:ext cx="6572250" cy="3724275"/>
          </a:xfrm>
        </p:spPr>
      </p:pic>
    </p:spTree>
    <p:extLst>
      <p:ext uri="{BB962C8B-B14F-4D97-AF65-F5344CB8AC3E}">
        <p14:creationId xmlns:p14="http://schemas.microsoft.com/office/powerpoint/2010/main" val="2399388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269BDC9-F5DC-4A16-9583-2F8CE418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F901F2-390C-4A07-85FF-D696E356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063296"/>
            <a:ext cx="9144000" cy="11526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i="1"/>
              <a:t>LEY DE WATT</a:t>
            </a:r>
          </a:p>
        </p:txBody>
      </p:sp>
      <p:pic>
        <p:nvPicPr>
          <p:cNvPr id="4" name="Imagen 4" descr="Forma, Polígono&#10;&#10;Descripción generada automáticamente">
            <a:extLst>
              <a:ext uri="{FF2B5EF4-FFF2-40B4-BE49-F238E27FC236}">
                <a16:creationId xmlns:a16="http://schemas.microsoft.com/office/drawing/2014/main" id="{A9B461A3-52D2-4769-8F8D-1EBF1E883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093" y="643467"/>
            <a:ext cx="7713813" cy="31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2C42F2-0DF5-4273-909D-F0A2CC3C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s-ES" dirty="0"/>
              <a:t>Dividamos la gota de agua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86EA19-0547-4522-8FF6-1D4A05898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Cada </a:t>
            </a:r>
            <a:r>
              <a:rPr lang="en-US" sz="2000" dirty="0" err="1"/>
              <a:t>átomo</a:t>
            </a:r>
            <a:r>
              <a:rPr lang="en-US" sz="2000" dirty="0"/>
              <a:t> </a:t>
            </a:r>
            <a:r>
              <a:rPr lang="en-US" sz="2000" dirty="0" err="1"/>
              <a:t>tiene</a:t>
            </a:r>
            <a:r>
              <a:rPr lang="en-US" sz="2000" dirty="0"/>
              <a:t> la </a:t>
            </a:r>
            <a:r>
              <a:rPr lang="en-US" sz="2000" dirty="0" err="1"/>
              <a:t>misma</a:t>
            </a:r>
            <a:r>
              <a:rPr lang="en-US" sz="2000" dirty="0"/>
              <a:t> </a:t>
            </a:r>
            <a:r>
              <a:rPr lang="en-US" sz="2000" dirty="0" err="1"/>
              <a:t>cantidad</a:t>
            </a:r>
            <a:r>
              <a:rPr lang="en-US" sz="2000" dirty="0"/>
              <a:t> de cargas </a:t>
            </a:r>
            <a:r>
              <a:rPr lang="en-US" sz="2000" dirty="0" err="1"/>
              <a:t>positivas</a:t>
            </a:r>
            <a:r>
              <a:rPr lang="en-US" sz="2000" dirty="0"/>
              <a:t> y </a:t>
            </a:r>
            <a:r>
              <a:rPr lang="en-US" sz="2000" dirty="0" err="1"/>
              <a:t>negativas</a:t>
            </a:r>
            <a:r>
              <a:rPr lang="en-US" sz="2000" dirty="0"/>
              <a:t>. </a:t>
            </a:r>
            <a:endParaRPr lang="es-ES" dirty="0"/>
          </a:p>
          <a:p>
            <a:r>
              <a:rPr lang="en-US" sz="2000" dirty="0"/>
              <a:t>Eso lo </a:t>
            </a:r>
            <a:r>
              <a:rPr lang="en-US" sz="2000" dirty="0" err="1"/>
              <a:t>hace</a:t>
            </a:r>
            <a:r>
              <a:rPr lang="en-US" sz="2000" dirty="0"/>
              <a:t> </a:t>
            </a:r>
            <a:r>
              <a:rPr lang="en-US" sz="2000" dirty="0" err="1"/>
              <a:t>electricamente</a:t>
            </a:r>
            <a:r>
              <a:rPr lang="en-US" sz="2000" dirty="0"/>
              <a:t> </a:t>
            </a:r>
            <a:r>
              <a:rPr lang="en-US" sz="2000" dirty="0" err="1"/>
              <a:t>neutro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pasa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pierde</a:t>
            </a:r>
            <a:r>
              <a:rPr lang="en-US" sz="2000" dirty="0"/>
              <a:t> un </a:t>
            </a:r>
            <a:r>
              <a:rPr lang="en-US" sz="2000" dirty="0" err="1"/>
              <a:t>electrón</a:t>
            </a:r>
            <a:r>
              <a:rPr lang="en-US" sz="2000" dirty="0"/>
              <a:t>?</a:t>
            </a:r>
          </a:p>
        </p:txBody>
      </p:sp>
      <p:pic>
        <p:nvPicPr>
          <p:cNvPr id="4" name="Imagen 4" descr="Diagrama, Esquemático&#10;&#10;Descripción generada automáticamente">
            <a:extLst>
              <a:ext uri="{FF2B5EF4-FFF2-40B4-BE49-F238E27FC236}">
                <a16:creationId xmlns:a16="http://schemas.microsoft.com/office/drawing/2014/main" id="{B5930E28-53A9-4BA8-905A-8E20026C5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496" y="1646014"/>
            <a:ext cx="5725206" cy="33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3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DCA9B-696F-461E-98C6-EC5E3073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desprender electrones?</a:t>
            </a:r>
          </a:p>
        </p:txBody>
      </p:sp>
      <p:pic>
        <p:nvPicPr>
          <p:cNvPr id="4" name="Imagen 4" descr="Diagrama, Texto&#10;&#10;Descripción generada automáticamente">
            <a:extLst>
              <a:ext uri="{FF2B5EF4-FFF2-40B4-BE49-F238E27FC236}">
                <a16:creationId xmlns:a16="http://schemas.microsoft.com/office/drawing/2014/main" id="{B3DB4E4A-D59B-4CE4-BBFD-28FBDF4CE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56" t="42321" r="27273" b="341"/>
          <a:stretch/>
        </p:blipFill>
        <p:spPr>
          <a:xfrm>
            <a:off x="3523602" y="1867907"/>
            <a:ext cx="4922927" cy="4408742"/>
          </a:xfrm>
        </p:spPr>
      </p:pic>
    </p:spTree>
    <p:extLst>
      <p:ext uri="{BB962C8B-B14F-4D97-AF65-F5344CB8AC3E}">
        <p14:creationId xmlns:p14="http://schemas.microsoft.com/office/powerpoint/2010/main" val="81747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04EA62-7266-4796-A110-5B2EB995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s-ES" dirty="0"/>
              <a:t>TEORÍA ELECTRÓNICA</a:t>
            </a:r>
          </a:p>
        </p:txBody>
      </p:sp>
      <p:pic>
        <p:nvPicPr>
          <p:cNvPr id="5" name="Picture 4" descr="Burbujas en el agua">
            <a:extLst>
              <a:ext uri="{FF2B5EF4-FFF2-40B4-BE49-F238E27FC236}">
                <a16:creationId xmlns:a16="http://schemas.microsoft.com/office/drawing/2014/main" id="{5274F255-1608-44B5-8865-FE4748A51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53" b="-3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4F7004-5928-4DA3-8B64-8B6B1F5E7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" sz="2000">
                <a:ea typeface="+mn-lt"/>
                <a:cs typeface="+mn-lt"/>
              </a:rPr>
              <a:t>Todos los efectos eléctricos y electrónicos están provocados ya sea por el desplazamiento de electrones de un lugar a otro, o debido a que hay demasiados, o muy pocos, en un lugar determinado, en un momento dado.</a:t>
            </a:r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406754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282B9-BC89-4170-A325-613450CE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¿Por dónde se desplazan?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0B9AB7-0223-4A68-AAE9-D8340BE20C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s-ES" sz="2000"/>
              <a:t>Conductores</a:t>
            </a:r>
          </a:p>
          <a:p>
            <a:r>
              <a:rPr lang="es-ES" sz="2000"/>
              <a:t>Semiconductores</a:t>
            </a:r>
          </a:p>
          <a:p>
            <a:r>
              <a:rPr lang="es-ES" sz="2000"/>
              <a:t>Superconductores</a:t>
            </a:r>
          </a:p>
          <a:p>
            <a:endParaRPr lang="es-ES" sz="2000"/>
          </a:p>
          <a:p>
            <a:r>
              <a:rPr lang="es-ES" sz="2000"/>
              <a:t>Aislantes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A89B08-BE55-44B1-B675-D8723FC6C9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¿Cuál es la importancia desde el punto de vista de seguridad de estos materiales?</a:t>
            </a:r>
          </a:p>
        </p:txBody>
      </p:sp>
    </p:spTree>
    <p:extLst>
      <p:ext uri="{BB962C8B-B14F-4D97-AF65-F5344CB8AC3E}">
        <p14:creationId xmlns:p14="http://schemas.microsoft.com/office/powerpoint/2010/main" val="203384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Bombillas blancas con una amarilla que sobresale">
            <a:extLst>
              <a:ext uri="{FF2B5EF4-FFF2-40B4-BE49-F238E27FC236}">
                <a16:creationId xmlns:a16="http://schemas.microsoft.com/office/drawing/2014/main" id="{8DF790B1-B780-46F3-A69C-52D5EB266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60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C5A6CB-F318-4C72-830B-77BC152D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834174"/>
            <a:ext cx="5257800" cy="170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i="1"/>
              <a:t>¿QUÉ CONCEPTOS CONOCEN?</a:t>
            </a:r>
          </a:p>
        </p:txBody>
      </p:sp>
    </p:spTree>
    <p:extLst>
      <p:ext uri="{BB962C8B-B14F-4D97-AF65-F5344CB8AC3E}">
        <p14:creationId xmlns:p14="http://schemas.microsoft.com/office/powerpoint/2010/main" val="152286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449219-4256-4B07-B639-04B5B195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s-ES" dirty="0"/>
              <a:t>CORRIENTE ELÉCTRICA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B75916-0DFC-4FF6-B01B-33C0DE0B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000"/>
              <a:t>Cargas eléctricas en movimiento.</a:t>
            </a:r>
          </a:p>
          <a:p>
            <a:r>
              <a:rPr lang="es-ES" sz="2000"/>
              <a:t>Cargas eléctricas que pasan en momento dado, por una sección de un conductor.</a:t>
            </a:r>
          </a:p>
        </p:txBody>
      </p: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FE437FAA-CD90-484D-B1EB-C7E403809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7" r="16738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273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AC360E-256E-4A24-BEEB-98A8ED8B4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cap="all"/>
              <a:t>Diferencia de potencial eléctrico que existe entre dos puntos de un circuito.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B8C101-7BAD-49BE-B0A5-9C7D077E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/>
              <a:t>TENSIÓN ELÉCTRICA</a:t>
            </a:r>
          </a:p>
        </p:txBody>
      </p:sp>
      <p:pic>
        <p:nvPicPr>
          <p:cNvPr id="4" name="Imagen 4" descr="Diagrama, Esquemático&#10;&#10;Descripción generada automáticamente">
            <a:extLst>
              <a:ext uri="{FF2B5EF4-FFF2-40B4-BE49-F238E27FC236}">
                <a16:creationId xmlns:a16="http://schemas.microsoft.com/office/drawing/2014/main" id="{B965EFB4-D9CE-468D-AE7F-6256E6BC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652" y="643467"/>
            <a:ext cx="35654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1456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2F281A"/>
      </a:dk2>
      <a:lt2>
        <a:srgbClr val="F0F1F3"/>
      </a:lt2>
      <a:accent1>
        <a:srgbClr val="B1883B"/>
      </a:accent1>
      <a:accent2>
        <a:srgbClr val="C3684D"/>
      </a:accent2>
      <a:accent3>
        <a:srgbClr val="A0A641"/>
      </a:accent3>
      <a:accent4>
        <a:srgbClr val="3B74B1"/>
      </a:accent4>
      <a:accent5>
        <a:srgbClr val="4D55C3"/>
      </a:accent5>
      <a:accent6>
        <a:srgbClr val="663DB2"/>
      </a:accent6>
      <a:hlink>
        <a:srgbClr val="3F6CB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BrushVTI</vt:lpstr>
      <vt:lpstr>ELECTRICIDAD</vt:lpstr>
      <vt:lpstr>¿Cómo se descubrió?</vt:lpstr>
      <vt:lpstr>Dividamos la gota de agua</vt:lpstr>
      <vt:lpstr>¿Cómo desprender electrones?</vt:lpstr>
      <vt:lpstr>TEORÍA ELECTRÓNICA</vt:lpstr>
      <vt:lpstr>¿Por dónde se desplazan?</vt:lpstr>
      <vt:lpstr>¿QUÉ CONCEPTOS CONOCEN?</vt:lpstr>
      <vt:lpstr>CORRIENTE ELÉCTRICA</vt:lpstr>
      <vt:lpstr>TENSIÓN ELÉCTRICA</vt:lpstr>
      <vt:lpstr>RESISTENCIA ELÉCTRICA</vt:lpstr>
      <vt:lpstr>UNIDADES</vt:lpstr>
      <vt:lpstr>Presentación de PowerPoint</vt:lpstr>
      <vt:lpstr>LEY DE OHM</vt:lpstr>
      <vt:lpstr>CIRCUITO ELÉCTRICO</vt:lpstr>
      <vt:lpstr>CIRCUITO EN SERIE</vt:lpstr>
      <vt:lpstr>CIRCUITO EN PARALELO</vt:lpstr>
      <vt:lpstr>CORRIENTE ALTERNA Y CORRIENTE CONTÍNUA</vt:lpstr>
      <vt:lpstr>MONOFÁSICA O TRIFÁSICA</vt:lpstr>
      <vt:lpstr>POTENCIA Y ENERGIA</vt:lpstr>
      <vt:lpstr>LEY DE WATT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183</cp:revision>
  <dcterms:created xsi:type="dcterms:W3CDTF">2021-03-27T13:03:01Z</dcterms:created>
  <dcterms:modified xsi:type="dcterms:W3CDTF">2021-03-27T14:20:33Z</dcterms:modified>
</cp:coreProperties>
</file>