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ebp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C01E16-0290-43BE-A39A-2F87F233F6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Inteligencias múltiples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0519645-DCB5-4F32-8D28-2F9979803C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Unidad 4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71509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D98B2EB7-0607-43E6-A293-24255A709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55374"/>
            <a:ext cx="6164653" cy="609600"/>
          </a:xfrm>
        </p:spPr>
        <p:txBody>
          <a:bodyPr/>
          <a:lstStyle/>
          <a:p>
            <a:r>
              <a:rPr lang="es-MX" dirty="0"/>
              <a:t>Howard Gardner (1943</a:t>
            </a:r>
            <a:endParaRPr lang="es-AR" dirty="0"/>
          </a:p>
        </p:txBody>
      </p:sp>
      <p:pic>
        <p:nvPicPr>
          <p:cNvPr id="8" name="Marcador de posición de imagen 7">
            <a:extLst>
              <a:ext uri="{FF2B5EF4-FFF2-40B4-BE49-F238E27FC236}">
                <a16:creationId xmlns:a16="http://schemas.microsoft.com/office/drawing/2014/main" id="{52B9845E-7617-4108-A1AD-A974977F729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9814" r="29814"/>
          <a:stretch>
            <a:fillRect/>
          </a:stretch>
        </p:blipFill>
        <p:spPr/>
      </p:pic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37225FBA-690D-48CF-BB7E-A1DC8873B5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8540" y="1696279"/>
            <a:ext cx="7036904" cy="4797286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AR" sz="2000" dirty="0"/>
              <a:t>Psicólogo, investigador y profesor de la Universidad de Harvard, conocido en el ámbito científico por sus investigaciones en el análisis de las capacidades cognitivas y por haber formulado la teoría de las inteligencias múltiples. Gran implicancia en la mejora global de la educación.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AR" sz="2000" dirty="0"/>
              <a:t>No existe una inteligencia única en el ser humano, sino una diversidad de inteligencias que marcan las potencialidades y acentos significativos de cada individuo, trazados por las fortalezas y debilidades en toda una serie de escenarios de expansión.</a:t>
            </a:r>
          </a:p>
        </p:txBody>
      </p:sp>
    </p:spTree>
    <p:extLst>
      <p:ext uri="{BB962C8B-B14F-4D97-AF65-F5344CB8AC3E}">
        <p14:creationId xmlns:p14="http://schemas.microsoft.com/office/powerpoint/2010/main" val="4014447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FE2705C7-61D4-40AF-BF87-68DC87541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742122"/>
          </a:xfrm>
        </p:spPr>
        <p:txBody>
          <a:bodyPr/>
          <a:lstStyle/>
          <a:p>
            <a:r>
              <a:rPr lang="es-MX" dirty="0"/>
              <a:t>Inteligencia </a:t>
            </a:r>
            <a:endParaRPr lang="es-AR" dirty="0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2A2FDBE1-8DDF-4820-A681-8A38D977E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3" y="1815549"/>
            <a:ext cx="11277600" cy="443285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AR" sz="2400" dirty="0"/>
              <a:t>INTELIGENCIA</a:t>
            </a:r>
            <a:r>
              <a:rPr lang="es-AR" sz="2000" dirty="0">
                <a:sym typeface="Wingdings" panose="05000000000000000000" pitchFamily="2" charset="2"/>
              </a:rPr>
              <a:t> </a:t>
            </a:r>
            <a:r>
              <a:rPr lang="es-AR" sz="2000" dirty="0"/>
              <a:t> La capacidad de ordenar los pensamientos y coordinarlos con las acciones. </a:t>
            </a:r>
          </a:p>
          <a:p>
            <a:pPr>
              <a:lnSpc>
                <a:spcPct val="150000"/>
              </a:lnSpc>
            </a:pPr>
            <a:r>
              <a:rPr lang="es-AR" sz="2000" dirty="0"/>
              <a:t>Teoría básica resumida</a:t>
            </a:r>
            <a:r>
              <a:rPr lang="es-AR" sz="2000" dirty="0">
                <a:sym typeface="Wingdings" panose="05000000000000000000" pitchFamily="2" charset="2"/>
              </a:rPr>
              <a:t> </a:t>
            </a:r>
            <a:r>
              <a:rPr lang="es-AR" sz="2000" dirty="0"/>
              <a:t> cada persona tiene 7 inteligencias, habilidades cognoscitivas. Estas inteligencias trabajan juntas, aunque como entidades semiautónomas. </a:t>
            </a:r>
          </a:p>
          <a:p>
            <a:pPr>
              <a:lnSpc>
                <a:spcPct val="150000"/>
              </a:lnSpc>
            </a:pPr>
            <a:r>
              <a:rPr lang="es-AR" sz="2000" dirty="0"/>
              <a:t>Cada persona desarrolla unas más que otras.</a:t>
            </a:r>
          </a:p>
          <a:p>
            <a:pPr>
              <a:lnSpc>
                <a:spcPct val="150000"/>
              </a:lnSpc>
            </a:pPr>
            <a:r>
              <a:rPr lang="es-AR" sz="2000" dirty="0"/>
              <a:t>Diferentes culturas y segmentos de la sociedad ponen diferentes énfasis en ellas.</a:t>
            </a:r>
          </a:p>
          <a:p>
            <a:pPr>
              <a:lnSpc>
                <a:spcPct val="150000"/>
              </a:lnSpc>
            </a:pPr>
            <a:r>
              <a:rPr lang="es-AR" sz="2000" dirty="0"/>
              <a:t>No es una cantidad que se pueda medir con un número como lo es el cociente intelectual (CI)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35162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667C23-CFFD-4CCA-B0A7-0B10E3F27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649357"/>
          </a:xfrm>
        </p:spPr>
        <p:txBody>
          <a:bodyPr/>
          <a:lstStyle/>
          <a:p>
            <a:r>
              <a:rPr lang="es-MX" dirty="0"/>
              <a:t>inteligencia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687DE5-AFE5-40D8-806C-1AA6755F1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305" y="1840832"/>
            <a:ext cx="10485922" cy="478525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MX" sz="2000" b="1" u="sng" dirty="0"/>
              <a:t>Visión tradicional</a:t>
            </a:r>
            <a:r>
              <a:rPr lang="es-MX" sz="2000" dirty="0">
                <a:sym typeface="Wingdings" panose="05000000000000000000" pitchFamily="2" charset="2"/>
              </a:rPr>
              <a:t> inteligencia como habilidad innata, facultad del individuo que no cambia mucho con el tiempo o la experiencia.</a:t>
            </a:r>
          </a:p>
          <a:p>
            <a:pPr>
              <a:lnSpc>
                <a:spcPct val="150000"/>
              </a:lnSpc>
            </a:pPr>
            <a:r>
              <a:rPr lang="es-AR" sz="2000" b="1" u="sng" dirty="0"/>
              <a:t>Teoría de inteligencias múltiples</a:t>
            </a:r>
            <a:r>
              <a:rPr lang="es-AR" sz="2000" dirty="0">
                <a:sym typeface="Wingdings" panose="05000000000000000000" pitchFamily="2" charset="2"/>
              </a:rPr>
              <a:t> pluraliza el concepto. Habilidad para resolver problemas o elaborar productos de importancia en un contexto cultural;</a:t>
            </a:r>
          </a:p>
          <a:p>
            <a:pPr>
              <a:lnSpc>
                <a:spcPct val="150000"/>
              </a:lnSpc>
            </a:pPr>
            <a:r>
              <a:rPr lang="es-AR" sz="2000" dirty="0">
                <a:sym typeface="Wingdings" panose="05000000000000000000" pitchFamily="2" charset="2"/>
              </a:rPr>
              <a:t>Permite plantear objetivos y determinar el camino adecuado que lleva a dicha meta. </a:t>
            </a:r>
          </a:p>
          <a:p>
            <a:pPr>
              <a:lnSpc>
                <a:spcPct val="150000"/>
              </a:lnSpc>
            </a:pPr>
            <a:r>
              <a:rPr lang="es-AR" sz="2000" dirty="0">
                <a:sym typeface="Wingdings" panose="05000000000000000000" pitchFamily="2" charset="2"/>
              </a:rPr>
              <a:t>Crucial en funciones como adquisición y trasmisión de conocimientos; expresión de opiniones y sentimientos.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20320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483CF5-D8D5-458F-9B3A-94C11224C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808383"/>
          </a:xfrm>
        </p:spPr>
        <p:txBody>
          <a:bodyPr/>
          <a:lstStyle/>
          <a:p>
            <a:r>
              <a:rPr lang="es-MX" dirty="0"/>
              <a:t>inteligencia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B4D06A-BD23-464D-81F0-C8EA9A227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8"/>
            <a:ext cx="10131425" cy="365715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MX" sz="2000" dirty="0"/>
              <a:t>Cada inteligencia se activa o se “dispara” a partir de información interna o externa. Por ej.: el núcleo de la inteligencia musical es la sensibilidad para entonar bien. </a:t>
            </a:r>
          </a:p>
          <a:p>
            <a:pPr>
              <a:lnSpc>
                <a:spcPct val="150000"/>
              </a:lnSpc>
            </a:pPr>
            <a:r>
              <a:rPr lang="es-MX" sz="2000" dirty="0"/>
              <a:t>No actúan de forma aislada. En una operación actúan varias de ellas al mismo tiempo.</a:t>
            </a:r>
          </a:p>
          <a:p>
            <a:pPr>
              <a:lnSpc>
                <a:spcPct val="150000"/>
              </a:lnSpc>
            </a:pPr>
            <a:r>
              <a:rPr lang="es-MX" sz="2000" dirty="0"/>
              <a:t>También deben codificarse, en un sistema de significados producto de la cultura.</a:t>
            </a:r>
          </a:p>
          <a:p>
            <a:pPr>
              <a:lnSpc>
                <a:spcPct val="150000"/>
              </a:lnSpc>
            </a:pPr>
            <a:r>
              <a:rPr lang="es-AR" sz="2000" dirty="0"/>
              <a:t>Se trata de capacidad universal del ser humano, pero se asocia al entorno cultural.</a:t>
            </a:r>
          </a:p>
          <a:p>
            <a:endParaRPr lang="es-MX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0975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BC071D-0835-4C13-B5D6-48E6229C7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609600"/>
          </a:xfrm>
        </p:spPr>
        <p:txBody>
          <a:bodyPr>
            <a:normAutofit fontScale="90000"/>
          </a:bodyPr>
          <a:lstStyle/>
          <a:p>
            <a:r>
              <a:rPr lang="es-MX" dirty="0"/>
              <a:t>Inteligencias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4DBBC8-022C-40F2-AE77-8D5B534FF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563757"/>
            <a:ext cx="10512286" cy="5009321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AR" sz="2400" b="1" dirty="0"/>
              <a:t>Inteligencia lingüística</a:t>
            </a:r>
            <a:r>
              <a:rPr lang="es-AR" sz="2000" dirty="0">
                <a:sym typeface="Wingdings" panose="05000000000000000000" pitchFamily="2" charset="2"/>
              </a:rPr>
              <a:t> </a:t>
            </a:r>
            <a:r>
              <a:rPr lang="es-AR" sz="2000" dirty="0"/>
              <a:t>En los niños/as se aprecia en su facilidad para escribir, leer, contar cuentos o hacer crucigramas.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AR" sz="2400" b="1" dirty="0"/>
              <a:t>Inteligencia lógico-matemática</a:t>
            </a:r>
            <a:r>
              <a:rPr lang="es-AR" sz="2400" b="1" dirty="0">
                <a:sym typeface="Wingdings" panose="05000000000000000000" pitchFamily="2" charset="2"/>
              </a:rPr>
              <a:t> </a:t>
            </a:r>
            <a:r>
              <a:rPr lang="es-AR" sz="2000" dirty="0"/>
              <a:t>Se aprecia en los menores por su interés en patrones de medida, categorías y relaciones. Facilidad para la resolución de problemas aritméticos, juegos de estrategia y experimentos.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AR" sz="2400" b="1" dirty="0"/>
              <a:t>Inteligencia visual y espacial</a:t>
            </a:r>
            <a:r>
              <a:rPr lang="es-AR" sz="2400" b="1" dirty="0">
                <a:sym typeface="Wingdings" panose="05000000000000000000" pitchFamily="2" charset="2"/>
              </a:rPr>
              <a:t> </a:t>
            </a:r>
            <a:r>
              <a:rPr lang="es-AR" sz="2000" dirty="0"/>
              <a:t>Los niños/as piensan en imágenes y dibujos. Tienen facilidad para resolver rompecabezas, dedican el tiempo libre a dibujar, prefieren juegos constructivos, etc.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4530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859F25-4619-42C4-9BC3-CFD44C297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808383"/>
          </a:xfrm>
        </p:spPr>
        <p:txBody>
          <a:bodyPr/>
          <a:lstStyle/>
          <a:p>
            <a:r>
              <a:rPr lang="es-MX" dirty="0"/>
              <a:t>Inteligencias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08C682-B390-48E7-835D-1F5D71DFA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70" y="1908313"/>
            <a:ext cx="10919791" cy="4572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AR" sz="2400" b="1" dirty="0"/>
              <a:t>Inteligencia musical</a:t>
            </a:r>
            <a:r>
              <a:rPr lang="es-AR" sz="2000" dirty="0">
                <a:sym typeface="Wingdings" panose="05000000000000000000" pitchFamily="2" charset="2"/>
              </a:rPr>
              <a:t> </a:t>
            </a:r>
            <a:r>
              <a:rPr lang="es-AR" sz="2000" dirty="0"/>
              <a:t>Los menores se manifiestan frecuentemente con canciones y sonidos. Identifican con facilidad los sonidos.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AR" sz="2400" b="1" dirty="0"/>
              <a:t>Inteligencia corporal cenestésica</a:t>
            </a:r>
            <a:r>
              <a:rPr lang="es-AR" sz="2400" b="1" dirty="0">
                <a:sym typeface="Wingdings" panose="05000000000000000000" pitchFamily="2" charset="2"/>
              </a:rPr>
              <a:t> </a:t>
            </a:r>
            <a:r>
              <a:rPr lang="es-AR" sz="2000" dirty="0"/>
              <a:t>Facilidad para procesar el conocimiento a través de las sensaciones corporales; capacidad para realizar actividades que requieren fuerza, rapidez, flexibilidad, coordinación óculo-manual y equilibrio.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38403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786830-C8D9-4F82-811B-2D1F9DD4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781878"/>
          </a:xfrm>
        </p:spPr>
        <p:txBody>
          <a:bodyPr/>
          <a:lstStyle/>
          <a:p>
            <a:r>
              <a:rPr lang="es-MX" dirty="0"/>
              <a:t>inteligencias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002A0B-1A52-4ECD-951F-8A0998671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802297"/>
            <a:ext cx="10131425" cy="4651512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AR" sz="2400" b="1" dirty="0"/>
              <a:t>Inteligencia interpersonal (inteligencia social)</a:t>
            </a:r>
            <a:r>
              <a:rPr lang="es-AR" sz="2000" dirty="0">
                <a:sym typeface="Wingdings" panose="05000000000000000000" pitchFamily="2" charset="2"/>
              </a:rPr>
              <a:t></a:t>
            </a:r>
            <a:r>
              <a:rPr lang="es-AR" sz="2000" dirty="0"/>
              <a:t> Capacidad para comunicar y liderar en grupos. Entienden bien los sentimientos de los demás y proyectan con facilidad las relaciones interpersonales.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AR" sz="2400" b="1" dirty="0"/>
              <a:t>Inteligencia intrapersonal</a:t>
            </a:r>
            <a:r>
              <a:rPr lang="es-AR" sz="2000" dirty="0">
                <a:sym typeface="Wingdings" panose="05000000000000000000" pitchFamily="2" charset="2"/>
              </a:rPr>
              <a:t> </a:t>
            </a:r>
            <a:r>
              <a:rPr lang="es-AR" sz="2000" dirty="0"/>
              <a:t>Relacionada con la capacidad de un sujeto de conocerse a sí mismo: sus reacciones, emociones y vida interior.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446643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{7ED31E6C-6246-4953-975C-E6D234086D53}tf03457452</Template>
  <TotalTime>184</TotalTime>
  <Words>533</Words>
  <Application>Microsoft Office PowerPoint</Application>
  <PresentationFormat>Panorámica</PresentationFormat>
  <Paragraphs>31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Celestial</vt:lpstr>
      <vt:lpstr>Inteligencias múltiples</vt:lpstr>
      <vt:lpstr>Howard Gardner (1943</vt:lpstr>
      <vt:lpstr>Inteligencia </vt:lpstr>
      <vt:lpstr>inteligencia</vt:lpstr>
      <vt:lpstr>inteligencia</vt:lpstr>
      <vt:lpstr>Inteligencias </vt:lpstr>
      <vt:lpstr>Inteligencias</vt:lpstr>
      <vt:lpstr>inteligencias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Inteligencias múltiples</dc:title>
  <dc:creator>Usuario</dc:creator>
  <cp:lastModifiedBy>joaquin11delosreyes@gmail.com</cp:lastModifiedBy>
  <cp:revision>3</cp:revision>
  <dcterms:created xsi:type="dcterms:W3CDTF">2023-05-30T19:14:28Z</dcterms:created>
  <dcterms:modified xsi:type="dcterms:W3CDTF">2025-05-28T20:06:18Z</dcterms:modified>
</cp:coreProperties>
</file>