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47"/>
  </p:notesMasterIdLst>
  <p:sldIdLst>
    <p:sldId id="291" r:id="rId5"/>
    <p:sldId id="338" r:id="rId6"/>
    <p:sldId id="330" r:id="rId7"/>
    <p:sldId id="292" r:id="rId8"/>
    <p:sldId id="294" r:id="rId9"/>
    <p:sldId id="296" r:id="rId10"/>
    <p:sldId id="301" r:id="rId11"/>
    <p:sldId id="344" r:id="rId12"/>
    <p:sldId id="345" r:id="rId13"/>
    <p:sldId id="346" r:id="rId14"/>
    <p:sldId id="347" r:id="rId15"/>
    <p:sldId id="339" r:id="rId16"/>
    <p:sldId id="306" r:id="rId17"/>
    <p:sldId id="308" r:id="rId18"/>
    <p:sldId id="309" r:id="rId19"/>
    <p:sldId id="310" r:id="rId20"/>
    <p:sldId id="311" r:id="rId21"/>
    <p:sldId id="337" r:id="rId22"/>
    <p:sldId id="340" r:id="rId23"/>
    <p:sldId id="332" r:id="rId24"/>
    <p:sldId id="333" r:id="rId25"/>
    <p:sldId id="331" r:id="rId26"/>
    <p:sldId id="341" r:id="rId27"/>
    <p:sldId id="334" r:id="rId28"/>
    <p:sldId id="335" r:id="rId29"/>
    <p:sldId id="336" r:id="rId30"/>
    <p:sldId id="342" r:id="rId31"/>
    <p:sldId id="321" r:id="rId32"/>
    <p:sldId id="322" r:id="rId33"/>
    <p:sldId id="323" r:id="rId34"/>
    <p:sldId id="353" r:id="rId35"/>
    <p:sldId id="324" r:id="rId36"/>
    <p:sldId id="325" r:id="rId37"/>
    <p:sldId id="326" r:id="rId38"/>
    <p:sldId id="327" r:id="rId39"/>
    <p:sldId id="328" r:id="rId40"/>
    <p:sldId id="343" r:id="rId41"/>
    <p:sldId id="351" r:id="rId42"/>
    <p:sldId id="349" r:id="rId43"/>
    <p:sldId id="348" r:id="rId44"/>
    <p:sldId id="352" r:id="rId45"/>
    <p:sldId id="35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5E3D6-296E-E384-1BA0-51A104CD914A}" v="155" dt="2022-05-19T13:59:24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A42D7-9C4E-4C37-AD2B-45CE33954994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385A7C-86D4-4ED4-ABA6-ECC6CF8F62A7}">
      <dgm:prSet phldrT="[Texto]"/>
      <dgm:spPr/>
      <dgm:t>
        <a:bodyPr/>
        <a:lstStyle/>
        <a:p>
          <a:r>
            <a:rPr lang="es-MX" dirty="0"/>
            <a:t>Arco de violín</a:t>
          </a:r>
          <a:endParaRPr lang="es-ES" dirty="0"/>
        </a:p>
      </dgm:t>
    </dgm:pt>
    <dgm:pt modelId="{6C54E1C5-B6DB-44C9-AA08-7B0CED9E9A82}" type="parTrans" cxnId="{024471F7-0E79-4481-9F25-6704020CDA53}">
      <dgm:prSet/>
      <dgm:spPr/>
      <dgm:t>
        <a:bodyPr/>
        <a:lstStyle/>
        <a:p>
          <a:endParaRPr lang="es-ES"/>
        </a:p>
      </dgm:t>
    </dgm:pt>
    <dgm:pt modelId="{222671DE-45B1-4E9C-9320-EF7803E914DE}" type="sibTrans" cxnId="{024471F7-0E79-4481-9F25-6704020CDA53}">
      <dgm:prSet/>
      <dgm:spPr/>
      <dgm:t>
        <a:bodyPr/>
        <a:lstStyle/>
        <a:p>
          <a:endParaRPr lang="es-ES"/>
        </a:p>
      </dgm:t>
    </dgm:pt>
    <dgm:pt modelId="{ABAFF294-083B-42BA-A478-8A5BE84B0613}">
      <dgm:prSet phldrT="[Texto]"/>
      <dgm:spPr/>
      <dgm:t>
        <a:bodyPr/>
        <a:lstStyle/>
        <a:p>
          <a:r>
            <a:rPr lang="es-MX" dirty="0"/>
            <a:t>Toma de pedal</a:t>
          </a:r>
          <a:endParaRPr lang="es-ES" dirty="0"/>
        </a:p>
      </dgm:t>
    </dgm:pt>
    <dgm:pt modelId="{5D5B97B9-D919-4EF4-AB34-2A776681B8E5}" type="parTrans" cxnId="{1ABA302E-FCB5-4B00-8736-15AE43EEED9C}">
      <dgm:prSet/>
      <dgm:spPr/>
      <dgm:t>
        <a:bodyPr/>
        <a:lstStyle/>
        <a:p>
          <a:endParaRPr lang="es-ES"/>
        </a:p>
      </dgm:t>
    </dgm:pt>
    <dgm:pt modelId="{352009DA-6838-4658-93E5-5E73B34C857D}" type="sibTrans" cxnId="{1ABA302E-FCB5-4B00-8736-15AE43EEED9C}">
      <dgm:prSet/>
      <dgm:spPr/>
      <dgm:t>
        <a:bodyPr/>
        <a:lstStyle/>
        <a:p>
          <a:endParaRPr lang="es-ES"/>
        </a:p>
      </dgm:t>
    </dgm:pt>
    <dgm:pt modelId="{AA474345-F2E9-4072-A89D-95D381AE2E5C}">
      <dgm:prSet phldrT="[Texto]"/>
      <dgm:spPr/>
      <dgm:t>
        <a:bodyPr/>
        <a:lstStyle/>
        <a:p>
          <a:r>
            <a:rPr lang="es-MX" dirty="0"/>
            <a:t>Biela</a:t>
          </a:r>
          <a:endParaRPr lang="es-ES" dirty="0"/>
        </a:p>
      </dgm:t>
    </dgm:pt>
    <dgm:pt modelId="{328AEAF5-AE41-4EA5-9748-DB620A5BAF8B}" type="parTrans" cxnId="{518D4E92-5034-48C3-B4C5-2C7453516C4D}">
      <dgm:prSet/>
      <dgm:spPr/>
      <dgm:t>
        <a:bodyPr/>
        <a:lstStyle/>
        <a:p>
          <a:endParaRPr lang="es-ES"/>
        </a:p>
      </dgm:t>
    </dgm:pt>
    <dgm:pt modelId="{FFD47827-CD4C-4469-B395-F56119B8C668}" type="sibTrans" cxnId="{518D4E92-5034-48C3-B4C5-2C7453516C4D}">
      <dgm:prSet/>
      <dgm:spPr/>
      <dgm:t>
        <a:bodyPr/>
        <a:lstStyle/>
        <a:p>
          <a:endParaRPr lang="es-ES"/>
        </a:p>
      </dgm:t>
    </dgm:pt>
    <dgm:pt modelId="{6A2D5739-3A58-4B08-967E-67CBAF738EFB}">
      <dgm:prSet phldrT="[Texto]"/>
      <dgm:spPr/>
      <dgm:t>
        <a:bodyPr/>
        <a:lstStyle/>
        <a:p>
          <a:r>
            <a:rPr lang="es-MX" dirty="0"/>
            <a:t>Engranajes</a:t>
          </a:r>
          <a:endParaRPr lang="es-ES" dirty="0"/>
        </a:p>
      </dgm:t>
    </dgm:pt>
    <dgm:pt modelId="{7A0E837D-62BC-4A2A-987B-0CFCE78CEF41}" type="parTrans" cxnId="{6FE2F38E-15CF-4BDC-9352-E174C3DA4C66}">
      <dgm:prSet/>
      <dgm:spPr/>
      <dgm:t>
        <a:bodyPr/>
        <a:lstStyle/>
        <a:p>
          <a:endParaRPr lang="es-ES"/>
        </a:p>
      </dgm:t>
    </dgm:pt>
    <dgm:pt modelId="{7A2ADF04-0940-441A-9646-AF598244DC9A}" type="sibTrans" cxnId="{6FE2F38E-15CF-4BDC-9352-E174C3DA4C66}">
      <dgm:prSet/>
      <dgm:spPr/>
      <dgm:t>
        <a:bodyPr/>
        <a:lstStyle/>
        <a:p>
          <a:endParaRPr lang="es-ES"/>
        </a:p>
      </dgm:t>
    </dgm:pt>
    <dgm:pt modelId="{E67E7420-FC7E-49F3-BF0D-3F671A258726}">
      <dgm:prSet phldrT="[Texto]"/>
      <dgm:spPr/>
      <dgm:t>
        <a:bodyPr/>
        <a:lstStyle/>
        <a:p>
          <a:r>
            <a:rPr lang="es-MX" dirty="0"/>
            <a:t>Principios de la hidráulica</a:t>
          </a:r>
        </a:p>
      </dgm:t>
    </dgm:pt>
    <dgm:pt modelId="{2E9F39A1-4182-4B01-9196-1EBE1F2A26E0}" type="parTrans" cxnId="{B08489FA-938B-4592-9D50-AB09D60E20CD}">
      <dgm:prSet/>
      <dgm:spPr/>
      <dgm:t>
        <a:bodyPr/>
        <a:lstStyle/>
        <a:p>
          <a:endParaRPr lang="es-ES"/>
        </a:p>
      </dgm:t>
    </dgm:pt>
    <dgm:pt modelId="{2E70B718-49BE-4B73-B3A4-64DCFAF4DE42}" type="sibTrans" cxnId="{B08489FA-938B-4592-9D50-AB09D60E20CD}">
      <dgm:prSet/>
      <dgm:spPr/>
      <dgm:t>
        <a:bodyPr/>
        <a:lstStyle/>
        <a:p>
          <a:endParaRPr lang="es-ES"/>
        </a:p>
      </dgm:t>
    </dgm:pt>
    <dgm:pt modelId="{16F22C01-2C12-4720-9917-E91CCA5D51F2}">
      <dgm:prSet phldrT="[Texto]"/>
      <dgm:spPr/>
      <dgm:t>
        <a:bodyPr/>
        <a:lstStyle/>
        <a:p>
          <a:r>
            <a:rPr lang="es-MX" dirty="0"/>
            <a:t>Máquina a vapor</a:t>
          </a:r>
        </a:p>
      </dgm:t>
    </dgm:pt>
    <dgm:pt modelId="{ADF83B2C-1717-47C5-84C4-B91DAF0B6839}" type="parTrans" cxnId="{98695197-25FA-4EE5-AD58-F945B5CC6132}">
      <dgm:prSet/>
      <dgm:spPr/>
      <dgm:t>
        <a:bodyPr/>
        <a:lstStyle/>
        <a:p>
          <a:endParaRPr lang="es-ES"/>
        </a:p>
      </dgm:t>
    </dgm:pt>
    <dgm:pt modelId="{BEA7DF68-E85B-4865-AFD6-36CF810E1746}" type="sibTrans" cxnId="{98695197-25FA-4EE5-AD58-F945B5CC6132}">
      <dgm:prSet/>
      <dgm:spPr/>
      <dgm:t>
        <a:bodyPr/>
        <a:lstStyle/>
        <a:p>
          <a:endParaRPr lang="es-ES"/>
        </a:p>
      </dgm:t>
    </dgm:pt>
    <dgm:pt modelId="{D88BBD0F-3323-4DBC-BF66-26D4B8C8DDFE}">
      <dgm:prSet phldrT="[Texto]"/>
      <dgm:spPr/>
      <dgm:t>
        <a:bodyPr/>
        <a:lstStyle/>
        <a:p>
          <a:r>
            <a:rPr lang="es-MX" dirty="0"/>
            <a:t>Electricidad</a:t>
          </a:r>
        </a:p>
      </dgm:t>
    </dgm:pt>
    <dgm:pt modelId="{D1576895-64F6-406F-BADD-72A27ED285CC}" type="parTrans" cxnId="{AA0E3350-E671-4502-89D9-50F905718E0A}">
      <dgm:prSet/>
      <dgm:spPr/>
      <dgm:t>
        <a:bodyPr/>
        <a:lstStyle/>
        <a:p>
          <a:endParaRPr lang="es-ES"/>
        </a:p>
      </dgm:t>
    </dgm:pt>
    <dgm:pt modelId="{2F0BB233-ED9F-40EB-A26A-CA8D7E51E2CE}" type="sibTrans" cxnId="{AA0E3350-E671-4502-89D9-50F905718E0A}">
      <dgm:prSet/>
      <dgm:spPr/>
      <dgm:t>
        <a:bodyPr/>
        <a:lstStyle/>
        <a:p>
          <a:endParaRPr lang="es-ES"/>
        </a:p>
      </dgm:t>
    </dgm:pt>
    <dgm:pt modelId="{7BB5F2A7-7920-4FE0-A045-276DFBC73311}">
      <dgm:prSet phldrT="[Texto]"/>
      <dgm:spPr/>
      <dgm:t>
        <a:bodyPr/>
        <a:lstStyle/>
        <a:p>
          <a:r>
            <a:rPr lang="es-MX" dirty="0"/>
            <a:t>Electrónica</a:t>
          </a:r>
        </a:p>
      </dgm:t>
    </dgm:pt>
    <dgm:pt modelId="{A527E66F-25BA-4470-88C3-B37B8E7028BB}" type="parTrans" cxnId="{D7EBA526-C935-4AD8-901D-5D7F60160942}">
      <dgm:prSet/>
      <dgm:spPr/>
      <dgm:t>
        <a:bodyPr/>
        <a:lstStyle/>
        <a:p>
          <a:endParaRPr lang="es-ES"/>
        </a:p>
      </dgm:t>
    </dgm:pt>
    <dgm:pt modelId="{60EA7187-077D-47BF-896D-45B02F85CC56}" type="sibTrans" cxnId="{D7EBA526-C935-4AD8-901D-5D7F60160942}">
      <dgm:prSet/>
      <dgm:spPr/>
      <dgm:t>
        <a:bodyPr/>
        <a:lstStyle/>
        <a:p>
          <a:endParaRPr lang="es-ES"/>
        </a:p>
      </dgm:t>
    </dgm:pt>
    <dgm:pt modelId="{1897C43E-0A1E-41B7-AA54-0FF068DB8B34}">
      <dgm:prSet phldrT="[Texto]"/>
      <dgm:spPr/>
      <dgm:t>
        <a:bodyPr/>
        <a:lstStyle/>
        <a:p>
          <a:r>
            <a:rPr lang="es-MX" dirty="0"/>
            <a:t>Avances en los sistemas de medición</a:t>
          </a:r>
        </a:p>
      </dgm:t>
    </dgm:pt>
    <dgm:pt modelId="{410DAB21-D5FE-444B-B9D0-189850175F7C}" type="parTrans" cxnId="{28806BFB-2EBA-45CA-BD2F-17B507F2B498}">
      <dgm:prSet/>
      <dgm:spPr/>
      <dgm:t>
        <a:bodyPr/>
        <a:lstStyle/>
        <a:p>
          <a:endParaRPr lang="es-ES"/>
        </a:p>
      </dgm:t>
    </dgm:pt>
    <dgm:pt modelId="{9FE2EB7A-15F6-4962-8039-2406E1CFCC4A}" type="sibTrans" cxnId="{28806BFB-2EBA-45CA-BD2F-17B507F2B498}">
      <dgm:prSet/>
      <dgm:spPr/>
      <dgm:t>
        <a:bodyPr/>
        <a:lstStyle/>
        <a:p>
          <a:endParaRPr lang="es-ES"/>
        </a:p>
      </dgm:t>
    </dgm:pt>
    <dgm:pt modelId="{73F0BD01-686D-4B34-BC8A-F30913B8359C}">
      <dgm:prSet phldrT="[Texto]"/>
      <dgm:spPr/>
      <dgm:t>
        <a:bodyPr/>
        <a:lstStyle/>
        <a:p>
          <a:r>
            <a:rPr lang="es-MX" dirty="0"/>
            <a:t>Mejora en los materiales</a:t>
          </a:r>
        </a:p>
      </dgm:t>
    </dgm:pt>
    <dgm:pt modelId="{5681ED42-8359-4A2D-A1E0-F8D81E5316B5}" type="parTrans" cxnId="{8372BD15-FB87-40E2-B8DC-F38735A841BE}">
      <dgm:prSet/>
      <dgm:spPr/>
      <dgm:t>
        <a:bodyPr/>
        <a:lstStyle/>
        <a:p>
          <a:endParaRPr lang="es-ES"/>
        </a:p>
      </dgm:t>
    </dgm:pt>
    <dgm:pt modelId="{1F348ED5-5CC2-4915-AED3-4C2D40B87891}" type="sibTrans" cxnId="{8372BD15-FB87-40E2-B8DC-F38735A841BE}">
      <dgm:prSet/>
      <dgm:spPr/>
      <dgm:t>
        <a:bodyPr/>
        <a:lstStyle/>
        <a:p>
          <a:endParaRPr lang="es-ES"/>
        </a:p>
      </dgm:t>
    </dgm:pt>
    <dgm:pt modelId="{D5E5AA6D-586D-46A5-9BB7-083005A8DA0F}" type="pres">
      <dgm:prSet presAssocID="{246A42D7-9C4E-4C37-AD2B-45CE33954994}" presName="diagram" presStyleCnt="0">
        <dgm:presLayoutVars>
          <dgm:dir/>
          <dgm:resizeHandles val="exact"/>
        </dgm:presLayoutVars>
      </dgm:prSet>
      <dgm:spPr/>
    </dgm:pt>
    <dgm:pt modelId="{1F1ECC60-1A29-46E7-99D2-FAD130D49DE5}" type="pres">
      <dgm:prSet presAssocID="{64385A7C-86D4-4ED4-ABA6-ECC6CF8F62A7}" presName="node" presStyleLbl="node1" presStyleIdx="0" presStyleCnt="10">
        <dgm:presLayoutVars>
          <dgm:bulletEnabled val="1"/>
        </dgm:presLayoutVars>
      </dgm:prSet>
      <dgm:spPr/>
    </dgm:pt>
    <dgm:pt modelId="{FB524B46-56B1-4EAE-843E-2CCA83BB62C4}" type="pres">
      <dgm:prSet presAssocID="{222671DE-45B1-4E9C-9320-EF7803E914DE}" presName="sibTrans" presStyleLbl="sibTrans2D1" presStyleIdx="0" presStyleCnt="9"/>
      <dgm:spPr/>
    </dgm:pt>
    <dgm:pt modelId="{F5219F24-1B08-48A2-8BB2-3C15A0B6A41D}" type="pres">
      <dgm:prSet presAssocID="{222671DE-45B1-4E9C-9320-EF7803E914DE}" presName="connectorText" presStyleLbl="sibTrans2D1" presStyleIdx="0" presStyleCnt="9"/>
      <dgm:spPr/>
    </dgm:pt>
    <dgm:pt modelId="{BE02ACDB-D04F-47D2-84F7-F60E17F8F18E}" type="pres">
      <dgm:prSet presAssocID="{ABAFF294-083B-42BA-A478-8A5BE84B0613}" presName="node" presStyleLbl="node1" presStyleIdx="1" presStyleCnt="10">
        <dgm:presLayoutVars>
          <dgm:bulletEnabled val="1"/>
        </dgm:presLayoutVars>
      </dgm:prSet>
      <dgm:spPr/>
    </dgm:pt>
    <dgm:pt modelId="{66309140-A1D8-45C7-AD10-44FE831409A5}" type="pres">
      <dgm:prSet presAssocID="{352009DA-6838-4658-93E5-5E73B34C857D}" presName="sibTrans" presStyleLbl="sibTrans2D1" presStyleIdx="1" presStyleCnt="9"/>
      <dgm:spPr/>
    </dgm:pt>
    <dgm:pt modelId="{7CFC94F9-39D4-4893-ADF6-AD45E4FD2DBC}" type="pres">
      <dgm:prSet presAssocID="{352009DA-6838-4658-93E5-5E73B34C857D}" presName="connectorText" presStyleLbl="sibTrans2D1" presStyleIdx="1" presStyleCnt="9"/>
      <dgm:spPr/>
    </dgm:pt>
    <dgm:pt modelId="{82D477FB-02D8-4405-A688-A7B80CDD4608}" type="pres">
      <dgm:prSet presAssocID="{AA474345-F2E9-4072-A89D-95D381AE2E5C}" presName="node" presStyleLbl="node1" presStyleIdx="2" presStyleCnt="10">
        <dgm:presLayoutVars>
          <dgm:bulletEnabled val="1"/>
        </dgm:presLayoutVars>
      </dgm:prSet>
      <dgm:spPr/>
    </dgm:pt>
    <dgm:pt modelId="{A0569E58-E51C-446B-A4E1-8C39D95EEC95}" type="pres">
      <dgm:prSet presAssocID="{FFD47827-CD4C-4469-B395-F56119B8C668}" presName="sibTrans" presStyleLbl="sibTrans2D1" presStyleIdx="2" presStyleCnt="9"/>
      <dgm:spPr/>
    </dgm:pt>
    <dgm:pt modelId="{FEB8C113-262E-4CD9-916C-408901F0DD78}" type="pres">
      <dgm:prSet presAssocID="{FFD47827-CD4C-4469-B395-F56119B8C668}" presName="connectorText" presStyleLbl="sibTrans2D1" presStyleIdx="2" presStyleCnt="9"/>
      <dgm:spPr/>
    </dgm:pt>
    <dgm:pt modelId="{735EC138-422A-49F2-9CFA-FF740F7ACC3E}" type="pres">
      <dgm:prSet presAssocID="{6A2D5739-3A58-4B08-967E-67CBAF738EFB}" presName="node" presStyleLbl="node1" presStyleIdx="3" presStyleCnt="10">
        <dgm:presLayoutVars>
          <dgm:bulletEnabled val="1"/>
        </dgm:presLayoutVars>
      </dgm:prSet>
      <dgm:spPr/>
    </dgm:pt>
    <dgm:pt modelId="{D779787D-3739-4F64-B560-260F20CA0B81}" type="pres">
      <dgm:prSet presAssocID="{7A2ADF04-0940-441A-9646-AF598244DC9A}" presName="sibTrans" presStyleLbl="sibTrans2D1" presStyleIdx="3" presStyleCnt="9"/>
      <dgm:spPr/>
    </dgm:pt>
    <dgm:pt modelId="{79F4897F-A005-406D-BD7D-0C8A6E925F1C}" type="pres">
      <dgm:prSet presAssocID="{7A2ADF04-0940-441A-9646-AF598244DC9A}" presName="connectorText" presStyleLbl="sibTrans2D1" presStyleIdx="3" presStyleCnt="9"/>
      <dgm:spPr/>
    </dgm:pt>
    <dgm:pt modelId="{790BE520-EF5B-4C89-BEAA-B30402D57592}" type="pres">
      <dgm:prSet presAssocID="{E67E7420-FC7E-49F3-BF0D-3F671A258726}" presName="node" presStyleLbl="node1" presStyleIdx="4" presStyleCnt="10">
        <dgm:presLayoutVars>
          <dgm:bulletEnabled val="1"/>
        </dgm:presLayoutVars>
      </dgm:prSet>
      <dgm:spPr/>
    </dgm:pt>
    <dgm:pt modelId="{2F7E1F71-8404-475E-91F1-78F68DD344F1}" type="pres">
      <dgm:prSet presAssocID="{2E70B718-49BE-4B73-B3A4-64DCFAF4DE42}" presName="sibTrans" presStyleLbl="sibTrans2D1" presStyleIdx="4" presStyleCnt="9"/>
      <dgm:spPr/>
    </dgm:pt>
    <dgm:pt modelId="{4D0CCC54-0A0F-4A73-8C62-BE076A88F0B7}" type="pres">
      <dgm:prSet presAssocID="{2E70B718-49BE-4B73-B3A4-64DCFAF4DE42}" presName="connectorText" presStyleLbl="sibTrans2D1" presStyleIdx="4" presStyleCnt="9"/>
      <dgm:spPr/>
    </dgm:pt>
    <dgm:pt modelId="{4420CB0A-FE3D-4252-9B71-F503C3A60A9B}" type="pres">
      <dgm:prSet presAssocID="{16F22C01-2C12-4720-9917-E91CCA5D51F2}" presName="node" presStyleLbl="node1" presStyleIdx="5" presStyleCnt="10">
        <dgm:presLayoutVars>
          <dgm:bulletEnabled val="1"/>
        </dgm:presLayoutVars>
      </dgm:prSet>
      <dgm:spPr/>
    </dgm:pt>
    <dgm:pt modelId="{BA5216C4-D1C6-4EE0-B99A-FEC9C61A72DA}" type="pres">
      <dgm:prSet presAssocID="{BEA7DF68-E85B-4865-AFD6-36CF810E1746}" presName="sibTrans" presStyleLbl="sibTrans2D1" presStyleIdx="5" presStyleCnt="9"/>
      <dgm:spPr/>
    </dgm:pt>
    <dgm:pt modelId="{8597E724-4F5C-40D1-A11E-7E624BDF5CE4}" type="pres">
      <dgm:prSet presAssocID="{BEA7DF68-E85B-4865-AFD6-36CF810E1746}" presName="connectorText" presStyleLbl="sibTrans2D1" presStyleIdx="5" presStyleCnt="9"/>
      <dgm:spPr/>
    </dgm:pt>
    <dgm:pt modelId="{7EFE2611-07D3-4F64-AF3B-45EC3A1625DC}" type="pres">
      <dgm:prSet presAssocID="{1897C43E-0A1E-41B7-AA54-0FF068DB8B34}" presName="node" presStyleLbl="node1" presStyleIdx="6" presStyleCnt="10">
        <dgm:presLayoutVars>
          <dgm:bulletEnabled val="1"/>
        </dgm:presLayoutVars>
      </dgm:prSet>
      <dgm:spPr/>
    </dgm:pt>
    <dgm:pt modelId="{0642701C-D03E-40FD-948E-8B3B02FD0170}" type="pres">
      <dgm:prSet presAssocID="{9FE2EB7A-15F6-4962-8039-2406E1CFCC4A}" presName="sibTrans" presStyleLbl="sibTrans2D1" presStyleIdx="6" presStyleCnt="9"/>
      <dgm:spPr/>
    </dgm:pt>
    <dgm:pt modelId="{B555F7DA-FC9D-444D-A8D8-7289C8F5AEFC}" type="pres">
      <dgm:prSet presAssocID="{9FE2EB7A-15F6-4962-8039-2406E1CFCC4A}" presName="connectorText" presStyleLbl="sibTrans2D1" presStyleIdx="6" presStyleCnt="9"/>
      <dgm:spPr/>
    </dgm:pt>
    <dgm:pt modelId="{FB6C0C1E-E42E-4651-A762-5C489D9791C0}" type="pres">
      <dgm:prSet presAssocID="{73F0BD01-686D-4B34-BC8A-F30913B8359C}" presName="node" presStyleLbl="node1" presStyleIdx="7" presStyleCnt="10">
        <dgm:presLayoutVars>
          <dgm:bulletEnabled val="1"/>
        </dgm:presLayoutVars>
      </dgm:prSet>
      <dgm:spPr/>
    </dgm:pt>
    <dgm:pt modelId="{317003E2-BDBF-4E70-84C3-C1B39CF0A481}" type="pres">
      <dgm:prSet presAssocID="{1F348ED5-5CC2-4915-AED3-4C2D40B87891}" presName="sibTrans" presStyleLbl="sibTrans2D1" presStyleIdx="7" presStyleCnt="9"/>
      <dgm:spPr/>
    </dgm:pt>
    <dgm:pt modelId="{F13BB43A-E6FF-4355-BE32-A9E52ACBB724}" type="pres">
      <dgm:prSet presAssocID="{1F348ED5-5CC2-4915-AED3-4C2D40B87891}" presName="connectorText" presStyleLbl="sibTrans2D1" presStyleIdx="7" presStyleCnt="9"/>
      <dgm:spPr/>
    </dgm:pt>
    <dgm:pt modelId="{51B8DDD8-504F-494D-9585-C60E93ECA3F4}" type="pres">
      <dgm:prSet presAssocID="{D88BBD0F-3323-4DBC-BF66-26D4B8C8DDFE}" presName="node" presStyleLbl="node1" presStyleIdx="8" presStyleCnt="10">
        <dgm:presLayoutVars>
          <dgm:bulletEnabled val="1"/>
        </dgm:presLayoutVars>
      </dgm:prSet>
      <dgm:spPr/>
    </dgm:pt>
    <dgm:pt modelId="{78D8DF1D-3AC8-4106-AC88-79E9CDD10A34}" type="pres">
      <dgm:prSet presAssocID="{2F0BB233-ED9F-40EB-A26A-CA8D7E51E2CE}" presName="sibTrans" presStyleLbl="sibTrans2D1" presStyleIdx="8" presStyleCnt="9"/>
      <dgm:spPr/>
    </dgm:pt>
    <dgm:pt modelId="{C4769A8B-9A31-492F-9DD8-A6FD493FE9F1}" type="pres">
      <dgm:prSet presAssocID="{2F0BB233-ED9F-40EB-A26A-CA8D7E51E2CE}" presName="connectorText" presStyleLbl="sibTrans2D1" presStyleIdx="8" presStyleCnt="9"/>
      <dgm:spPr/>
    </dgm:pt>
    <dgm:pt modelId="{E8F0A9EA-2B04-42DA-A0A3-D86C8D3E2EF8}" type="pres">
      <dgm:prSet presAssocID="{7BB5F2A7-7920-4FE0-A045-276DFBC73311}" presName="node" presStyleLbl="node1" presStyleIdx="9" presStyleCnt="10">
        <dgm:presLayoutVars>
          <dgm:bulletEnabled val="1"/>
        </dgm:presLayoutVars>
      </dgm:prSet>
      <dgm:spPr/>
    </dgm:pt>
  </dgm:ptLst>
  <dgm:cxnLst>
    <dgm:cxn modelId="{4F12FD05-D380-4D96-AE6F-5196FC1B1389}" type="presOf" srcId="{7A2ADF04-0940-441A-9646-AF598244DC9A}" destId="{79F4897F-A005-406D-BD7D-0C8A6E925F1C}" srcOrd="1" destOrd="0" presId="urn:microsoft.com/office/officeart/2005/8/layout/process5"/>
    <dgm:cxn modelId="{CB05A70D-5E4E-48DB-8382-9B0B900B6431}" type="presOf" srcId="{2F0BB233-ED9F-40EB-A26A-CA8D7E51E2CE}" destId="{C4769A8B-9A31-492F-9DD8-A6FD493FE9F1}" srcOrd="1" destOrd="0" presId="urn:microsoft.com/office/officeart/2005/8/layout/process5"/>
    <dgm:cxn modelId="{AF79A80F-652D-4D0C-A178-342AF7D8114A}" type="presOf" srcId="{352009DA-6838-4658-93E5-5E73B34C857D}" destId="{7CFC94F9-39D4-4893-ADF6-AD45E4FD2DBC}" srcOrd="1" destOrd="0" presId="urn:microsoft.com/office/officeart/2005/8/layout/process5"/>
    <dgm:cxn modelId="{BE422815-432C-4A86-B701-C26C06DFECE2}" type="presOf" srcId="{E67E7420-FC7E-49F3-BF0D-3F671A258726}" destId="{790BE520-EF5B-4C89-BEAA-B30402D57592}" srcOrd="0" destOrd="0" presId="urn:microsoft.com/office/officeart/2005/8/layout/process5"/>
    <dgm:cxn modelId="{8372BD15-FB87-40E2-B8DC-F38735A841BE}" srcId="{246A42D7-9C4E-4C37-AD2B-45CE33954994}" destId="{73F0BD01-686D-4B34-BC8A-F30913B8359C}" srcOrd="7" destOrd="0" parTransId="{5681ED42-8359-4A2D-A1E0-F8D81E5316B5}" sibTransId="{1F348ED5-5CC2-4915-AED3-4C2D40B87891}"/>
    <dgm:cxn modelId="{7495671F-46FA-455B-A7CF-0876FCA023D6}" type="presOf" srcId="{FFD47827-CD4C-4469-B395-F56119B8C668}" destId="{A0569E58-E51C-446B-A4E1-8C39D95EEC95}" srcOrd="0" destOrd="0" presId="urn:microsoft.com/office/officeart/2005/8/layout/process5"/>
    <dgm:cxn modelId="{D7EBA526-C935-4AD8-901D-5D7F60160942}" srcId="{246A42D7-9C4E-4C37-AD2B-45CE33954994}" destId="{7BB5F2A7-7920-4FE0-A045-276DFBC73311}" srcOrd="9" destOrd="0" parTransId="{A527E66F-25BA-4470-88C3-B37B8E7028BB}" sibTransId="{60EA7187-077D-47BF-896D-45B02F85CC56}"/>
    <dgm:cxn modelId="{4E426027-FDD5-4DB4-8DCC-45A7951BF124}" type="presOf" srcId="{FFD47827-CD4C-4469-B395-F56119B8C668}" destId="{FEB8C113-262E-4CD9-916C-408901F0DD78}" srcOrd="1" destOrd="0" presId="urn:microsoft.com/office/officeart/2005/8/layout/process5"/>
    <dgm:cxn modelId="{1ABA302E-FCB5-4B00-8736-15AE43EEED9C}" srcId="{246A42D7-9C4E-4C37-AD2B-45CE33954994}" destId="{ABAFF294-083B-42BA-A478-8A5BE84B0613}" srcOrd="1" destOrd="0" parTransId="{5D5B97B9-D919-4EF4-AB34-2A776681B8E5}" sibTransId="{352009DA-6838-4658-93E5-5E73B34C857D}"/>
    <dgm:cxn modelId="{2B644F2F-0F0D-454B-918D-3E9778F3029A}" type="presOf" srcId="{9FE2EB7A-15F6-4962-8039-2406E1CFCC4A}" destId="{0642701C-D03E-40FD-948E-8B3B02FD0170}" srcOrd="0" destOrd="0" presId="urn:microsoft.com/office/officeart/2005/8/layout/process5"/>
    <dgm:cxn modelId="{B16CB644-82A0-40E0-9687-ACAE9FE8376F}" type="presOf" srcId="{BEA7DF68-E85B-4865-AFD6-36CF810E1746}" destId="{BA5216C4-D1C6-4EE0-B99A-FEC9C61A72DA}" srcOrd="0" destOrd="0" presId="urn:microsoft.com/office/officeart/2005/8/layout/process5"/>
    <dgm:cxn modelId="{0D365647-E6A6-40A8-8AD5-F9767C1E0037}" type="presOf" srcId="{246A42D7-9C4E-4C37-AD2B-45CE33954994}" destId="{D5E5AA6D-586D-46A5-9BB7-083005A8DA0F}" srcOrd="0" destOrd="0" presId="urn:microsoft.com/office/officeart/2005/8/layout/process5"/>
    <dgm:cxn modelId="{4606694C-9298-484B-8BDC-481DBDDAE2EE}" type="presOf" srcId="{2F0BB233-ED9F-40EB-A26A-CA8D7E51E2CE}" destId="{78D8DF1D-3AC8-4106-AC88-79E9CDD10A34}" srcOrd="0" destOrd="0" presId="urn:microsoft.com/office/officeart/2005/8/layout/process5"/>
    <dgm:cxn modelId="{9F5C9B6D-7A53-43BB-B172-3B3F6ECA4426}" type="presOf" srcId="{6A2D5739-3A58-4B08-967E-67CBAF738EFB}" destId="{735EC138-422A-49F2-9CFA-FF740F7ACC3E}" srcOrd="0" destOrd="0" presId="urn:microsoft.com/office/officeart/2005/8/layout/process5"/>
    <dgm:cxn modelId="{C0E1EF4D-DC46-4C1F-A60A-DD2223CCFA0E}" type="presOf" srcId="{7BB5F2A7-7920-4FE0-A045-276DFBC73311}" destId="{E8F0A9EA-2B04-42DA-A0A3-D86C8D3E2EF8}" srcOrd="0" destOrd="0" presId="urn:microsoft.com/office/officeart/2005/8/layout/process5"/>
    <dgm:cxn modelId="{AA0E3350-E671-4502-89D9-50F905718E0A}" srcId="{246A42D7-9C4E-4C37-AD2B-45CE33954994}" destId="{D88BBD0F-3323-4DBC-BF66-26D4B8C8DDFE}" srcOrd="8" destOrd="0" parTransId="{D1576895-64F6-406F-BADD-72A27ED285CC}" sibTransId="{2F0BB233-ED9F-40EB-A26A-CA8D7E51E2CE}"/>
    <dgm:cxn modelId="{A1FD8C50-5FF9-476C-BF5E-E32D29058523}" type="presOf" srcId="{64385A7C-86D4-4ED4-ABA6-ECC6CF8F62A7}" destId="{1F1ECC60-1A29-46E7-99D2-FAD130D49DE5}" srcOrd="0" destOrd="0" presId="urn:microsoft.com/office/officeart/2005/8/layout/process5"/>
    <dgm:cxn modelId="{859CFB50-AF60-489E-B159-407D04A4E224}" type="presOf" srcId="{352009DA-6838-4658-93E5-5E73B34C857D}" destId="{66309140-A1D8-45C7-AD10-44FE831409A5}" srcOrd="0" destOrd="0" presId="urn:microsoft.com/office/officeart/2005/8/layout/process5"/>
    <dgm:cxn modelId="{65482771-A987-41C5-8CE6-3D07DAA23E14}" type="presOf" srcId="{1F348ED5-5CC2-4915-AED3-4C2D40B87891}" destId="{317003E2-BDBF-4E70-84C3-C1B39CF0A481}" srcOrd="0" destOrd="0" presId="urn:microsoft.com/office/officeart/2005/8/layout/process5"/>
    <dgm:cxn modelId="{0C6B4654-91CE-4338-9A6B-08B638F19AA7}" type="presOf" srcId="{1897C43E-0A1E-41B7-AA54-0FF068DB8B34}" destId="{7EFE2611-07D3-4F64-AF3B-45EC3A1625DC}" srcOrd="0" destOrd="0" presId="urn:microsoft.com/office/officeart/2005/8/layout/process5"/>
    <dgm:cxn modelId="{2A394558-3F49-403C-9545-CB55A8A8BE92}" type="presOf" srcId="{1F348ED5-5CC2-4915-AED3-4C2D40B87891}" destId="{F13BB43A-E6FF-4355-BE32-A9E52ACBB724}" srcOrd="1" destOrd="0" presId="urn:microsoft.com/office/officeart/2005/8/layout/process5"/>
    <dgm:cxn modelId="{9870F582-FB9B-4AF3-8552-82431DEE3755}" type="presOf" srcId="{73F0BD01-686D-4B34-BC8A-F30913B8359C}" destId="{FB6C0C1E-E42E-4651-A762-5C489D9791C0}" srcOrd="0" destOrd="0" presId="urn:microsoft.com/office/officeart/2005/8/layout/process5"/>
    <dgm:cxn modelId="{2D848C89-AAC1-49FA-A0B4-3694DB328B07}" type="presOf" srcId="{AA474345-F2E9-4072-A89D-95D381AE2E5C}" destId="{82D477FB-02D8-4405-A688-A7B80CDD4608}" srcOrd="0" destOrd="0" presId="urn:microsoft.com/office/officeart/2005/8/layout/process5"/>
    <dgm:cxn modelId="{6FE2F38E-15CF-4BDC-9352-E174C3DA4C66}" srcId="{246A42D7-9C4E-4C37-AD2B-45CE33954994}" destId="{6A2D5739-3A58-4B08-967E-67CBAF738EFB}" srcOrd="3" destOrd="0" parTransId="{7A0E837D-62BC-4A2A-987B-0CFCE78CEF41}" sibTransId="{7A2ADF04-0940-441A-9646-AF598244DC9A}"/>
    <dgm:cxn modelId="{518D4E92-5034-48C3-B4C5-2C7453516C4D}" srcId="{246A42D7-9C4E-4C37-AD2B-45CE33954994}" destId="{AA474345-F2E9-4072-A89D-95D381AE2E5C}" srcOrd="2" destOrd="0" parTransId="{328AEAF5-AE41-4EA5-9748-DB620A5BAF8B}" sibTransId="{FFD47827-CD4C-4469-B395-F56119B8C668}"/>
    <dgm:cxn modelId="{98695197-25FA-4EE5-AD58-F945B5CC6132}" srcId="{246A42D7-9C4E-4C37-AD2B-45CE33954994}" destId="{16F22C01-2C12-4720-9917-E91CCA5D51F2}" srcOrd="5" destOrd="0" parTransId="{ADF83B2C-1717-47C5-84C4-B91DAF0B6839}" sibTransId="{BEA7DF68-E85B-4865-AFD6-36CF810E1746}"/>
    <dgm:cxn modelId="{023F16A7-CE27-4F9A-8F1F-66124116F0FB}" type="presOf" srcId="{9FE2EB7A-15F6-4962-8039-2406E1CFCC4A}" destId="{B555F7DA-FC9D-444D-A8D8-7289C8F5AEFC}" srcOrd="1" destOrd="0" presId="urn:microsoft.com/office/officeart/2005/8/layout/process5"/>
    <dgm:cxn modelId="{5D2F96B2-D043-4DFC-9185-93640D55D8A6}" type="presOf" srcId="{ABAFF294-083B-42BA-A478-8A5BE84B0613}" destId="{BE02ACDB-D04F-47D2-84F7-F60E17F8F18E}" srcOrd="0" destOrd="0" presId="urn:microsoft.com/office/officeart/2005/8/layout/process5"/>
    <dgm:cxn modelId="{DCCEB3B2-2753-4926-919F-35A95B278F1D}" type="presOf" srcId="{222671DE-45B1-4E9C-9320-EF7803E914DE}" destId="{F5219F24-1B08-48A2-8BB2-3C15A0B6A41D}" srcOrd="1" destOrd="0" presId="urn:microsoft.com/office/officeart/2005/8/layout/process5"/>
    <dgm:cxn modelId="{BBD876B7-F296-4CC7-9FEC-96A28BE49FF5}" type="presOf" srcId="{BEA7DF68-E85B-4865-AFD6-36CF810E1746}" destId="{8597E724-4F5C-40D1-A11E-7E624BDF5CE4}" srcOrd="1" destOrd="0" presId="urn:microsoft.com/office/officeart/2005/8/layout/process5"/>
    <dgm:cxn modelId="{9519B3B8-C111-45CD-B32C-CE2FE32F8977}" type="presOf" srcId="{222671DE-45B1-4E9C-9320-EF7803E914DE}" destId="{FB524B46-56B1-4EAE-843E-2CCA83BB62C4}" srcOrd="0" destOrd="0" presId="urn:microsoft.com/office/officeart/2005/8/layout/process5"/>
    <dgm:cxn modelId="{1DCF41BF-753D-4E21-A994-1BBD5FAF981C}" type="presOf" srcId="{2E70B718-49BE-4B73-B3A4-64DCFAF4DE42}" destId="{2F7E1F71-8404-475E-91F1-78F68DD344F1}" srcOrd="0" destOrd="0" presId="urn:microsoft.com/office/officeart/2005/8/layout/process5"/>
    <dgm:cxn modelId="{E033A1C0-1AD6-4744-B84A-8DA39BB27DEB}" type="presOf" srcId="{D88BBD0F-3323-4DBC-BF66-26D4B8C8DDFE}" destId="{51B8DDD8-504F-494D-9585-C60E93ECA3F4}" srcOrd="0" destOrd="0" presId="urn:microsoft.com/office/officeart/2005/8/layout/process5"/>
    <dgm:cxn modelId="{543C30C6-21C6-4ACD-B929-E844FC9CB535}" type="presOf" srcId="{7A2ADF04-0940-441A-9646-AF598244DC9A}" destId="{D779787D-3739-4F64-B560-260F20CA0B81}" srcOrd="0" destOrd="0" presId="urn:microsoft.com/office/officeart/2005/8/layout/process5"/>
    <dgm:cxn modelId="{114E31D2-4D4E-408E-B7A8-131EA0A138C2}" type="presOf" srcId="{2E70B718-49BE-4B73-B3A4-64DCFAF4DE42}" destId="{4D0CCC54-0A0F-4A73-8C62-BE076A88F0B7}" srcOrd="1" destOrd="0" presId="urn:microsoft.com/office/officeart/2005/8/layout/process5"/>
    <dgm:cxn modelId="{024471F7-0E79-4481-9F25-6704020CDA53}" srcId="{246A42D7-9C4E-4C37-AD2B-45CE33954994}" destId="{64385A7C-86D4-4ED4-ABA6-ECC6CF8F62A7}" srcOrd="0" destOrd="0" parTransId="{6C54E1C5-B6DB-44C9-AA08-7B0CED9E9A82}" sibTransId="{222671DE-45B1-4E9C-9320-EF7803E914DE}"/>
    <dgm:cxn modelId="{B08489FA-938B-4592-9D50-AB09D60E20CD}" srcId="{246A42D7-9C4E-4C37-AD2B-45CE33954994}" destId="{E67E7420-FC7E-49F3-BF0D-3F671A258726}" srcOrd="4" destOrd="0" parTransId="{2E9F39A1-4182-4B01-9196-1EBE1F2A26E0}" sibTransId="{2E70B718-49BE-4B73-B3A4-64DCFAF4DE42}"/>
    <dgm:cxn modelId="{28806BFB-2EBA-45CA-BD2F-17B507F2B498}" srcId="{246A42D7-9C4E-4C37-AD2B-45CE33954994}" destId="{1897C43E-0A1E-41B7-AA54-0FF068DB8B34}" srcOrd="6" destOrd="0" parTransId="{410DAB21-D5FE-444B-B9D0-189850175F7C}" sibTransId="{9FE2EB7A-15F6-4962-8039-2406E1CFCC4A}"/>
    <dgm:cxn modelId="{250CC5FB-B35F-4FC2-948E-3FD2DDAECB61}" type="presOf" srcId="{16F22C01-2C12-4720-9917-E91CCA5D51F2}" destId="{4420CB0A-FE3D-4252-9B71-F503C3A60A9B}" srcOrd="0" destOrd="0" presId="urn:microsoft.com/office/officeart/2005/8/layout/process5"/>
    <dgm:cxn modelId="{84D9FA2E-4AD8-4AFB-BE2B-08D6AB3A7F05}" type="presParOf" srcId="{D5E5AA6D-586D-46A5-9BB7-083005A8DA0F}" destId="{1F1ECC60-1A29-46E7-99D2-FAD130D49DE5}" srcOrd="0" destOrd="0" presId="urn:microsoft.com/office/officeart/2005/8/layout/process5"/>
    <dgm:cxn modelId="{D21DF112-BC19-4682-B254-FB5F6E3615BC}" type="presParOf" srcId="{D5E5AA6D-586D-46A5-9BB7-083005A8DA0F}" destId="{FB524B46-56B1-4EAE-843E-2CCA83BB62C4}" srcOrd="1" destOrd="0" presId="urn:microsoft.com/office/officeart/2005/8/layout/process5"/>
    <dgm:cxn modelId="{8B956CF9-F322-4E2A-A18C-508B591E7052}" type="presParOf" srcId="{FB524B46-56B1-4EAE-843E-2CCA83BB62C4}" destId="{F5219F24-1B08-48A2-8BB2-3C15A0B6A41D}" srcOrd="0" destOrd="0" presId="urn:microsoft.com/office/officeart/2005/8/layout/process5"/>
    <dgm:cxn modelId="{AFEE2074-FB1A-4374-9D24-9D2DBDA6E166}" type="presParOf" srcId="{D5E5AA6D-586D-46A5-9BB7-083005A8DA0F}" destId="{BE02ACDB-D04F-47D2-84F7-F60E17F8F18E}" srcOrd="2" destOrd="0" presId="urn:microsoft.com/office/officeart/2005/8/layout/process5"/>
    <dgm:cxn modelId="{7E2591F3-003A-439B-869F-3CFD4A18910D}" type="presParOf" srcId="{D5E5AA6D-586D-46A5-9BB7-083005A8DA0F}" destId="{66309140-A1D8-45C7-AD10-44FE831409A5}" srcOrd="3" destOrd="0" presId="urn:microsoft.com/office/officeart/2005/8/layout/process5"/>
    <dgm:cxn modelId="{C4CACFF4-8F7C-49EF-8A37-19877629A22E}" type="presParOf" srcId="{66309140-A1D8-45C7-AD10-44FE831409A5}" destId="{7CFC94F9-39D4-4893-ADF6-AD45E4FD2DBC}" srcOrd="0" destOrd="0" presId="urn:microsoft.com/office/officeart/2005/8/layout/process5"/>
    <dgm:cxn modelId="{0D717F46-13AD-457C-879E-7D5B8027BE29}" type="presParOf" srcId="{D5E5AA6D-586D-46A5-9BB7-083005A8DA0F}" destId="{82D477FB-02D8-4405-A688-A7B80CDD4608}" srcOrd="4" destOrd="0" presId="urn:microsoft.com/office/officeart/2005/8/layout/process5"/>
    <dgm:cxn modelId="{A80E1D07-33D1-4095-973E-92EAB14D17CE}" type="presParOf" srcId="{D5E5AA6D-586D-46A5-9BB7-083005A8DA0F}" destId="{A0569E58-E51C-446B-A4E1-8C39D95EEC95}" srcOrd="5" destOrd="0" presId="urn:microsoft.com/office/officeart/2005/8/layout/process5"/>
    <dgm:cxn modelId="{05405E85-1A20-4B5A-93CA-F76ACA9FEEA9}" type="presParOf" srcId="{A0569E58-E51C-446B-A4E1-8C39D95EEC95}" destId="{FEB8C113-262E-4CD9-916C-408901F0DD78}" srcOrd="0" destOrd="0" presId="urn:microsoft.com/office/officeart/2005/8/layout/process5"/>
    <dgm:cxn modelId="{9D591A54-52A7-4AE0-BBCE-7DF5C891BC0A}" type="presParOf" srcId="{D5E5AA6D-586D-46A5-9BB7-083005A8DA0F}" destId="{735EC138-422A-49F2-9CFA-FF740F7ACC3E}" srcOrd="6" destOrd="0" presId="urn:microsoft.com/office/officeart/2005/8/layout/process5"/>
    <dgm:cxn modelId="{67C7B3BA-7423-47F9-BD0D-06EC7F5BCAAF}" type="presParOf" srcId="{D5E5AA6D-586D-46A5-9BB7-083005A8DA0F}" destId="{D779787D-3739-4F64-B560-260F20CA0B81}" srcOrd="7" destOrd="0" presId="urn:microsoft.com/office/officeart/2005/8/layout/process5"/>
    <dgm:cxn modelId="{442FD1D4-09DF-454C-98CE-ED2AC5D67BA1}" type="presParOf" srcId="{D779787D-3739-4F64-B560-260F20CA0B81}" destId="{79F4897F-A005-406D-BD7D-0C8A6E925F1C}" srcOrd="0" destOrd="0" presId="urn:microsoft.com/office/officeart/2005/8/layout/process5"/>
    <dgm:cxn modelId="{1915BA78-5252-437D-AEE5-FF1666AC4028}" type="presParOf" srcId="{D5E5AA6D-586D-46A5-9BB7-083005A8DA0F}" destId="{790BE520-EF5B-4C89-BEAA-B30402D57592}" srcOrd="8" destOrd="0" presId="urn:microsoft.com/office/officeart/2005/8/layout/process5"/>
    <dgm:cxn modelId="{7D674051-32AE-4835-9FE3-AD487960BE9D}" type="presParOf" srcId="{D5E5AA6D-586D-46A5-9BB7-083005A8DA0F}" destId="{2F7E1F71-8404-475E-91F1-78F68DD344F1}" srcOrd="9" destOrd="0" presId="urn:microsoft.com/office/officeart/2005/8/layout/process5"/>
    <dgm:cxn modelId="{0237C7CF-B014-4500-AE66-3C43D4D7C090}" type="presParOf" srcId="{2F7E1F71-8404-475E-91F1-78F68DD344F1}" destId="{4D0CCC54-0A0F-4A73-8C62-BE076A88F0B7}" srcOrd="0" destOrd="0" presId="urn:microsoft.com/office/officeart/2005/8/layout/process5"/>
    <dgm:cxn modelId="{ED1FC357-0394-49B3-A308-4EB9D10B6A6C}" type="presParOf" srcId="{D5E5AA6D-586D-46A5-9BB7-083005A8DA0F}" destId="{4420CB0A-FE3D-4252-9B71-F503C3A60A9B}" srcOrd="10" destOrd="0" presId="urn:microsoft.com/office/officeart/2005/8/layout/process5"/>
    <dgm:cxn modelId="{8C10C517-A7C0-4F7D-B8B4-FA8F99306D91}" type="presParOf" srcId="{D5E5AA6D-586D-46A5-9BB7-083005A8DA0F}" destId="{BA5216C4-D1C6-4EE0-B99A-FEC9C61A72DA}" srcOrd="11" destOrd="0" presId="urn:microsoft.com/office/officeart/2005/8/layout/process5"/>
    <dgm:cxn modelId="{B8BB5ECC-D65C-4920-9F0A-3DF65EBC51A8}" type="presParOf" srcId="{BA5216C4-D1C6-4EE0-B99A-FEC9C61A72DA}" destId="{8597E724-4F5C-40D1-A11E-7E624BDF5CE4}" srcOrd="0" destOrd="0" presId="urn:microsoft.com/office/officeart/2005/8/layout/process5"/>
    <dgm:cxn modelId="{25D90E39-A6C9-4549-9C36-C9071242340B}" type="presParOf" srcId="{D5E5AA6D-586D-46A5-9BB7-083005A8DA0F}" destId="{7EFE2611-07D3-4F64-AF3B-45EC3A1625DC}" srcOrd="12" destOrd="0" presId="urn:microsoft.com/office/officeart/2005/8/layout/process5"/>
    <dgm:cxn modelId="{A836066B-BB8D-4A70-89EB-CE0E269F4923}" type="presParOf" srcId="{D5E5AA6D-586D-46A5-9BB7-083005A8DA0F}" destId="{0642701C-D03E-40FD-948E-8B3B02FD0170}" srcOrd="13" destOrd="0" presId="urn:microsoft.com/office/officeart/2005/8/layout/process5"/>
    <dgm:cxn modelId="{FE73C3C4-2275-4554-8ECA-6F44FB91F850}" type="presParOf" srcId="{0642701C-D03E-40FD-948E-8B3B02FD0170}" destId="{B555F7DA-FC9D-444D-A8D8-7289C8F5AEFC}" srcOrd="0" destOrd="0" presId="urn:microsoft.com/office/officeart/2005/8/layout/process5"/>
    <dgm:cxn modelId="{34BB858D-F6D6-4594-8538-3A99D18C8602}" type="presParOf" srcId="{D5E5AA6D-586D-46A5-9BB7-083005A8DA0F}" destId="{FB6C0C1E-E42E-4651-A762-5C489D9791C0}" srcOrd="14" destOrd="0" presId="urn:microsoft.com/office/officeart/2005/8/layout/process5"/>
    <dgm:cxn modelId="{EF4E861A-540C-4B04-9586-0345EA14BA87}" type="presParOf" srcId="{D5E5AA6D-586D-46A5-9BB7-083005A8DA0F}" destId="{317003E2-BDBF-4E70-84C3-C1B39CF0A481}" srcOrd="15" destOrd="0" presId="urn:microsoft.com/office/officeart/2005/8/layout/process5"/>
    <dgm:cxn modelId="{C9EA03BE-32A9-49CB-ACEC-B341E6D3762C}" type="presParOf" srcId="{317003E2-BDBF-4E70-84C3-C1B39CF0A481}" destId="{F13BB43A-E6FF-4355-BE32-A9E52ACBB724}" srcOrd="0" destOrd="0" presId="urn:microsoft.com/office/officeart/2005/8/layout/process5"/>
    <dgm:cxn modelId="{94FF34E2-1977-45FC-AFD3-02EB6036EE60}" type="presParOf" srcId="{D5E5AA6D-586D-46A5-9BB7-083005A8DA0F}" destId="{51B8DDD8-504F-494D-9585-C60E93ECA3F4}" srcOrd="16" destOrd="0" presId="urn:microsoft.com/office/officeart/2005/8/layout/process5"/>
    <dgm:cxn modelId="{86A42341-2436-48BD-86F9-7A15CE16369E}" type="presParOf" srcId="{D5E5AA6D-586D-46A5-9BB7-083005A8DA0F}" destId="{78D8DF1D-3AC8-4106-AC88-79E9CDD10A34}" srcOrd="17" destOrd="0" presId="urn:microsoft.com/office/officeart/2005/8/layout/process5"/>
    <dgm:cxn modelId="{55C5A57F-9AD2-44EB-9480-55BE5A34B4C4}" type="presParOf" srcId="{78D8DF1D-3AC8-4106-AC88-79E9CDD10A34}" destId="{C4769A8B-9A31-492F-9DD8-A6FD493FE9F1}" srcOrd="0" destOrd="0" presId="urn:microsoft.com/office/officeart/2005/8/layout/process5"/>
    <dgm:cxn modelId="{29D5C02C-3559-41BC-B82B-EFBAD24B5F6E}" type="presParOf" srcId="{D5E5AA6D-586D-46A5-9BB7-083005A8DA0F}" destId="{E8F0A9EA-2B04-42DA-A0A3-D86C8D3E2EF8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1572F-E5B6-4E77-A1B5-552BEA51DB2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EA91200-CB5C-4758-B8DC-75B369E460F4}">
      <dgm:prSet phldrT="[Texto]"/>
      <dgm:spPr/>
      <dgm:t>
        <a:bodyPr/>
        <a:lstStyle/>
        <a:p>
          <a:r>
            <a:rPr lang="es-MX" dirty="0"/>
            <a:t>E.P.P.</a:t>
          </a:r>
          <a:endParaRPr lang="es-ES" dirty="0"/>
        </a:p>
      </dgm:t>
    </dgm:pt>
    <dgm:pt modelId="{EEE8010E-664E-4E0A-9DFC-9323730D182F}" type="parTrans" cxnId="{D69F25CC-47B0-4BEB-A5C3-F0AB8831667D}">
      <dgm:prSet/>
      <dgm:spPr/>
      <dgm:t>
        <a:bodyPr/>
        <a:lstStyle/>
        <a:p>
          <a:endParaRPr lang="es-ES"/>
        </a:p>
      </dgm:t>
    </dgm:pt>
    <dgm:pt modelId="{7CFE6F59-FA5B-4AD8-B730-CD392BF6030E}" type="sibTrans" cxnId="{D69F25CC-47B0-4BEB-A5C3-F0AB8831667D}">
      <dgm:prSet/>
      <dgm:spPr/>
      <dgm:t>
        <a:bodyPr/>
        <a:lstStyle/>
        <a:p>
          <a:endParaRPr lang="es-ES"/>
        </a:p>
      </dgm:t>
    </dgm:pt>
    <dgm:pt modelId="{BDF78A8F-87B4-4F3C-9438-A4D867F8A432}">
      <dgm:prSet phldrT="[Texto]"/>
      <dgm:spPr/>
      <dgm:t>
        <a:bodyPr/>
        <a:lstStyle/>
        <a:p>
          <a:r>
            <a:rPr lang="es-MX" dirty="0"/>
            <a:t>Control Administrativo</a:t>
          </a:r>
          <a:endParaRPr lang="es-ES" dirty="0"/>
        </a:p>
      </dgm:t>
    </dgm:pt>
    <dgm:pt modelId="{949BE1E0-F35A-4B23-8BE9-936EA84D529F}" type="parTrans" cxnId="{2EB2C7A2-0DC6-4255-BE08-F01FB919FAF4}">
      <dgm:prSet/>
      <dgm:spPr/>
      <dgm:t>
        <a:bodyPr/>
        <a:lstStyle/>
        <a:p>
          <a:endParaRPr lang="es-ES"/>
        </a:p>
      </dgm:t>
    </dgm:pt>
    <dgm:pt modelId="{B514D52A-AD3A-48BF-B13F-64E1126E23FC}" type="sibTrans" cxnId="{2EB2C7A2-0DC6-4255-BE08-F01FB919FAF4}">
      <dgm:prSet/>
      <dgm:spPr/>
      <dgm:t>
        <a:bodyPr/>
        <a:lstStyle/>
        <a:p>
          <a:endParaRPr lang="es-ES"/>
        </a:p>
      </dgm:t>
    </dgm:pt>
    <dgm:pt modelId="{AD23D29C-F71A-44B3-A449-07D6248CBC75}">
      <dgm:prSet phldrT="[Texto]"/>
      <dgm:spPr/>
      <dgm:t>
        <a:bodyPr/>
        <a:lstStyle/>
        <a:p>
          <a:r>
            <a:rPr lang="es-MX" dirty="0"/>
            <a:t>Sustitución del peligro</a:t>
          </a:r>
        </a:p>
      </dgm:t>
    </dgm:pt>
    <dgm:pt modelId="{88622D94-A4E2-492E-A0AD-14A7F7493E92}" type="parTrans" cxnId="{408AEA91-5EA0-4A1A-946E-1C4936D24147}">
      <dgm:prSet/>
      <dgm:spPr/>
      <dgm:t>
        <a:bodyPr/>
        <a:lstStyle/>
        <a:p>
          <a:endParaRPr lang="es-ES"/>
        </a:p>
      </dgm:t>
    </dgm:pt>
    <dgm:pt modelId="{5E01B84B-D169-4571-84AE-564E4CA0A981}" type="sibTrans" cxnId="{408AEA91-5EA0-4A1A-946E-1C4936D24147}">
      <dgm:prSet/>
      <dgm:spPr/>
      <dgm:t>
        <a:bodyPr/>
        <a:lstStyle/>
        <a:p>
          <a:endParaRPr lang="es-ES"/>
        </a:p>
      </dgm:t>
    </dgm:pt>
    <dgm:pt modelId="{96C78324-DFFE-46CE-A416-BD218FC3F259}">
      <dgm:prSet phldrT="[Texto]"/>
      <dgm:spPr/>
      <dgm:t>
        <a:bodyPr/>
        <a:lstStyle/>
        <a:p>
          <a:r>
            <a:rPr lang="es-MX" dirty="0"/>
            <a:t>Control de Ingeniería</a:t>
          </a:r>
          <a:endParaRPr lang="es-ES" dirty="0"/>
        </a:p>
      </dgm:t>
    </dgm:pt>
    <dgm:pt modelId="{F6D57973-D076-4396-8B19-3C95440A7A3A}" type="parTrans" cxnId="{3C4803D3-910F-4897-B09A-D14EED8BCAE3}">
      <dgm:prSet/>
      <dgm:spPr/>
      <dgm:t>
        <a:bodyPr/>
        <a:lstStyle/>
        <a:p>
          <a:endParaRPr lang="es-ES"/>
        </a:p>
      </dgm:t>
    </dgm:pt>
    <dgm:pt modelId="{F20432CF-CF32-4798-B494-503E07D124AB}" type="sibTrans" cxnId="{3C4803D3-910F-4897-B09A-D14EED8BCAE3}">
      <dgm:prSet/>
      <dgm:spPr/>
      <dgm:t>
        <a:bodyPr/>
        <a:lstStyle/>
        <a:p>
          <a:endParaRPr lang="es-ES"/>
        </a:p>
      </dgm:t>
    </dgm:pt>
    <dgm:pt modelId="{33F0FD4F-4415-4998-8DA2-1E3CD8766C44}">
      <dgm:prSet phldrT="[Texto]"/>
      <dgm:spPr/>
      <dgm:t>
        <a:bodyPr/>
        <a:lstStyle/>
        <a:p>
          <a:r>
            <a:rPr lang="es-MX" dirty="0"/>
            <a:t>Eliminación del peligro</a:t>
          </a:r>
        </a:p>
      </dgm:t>
    </dgm:pt>
    <dgm:pt modelId="{2017101D-2679-43B8-80B8-C874BA05788E}" type="parTrans" cxnId="{A6167D6E-4173-42E0-BB1B-3102C40D8746}">
      <dgm:prSet/>
      <dgm:spPr/>
      <dgm:t>
        <a:bodyPr/>
        <a:lstStyle/>
        <a:p>
          <a:endParaRPr lang="es-ES"/>
        </a:p>
      </dgm:t>
    </dgm:pt>
    <dgm:pt modelId="{FC0B86FE-7299-493F-985D-352E325F1017}" type="sibTrans" cxnId="{A6167D6E-4173-42E0-BB1B-3102C40D8746}">
      <dgm:prSet/>
      <dgm:spPr/>
      <dgm:t>
        <a:bodyPr/>
        <a:lstStyle/>
        <a:p>
          <a:endParaRPr lang="es-ES"/>
        </a:p>
      </dgm:t>
    </dgm:pt>
    <dgm:pt modelId="{E6797E9E-6FE9-4717-9373-5FFD2EC65988}" type="pres">
      <dgm:prSet presAssocID="{97F1572F-E5B6-4E77-A1B5-552BEA51DB2D}" presName="Name0" presStyleCnt="0">
        <dgm:presLayoutVars>
          <dgm:dir/>
          <dgm:animLvl val="lvl"/>
          <dgm:resizeHandles val="exact"/>
        </dgm:presLayoutVars>
      </dgm:prSet>
      <dgm:spPr/>
    </dgm:pt>
    <dgm:pt modelId="{13938EDC-92AE-4D4D-9FFA-7961444B848B}" type="pres">
      <dgm:prSet presAssocID="{9EA91200-CB5C-4758-B8DC-75B369E460F4}" presName="Name8" presStyleCnt="0"/>
      <dgm:spPr/>
    </dgm:pt>
    <dgm:pt modelId="{F1906F36-0D3C-4A3D-9C79-3F383DC96CDC}" type="pres">
      <dgm:prSet presAssocID="{9EA91200-CB5C-4758-B8DC-75B369E460F4}" presName="level" presStyleLbl="node1" presStyleIdx="0" presStyleCnt="5">
        <dgm:presLayoutVars>
          <dgm:chMax val="1"/>
          <dgm:bulletEnabled val="1"/>
        </dgm:presLayoutVars>
      </dgm:prSet>
      <dgm:spPr/>
    </dgm:pt>
    <dgm:pt modelId="{B5979807-777F-46A4-9342-9948056E9D5E}" type="pres">
      <dgm:prSet presAssocID="{9EA91200-CB5C-4758-B8DC-75B369E460F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1794E3-4803-4733-8AD9-988D54FF94C9}" type="pres">
      <dgm:prSet presAssocID="{BDF78A8F-87B4-4F3C-9438-A4D867F8A432}" presName="Name8" presStyleCnt="0"/>
      <dgm:spPr/>
    </dgm:pt>
    <dgm:pt modelId="{9CD1399A-FE14-4C68-886F-677F34033C1B}" type="pres">
      <dgm:prSet presAssocID="{BDF78A8F-87B4-4F3C-9438-A4D867F8A432}" presName="level" presStyleLbl="node1" presStyleIdx="1" presStyleCnt="5">
        <dgm:presLayoutVars>
          <dgm:chMax val="1"/>
          <dgm:bulletEnabled val="1"/>
        </dgm:presLayoutVars>
      </dgm:prSet>
      <dgm:spPr/>
    </dgm:pt>
    <dgm:pt modelId="{10D437A5-1E56-4260-AB6A-6D071098F112}" type="pres">
      <dgm:prSet presAssocID="{BDF78A8F-87B4-4F3C-9438-A4D867F8A43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3626CD9-8857-4878-B968-AB16F9CC3C68}" type="pres">
      <dgm:prSet presAssocID="{96C78324-DFFE-46CE-A416-BD218FC3F259}" presName="Name8" presStyleCnt="0"/>
      <dgm:spPr/>
    </dgm:pt>
    <dgm:pt modelId="{3F00962E-8BFD-4EA7-9E9A-5D731A1B7BE4}" type="pres">
      <dgm:prSet presAssocID="{96C78324-DFFE-46CE-A416-BD218FC3F259}" presName="level" presStyleLbl="node1" presStyleIdx="2" presStyleCnt="5">
        <dgm:presLayoutVars>
          <dgm:chMax val="1"/>
          <dgm:bulletEnabled val="1"/>
        </dgm:presLayoutVars>
      </dgm:prSet>
      <dgm:spPr/>
    </dgm:pt>
    <dgm:pt modelId="{A9EDCFA6-341F-472E-832E-BC69EF1F8D9C}" type="pres">
      <dgm:prSet presAssocID="{96C78324-DFFE-46CE-A416-BD218FC3F2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B53CB79-A456-4D92-A808-D12FFCE0A4F4}" type="pres">
      <dgm:prSet presAssocID="{AD23D29C-F71A-44B3-A449-07D6248CBC75}" presName="Name8" presStyleCnt="0"/>
      <dgm:spPr/>
    </dgm:pt>
    <dgm:pt modelId="{71C8159C-1873-4714-9D1E-15C5F7593B75}" type="pres">
      <dgm:prSet presAssocID="{AD23D29C-F71A-44B3-A449-07D6248CBC75}" presName="level" presStyleLbl="node1" presStyleIdx="3" presStyleCnt="5">
        <dgm:presLayoutVars>
          <dgm:chMax val="1"/>
          <dgm:bulletEnabled val="1"/>
        </dgm:presLayoutVars>
      </dgm:prSet>
      <dgm:spPr/>
    </dgm:pt>
    <dgm:pt modelId="{611AB51A-1F0C-472A-B815-89732014A287}" type="pres">
      <dgm:prSet presAssocID="{AD23D29C-F71A-44B3-A449-07D6248CBC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218FC4-076C-4CA8-896B-D9A1A8FC8646}" type="pres">
      <dgm:prSet presAssocID="{33F0FD4F-4415-4998-8DA2-1E3CD8766C44}" presName="Name8" presStyleCnt="0"/>
      <dgm:spPr/>
    </dgm:pt>
    <dgm:pt modelId="{39ABF0D4-05BE-4762-850E-022ED3C19FD1}" type="pres">
      <dgm:prSet presAssocID="{33F0FD4F-4415-4998-8DA2-1E3CD8766C44}" presName="level" presStyleLbl="node1" presStyleIdx="4" presStyleCnt="5">
        <dgm:presLayoutVars>
          <dgm:chMax val="1"/>
          <dgm:bulletEnabled val="1"/>
        </dgm:presLayoutVars>
      </dgm:prSet>
      <dgm:spPr/>
    </dgm:pt>
    <dgm:pt modelId="{98772A5C-3899-4DA4-ADCE-97D61527BD74}" type="pres">
      <dgm:prSet presAssocID="{33F0FD4F-4415-4998-8DA2-1E3CD8766C4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BEC8003-1476-45E5-9B77-8C37D8B49086}" type="presOf" srcId="{BDF78A8F-87B4-4F3C-9438-A4D867F8A432}" destId="{10D437A5-1E56-4260-AB6A-6D071098F112}" srcOrd="1" destOrd="0" presId="urn:microsoft.com/office/officeart/2005/8/layout/pyramid1"/>
    <dgm:cxn modelId="{722A3D09-7D90-4340-81CA-76FA7E5272BF}" type="presOf" srcId="{33F0FD4F-4415-4998-8DA2-1E3CD8766C44}" destId="{39ABF0D4-05BE-4762-850E-022ED3C19FD1}" srcOrd="0" destOrd="0" presId="urn:microsoft.com/office/officeart/2005/8/layout/pyramid1"/>
    <dgm:cxn modelId="{C5EE7719-77EA-4183-AD7D-58F3916935F4}" type="presOf" srcId="{AD23D29C-F71A-44B3-A449-07D6248CBC75}" destId="{71C8159C-1873-4714-9D1E-15C5F7593B75}" srcOrd="0" destOrd="0" presId="urn:microsoft.com/office/officeart/2005/8/layout/pyramid1"/>
    <dgm:cxn modelId="{80EAE62A-C450-4681-9162-BDB9DDEE98D4}" type="presOf" srcId="{96C78324-DFFE-46CE-A416-BD218FC3F259}" destId="{A9EDCFA6-341F-472E-832E-BC69EF1F8D9C}" srcOrd="1" destOrd="0" presId="urn:microsoft.com/office/officeart/2005/8/layout/pyramid1"/>
    <dgm:cxn modelId="{2FF64930-EA64-4843-95C2-7416E13AC9B4}" type="presOf" srcId="{9EA91200-CB5C-4758-B8DC-75B369E460F4}" destId="{B5979807-777F-46A4-9342-9948056E9D5E}" srcOrd="1" destOrd="0" presId="urn:microsoft.com/office/officeart/2005/8/layout/pyramid1"/>
    <dgm:cxn modelId="{5ADEE23C-2280-45BE-AA4D-32BBCF17CACB}" type="presOf" srcId="{97F1572F-E5B6-4E77-A1B5-552BEA51DB2D}" destId="{E6797E9E-6FE9-4717-9373-5FFD2EC65988}" srcOrd="0" destOrd="0" presId="urn:microsoft.com/office/officeart/2005/8/layout/pyramid1"/>
    <dgm:cxn modelId="{672FCC46-7C3B-49EF-80E3-10AE9DB1950D}" type="presOf" srcId="{33F0FD4F-4415-4998-8DA2-1E3CD8766C44}" destId="{98772A5C-3899-4DA4-ADCE-97D61527BD74}" srcOrd="1" destOrd="0" presId="urn:microsoft.com/office/officeart/2005/8/layout/pyramid1"/>
    <dgm:cxn modelId="{CDD10E69-BD77-43E8-87F3-7D1B48B21634}" type="presOf" srcId="{96C78324-DFFE-46CE-A416-BD218FC3F259}" destId="{3F00962E-8BFD-4EA7-9E9A-5D731A1B7BE4}" srcOrd="0" destOrd="0" presId="urn:microsoft.com/office/officeart/2005/8/layout/pyramid1"/>
    <dgm:cxn modelId="{A6167D6E-4173-42E0-BB1B-3102C40D8746}" srcId="{97F1572F-E5B6-4E77-A1B5-552BEA51DB2D}" destId="{33F0FD4F-4415-4998-8DA2-1E3CD8766C44}" srcOrd="4" destOrd="0" parTransId="{2017101D-2679-43B8-80B8-C874BA05788E}" sibTransId="{FC0B86FE-7299-493F-985D-352E325F1017}"/>
    <dgm:cxn modelId="{408AEA91-5EA0-4A1A-946E-1C4936D24147}" srcId="{97F1572F-E5B6-4E77-A1B5-552BEA51DB2D}" destId="{AD23D29C-F71A-44B3-A449-07D6248CBC75}" srcOrd="3" destOrd="0" parTransId="{88622D94-A4E2-492E-A0AD-14A7F7493E92}" sibTransId="{5E01B84B-D169-4571-84AE-564E4CA0A981}"/>
    <dgm:cxn modelId="{2EB2C7A2-0DC6-4255-BE08-F01FB919FAF4}" srcId="{97F1572F-E5B6-4E77-A1B5-552BEA51DB2D}" destId="{BDF78A8F-87B4-4F3C-9438-A4D867F8A432}" srcOrd="1" destOrd="0" parTransId="{949BE1E0-F35A-4B23-8BE9-936EA84D529F}" sibTransId="{B514D52A-AD3A-48BF-B13F-64E1126E23FC}"/>
    <dgm:cxn modelId="{B63BB9BB-7719-4EEB-A657-C8C67660EB56}" type="presOf" srcId="{BDF78A8F-87B4-4F3C-9438-A4D867F8A432}" destId="{9CD1399A-FE14-4C68-886F-677F34033C1B}" srcOrd="0" destOrd="0" presId="urn:microsoft.com/office/officeart/2005/8/layout/pyramid1"/>
    <dgm:cxn modelId="{D69F25CC-47B0-4BEB-A5C3-F0AB8831667D}" srcId="{97F1572F-E5B6-4E77-A1B5-552BEA51DB2D}" destId="{9EA91200-CB5C-4758-B8DC-75B369E460F4}" srcOrd="0" destOrd="0" parTransId="{EEE8010E-664E-4E0A-9DFC-9323730D182F}" sibTransId="{7CFE6F59-FA5B-4AD8-B730-CD392BF6030E}"/>
    <dgm:cxn modelId="{908065CF-303E-4D42-A185-DFA90BB03774}" type="presOf" srcId="{9EA91200-CB5C-4758-B8DC-75B369E460F4}" destId="{F1906F36-0D3C-4A3D-9C79-3F383DC96CDC}" srcOrd="0" destOrd="0" presId="urn:microsoft.com/office/officeart/2005/8/layout/pyramid1"/>
    <dgm:cxn modelId="{3C4803D3-910F-4897-B09A-D14EED8BCAE3}" srcId="{97F1572F-E5B6-4E77-A1B5-552BEA51DB2D}" destId="{96C78324-DFFE-46CE-A416-BD218FC3F259}" srcOrd="2" destOrd="0" parTransId="{F6D57973-D076-4396-8B19-3C95440A7A3A}" sibTransId="{F20432CF-CF32-4798-B494-503E07D124AB}"/>
    <dgm:cxn modelId="{F163CBD7-B46B-4E89-99A1-DBA9B3EDABC5}" type="presOf" srcId="{AD23D29C-F71A-44B3-A449-07D6248CBC75}" destId="{611AB51A-1F0C-472A-B815-89732014A287}" srcOrd="1" destOrd="0" presId="urn:microsoft.com/office/officeart/2005/8/layout/pyramid1"/>
    <dgm:cxn modelId="{92993A4C-A5B5-491A-A985-DA178AD2711F}" type="presParOf" srcId="{E6797E9E-6FE9-4717-9373-5FFD2EC65988}" destId="{13938EDC-92AE-4D4D-9FFA-7961444B848B}" srcOrd="0" destOrd="0" presId="urn:microsoft.com/office/officeart/2005/8/layout/pyramid1"/>
    <dgm:cxn modelId="{82C82895-0A74-482A-B735-A49C0DB2F5E4}" type="presParOf" srcId="{13938EDC-92AE-4D4D-9FFA-7961444B848B}" destId="{F1906F36-0D3C-4A3D-9C79-3F383DC96CDC}" srcOrd="0" destOrd="0" presId="urn:microsoft.com/office/officeart/2005/8/layout/pyramid1"/>
    <dgm:cxn modelId="{DC65DF7A-DFE6-40C1-B2C3-940314A48608}" type="presParOf" srcId="{13938EDC-92AE-4D4D-9FFA-7961444B848B}" destId="{B5979807-777F-46A4-9342-9948056E9D5E}" srcOrd="1" destOrd="0" presId="urn:microsoft.com/office/officeart/2005/8/layout/pyramid1"/>
    <dgm:cxn modelId="{3AF47316-4A3A-4D42-8D7C-7CA7FC764E4C}" type="presParOf" srcId="{E6797E9E-6FE9-4717-9373-5FFD2EC65988}" destId="{FD1794E3-4803-4733-8AD9-988D54FF94C9}" srcOrd="1" destOrd="0" presId="urn:microsoft.com/office/officeart/2005/8/layout/pyramid1"/>
    <dgm:cxn modelId="{444C86CF-1298-4F02-A2CE-4EFB32555944}" type="presParOf" srcId="{FD1794E3-4803-4733-8AD9-988D54FF94C9}" destId="{9CD1399A-FE14-4C68-886F-677F34033C1B}" srcOrd="0" destOrd="0" presId="urn:microsoft.com/office/officeart/2005/8/layout/pyramid1"/>
    <dgm:cxn modelId="{D89AF1C1-A265-4607-A9DE-CFFCEBC75A79}" type="presParOf" srcId="{FD1794E3-4803-4733-8AD9-988D54FF94C9}" destId="{10D437A5-1E56-4260-AB6A-6D071098F112}" srcOrd="1" destOrd="0" presId="urn:microsoft.com/office/officeart/2005/8/layout/pyramid1"/>
    <dgm:cxn modelId="{CE42AF8B-1BD9-45B7-96A1-ED24F16885DB}" type="presParOf" srcId="{E6797E9E-6FE9-4717-9373-5FFD2EC65988}" destId="{73626CD9-8857-4878-B968-AB16F9CC3C68}" srcOrd="2" destOrd="0" presId="urn:microsoft.com/office/officeart/2005/8/layout/pyramid1"/>
    <dgm:cxn modelId="{1647FFEE-4048-4CAC-81F4-1F5F35E97006}" type="presParOf" srcId="{73626CD9-8857-4878-B968-AB16F9CC3C68}" destId="{3F00962E-8BFD-4EA7-9E9A-5D731A1B7BE4}" srcOrd="0" destOrd="0" presId="urn:microsoft.com/office/officeart/2005/8/layout/pyramid1"/>
    <dgm:cxn modelId="{3662CD33-6AE3-4589-BF23-F5EB5CC0BDA6}" type="presParOf" srcId="{73626CD9-8857-4878-B968-AB16F9CC3C68}" destId="{A9EDCFA6-341F-472E-832E-BC69EF1F8D9C}" srcOrd="1" destOrd="0" presId="urn:microsoft.com/office/officeart/2005/8/layout/pyramid1"/>
    <dgm:cxn modelId="{B55BFE71-4430-4CBC-AB8C-AC32512FDAAC}" type="presParOf" srcId="{E6797E9E-6FE9-4717-9373-5FFD2EC65988}" destId="{9B53CB79-A456-4D92-A808-D12FFCE0A4F4}" srcOrd="3" destOrd="0" presId="urn:microsoft.com/office/officeart/2005/8/layout/pyramid1"/>
    <dgm:cxn modelId="{2A25B537-91DC-4D33-A3EB-D22FD18549BF}" type="presParOf" srcId="{9B53CB79-A456-4D92-A808-D12FFCE0A4F4}" destId="{71C8159C-1873-4714-9D1E-15C5F7593B75}" srcOrd="0" destOrd="0" presId="urn:microsoft.com/office/officeart/2005/8/layout/pyramid1"/>
    <dgm:cxn modelId="{F4E9C35B-D3D1-43E6-8176-2D376D4439D6}" type="presParOf" srcId="{9B53CB79-A456-4D92-A808-D12FFCE0A4F4}" destId="{611AB51A-1F0C-472A-B815-89732014A287}" srcOrd="1" destOrd="0" presId="urn:microsoft.com/office/officeart/2005/8/layout/pyramid1"/>
    <dgm:cxn modelId="{E82F7AE7-DE82-4E3C-BF07-9C8D8D9EAA30}" type="presParOf" srcId="{E6797E9E-6FE9-4717-9373-5FFD2EC65988}" destId="{F4218FC4-076C-4CA8-896B-D9A1A8FC8646}" srcOrd="4" destOrd="0" presId="urn:microsoft.com/office/officeart/2005/8/layout/pyramid1"/>
    <dgm:cxn modelId="{37B1EFBB-9645-4990-8F23-ADE9160A4E9E}" type="presParOf" srcId="{F4218FC4-076C-4CA8-896B-D9A1A8FC8646}" destId="{39ABF0D4-05BE-4762-850E-022ED3C19FD1}" srcOrd="0" destOrd="0" presId="urn:microsoft.com/office/officeart/2005/8/layout/pyramid1"/>
    <dgm:cxn modelId="{22331C4E-E877-4499-95D8-B012A25C4426}" type="presParOf" srcId="{F4218FC4-076C-4CA8-896B-D9A1A8FC8646}" destId="{98772A5C-3899-4DA4-ADCE-97D61527BD7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49D68C-C2AF-4E38-8E10-9D2FC733AE52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913CF2-5AD9-4513-9659-01518A065389}">
      <dgm:prSet phldrT="[Texto]" custT="1"/>
      <dgm:spPr/>
      <dgm:t>
        <a:bodyPr/>
        <a:lstStyle/>
        <a:p>
          <a:r>
            <a:rPr lang="es-MX" sz="1400" dirty="0"/>
            <a:t>NIVELES DE RIESGO</a:t>
          </a:r>
          <a:endParaRPr lang="es-ES" sz="1400" dirty="0"/>
        </a:p>
      </dgm:t>
    </dgm:pt>
    <dgm:pt modelId="{B57ED8B4-B12E-4918-BD14-0806AF222B89}" type="parTrans" cxnId="{66676DAD-CC41-460E-AE90-E1216A772246}">
      <dgm:prSet/>
      <dgm:spPr/>
      <dgm:t>
        <a:bodyPr/>
        <a:lstStyle/>
        <a:p>
          <a:endParaRPr lang="es-ES" sz="1400"/>
        </a:p>
      </dgm:t>
    </dgm:pt>
    <dgm:pt modelId="{2090F1DD-13C4-4557-B19E-E8686CF2DACB}" type="sibTrans" cxnId="{66676DAD-CC41-460E-AE90-E1216A772246}">
      <dgm:prSet/>
      <dgm:spPr/>
      <dgm:t>
        <a:bodyPr/>
        <a:lstStyle/>
        <a:p>
          <a:endParaRPr lang="es-ES" sz="1400"/>
        </a:p>
      </dgm:t>
    </dgm:pt>
    <dgm:pt modelId="{E2B04906-BA5C-45F4-B92E-E3DBABD6E25D}">
      <dgm:prSet phldrT="[Texto]" custT="1"/>
      <dgm:spPr/>
      <dgm:t>
        <a:bodyPr/>
        <a:lstStyle/>
        <a:p>
          <a:r>
            <a:rPr lang="es-MX" sz="1400" dirty="0"/>
            <a:t>NORMAL</a:t>
          </a:r>
          <a:endParaRPr lang="es-ES" sz="1400" dirty="0"/>
        </a:p>
      </dgm:t>
    </dgm:pt>
    <dgm:pt modelId="{1DFA058B-B38F-44C0-9119-5A3E8A8CB313}" type="parTrans" cxnId="{5CE94A99-B121-4278-9B34-0C31DCA95965}">
      <dgm:prSet/>
      <dgm:spPr/>
      <dgm:t>
        <a:bodyPr/>
        <a:lstStyle/>
        <a:p>
          <a:endParaRPr lang="es-ES" sz="1400"/>
        </a:p>
      </dgm:t>
    </dgm:pt>
    <dgm:pt modelId="{A9CD4D14-AB5F-464C-836E-109D65244EFA}" type="sibTrans" cxnId="{5CE94A99-B121-4278-9B34-0C31DCA95965}">
      <dgm:prSet/>
      <dgm:spPr/>
      <dgm:t>
        <a:bodyPr/>
        <a:lstStyle/>
        <a:p>
          <a:endParaRPr lang="es-ES" sz="1400"/>
        </a:p>
      </dgm:t>
    </dgm:pt>
    <dgm:pt modelId="{195B3E51-3152-4EF1-958E-E4D51DCE0D74}">
      <dgm:prSet phldrT="[Texto]" custT="1"/>
      <dgm:spPr/>
      <dgm:t>
        <a:bodyPr/>
        <a:lstStyle/>
        <a:p>
          <a:r>
            <a:rPr lang="es-MX" sz="1400" dirty="0"/>
            <a:t>ALTO</a:t>
          </a:r>
          <a:endParaRPr lang="es-ES" sz="1400" dirty="0"/>
        </a:p>
      </dgm:t>
    </dgm:pt>
    <dgm:pt modelId="{CE1B86FB-684E-4D69-916C-87D8A3D8A666}" type="parTrans" cxnId="{08B14E41-788D-4F8D-990D-179181FF6009}">
      <dgm:prSet/>
      <dgm:spPr/>
      <dgm:t>
        <a:bodyPr/>
        <a:lstStyle/>
        <a:p>
          <a:endParaRPr lang="es-ES" sz="1400"/>
        </a:p>
      </dgm:t>
    </dgm:pt>
    <dgm:pt modelId="{1FFFBFB5-5761-4BD5-A49D-7E420614F8AF}" type="sibTrans" cxnId="{08B14E41-788D-4F8D-990D-179181FF6009}">
      <dgm:prSet/>
      <dgm:spPr/>
      <dgm:t>
        <a:bodyPr/>
        <a:lstStyle/>
        <a:p>
          <a:endParaRPr lang="es-ES" sz="1400"/>
        </a:p>
      </dgm:t>
    </dgm:pt>
    <dgm:pt modelId="{DD4FA02B-953D-4C5E-97B6-94D66C6C16DE}">
      <dgm:prSet phldrT="[Texto]" custT="1"/>
      <dgm:spPr/>
      <dgm:t>
        <a:bodyPr/>
        <a:lstStyle/>
        <a:p>
          <a:r>
            <a:rPr lang="es-MX" sz="1400" dirty="0"/>
            <a:t>MUY ALTO</a:t>
          </a:r>
          <a:endParaRPr lang="es-ES" sz="1400" dirty="0"/>
        </a:p>
      </dgm:t>
    </dgm:pt>
    <dgm:pt modelId="{58DAD402-13C8-4513-AC95-EF202F4389A2}" type="parTrans" cxnId="{068A6477-2442-4B34-BF90-13ABFF00C86F}">
      <dgm:prSet/>
      <dgm:spPr/>
      <dgm:t>
        <a:bodyPr/>
        <a:lstStyle/>
        <a:p>
          <a:endParaRPr lang="es-ES" sz="1400"/>
        </a:p>
      </dgm:t>
    </dgm:pt>
    <dgm:pt modelId="{EC4066F2-567C-43FC-BF68-A3F7DEE3B8B5}" type="sibTrans" cxnId="{068A6477-2442-4B34-BF90-13ABFF00C86F}">
      <dgm:prSet/>
      <dgm:spPr/>
      <dgm:t>
        <a:bodyPr/>
        <a:lstStyle/>
        <a:p>
          <a:endParaRPr lang="es-ES" sz="1400"/>
        </a:p>
      </dgm:t>
    </dgm:pt>
    <dgm:pt modelId="{62E22F40-1D28-49D2-98FC-979600693FEE}">
      <dgm:prSet phldrT="[Texto]" custT="1"/>
      <dgm:spPr/>
      <dgm:t>
        <a:bodyPr/>
        <a:lstStyle/>
        <a:p>
          <a:r>
            <a:rPr lang="es-MX" sz="1400" dirty="0"/>
            <a:t>Trabajo sin acceso a la zona de peligro.</a:t>
          </a:r>
          <a:endParaRPr lang="es-ES" sz="1400" dirty="0"/>
        </a:p>
      </dgm:t>
    </dgm:pt>
    <dgm:pt modelId="{77D4F117-E33D-45DC-B409-031C3A6A519D}" type="parTrans" cxnId="{19F08DED-5667-42B1-9EF0-885934701FB8}">
      <dgm:prSet/>
      <dgm:spPr/>
      <dgm:t>
        <a:bodyPr/>
        <a:lstStyle/>
        <a:p>
          <a:endParaRPr lang="es-ES" sz="1400"/>
        </a:p>
      </dgm:t>
    </dgm:pt>
    <dgm:pt modelId="{01B13E64-F87B-4179-B872-1736B8E29623}" type="sibTrans" cxnId="{19F08DED-5667-42B1-9EF0-885934701FB8}">
      <dgm:prSet/>
      <dgm:spPr/>
      <dgm:t>
        <a:bodyPr/>
        <a:lstStyle/>
        <a:p>
          <a:endParaRPr lang="es-ES" sz="1400"/>
        </a:p>
      </dgm:t>
    </dgm:pt>
    <dgm:pt modelId="{6113C9D0-6C1C-44B3-8A7A-DED6968265D4}">
      <dgm:prSet phldrT="[Texto]" custT="1"/>
      <dgm:spPr/>
      <dgm:t>
        <a:bodyPr/>
        <a:lstStyle/>
        <a:p>
          <a:r>
            <a:rPr lang="es-MX" sz="1400" dirty="0"/>
            <a:t>Dos fallos simultáneos</a:t>
          </a:r>
          <a:endParaRPr lang="es-ES" sz="1400" dirty="0"/>
        </a:p>
      </dgm:t>
    </dgm:pt>
    <dgm:pt modelId="{8F49DCCC-D411-4C9C-BA52-71736118B803}" type="parTrans" cxnId="{A4E569DE-7F71-4163-95A5-89A6EF13A6E8}">
      <dgm:prSet/>
      <dgm:spPr/>
      <dgm:t>
        <a:bodyPr/>
        <a:lstStyle/>
        <a:p>
          <a:endParaRPr lang="es-ES" sz="1400"/>
        </a:p>
      </dgm:t>
    </dgm:pt>
    <dgm:pt modelId="{BFDEB83B-7E2A-4164-8AA1-EDA31C62DC10}" type="sibTrans" cxnId="{A4E569DE-7F71-4163-95A5-89A6EF13A6E8}">
      <dgm:prSet/>
      <dgm:spPr/>
      <dgm:t>
        <a:bodyPr/>
        <a:lstStyle/>
        <a:p>
          <a:endParaRPr lang="es-ES" sz="1400"/>
        </a:p>
      </dgm:t>
    </dgm:pt>
    <dgm:pt modelId="{E31EA608-E14C-4107-AF14-47ED84304183}">
      <dgm:prSet phldrT="[Texto]" custT="1"/>
      <dgm:spPr/>
      <dgm:t>
        <a:bodyPr/>
        <a:lstStyle/>
        <a:p>
          <a:r>
            <a:rPr lang="es-MX" sz="1400" dirty="0"/>
            <a:t>Persona</a:t>
          </a:r>
          <a:endParaRPr lang="es-ES" sz="1400" dirty="0"/>
        </a:p>
      </dgm:t>
    </dgm:pt>
    <dgm:pt modelId="{39A2F900-3780-4036-A69C-015C6576DCC7}" type="parTrans" cxnId="{5C39B5B1-F9B1-4607-94A0-F3B2E09707F9}">
      <dgm:prSet/>
      <dgm:spPr/>
      <dgm:t>
        <a:bodyPr/>
        <a:lstStyle/>
        <a:p>
          <a:endParaRPr lang="es-ES" sz="1400"/>
        </a:p>
      </dgm:t>
    </dgm:pt>
    <dgm:pt modelId="{D755F2D7-197D-4E78-AC26-6C771B2432F2}" type="sibTrans" cxnId="{5C39B5B1-F9B1-4607-94A0-F3B2E09707F9}">
      <dgm:prSet/>
      <dgm:spPr/>
      <dgm:t>
        <a:bodyPr/>
        <a:lstStyle/>
        <a:p>
          <a:endParaRPr lang="es-ES" sz="1400"/>
        </a:p>
      </dgm:t>
    </dgm:pt>
    <dgm:pt modelId="{4C4F736A-A675-4346-8745-2D6D23FDEAB5}">
      <dgm:prSet phldrT="[Texto]" custT="1"/>
      <dgm:spPr/>
      <dgm:t>
        <a:bodyPr/>
        <a:lstStyle/>
        <a:p>
          <a:r>
            <a:rPr lang="es-MX" sz="1400" dirty="0"/>
            <a:t>Sistema</a:t>
          </a:r>
          <a:endParaRPr lang="es-ES" sz="1400" dirty="0"/>
        </a:p>
      </dgm:t>
    </dgm:pt>
    <dgm:pt modelId="{68D5617F-4D76-4BFE-917E-CB1A448FB081}" type="parTrans" cxnId="{38A90D89-AA83-404C-8552-A31802325B54}">
      <dgm:prSet/>
      <dgm:spPr/>
      <dgm:t>
        <a:bodyPr/>
        <a:lstStyle/>
        <a:p>
          <a:endParaRPr lang="es-ES" sz="1400"/>
        </a:p>
      </dgm:t>
    </dgm:pt>
    <dgm:pt modelId="{2FB938D1-FBE4-4F62-B4BF-F28A27B04C1A}" type="sibTrans" cxnId="{38A90D89-AA83-404C-8552-A31802325B54}">
      <dgm:prSet/>
      <dgm:spPr/>
      <dgm:t>
        <a:bodyPr/>
        <a:lstStyle/>
        <a:p>
          <a:endParaRPr lang="es-ES" sz="1400"/>
        </a:p>
      </dgm:t>
    </dgm:pt>
    <dgm:pt modelId="{8052A4CC-5DD2-473D-83D7-DD9DD33C09EC}">
      <dgm:prSet phldrT="[Texto]" custT="1"/>
      <dgm:spPr/>
      <dgm:t>
        <a:bodyPr/>
        <a:lstStyle/>
        <a:p>
          <a:r>
            <a:rPr lang="es-MX" sz="1400" dirty="0"/>
            <a:t>Trabajo con acceso a la zona de peligro.</a:t>
          </a:r>
          <a:endParaRPr lang="es-ES" sz="1400" dirty="0"/>
        </a:p>
      </dgm:t>
    </dgm:pt>
    <dgm:pt modelId="{72102552-CED6-4C2F-A285-A3B7FAD098C1}" type="parTrans" cxnId="{A3BE4D57-20B4-44D0-BDF5-931846DD472C}">
      <dgm:prSet/>
      <dgm:spPr/>
      <dgm:t>
        <a:bodyPr/>
        <a:lstStyle/>
        <a:p>
          <a:endParaRPr lang="es-ES" sz="1400"/>
        </a:p>
      </dgm:t>
    </dgm:pt>
    <dgm:pt modelId="{563F1D80-09DE-4759-891A-43075004D667}" type="sibTrans" cxnId="{A3BE4D57-20B4-44D0-BDF5-931846DD472C}">
      <dgm:prSet/>
      <dgm:spPr/>
      <dgm:t>
        <a:bodyPr/>
        <a:lstStyle/>
        <a:p>
          <a:endParaRPr lang="es-ES" sz="1400"/>
        </a:p>
      </dgm:t>
    </dgm:pt>
    <dgm:pt modelId="{67F33C23-3ACE-4A5B-ADCC-7138D83E3D2D}">
      <dgm:prSet phldrT="[Texto]" custT="1"/>
      <dgm:spPr/>
      <dgm:t>
        <a:bodyPr/>
        <a:lstStyle/>
        <a:p>
          <a:r>
            <a:rPr lang="es-MX" sz="1400" dirty="0"/>
            <a:t>Fallo del sistema de protección</a:t>
          </a:r>
          <a:endParaRPr lang="es-ES" sz="1400" dirty="0"/>
        </a:p>
      </dgm:t>
    </dgm:pt>
    <dgm:pt modelId="{DF327C6F-B550-4620-9841-B54A683A95BE}" type="parTrans" cxnId="{1791B028-B33A-48F5-BE51-F39D8C715E2D}">
      <dgm:prSet/>
      <dgm:spPr/>
      <dgm:t>
        <a:bodyPr/>
        <a:lstStyle/>
        <a:p>
          <a:endParaRPr lang="es-ES" sz="1400"/>
        </a:p>
      </dgm:t>
    </dgm:pt>
    <dgm:pt modelId="{588B18B2-3D91-46C6-AAD4-225F71069CDF}" type="sibTrans" cxnId="{1791B028-B33A-48F5-BE51-F39D8C715E2D}">
      <dgm:prSet/>
      <dgm:spPr/>
      <dgm:t>
        <a:bodyPr/>
        <a:lstStyle/>
        <a:p>
          <a:endParaRPr lang="es-ES" sz="1400"/>
        </a:p>
      </dgm:t>
    </dgm:pt>
    <dgm:pt modelId="{39B4C022-100E-4DF3-961D-AF733B2A4CEB}">
      <dgm:prSet phldrT="[Texto]" custT="1"/>
      <dgm:spPr/>
      <dgm:t>
        <a:bodyPr/>
        <a:lstStyle/>
        <a:p>
          <a:r>
            <a:rPr lang="es-MX" sz="1400" dirty="0"/>
            <a:t>Fallo del operario siguiendo el método de trabajo establecido</a:t>
          </a:r>
          <a:endParaRPr lang="es-ES" sz="1400" dirty="0"/>
        </a:p>
      </dgm:t>
    </dgm:pt>
    <dgm:pt modelId="{B91252A3-A780-4452-AA6C-ECEB9A65647D}" type="parTrans" cxnId="{F08ED76E-4E7C-4CA2-A028-306013A72D60}">
      <dgm:prSet/>
      <dgm:spPr/>
      <dgm:t>
        <a:bodyPr/>
        <a:lstStyle/>
        <a:p>
          <a:endParaRPr lang="es-ES" sz="1400"/>
        </a:p>
      </dgm:t>
    </dgm:pt>
    <dgm:pt modelId="{6AD12701-B623-4974-B42F-8211E8D8BECC}" type="sibTrans" cxnId="{F08ED76E-4E7C-4CA2-A028-306013A72D60}">
      <dgm:prSet/>
      <dgm:spPr/>
      <dgm:t>
        <a:bodyPr/>
        <a:lstStyle/>
        <a:p>
          <a:endParaRPr lang="es-ES" sz="1400"/>
        </a:p>
      </dgm:t>
    </dgm:pt>
    <dgm:pt modelId="{CE4917FE-D4E2-4BEF-AF99-70AE4ECA20B8}" type="pres">
      <dgm:prSet presAssocID="{A949D68C-C2AF-4E38-8E10-9D2FC733AE5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F3C822C-09C3-4E12-8ED2-46AB26905935}" type="pres">
      <dgm:prSet presAssocID="{A949D68C-C2AF-4E38-8E10-9D2FC733AE52}" presName="hierFlow" presStyleCnt="0"/>
      <dgm:spPr/>
    </dgm:pt>
    <dgm:pt modelId="{FAD1A797-C102-4261-9078-3936467AC22E}" type="pres">
      <dgm:prSet presAssocID="{A949D68C-C2AF-4E38-8E10-9D2FC733AE5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59F15F4-EEC7-40D3-8F08-ADB60F14F3E8}" type="pres">
      <dgm:prSet presAssocID="{AC913CF2-5AD9-4513-9659-01518A065389}" presName="Name14" presStyleCnt="0"/>
      <dgm:spPr/>
    </dgm:pt>
    <dgm:pt modelId="{405D1CC7-1FBE-4C18-8DAE-5E0732A6C9D2}" type="pres">
      <dgm:prSet presAssocID="{AC913CF2-5AD9-4513-9659-01518A065389}" presName="level1Shape" presStyleLbl="node0" presStyleIdx="0" presStyleCnt="1">
        <dgm:presLayoutVars>
          <dgm:chPref val="3"/>
        </dgm:presLayoutVars>
      </dgm:prSet>
      <dgm:spPr/>
    </dgm:pt>
    <dgm:pt modelId="{EE64D2AB-B762-4C27-87B2-CB27040D69EB}" type="pres">
      <dgm:prSet presAssocID="{AC913CF2-5AD9-4513-9659-01518A065389}" presName="hierChild2" presStyleCnt="0"/>
      <dgm:spPr/>
    </dgm:pt>
    <dgm:pt modelId="{7A46A3F1-1C4A-4E83-928F-1D0BEC928581}" type="pres">
      <dgm:prSet presAssocID="{1DFA058B-B38F-44C0-9119-5A3E8A8CB313}" presName="Name19" presStyleLbl="parChTrans1D2" presStyleIdx="0" presStyleCnt="3"/>
      <dgm:spPr/>
    </dgm:pt>
    <dgm:pt modelId="{BD371615-F02E-46BA-8099-63DF3B270C84}" type="pres">
      <dgm:prSet presAssocID="{E2B04906-BA5C-45F4-B92E-E3DBABD6E25D}" presName="Name21" presStyleCnt="0"/>
      <dgm:spPr/>
    </dgm:pt>
    <dgm:pt modelId="{6F3B44FA-4223-4B65-BEB4-8BE53A136CD4}" type="pres">
      <dgm:prSet presAssocID="{E2B04906-BA5C-45F4-B92E-E3DBABD6E25D}" presName="level2Shape" presStyleLbl="node2" presStyleIdx="0" presStyleCnt="3"/>
      <dgm:spPr/>
    </dgm:pt>
    <dgm:pt modelId="{5F11631F-E5FE-4BDA-BF31-A01B07AC04E2}" type="pres">
      <dgm:prSet presAssocID="{E2B04906-BA5C-45F4-B92E-E3DBABD6E25D}" presName="hierChild3" presStyleCnt="0"/>
      <dgm:spPr/>
    </dgm:pt>
    <dgm:pt modelId="{6CF06A6C-5F16-4450-9126-EDA7487773EB}" type="pres">
      <dgm:prSet presAssocID="{77D4F117-E33D-45DC-B409-031C3A6A519D}" presName="Name19" presStyleLbl="parChTrans1D3" presStyleIdx="0" presStyleCnt="5"/>
      <dgm:spPr/>
    </dgm:pt>
    <dgm:pt modelId="{BD2F48E5-D9EE-487C-B177-45688B94AB1F}" type="pres">
      <dgm:prSet presAssocID="{62E22F40-1D28-49D2-98FC-979600693FEE}" presName="Name21" presStyleCnt="0"/>
      <dgm:spPr/>
    </dgm:pt>
    <dgm:pt modelId="{5A86FEE0-A344-4574-886C-FEFC462CD8D6}" type="pres">
      <dgm:prSet presAssocID="{62E22F40-1D28-49D2-98FC-979600693FEE}" presName="level2Shape" presStyleLbl="node3" presStyleIdx="0" presStyleCnt="5"/>
      <dgm:spPr/>
    </dgm:pt>
    <dgm:pt modelId="{E6B4DCC2-64D2-4F0A-9F85-886315456880}" type="pres">
      <dgm:prSet presAssocID="{62E22F40-1D28-49D2-98FC-979600693FEE}" presName="hierChild3" presStyleCnt="0"/>
      <dgm:spPr/>
    </dgm:pt>
    <dgm:pt modelId="{64F08B14-77DA-43BA-B1AB-9DAD102C418D}" type="pres">
      <dgm:prSet presAssocID="{8F49DCCC-D411-4C9C-BA52-71736118B803}" presName="Name19" presStyleLbl="parChTrans1D3" presStyleIdx="1" presStyleCnt="5"/>
      <dgm:spPr/>
    </dgm:pt>
    <dgm:pt modelId="{D281F77F-6CB4-469C-932F-767B32B6FFBD}" type="pres">
      <dgm:prSet presAssocID="{6113C9D0-6C1C-44B3-8A7A-DED6968265D4}" presName="Name21" presStyleCnt="0"/>
      <dgm:spPr/>
    </dgm:pt>
    <dgm:pt modelId="{D4034A0F-A0D5-4CBC-A63A-ED67993F3C39}" type="pres">
      <dgm:prSet presAssocID="{6113C9D0-6C1C-44B3-8A7A-DED6968265D4}" presName="level2Shape" presStyleLbl="node3" presStyleIdx="1" presStyleCnt="5"/>
      <dgm:spPr/>
    </dgm:pt>
    <dgm:pt modelId="{4F064BE8-55E1-4D62-8EBE-3A8E3A4F65D4}" type="pres">
      <dgm:prSet presAssocID="{6113C9D0-6C1C-44B3-8A7A-DED6968265D4}" presName="hierChild3" presStyleCnt="0"/>
      <dgm:spPr/>
    </dgm:pt>
    <dgm:pt modelId="{9A65E161-92B2-4C86-9C4A-CAA78B2F530A}" type="pres">
      <dgm:prSet presAssocID="{39A2F900-3780-4036-A69C-015C6576DCC7}" presName="Name19" presStyleLbl="parChTrans1D4" presStyleIdx="0" presStyleCnt="2"/>
      <dgm:spPr/>
    </dgm:pt>
    <dgm:pt modelId="{4D13D325-6E77-444F-B7F3-26FD523A61DD}" type="pres">
      <dgm:prSet presAssocID="{E31EA608-E14C-4107-AF14-47ED84304183}" presName="Name21" presStyleCnt="0"/>
      <dgm:spPr/>
    </dgm:pt>
    <dgm:pt modelId="{9FA98EC4-45CD-4CA5-9900-49133FEA41E8}" type="pres">
      <dgm:prSet presAssocID="{E31EA608-E14C-4107-AF14-47ED84304183}" presName="level2Shape" presStyleLbl="node4" presStyleIdx="0" presStyleCnt="2"/>
      <dgm:spPr/>
    </dgm:pt>
    <dgm:pt modelId="{781F5D9A-7AAE-474D-9368-671D6BF3E96F}" type="pres">
      <dgm:prSet presAssocID="{E31EA608-E14C-4107-AF14-47ED84304183}" presName="hierChild3" presStyleCnt="0"/>
      <dgm:spPr/>
    </dgm:pt>
    <dgm:pt modelId="{1CEB30C3-8FE5-4D51-8CE4-88551C3D2755}" type="pres">
      <dgm:prSet presAssocID="{68D5617F-4D76-4BFE-917E-CB1A448FB081}" presName="Name19" presStyleLbl="parChTrans1D4" presStyleIdx="1" presStyleCnt="2"/>
      <dgm:spPr/>
    </dgm:pt>
    <dgm:pt modelId="{E259DCEB-AE1C-48C9-9B22-1020518326A4}" type="pres">
      <dgm:prSet presAssocID="{4C4F736A-A675-4346-8745-2D6D23FDEAB5}" presName="Name21" presStyleCnt="0"/>
      <dgm:spPr/>
    </dgm:pt>
    <dgm:pt modelId="{10A1B4E1-7888-4058-AC1E-E57C1E8ABC29}" type="pres">
      <dgm:prSet presAssocID="{4C4F736A-A675-4346-8745-2D6D23FDEAB5}" presName="level2Shape" presStyleLbl="node4" presStyleIdx="1" presStyleCnt="2"/>
      <dgm:spPr/>
    </dgm:pt>
    <dgm:pt modelId="{EABE8C34-9795-4942-BA1C-3E31FB30B709}" type="pres">
      <dgm:prSet presAssocID="{4C4F736A-A675-4346-8745-2D6D23FDEAB5}" presName="hierChild3" presStyleCnt="0"/>
      <dgm:spPr/>
    </dgm:pt>
    <dgm:pt modelId="{FC821D01-E73B-414D-9A99-1702F99A7977}" type="pres">
      <dgm:prSet presAssocID="{CE1B86FB-684E-4D69-916C-87D8A3D8A666}" presName="Name19" presStyleLbl="parChTrans1D2" presStyleIdx="1" presStyleCnt="3"/>
      <dgm:spPr/>
    </dgm:pt>
    <dgm:pt modelId="{D3660C8F-F080-4DFC-ACD0-E159DEBBC80C}" type="pres">
      <dgm:prSet presAssocID="{195B3E51-3152-4EF1-958E-E4D51DCE0D74}" presName="Name21" presStyleCnt="0"/>
      <dgm:spPr/>
    </dgm:pt>
    <dgm:pt modelId="{55C08892-0F8D-42FF-8389-F4A790F45148}" type="pres">
      <dgm:prSet presAssocID="{195B3E51-3152-4EF1-958E-E4D51DCE0D74}" presName="level2Shape" presStyleLbl="node2" presStyleIdx="1" presStyleCnt="3"/>
      <dgm:spPr/>
    </dgm:pt>
    <dgm:pt modelId="{2CB3BE05-E32E-4A09-B30E-760DE8FC07CE}" type="pres">
      <dgm:prSet presAssocID="{195B3E51-3152-4EF1-958E-E4D51DCE0D74}" presName="hierChild3" presStyleCnt="0"/>
      <dgm:spPr/>
    </dgm:pt>
    <dgm:pt modelId="{95183CD7-CC5C-4380-B121-FD37148BB519}" type="pres">
      <dgm:prSet presAssocID="{72102552-CED6-4C2F-A285-A3B7FAD098C1}" presName="Name19" presStyleLbl="parChTrans1D3" presStyleIdx="2" presStyleCnt="5"/>
      <dgm:spPr/>
    </dgm:pt>
    <dgm:pt modelId="{C29076A7-CA32-4BB8-8068-B1ADF20563EB}" type="pres">
      <dgm:prSet presAssocID="{8052A4CC-5DD2-473D-83D7-DD9DD33C09EC}" presName="Name21" presStyleCnt="0"/>
      <dgm:spPr/>
    </dgm:pt>
    <dgm:pt modelId="{8BE0E294-B511-47A1-928A-875A4DB211FE}" type="pres">
      <dgm:prSet presAssocID="{8052A4CC-5DD2-473D-83D7-DD9DD33C09EC}" presName="level2Shape" presStyleLbl="node3" presStyleIdx="2" presStyleCnt="5"/>
      <dgm:spPr/>
    </dgm:pt>
    <dgm:pt modelId="{D911E828-628C-4FF1-B27A-D76B5B6F0E69}" type="pres">
      <dgm:prSet presAssocID="{8052A4CC-5DD2-473D-83D7-DD9DD33C09EC}" presName="hierChild3" presStyleCnt="0"/>
      <dgm:spPr/>
    </dgm:pt>
    <dgm:pt modelId="{B2358EB0-ADCD-49A1-B7E6-A70810629C28}" type="pres">
      <dgm:prSet presAssocID="{DF327C6F-B550-4620-9841-B54A683A95BE}" presName="Name19" presStyleLbl="parChTrans1D3" presStyleIdx="3" presStyleCnt="5"/>
      <dgm:spPr/>
    </dgm:pt>
    <dgm:pt modelId="{FB572DF5-77ED-4FD0-8B48-FDB72AC80746}" type="pres">
      <dgm:prSet presAssocID="{67F33C23-3ACE-4A5B-ADCC-7138D83E3D2D}" presName="Name21" presStyleCnt="0"/>
      <dgm:spPr/>
    </dgm:pt>
    <dgm:pt modelId="{701D27C3-388C-4582-AA06-FF4E29848B2C}" type="pres">
      <dgm:prSet presAssocID="{67F33C23-3ACE-4A5B-ADCC-7138D83E3D2D}" presName="level2Shape" presStyleLbl="node3" presStyleIdx="3" presStyleCnt="5"/>
      <dgm:spPr/>
    </dgm:pt>
    <dgm:pt modelId="{E8ADECB7-C4EF-4B30-A164-FA3EE0D786DE}" type="pres">
      <dgm:prSet presAssocID="{67F33C23-3ACE-4A5B-ADCC-7138D83E3D2D}" presName="hierChild3" presStyleCnt="0"/>
      <dgm:spPr/>
    </dgm:pt>
    <dgm:pt modelId="{A38BAC92-8E77-45BC-80BD-71D234830978}" type="pres">
      <dgm:prSet presAssocID="{58DAD402-13C8-4513-AC95-EF202F4389A2}" presName="Name19" presStyleLbl="parChTrans1D2" presStyleIdx="2" presStyleCnt="3"/>
      <dgm:spPr/>
    </dgm:pt>
    <dgm:pt modelId="{A669A9CF-33C1-4C9D-BEFA-5D600CF54565}" type="pres">
      <dgm:prSet presAssocID="{DD4FA02B-953D-4C5E-97B6-94D66C6C16DE}" presName="Name21" presStyleCnt="0"/>
      <dgm:spPr/>
    </dgm:pt>
    <dgm:pt modelId="{BA948F77-B844-4143-828F-1B8991F05F51}" type="pres">
      <dgm:prSet presAssocID="{DD4FA02B-953D-4C5E-97B6-94D66C6C16DE}" presName="level2Shape" presStyleLbl="node2" presStyleIdx="2" presStyleCnt="3"/>
      <dgm:spPr/>
    </dgm:pt>
    <dgm:pt modelId="{081DD71E-D057-42E2-B195-5AEF6C790FE1}" type="pres">
      <dgm:prSet presAssocID="{DD4FA02B-953D-4C5E-97B6-94D66C6C16DE}" presName="hierChild3" presStyleCnt="0"/>
      <dgm:spPr/>
    </dgm:pt>
    <dgm:pt modelId="{A264C7DA-86CA-4FC4-8EEA-7B503817A2D7}" type="pres">
      <dgm:prSet presAssocID="{B91252A3-A780-4452-AA6C-ECEB9A65647D}" presName="Name19" presStyleLbl="parChTrans1D3" presStyleIdx="4" presStyleCnt="5"/>
      <dgm:spPr/>
    </dgm:pt>
    <dgm:pt modelId="{EE575D1F-D3B9-465D-AC7C-17A7E9A2C7A6}" type="pres">
      <dgm:prSet presAssocID="{39B4C022-100E-4DF3-961D-AF733B2A4CEB}" presName="Name21" presStyleCnt="0"/>
      <dgm:spPr/>
    </dgm:pt>
    <dgm:pt modelId="{FA27FDD5-97EC-4573-B23E-26DD9228FB1C}" type="pres">
      <dgm:prSet presAssocID="{39B4C022-100E-4DF3-961D-AF733B2A4CEB}" presName="level2Shape" presStyleLbl="node3" presStyleIdx="4" presStyleCnt="5" custScaleY="178244"/>
      <dgm:spPr/>
    </dgm:pt>
    <dgm:pt modelId="{A9216923-77AF-49BA-8E9F-A79F64FF4983}" type="pres">
      <dgm:prSet presAssocID="{39B4C022-100E-4DF3-961D-AF733B2A4CEB}" presName="hierChild3" presStyleCnt="0"/>
      <dgm:spPr/>
    </dgm:pt>
    <dgm:pt modelId="{0D7560CF-CB56-4FE7-BCBF-99F54EE90792}" type="pres">
      <dgm:prSet presAssocID="{A949D68C-C2AF-4E38-8E10-9D2FC733AE52}" presName="bgShapesFlow" presStyleCnt="0"/>
      <dgm:spPr/>
    </dgm:pt>
  </dgm:ptLst>
  <dgm:cxnLst>
    <dgm:cxn modelId="{B70A6D01-7254-4DB0-80D0-9DDEBBDFB6FC}" type="presOf" srcId="{DF327C6F-B550-4620-9841-B54A683A95BE}" destId="{B2358EB0-ADCD-49A1-B7E6-A70810629C28}" srcOrd="0" destOrd="0" presId="urn:microsoft.com/office/officeart/2005/8/layout/hierarchy6"/>
    <dgm:cxn modelId="{1791B028-B33A-48F5-BE51-F39D8C715E2D}" srcId="{195B3E51-3152-4EF1-958E-E4D51DCE0D74}" destId="{67F33C23-3ACE-4A5B-ADCC-7138D83E3D2D}" srcOrd="1" destOrd="0" parTransId="{DF327C6F-B550-4620-9841-B54A683A95BE}" sibTransId="{588B18B2-3D91-46C6-AAD4-225F71069CDF}"/>
    <dgm:cxn modelId="{08B14E41-788D-4F8D-990D-179181FF6009}" srcId="{AC913CF2-5AD9-4513-9659-01518A065389}" destId="{195B3E51-3152-4EF1-958E-E4D51DCE0D74}" srcOrd="1" destOrd="0" parTransId="{CE1B86FB-684E-4D69-916C-87D8A3D8A666}" sibTransId="{1FFFBFB5-5761-4BD5-A49D-7E420614F8AF}"/>
    <dgm:cxn modelId="{511C5867-B1AE-4ECF-8758-CAE1CD32AE5A}" type="presOf" srcId="{77D4F117-E33D-45DC-B409-031C3A6A519D}" destId="{6CF06A6C-5F16-4450-9126-EDA7487773EB}" srcOrd="0" destOrd="0" presId="urn:microsoft.com/office/officeart/2005/8/layout/hierarchy6"/>
    <dgm:cxn modelId="{F813A047-3B56-4B0F-A534-9C502B46B345}" type="presOf" srcId="{6113C9D0-6C1C-44B3-8A7A-DED6968265D4}" destId="{D4034A0F-A0D5-4CBC-A63A-ED67993F3C39}" srcOrd="0" destOrd="0" presId="urn:microsoft.com/office/officeart/2005/8/layout/hierarchy6"/>
    <dgm:cxn modelId="{B2317C4A-2D70-4B1D-A05B-D249F23CE3E2}" type="presOf" srcId="{72102552-CED6-4C2F-A285-A3B7FAD098C1}" destId="{95183CD7-CC5C-4380-B121-FD37148BB519}" srcOrd="0" destOrd="0" presId="urn:microsoft.com/office/officeart/2005/8/layout/hierarchy6"/>
    <dgm:cxn modelId="{CFECC36E-EFAC-46B8-A515-A31ABEDB940A}" type="presOf" srcId="{E2B04906-BA5C-45F4-B92E-E3DBABD6E25D}" destId="{6F3B44FA-4223-4B65-BEB4-8BE53A136CD4}" srcOrd="0" destOrd="0" presId="urn:microsoft.com/office/officeart/2005/8/layout/hierarchy6"/>
    <dgm:cxn modelId="{F08ED76E-4E7C-4CA2-A028-306013A72D60}" srcId="{DD4FA02B-953D-4C5E-97B6-94D66C6C16DE}" destId="{39B4C022-100E-4DF3-961D-AF733B2A4CEB}" srcOrd="0" destOrd="0" parTransId="{B91252A3-A780-4452-AA6C-ECEB9A65647D}" sibTransId="{6AD12701-B623-4974-B42F-8211E8D8BECC}"/>
    <dgm:cxn modelId="{78B30D50-D67F-40AE-AD58-BE6291D41442}" type="presOf" srcId="{195B3E51-3152-4EF1-958E-E4D51DCE0D74}" destId="{55C08892-0F8D-42FF-8389-F4A790F45148}" srcOrd="0" destOrd="0" presId="urn:microsoft.com/office/officeart/2005/8/layout/hierarchy6"/>
    <dgm:cxn modelId="{B4094550-17F1-4D8A-B293-A8B436294830}" type="presOf" srcId="{67F33C23-3ACE-4A5B-ADCC-7138D83E3D2D}" destId="{701D27C3-388C-4582-AA06-FF4E29848B2C}" srcOrd="0" destOrd="0" presId="urn:microsoft.com/office/officeart/2005/8/layout/hierarchy6"/>
    <dgm:cxn modelId="{068A6477-2442-4B34-BF90-13ABFF00C86F}" srcId="{AC913CF2-5AD9-4513-9659-01518A065389}" destId="{DD4FA02B-953D-4C5E-97B6-94D66C6C16DE}" srcOrd="2" destOrd="0" parTransId="{58DAD402-13C8-4513-AC95-EF202F4389A2}" sibTransId="{EC4066F2-567C-43FC-BF68-A3F7DEE3B8B5}"/>
    <dgm:cxn modelId="{A3BE4D57-20B4-44D0-BDF5-931846DD472C}" srcId="{195B3E51-3152-4EF1-958E-E4D51DCE0D74}" destId="{8052A4CC-5DD2-473D-83D7-DD9DD33C09EC}" srcOrd="0" destOrd="0" parTransId="{72102552-CED6-4C2F-A285-A3B7FAD098C1}" sibTransId="{563F1D80-09DE-4759-891A-43075004D667}"/>
    <dgm:cxn modelId="{78A9CA79-5D68-4E7F-AF6A-F492392D3E56}" type="presOf" srcId="{AC913CF2-5AD9-4513-9659-01518A065389}" destId="{405D1CC7-1FBE-4C18-8DAE-5E0732A6C9D2}" srcOrd="0" destOrd="0" presId="urn:microsoft.com/office/officeart/2005/8/layout/hierarchy6"/>
    <dgm:cxn modelId="{1A2F215A-E906-4141-91DF-A66589088211}" type="presOf" srcId="{68D5617F-4D76-4BFE-917E-CB1A448FB081}" destId="{1CEB30C3-8FE5-4D51-8CE4-88551C3D2755}" srcOrd="0" destOrd="0" presId="urn:microsoft.com/office/officeart/2005/8/layout/hierarchy6"/>
    <dgm:cxn modelId="{ED169D86-5D01-40DB-9AA9-C723C7DCA676}" type="presOf" srcId="{DD4FA02B-953D-4C5E-97B6-94D66C6C16DE}" destId="{BA948F77-B844-4143-828F-1B8991F05F51}" srcOrd="0" destOrd="0" presId="urn:microsoft.com/office/officeart/2005/8/layout/hierarchy6"/>
    <dgm:cxn modelId="{997EEE87-0371-49BB-B9A0-156932EE7EFB}" type="presOf" srcId="{39A2F900-3780-4036-A69C-015C6576DCC7}" destId="{9A65E161-92B2-4C86-9C4A-CAA78B2F530A}" srcOrd="0" destOrd="0" presId="urn:microsoft.com/office/officeart/2005/8/layout/hierarchy6"/>
    <dgm:cxn modelId="{38A90D89-AA83-404C-8552-A31802325B54}" srcId="{6113C9D0-6C1C-44B3-8A7A-DED6968265D4}" destId="{4C4F736A-A675-4346-8745-2D6D23FDEAB5}" srcOrd="1" destOrd="0" parTransId="{68D5617F-4D76-4BFE-917E-CB1A448FB081}" sibTransId="{2FB938D1-FBE4-4F62-B4BF-F28A27B04C1A}"/>
    <dgm:cxn modelId="{926B9E89-F830-4B40-B437-C3B7CAC3D90E}" type="presOf" srcId="{CE1B86FB-684E-4D69-916C-87D8A3D8A666}" destId="{FC821D01-E73B-414D-9A99-1702F99A7977}" srcOrd="0" destOrd="0" presId="urn:microsoft.com/office/officeart/2005/8/layout/hierarchy6"/>
    <dgm:cxn modelId="{5CE94A99-B121-4278-9B34-0C31DCA95965}" srcId="{AC913CF2-5AD9-4513-9659-01518A065389}" destId="{E2B04906-BA5C-45F4-B92E-E3DBABD6E25D}" srcOrd="0" destOrd="0" parTransId="{1DFA058B-B38F-44C0-9119-5A3E8A8CB313}" sibTransId="{A9CD4D14-AB5F-464C-836E-109D65244EFA}"/>
    <dgm:cxn modelId="{D723FEA0-8FCF-4748-8F49-702E3E4BE2E6}" type="presOf" srcId="{4C4F736A-A675-4346-8745-2D6D23FDEAB5}" destId="{10A1B4E1-7888-4058-AC1E-E57C1E8ABC29}" srcOrd="0" destOrd="0" presId="urn:microsoft.com/office/officeart/2005/8/layout/hierarchy6"/>
    <dgm:cxn modelId="{66676DAD-CC41-460E-AE90-E1216A772246}" srcId="{A949D68C-C2AF-4E38-8E10-9D2FC733AE52}" destId="{AC913CF2-5AD9-4513-9659-01518A065389}" srcOrd="0" destOrd="0" parTransId="{B57ED8B4-B12E-4918-BD14-0806AF222B89}" sibTransId="{2090F1DD-13C4-4557-B19E-E8686CF2DACB}"/>
    <dgm:cxn modelId="{B64BFDAF-5901-4E6E-A3A0-0C905A30A2F9}" type="presOf" srcId="{58DAD402-13C8-4513-AC95-EF202F4389A2}" destId="{A38BAC92-8E77-45BC-80BD-71D234830978}" srcOrd="0" destOrd="0" presId="urn:microsoft.com/office/officeart/2005/8/layout/hierarchy6"/>
    <dgm:cxn modelId="{5C39B5B1-F9B1-4607-94A0-F3B2E09707F9}" srcId="{6113C9D0-6C1C-44B3-8A7A-DED6968265D4}" destId="{E31EA608-E14C-4107-AF14-47ED84304183}" srcOrd="0" destOrd="0" parTransId="{39A2F900-3780-4036-A69C-015C6576DCC7}" sibTransId="{D755F2D7-197D-4E78-AC26-6C771B2432F2}"/>
    <dgm:cxn modelId="{2B89F1BC-D892-4496-BE2D-486043498E8B}" type="presOf" srcId="{1DFA058B-B38F-44C0-9119-5A3E8A8CB313}" destId="{7A46A3F1-1C4A-4E83-928F-1D0BEC928581}" srcOrd="0" destOrd="0" presId="urn:microsoft.com/office/officeart/2005/8/layout/hierarchy6"/>
    <dgm:cxn modelId="{ECEFA7D0-5789-4BCB-9163-230B64498958}" type="presOf" srcId="{A949D68C-C2AF-4E38-8E10-9D2FC733AE52}" destId="{CE4917FE-D4E2-4BEF-AF99-70AE4ECA20B8}" srcOrd="0" destOrd="0" presId="urn:microsoft.com/office/officeart/2005/8/layout/hierarchy6"/>
    <dgm:cxn modelId="{8396D6D0-60AC-4BEE-9545-E9C704BABA11}" type="presOf" srcId="{E31EA608-E14C-4107-AF14-47ED84304183}" destId="{9FA98EC4-45CD-4CA5-9900-49133FEA41E8}" srcOrd="0" destOrd="0" presId="urn:microsoft.com/office/officeart/2005/8/layout/hierarchy6"/>
    <dgm:cxn modelId="{18BF47D1-D07B-4E4F-AF56-DB58F496CEDA}" type="presOf" srcId="{8F49DCCC-D411-4C9C-BA52-71736118B803}" destId="{64F08B14-77DA-43BA-B1AB-9DAD102C418D}" srcOrd="0" destOrd="0" presId="urn:microsoft.com/office/officeart/2005/8/layout/hierarchy6"/>
    <dgm:cxn modelId="{A4E569DE-7F71-4163-95A5-89A6EF13A6E8}" srcId="{E2B04906-BA5C-45F4-B92E-E3DBABD6E25D}" destId="{6113C9D0-6C1C-44B3-8A7A-DED6968265D4}" srcOrd="1" destOrd="0" parTransId="{8F49DCCC-D411-4C9C-BA52-71736118B803}" sibTransId="{BFDEB83B-7E2A-4164-8AA1-EDA31C62DC10}"/>
    <dgm:cxn modelId="{E55088E3-DC7E-40F2-B704-264BF2382744}" type="presOf" srcId="{8052A4CC-5DD2-473D-83D7-DD9DD33C09EC}" destId="{8BE0E294-B511-47A1-928A-875A4DB211FE}" srcOrd="0" destOrd="0" presId="urn:microsoft.com/office/officeart/2005/8/layout/hierarchy6"/>
    <dgm:cxn modelId="{857386E8-2393-41EB-8564-380415B812D6}" type="presOf" srcId="{B91252A3-A780-4452-AA6C-ECEB9A65647D}" destId="{A264C7DA-86CA-4FC4-8EEA-7B503817A2D7}" srcOrd="0" destOrd="0" presId="urn:microsoft.com/office/officeart/2005/8/layout/hierarchy6"/>
    <dgm:cxn modelId="{2FE92EE9-7A6D-4549-9374-0D23F10BD8DA}" type="presOf" srcId="{39B4C022-100E-4DF3-961D-AF733B2A4CEB}" destId="{FA27FDD5-97EC-4573-B23E-26DD9228FB1C}" srcOrd="0" destOrd="0" presId="urn:microsoft.com/office/officeart/2005/8/layout/hierarchy6"/>
    <dgm:cxn modelId="{19F08DED-5667-42B1-9EF0-885934701FB8}" srcId="{E2B04906-BA5C-45F4-B92E-E3DBABD6E25D}" destId="{62E22F40-1D28-49D2-98FC-979600693FEE}" srcOrd="0" destOrd="0" parTransId="{77D4F117-E33D-45DC-B409-031C3A6A519D}" sibTransId="{01B13E64-F87B-4179-B872-1736B8E29623}"/>
    <dgm:cxn modelId="{55CABBFB-2905-4079-A9F1-C51549E8B6A8}" type="presOf" srcId="{62E22F40-1D28-49D2-98FC-979600693FEE}" destId="{5A86FEE0-A344-4574-886C-FEFC462CD8D6}" srcOrd="0" destOrd="0" presId="urn:microsoft.com/office/officeart/2005/8/layout/hierarchy6"/>
    <dgm:cxn modelId="{20AF95BE-C091-44F3-8B88-F154E5ECF07C}" type="presParOf" srcId="{CE4917FE-D4E2-4BEF-AF99-70AE4ECA20B8}" destId="{3F3C822C-09C3-4E12-8ED2-46AB26905935}" srcOrd="0" destOrd="0" presId="urn:microsoft.com/office/officeart/2005/8/layout/hierarchy6"/>
    <dgm:cxn modelId="{E73A35BD-16FE-434A-9D16-DFB243575D70}" type="presParOf" srcId="{3F3C822C-09C3-4E12-8ED2-46AB26905935}" destId="{FAD1A797-C102-4261-9078-3936467AC22E}" srcOrd="0" destOrd="0" presId="urn:microsoft.com/office/officeart/2005/8/layout/hierarchy6"/>
    <dgm:cxn modelId="{F4AEE4CB-87D4-46C5-AAF9-F05ADB278279}" type="presParOf" srcId="{FAD1A797-C102-4261-9078-3936467AC22E}" destId="{D59F15F4-EEC7-40D3-8F08-ADB60F14F3E8}" srcOrd="0" destOrd="0" presId="urn:microsoft.com/office/officeart/2005/8/layout/hierarchy6"/>
    <dgm:cxn modelId="{96CB5355-2E41-4696-B9E3-FE8BFCAF74AF}" type="presParOf" srcId="{D59F15F4-EEC7-40D3-8F08-ADB60F14F3E8}" destId="{405D1CC7-1FBE-4C18-8DAE-5E0732A6C9D2}" srcOrd="0" destOrd="0" presId="urn:microsoft.com/office/officeart/2005/8/layout/hierarchy6"/>
    <dgm:cxn modelId="{3A010B2D-43BE-4D4D-B484-8BE364F4C456}" type="presParOf" srcId="{D59F15F4-EEC7-40D3-8F08-ADB60F14F3E8}" destId="{EE64D2AB-B762-4C27-87B2-CB27040D69EB}" srcOrd="1" destOrd="0" presId="urn:microsoft.com/office/officeart/2005/8/layout/hierarchy6"/>
    <dgm:cxn modelId="{713AC51D-08D7-4C4C-BAE5-3FFAE1782484}" type="presParOf" srcId="{EE64D2AB-B762-4C27-87B2-CB27040D69EB}" destId="{7A46A3F1-1C4A-4E83-928F-1D0BEC928581}" srcOrd="0" destOrd="0" presId="urn:microsoft.com/office/officeart/2005/8/layout/hierarchy6"/>
    <dgm:cxn modelId="{A6C391A5-1890-462E-A1D6-F363AACE880E}" type="presParOf" srcId="{EE64D2AB-B762-4C27-87B2-CB27040D69EB}" destId="{BD371615-F02E-46BA-8099-63DF3B270C84}" srcOrd="1" destOrd="0" presId="urn:microsoft.com/office/officeart/2005/8/layout/hierarchy6"/>
    <dgm:cxn modelId="{523943DF-7F60-4D54-AA08-BD673811DBF2}" type="presParOf" srcId="{BD371615-F02E-46BA-8099-63DF3B270C84}" destId="{6F3B44FA-4223-4B65-BEB4-8BE53A136CD4}" srcOrd="0" destOrd="0" presId="urn:microsoft.com/office/officeart/2005/8/layout/hierarchy6"/>
    <dgm:cxn modelId="{A090F542-C668-45FD-9980-31A6D605A448}" type="presParOf" srcId="{BD371615-F02E-46BA-8099-63DF3B270C84}" destId="{5F11631F-E5FE-4BDA-BF31-A01B07AC04E2}" srcOrd="1" destOrd="0" presId="urn:microsoft.com/office/officeart/2005/8/layout/hierarchy6"/>
    <dgm:cxn modelId="{8E130507-272A-40B6-B46E-1EEEBA0B2BA1}" type="presParOf" srcId="{5F11631F-E5FE-4BDA-BF31-A01B07AC04E2}" destId="{6CF06A6C-5F16-4450-9126-EDA7487773EB}" srcOrd="0" destOrd="0" presId="urn:microsoft.com/office/officeart/2005/8/layout/hierarchy6"/>
    <dgm:cxn modelId="{BB84888B-ABFC-45C3-B33F-424B37689788}" type="presParOf" srcId="{5F11631F-E5FE-4BDA-BF31-A01B07AC04E2}" destId="{BD2F48E5-D9EE-487C-B177-45688B94AB1F}" srcOrd="1" destOrd="0" presId="urn:microsoft.com/office/officeart/2005/8/layout/hierarchy6"/>
    <dgm:cxn modelId="{5ADDB114-96A5-49D6-AAB6-6AD103C33A80}" type="presParOf" srcId="{BD2F48E5-D9EE-487C-B177-45688B94AB1F}" destId="{5A86FEE0-A344-4574-886C-FEFC462CD8D6}" srcOrd="0" destOrd="0" presId="urn:microsoft.com/office/officeart/2005/8/layout/hierarchy6"/>
    <dgm:cxn modelId="{C92CA3DA-E1BC-45B7-8788-D248B6200F35}" type="presParOf" srcId="{BD2F48E5-D9EE-487C-B177-45688B94AB1F}" destId="{E6B4DCC2-64D2-4F0A-9F85-886315456880}" srcOrd="1" destOrd="0" presId="urn:microsoft.com/office/officeart/2005/8/layout/hierarchy6"/>
    <dgm:cxn modelId="{222E25B0-7BA0-49D9-A386-B5849F2C528E}" type="presParOf" srcId="{5F11631F-E5FE-4BDA-BF31-A01B07AC04E2}" destId="{64F08B14-77DA-43BA-B1AB-9DAD102C418D}" srcOrd="2" destOrd="0" presId="urn:microsoft.com/office/officeart/2005/8/layout/hierarchy6"/>
    <dgm:cxn modelId="{06EF58FE-7C27-425A-B7B2-8F43072863D1}" type="presParOf" srcId="{5F11631F-E5FE-4BDA-BF31-A01B07AC04E2}" destId="{D281F77F-6CB4-469C-932F-767B32B6FFBD}" srcOrd="3" destOrd="0" presId="urn:microsoft.com/office/officeart/2005/8/layout/hierarchy6"/>
    <dgm:cxn modelId="{C113D079-CDA7-4AFE-A877-BB7FE5D14DBF}" type="presParOf" srcId="{D281F77F-6CB4-469C-932F-767B32B6FFBD}" destId="{D4034A0F-A0D5-4CBC-A63A-ED67993F3C39}" srcOrd="0" destOrd="0" presId="urn:microsoft.com/office/officeart/2005/8/layout/hierarchy6"/>
    <dgm:cxn modelId="{C138AFC9-B6FA-49C4-8E06-B4914E2BE0D5}" type="presParOf" srcId="{D281F77F-6CB4-469C-932F-767B32B6FFBD}" destId="{4F064BE8-55E1-4D62-8EBE-3A8E3A4F65D4}" srcOrd="1" destOrd="0" presId="urn:microsoft.com/office/officeart/2005/8/layout/hierarchy6"/>
    <dgm:cxn modelId="{FC3CE274-CEE4-46C4-9725-FBE1ACA2A78D}" type="presParOf" srcId="{4F064BE8-55E1-4D62-8EBE-3A8E3A4F65D4}" destId="{9A65E161-92B2-4C86-9C4A-CAA78B2F530A}" srcOrd="0" destOrd="0" presId="urn:microsoft.com/office/officeart/2005/8/layout/hierarchy6"/>
    <dgm:cxn modelId="{684E009F-39F5-4807-A550-46667ED8A42E}" type="presParOf" srcId="{4F064BE8-55E1-4D62-8EBE-3A8E3A4F65D4}" destId="{4D13D325-6E77-444F-B7F3-26FD523A61DD}" srcOrd="1" destOrd="0" presId="urn:microsoft.com/office/officeart/2005/8/layout/hierarchy6"/>
    <dgm:cxn modelId="{56D84A63-D908-4D8B-A903-A10B47B9D2C1}" type="presParOf" srcId="{4D13D325-6E77-444F-B7F3-26FD523A61DD}" destId="{9FA98EC4-45CD-4CA5-9900-49133FEA41E8}" srcOrd="0" destOrd="0" presId="urn:microsoft.com/office/officeart/2005/8/layout/hierarchy6"/>
    <dgm:cxn modelId="{F4D3E037-E759-4DB3-98BF-2A1859E009E1}" type="presParOf" srcId="{4D13D325-6E77-444F-B7F3-26FD523A61DD}" destId="{781F5D9A-7AAE-474D-9368-671D6BF3E96F}" srcOrd="1" destOrd="0" presId="urn:microsoft.com/office/officeart/2005/8/layout/hierarchy6"/>
    <dgm:cxn modelId="{72A1F006-5325-4290-A1CB-B827574B2EED}" type="presParOf" srcId="{4F064BE8-55E1-4D62-8EBE-3A8E3A4F65D4}" destId="{1CEB30C3-8FE5-4D51-8CE4-88551C3D2755}" srcOrd="2" destOrd="0" presId="urn:microsoft.com/office/officeart/2005/8/layout/hierarchy6"/>
    <dgm:cxn modelId="{58D76772-1CC7-4A80-A7ED-6EAE5A767B52}" type="presParOf" srcId="{4F064BE8-55E1-4D62-8EBE-3A8E3A4F65D4}" destId="{E259DCEB-AE1C-48C9-9B22-1020518326A4}" srcOrd="3" destOrd="0" presId="urn:microsoft.com/office/officeart/2005/8/layout/hierarchy6"/>
    <dgm:cxn modelId="{C6DF9679-E71A-4155-9E98-91B8C16205D7}" type="presParOf" srcId="{E259DCEB-AE1C-48C9-9B22-1020518326A4}" destId="{10A1B4E1-7888-4058-AC1E-E57C1E8ABC29}" srcOrd="0" destOrd="0" presId="urn:microsoft.com/office/officeart/2005/8/layout/hierarchy6"/>
    <dgm:cxn modelId="{3EC36C00-C6E0-4362-A53F-3BC17E7DB76A}" type="presParOf" srcId="{E259DCEB-AE1C-48C9-9B22-1020518326A4}" destId="{EABE8C34-9795-4942-BA1C-3E31FB30B709}" srcOrd="1" destOrd="0" presId="urn:microsoft.com/office/officeart/2005/8/layout/hierarchy6"/>
    <dgm:cxn modelId="{9B92FCA8-455B-4CA4-816E-588624B44344}" type="presParOf" srcId="{EE64D2AB-B762-4C27-87B2-CB27040D69EB}" destId="{FC821D01-E73B-414D-9A99-1702F99A7977}" srcOrd="2" destOrd="0" presId="urn:microsoft.com/office/officeart/2005/8/layout/hierarchy6"/>
    <dgm:cxn modelId="{BE6489B5-D3EA-44CF-99A2-F3F82DFE1175}" type="presParOf" srcId="{EE64D2AB-B762-4C27-87B2-CB27040D69EB}" destId="{D3660C8F-F080-4DFC-ACD0-E159DEBBC80C}" srcOrd="3" destOrd="0" presId="urn:microsoft.com/office/officeart/2005/8/layout/hierarchy6"/>
    <dgm:cxn modelId="{B423835C-B341-4F5A-B414-393A9A42D069}" type="presParOf" srcId="{D3660C8F-F080-4DFC-ACD0-E159DEBBC80C}" destId="{55C08892-0F8D-42FF-8389-F4A790F45148}" srcOrd="0" destOrd="0" presId="urn:microsoft.com/office/officeart/2005/8/layout/hierarchy6"/>
    <dgm:cxn modelId="{32215BB6-18C9-46D3-919F-4250BAC3F4E4}" type="presParOf" srcId="{D3660C8F-F080-4DFC-ACD0-E159DEBBC80C}" destId="{2CB3BE05-E32E-4A09-B30E-760DE8FC07CE}" srcOrd="1" destOrd="0" presId="urn:microsoft.com/office/officeart/2005/8/layout/hierarchy6"/>
    <dgm:cxn modelId="{7F84D170-03F1-4D1E-90FE-F87F87DE56DE}" type="presParOf" srcId="{2CB3BE05-E32E-4A09-B30E-760DE8FC07CE}" destId="{95183CD7-CC5C-4380-B121-FD37148BB519}" srcOrd="0" destOrd="0" presId="urn:microsoft.com/office/officeart/2005/8/layout/hierarchy6"/>
    <dgm:cxn modelId="{84FFFEB3-ED1B-4C83-91F1-CA616F4E1730}" type="presParOf" srcId="{2CB3BE05-E32E-4A09-B30E-760DE8FC07CE}" destId="{C29076A7-CA32-4BB8-8068-B1ADF20563EB}" srcOrd="1" destOrd="0" presId="urn:microsoft.com/office/officeart/2005/8/layout/hierarchy6"/>
    <dgm:cxn modelId="{74730AC2-9F81-4B5B-B859-AC1EDEEA14DA}" type="presParOf" srcId="{C29076A7-CA32-4BB8-8068-B1ADF20563EB}" destId="{8BE0E294-B511-47A1-928A-875A4DB211FE}" srcOrd="0" destOrd="0" presId="urn:microsoft.com/office/officeart/2005/8/layout/hierarchy6"/>
    <dgm:cxn modelId="{FEFF1DFF-5181-4B5D-BEAF-1F513CDD84BA}" type="presParOf" srcId="{C29076A7-CA32-4BB8-8068-B1ADF20563EB}" destId="{D911E828-628C-4FF1-B27A-D76B5B6F0E69}" srcOrd="1" destOrd="0" presId="urn:microsoft.com/office/officeart/2005/8/layout/hierarchy6"/>
    <dgm:cxn modelId="{64240769-6B7E-43D2-B63B-3867C373B673}" type="presParOf" srcId="{2CB3BE05-E32E-4A09-B30E-760DE8FC07CE}" destId="{B2358EB0-ADCD-49A1-B7E6-A70810629C28}" srcOrd="2" destOrd="0" presId="urn:microsoft.com/office/officeart/2005/8/layout/hierarchy6"/>
    <dgm:cxn modelId="{F4799B0F-DE39-4CCB-80CD-59D41352F854}" type="presParOf" srcId="{2CB3BE05-E32E-4A09-B30E-760DE8FC07CE}" destId="{FB572DF5-77ED-4FD0-8B48-FDB72AC80746}" srcOrd="3" destOrd="0" presId="urn:microsoft.com/office/officeart/2005/8/layout/hierarchy6"/>
    <dgm:cxn modelId="{BCC9CDC3-9685-4C9B-B83C-4D01783B05F3}" type="presParOf" srcId="{FB572DF5-77ED-4FD0-8B48-FDB72AC80746}" destId="{701D27C3-388C-4582-AA06-FF4E29848B2C}" srcOrd="0" destOrd="0" presId="urn:microsoft.com/office/officeart/2005/8/layout/hierarchy6"/>
    <dgm:cxn modelId="{C8617BA4-DF1F-471C-BBC4-53FF7C50B12E}" type="presParOf" srcId="{FB572DF5-77ED-4FD0-8B48-FDB72AC80746}" destId="{E8ADECB7-C4EF-4B30-A164-FA3EE0D786DE}" srcOrd="1" destOrd="0" presId="urn:microsoft.com/office/officeart/2005/8/layout/hierarchy6"/>
    <dgm:cxn modelId="{AA470AFC-50F0-4DFB-B8BB-5047906FFAAB}" type="presParOf" srcId="{EE64D2AB-B762-4C27-87B2-CB27040D69EB}" destId="{A38BAC92-8E77-45BC-80BD-71D234830978}" srcOrd="4" destOrd="0" presId="urn:microsoft.com/office/officeart/2005/8/layout/hierarchy6"/>
    <dgm:cxn modelId="{BC01B3D1-C976-4CB4-B198-88928BC1D322}" type="presParOf" srcId="{EE64D2AB-B762-4C27-87B2-CB27040D69EB}" destId="{A669A9CF-33C1-4C9D-BEFA-5D600CF54565}" srcOrd="5" destOrd="0" presId="urn:microsoft.com/office/officeart/2005/8/layout/hierarchy6"/>
    <dgm:cxn modelId="{5F3D5704-30B4-4905-B4D7-5AAFC18E5F25}" type="presParOf" srcId="{A669A9CF-33C1-4C9D-BEFA-5D600CF54565}" destId="{BA948F77-B844-4143-828F-1B8991F05F51}" srcOrd="0" destOrd="0" presId="urn:microsoft.com/office/officeart/2005/8/layout/hierarchy6"/>
    <dgm:cxn modelId="{F285B838-71D4-4596-A585-748FE0C32264}" type="presParOf" srcId="{A669A9CF-33C1-4C9D-BEFA-5D600CF54565}" destId="{081DD71E-D057-42E2-B195-5AEF6C790FE1}" srcOrd="1" destOrd="0" presId="urn:microsoft.com/office/officeart/2005/8/layout/hierarchy6"/>
    <dgm:cxn modelId="{43019709-E7A4-4986-9149-42639C908EE1}" type="presParOf" srcId="{081DD71E-D057-42E2-B195-5AEF6C790FE1}" destId="{A264C7DA-86CA-4FC4-8EEA-7B503817A2D7}" srcOrd="0" destOrd="0" presId="urn:microsoft.com/office/officeart/2005/8/layout/hierarchy6"/>
    <dgm:cxn modelId="{D3765EE7-394E-4461-BE16-3816087E5AFC}" type="presParOf" srcId="{081DD71E-D057-42E2-B195-5AEF6C790FE1}" destId="{EE575D1F-D3B9-465D-AC7C-17A7E9A2C7A6}" srcOrd="1" destOrd="0" presId="urn:microsoft.com/office/officeart/2005/8/layout/hierarchy6"/>
    <dgm:cxn modelId="{1C64C93C-1C53-444C-BE10-BA8E5B3AC749}" type="presParOf" srcId="{EE575D1F-D3B9-465D-AC7C-17A7E9A2C7A6}" destId="{FA27FDD5-97EC-4573-B23E-26DD9228FB1C}" srcOrd="0" destOrd="0" presId="urn:microsoft.com/office/officeart/2005/8/layout/hierarchy6"/>
    <dgm:cxn modelId="{19DBCB1E-1DCC-418A-BB6F-D8F3F5512B50}" type="presParOf" srcId="{EE575D1F-D3B9-465D-AC7C-17A7E9A2C7A6}" destId="{A9216923-77AF-49BA-8E9F-A79F64FF4983}" srcOrd="1" destOrd="0" presId="urn:microsoft.com/office/officeart/2005/8/layout/hierarchy6"/>
    <dgm:cxn modelId="{745CCD25-273D-444C-9853-22053A090018}" type="presParOf" srcId="{CE4917FE-D4E2-4BEF-AF99-70AE4ECA20B8}" destId="{0D7560CF-CB56-4FE7-BCBF-99F54EE9079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70232B-AF70-44DF-B530-86C5CE04DB54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43C7BF1-31BC-4849-A026-7CB8C1324D40}">
      <dgm:prSet phldrT="[Texto]"/>
      <dgm:spPr/>
      <dgm:t>
        <a:bodyPr/>
        <a:lstStyle/>
        <a:p>
          <a:r>
            <a:rPr lang="es-MX" dirty="0"/>
            <a:t>M.P.</a:t>
          </a:r>
          <a:endParaRPr lang="es-ES" dirty="0"/>
        </a:p>
      </dgm:t>
    </dgm:pt>
    <dgm:pt modelId="{E4E64661-4817-4E51-ADD7-D5AE30307B40}" type="parTrans" cxnId="{7767C366-751D-4FDF-8A47-78E767C29574}">
      <dgm:prSet/>
      <dgm:spPr/>
      <dgm:t>
        <a:bodyPr/>
        <a:lstStyle/>
        <a:p>
          <a:endParaRPr lang="es-ES"/>
        </a:p>
      </dgm:t>
    </dgm:pt>
    <dgm:pt modelId="{41D3685B-2442-4FE3-8E3B-83144A8A5C6E}" type="sibTrans" cxnId="{7767C366-751D-4FDF-8A47-78E767C29574}">
      <dgm:prSet/>
      <dgm:spPr/>
      <dgm:t>
        <a:bodyPr/>
        <a:lstStyle/>
        <a:p>
          <a:endParaRPr lang="es-ES"/>
        </a:p>
      </dgm:t>
    </dgm:pt>
    <dgm:pt modelId="{457D80DB-8288-4CFD-A12F-48FE8C6725B9}">
      <dgm:prSet phldrT="[Texto]" custT="1"/>
      <dgm:spPr/>
      <dgm:t>
        <a:bodyPr/>
        <a:lstStyle/>
        <a:p>
          <a:r>
            <a:rPr lang="es-MX" sz="1600" dirty="0"/>
            <a:t>Resguardos</a:t>
          </a:r>
          <a:endParaRPr lang="es-ES" sz="1600" dirty="0"/>
        </a:p>
      </dgm:t>
    </dgm:pt>
    <dgm:pt modelId="{78A7FCF2-7C6C-4E7B-831B-E4CC30B8C547}" type="parTrans" cxnId="{1F1E4E19-B164-48B7-BB67-D42D5C96482C}">
      <dgm:prSet/>
      <dgm:spPr/>
      <dgm:t>
        <a:bodyPr/>
        <a:lstStyle/>
        <a:p>
          <a:endParaRPr lang="es-ES"/>
        </a:p>
      </dgm:t>
    </dgm:pt>
    <dgm:pt modelId="{3CFAFB20-F6D1-4E71-8135-42864B1063DF}" type="sibTrans" cxnId="{1F1E4E19-B164-48B7-BB67-D42D5C96482C}">
      <dgm:prSet/>
      <dgm:spPr/>
      <dgm:t>
        <a:bodyPr/>
        <a:lstStyle/>
        <a:p>
          <a:endParaRPr lang="es-ES"/>
        </a:p>
      </dgm:t>
    </dgm:pt>
    <dgm:pt modelId="{565FE2D4-1663-4E57-9AD0-B4EF8D27A3AB}">
      <dgm:prSet phldrT="[Texto]" custT="1"/>
      <dgm:spPr/>
      <dgm:t>
        <a:bodyPr/>
        <a:lstStyle/>
        <a:p>
          <a:r>
            <a:rPr lang="es-MX" sz="1600" dirty="0"/>
            <a:t>Mecánico</a:t>
          </a:r>
        </a:p>
      </dgm:t>
    </dgm:pt>
    <dgm:pt modelId="{40C53406-0E5C-4E24-B975-8F0AB2232544}" type="parTrans" cxnId="{A0BE2D8E-AA57-445C-98DE-F6CCC5AE7CC8}">
      <dgm:prSet/>
      <dgm:spPr/>
      <dgm:t>
        <a:bodyPr/>
        <a:lstStyle/>
        <a:p>
          <a:endParaRPr lang="es-ES"/>
        </a:p>
      </dgm:t>
    </dgm:pt>
    <dgm:pt modelId="{0BEB6184-BA42-4E5C-A96E-A549F68A959A}" type="sibTrans" cxnId="{A0BE2D8E-AA57-445C-98DE-F6CCC5AE7CC8}">
      <dgm:prSet/>
      <dgm:spPr/>
      <dgm:t>
        <a:bodyPr/>
        <a:lstStyle/>
        <a:p>
          <a:endParaRPr lang="es-ES"/>
        </a:p>
      </dgm:t>
    </dgm:pt>
    <dgm:pt modelId="{65EB5B79-E34B-46CB-9F0D-2BEA0C6F0944}">
      <dgm:prSet phldrT="[Texto]" custT="1"/>
      <dgm:spPr/>
      <dgm:t>
        <a:bodyPr/>
        <a:lstStyle/>
        <a:p>
          <a:r>
            <a:rPr lang="es-MX" sz="1600" dirty="0"/>
            <a:t>Fotoeléctrico</a:t>
          </a:r>
          <a:endParaRPr lang="es-ES" sz="1600" dirty="0"/>
        </a:p>
      </dgm:t>
    </dgm:pt>
    <dgm:pt modelId="{604819DC-059C-407C-8582-F96328627B5A}" type="parTrans" cxnId="{58A93F58-6E52-4057-87B1-60439195EE9A}">
      <dgm:prSet/>
      <dgm:spPr/>
      <dgm:t>
        <a:bodyPr/>
        <a:lstStyle/>
        <a:p>
          <a:endParaRPr lang="es-ES"/>
        </a:p>
      </dgm:t>
    </dgm:pt>
    <dgm:pt modelId="{4DA06996-C4BB-4A01-84C5-79AC478B9AC1}" type="sibTrans" cxnId="{58A93F58-6E52-4057-87B1-60439195EE9A}">
      <dgm:prSet/>
      <dgm:spPr/>
      <dgm:t>
        <a:bodyPr/>
        <a:lstStyle/>
        <a:p>
          <a:endParaRPr lang="es-ES"/>
        </a:p>
      </dgm:t>
    </dgm:pt>
    <dgm:pt modelId="{49B116C5-EF21-420C-9392-C8856CB522AD}">
      <dgm:prSet phldrT="[Texto]" custT="1"/>
      <dgm:spPr/>
      <dgm:t>
        <a:bodyPr/>
        <a:lstStyle/>
        <a:p>
          <a:r>
            <a:rPr lang="es-MX" sz="1600" dirty="0"/>
            <a:t>Dispositivos</a:t>
          </a:r>
          <a:endParaRPr lang="es-ES" sz="1600" dirty="0"/>
        </a:p>
      </dgm:t>
    </dgm:pt>
    <dgm:pt modelId="{42BFC477-1DBA-4258-A4C4-05540D330F2F}" type="parTrans" cxnId="{AA45C4BC-29C3-4016-AE49-B591114B7205}">
      <dgm:prSet/>
      <dgm:spPr/>
      <dgm:t>
        <a:bodyPr/>
        <a:lstStyle/>
        <a:p>
          <a:endParaRPr lang="es-ES"/>
        </a:p>
      </dgm:t>
    </dgm:pt>
    <dgm:pt modelId="{C6D0AC0C-3106-426B-8DCD-DBBCFAC7A105}" type="sibTrans" cxnId="{AA45C4BC-29C3-4016-AE49-B591114B7205}">
      <dgm:prSet/>
      <dgm:spPr/>
      <dgm:t>
        <a:bodyPr/>
        <a:lstStyle/>
        <a:p>
          <a:endParaRPr lang="es-ES"/>
        </a:p>
      </dgm:t>
    </dgm:pt>
    <dgm:pt modelId="{0FEB8EEB-0B2C-4C6F-B443-D429F4639032}">
      <dgm:prSet phldrT="[Texto]" custT="1"/>
      <dgm:spPr/>
      <dgm:t>
        <a:bodyPr/>
        <a:lstStyle/>
        <a:p>
          <a:r>
            <a:rPr lang="es-MX" sz="1600" dirty="0"/>
            <a:t>Mandos a dos manos</a:t>
          </a:r>
          <a:endParaRPr lang="es-ES" sz="1600" dirty="0"/>
        </a:p>
      </dgm:t>
    </dgm:pt>
    <dgm:pt modelId="{6229BA76-EC34-498F-86BB-02072CDD4C08}" type="parTrans" cxnId="{6D18AC76-BB68-4F5C-A22C-96923B338AFF}">
      <dgm:prSet/>
      <dgm:spPr/>
      <dgm:t>
        <a:bodyPr/>
        <a:lstStyle/>
        <a:p>
          <a:endParaRPr lang="es-ES"/>
        </a:p>
      </dgm:t>
    </dgm:pt>
    <dgm:pt modelId="{F4B6CDAD-72F0-4D22-ACEF-2A48DE846667}" type="sibTrans" cxnId="{6D18AC76-BB68-4F5C-A22C-96923B338AFF}">
      <dgm:prSet/>
      <dgm:spPr/>
      <dgm:t>
        <a:bodyPr/>
        <a:lstStyle/>
        <a:p>
          <a:endParaRPr lang="es-ES"/>
        </a:p>
      </dgm:t>
    </dgm:pt>
    <dgm:pt modelId="{3EFDE337-6B4A-4E12-9051-2E9E85ADB01E}">
      <dgm:prSet phldrT="[Texto]" custT="1"/>
      <dgm:spPr/>
      <dgm:t>
        <a:bodyPr/>
        <a:lstStyle/>
        <a:p>
          <a:r>
            <a:rPr lang="es-MX" sz="1600" dirty="0" err="1"/>
            <a:t>Det</a:t>
          </a:r>
          <a:r>
            <a:rPr lang="es-MX" sz="1600" dirty="0"/>
            <a:t>. De Presencia</a:t>
          </a:r>
          <a:endParaRPr lang="es-ES" sz="1600" dirty="0"/>
        </a:p>
      </dgm:t>
    </dgm:pt>
    <dgm:pt modelId="{B3E4521E-A12D-4BF8-B2CC-B8736A476BCB}" type="parTrans" cxnId="{54015A3C-FD4E-4B35-8467-6C7D3B0A5EF0}">
      <dgm:prSet/>
      <dgm:spPr/>
      <dgm:t>
        <a:bodyPr/>
        <a:lstStyle/>
        <a:p>
          <a:endParaRPr lang="es-ES"/>
        </a:p>
      </dgm:t>
    </dgm:pt>
    <dgm:pt modelId="{7FBE849E-73C9-48D5-8F3C-C338C8D7EDE9}" type="sibTrans" cxnId="{54015A3C-FD4E-4B35-8467-6C7D3B0A5EF0}">
      <dgm:prSet/>
      <dgm:spPr/>
      <dgm:t>
        <a:bodyPr/>
        <a:lstStyle/>
        <a:p>
          <a:endParaRPr lang="es-ES"/>
        </a:p>
      </dgm:t>
    </dgm:pt>
    <dgm:pt modelId="{DD7D6BA6-5372-4356-96E9-00C2F75E413E}">
      <dgm:prSet phldrT="[Texto]" custT="1"/>
      <dgm:spPr/>
      <dgm:t>
        <a:bodyPr/>
        <a:lstStyle/>
        <a:p>
          <a:r>
            <a:rPr lang="es-MX" sz="1600" dirty="0"/>
            <a:t>Fijo</a:t>
          </a:r>
          <a:endParaRPr lang="es-ES" sz="1600" dirty="0"/>
        </a:p>
      </dgm:t>
    </dgm:pt>
    <dgm:pt modelId="{9102E161-6CB4-4100-87DB-CE415F6A404D}" type="parTrans" cxnId="{E4C1CD9C-EEEC-4864-B8D6-A6B765DEB027}">
      <dgm:prSet/>
      <dgm:spPr/>
      <dgm:t>
        <a:bodyPr/>
        <a:lstStyle/>
        <a:p>
          <a:endParaRPr lang="es-ES"/>
        </a:p>
      </dgm:t>
    </dgm:pt>
    <dgm:pt modelId="{29ECC3AB-C90D-47D0-8440-09A5AECBC0A2}" type="sibTrans" cxnId="{E4C1CD9C-EEEC-4864-B8D6-A6B765DEB027}">
      <dgm:prSet/>
      <dgm:spPr/>
      <dgm:t>
        <a:bodyPr/>
        <a:lstStyle/>
        <a:p>
          <a:endParaRPr lang="es-ES"/>
        </a:p>
      </dgm:t>
    </dgm:pt>
    <dgm:pt modelId="{F5BE9D79-B6B7-40FB-ABD6-7A363245D9EE}">
      <dgm:prSet phldrT="[Texto]" custT="1"/>
      <dgm:spPr/>
      <dgm:t>
        <a:bodyPr/>
        <a:lstStyle/>
        <a:p>
          <a:r>
            <a:rPr lang="es-MX" sz="1600" dirty="0"/>
            <a:t>Regulable</a:t>
          </a:r>
          <a:endParaRPr lang="es-ES" sz="1600" dirty="0"/>
        </a:p>
      </dgm:t>
    </dgm:pt>
    <dgm:pt modelId="{A9807D40-382D-4BFA-BD56-0C90A4E0F55B}" type="parTrans" cxnId="{3AD7EB0B-9E28-49A8-96D3-2BF77A549566}">
      <dgm:prSet/>
      <dgm:spPr/>
      <dgm:t>
        <a:bodyPr/>
        <a:lstStyle/>
        <a:p>
          <a:endParaRPr lang="es-ES"/>
        </a:p>
      </dgm:t>
    </dgm:pt>
    <dgm:pt modelId="{BE5C2823-0FE3-4A75-98FE-36D7F78F0985}" type="sibTrans" cxnId="{3AD7EB0B-9E28-49A8-96D3-2BF77A549566}">
      <dgm:prSet/>
      <dgm:spPr/>
      <dgm:t>
        <a:bodyPr/>
        <a:lstStyle/>
        <a:p>
          <a:endParaRPr lang="es-ES"/>
        </a:p>
      </dgm:t>
    </dgm:pt>
    <dgm:pt modelId="{823BFF40-2AB6-487E-AEEA-7361072DF1A1}">
      <dgm:prSet phldrT="[Texto]" custT="1"/>
      <dgm:spPr/>
      <dgm:t>
        <a:bodyPr/>
        <a:lstStyle/>
        <a:p>
          <a:r>
            <a:rPr lang="es-MX" sz="1600" dirty="0" err="1"/>
            <a:t>Distanciador</a:t>
          </a:r>
          <a:endParaRPr lang="es-ES" sz="1600" dirty="0"/>
        </a:p>
      </dgm:t>
    </dgm:pt>
    <dgm:pt modelId="{AF6C9D84-D784-4890-8A47-5E6CA8E1D531}" type="parTrans" cxnId="{23D01BA2-28A0-4EC1-92C1-82E9739E0D77}">
      <dgm:prSet/>
      <dgm:spPr/>
      <dgm:t>
        <a:bodyPr/>
        <a:lstStyle/>
        <a:p>
          <a:endParaRPr lang="es-ES"/>
        </a:p>
      </dgm:t>
    </dgm:pt>
    <dgm:pt modelId="{FCB6C88A-1519-4783-A5B9-330A2A64CFB7}" type="sibTrans" cxnId="{23D01BA2-28A0-4EC1-92C1-82E9739E0D77}">
      <dgm:prSet/>
      <dgm:spPr/>
      <dgm:t>
        <a:bodyPr/>
        <a:lstStyle/>
        <a:p>
          <a:endParaRPr lang="es-ES"/>
        </a:p>
      </dgm:t>
    </dgm:pt>
    <dgm:pt modelId="{DAAFB064-21C2-494C-9AD5-86569039ECA4}">
      <dgm:prSet phldrT="[Texto]" custT="1"/>
      <dgm:spPr/>
      <dgm:t>
        <a:bodyPr/>
        <a:lstStyle/>
        <a:p>
          <a:r>
            <a:rPr lang="es-MX" sz="1600" dirty="0"/>
            <a:t>De enclavamiento</a:t>
          </a:r>
          <a:endParaRPr lang="es-ES" sz="1600" dirty="0"/>
        </a:p>
      </dgm:t>
    </dgm:pt>
    <dgm:pt modelId="{8620F00C-A304-4068-8943-FE5F68C827B6}" type="parTrans" cxnId="{CEE172B6-D11E-4C0A-A77B-E45875BF101D}">
      <dgm:prSet/>
      <dgm:spPr/>
      <dgm:t>
        <a:bodyPr/>
        <a:lstStyle/>
        <a:p>
          <a:endParaRPr lang="es-ES"/>
        </a:p>
      </dgm:t>
    </dgm:pt>
    <dgm:pt modelId="{7091B509-CE3E-4C51-9E63-292F0467CC38}" type="sibTrans" cxnId="{CEE172B6-D11E-4C0A-A77B-E45875BF101D}">
      <dgm:prSet/>
      <dgm:spPr/>
      <dgm:t>
        <a:bodyPr/>
        <a:lstStyle/>
        <a:p>
          <a:endParaRPr lang="es-ES"/>
        </a:p>
      </dgm:t>
    </dgm:pt>
    <dgm:pt modelId="{2FBCB2D5-56EA-4CC1-AD86-A3171B0BC546}">
      <dgm:prSet phldrT="[Texto]" custT="1"/>
      <dgm:spPr/>
      <dgm:t>
        <a:bodyPr/>
        <a:lstStyle/>
        <a:p>
          <a:r>
            <a:rPr lang="es-MX" sz="1600" dirty="0" err="1"/>
            <a:t>Apartamanos</a:t>
          </a:r>
          <a:r>
            <a:rPr lang="es-MX" sz="1600" dirty="0"/>
            <a:t> y </a:t>
          </a:r>
          <a:r>
            <a:rPr lang="es-MX" sz="1600" dirty="0" err="1"/>
            <a:t>apartacuerpo</a:t>
          </a:r>
          <a:endParaRPr lang="es-ES" sz="1600" dirty="0"/>
        </a:p>
      </dgm:t>
    </dgm:pt>
    <dgm:pt modelId="{FA985F65-E41B-46A7-A1C2-2C3227BB3243}" type="parTrans" cxnId="{50DF2380-CE78-4F9B-8E84-DCFB7C9C420E}">
      <dgm:prSet/>
      <dgm:spPr/>
      <dgm:t>
        <a:bodyPr/>
        <a:lstStyle/>
        <a:p>
          <a:endParaRPr lang="es-ES"/>
        </a:p>
      </dgm:t>
    </dgm:pt>
    <dgm:pt modelId="{98B877EE-FF92-454C-8CDD-D2473D3F8D57}" type="sibTrans" cxnId="{50DF2380-CE78-4F9B-8E84-DCFB7C9C420E}">
      <dgm:prSet/>
      <dgm:spPr/>
      <dgm:t>
        <a:bodyPr/>
        <a:lstStyle/>
        <a:p>
          <a:endParaRPr lang="es-ES"/>
        </a:p>
      </dgm:t>
    </dgm:pt>
    <dgm:pt modelId="{A339658E-D61A-4F78-9103-3F277C43DC2A}">
      <dgm:prSet phldrT="[Texto]" custT="1"/>
      <dgm:spPr/>
      <dgm:t>
        <a:bodyPr/>
        <a:lstStyle/>
        <a:p>
          <a:r>
            <a:rPr lang="es-MX" sz="1600" dirty="0" err="1"/>
            <a:t>Autorregulable</a:t>
          </a:r>
          <a:endParaRPr lang="es-ES" sz="1600" dirty="0"/>
        </a:p>
      </dgm:t>
    </dgm:pt>
    <dgm:pt modelId="{47F9B175-1539-47D6-9985-3F107BF782C5}" type="parTrans" cxnId="{055C7525-34FB-4867-A0EC-45FCCC8E6BC7}">
      <dgm:prSet/>
      <dgm:spPr/>
      <dgm:t>
        <a:bodyPr/>
        <a:lstStyle/>
        <a:p>
          <a:endParaRPr lang="es-ES"/>
        </a:p>
      </dgm:t>
    </dgm:pt>
    <dgm:pt modelId="{1F1F90AA-64F8-45FF-9612-DCA263800097}" type="sibTrans" cxnId="{055C7525-34FB-4867-A0EC-45FCCC8E6BC7}">
      <dgm:prSet/>
      <dgm:spPr/>
      <dgm:t>
        <a:bodyPr/>
        <a:lstStyle/>
        <a:p>
          <a:endParaRPr lang="es-ES"/>
        </a:p>
      </dgm:t>
    </dgm:pt>
    <dgm:pt modelId="{24AF3E3B-AAAC-4522-A384-7E1C76EF9AB4}">
      <dgm:prSet phldrT="[Texto]" custT="1"/>
      <dgm:spPr/>
      <dgm:t>
        <a:bodyPr/>
        <a:lstStyle/>
        <a:p>
          <a:r>
            <a:rPr lang="es-MX" sz="1600" dirty="0"/>
            <a:t>Capacitivo</a:t>
          </a:r>
          <a:endParaRPr lang="es-ES" sz="1600" dirty="0"/>
        </a:p>
      </dgm:t>
    </dgm:pt>
    <dgm:pt modelId="{BF775D43-8D69-44A1-AF56-22745719DF97}" type="parTrans" cxnId="{BBD9CADB-B0F6-4129-8C54-CEF11AD10D17}">
      <dgm:prSet/>
      <dgm:spPr/>
      <dgm:t>
        <a:bodyPr/>
        <a:lstStyle/>
        <a:p>
          <a:endParaRPr lang="es-ES"/>
        </a:p>
      </dgm:t>
    </dgm:pt>
    <dgm:pt modelId="{731DF500-1D36-4217-B6FC-2D51EA5E0110}" type="sibTrans" cxnId="{BBD9CADB-B0F6-4129-8C54-CEF11AD10D17}">
      <dgm:prSet/>
      <dgm:spPr/>
      <dgm:t>
        <a:bodyPr/>
        <a:lstStyle/>
        <a:p>
          <a:endParaRPr lang="es-ES"/>
        </a:p>
      </dgm:t>
    </dgm:pt>
    <dgm:pt modelId="{5E8F12B3-3CE3-450C-BA30-8B49674170DC}">
      <dgm:prSet phldrT="[Texto]" custT="1"/>
      <dgm:spPr/>
      <dgm:t>
        <a:bodyPr/>
        <a:lstStyle/>
        <a:p>
          <a:r>
            <a:rPr lang="es-MX" sz="1600" dirty="0"/>
            <a:t>Ultrasonido</a:t>
          </a:r>
          <a:endParaRPr lang="es-ES" sz="1600" dirty="0"/>
        </a:p>
      </dgm:t>
    </dgm:pt>
    <dgm:pt modelId="{CD3D84D2-7486-4756-92A9-3CA78307D11B}" type="parTrans" cxnId="{B712CBC1-F27D-44D6-8F12-28B1A12A8965}">
      <dgm:prSet/>
      <dgm:spPr/>
      <dgm:t>
        <a:bodyPr/>
        <a:lstStyle/>
        <a:p>
          <a:endParaRPr lang="es-ES"/>
        </a:p>
      </dgm:t>
    </dgm:pt>
    <dgm:pt modelId="{7B8CA79A-8EA5-47BF-A4A3-863F6817D6D0}" type="sibTrans" cxnId="{B712CBC1-F27D-44D6-8F12-28B1A12A8965}">
      <dgm:prSet/>
      <dgm:spPr/>
      <dgm:t>
        <a:bodyPr/>
        <a:lstStyle/>
        <a:p>
          <a:endParaRPr lang="es-ES"/>
        </a:p>
      </dgm:t>
    </dgm:pt>
    <dgm:pt modelId="{5014C879-7D73-448C-8D4B-BBD91A14AEB8}">
      <dgm:prSet phldrT="[Texto]" custT="1"/>
      <dgm:spPr/>
      <dgm:t>
        <a:bodyPr/>
        <a:lstStyle/>
        <a:p>
          <a:r>
            <a:rPr lang="es-MX" sz="1600" dirty="0" err="1"/>
            <a:t>Plat</a:t>
          </a:r>
          <a:r>
            <a:rPr lang="es-MX" sz="1600" dirty="0"/>
            <a:t>. Sensible a la presión</a:t>
          </a:r>
          <a:endParaRPr lang="es-ES" sz="1600" dirty="0"/>
        </a:p>
      </dgm:t>
    </dgm:pt>
    <dgm:pt modelId="{4BB19911-0315-4BD5-B161-5FB8F4CA9577}" type="parTrans" cxnId="{8A7D8D16-5BD3-41A0-BECD-8743BF5AB486}">
      <dgm:prSet/>
      <dgm:spPr/>
      <dgm:t>
        <a:bodyPr/>
        <a:lstStyle/>
        <a:p>
          <a:endParaRPr lang="es-ES"/>
        </a:p>
      </dgm:t>
    </dgm:pt>
    <dgm:pt modelId="{237D1EC7-F186-4C11-B23F-7CB3791ED980}" type="sibTrans" cxnId="{8A7D8D16-5BD3-41A0-BECD-8743BF5AB486}">
      <dgm:prSet/>
      <dgm:spPr/>
      <dgm:t>
        <a:bodyPr/>
        <a:lstStyle/>
        <a:p>
          <a:endParaRPr lang="es-ES"/>
        </a:p>
      </dgm:t>
    </dgm:pt>
    <dgm:pt modelId="{4446F181-356A-4EBD-BC0A-94AE8304A7CD}">
      <dgm:prSet phldrT="[Texto]" custT="1"/>
      <dgm:spPr/>
      <dgm:t>
        <a:bodyPr/>
        <a:lstStyle/>
        <a:p>
          <a:r>
            <a:rPr lang="es-MX" sz="1600" dirty="0" err="1"/>
            <a:t>Mov</a:t>
          </a:r>
          <a:r>
            <a:rPr lang="es-MX" sz="1600" dirty="0"/>
            <a:t>. Residual</a:t>
          </a:r>
          <a:endParaRPr lang="es-ES" sz="1600" dirty="0"/>
        </a:p>
      </dgm:t>
    </dgm:pt>
    <dgm:pt modelId="{4FD97514-3794-4BF4-889D-9B9BBFF0A890}" type="parTrans" cxnId="{38AD6101-5A94-4030-B614-515FF87AF2FA}">
      <dgm:prSet/>
      <dgm:spPr/>
      <dgm:t>
        <a:bodyPr/>
        <a:lstStyle/>
        <a:p>
          <a:endParaRPr lang="es-ES"/>
        </a:p>
      </dgm:t>
    </dgm:pt>
    <dgm:pt modelId="{F801A2CD-BBA0-48D1-9901-323F568D7CBE}" type="sibTrans" cxnId="{38AD6101-5A94-4030-B614-515FF87AF2FA}">
      <dgm:prSet/>
      <dgm:spPr/>
      <dgm:t>
        <a:bodyPr/>
        <a:lstStyle/>
        <a:p>
          <a:endParaRPr lang="es-ES"/>
        </a:p>
      </dgm:t>
    </dgm:pt>
    <dgm:pt modelId="{FB79F811-051C-4138-8C8D-76AE60F93716}">
      <dgm:prSet phldrT="[Texto]" custT="1"/>
      <dgm:spPr/>
      <dgm:t>
        <a:bodyPr/>
        <a:lstStyle/>
        <a:p>
          <a:r>
            <a:rPr lang="es-MX" sz="1600" dirty="0"/>
            <a:t>Retención mecánica</a:t>
          </a:r>
          <a:endParaRPr lang="es-ES" sz="1600" dirty="0"/>
        </a:p>
      </dgm:t>
    </dgm:pt>
    <dgm:pt modelId="{34BCA376-B712-4F06-A64B-9A721EE8D13A}" type="parTrans" cxnId="{3746F5AB-F80C-48D8-AB96-67185253B482}">
      <dgm:prSet/>
      <dgm:spPr/>
      <dgm:t>
        <a:bodyPr/>
        <a:lstStyle/>
        <a:p>
          <a:endParaRPr lang="es-ES"/>
        </a:p>
      </dgm:t>
    </dgm:pt>
    <dgm:pt modelId="{91DEAF71-93B9-4B53-B068-065582E873B0}" type="sibTrans" cxnId="{3746F5AB-F80C-48D8-AB96-67185253B482}">
      <dgm:prSet/>
      <dgm:spPr/>
      <dgm:t>
        <a:bodyPr/>
        <a:lstStyle/>
        <a:p>
          <a:endParaRPr lang="es-ES"/>
        </a:p>
      </dgm:t>
    </dgm:pt>
    <dgm:pt modelId="{1B0E02BE-FE00-4D71-83CB-189D353ABEB9}">
      <dgm:prSet phldrT="[Texto]" custT="1"/>
      <dgm:spPr/>
      <dgm:t>
        <a:bodyPr/>
        <a:lstStyle/>
        <a:p>
          <a:r>
            <a:rPr lang="es-MX" sz="1600" dirty="0"/>
            <a:t>Alimentación y extracción</a:t>
          </a:r>
          <a:endParaRPr lang="es-ES" sz="1600" dirty="0"/>
        </a:p>
      </dgm:t>
    </dgm:pt>
    <dgm:pt modelId="{6DE91057-F838-4D9B-B4F4-A72B25831E69}" type="parTrans" cxnId="{7A195955-1589-4636-BDD5-1D850E1E963A}">
      <dgm:prSet/>
      <dgm:spPr/>
      <dgm:t>
        <a:bodyPr/>
        <a:lstStyle/>
        <a:p>
          <a:endParaRPr lang="es-ES"/>
        </a:p>
      </dgm:t>
    </dgm:pt>
    <dgm:pt modelId="{8DB6C4DE-025A-496D-8E8D-1A01923CD97B}" type="sibTrans" cxnId="{7A195955-1589-4636-BDD5-1D850E1E963A}">
      <dgm:prSet/>
      <dgm:spPr/>
      <dgm:t>
        <a:bodyPr/>
        <a:lstStyle/>
        <a:p>
          <a:endParaRPr lang="es-ES"/>
        </a:p>
      </dgm:t>
    </dgm:pt>
    <dgm:pt modelId="{BD42CB3A-B9AF-42D0-9EA4-B5DEDC9D1403}" type="pres">
      <dgm:prSet presAssocID="{0C70232B-AF70-44DF-B530-86C5CE04DB5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D912EB-971B-4A9A-AEDA-8F953457A717}" type="pres">
      <dgm:prSet presAssocID="{E43C7BF1-31BC-4849-A026-7CB8C1324D40}" presName="centerShape" presStyleLbl="node0" presStyleIdx="0" presStyleCnt="1" custLinFactNeighborX="-342" custLinFactNeighborY="4020"/>
      <dgm:spPr/>
    </dgm:pt>
    <dgm:pt modelId="{DD5600D5-A6AC-49E2-9955-2CEF36B7F42D}" type="pres">
      <dgm:prSet presAssocID="{78A7FCF2-7C6C-4E7B-831B-E4CC30B8C547}" presName="parTrans" presStyleLbl="bgSibTrans2D1" presStyleIdx="0" presStyleCnt="3"/>
      <dgm:spPr/>
    </dgm:pt>
    <dgm:pt modelId="{383215C8-15A1-4321-9D5C-4249A43F29C6}" type="pres">
      <dgm:prSet presAssocID="{457D80DB-8288-4CFD-A12F-48FE8C6725B9}" presName="node" presStyleLbl="node1" presStyleIdx="0" presStyleCnt="3" custScaleY="158845">
        <dgm:presLayoutVars>
          <dgm:bulletEnabled val="1"/>
        </dgm:presLayoutVars>
      </dgm:prSet>
      <dgm:spPr/>
    </dgm:pt>
    <dgm:pt modelId="{0182AAC1-C087-4143-9A8A-8B7F6C5FDFA4}" type="pres">
      <dgm:prSet presAssocID="{B3E4521E-A12D-4BF8-B2CC-B8736A476BCB}" presName="parTrans" presStyleLbl="bgSibTrans2D1" presStyleIdx="1" presStyleCnt="3"/>
      <dgm:spPr/>
    </dgm:pt>
    <dgm:pt modelId="{E2B3F1F8-91CB-4424-BFC4-D71E41B3D5E7}" type="pres">
      <dgm:prSet presAssocID="{3EFDE337-6B4A-4E12-9051-2E9E85ADB01E}" presName="node" presStyleLbl="node1" presStyleIdx="1" presStyleCnt="3" custScaleY="122702">
        <dgm:presLayoutVars>
          <dgm:bulletEnabled val="1"/>
        </dgm:presLayoutVars>
      </dgm:prSet>
      <dgm:spPr/>
    </dgm:pt>
    <dgm:pt modelId="{A6768114-4B07-4A67-A1EC-20E52B72AFB6}" type="pres">
      <dgm:prSet presAssocID="{42BFC477-1DBA-4258-A4C4-05540D330F2F}" presName="parTrans" presStyleLbl="bgSibTrans2D1" presStyleIdx="2" presStyleCnt="3"/>
      <dgm:spPr/>
    </dgm:pt>
    <dgm:pt modelId="{CF4361E8-54E6-4E90-895B-2E5B4CD89A71}" type="pres">
      <dgm:prSet presAssocID="{49B116C5-EF21-420C-9392-C8856CB522AD}" presName="node" presStyleLbl="node1" presStyleIdx="2" presStyleCnt="3" custScaleY="140987">
        <dgm:presLayoutVars>
          <dgm:bulletEnabled val="1"/>
        </dgm:presLayoutVars>
      </dgm:prSet>
      <dgm:spPr/>
    </dgm:pt>
  </dgm:ptLst>
  <dgm:cxnLst>
    <dgm:cxn modelId="{38AD6101-5A94-4030-B614-515FF87AF2FA}" srcId="{49B116C5-EF21-420C-9392-C8856CB522AD}" destId="{4446F181-356A-4EBD-BC0A-94AE8304A7CD}" srcOrd="1" destOrd="0" parTransId="{4FD97514-3794-4BF4-889D-9B9BBFF0A890}" sibTransId="{F801A2CD-BBA0-48D1-9901-323F568D7CBE}"/>
    <dgm:cxn modelId="{2EF3B501-CF62-4CC7-85B9-61DC7D2195DD}" type="presOf" srcId="{DAAFB064-21C2-494C-9AD5-86569039ECA4}" destId="{383215C8-15A1-4321-9D5C-4249A43F29C6}" srcOrd="0" destOrd="4" presId="urn:microsoft.com/office/officeart/2005/8/layout/radial4"/>
    <dgm:cxn modelId="{738FEE01-2259-4947-91DE-DEE004551CD8}" type="presOf" srcId="{78A7FCF2-7C6C-4E7B-831B-E4CC30B8C547}" destId="{DD5600D5-A6AC-49E2-9955-2CEF36B7F42D}" srcOrd="0" destOrd="0" presId="urn:microsoft.com/office/officeart/2005/8/layout/radial4"/>
    <dgm:cxn modelId="{3AD7EB0B-9E28-49A8-96D3-2BF77A549566}" srcId="{457D80DB-8288-4CFD-A12F-48FE8C6725B9}" destId="{F5BE9D79-B6B7-40FB-ABD6-7A363245D9EE}" srcOrd="1" destOrd="0" parTransId="{A9807D40-382D-4BFA-BD56-0C90A4E0F55B}" sibTransId="{BE5C2823-0FE3-4A75-98FE-36D7F78F0985}"/>
    <dgm:cxn modelId="{F817F015-D64A-40EE-8199-3E177DC7F8FE}" type="presOf" srcId="{E43C7BF1-31BC-4849-A026-7CB8C1324D40}" destId="{58D912EB-971B-4A9A-AEDA-8F953457A717}" srcOrd="0" destOrd="0" presId="urn:microsoft.com/office/officeart/2005/8/layout/radial4"/>
    <dgm:cxn modelId="{8A7D8D16-5BD3-41A0-BECD-8743BF5AB486}" srcId="{3EFDE337-6B4A-4E12-9051-2E9E85ADB01E}" destId="{5014C879-7D73-448C-8D4B-BBD91A14AEB8}" srcOrd="4" destOrd="0" parTransId="{4BB19911-0315-4BD5-B161-5FB8F4CA9577}" sibTransId="{237D1EC7-F186-4C11-B23F-7CB3791ED980}"/>
    <dgm:cxn modelId="{1F1E4E19-B164-48B7-BB67-D42D5C96482C}" srcId="{E43C7BF1-31BC-4849-A026-7CB8C1324D40}" destId="{457D80DB-8288-4CFD-A12F-48FE8C6725B9}" srcOrd="0" destOrd="0" parTransId="{78A7FCF2-7C6C-4E7B-831B-E4CC30B8C547}" sibTransId="{3CFAFB20-F6D1-4E71-8135-42864B1063DF}"/>
    <dgm:cxn modelId="{D9FBE11B-3D09-48AD-8A07-4EE75E4A5362}" type="presOf" srcId="{FB79F811-051C-4138-8C8D-76AE60F93716}" destId="{CF4361E8-54E6-4E90-895B-2E5B4CD89A71}" srcOrd="0" destOrd="3" presId="urn:microsoft.com/office/officeart/2005/8/layout/radial4"/>
    <dgm:cxn modelId="{20A88E1E-4230-466E-A913-BCF7AE476AEA}" type="presOf" srcId="{A339658E-D61A-4F78-9103-3F277C43DC2A}" destId="{383215C8-15A1-4321-9D5C-4249A43F29C6}" srcOrd="0" destOrd="6" presId="urn:microsoft.com/office/officeart/2005/8/layout/radial4"/>
    <dgm:cxn modelId="{055C7525-34FB-4867-A0EC-45FCCC8E6BC7}" srcId="{457D80DB-8288-4CFD-A12F-48FE8C6725B9}" destId="{A339658E-D61A-4F78-9103-3F277C43DC2A}" srcOrd="5" destOrd="0" parTransId="{47F9B175-1539-47D6-9985-3F107BF782C5}" sibTransId="{1F1F90AA-64F8-45FF-9612-DCA263800097}"/>
    <dgm:cxn modelId="{E272E925-CD0E-4F72-9829-8D4502D2F25C}" type="presOf" srcId="{F5BE9D79-B6B7-40FB-ABD6-7A363245D9EE}" destId="{383215C8-15A1-4321-9D5C-4249A43F29C6}" srcOrd="0" destOrd="2" presId="urn:microsoft.com/office/officeart/2005/8/layout/radial4"/>
    <dgm:cxn modelId="{B1C4132E-C8BE-46E9-9452-145EAB0EE139}" type="presOf" srcId="{42BFC477-1DBA-4258-A4C4-05540D330F2F}" destId="{A6768114-4B07-4A67-A1EC-20E52B72AFB6}" srcOrd="0" destOrd="0" presId="urn:microsoft.com/office/officeart/2005/8/layout/radial4"/>
    <dgm:cxn modelId="{ECEB9A3B-EBAD-435D-A85D-995B23148173}" type="presOf" srcId="{24AF3E3B-AAAC-4522-A384-7E1C76EF9AB4}" destId="{E2B3F1F8-91CB-4424-BFC4-D71E41B3D5E7}" srcOrd="0" destOrd="3" presId="urn:microsoft.com/office/officeart/2005/8/layout/radial4"/>
    <dgm:cxn modelId="{54015A3C-FD4E-4B35-8467-6C7D3B0A5EF0}" srcId="{E43C7BF1-31BC-4849-A026-7CB8C1324D40}" destId="{3EFDE337-6B4A-4E12-9051-2E9E85ADB01E}" srcOrd="1" destOrd="0" parTransId="{B3E4521E-A12D-4BF8-B2CC-B8736A476BCB}" sibTransId="{7FBE849E-73C9-48D5-8F3C-C338C8D7EDE9}"/>
    <dgm:cxn modelId="{4878E261-63A5-469B-B2B9-65053D2D8EF5}" type="presOf" srcId="{5E8F12B3-3CE3-450C-BA30-8B49674170DC}" destId="{E2B3F1F8-91CB-4424-BFC4-D71E41B3D5E7}" srcOrd="0" destOrd="4" presId="urn:microsoft.com/office/officeart/2005/8/layout/radial4"/>
    <dgm:cxn modelId="{7767C366-751D-4FDF-8A47-78E767C29574}" srcId="{0C70232B-AF70-44DF-B530-86C5CE04DB54}" destId="{E43C7BF1-31BC-4849-A026-7CB8C1324D40}" srcOrd="0" destOrd="0" parTransId="{E4E64661-4817-4E51-ADD7-D5AE30307B40}" sibTransId="{41D3685B-2442-4FE3-8E3B-83144A8A5C6E}"/>
    <dgm:cxn modelId="{53735B6B-908D-481A-A215-EF662AEE85CE}" type="presOf" srcId="{823BFF40-2AB6-487E-AEEA-7361072DF1A1}" destId="{383215C8-15A1-4321-9D5C-4249A43F29C6}" srcOrd="0" destOrd="3" presId="urn:microsoft.com/office/officeart/2005/8/layout/radial4"/>
    <dgm:cxn modelId="{9164696C-CD17-4CF4-9591-2A602EAD51F2}" type="presOf" srcId="{B3E4521E-A12D-4BF8-B2CC-B8736A476BCB}" destId="{0182AAC1-C087-4143-9A8A-8B7F6C5FDFA4}" srcOrd="0" destOrd="0" presId="urn:microsoft.com/office/officeart/2005/8/layout/radial4"/>
    <dgm:cxn modelId="{8311CC4D-6B8F-4A98-89FB-B815F5901D2D}" type="presOf" srcId="{65EB5B79-E34B-46CB-9F0D-2BEA0C6F0944}" destId="{E2B3F1F8-91CB-4424-BFC4-D71E41B3D5E7}" srcOrd="0" destOrd="2" presId="urn:microsoft.com/office/officeart/2005/8/layout/radial4"/>
    <dgm:cxn modelId="{7A195955-1589-4636-BDD5-1D850E1E963A}" srcId="{49B116C5-EF21-420C-9392-C8856CB522AD}" destId="{1B0E02BE-FE00-4D71-83CB-189D353ABEB9}" srcOrd="3" destOrd="0" parTransId="{6DE91057-F838-4D9B-B4F4-A72B25831E69}" sibTransId="{8DB6C4DE-025A-496D-8E8D-1A01923CD97B}"/>
    <dgm:cxn modelId="{6D18AC76-BB68-4F5C-A22C-96923B338AFF}" srcId="{49B116C5-EF21-420C-9392-C8856CB522AD}" destId="{0FEB8EEB-0B2C-4C6F-B443-D429F4639032}" srcOrd="0" destOrd="0" parTransId="{6229BA76-EC34-498F-86BB-02072CDD4C08}" sibTransId="{F4B6CDAD-72F0-4D22-ACEF-2A48DE846667}"/>
    <dgm:cxn modelId="{58A93F58-6E52-4057-87B1-60439195EE9A}" srcId="{3EFDE337-6B4A-4E12-9051-2E9E85ADB01E}" destId="{65EB5B79-E34B-46CB-9F0D-2BEA0C6F0944}" srcOrd="1" destOrd="0" parTransId="{604819DC-059C-407C-8582-F96328627B5A}" sibTransId="{4DA06996-C4BB-4A01-84C5-79AC478B9AC1}"/>
    <dgm:cxn modelId="{50DF2380-CE78-4F9B-8E84-DCFB7C9C420E}" srcId="{457D80DB-8288-4CFD-A12F-48FE8C6725B9}" destId="{2FBCB2D5-56EA-4CC1-AD86-A3171B0BC546}" srcOrd="4" destOrd="0" parTransId="{FA985F65-E41B-46A7-A1C2-2C3227BB3243}" sibTransId="{98B877EE-FF92-454C-8CDD-D2473D3F8D57}"/>
    <dgm:cxn modelId="{6DA2F686-23CA-46A6-B824-6AB5A497E868}" type="presOf" srcId="{2FBCB2D5-56EA-4CC1-AD86-A3171B0BC546}" destId="{383215C8-15A1-4321-9D5C-4249A43F29C6}" srcOrd="0" destOrd="5" presId="urn:microsoft.com/office/officeart/2005/8/layout/radial4"/>
    <dgm:cxn modelId="{A0BE2D8E-AA57-445C-98DE-F6CCC5AE7CC8}" srcId="{3EFDE337-6B4A-4E12-9051-2E9E85ADB01E}" destId="{565FE2D4-1663-4E57-9AD0-B4EF8D27A3AB}" srcOrd="0" destOrd="0" parTransId="{40C53406-0E5C-4E24-B975-8F0AB2232544}" sibTransId="{0BEB6184-BA42-4E5C-A96E-A549F68A959A}"/>
    <dgm:cxn modelId="{E4C1CD9C-EEEC-4864-B8D6-A6B765DEB027}" srcId="{457D80DB-8288-4CFD-A12F-48FE8C6725B9}" destId="{DD7D6BA6-5372-4356-96E9-00C2F75E413E}" srcOrd="0" destOrd="0" parTransId="{9102E161-6CB4-4100-87DB-CE415F6A404D}" sibTransId="{29ECC3AB-C90D-47D0-8440-09A5AECBC0A2}"/>
    <dgm:cxn modelId="{23D01BA2-28A0-4EC1-92C1-82E9739E0D77}" srcId="{457D80DB-8288-4CFD-A12F-48FE8C6725B9}" destId="{823BFF40-2AB6-487E-AEEA-7361072DF1A1}" srcOrd="2" destOrd="0" parTransId="{AF6C9D84-D784-4890-8A47-5E6CA8E1D531}" sibTransId="{FCB6C88A-1519-4783-A5B9-330A2A64CFB7}"/>
    <dgm:cxn modelId="{6ED5FEAA-8FB8-4587-9BBD-CF54D3F8A36C}" type="presOf" srcId="{3EFDE337-6B4A-4E12-9051-2E9E85ADB01E}" destId="{E2B3F1F8-91CB-4424-BFC4-D71E41B3D5E7}" srcOrd="0" destOrd="0" presId="urn:microsoft.com/office/officeart/2005/8/layout/radial4"/>
    <dgm:cxn modelId="{3746F5AB-F80C-48D8-AB96-67185253B482}" srcId="{49B116C5-EF21-420C-9392-C8856CB522AD}" destId="{FB79F811-051C-4138-8C8D-76AE60F93716}" srcOrd="2" destOrd="0" parTransId="{34BCA376-B712-4F06-A64B-9A721EE8D13A}" sibTransId="{91DEAF71-93B9-4B53-B068-065582E873B0}"/>
    <dgm:cxn modelId="{FD86E2AF-B38D-4141-954B-5585678C63EC}" type="presOf" srcId="{5014C879-7D73-448C-8D4B-BBD91A14AEB8}" destId="{E2B3F1F8-91CB-4424-BFC4-D71E41B3D5E7}" srcOrd="0" destOrd="5" presId="urn:microsoft.com/office/officeart/2005/8/layout/radial4"/>
    <dgm:cxn modelId="{115903B3-C65E-4EA9-921F-3C23D17EA232}" type="presOf" srcId="{565FE2D4-1663-4E57-9AD0-B4EF8D27A3AB}" destId="{E2B3F1F8-91CB-4424-BFC4-D71E41B3D5E7}" srcOrd="0" destOrd="1" presId="urn:microsoft.com/office/officeart/2005/8/layout/radial4"/>
    <dgm:cxn modelId="{CEE172B6-D11E-4C0A-A77B-E45875BF101D}" srcId="{457D80DB-8288-4CFD-A12F-48FE8C6725B9}" destId="{DAAFB064-21C2-494C-9AD5-86569039ECA4}" srcOrd="3" destOrd="0" parTransId="{8620F00C-A304-4068-8943-FE5F68C827B6}" sibTransId="{7091B509-CE3E-4C51-9E63-292F0467CC38}"/>
    <dgm:cxn modelId="{AA45C4BC-29C3-4016-AE49-B591114B7205}" srcId="{E43C7BF1-31BC-4849-A026-7CB8C1324D40}" destId="{49B116C5-EF21-420C-9392-C8856CB522AD}" srcOrd="2" destOrd="0" parTransId="{42BFC477-1DBA-4258-A4C4-05540D330F2F}" sibTransId="{C6D0AC0C-3106-426B-8DCD-DBBCFAC7A105}"/>
    <dgm:cxn modelId="{B712CBC1-F27D-44D6-8F12-28B1A12A8965}" srcId="{3EFDE337-6B4A-4E12-9051-2E9E85ADB01E}" destId="{5E8F12B3-3CE3-450C-BA30-8B49674170DC}" srcOrd="3" destOrd="0" parTransId="{CD3D84D2-7486-4756-92A9-3CA78307D11B}" sibTransId="{7B8CA79A-8EA5-47BF-A4A3-863F6817D6D0}"/>
    <dgm:cxn modelId="{76ECCDC2-BF7F-4320-BF1A-B7F0C03494B0}" type="presOf" srcId="{0C70232B-AF70-44DF-B530-86C5CE04DB54}" destId="{BD42CB3A-B9AF-42D0-9EA4-B5DEDC9D1403}" srcOrd="0" destOrd="0" presId="urn:microsoft.com/office/officeart/2005/8/layout/radial4"/>
    <dgm:cxn modelId="{2DC14EC4-0864-4088-8CA3-1DF166082D41}" type="presOf" srcId="{DD7D6BA6-5372-4356-96E9-00C2F75E413E}" destId="{383215C8-15A1-4321-9D5C-4249A43F29C6}" srcOrd="0" destOrd="1" presId="urn:microsoft.com/office/officeart/2005/8/layout/radial4"/>
    <dgm:cxn modelId="{CE3124D5-F634-47EE-BF42-CD4CA51DF86A}" type="presOf" srcId="{49B116C5-EF21-420C-9392-C8856CB522AD}" destId="{CF4361E8-54E6-4E90-895B-2E5B4CD89A71}" srcOrd="0" destOrd="0" presId="urn:microsoft.com/office/officeart/2005/8/layout/radial4"/>
    <dgm:cxn modelId="{BBD9CADB-B0F6-4129-8C54-CEF11AD10D17}" srcId="{3EFDE337-6B4A-4E12-9051-2E9E85ADB01E}" destId="{24AF3E3B-AAAC-4522-A384-7E1C76EF9AB4}" srcOrd="2" destOrd="0" parTransId="{BF775D43-8D69-44A1-AF56-22745719DF97}" sibTransId="{731DF500-1D36-4217-B6FC-2D51EA5E0110}"/>
    <dgm:cxn modelId="{34DADCE2-8276-4CCE-9B1A-0F408487E8DF}" type="presOf" srcId="{0FEB8EEB-0B2C-4C6F-B443-D429F4639032}" destId="{CF4361E8-54E6-4E90-895B-2E5B4CD89A71}" srcOrd="0" destOrd="1" presId="urn:microsoft.com/office/officeart/2005/8/layout/radial4"/>
    <dgm:cxn modelId="{2813B7E3-6556-4AA1-B3FD-5F9AD2E7879F}" type="presOf" srcId="{4446F181-356A-4EBD-BC0A-94AE8304A7CD}" destId="{CF4361E8-54E6-4E90-895B-2E5B4CD89A71}" srcOrd="0" destOrd="2" presId="urn:microsoft.com/office/officeart/2005/8/layout/radial4"/>
    <dgm:cxn modelId="{FAE347E7-3042-4CD1-8A57-276EA4817A9C}" type="presOf" srcId="{1B0E02BE-FE00-4D71-83CB-189D353ABEB9}" destId="{CF4361E8-54E6-4E90-895B-2E5B4CD89A71}" srcOrd="0" destOrd="4" presId="urn:microsoft.com/office/officeart/2005/8/layout/radial4"/>
    <dgm:cxn modelId="{54171DFA-C179-448C-9685-C3177FDADA23}" type="presOf" srcId="{457D80DB-8288-4CFD-A12F-48FE8C6725B9}" destId="{383215C8-15A1-4321-9D5C-4249A43F29C6}" srcOrd="0" destOrd="0" presId="urn:microsoft.com/office/officeart/2005/8/layout/radial4"/>
    <dgm:cxn modelId="{33174136-102D-4D2A-95BB-3DBB1ED7B177}" type="presParOf" srcId="{BD42CB3A-B9AF-42D0-9EA4-B5DEDC9D1403}" destId="{58D912EB-971B-4A9A-AEDA-8F953457A717}" srcOrd="0" destOrd="0" presId="urn:microsoft.com/office/officeart/2005/8/layout/radial4"/>
    <dgm:cxn modelId="{B019E73F-5D13-4AA0-9EF4-059EB8F76BE7}" type="presParOf" srcId="{BD42CB3A-B9AF-42D0-9EA4-B5DEDC9D1403}" destId="{DD5600D5-A6AC-49E2-9955-2CEF36B7F42D}" srcOrd="1" destOrd="0" presId="urn:microsoft.com/office/officeart/2005/8/layout/radial4"/>
    <dgm:cxn modelId="{994D2AD9-5061-4D34-AC81-A4A6E54AC629}" type="presParOf" srcId="{BD42CB3A-B9AF-42D0-9EA4-B5DEDC9D1403}" destId="{383215C8-15A1-4321-9D5C-4249A43F29C6}" srcOrd="2" destOrd="0" presId="urn:microsoft.com/office/officeart/2005/8/layout/radial4"/>
    <dgm:cxn modelId="{FA50761B-CC90-4566-BA32-7995DBCB304A}" type="presParOf" srcId="{BD42CB3A-B9AF-42D0-9EA4-B5DEDC9D1403}" destId="{0182AAC1-C087-4143-9A8A-8B7F6C5FDFA4}" srcOrd="3" destOrd="0" presId="urn:microsoft.com/office/officeart/2005/8/layout/radial4"/>
    <dgm:cxn modelId="{2CE67F16-EB7F-4B1D-AD96-0105733DD4BD}" type="presParOf" srcId="{BD42CB3A-B9AF-42D0-9EA4-B5DEDC9D1403}" destId="{E2B3F1F8-91CB-4424-BFC4-D71E41B3D5E7}" srcOrd="4" destOrd="0" presId="urn:microsoft.com/office/officeart/2005/8/layout/radial4"/>
    <dgm:cxn modelId="{3D57A80C-9B3C-43BF-B0DB-5C4E40285299}" type="presParOf" srcId="{BD42CB3A-B9AF-42D0-9EA4-B5DEDC9D1403}" destId="{A6768114-4B07-4A67-A1EC-20E52B72AFB6}" srcOrd="5" destOrd="0" presId="urn:microsoft.com/office/officeart/2005/8/layout/radial4"/>
    <dgm:cxn modelId="{34A5C667-4672-410B-BF30-C1C9154026B4}" type="presParOf" srcId="{BD42CB3A-B9AF-42D0-9EA4-B5DEDC9D1403}" destId="{CF4361E8-54E6-4E90-895B-2E5B4CD89A7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1345BE-27AD-4079-AA98-B6CDBCE102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351B62-FA92-41C1-BA28-6A1FC2837941}">
      <dgm:prSet phldrT="[Texto]"/>
      <dgm:spPr/>
      <dgm:t>
        <a:bodyPr/>
        <a:lstStyle/>
        <a:p>
          <a:r>
            <a:rPr lang="es-MX" dirty="0"/>
            <a:t>NO</a:t>
          </a:r>
          <a:endParaRPr lang="es-ES" dirty="0"/>
        </a:p>
      </dgm:t>
    </dgm:pt>
    <dgm:pt modelId="{22DE7DB9-07E1-44A7-9D06-8435191C37A7}" type="parTrans" cxnId="{8C42FE1D-CF50-423D-BDAA-DDB6663635C5}">
      <dgm:prSet/>
      <dgm:spPr/>
      <dgm:t>
        <a:bodyPr/>
        <a:lstStyle/>
        <a:p>
          <a:endParaRPr lang="es-ES"/>
        </a:p>
      </dgm:t>
    </dgm:pt>
    <dgm:pt modelId="{3C7D2C1E-191A-4EFF-9F39-83A8379C53FA}" type="sibTrans" cxnId="{8C42FE1D-CF50-423D-BDAA-DDB6663635C5}">
      <dgm:prSet/>
      <dgm:spPr/>
      <dgm:t>
        <a:bodyPr/>
        <a:lstStyle/>
        <a:p>
          <a:endParaRPr lang="es-ES"/>
        </a:p>
      </dgm:t>
    </dgm:pt>
    <dgm:pt modelId="{5A558835-0244-4BF6-96F9-89C2646B7C23}">
      <dgm:prSet phldrT="[Texto]"/>
      <dgm:spPr/>
      <dgm:t>
        <a:bodyPr/>
        <a:lstStyle/>
        <a:p>
          <a:r>
            <a:rPr lang="es-MX" dirty="0"/>
            <a:t>Fijo</a:t>
          </a:r>
          <a:endParaRPr lang="es-ES" dirty="0"/>
        </a:p>
      </dgm:t>
    </dgm:pt>
    <dgm:pt modelId="{1EB19867-853E-4B96-8900-20C8DB59DF4A}" type="parTrans" cxnId="{5F121476-0C5F-47BC-B76D-3EB46F7AED79}">
      <dgm:prSet/>
      <dgm:spPr/>
      <dgm:t>
        <a:bodyPr/>
        <a:lstStyle/>
        <a:p>
          <a:endParaRPr lang="es-ES"/>
        </a:p>
      </dgm:t>
    </dgm:pt>
    <dgm:pt modelId="{C895CAB6-65AD-4141-8F33-5E7A3D3FCB4B}" type="sibTrans" cxnId="{5F121476-0C5F-47BC-B76D-3EB46F7AED79}">
      <dgm:prSet/>
      <dgm:spPr/>
      <dgm:t>
        <a:bodyPr/>
        <a:lstStyle/>
        <a:p>
          <a:endParaRPr lang="es-ES"/>
        </a:p>
      </dgm:t>
    </dgm:pt>
    <dgm:pt modelId="{4DB90CD4-D67F-4501-BB38-F01586E270B9}">
      <dgm:prSet phldrT="[Texto]"/>
      <dgm:spPr/>
      <dgm:t>
        <a:bodyPr/>
        <a:lstStyle/>
        <a:p>
          <a:r>
            <a:rPr lang="es-MX" dirty="0" err="1"/>
            <a:t>Distanciador</a:t>
          </a:r>
          <a:endParaRPr lang="es-ES" dirty="0"/>
        </a:p>
      </dgm:t>
    </dgm:pt>
    <dgm:pt modelId="{B0868C04-B756-490B-8225-3C36383C6E71}" type="parTrans" cxnId="{054D31FE-0B9E-4696-94C7-D0AC0B92B9DC}">
      <dgm:prSet/>
      <dgm:spPr/>
      <dgm:t>
        <a:bodyPr/>
        <a:lstStyle/>
        <a:p>
          <a:endParaRPr lang="es-ES"/>
        </a:p>
      </dgm:t>
    </dgm:pt>
    <dgm:pt modelId="{BDC88AA1-2BCD-4975-9470-CB85CF9AF3A8}" type="sibTrans" cxnId="{054D31FE-0B9E-4696-94C7-D0AC0B92B9DC}">
      <dgm:prSet/>
      <dgm:spPr/>
      <dgm:t>
        <a:bodyPr/>
        <a:lstStyle/>
        <a:p>
          <a:endParaRPr lang="es-ES"/>
        </a:p>
      </dgm:t>
    </dgm:pt>
    <dgm:pt modelId="{3839BB91-21A3-4975-8774-D7EE9F17DBFD}">
      <dgm:prSet phldrT="[Texto]"/>
      <dgm:spPr/>
      <dgm:t>
        <a:bodyPr/>
        <a:lstStyle/>
        <a:p>
          <a:r>
            <a:rPr lang="es-MX" dirty="0"/>
            <a:t>SI</a:t>
          </a:r>
          <a:endParaRPr lang="es-ES" dirty="0"/>
        </a:p>
      </dgm:t>
    </dgm:pt>
    <dgm:pt modelId="{D7BCA27E-2F49-4D78-BA20-5B2AD26D8AFC}" type="parTrans" cxnId="{19B259DE-13C7-4C6C-99A4-EE9C85F2685E}">
      <dgm:prSet/>
      <dgm:spPr/>
      <dgm:t>
        <a:bodyPr/>
        <a:lstStyle/>
        <a:p>
          <a:endParaRPr lang="es-ES"/>
        </a:p>
      </dgm:t>
    </dgm:pt>
    <dgm:pt modelId="{747D4929-6954-4BD3-85E0-A32EEA69899A}" type="sibTrans" cxnId="{19B259DE-13C7-4C6C-99A4-EE9C85F2685E}">
      <dgm:prSet/>
      <dgm:spPr/>
      <dgm:t>
        <a:bodyPr/>
        <a:lstStyle/>
        <a:p>
          <a:endParaRPr lang="es-ES"/>
        </a:p>
      </dgm:t>
    </dgm:pt>
    <dgm:pt modelId="{5450945E-B99E-4787-9320-599A07EF1764}">
      <dgm:prSet phldrT="[Texto]"/>
      <dgm:spPr/>
      <dgm:t>
        <a:bodyPr/>
        <a:lstStyle/>
        <a:p>
          <a:r>
            <a:rPr lang="es-MX" dirty="0"/>
            <a:t>Regulable</a:t>
          </a:r>
          <a:endParaRPr lang="es-ES" dirty="0"/>
        </a:p>
      </dgm:t>
    </dgm:pt>
    <dgm:pt modelId="{F350DBE1-A26F-436F-94C4-AE01DCC6E9F3}" type="parTrans" cxnId="{ED0FA42F-1D56-49B2-8ADA-5940AA87D024}">
      <dgm:prSet/>
      <dgm:spPr/>
      <dgm:t>
        <a:bodyPr/>
        <a:lstStyle/>
        <a:p>
          <a:endParaRPr lang="es-ES"/>
        </a:p>
      </dgm:t>
    </dgm:pt>
    <dgm:pt modelId="{825108B9-2D72-49CC-BF93-037A06D49E85}" type="sibTrans" cxnId="{ED0FA42F-1D56-49B2-8ADA-5940AA87D024}">
      <dgm:prSet/>
      <dgm:spPr/>
      <dgm:t>
        <a:bodyPr/>
        <a:lstStyle/>
        <a:p>
          <a:endParaRPr lang="es-ES"/>
        </a:p>
      </dgm:t>
    </dgm:pt>
    <dgm:pt modelId="{18A8113A-3293-4604-A963-BBE343B79746}">
      <dgm:prSet phldrT="[Texto]"/>
      <dgm:spPr/>
      <dgm:t>
        <a:bodyPr/>
        <a:lstStyle/>
        <a:p>
          <a:r>
            <a:rPr lang="es-MX" dirty="0"/>
            <a:t>Mando a dos manos</a:t>
          </a:r>
          <a:endParaRPr lang="es-ES" dirty="0"/>
        </a:p>
      </dgm:t>
    </dgm:pt>
    <dgm:pt modelId="{7013A152-B8BC-4ED0-84A9-86E21398E204}" type="parTrans" cxnId="{94A1FBE7-01E5-496C-9F84-A368E017DBD1}">
      <dgm:prSet/>
      <dgm:spPr/>
      <dgm:t>
        <a:bodyPr/>
        <a:lstStyle/>
        <a:p>
          <a:endParaRPr lang="es-ES"/>
        </a:p>
      </dgm:t>
    </dgm:pt>
    <dgm:pt modelId="{43DDBDD2-4205-4CB9-8ED7-6FF73AE06873}" type="sibTrans" cxnId="{94A1FBE7-01E5-496C-9F84-A368E017DBD1}">
      <dgm:prSet/>
      <dgm:spPr/>
      <dgm:t>
        <a:bodyPr/>
        <a:lstStyle/>
        <a:p>
          <a:endParaRPr lang="es-ES"/>
        </a:p>
      </dgm:t>
    </dgm:pt>
    <dgm:pt modelId="{A9A2CC03-7867-472E-B048-37CBAE1BEB4A}">
      <dgm:prSet phldrT="[Texto]"/>
      <dgm:spPr/>
      <dgm:t>
        <a:bodyPr/>
        <a:lstStyle/>
        <a:p>
          <a:r>
            <a:rPr lang="es-MX" dirty="0" err="1"/>
            <a:t>Det</a:t>
          </a:r>
          <a:r>
            <a:rPr lang="es-MX" dirty="0"/>
            <a:t>. De presencia</a:t>
          </a:r>
          <a:endParaRPr lang="es-ES" dirty="0"/>
        </a:p>
      </dgm:t>
    </dgm:pt>
    <dgm:pt modelId="{BDA8CDCE-060A-4EA8-8CBA-C037E450C374}" type="parTrans" cxnId="{F0D09019-894C-4AE1-A31A-235C5D0830DC}">
      <dgm:prSet/>
      <dgm:spPr/>
    </dgm:pt>
    <dgm:pt modelId="{AB19D128-E55A-466B-AA71-868BC650D87F}" type="sibTrans" cxnId="{F0D09019-894C-4AE1-A31A-235C5D0830DC}">
      <dgm:prSet/>
      <dgm:spPr/>
    </dgm:pt>
    <dgm:pt modelId="{5FFC81C6-40F3-47CA-8F7F-239D7D2EFEA6}">
      <dgm:prSet phldrT="[Texto]"/>
      <dgm:spPr/>
      <dgm:t>
        <a:bodyPr/>
        <a:lstStyle/>
        <a:p>
          <a:r>
            <a:rPr lang="es-MX" dirty="0" err="1"/>
            <a:t>Autorregulable</a:t>
          </a:r>
          <a:endParaRPr lang="es-ES" dirty="0"/>
        </a:p>
      </dgm:t>
    </dgm:pt>
    <dgm:pt modelId="{6F088665-DE8C-419E-A5EF-BE17EBDDA3DA}" type="parTrans" cxnId="{54F27099-B0CF-4377-8617-11BD35B99806}">
      <dgm:prSet/>
      <dgm:spPr/>
    </dgm:pt>
    <dgm:pt modelId="{8F22FD7E-98CA-43AE-8F9B-7BB925D2E189}" type="sibTrans" cxnId="{54F27099-B0CF-4377-8617-11BD35B99806}">
      <dgm:prSet/>
      <dgm:spPr/>
    </dgm:pt>
    <dgm:pt modelId="{6ACDB28C-86C1-432D-B95E-D9FCC5C5973F}">
      <dgm:prSet phldrT="[Texto]"/>
      <dgm:spPr/>
      <dgm:t>
        <a:bodyPr/>
        <a:lstStyle/>
        <a:p>
          <a:r>
            <a:rPr lang="es-MX" dirty="0"/>
            <a:t>Enclavamientos</a:t>
          </a:r>
          <a:endParaRPr lang="es-ES" dirty="0"/>
        </a:p>
      </dgm:t>
    </dgm:pt>
    <dgm:pt modelId="{5FCEBDCC-10D2-426F-BCF1-90671323D48A}" type="parTrans" cxnId="{19F9E890-A94E-4647-83F6-DCDD0A38332B}">
      <dgm:prSet/>
      <dgm:spPr/>
    </dgm:pt>
    <dgm:pt modelId="{901B4167-D50F-4436-A711-0A7C42706FC7}" type="sibTrans" cxnId="{19F9E890-A94E-4647-83F6-DCDD0A38332B}">
      <dgm:prSet/>
      <dgm:spPr/>
    </dgm:pt>
    <dgm:pt modelId="{3F584C81-E783-4261-8DFD-0CEACA58B048}" type="pres">
      <dgm:prSet presAssocID="{4D1345BE-27AD-4079-AA98-B6CDBCE10269}" presName="Name0" presStyleCnt="0">
        <dgm:presLayoutVars>
          <dgm:dir/>
          <dgm:animLvl val="lvl"/>
          <dgm:resizeHandles val="exact"/>
        </dgm:presLayoutVars>
      </dgm:prSet>
      <dgm:spPr/>
    </dgm:pt>
    <dgm:pt modelId="{E5ED53C9-292E-4384-B75C-B6913868AC8B}" type="pres">
      <dgm:prSet presAssocID="{A1351B62-FA92-41C1-BA28-6A1FC2837941}" presName="composite" presStyleCnt="0"/>
      <dgm:spPr/>
    </dgm:pt>
    <dgm:pt modelId="{A1634A85-ACBC-431C-8A34-EE4EE8DA46AD}" type="pres">
      <dgm:prSet presAssocID="{A1351B62-FA92-41C1-BA28-6A1FC28379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87123D7-8BD6-4458-9D6F-BA3E392634F5}" type="pres">
      <dgm:prSet presAssocID="{A1351B62-FA92-41C1-BA28-6A1FC2837941}" presName="desTx" presStyleLbl="alignAccFollowNode1" presStyleIdx="0" presStyleCnt="2">
        <dgm:presLayoutVars>
          <dgm:bulletEnabled val="1"/>
        </dgm:presLayoutVars>
      </dgm:prSet>
      <dgm:spPr/>
    </dgm:pt>
    <dgm:pt modelId="{4D9A981D-398B-483D-AC5E-A23B95495A54}" type="pres">
      <dgm:prSet presAssocID="{3C7D2C1E-191A-4EFF-9F39-83A8379C53FA}" presName="space" presStyleCnt="0"/>
      <dgm:spPr/>
    </dgm:pt>
    <dgm:pt modelId="{4D7E4CD5-D8B8-44C2-B2CB-D85295F05C7A}" type="pres">
      <dgm:prSet presAssocID="{3839BB91-21A3-4975-8774-D7EE9F17DBFD}" presName="composite" presStyleCnt="0"/>
      <dgm:spPr/>
    </dgm:pt>
    <dgm:pt modelId="{4D490CD7-54DE-4451-B08A-DF533B069F1C}" type="pres">
      <dgm:prSet presAssocID="{3839BB91-21A3-4975-8774-D7EE9F17DBF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9E9EC62-32E8-4261-9724-04D5DE7581D7}" type="pres">
      <dgm:prSet presAssocID="{3839BB91-21A3-4975-8774-D7EE9F17DBF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0D09019-894C-4AE1-A31A-235C5D0830DC}" srcId="{A1351B62-FA92-41C1-BA28-6A1FC2837941}" destId="{A9A2CC03-7867-472E-B048-37CBAE1BEB4A}" srcOrd="2" destOrd="0" parTransId="{BDA8CDCE-060A-4EA8-8CBA-C037E450C374}" sibTransId="{AB19D128-E55A-466B-AA71-868BC650D87F}"/>
    <dgm:cxn modelId="{8C42FE1D-CF50-423D-BDAA-DDB6663635C5}" srcId="{4D1345BE-27AD-4079-AA98-B6CDBCE10269}" destId="{A1351B62-FA92-41C1-BA28-6A1FC2837941}" srcOrd="0" destOrd="0" parTransId="{22DE7DB9-07E1-44A7-9D06-8435191C37A7}" sibTransId="{3C7D2C1E-191A-4EFF-9F39-83A8379C53FA}"/>
    <dgm:cxn modelId="{ED0FA42F-1D56-49B2-8ADA-5940AA87D024}" srcId="{3839BB91-21A3-4975-8774-D7EE9F17DBFD}" destId="{5450945E-B99E-4787-9320-599A07EF1764}" srcOrd="0" destOrd="0" parTransId="{F350DBE1-A26F-436F-94C4-AE01DCC6E9F3}" sibTransId="{825108B9-2D72-49CC-BF93-037A06D49E85}"/>
    <dgm:cxn modelId="{B322755E-2115-4215-AD80-AB6B4791A1D7}" type="presOf" srcId="{5A558835-0244-4BF6-96F9-89C2646B7C23}" destId="{387123D7-8BD6-4458-9D6F-BA3E392634F5}" srcOrd="0" destOrd="0" presId="urn:microsoft.com/office/officeart/2005/8/layout/hList1"/>
    <dgm:cxn modelId="{7616BF66-31E2-4215-844F-0ECE084987C1}" type="presOf" srcId="{5FFC81C6-40F3-47CA-8F7F-239D7D2EFEA6}" destId="{39E9EC62-32E8-4261-9724-04D5DE7581D7}" srcOrd="0" destOrd="1" presId="urn:microsoft.com/office/officeart/2005/8/layout/hList1"/>
    <dgm:cxn modelId="{E37DBD69-42FE-4403-A057-F798FC6EBC43}" type="presOf" srcId="{6ACDB28C-86C1-432D-B95E-D9FCC5C5973F}" destId="{39E9EC62-32E8-4261-9724-04D5DE7581D7}" srcOrd="0" destOrd="3" presId="urn:microsoft.com/office/officeart/2005/8/layout/hList1"/>
    <dgm:cxn modelId="{5F121476-0C5F-47BC-B76D-3EB46F7AED79}" srcId="{A1351B62-FA92-41C1-BA28-6A1FC2837941}" destId="{5A558835-0244-4BF6-96F9-89C2646B7C23}" srcOrd="0" destOrd="0" parTransId="{1EB19867-853E-4B96-8900-20C8DB59DF4A}" sibTransId="{C895CAB6-65AD-4141-8F33-5E7A3D3FCB4B}"/>
    <dgm:cxn modelId="{7D8F298B-B0EB-41C3-B437-3BA8126CC4A6}" type="presOf" srcId="{18A8113A-3293-4604-A963-BBE343B79746}" destId="{39E9EC62-32E8-4261-9724-04D5DE7581D7}" srcOrd="0" destOrd="2" presId="urn:microsoft.com/office/officeart/2005/8/layout/hList1"/>
    <dgm:cxn modelId="{19F9E890-A94E-4647-83F6-DCDD0A38332B}" srcId="{3839BB91-21A3-4975-8774-D7EE9F17DBFD}" destId="{6ACDB28C-86C1-432D-B95E-D9FCC5C5973F}" srcOrd="3" destOrd="0" parTransId="{5FCEBDCC-10D2-426F-BCF1-90671323D48A}" sibTransId="{901B4167-D50F-4436-A711-0A7C42706FC7}"/>
    <dgm:cxn modelId="{B4DD6692-F996-4BE7-A0C9-CE1E27B47F01}" type="presOf" srcId="{A9A2CC03-7867-472E-B048-37CBAE1BEB4A}" destId="{387123D7-8BD6-4458-9D6F-BA3E392634F5}" srcOrd="0" destOrd="2" presId="urn:microsoft.com/office/officeart/2005/8/layout/hList1"/>
    <dgm:cxn modelId="{6CE1E892-8438-42B7-821F-F7F7AFB22A87}" type="presOf" srcId="{4D1345BE-27AD-4079-AA98-B6CDBCE10269}" destId="{3F584C81-E783-4261-8DFD-0CEACA58B048}" srcOrd="0" destOrd="0" presId="urn:microsoft.com/office/officeart/2005/8/layout/hList1"/>
    <dgm:cxn modelId="{54F27099-B0CF-4377-8617-11BD35B99806}" srcId="{3839BB91-21A3-4975-8774-D7EE9F17DBFD}" destId="{5FFC81C6-40F3-47CA-8F7F-239D7D2EFEA6}" srcOrd="1" destOrd="0" parTransId="{6F088665-DE8C-419E-A5EF-BE17EBDDA3DA}" sibTransId="{8F22FD7E-98CA-43AE-8F9B-7BB925D2E189}"/>
    <dgm:cxn modelId="{8C878FAB-C384-473B-ADE2-6E1E856094AD}" type="presOf" srcId="{4DB90CD4-D67F-4501-BB38-F01586E270B9}" destId="{387123D7-8BD6-4458-9D6F-BA3E392634F5}" srcOrd="0" destOrd="1" presId="urn:microsoft.com/office/officeart/2005/8/layout/hList1"/>
    <dgm:cxn modelId="{A994DBB7-D070-4B33-86AC-2ABD14C71047}" type="presOf" srcId="{A1351B62-FA92-41C1-BA28-6A1FC2837941}" destId="{A1634A85-ACBC-431C-8A34-EE4EE8DA46AD}" srcOrd="0" destOrd="0" presId="urn:microsoft.com/office/officeart/2005/8/layout/hList1"/>
    <dgm:cxn modelId="{EB4D92D0-73D8-470B-A8D5-B3BC8D474A34}" type="presOf" srcId="{3839BB91-21A3-4975-8774-D7EE9F17DBFD}" destId="{4D490CD7-54DE-4451-B08A-DF533B069F1C}" srcOrd="0" destOrd="0" presId="urn:microsoft.com/office/officeart/2005/8/layout/hList1"/>
    <dgm:cxn modelId="{19B259DE-13C7-4C6C-99A4-EE9C85F2685E}" srcId="{4D1345BE-27AD-4079-AA98-B6CDBCE10269}" destId="{3839BB91-21A3-4975-8774-D7EE9F17DBFD}" srcOrd="1" destOrd="0" parTransId="{D7BCA27E-2F49-4D78-BA20-5B2AD26D8AFC}" sibTransId="{747D4929-6954-4BD3-85E0-A32EEA69899A}"/>
    <dgm:cxn modelId="{94A1FBE7-01E5-496C-9F84-A368E017DBD1}" srcId="{3839BB91-21A3-4975-8774-D7EE9F17DBFD}" destId="{18A8113A-3293-4604-A963-BBE343B79746}" srcOrd="2" destOrd="0" parTransId="{7013A152-B8BC-4ED0-84A9-86E21398E204}" sibTransId="{43DDBDD2-4205-4CB9-8ED7-6FF73AE06873}"/>
    <dgm:cxn modelId="{A59D8EEE-494A-4C12-A93E-74864C352E97}" type="presOf" srcId="{5450945E-B99E-4787-9320-599A07EF1764}" destId="{39E9EC62-32E8-4261-9724-04D5DE7581D7}" srcOrd="0" destOrd="0" presId="urn:microsoft.com/office/officeart/2005/8/layout/hList1"/>
    <dgm:cxn modelId="{054D31FE-0B9E-4696-94C7-D0AC0B92B9DC}" srcId="{A1351B62-FA92-41C1-BA28-6A1FC2837941}" destId="{4DB90CD4-D67F-4501-BB38-F01586E270B9}" srcOrd="1" destOrd="0" parTransId="{B0868C04-B756-490B-8225-3C36383C6E71}" sibTransId="{BDC88AA1-2BCD-4975-9470-CB85CF9AF3A8}"/>
    <dgm:cxn modelId="{8C404487-736F-4B95-A5D2-BE97CBECBFAC}" type="presParOf" srcId="{3F584C81-E783-4261-8DFD-0CEACA58B048}" destId="{E5ED53C9-292E-4384-B75C-B6913868AC8B}" srcOrd="0" destOrd="0" presId="urn:microsoft.com/office/officeart/2005/8/layout/hList1"/>
    <dgm:cxn modelId="{26E15041-6012-4E24-97C3-AA85DE6C565D}" type="presParOf" srcId="{E5ED53C9-292E-4384-B75C-B6913868AC8B}" destId="{A1634A85-ACBC-431C-8A34-EE4EE8DA46AD}" srcOrd="0" destOrd="0" presId="urn:microsoft.com/office/officeart/2005/8/layout/hList1"/>
    <dgm:cxn modelId="{EEE922BC-94E6-4DC4-923C-44102C11DCFE}" type="presParOf" srcId="{E5ED53C9-292E-4384-B75C-B6913868AC8B}" destId="{387123D7-8BD6-4458-9D6F-BA3E392634F5}" srcOrd="1" destOrd="0" presId="urn:microsoft.com/office/officeart/2005/8/layout/hList1"/>
    <dgm:cxn modelId="{A7E7C7B2-16ED-4504-BA6F-321E36390360}" type="presParOf" srcId="{3F584C81-E783-4261-8DFD-0CEACA58B048}" destId="{4D9A981D-398B-483D-AC5E-A23B95495A54}" srcOrd="1" destOrd="0" presId="urn:microsoft.com/office/officeart/2005/8/layout/hList1"/>
    <dgm:cxn modelId="{CC1F6ABA-88EF-4178-89F9-22417FB64CFD}" type="presParOf" srcId="{3F584C81-E783-4261-8DFD-0CEACA58B048}" destId="{4D7E4CD5-D8B8-44C2-B2CB-D85295F05C7A}" srcOrd="2" destOrd="0" presId="urn:microsoft.com/office/officeart/2005/8/layout/hList1"/>
    <dgm:cxn modelId="{7F25303E-7D28-4DED-9BA2-21D930458332}" type="presParOf" srcId="{4D7E4CD5-D8B8-44C2-B2CB-D85295F05C7A}" destId="{4D490CD7-54DE-4451-B08A-DF533B069F1C}" srcOrd="0" destOrd="0" presId="urn:microsoft.com/office/officeart/2005/8/layout/hList1"/>
    <dgm:cxn modelId="{58929E2A-EEB2-424B-9465-A5B5053A4647}" type="presParOf" srcId="{4D7E4CD5-D8B8-44C2-B2CB-D85295F05C7A}" destId="{39E9EC62-32E8-4261-9724-04D5DE7581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ECC60-1A29-46E7-99D2-FAD130D49DE5}">
      <dsp:nvSpPr>
        <dsp:cNvPr id="0" name=""/>
        <dsp:cNvSpPr/>
      </dsp:nvSpPr>
      <dsp:spPr>
        <a:xfrm>
          <a:off x="3616" y="268508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Arco de violín</a:t>
          </a:r>
          <a:endParaRPr lang="es-ES" sz="1700" kern="1200" dirty="0"/>
        </a:p>
      </dsp:txBody>
      <dsp:txXfrm>
        <a:off x="31403" y="296295"/>
        <a:ext cx="1525650" cy="893160"/>
      </dsp:txXfrm>
    </dsp:sp>
    <dsp:sp modelId="{FB524B46-56B1-4EAE-843E-2CCA83BB62C4}">
      <dsp:nvSpPr>
        <dsp:cNvPr id="0" name=""/>
        <dsp:cNvSpPr/>
      </dsp:nvSpPr>
      <dsp:spPr>
        <a:xfrm>
          <a:off x="1723988" y="546803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1723988" y="625232"/>
        <a:ext cx="234653" cy="235285"/>
      </dsp:txXfrm>
    </dsp:sp>
    <dsp:sp modelId="{BE02ACDB-D04F-47D2-84F7-F60E17F8F18E}">
      <dsp:nvSpPr>
        <dsp:cNvPr id="0" name=""/>
        <dsp:cNvSpPr/>
      </dsp:nvSpPr>
      <dsp:spPr>
        <a:xfrm>
          <a:off x="2217330" y="268508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Toma de pedal</a:t>
          </a:r>
          <a:endParaRPr lang="es-ES" sz="1700" kern="1200" dirty="0"/>
        </a:p>
      </dsp:txBody>
      <dsp:txXfrm>
        <a:off x="2245117" y="296295"/>
        <a:ext cx="1525650" cy="893160"/>
      </dsp:txXfrm>
    </dsp:sp>
    <dsp:sp modelId="{66309140-A1D8-45C7-AD10-44FE831409A5}">
      <dsp:nvSpPr>
        <dsp:cNvPr id="0" name=""/>
        <dsp:cNvSpPr/>
      </dsp:nvSpPr>
      <dsp:spPr>
        <a:xfrm>
          <a:off x="3937702" y="546803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3937702" y="625232"/>
        <a:ext cx="234653" cy="235285"/>
      </dsp:txXfrm>
    </dsp:sp>
    <dsp:sp modelId="{82D477FB-02D8-4405-A688-A7B80CDD4608}">
      <dsp:nvSpPr>
        <dsp:cNvPr id="0" name=""/>
        <dsp:cNvSpPr/>
      </dsp:nvSpPr>
      <dsp:spPr>
        <a:xfrm>
          <a:off x="4431044" y="268508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Biela</a:t>
          </a:r>
          <a:endParaRPr lang="es-ES" sz="1700" kern="1200" dirty="0"/>
        </a:p>
      </dsp:txBody>
      <dsp:txXfrm>
        <a:off x="4458831" y="296295"/>
        <a:ext cx="1525650" cy="893160"/>
      </dsp:txXfrm>
    </dsp:sp>
    <dsp:sp modelId="{A0569E58-E51C-446B-A4E1-8C39D95EEC95}">
      <dsp:nvSpPr>
        <dsp:cNvPr id="0" name=""/>
        <dsp:cNvSpPr/>
      </dsp:nvSpPr>
      <dsp:spPr>
        <a:xfrm>
          <a:off x="6151417" y="546803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6151417" y="625232"/>
        <a:ext cx="234653" cy="235285"/>
      </dsp:txXfrm>
    </dsp:sp>
    <dsp:sp modelId="{735EC138-422A-49F2-9CFA-FF740F7ACC3E}">
      <dsp:nvSpPr>
        <dsp:cNvPr id="0" name=""/>
        <dsp:cNvSpPr/>
      </dsp:nvSpPr>
      <dsp:spPr>
        <a:xfrm>
          <a:off x="6644759" y="268508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Engranajes</a:t>
          </a:r>
          <a:endParaRPr lang="es-ES" sz="1700" kern="1200" dirty="0"/>
        </a:p>
      </dsp:txBody>
      <dsp:txXfrm>
        <a:off x="6672546" y="296295"/>
        <a:ext cx="1525650" cy="893160"/>
      </dsp:txXfrm>
    </dsp:sp>
    <dsp:sp modelId="{D779787D-3739-4F64-B560-260F20CA0B81}">
      <dsp:nvSpPr>
        <dsp:cNvPr id="0" name=""/>
        <dsp:cNvSpPr/>
      </dsp:nvSpPr>
      <dsp:spPr>
        <a:xfrm rot="5400000">
          <a:off x="7267761" y="132792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 rot="-5400000">
        <a:off x="7317728" y="1356390"/>
        <a:ext cx="235285" cy="234653"/>
      </dsp:txXfrm>
    </dsp:sp>
    <dsp:sp modelId="{790BE520-EF5B-4C89-BEAA-B30402D57592}">
      <dsp:nvSpPr>
        <dsp:cNvPr id="0" name=""/>
        <dsp:cNvSpPr/>
      </dsp:nvSpPr>
      <dsp:spPr>
        <a:xfrm>
          <a:off x="6644759" y="184973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Principios de la hidráulica</a:t>
          </a:r>
        </a:p>
      </dsp:txBody>
      <dsp:txXfrm>
        <a:off x="6672546" y="1877519"/>
        <a:ext cx="1525650" cy="893160"/>
      </dsp:txXfrm>
    </dsp:sp>
    <dsp:sp modelId="{2F7E1F71-8404-475E-91F1-78F68DD344F1}">
      <dsp:nvSpPr>
        <dsp:cNvPr id="0" name=""/>
        <dsp:cNvSpPr/>
      </dsp:nvSpPr>
      <dsp:spPr>
        <a:xfrm rot="10800000">
          <a:off x="6170391" y="212802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 rot="10800000">
        <a:off x="6270957" y="2206457"/>
        <a:ext cx="234653" cy="235285"/>
      </dsp:txXfrm>
    </dsp:sp>
    <dsp:sp modelId="{4420CB0A-FE3D-4252-9B71-F503C3A60A9B}">
      <dsp:nvSpPr>
        <dsp:cNvPr id="0" name=""/>
        <dsp:cNvSpPr/>
      </dsp:nvSpPr>
      <dsp:spPr>
        <a:xfrm>
          <a:off x="4431044" y="184973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Máquina a vapor</a:t>
          </a:r>
        </a:p>
      </dsp:txBody>
      <dsp:txXfrm>
        <a:off x="4458831" y="1877519"/>
        <a:ext cx="1525650" cy="893160"/>
      </dsp:txXfrm>
    </dsp:sp>
    <dsp:sp modelId="{BA5216C4-D1C6-4EE0-B99A-FEC9C61A72DA}">
      <dsp:nvSpPr>
        <dsp:cNvPr id="0" name=""/>
        <dsp:cNvSpPr/>
      </dsp:nvSpPr>
      <dsp:spPr>
        <a:xfrm rot="10800000">
          <a:off x="3956677" y="212802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 rot="10800000">
        <a:off x="4057243" y="2206457"/>
        <a:ext cx="234653" cy="235285"/>
      </dsp:txXfrm>
    </dsp:sp>
    <dsp:sp modelId="{7EFE2611-07D3-4F64-AF3B-45EC3A1625DC}">
      <dsp:nvSpPr>
        <dsp:cNvPr id="0" name=""/>
        <dsp:cNvSpPr/>
      </dsp:nvSpPr>
      <dsp:spPr>
        <a:xfrm>
          <a:off x="2217330" y="184973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Avances en los sistemas de medición</a:t>
          </a:r>
        </a:p>
      </dsp:txBody>
      <dsp:txXfrm>
        <a:off x="2245117" y="1877519"/>
        <a:ext cx="1525650" cy="893160"/>
      </dsp:txXfrm>
    </dsp:sp>
    <dsp:sp modelId="{0642701C-D03E-40FD-948E-8B3B02FD0170}">
      <dsp:nvSpPr>
        <dsp:cNvPr id="0" name=""/>
        <dsp:cNvSpPr/>
      </dsp:nvSpPr>
      <dsp:spPr>
        <a:xfrm rot="10800000">
          <a:off x="1742963" y="212802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 rot="10800000">
        <a:off x="1843529" y="2206457"/>
        <a:ext cx="234653" cy="235285"/>
      </dsp:txXfrm>
    </dsp:sp>
    <dsp:sp modelId="{FB6C0C1E-E42E-4651-A762-5C489D9791C0}">
      <dsp:nvSpPr>
        <dsp:cNvPr id="0" name=""/>
        <dsp:cNvSpPr/>
      </dsp:nvSpPr>
      <dsp:spPr>
        <a:xfrm>
          <a:off x="3616" y="184973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Mejora en los materiales</a:t>
          </a:r>
        </a:p>
      </dsp:txBody>
      <dsp:txXfrm>
        <a:off x="31403" y="1877519"/>
        <a:ext cx="1525650" cy="893160"/>
      </dsp:txXfrm>
    </dsp:sp>
    <dsp:sp modelId="{317003E2-BDBF-4E70-84C3-C1B39CF0A481}">
      <dsp:nvSpPr>
        <dsp:cNvPr id="0" name=""/>
        <dsp:cNvSpPr/>
      </dsp:nvSpPr>
      <dsp:spPr>
        <a:xfrm rot="5400000">
          <a:off x="626618" y="2909153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 rot="-5400000">
        <a:off x="676585" y="2937615"/>
        <a:ext cx="235285" cy="234653"/>
      </dsp:txXfrm>
    </dsp:sp>
    <dsp:sp modelId="{51B8DDD8-504F-494D-9585-C60E93ECA3F4}">
      <dsp:nvSpPr>
        <dsp:cNvPr id="0" name=""/>
        <dsp:cNvSpPr/>
      </dsp:nvSpPr>
      <dsp:spPr>
        <a:xfrm>
          <a:off x="3616" y="3430957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Electricidad</a:t>
          </a:r>
        </a:p>
      </dsp:txBody>
      <dsp:txXfrm>
        <a:off x="31403" y="3458744"/>
        <a:ext cx="1525650" cy="893160"/>
      </dsp:txXfrm>
    </dsp:sp>
    <dsp:sp modelId="{78D8DF1D-3AC8-4106-AC88-79E9CDD10A34}">
      <dsp:nvSpPr>
        <dsp:cNvPr id="0" name=""/>
        <dsp:cNvSpPr/>
      </dsp:nvSpPr>
      <dsp:spPr>
        <a:xfrm>
          <a:off x="1723988" y="3709252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1723988" y="3787681"/>
        <a:ext cx="234653" cy="235285"/>
      </dsp:txXfrm>
    </dsp:sp>
    <dsp:sp modelId="{E8F0A9EA-2B04-42DA-A0A3-D86C8D3E2EF8}">
      <dsp:nvSpPr>
        <dsp:cNvPr id="0" name=""/>
        <dsp:cNvSpPr/>
      </dsp:nvSpPr>
      <dsp:spPr>
        <a:xfrm>
          <a:off x="2217330" y="3430957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Electrónica</a:t>
          </a:r>
        </a:p>
      </dsp:txBody>
      <dsp:txXfrm>
        <a:off x="2245117" y="3458744"/>
        <a:ext cx="1525650" cy="89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06F36-0D3C-4A3D-9C79-3F383DC96CDC}">
      <dsp:nvSpPr>
        <dsp:cNvPr id="0" name=""/>
        <dsp:cNvSpPr/>
      </dsp:nvSpPr>
      <dsp:spPr>
        <a:xfrm>
          <a:off x="2682835" y="0"/>
          <a:ext cx="1341417" cy="928260"/>
        </a:xfrm>
        <a:prstGeom prst="trapezoid">
          <a:avLst>
            <a:gd name="adj" fmla="val 722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E.P.P.</a:t>
          </a:r>
          <a:endParaRPr lang="es-ES" sz="1900" kern="1200" dirty="0"/>
        </a:p>
      </dsp:txBody>
      <dsp:txXfrm>
        <a:off x="2682835" y="0"/>
        <a:ext cx="1341417" cy="928260"/>
      </dsp:txXfrm>
    </dsp:sp>
    <dsp:sp modelId="{9CD1399A-FE14-4C68-886F-677F34033C1B}">
      <dsp:nvSpPr>
        <dsp:cNvPr id="0" name=""/>
        <dsp:cNvSpPr/>
      </dsp:nvSpPr>
      <dsp:spPr>
        <a:xfrm>
          <a:off x="2012126" y="928260"/>
          <a:ext cx="2682835" cy="928260"/>
        </a:xfrm>
        <a:prstGeom prst="trapezoid">
          <a:avLst>
            <a:gd name="adj" fmla="val 722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Control Administrativo</a:t>
          </a:r>
          <a:endParaRPr lang="es-ES" sz="1900" kern="1200" dirty="0"/>
        </a:p>
      </dsp:txBody>
      <dsp:txXfrm>
        <a:off x="2481622" y="928260"/>
        <a:ext cx="1743842" cy="928260"/>
      </dsp:txXfrm>
    </dsp:sp>
    <dsp:sp modelId="{3F00962E-8BFD-4EA7-9E9A-5D731A1B7BE4}">
      <dsp:nvSpPr>
        <dsp:cNvPr id="0" name=""/>
        <dsp:cNvSpPr/>
      </dsp:nvSpPr>
      <dsp:spPr>
        <a:xfrm>
          <a:off x="1341417" y="1856521"/>
          <a:ext cx="4024252" cy="928260"/>
        </a:xfrm>
        <a:prstGeom prst="trapezoid">
          <a:avLst>
            <a:gd name="adj" fmla="val 722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Control de Ingeniería</a:t>
          </a:r>
          <a:endParaRPr lang="es-ES" sz="1900" kern="1200" dirty="0"/>
        </a:p>
      </dsp:txBody>
      <dsp:txXfrm>
        <a:off x="2045661" y="1856521"/>
        <a:ext cx="2615764" cy="928260"/>
      </dsp:txXfrm>
    </dsp:sp>
    <dsp:sp modelId="{71C8159C-1873-4714-9D1E-15C5F7593B75}">
      <dsp:nvSpPr>
        <dsp:cNvPr id="0" name=""/>
        <dsp:cNvSpPr/>
      </dsp:nvSpPr>
      <dsp:spPr>
        <a:xfrm>
          <a:off x="670708" y="2784782"/>
          <a:ext cx="5365670" cy="928260"/>
        </a:xfrm>
        <a:prstGeom prst="trapezoid">
          <a:avLst>
            <a:gd name="adj" fmla="val 722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Sustitución del peligro</a:t>
          </a:r>
        </a:p>
      </dsp:txBody>
      <dsp:txXfrm>
        <a:off x="1609701" y="2784782"/>
        <a:ext cx="3487685" cy="928260"/>
      </dsp:txXfrm>
    </dsp:sp>
    <dsp:sp modelId="{39ABF0D4-05BE-4762-850E-022ED3C19FD1}">
      <dsp:nvSpPr>
        <dsp:cNvPr id="0" name=""/>
        <dsp:cNvSpPr/>
      </dsp:nvSpPr>
      <dsp:spPr>
        <a:xfrm>
          <a:off x="0" y="3713043"/>
          <a:ext cx="6707088" cy="928260"/>
        </a:xfrm>
        <a:prstGeom prst="trapezoid">
          <a:avLst>
            <a:gd name="adj" fmla="val 722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Eliminación del peligro</a:t>
          </a:r>
        </a:p>
      </dsp:txBody>
      <dsp:txXfrm>
        <a:off x="1173740" y="3713043"/>
        <a:ext cx="4359607" cy="928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D1CC7-1FBE-4C18-8DAE-5E0732A6C9D2}">
      <dsp:nvSpPr>
        <dsp:cNvPr id="0" name=""/>
        <dsp:cNvSpPr/>
      </dsp:nvSpPr>
      <dsp:spPr>
        <a:xfrm>
          <a:off x="3882739" y="25598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NIVELES DE RIESGO</a:t>
          </a:r>
          <a:endParaRPr lang="es-ES" sz="1400" kern="1200" dirty="0"/>
        </a:p>
      </dsp:txBody>
      <dsp:txXfrm>
        <a:off x="3908632" y="51491"/>
        <a:ext cx="1274272" cy="832253"/>
      </dsp:txXfrm>
    </dsp:sp>
    <dsp:sp modelId="{7A46A3F1-1C4A-4E83-928F-1D0BEC928581}">
      <dsp:nvSpPr>
        <dsp:cNvPr id="0" name=""/>
        <dsp:cNvSpPr/>
      </dsp:nvSpPr>
      <dsp:spPr>
        <a:xfrm>
          <a:off x="1528985" y="909637"/>
          <a:ext cx="3016783" cy="353615"/>
        </a:xfrm>
        <a:custGeom>
          <a:avLst/>
          <a:gdLst/>
          <a:ahLst/>
          <a:cxnLst/>
          <a:rect l="0" t="0" r="0" b="0"/>
          <a:pathLst>
            <a:path>
              <a:moveTo>
                <a:pt x="3016783" y="0"/>
              </a:moveTo>
              <a:lnTo>
                <a:pt x="3016783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B44FA-4223-4B65-BEB4-8BE53A136CD4}">
      <dsp:nvSpPr>
        <dsp:cNvPr id="0" name=""/>
        <dsp:cNvSpPr/>
      </dsp:nvSpPr>
      <dsp:spPr>
        <a:xfrm>
          <a:off x="865956" y="1263253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NORMAL</a:t>
          </a:r>
          <a:endParaRPr lang="es-ES" sz="1400" kern="1200" dirty="0"/>
        </a:p>
      </dsp:txBody>
      <dsp:txXfrm>
        <a:off x="891849" y="1289146"/>
        <a:ext cx="1274272" cy="832253"/>
      </dsp:txXfrm>
    </dsp:sp>
    <dsp:sp modelId="{6CF06A6C-5F16-4450-9126-EDA7487773EB}">
      <dsp:nvSpPr>
        <dsp:cNvPr id="0" name=""/>
        <dsp:cNvSpPr/>
      </dsp:nvSpPr>
      <dsp:spPr>
        <a:xfrm>
          <a:off x="667047" y="2147292"/>
          <a:ext cx="861938" cy="353615"/>
        </a:xfrm>
        <a:custGeom>
          <a:avLst/>
          <a:gdLst/>
          <a:ahLst/>
          <a:cxnLst/>
          <a:rect l="0" t="0" r="0" b="0"/>
          <a:pathLst>
            <a:path>
              <a:moveTo>
                <a:pt x="861938" y="0"/>
              </a:moveTo>
              <a:lnTo>
                <a:pt x="861938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6FEE0-A344-4574-886C-FEFC462CD8D6}">
      <dsp:nvSpPr>
        <dsp:cNvPr id="0" name=""/>
        <dsp:cNvSpPr/>
      </dsp:nvSpPr>
      <dsp:spPr>
        <a:xfrm>
          <a:off x="4018" y="2500907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Trabajo sin acceso a la zona de peligro.</a:t>
          </a:r>
          <a:endParaRPr lang="es-ES" sz="1400" kern="1200" dirty="0"/>
        </a:p>
      </dsp:txBody>
      <dsp:txXfrm>
        <a:off x="29911" y="2526800"/>
        <a:ext cx="1274272" cy="832253"/>
      </dsp:txXfrm>
    </dsp:sp>
    <dsp:sp modelId="{64F08B14-77DA-43BA-B1AB-9DAD102C418D}">
      <dsp:nvSpPr>
        <dsp:cNvPr id="0" name=""/>
        <dsp:cNvSpPr/>
      </dsp:nvSpPr>
      <dsp:spPr>
        <a:xfrm>
          <a:off x="1528985" y="2147292"/>
          <a:ext cx="861938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861938" y="176807"/>
              </a:lnTo>
              <a:lnTo>
                <a:pt x="861938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34A0F-A0D5-4CBC-A63A-ED67993F3C39}">
      <dsp:nvSpPr>
        <dsp:cNvPr id="0" name=""/>
        <dsp:cNvSpPr/>
      </dsp:nvSpPr>
      <dsp:spPr>
        <a:xfrm>
          <a:off x="1727894" y="2500907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Dos fallos simultáneos</a:t>
          </a:r>
          <a:endParaRPr lang="es-ES" sz="1400" kern="1200" dirty="0"/>
        </a:p>
      </dsp:txBody>
      <dsp:txXfrm>
        <a:off x="1753787" y="2526800"/>
        <a:ext cx="1274272" cy="832253"/>
      </dsp:txXfrm>
    </dsp:sp>
    <dsp:sp modelId="{9A65E161-92B2-4C86-9C4A-CAA78B2F530A}">
      <dsp:nvSpPr>
        <dsp:cNvPr id="0" name=""/>
        <dsp:cNvSpPr/>
      </dsp:nvSpPr>
      <dsp:spPr>
        <a:xfrm>
          <a:off x="1528985" y="3384946"/>
          <a:ext cx="861938" cy="353615"/>
        </a:xfrm>
        <a:custGeom>
          <a:avLst/>
          <a:gdLst/>
          <a:ahLst/>
          <a:cxnLst/>
          <a:rect l="0" t="0" r="0" b="0"/>
          <a:pathLst>
            <a:path>
              <a:moveTo>
                <a:pt x="861938" y="0"/>
              </a:moveTo>
              <a:lnTo>
                <a:pt x="861938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98EC4-45CD-4CA5-9900-49133FEA41E8}">
      <dsp:nvSpPr>
        <dsp:cNvPr id="0" name=""/>
        <dsp:cNvSpPr/>
      </dsp:nvSpPr>
      <dsp:spPr>
        <a:xfrm>
          <a:off x="865956" y="3738562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Persona</a:t>
          </a:r>
          <a:endParaRPr lang="es-ES" sz="1400" kern="1200" dirty="0"/>
        </a:p>
      </dsp:txBody>
      <dsp:txXfrm>
        <a:off x="891849" y="3764455"/>
        <a:ext cx="1274272" cy="832253"/>
      </dsp:txXfrm>
    </dsp:sp>
    <dsp:sp modelId="{1CEB30C3-8FE5-4D51-8CE4-88551C3D2755}">
      <dsp:nvSpPr>
        <dsp:cNvPr id="0" name=""/>
        <dsp:cNvSpPr/>
      </dsp:nvSpPr>
      <dsp:spPr>
        <a:xfrm>
          <a:off x="2390923" y="3384946"/>
          <a:ext cx="861938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861938" y="176807"/>
              </a:lnTo>
              <a:lnTo>
                <a:pt x="861938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1B4E1-7888-4058-AC1E-E57C1E8ABC29}">
      <dsp:nvSpPr>
        <dsp:cNvPr id="0" name=""/>
        <dsp:cNvSpPr/>
      </dsp:nvSpPr>
      <dsp:spPr>
        <a:xfrm>
          <a:off x="2589832" y="3738562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Sistema</a:t>
          </a:r>
          <a:endParaRPr lang="es-ES" sz="1400" kern="1200" dirty="0"/>
        </a:p>
      </dsp:txBody>
      <dsp:txXfrm>
        <a:off x="2615725" y="3764455"/>
        <a:ext cx="1274272" cy="832253"/>
      </dsp:txXfrm>
    </dsp:sp>
    <dsp:sp modelId="{FC821D01-E73B-414D-9A99-1702F99A7977}">
      <dsp:nvSpPr>
        <dsp:cNvPr id="0" name=""/>
        <dsp:cNvSpPr/>
      </dsp:nvSpPr>
      <dsp:spPr>
        <a:xfrm>
          <a:off x="4545769" y="909637"/>
          <a:ext cx="430969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430969" y="176807"/>
              </a:lnTo>
              <a:lnTo>
                <a:pt x="430969" y="353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08892-0F8D-42FF-8389-F4A790F45148}">
      <dsp:nvSpPr>
        <dsp:cNvPr id="0" name=""/>
        <dsp:cNvSpPr/>
      </dsp:nvSpPr>
      <dsp:spPr>
        <a:xfrm>
          <a:off x="4313708" y="1263253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ALTO</a:t>
          </a:r>
          <a:endParaRPr lang="es-ES" sz="1400" kern="1200" dirty="0"/>
        </a:p>
      </dsp:txBody>
      <dsp:txXfrm>
        <a:off x="4339601" y="1289146"/>
        <a:ext cx="1274272" cy="832253"/>
      </dsp:txXfrm>
    </dsp:sp>
    <dsp:sp modelId="{95183CD7-CC5C-4380-B121-FD37148BB519}">
      <dsp:nvSpPr>
        <dsp:cNvPr id="0" name=""/>
        <dsp:cNvSpPr/>
      </dsp:nvSpPr>
      <dsp:spPr>
        <a:xfrm>
          <a:off x="4114800" y="2147292"/>
          <a:ext cx="861938" cy="353615"/>
        </a:xfrm>
        <a:custGeom>
          <a:avLst/>
          <a:gdLst/>
          <a:ahLst/>
          <a:cxnLst/>
          <a:rect l="0" t="0" r="0" b="0"/>
          <a:pathLst>
            <a:path>
              <a:moveTo>
                <a:pt x="861938" y="0"/>
              </a:moveTo>
              <a:lnTo>
                <a:pt x="861938" y="176807"/>
              </a:lnTo>
              <a:lnTo>
                <a:pt x="0" y="176807"/>
              </a:lnTo>
              <a:lnTo>
                <a:pt x="0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0E294-B511-47A1-928A-875A4DB211FE}">
      <dsp:nvSpPr>
        <dsp:cNvPr id="0" name=""/>
        <dsp:cNvSpPr/>
      </dsp:nvSpPr>
      <dsp:spPr>
        <a:xfrm>
          <a:off x="3451770" y="2500907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Trabajo con acceso a la zona de peligro.</a:t>
          </a:r>
          <a:endParaRPr lang="es-ES" sz="1400" kern="1200" dirty="0"/>
        </a:p>
      </dsp:txBody>
      <dsp:txXfrm>
        <a:off x="3477663" y="2526800"/>
        <a:ext cx="1274272" cy="832253"/>
      </dsp:txXfrm>
    </dsp:sp>
    <dsp:sp modelId="{B2358EB0-ADCD-49A1-B7E6-A70810629C28}">
      <dsp:nvSpPr>
        <dsp:cNvPr id="0" name=""/>
        <dsp:cNvSpPr/>
      </dsp:nvSpPr>
      <dsp:spPr>
        <a:xfrm>
          <a:off x="4976738" y="2147292"/>
          <a:ext cx="861938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861938" y="176807"/>
              </a:lnTo>
              <a:lnTo>
                <a:pt x="861938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D27C3-388C-4582-AA06-FF4E29848B2C}">
      <dsp:nvSpPr>
        <dsp:cNvPr id="0" name=""/>
        <dsp:cNvSpPr/>
      </dsp:nvSpPr>
      <dsp:spPr>
        <a:xfrm>
          <a:off x="5175646" y="2500907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Fallo del sistema de protección</a:t>
          </a:r>
          <a:endParaRPr lang="es-ES" sz="1400" kern="1200" dirty="0"/>
        </a:p>
      </dsp:txBody>
      <dsp:txXfrm>
        <a:off x="5201539" y="2526800"/>
        <a:ext cx="1274272" cy="832253"/>
      </dsp:txXfrm>
    </dsp:sp>
    <dsp:sp modelId="{A38BAC92-8E77-45BC-80BD-71D234830978}">
      <dsp:nvSpPr>
        <dsp:cNvPr id="0" name=""/>
        <dsp:cNvSpPr/>
      </dsp:nvSpPr>
      <dsp:spPr>
        <a:xfrm>
          <a:off x="4545769" y="909637"/>
          <a:ext cx="3016783" cy="35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7"/>
              </a:lnTo>
              <a:lnTo>
                <a:pt x="3016783" y="176807"/>
              </a:lnTo>
              <a:lnTo>
                <a:pt x="3016783" y="353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48F77-B844-4143-828F-1B8991F05F51}">
      <dsp:nvSpPr>
        <dsp:cNvPr id="0" name=""/>
        <dsp:cNvSpPr/>
      </dsp:nvSpPr>
      <dsp:spPr>
        <a:xfrm>
          <a:off x="6899523" y="1263253"/>
          <a:ext cx="1326058" cy="884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MUY ALTO</a:t>
          </a:r>
          <a:endParaRPr lang="es-ES" sz="1400" kern="1200" dirty="0"/>
        </a:p>
      </dsp:txBody>
      <dsp:txXfrm>
        <a:off x="6925416" y="1289146"/>
        <a:ext cx="1274272" cy="832253"/>
      </dsp:txXfrm>
    </dsp:sp>
    <dsp:sp modelId="{A264C7DA-86CA-4FC4-8EEA-7B503817A2D7}">
      <dsp:nvSpPr>
        <dsp:cNvPr id="0" name=""/>
        <dsp:cNvSpPr/>
      </dsp:nvSpPr>
      <dsp:spPr>
        <a:xfrm>
          <a:off x="7516832" y="2147292"/>
          <a:ext cx="91440" cy="353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7FDD5-97EC-4573-B23E-26DD9228FB1C}">
      <dsp:nvSpPr>
        <dsp:cNvPr id="0" name=""/>
        <dsp:cNvSpPr/>
      </dsp:nvSpPr>
      <dsp:spPr>
        <a:xfrm>
          <a:off x="6899523" y="2500907"/>
          <a:ext cx="1326058" cy="157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Fallo del operario siguiendo el método de trabajo establecido</a:t>
          </a:r>
          <a:endParaRPr lang="es-ES" sz="1400" kern="1200" dirty="0"/>
        </a:p>
      </dsp:txBody>
      <dsp:txXfrm>
        <a:off x="6938362" y="2539746"/>
        <a:ext cx="1248380" cy="1498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912EB-971B-4A9A-AEDA-8F953457A717}">
      <dsp:nvSpPr>
        <dsp:cNvPr id="0" name=""/>
        <dsp:cNvSpPr/>
      </dsp:nvSpPr>
      <dsp:spPr>
        <a:xfrm>
          <a:off x="3034692" y="2617519"/>
          <a:ext cx="2122175" cy="21221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kern="1200" dirty="0"/>
            <a:t>M.P.</a:t>
          </a:r>
          <a:endParaRPr lang="es-ES" sz="5400" kern="1200" dirty="0"/>
        </a:p>
      </dsp:txBody>
      <dsp:txXfrm>
        <a:off x="3345477" y="2928304"/>
        <a:ext cx="1500605" cy="1500605"/>
      </dsp:txXfrm>
    </dsp:sp>
    <dsp:sp modelId="{DD5600D5-A6AC-49E2-9955-2CEF36B7F42D}">
      <dsp:nvSpPr>
        <dsp:cNvPr id="0" name=""/>
        <dsp:cNvSpPr/>
      </dsp:nvSpPr>
      <dsp:spPr>
        <a:xfrm rot="12913563">
          <a:off x="1689633" y="2245705"/>
          <a:ext cx="1610237" cy="604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3215C8-15A1-4321-9D5C-4249A43F29C6}">
      <dsp:nvSpPr>
        <dsp:cNvPr id="0" name=""/>
        <dsp:cNvSpPr/>
      </dsp:nvSpPr>
      <dsp:spPr>
        <a:xfrm>
          <a:off x="829031" y="802751"/>
          <a:ext cx="2016067" cy="2561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Resguardos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Fijo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Regulable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 err="1"/>
            <a:t>Distanciador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De enclavamiento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 err="1"/>
            <a:t>Apartamanos</a:t>
          </a:r>
          <a:r>
            <a:rPr lang="es-MX" sz="1600" kern="1200" dirty="0"/>
            <a:t> y </a:t>
          </a:r>
          <a:r>
            <a:rPr lang="es-MX" sz="1600" kern="1200" dirty="0" err="1"/>
            <a:t>apartacuerpo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 err="1"/>
            <a:t>Autorregulable</a:t>
          </a:r>
          <a:endParaRPr lang="es-ES" sz="1600" kern="1200" dirty="0"/>
        </a:p>
      </dsp:txBody>
      <dsp:txXfrm>
        <a:off x="888080" y="861800"/>
        <a:ext cx="1897969" cy="2443839"/>
      </dsp:txXfrm>
    </dsp:sp>
    <dsp:sp modelId="{0182AAC1-C087-4143-9A8A-8B7F6C5FDFA4}">
      <dsp:nvSpPr>
        <dsp:cNvPr id="0" name=""/>
        <dsp:cNvSpPr/>
      </dsp:nvSpPr>
      <dsp:spPr>
        <a:xfrm rot="16223514">
          <a:off x="3296741" y="1408078"/>
          <a:ext cx="1625001" cy="604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B3F1F8-91CB-4424-BFC4-D71E41B3D5E7}">
      <dsp:nvSpPr>
        <dsp:cNvPr id="0" name=""/>
        <dsp:cNvSpPr/>
      </dsp:nvSpPr>
      <dsp:spPr>
        <a:xfrm>
          <a:off x="3106766" y="-91495"/>
          <a:ext cx="2016067" cy="1979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Det</a:t>
          </a:r>
          <a:r>
            <a:rPr lang="es-MX" sz="1600" kern="1200" dirty="0"/>
            <a:t>. De Presencia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Mecánico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Fotoeléctrico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Capacitivo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Ultrasonido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 err="1"/>
            <a:t>Plat</a:t>
          </a:r>
          <a:r>
            <a:rPr lang="es-MX" sz="1600" kern="1200" dirty="0"/>
            <a:t>. Sensible a la presión</a:t>
          </a:r>
          <a:endParaRPr lang="es-ES" sz="1600" kern="1200" dirty="0"/>
        </a:p>
      </dsp:txBody>
      <dsp:txXfrm>
        <a:off x="3164729" y="-33532"/>
        <a:ext cx="1900141" cy="1863077"/>
      </dsp:txXfrm>
    </dsp:sp>
    <dsp:sp modelId="{A6768114-4B07-4A67-A1EC-20E52B72AFB6}">
      <dsp:nvSpPr>
        <dsp:cNvPr id="0" name=""/>
        <dsp:cNvSpPr/>
      </dsp:nvSpPr>
      <dsp:spPr>
        <a:xfrm rot="19513412">
          <a:off x="4899289" y="2248928"/>
          <a:ext cx="1639682" cy="604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4361E8-54E6-4E90-895B-2E5B4CD89A71}">
      <dsp:nvSpPr>
        <dsp:cNvPr id="0" name=""/>
        <dsp:cNvSpPr/>
      </dsp:nvSpPr>
      <dsp:spPr>
        <a:xfrm>
          <a:off x="5384501" y="946763"/>
          <a:ext cx="2016067" cy="2273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Dispositivos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Mandos a dos manos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 err="1"/>
            <a:t>Mov</a:t>
          </a:r>
          <a:r>
            <a:rPr lang="es-MX" sz="1600" kern="1200" dirty="0"/>
            <a:t>. Residual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Retención mecánica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Alimentación y extracción</a:t>
          </a:r>
          <a:endParaRPr lang="es-ES" sz="1600" kern="1200" dirty="0"/>
        </a:p>
      </dsp:txBody>
      <dsp:txXfrm>
        <a:off x="5443550" y="1005812"/>
        <a:ext cx="1897969" cy="2155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34A85-ACBC-431C-8A34-EE4EE8DA46AD}">
      <dsp:nvSpPr>
        <dsp:cNvPr id="0" name=""/>
        <dsp:cNvSpPr/>
      </dsp:nvSpPr>
      <dsp:spPr>
        <a:xfrm>
          <a:off x="40" y="444821"/>
          <a:ext cx="3845569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NO</a:t>
          </a:r>
          <a:endParaRPr lang="es-ES" sz="3200" kern="1200" dirty="0"/>
        </a:p>
      </dsp:txBody>
      <dsp:txXfrm>
        <a:off x="40" y="444821"/>
        <a:ext cx="3845569" cy="921600"/>
      </dsp:txXfrm>
    </dsp:sp>
    <dsp:sp modelId="{387123D7-8BD6-4458-9D6F-BA3E392634F5}">
      <dsp:nvSpPr>
        <dsp:cNvPr id="0" name=""/>
        <dsp:cNvSpPr/>
      </dsp:nvSpPr>
      <dsp:spPr>
        <a:xfrm>
          <a:off x="40" y="1366421"/>
          <a:ext cx="3845569" cy="28369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/>
            <a:t>Fijo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 err="1"/>
            <a:t>Distanciador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 err="1"/>
            <a:t>Det</a:t>
          </a:r>
          <a:r>
            <a:rPr lang="es-MX" sz="3200" kern="1200" dirty="0"/>
            <a:t>. De presencia</a:t>
          </a:r>
          <a:endParaRPr lang="es-ES" sz="3200" kern="1200" dirty="0"/>
        </a:p>
      </dsp:txBody>
      <dsp:txXfrm>
        <a:off x="40" y="1366421"/>
        <a:ext cx="3845569" cy="2836957"/>
      </dsp:txXfrm>
    </dsp:sp>
    <dsp:sp modelId="{4D490CD7-54DE-4451-B08A-DF533B069F1C}">
      <dsp:nvSpPr>
        <dsp:cNvPr id="0" name=""/>
        <dsp:cNvSpPr/>
      </dsp:nvSpPr>
      <dsp:spPr>
        <a:xfrm>
          <a:off x="4383989" y="444821"/>
          <a:ext cx="3845569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SI</a:t>
          </a:r>
          <a:endParaRPr lang="es-ES" sz="3200" kern="1200" dirty="0"/>
        </a:p>
      </dsp:txBody>
      <dsp:txXfrm>
        <a:off x="4383989" y="444821"/>
        <a:ext cx="3845569" cy="921600"/>
      </dsp:txXfrm>
    </dsp:sp>
    <dsp:sp modelId="{39E9EC62-32E8-4261-9724-04D5DE7581D7}">
      <dsp:nvSpPr>
        <dsp:cNvPr id="0" name=""/>
        <dsp:cNvSpPr/>
      </dsp:nvSpPr>
      <dsp:spPr>
        <a:xfrm>
          <a:off x="4383989" y="1366421"/>
          <a:ext cx="3845569" cy="28369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/>
            <a:t>Regulable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 err="1"/>
            <a:t>Autorregulable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/>
            <a:t>Mando a dos manos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200" kern="1200" dirty="0"/>
            <a:t>Enclavamientos</a:t>
          </a:r>
          <a:endParaRPr lang="es-ES" sz="3200" kern="1200" dirty="0"/>
        </a:p>
      </dsp:txBody>
      <dsp:txXfrm>
        <a:off x="4383989" y="1366421"/>
        <a:ext cx="3845569" cy="283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6DCC9987-AE10-4685-9B5B-4577F1D5BB4C}" type="datetimeFigureOut">
              <a:rPr lang="es-ES"/>
              <a:pPr/>
              <a:t>29/06/2026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7D8454A-404F-4DF1-8F43-7DDF83BF3B63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s-E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 latinLnBrk="0">
              <a:defRPr lang="es-ES" sz="4400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 latinLnBrk="0">
              <a:spcBef>
                <a:spcPts val="0"/>
              </a:spcBef>
              <a:buNone/>
              <a:defRPr lang="es-ES"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 latinLnBrk="0">
              <a:defRPr lang="es-ES" sz="1000"/>
            </a:lvl1pPr>
          </a:lstStyle>
          <a:p>
            <a:r>
              <a:rPr lang="es-ES"/>
              <a:t>1/6/2007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 latinLnBrk="0">
              <a:defRPr lang="es-ES" sz="1100"/>
            </a:lvl1pPr>
          </a:lstStyle>
          <a:p>
            <a:r>
              <a:rPr lang="es-ES"/>
              <a:t>Seguridad Avanzada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 latinLnBrk="0">
              <a:defRPr lang="es-ES"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1/6/2007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1/6/2007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1/6/2007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eaLnBrk="1" latinLnBrk="0" hangingPunct="1"/>
            <a:endParaRPr kumimoji="0" lang="es-E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r>
              <a:rPr lang="es-ES"/>
              <a:t>1/6/2007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s-ES"/>
              <a:t>Seguridad Avanzada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 latinLnBrk="0">
              <a:buNone/>
              <a:defRPr lang="es-ES" sz="3600" b="1" cap="none" baseline="0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 latinLnBrk="0">
              <a:defRPr lang="es-ES" sz="26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 latinLnBrk="0">
              <a:defRPr lang="es-ES" sz="26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1/6/2007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 latinLnBrk="0">
              <a:defRPr lang="es-ES"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es-ES" sz="1600" b="0">
                <a:solidFill>
                  <a:schemeClr val="tx1"/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es-ES" sz="1600" b="0">
                <a:solidFill>
                  <a:schemeClr val="tx1"/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 latinLnBrk="0">
              <a:defRPr lang="es-ES" sz="2400"/>
            </a:lvl1pPr>
            <a:lvl2pPr algn="l">
              <a:defRPr lang="es-ES" sz="2000"/>
            </a:lvl2pPr>
            <a:lvl3pPr algn="l">
              <a:defRPr lang="es-ES" sz="1800"/>
            </a:lvl3pPr>
            <a:lvl4pPr algn="l">
              <a:defRPr lang="es-ES" sz="1600"/>
            </a:lvl4pPr>
            <a:lvl5pPr algn="l">
              <a:defRPr lang="es-ES"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s-E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1/6/2007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s-ES" b="0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1/6/2007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1/6/2007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 latinLnBrk="0">
              <a:spcBef>
                <a:spcPts val="0"/>
              </a:spcBef>
              <a:buNone/>
              <a:defRPr lang="es-ES" sz="2900" b="0" cap="all" baseline="0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es-ES" sz="1400"/>
            </a:lvl1pPr>
            <a:lvl2pPr>
              <a:buNone/>
              <a:defRPr lang="es-ES" sz="1200"/>
            </a:lvl2pPr>
            <a:lvl3pPr>
              <a:buNone/>
              <a:defRPr lang="es-ES" sz="1000"/>
            </a:lvl3pPr>
            <a:lvl4pPr>
              <a:buNone/>
              <a:defRPr lang="es-ES" sz="900"/>
            </a:lvl4pPr>
            <a:lvl5pPr>
              <a:buNone/>
              <a:defRPr lang="es-ES"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 latinLnBrk="0">
              <a:spcBef>
                <a:spcPts val="0"/>
              </a:spcBef>
              <a:defRPr lang="es-ES" sz="3000"/>
            </a:lvl1pPr>
            <a:lvl2pPr>
              <a:defRPr lang="es-ES" sz="26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s-E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1/6/2007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 latinLnBrk="0">
              <a:buNone/>
              <a:defRPr lang="es-ES" sz="3000" b="0" cap="all" baseline="0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 latinLnBrk="0">
              <a:buNone/>
              <a:defRPr lang="es-ES" sz="3200"/>
            </a:lvl1pPr>
          </a:lstStyle>
          <a:p>
            <a:r>
              <a:rPr kumimoji="0" lang="es-ES"/>
              <a:t>Haga clic en el icono para agregar una imagen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s-ES" sz="1400"/>
            </a:lvl1pPr>
            <a:lvl2pPr>
              <a:defRPr lang="es-ES" sz="1200"/>
            </a:lvl2pPr>
            <a:lvl3pPr>
              <a:defRPr lang="es-ES" sz="1000"/>
            </a:lvl3pPr>
            <a:lvl4pPr>
              <a:defRPr lang="es-ES" sz="900"/>
            </a:lvl4pPr>
            <a:lvl5pPr>
              <a:defRPr lang="es-ES"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1/6/2007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es-ES" sz="1000" b="0">
                <a:solidFill>
                  <a:schemeClr val="tx1"/>
                </a:solidFill>
              </a:defRPr>
            </a:lvl1pPr>
          </a:lstStyle>
          <a:p>
            <a:r>
              <a:rPr lang="es-ES"/>
              <a:t>1/6/2007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es-ES" sz="1000">
                <a:solidFill>
                  <a:schemeClr val="tx1"/>
                </a:solidFill>
              </a:defRPr>
            </a:lvl1pPr>
          </a:lstStyle>
          <a:p>
            <a:r>
              <a:rPr lang="es-ES"/>
              <a:t>Seguridad Avanzada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lang="es-ES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lang="es-ES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lang="es-ES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7HXNgyv_9o&amp;ab_channel=ABBElectrificationenEspa%C3%B1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_Y9fJbiTK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6L44M37VU" TargetMode="External"/><Relationship Id="rId2" Type="http://schemas.openxmlformats.org/officeDocument/2006/relationships/hyperlink" Target="https://www.youtube.com/watch?v=YS5ljkvGAN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Rg_1xDE8hA&amp;ab_channel=CarlosPalma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DyLnu9-ci8&amp;ab_channel=ABBElectrificationenEspa%C3%B1a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KDpbLT8dM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x9CHoVRf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PELIGROS MECÁNICOS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Seguridad en máquinas y herramientas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Punto de operación</a:t>
            </a:r>
          </a:p>
          <a:p>
            <a:r>
              <a:rPr lang="es-MX" dirty="0"/>
              <a:t>Transmisión de potencia</a:t>
            </a:r>
          </a:p>
          <a:p>
            <a:r>
              <a:rPr lang="es-MX" dirty="0"/>
              <a:t>Puntos de </a:t>
            </a:r>
            <a:r>
              <a:rPr lang="es-MX" dirty="0" err="1"/>
              <a:t>atrapamientos</a:t>
            </a:r>
            <a:r>
              <a:rPr lang="es-MX" dirty="0"/>
              <a:t> durante la operación</a:t>
            </a:r>
          </a:p>
          <a:p>
            <a:r>
              <a:rPr lang="es-MX" dirty="0"/>
              <a:t>Partes rotativas</a:t>
            </a:r>
          </a:p>
          <a:p>
            <a:r>
              <a:rPr lang="es-MX" dirty="0"/>
              <a:t>Virutas, chispas lanzadas al aire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ORDEN DE IMPORTANCIA</a:t>
            </a:r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763688" y="1524000"/>
          <a:ext cx="6707088" cy="464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MEDIDAS DE CONTROL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8100392" y="1628800"/>
            <a:ext cx="648072" cy="3384376"/>
          </a:xfrm>
          <a:prstGeom prst="downArrow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00B050"/>
              </a:gs>
            </a:gsLst>
            <a:lin ang="13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izquierda y derecha"/>
          <p:cNvSpPr/>
          <p:nvPr/>
        </p:nvSpPr>
        <p:spPr>
          <a:xfrm rot="16200000">
            <a:off x="-234280" y="3050704"/>
            <a:ext cx="2555776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TRABAJADOR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39552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FUENTE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 rot="16200000">
            <a:off x="7020272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EFECTIVIDAD</a:t>
            </a:r>
            <a:endParaRPr lang="es-E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DEFINICIONES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IRAM 3578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DEFINICIONES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b="1" dirty="0"/>
              <a:t>Máquina:</a:t>
            </a:r>
            <a:r>
              <a:rPr lang="es-ES" dirty="0"/>
              <a:t> aparato para aplicación y utilización de energía, que puede tener partes fijas y móviles, cada una de las cuales tiene una función determinada.</a:t>
            </a:r>
          </a:p>
          <a:p>
            <a:pPr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6146" name="Picture 2" descr="Resultado de imagen para maqu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2890475" cy="2232248"/>
          </a:xfrm>
          <a:prstGeom prst="rect">
            <a:avLst/>
          </a:prstGeom>
          <a:noFill/>
        </p:spPr>
      </p:pic>
      <p:pic>
        <p:nvPicPr>
          <p:cNvPr id="6148" name="Picture 4" descr="Resultado de imagen para maqu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3688545" cy="2448272"/>
          </a:xfrm>
          <a:prstGeom prst="rect">
            <a:avLst/>
          </a:prstGeom>
          <a:noFill/>
        </p:spPr>
      </p:pic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es-AR" dirty="0"/>
              <a:t>DEFINICIONES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b="1" dirty="0"/>
              <a:t>Punto de peligro, zona de peligro o línea de peligro:</a:t>
            </a:r>
            <a:r>
              <a:rPr lang="es-ES" dirty="0"/>
              <a:t> se entiende por zona peligrosa, a cualquiera dentro o alrededor de una máquina en la cual la presencia de una persona expuesta suponga un riesgo para la salud o seguridad de la misma. Su contorno es la línea de peligro.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098" name="Picture 2" descr="Resultado de imagen para maqu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9768"/>
            <a:ext cx="3612641" cy="2088232"/>
          </a:xfrm>
          <a:prstGeom prst="rect">
            <a:avLst/>
          </a:prstGeom>
          <a:noFill/>
        </p:spPr>
      </p:pic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DEFINICIONES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b="1" dirty="0"/>
              <a:t>Distancia de seguridad:</a:t>
            </a:r>
            <a:r>
              <a:rPr lang="es-ES" dirty="0"/>
              <a:t> es la distancia mínima entre un dispositivo detector de presencia y la línea de peligro que garantiza que no se alcanzará esta línea antes de que la máquina o elemento peligroso haya dejado de serlo.</a:t>
            </a:r>
          </a:p>
          <a:p>
            <a:endParaRPr lang="es-ES" dirty="0"/>
          </a:p>
        </p:txBody>
      </p:sp>
      <p:pic>
        <p:nvPicPr>
          <p:cNvPr id="3074" name="Picture 2" descr="Resultado de imagen para distancia de seguridad en maqui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402526"/>
            <a:ext cx="2088232" cy="2455474"/>
          </a:xfrm>
          <a:prstGeom prst="rect">
            <a:avLst/>
          </a:prstGeom>
          <a:noFill/>
        </p:spPr>
      </p:pic>
      <p:pic>
        <p:nvPicPr>
          <p:cNvPr id="3078" name="Picture 6" descr="Resultado de imagen para resguardos en maqui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437112"/>
            <a:ext cx="2880320" cy="2160240"/>
          </a:xfrm>
          <a:prstGeom prst="rect">
            <a:avLst/>
          </a:prstGeom>
          <a:noFill/>
        </p:spPr>
      </p:pic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DEFINICIONES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S" b="1" dirty="0"/>
              <a:t>Resguardo:</a:t>
            </a:r>
            <a:r>
              <a:rPr lang="es-ES" dirty="0"/>
              <a:t> es un medio de protección que impide o dificulta el acceso de las personas o de sus miembros al punto o zona de peligro. </a:t>
            </a:r>
          </a:p>
          <a:p>
            <a:endParaRPr lang="es-ES" dirty="0"/>
          </a:p>
        </p:txBody>
      </p:sp>
      <p:sp>
        <p:nvSpPr>
          <p:cNvPr id="2050" name="AutoShape 2" descr="Resultado de imagen para resguardos en maqui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Resultado de imagen para resguardos en maqui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2524125" cy="1809751"/>
          </a:xfrm>
          <a:prstGeom prst="rect">
            <a:avLst/>
          </a:prstGeom>
          <a:noFill/>
        </p:spPr>
      </p:pic>
      <p:sp>
        <p:nvSpPr>
          <p:cNvPr id="2054" name="AutoShape 6" descr="Resultado de imagen para protecciones en maqui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6" name="AutoShape 8" descr="Resultado de imagen para protecciones en maqui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Resultado de imagen para protecciones en maqui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93096"/>
            <a:ext cx="2476500" cy="2343151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96952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DEFINICIONES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S" b="1" dirty="0"/>
              <a:t>Dispositivo de seguridad:</a:t>
            </a:r>
            <a:r>
              <a:rPr lang="es-ES" dirty="0"/>
              <a:t> Es un medio de protección distinto del resguardo, que elimina o reduce el peligro antes que pueda ser alcanzado el punto o zona de peligro.</a:t>
            </a:r>
          </a:p>
          <a:p>
            <a:endParaRPr lang="es-E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2381250" cy="2381250"/>
          </a:xfrm>
          <a:prstGeom prst="rect">
            <a:avLst/>
          </a:prstGeom>
          <a:noFill/>
        </p:spPr>
      </p:pic>
      <p:sp>
        <p:nvSpPr>
          <p:cNvPr id="1028" name="AutoShape 4" descr="Resultado de imagen para corte electromecan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corte electromecan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Resultado de imagen para corte electromecanico"/>
          <p:cNvPicPr>
            <a:picLocks noChangeAspect="1" noChangeArrowheads="1"/>
          </p:cNvPicPr>
          <p:nvPr/>
        </p:nvPicPr>
        <p:blipFill>
          <a:blip r:embed="rId3" cstate="print"/>
          <a:srcRect r="48220"/>
          <a:stretch>
            <a:fillRect/>
          </a:stretch>
        </p:blipFill>
        <p:spPr bwMode="auto">
          <a:xfrm>
            <a:off x="6372200" y="3573016"/>
            <a:ext cx="2160240" cy="2571751"/>
          </a:xfrm>
          <a:prstGeom prst="rect">
            <a:avLst/>
          </a:prstGeom>
          <a:noFill/>
        </p:spPr>
      </p:pic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17032"/>
            <a:ext cx="3360000" cy="2520000"/>
          </a:xfrm>
          <a:prstGeom prst="rect">
            <a:avLst/>
          </a:prstGeom>
          <a:noFill/>
        </p:spPr>
      </p:pic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b="1" dirty="0"/>
              <a:t>Seguridad positiva: </a:t>
            </a:r>
            <a:r>
              <a:rPr lang="es-ES_tradnl" dirty="0"/>
              <a:t>Cualquier falla o interrupción del suministro de fuerza a un resguardo, causa la parada inmediata o, si fuera necesario, la parada e inversión del movimiento de las partes peligrosas antes de que pueda ocurrir un daño, o bien se mantiene el resguardo en su posición de seguridad para impedir el acceso al punto o zona de peligro.</a:t>
            </a:r>
            <a:endParaRPr lang="es-ES" b="1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DEFINICIONES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DISPOSITIVOS DE PROTECCIÓN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Repaso a la IRAM 3578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Innovación productiva vs seguridad en el personal.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"A  menos que la propia posición del punto o zona de peligro garantice su seguridad, las máquinas deben estar provistas de un dispositivo adecuado que elimine o reduzca el riesgo antes de que se pueda acceder a este punto o zona de peligro".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r">
              <a:buNone/>
            </a:pPr>
            <a:r>
              <a:rPr lang="es-MX" sz="1500" dirty="0"/>
              <a:t>IRAM 3578</a:t>
            </a:r>
            <a:endParaRPr lang="es-ES" sz="15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PRINCIPIO DE PROTECCIÓN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Identificada en la máquina</a:t>
            </a:r>
          </a:p>
          <a:p>
            <a:endParaRPr lang="es-ES" dirty="0"/>
          </a:p>
          <a:p>
            <a:r>
              <a:rPr lang="es-ES" dirty="0"/>
              <a:t>Contar una protección que impida el acceso.</a:t>
            </a:r>
          </a:p>
          <a:p>
            <a:endParaRPr lang="es-ES" dirty="0"/>
          </a:p>
          <a:p>
            <a:r>
              <a:rPr lang="es-ES" dirty="0"/>
              <a:t>Contar con dispositivos que eliminen o reduzcan el riesgo antes de alcanzarla.</a:t>
            </a:r>
          </a:p>
          <a:p>
            <a:pPr>
              <a:buNone/>
            </a:pPr>
            <a:endParaRPr lang="es-ES" sz="15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ZONA DE PELIGRO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SEGURIDAD DE DISPOSITIVOS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Deben ser:</a:t>
            </a:r>
          </a:p>
          <a:p>
            <a:pPr lvl="1" algn="ctr">
              <a:buNone/>
            </a:pPr>
            <a:r>
              <a:rPr lang="es-MX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Inviolables</a:t>
            </a:r>
          </a:p>
          <a:p>
            <a:pPr lvl="1" algn="ctr">
              <a:buNone/>
            </a:pPr>
            <a:r>
              <a:rPr lang="es-MX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Fiables </a:t>
            </a:r>
          </a:p>
          <a:p>
            <a:pPr lvl="1"/>
            <a:endParaRPr lang="es-MX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NIVELES DE RIESGO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1115616" y="5949280"/>
            <a:ext cx="7272808" cy="360040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100000">
                <a:srgbClr val="FF0000">
                  <a:alpha val="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903640" y="5589241"/>
            <a:ext cx="26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Exigencia de la seguridad</a:t>
            </a:r>
            <a:endParaRPr lang="es-ES" sz="14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Elementos peligrosos de una máquina deben eliminarse, encerrarse o protegerse </a:t>
            </a:r>
          </a:p>
          <a:p>
            <a:pPr marL="1051560" lvl="1" indent="-514350">
              <a:buFont typeface="+mj-lt"/>
              <a:buAutoNum type="arabicPeriod"/>
            </a:pPr>
            <a:r>
              <a:rPr lang="es-ES" dirty="0"/>
              <a:t>Fase de diseño. </a:t>
            </a:r>
          </a:p>
          <a:p>
            <a:pPr marL="1051560" lvl="1" indent="-514350">
              <a:buFont typeface="+mj-lt"/>
              <a:buAutoNum type="arabicPeriod"/>
            </a:pPr>
            <a:r>
              <a:rPr lang="es-ES" dirty="0"/>
              <a:t>Incorporarse los medios de protección adecuados como parte del diseño </a:t>
            </a:r>
          </a:p>
          <a:p>
            <a:pPr marL="1051560" lvl="1" indent="-514350">
              <a:buFont typeface="+mj-lt"/>
              <a:buAutoNum type="arabicPeriod"/>
            </a:pPr>
            <a:r>
              <a:rPr lang="es-ES" dirty="0"/>
              <a:t>Puedan ser fácilmente incorporados en una fase posterior.</a:t>
            </a:r>
          </a:p>
          <a:p>
            <a:endParaRPr lang="es-ES" dirty="0"/>
          </a:p>
          <a:p>
            <a:r>
              <a:rPr lang="es-ES" dirty="0"/>
              <a:t>Deberá preverse el acoplamiento de distintos tipos de protecciones en aquellas máquinas que así lo requieran por su versatilidad.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CONSIDERACIONES CONSTRUCTIVAS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Cuando se utilice un resguardo, cubierta o pantalla móvil como medio de protección, deberá estar enclavado con el movimiento de los elementos o partes por proteger.</a:t>
            </a:r>
          </a:p>
          <a:p>
            <a:endParaRPr lang="es-ES" dirty="0"/>
          </a:p>
          <a:p>
            <a:r>
              <a:rPr lang="es-ES" dirty="0"/>
              <a:t>El engrase y las operaciones de mantenimiento necesarias deberán realizarse, en la medida de lo posible, fuera de las zonas de peligro.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CONSIDERACIONES CONSTRUCTIVAS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Los puestos de trabajo deben estar dotados de una iluminación complementaria apropiada; los equipos de iluminación portátil y aquellos que se ajusten manualmente en cualquier dirección, deberán alimentarse con tensión de seguridad.</a:t>
            </a:r>
          </a:p>
          <a:p>
            <a:endParaRPr lang="es-ES" dirty="0"/>
          </a:p>
          <a:p>
            <a:r>
              <a:rPr lang="es-ES_tradnl" dirty="0"/>
              <a:t>Cada mecanismo o elemento de mando que forme parte de un dispositivo de protección, deberá ser, si fuese posible, de seguridad positiva.</a:t>
            </a:r>
            <a:endParaRPr lang="es-ES" b="1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CONSIDERACIONES CONSTRUCTIVAS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CLASIFICACIÓN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RESGUARDOS</a:t>
            </a:r>
            <a:endParaRPr lang="es-E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4681" b="21565"/>
          <a:stretch>
            <a:fillRect/>
          </a:stretch>
        </p:blipFill>
        <p:spPr bwMode="auto">
          <a:xfrm>
            <a:off x="611560" y="1484784"/>
            <a:ext cx="30140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Resultado de imagen para protecciones de maquinas de enclavamientos"/>
          <p:cNvPicPr>
            <a:picLocks noChangeAspect="1" noChangeArrowheads="1"/>
          </p:cNvPicPr>
          <p:nvPr/>
        </p:nvPicPr>
        <p:blipFill>
          <a:blip r:embed="rId3" cstate="print"/>
          <a:srcRect l="25360" t="29400" r="24800" b="2351"/>
          <a:stretch>
            <a:fillRect/>
          </a:stretch>
        </p:blipFill>
        <p:spPr bwMode="auto">
          <a:xfrm>
            <a:off x="3779912" y="1196752"/>
            <a:ext cx="2664296" cy="2736304"/>
          </a:xfrm>
          <a:prstGeom prst="rect">
            <a:avLst/>
          </a:prstGeom>
          <a:noFill/>
        </p:spPr>
      </p:pic>
      <p:pic>
        <p:nvPicPr>
          <p:cNvPr id="34822" name="Picture 6" descr="Resultado de imagen para protecciones de maquinas de enclavamientos"/>
          <p:cNvPicPr>
            <a:picLocks noChangeAspect="1" noChangeArrowheads="1"/>
          </p:cNvPicPr>
          <p:nvPr/>
        </p:nvPicPr>
        <p:blipFill>
          <a:blip r:embed="rId4" cstate="print"/>
          <a:srcRect l="8269" t="27915" r="11407" b="8198"/>
          <a:stretch>
            <a:fillRect/>
          </a:stretch>
        </p:blipFill>
        <p:spPr bwMode="auto">
          <a:xfrm>
            <a:off x="611560" y="4005064"/>
            <a:ext cx="4896544" cy="2592288"/>
          </a:xfrm>
          <a:prstGeom prst="rect">
            <a:avLst/>
          </a:prstGeom>
          <a:noFill/>
        </p:spPr>
      </p:pic>
      <p:pic>
        <p:nvPicPr>
          <p:cNvPr id="34824" name="Picture 8" descr="Resultado de imagen para protecciones de maquinas de regulables"/>
          <p:cNvPicPr>
            <a:picLocks noChangeAspect="1" noChangeArrowheads="1"/>
          </p:cNvPicPr>
          <p:nvPr/>
        </p:nvPicPr>
        <p:blipFill>
          <a:blip r:embed="rId5" cstate="print"/>
          <a:srcRect l="7110" t="25252" r="60897" b="25821"/>
          <a:stretch>
            <a:fillRect/>
          </a:stretch>
        </p:blipFill>
        <p:spPr bwMode="auto">
          <a:xfrm>
            <a:off x="6660232" y="1628800"/>
            <a:ext cx="1944216" cy="2232248"/>
          </a:xfrm>
          <a:prstGeom prst="rect">
            <a:avLst/>
          </a:prstGeom>
          <a:noFill/>
        </p:spPr>
      </p:pic>
      <p:pic>
        <p:nvPicPr>
          <p:cNvPr id="8" name="Picture 8" descr="Resultado de imagen para protecciones de maquinas de regulables"/>
          <p:cNvPicPr>
            <a:picLocks noChangeAspect="1" noChangeArrowheads="1"/>
          </p:cNvPicPr>
          <p:nvPr/>
        </p:nvPicPr>
        <p:blipFill>
          <a:blip r:embed="rId5" cstate="print"/>
          <a:srcRect l="49767" t="25252" r="8760" b="25821"/>
          <a:stretch>
            <a:fillRect/>
          </a:stretch>
        </p:blipFill>
        <p:spPr bwMode="auto">
          <a:xfrm>
            <a:off x="6084168" y="4149080"/>
            <a:ext cx="2520280" cy="2232248"/>
          </a:xfrm>
          <a:prstGeom prst="rect">
            <a:avLst/>
          </a:prstGeom>
          <a:noFill/>
        </p:spPr>
      </p:pic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DETECTORES DE PRESENCIA</a:t>
            </a:r>
            <a:endParaRPr lang="es-ES" dirty="0"/>
          </a:p>
        </p:txBody>
      </p:sp>
      <p:pic>
        <p:nvPicPr>
          <p:cNvPr id="45058" name="Picture 2" descr="Resultado de imagen para detectores de presencia mecanicos"/>
          <p:cNvPicPr>
            <a:picLocks noChangeAspect="1" noChangeArrowheads="1"/>
          </p:cNvPicPr>
          <p:nvPr/>
        </p:nvPicPr>
        <p:blipFill>
          <a:blip r:embed="rId2" cstate="print"/>
          <a:srcRect l="65332" t="44470" b="7502"/>
          <a:stretch>
            <a:fillRect/>
          </a:stretch>
        </p:blipFill>
        <p:spPr bwMode="auto">
          <a:xfrm>
            <a:off x="611560" y="1844824"/>
            <a:ext cx="1872283" cy="1944216"/>
          </a:xfrm>
          <a:prstGeom prst="rect">
            <a:avLst/>
          </a:prstGeom>
          <a:noFill/>
        </p:spPr>
      </p:pic>
      <p:pic>
        <p:nvPicPr>
          <p:cNvPr id="45060" name="Picture 4" descr="Resultado de imagen para detectores de presencia fotoelectric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72816"/>
            <a:ext cx="3168352" cy="2376264"/>
          </a:xfrm>
          <a:prstGeom prst="rect">
            <a:avLst/>
          </a:prstGeom>
          <a:noFill/>
        </p:spPr>
      </p:pic>
      <p:sp>
        <p:nvSpPr>
          <p:cNvPr id="45062" name="AutoShape 6" descr="Resultado de imagen para detectores de presencia capaciti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5064" name="Picture 8" descr="Resultado de imagen para detectores de presencia capacitiv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861048"/>
            <a:ext cx="2286000" cy="1685926"/>
          </a:xfrm>
          <a:prstGeom prst="rect">
            <a:avLst/>
          </a:prstGeom>
          <a:noFill/>
        </p:spPr>
      </p:pic>
      <p:pic>
        <p:nvPicPr>
          <p:cNvPr id="45066" name="Picture 10" descr="Resultado de imagen para detectores de presencia tarima sensible a presion"/>
          <p:cNvPicPr>
            <a:picLocks noChangeAspect="1" noChangeArrowheads="1"/>
          </p:cNvPicPr>
          <p:nvPr/>
        </p:nvPicPr>
        <p:blipFill>
          <a:blip r:embed="rId5" cstate="print"/>
          <a:srcRect t="28409" r="56157" b="32135"/>
          <a:stretch>
            <a:fillRect/>
          </a:stretch>
        </p:blipFill>
        <p:spPr bwMode="auto">
          <a:xfrm>
            <a:off x="1403648" y="4509120"/>
            <a:ext cx="2664296" cy="1800200"/>
          </a:xfrm>
          <a:prstGeom prst="rect">
            <a:avLst/>
          </a:prstGeom>
          <a:noFill/>
        </p:spPr>
      </p:pic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HISTORIA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DISPOSITIVOS</a:t>
            </a:r>
            <a:endParaRPr lang="es-ES" dirty="0"/>
          </a:p>
        </p:txBody>
      </p:sp>
      <p:sp>
        <p:nvSpPr>
          <p:cNvPr id="46082" name="AutoShape 2" descr="Resultado de imagen para dispositivos de mando a dos m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6084" name="Picture 4" descr="Resultado de imagen para dispositivos de mando a dos manos"/>
          <p:cNvPicPr>
            <a:picLocks noChangeAspect="1" noChangeArrowheads="1"/>
          </p:cNvPicPr>
          <p:nvPr/>
        </p:nvPicPr>
        <p:blipFill>
          <a:blip r:embed="rId2" cstate="print"/>
          <a:srcRect r="20272"/>
          <a:stretch>
            <a:fillRect/>
          </a:stretch>
        </p:blipFill>
        <p:spPr bwMode="auto">
          <a:xfrm>
            <a:off x="971600" y="1628800"/>
            <a:ext cx="2913996" cy="1872208"/>
          </a:xfrm>
          <a:prstGeom prst="rect">
            <a:avLst/>
          </a:prstGeom>
          <a:noFill/>
        </p:spPr>
      </p:pic>
      <p:pic>
        <p:nvPicPr>
          <p:cNvPr id="46086" name="Picture 6" descr="Resultado de imagen para dispositivos de movimiento residual"/>
          <p:cNvPicPr>
            <a:picLocks noChangeAspect="1" noChangeArrowheads="1"/>
          </p:cNvPicPr>
          <p:nvPr/>
        </p:nvPicPr>
        <p:blipFill>
          <a:blip r:embed="rId3" cstate="print"/>
          <a:srcRect l="38457" b="21701"/>
          <a:stretch>
            <a:fillRect/>
          </a:stretch>
        </p:blipFill>
        <p:spPr bwMode="auto">
          <a:xfrm>
            <a:off x="5220072" y="620688"/>
            <a:ext cx="3170907" cy="3024336"/>
          </a:xfrm>
          <a:prstGeom prst="rect">
            <a:avLst/>
          </a:prstGeom>
          <a:noFill/>
        </p:spPr>
      </p:pic>
      <p:pic>
        <p:nvPicPr>
          <p:cNvPr id="46088" name="Picture 8" descr="Resultado de imagen para dispositivos de retencion mecanica"/>
          <p:cNvPicPr>
            <a:picLocks noChangeAspect="1" noChangeArrowheads="1"/>
          </p:cNvPicPr>
          <p:nvPr/>
        </p:nvPicPr>
        <p:blipFill>
          <a:blip r:embed="rId4" cstate="print"/>
          <a:srcRect l="11413" t="24150" r="6688" b="23351"/>
          <a:stretch>
            <a:fillRect/>
          </a:stretch>
        </p:blipFill>
        <p:spPr bwMode="auto">
          <a:xfrm>
            <a:off x="1763688" y="3717032"/>
            <a:ext cx="5328592" cy="2561823"/>
          </a:xfrm>
          <a:prstGeom prst="rect">
            <a:avLst/>
          </a:prstGeom>
          <a:noFill/>
        </p:spPr>
      </p:pic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E6FE751-4FC9-6E31-711A-54E63A788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447675" indent="-383540"/>
            <a:r>
              <a:rPr lang="es-ES" dirty="0">
                <a:ea typeface="+mn-lt"/>
                <a:cs typeface="+mn-lt"/>
                <a:hlinkClick r:id="rId2"/>
              </a:rPr>
              <a:t>https://www.youtube.com/watch?v=P7HXNgyv_9o&amp;ab_channel=ABBElectrificationenEspa%C3%B1a</a:t>
            </a:r>
            <a:endParaRPr lang="es-ES">
              <a:ea typeface="+mn-lt"/>
              <a:cs typeface="+mn-lt"/>
            </a:endParaRPr>
          </a:p>
          <a:p>
            <a:pPr marL="447675" indent="-383540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546A403-4139-4B63-544A-C16C688A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pPr marL="484505"/>
            <a:r>
              <a:rPr lang="es-ES" dirty="0"/>
              <a:t>INSTALACIÓN DE CORTINAS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198058-A80D-808D-1FCC-4626724E7F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  <p:extLst>
      <p:ext uri="{BB962C8B-B14F-4D97-AF65-F5344CB8AC3E}">
        <p14:creationId xmlns:p14="http://schemas.microsoft.com/office/powerpoint/2010/main" val="2081528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CRITERIOS DE SELECCIÓN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dirty="0"/>
              <a:t>Tipos de movimientos</a:t>
            </a:r>
          </a:p>
          <a:p>
            <a:pPr algn="ctr">
              <a:buNone/>
            </a:pPr>
            <a:r>
              <a:rPr lang="es-MX" dirty="0"/>
              <a:t>Acceso a la zona de peligro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es-AR" dirty="0"/>
              <a:t>TIPOS DE MOVIMIENTOS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/>
              <a:t>De Rotación</a:t>
            </a: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50405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05064"/>
            <a:ext cx="4896544" cy="27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TIPOS DE MOVIMIENTOS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/>
              <a:t>De traslación</a:t>
            </a:r>
          </a:p>
          <a:p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6478473" cy="305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TIPOS DE MOVIMIENTOS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/>
              <a:t>Combinados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330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TIPOS DE MOVIMIENTOS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/>
              <a:t>De oscilación</a:t>
            </a:r>
          </a:p>
          <a:p>
            <a:endParaRPr lang="es-AR" dirty="0"/>
          </a:p>
        </p:txBody>
      </p:sp>
      <p:pic>
        <p:nvPicPr>
          <p:cNvPr id="47106" name="Picture 2" descr="Resultado de imagen para movimiento de oscil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6912768" cy="4104456"/>
          </a:xfrm>
          <a:prstGeom prst="rect">
            <a:avLst/>
          </a:prstGeom>
          <a:noFill/>
        </p:spPr>
      </p:pic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ACCESO A ZONA DE PELIGRO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https://www.youtube.com/watch?v=b_Y9fJbiTKw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EJEMPLOS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95528"/>
          </a:xfrm>
        </p:spPr>
        <p:txBody>
          <a:bodyPr/>
          <a:lstStyle/>
          <a:p>
            <a:pPr marL="0" indent="0" algn="ctr">
              <a:buNone/>
            </a:pPr>
            <a:endParaRPr lang="es-MX" i="1" dirty="0"/>
          </a:p>
          <a:p>
            <a:pPr marL="0" indent="0" algn="ctr">
              <a:buNone/>
            </a:pPr>
            <a:endParaRPr lang="es-MX" i="1" dirty="0"/>
          </a:p>
          <a:p>
            <a:pPr marL="0" indent="0" algn="ctr">
              <a:buNone/>
            </a:pPr>
            <a:endParaRPr lang="es-MX" i="1" dirty="0"/>
          </a:p>
          <a:p>
            <a:pPr marL="0" indent="0" algn="ctr">
              <a:buNone/>
            </a:pPr>
            <a:r>
              <a:rPr lang="es-MX" i="1" dirty="0"/>
              <a:t>Muchas veces un solo método no basta para lograr una buena y efectiva protección. Para estos casos es necesario combinar dos o más métodos.</a:t>
            </a:r>
            <a:endParaRPr lang="es-ES" i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Evolución de la máquinas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534936" cy="2448272"/>
          </a:xfrm>
          <a:prstGeom prst="rect">
            <a:avLst/>
          </a:prstGeom>
          <a:noFill/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2880320" cy="3185440"/>
          </a:xfrm>
          <a:prstGeom prst="rect">
            <a:avLst/>
          </a:prstGeom>
          <a:noFill/>
        </p:spPr>
      </p:pic>
      <p:pic>
        <p:nvPicPr>
          <p:cNvPr id="7" name="Picture 2" descr="Resultado de imagen para laminadora de moned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3456384" cy="2430271"/>
          </a:xfrm>
          <a:prstGeom prst="rect">
            <a:avLst/>
          </a:prstGeom>
          <a:noFill/>
        </p:spPr>
      </p:pic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lnSpcReduction="10000"/>
          </a:bodyPr>
          <a:lstStyle/>
          <a:p>
            <a:pPr marL="447675" indent="-383540"/>
            <a:r>
              <a:rPr lang="es-MX" dirty="0"/>
              <a:t>Fijo y móvil + enclavamiento + sensible + validación: </a:t>
            </a:r>
            <a:r>
              <a:rPr lang="es-ES" dirty="0">
                <a:hlinkClick r:id="rId2"/>
              </a:rPr>
              <a:t>https://www.youtube.com/watch?v=YS5ljkvGANQ</a:t>
            </a:r>
            <a:endParaRPr lang="es-ES" dirty="0"/>
          </a:p>
          <a:p>
            <a:pPr marL="447675" indent="-383540"/>
            <a:r>
              <a:rPr lang="es-MX" dirty="0"/>
              <a:t>Distanciador + sensible + validación: </a:t>
            </a:r>
            <a:r>
              <a:rPr lang="es-ES" dirty="0">
                <a:hlinkClick r:id="rId3"/>
              </a:rPr>
              <a:t>https://www.youtube.com/watch?v=wl6L44M37VU</a:t>
            </a:r>
          </a:p>
          <a:p>
            <a:pPr marL="447675" indent="-383540"/>
            <a:endParaRPr lang="es-ES" dirty="0"/>
          </a:p>
          <a:p>
            <a:pPr marL="447675" indent="-383540"/>
            <a:r>
              <a:rPr lang="es-ES" dirty="0">
                <a:ea typeface="+mn-lt"/>
                <a:cs typeface="+mn-lt"/>
                <a:hlinkClick r:id="rId4"/>
              </a:rPr>
              <a:t>https://www.youtube.com/watch?v=YRg_1xDE8hA&amp;ab_channel=CarlosPalma</a:t>
            </a:r>
            <a:r>
              <a:rPr lang="es-ES" dirty="0">
                <a:ea typeface="+mn-lt"/>
                <a:cs typeface="+mn-lt"/>
              </a:rPr>
              <a:t> 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EJEMPLOS DE MÉTODOS COMBINADOS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873104A-F3B2-F6DE-C5BE-BF5A293F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lnSpcReduction="10000"/>
          </a:bodyPr>
          <a:lstStyle/>
          <a:p>
            <a:pPr marL="447675" indent="-383540"/>
            <a:r>
              <a:rPr lang="es-ES" dirty="0"/>
              <a:t>Impedir la puesta en marcha hasta que no esté cerrado y bloqueado.</a:t>
            </a:r>
          </a:p>
          <a:p>
            <a:pPr marL="447675" indent="-383540"/>
            <a:endParaRPr lang="es-ES" dirty="0"/>
          </a:p>
          <a:p>
            <a:pPr marL="447675" indent="-383540"/>
            <a:r>
              <a:rPr lang="es-ES" dirty="0"/>
              <a:t>Impedir la apertura del resguardo hasta que el acceso sea seguro.</a:t>
            </a:r>
          </a:p>
          <a:p>
            <a:pPr marL="447675" indent="-383540"/>
            <a:endParaRPr lang="es-ES" dirty="0"/>
          </a:p>
          <a:p>
            <a:pPr marL="447675" indent="-383540"/>
            <a:r>
              <a:rPr lang="es-ES" dirty="0">
                <a:ea typeface="+mn-lt"/>
                <a:cs typeface="+mn-lt"/>
                <a:hlinkClick r:id="rId2"/>
              </a:rPr>
              <a:t>https://www.youtube.com/watch?v=IDyLnu9-ci8&amp;ab_channel=ABBElectrificationenEspa%C3%B1a</a:t>
            </a:r>
            <a:endParaRPr lang="es-ES" dirty="0">
              <a:ea typeface="+mn-lt"/>
              <a:cs typeface="+mn-lt"/>
            </a:endParaRPr>
          </a:p>
          <a:p>
            <a:pPr marL="447675" indent="-383540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AE74D09-DA8E-933B-3BB0-12F27AFE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 fontScale="90000"/>
          </a:bodyPr>
          <a:lstStyle/>
          <a:p>
            <a:pPr marL="484505"/>
            <a:r>
              <a:rPr lang="es-ES" dirty="0"/>
              <a:t>ENCLAVAMIENTO Y BLOQUEO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F5A81E-4B20-ADC4-A5D0-BEDA1DE1FE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  <p:extLst>
      <p:ext uri="{BB962C8B-B14F-4D97-AF65-F5344CB8AC3E}">
        <p14:creationId xmlns:p14="http://schemas.microsoft.com/office/powerpoint/2010/main" val="2146543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AF0D871-F5CA-139F-1C2B-67E55687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>
                <a:hlinkClick r:id="rId2"/>
              </a:rPr>
              <a:t>https://www.youtube.com/watch?v=-KDpbLT8dM8</a:t>
            </a:r>
            <a:r>
              <a:rPr lang="es-AR" dirty="0"/>
              <a:t>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540B87D-54A3-A9EC-2062-5B7B161A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MONITOREO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A08F91-B8A4-1E51-2918-A403EA9EC6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  <p:extLst>
      <p:ext uri="{BB962C8B-B14F-4D97-AF65-F5344CB8AC3E}">
        <p14:creationId xmlns:p14="http://schemas.microsoft.com/office/powerpoint/2010/main" val="149612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Evolución de la máquinas</a:t>
            </a:r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744416" cy="2808312"/>
          </a:xfrm>
          <a:prstGeom prst="rect">
            <a:avLst/>
          </a:prstGeom>
          <a:noFill/>
        </p:spPr>
      </p:pic>
      <p:pic>
        <p:nvPicPr>
          <p:cNvPr id="31746" name="Picture 2" descr="Resultado de imagen para berbiq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09120"/>
            <a:ext cx="3851247" cy="2088232"/>
          </a:xfrm>
          <a:prstGeom prst="rect">
            <a:avLst/>
          </a:prstGeom>
          <a:noFill/>
        </p:spPr>
      </p:pic>
      <p:pic>
        <p:nvPicPr>
          <p:cNvPr id="31748" name="Picture 4" descr="Resultado de imagen para maquinas afiladoras primitiv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492623" cy="2458952"/>
          </a:xfrm>
          <a:prstGeom prst="rect">
            <a:avLst/>
          </a:prstGeom>
          <a:noFill/>
        </p:spPr>
      </p:pic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Evolución de la máquinas</a:t>
            </a:r>
          </a:p>
        </p:txBody>
      </p:sp>
      <p:pic>
        <p:nvPicPr>
          <p:cNvPr id="29698" name="Picture 2" descr="Resultado de imagen para primera prensa hidrau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921225" cy="3168352"/>
          </a:xfrm>
          <a:prstGeom prst="rect">
            <a:avLst/>
          </a:prstGeom>
          <a:noFill/>
        </p:spPr>
      </p:pic>
      <p:pic>
        <p:nvPicPr>
          <p:cNvPr id="6" name="Picture 2" descr="Resultado de imagen para maquina a vapor james wa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20888"/>
            <a:ext cx="4786238" cy="3649038"/>
          </a:xfrm>
          <a:prstGeom prst="rect">
            <a:avLst/>
          </a:prstGeom>
          <a:noFill/>
        </p:spPr>
      </p:pic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Siglo XIX: La precisión para el desarrollo industrial</a:t>
            </a:r>
          </a:p>
        </p:txBody>
      </p:sp>
      <p:pic>
        <p:nvPicPr>
          <p:cNvPr id="35842" name="Picture 2" descr="Resultado de imagen para primera fresad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736304" cy="3455402"/>
          </a:xfrm>
          <a:prstGeom prst="rect">
            <a:avLst/>
          </a:prstGeom>
          <a:noFill/>
        </p:spPr>
      </p:pic>
      <p:pic>
        <p:nvPicPr>
          <p:cNvPr id="5" name="Picture 2" descr="Resultado de imagen para primera limad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3282416" cy="2880320"/>
          </a:xfrm>
          <a:prstGeom prst="rect">
            <a:avLst/>
          </a:prstGeom>
          <a:noFill/>
        </p:spPr>
      </p:pic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FACTORES DE ACCIDENTES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https://www.youtube.com/watch?v=WBx9CHoVRfU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Seguridad Avanzada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16360" r="22800" b="6860"/>
          <a:stretch>
            <a:fillRect/>
          </a:stretch>
        </p:blipFill>
        <p:spPr bwMode="auto">
          <a:xfrm>
            <a:off x="991417" y="144016"/>
            <a:ext cx="7036967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220213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2958f784-0ef9-4616-b22d-512a8cad1f0d">english</DirectSourceMarket>
    <ApprovalStatus xmlns="2958f784-0ef9-4616-b22d-512a8cad1f0d">InProgress</ApprovalStatus>
    <MarketSpecific xmlns="2958f784-0ef9-4616-b22d-512a8cad1f0d" xsi:nil="true"/>
    <PrimaryImageGen xmlns="2958f784-0ef9-4616-b22d-512a8cad1f0d">true</PrimaryImageGen>
    <ThumbnailAssetId xmlns="2958f784-0ef9-4616-b22d-512a8cad1f0d" xsi:nil="true"/>
    <NumericId xmlns="2958f784-0ef9-4616-b22d-512a8cad1f0d">-1</NumericId>
    <TPFriendlyName xmlns="2958f784-0ef9-4616-b22d-512a8cad1f0d">Presentación de propuesta de ventas</TPFriendlyName>
    <BusinessGroup xmlns="2958f784-0ef9-4616-b22d-512a8cad1f0d" xsi:nil="true"/>
    <APEditor xmlns="2958f784-0ef9-4616-b22d-512a8cad1f0d">
      <UserInfo>
        <DisplayName>REDMOND\v-luannv</DisplayName>
        <AccountId>108</AccountId>
        <AccountType/>
      </UserInfo>
    </APEditor>
    <SourceTitle xmlns="2958f784-0ef9-4616-b22d-512a8cad1f0d">Sales proposal presentation</SourceTitle>
    <OpenTemplate xmlns="2958f784-0ef9-4616-b22d-512a8cad1f0d">true</OpenTemplate>
    <UALocComments xmlns="2958f784-0ef9-4616-b22d-512a8cad1f0d" xsi:nil="true"/>
    <ParentAssetId xmlns="2958f784-0ef9-4616-b22d-512a8cad1f0d" xsi:nil="true"/>
    <LastPublishResultLookup xmlns="2958f784-0ef9-4616-b22d-512a8cad1f0d" xsi:nil="true"/>
    <PublishStatusLookup xmlns="2958f784-0ef9-4616-b22d-512a8cad1f0d">
      <Value>135254</Value>
      <Value>636298</Value>
    </PublishStatusLookup>
    <IntlLangReviewDate xmlns="2958f784-0ef9-4616-b22d-512a8cad1f0d" xsi:nil="true"/>
    <MachineTranslated xmlns="2958f784-0ef9-4616-b22d-512a8cad1f0d">false</MachineTranslated>
    <OriginalSourceMarket xmlns="2958f784-0ef9-4616-b22d-512a8cad1f0d">english</OriginalSourceMarket>
    <TPInstallLocation xmlns="2958f784-0ef9-4616-b22d-512a8cad1f0d">{My Templates}</TPInstallLocation>
    <APDescription xmlns="2958f784-0ef9-4616-b22d-512a8cad1f0d" xsi:nil="true"/>
    <ClipArtFilename xmlns="2958f784-0ef9-4616-b22d-512a8cad1f0d" xsi:nil="true"/>
    <ContentItem xmlns="2958f784-0ef9-4616-b22d-512a8cad1f0d" xsi:nil="true"/>
    <EditorialStatus xmlns="2958f784-0ef9-4616-b22d-512a8cad1f0d" xsi:nil="true"/>
    <PublishTargets xmlns="2958f784-0ef9-4616-b22d-512a8cad1f0d">OfficeOnline</PublishTargets>
    <TPLaunchHelpLinkType xmlns="2958f784-0ef9-4616-b22d-512a8cad1f0d">Template</TPLaunchHelpLinkType>
    <TimesCloned xmlns="2958f784-0ef9-4616-b22d-512a8cad1f0d" xsi:nil="true"/>
    <LastModifiedDateTime xmlns="2958f784-0ef9-4616-b22d-512a8cad1f0d" xsi:nil="true"/>
    <AssetStart xmlns="2958f784-0ef9-4616-b22d-512a8cad1f0d">2009-01-01T00:00:00+00:00</AssetStart>
    <LastHandOff xmlns="2958f784-0ef9-4616-b22d-512a8cad1f0d" xsi:nil="true"/>
    <Provider xmlns="2958f784-0ef9-4616-b22d-512a8cad1f0d">EY006220130</Provider>
    <AcquiredFrom xmlns="2958f784-0ef9-4616-b22d-512a8cad1f0d" xsi:nil="true"/>
    <TPClientViewer xmlns="2958f784-0ef9-4616-b22d-512a8cad1f0d">Microsoft Office PowerPoint</TPClientViewer>
    <ArtSampleDocs xmlns="2958f784-0ef9-4616-b22d-512a8cad1f0d" xsi:nil="true"/>
    <UACurrentWords xmlns="2958f784-0ef9-4616-b22d-512a8cad1f0d">0</UACurrentWords>
    <UALocRecommendation xmlns="2958f784-0ef9-4616-b22d-512a8cad1f0d">Localize</UALocRecommendation>
    <IsDeleted xmlns="2958f784-0ef9-4616-b22d-512a8cad1f0d">false</IsDeleted>
    <ShowIn xmlns="2958f784-0ef9-4616-b22d-512a8cad1f0d" xsi:nil="true"/>
    <UANotes xmlns="2958f784-0ef9-4616-b22d-512a8cad1f0d" xsi:nil="true"/>
    <TemplateStatus xmlns="2958f784-0ef9-4616-b22d-512a8cad1f0d" xsi:nil="true"/>
    <CSXHash xmlns="2958f784-0ef9-4616-b22d-512a8cad1f0d" xsi:nil="true"/>
    <VoteCount xmlns="2958f784-0ef9-4616-b22d-512a8cad1f0d" xsi:nil="true"/>
    <CSXSubmissionMarket xmlns="2958f784-0ef9-4616-b22d-512a8cad1f0d" xsi:nil="true"/>
    <AssetExpire xmlns="2958f784-0ef9-4616-b22d-512a8cad1f0d">2029-05-12T00:00:00+00:00</AssetExpire>
    <DSATActionTaken xmlns="2958f784-0ef9-4616-b22d-512a8cad1f0d" xsi:nil="true"/>
    <SubmitterId xmlns="2958f784-0ef9-4616-b22d-512a8cad1f0d" xsi:nil="true"/>
    <TPExecutable xmlns="2958f784-0ef9-4616-b22d-512a8cad1f0d" xsi:nil="true"/>
    <AssetType xmlns="2958f784-0ef9-4616-b22d-512a8cad1f0d">TP</AssetType>
    <CSXUpdate xmlns="2958f784-0ef9-4616-b22d-512a8cad1f0d">false</CSXUpdate>
    <CSXSubmissionDate xmlns="2958f784-0ef9-4616-b22d-512a8cad1f0d" xsi:nil="true"/>
    <ApprovalLog xmlns="2958f784-0ef9-4616-b22d-512a8cad1f0d" xsi:nil="true"/>
    <BugNumber xmlns="2958f784-0ef9-4616-b22d-512a8cad1f0d" xsi:nil="true"/>
    <Milestone xmlns="2958f784-0ef9-4616-b22d-512a8cad1f0d" xsi:nil="true"/>
    <TPComponent xmlns="2958f784-0ef9-4616-b22d-512a8cad1f0d">PPTFiles</TPComponent>
    <Description0 xmlns="fb5acd76-e9f3-4601-9d69-91f53ab96ae6" xsi:nil="true"/>
    <Component xmlns="fb5acd76-e9f3-4601-9d69-91f53ab96ae6" xsi:nil="true"/>
    <OriginAsset xmlns="2958f784-0ef9-4616-b22d-512a8cad1f0d" xsi:nil="true"/>
    <AssetId xmlns="2958f784-0ef9-4616-b22d-512a8cad1f0d">TP010220213</AssetId>
    <TPApplication xmlns="2958f784-0ef9-4616-b22d-512a8cad1f0d">PowerPoint</TPApplication>
    <TPLaunchHelpLink xmlns="2958f784-0ef9-4616-b22d-512a8cad1f0d" xsi:nil="true"/>
    <IntlLocPriority xmlns="2958f784-0ef9-4616-b22d-512a8cad1f0d" xsi:nil="true"/>
    <PlannedPubDate xmlns="2958f784-0ef9-4616-b22d-512a8cad1f0d" xsi:nil="true"/>
    <IntlLangReviewer xmlns="2958f784-0ef9-4616-b22d-512a8cad1f0d" xsi:nil="true"/>
    <HandoffToMSDN xmlns="2958f784-0ef9-4616-b22d-512a8cad1f0d" xsi:nil="true"/>
    <CrawlForDependencies xmlns="2958f784-0ef9-4616-b22d-512a8cad1f0d">false</CrawlForDependencies>
    <TrustLevel xmlns="2958f784-0ef9-4616-b22d-512a8cad1f0d">1 Microsoft Managed Content</TrustLevel>
    <IsSearchable xmlns="2958f784-0ef9-4616-b22d-512a8cad1f0d">false</IsSearchable>
    <TPNamespace xmlns="2958f784-0ef9-4616-b22d-512a8cad1f0d">POWERPNT</TPNamespace>
    <Markets xmlns="2958f784-0ef9-4616-b22d-512a8cad1f0d"/>
    <UAProjectedTotalWords xmlns="2958f784-0ef9-4616-b22d-512a8cad1f0d" xsi:nil="true"/>
    <IntlLangReview xmlns="2958f784-0ef9-4616-b22d-512a8cad1f0d" xsi:nil="true"/>
    <OutputCachingOn xmlns="2958f784-0ef9-4616-b22d-512a8cad1f0d">false</OutputCachingOn>
    <AverageRating xmlns="2958f784-0ef9-4616-b22d-512a8cad1f0d" xsi:nil="true"/>
    <APAuthor xmlns="2958f784-0ef9-4616-b22d-512a8cad1f0d">
      <UserInfo>
        <DisplayName>REDMOND\cynvey</DisplayName>
        <AccountId>250</AccountId>
        <AccountType/>
      </UserInfo>
    </APAuthor>
    <TPAppVersion xmlns="2958f784-0ef9-4616-b22d-512a8cad1f0d">12</TPAppVersion>
    <TPCommandLine xmlns="2958f784-0ef9-4616-b22d-512a8cad1f0d">{PP} /n {FilePath}</TPCommandLine>
    <Downloads xmlns="2958f784-0ef9-4616-b22d-512a8cad1f0d">0</Downloads>
    <OOCacheId xmlns="2958f784-0ef9-4616-b22d-512a8cad1f0d" xsi:nil="true"/>
    <Providers xmlns="2958f784-0ef9-4616-b22d-512a8cad1f0d" xsi:nil="true"/>
    <LegacyData xmlns="2958f784-0ef9-4616-b22d-512a8cad1f0d" xsi:nil="true"/>
    <TemplateTemplateType xmlns="2958f784-0ef9-4616-b22d-512a8cad1f0d">PowerPoint 12 Default</TemplateTemplateType>
    <EditorialTags xmlns="2958f784-0ef9-4616-b22d-512a8cad1f0d" xsi:nil="true"/>
    <PolicheckWords xmlns="2958f784-0ef9-4616-b22d-512a8cad1f0d" xsi:nil="true"/>
    <FriendlyTitle xmlns="2958f784-0ef9-4616-b22d-512a8cad1f0d" xsi:nil="true"/>
    <Manager xmlns="2958f784-0ef9-4616-b22d-512a8cad1f0d" xsi:nil="true"/>
    <InternalTagsTaxHTField0 xmlns="2958f784-0ef9-4616-b22d-512a8cad1f0d">
      <Terms xmlns="http://schemas.microsoft.com/office/infopath/2007/PartnerControls"/>
    </InternalTagsTaxHTField0>
    <LocComments xmlns="2958f784-0ef9-4616-b22d-512a8cad1f0d" xsi:nil="true"/>
    <LocProcessedForMarketsLookup xmlns="2958f784-0ef9-4616-b22d-512a8cad1f0d" xsi:nil="true"/>
    <LocalizationTagsTaxHTField0 xmlns="2958f784-0ef9-4616-b22d-512a8cad1f0d">
      <Terms xmlns="http://schemas.microsoft.com/office/infopath/2007/PartnerControls"/>
    </LocalizationTagsTaxHTField0>
    <FeatureTagsTaxHTField0 xmlns="2958f784-0ef9-4616-b22d-512a8cad1f0d">
      <Terms xmlns="http://schemas.microsoft.com/office/infopath/2007/PartnerControls"/>
    </FeatureTagsTaxHTField0>
    <LocOverallLocStatusLookup xmlns="2958f784-0ef9-4616-b22d-512a8cad1f0d" xsi:nil="true"/>
    <LocPublishedLinkedAssetsLookup xmlns="2958f784-0ef9-4616-b22d-512a8cad1f0d" xsi:nil="true"/>
    <BlockPublish xmlns="2958f784-0ef9-4616-b22d-512a8cad1f0d" xsi:nil="true"/>
    <LocLastLocAttemptVersionTypeLookup xmlns="2958f784-0ef9-4616-b22d-512a8cad1f0d" xsi:nil="true"/>
    <LocManualTestRequired xmlns="2958f784-0ef9-4616-b22d-512a8cad1f0d" xsi:nil="true"/>
    <RecommendationsModifier xmlns="2958f784-0ef9-4616-b22d-512a8cad1f0d" xsi:nil="true"/>
    <CampaignTagsTaxHTField0 xmlns="2958f784-0ef9-4616-b22d-512a8cad1f0d">
      <Terms xmlns="http://schemas.microsoft.com/office/infopath/2007/PartnerControls"/>
    </CampaignTagsTaxHTField0>
    <LocOverallHandbackStatusLookup xmlns="2958f784-0ef9-4616-b22d-512a8cad1f0d" xsi:nil="true"/>
    <LocProcessedForHandoffsLookup xmlns="2958f784-0ef9-4616-b22d-512a8cad1f0d" xsi:nil="true"/>
    <LocOverallPreviewStatusLookup xmlns="2958f784-0ef9-4616-b22d-512a8cad1f0d" xsi:nil="true"/>
    <LocOverallPublishStatusLookup xmlns="2958f784-0ef9-4616-b22d-512a8cad1f0d" xsi:nil="true"/>
    <TaxCatchAll xmlns="2958f784-0ef9-4616-b22d-512a8cad1f0d"/>
    <LocNewPublishedVersionLookup xmlns="2958f784-0ef9-4616-b22d-512a8cad1f0d" xsi:nil="true"/>
    <LocPublishedDependentAssetsLookup xmlns="2958f784-0ef9-4616-b22d-512a8cad1f0d" xsi:nil="true"/>
    <LocRecommendedHandoff xmlns="2958f784-0ef9-4616-b22d-512a8cad1f0d" xsi:nil="true"/>
    <ScenarioTagsTaxHTField0 xmlns="2958f784-0ef9-4616-b22d-512a8cad1f0d">
      <Terms xmlns="http://schemas.microsoft.com/office/infopath/2007/PartnerControls"/>
    </ScenarioTagsTaxHTField0>
    <LocLastLocAttemptVersionLookup xmlns="2958f784-0ef9-4616-b22d-512a8cad1f0d">120952</LocLastLocAttemptVersionLookup>
    <OriginalRelease xmlns="2958f784-0ef9-4616-b22d-512a8cad1f0d">14</OriginalRelease>
    <LocMarketGroupTiers2 xmlns="2958f784-0ef9-4616-b22d-512a8cad1f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BAFFE-74E3-4ACD-AC0C-94293EAE3C62}">
  <ds:schemaRefs>
    <ds:schemaRef ds:uri="http://schemas.microsoft.com/office/2006/metadata/properties"/>
    <ds:schemaRef ds:uri="http://schemas.microsoft.com/office/infopath/2007/PartnerControls"/>
    <ds:schemaRef ds:uri="2958f784-0ef9-4616-b22d-512a8cad1f0d"/>
    <ds:schemaRef ds:uri="fb5acd76-e9f3-4601-9d69-91f53ab96ae6"/>
  </ds:schemaRefs>
</ds:datastoreItem>
</file>

<file path=customXml/itemProps2.xml><?xml version="1.0" encoding="utf-8"?>
<ds:datastoreItem xmlns:ds="http://schemas.openxmlformats.org/officeDocument/2006/customXml" ds:itemID="{7D53A953-A1F9-434E-B70E-5E1375EBD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DB1127-9472-4126-A5D2-7DBC9DC373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tf10220213</Template>
  <TotalTime>0</TotalTime>
  <Words>1089</Words>
  <Application>Microsoft Office PowerPoint</Application>
  <PresentationFormat>Presentación en pantalla (4:3)</PresentationFormat>
  <Paragraphs>204</Paragraphs>
  <Slides>42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Calibri</vt:lpstr>
      <vt:lpstr>Century Gothic</vt:lpstr>
      <vt:lpstr>Verdana</vt:lpstr>
      <vt:lpstr>Wingdings 2</vt:lpstr>
      <vt:lpstr>tf10220213</vt:lpstr>
      <vt:lpstr>PELIGROS MECÁNICOS</vt:lpstr>
      <vt:lpstr>INTRODUCCIÓN</vt:lpstr>
      <vt:lpstr>HISTORIA</vt:lpstr>
      <vt:lpstr>Evolución de la máquinas</vt:lpstr>
      <vt:lpstr>Evolución de la máquinas</vt:lpstr>
      <vt:lpstr>Evolución de la máquinas</vt:lpstr>
      <vt:lpstr>Siglo XIX: La precisión para el desarrollo industrial</vt:lpstr>
      <vt:lpstr>FACTORES DE ACCIDENTES</vt:lpstr>
      <vt:lpstr>Presentación de PowerPoint</vt:lpstr>
      <vt:lpstr>ORDEN DE IMPORTANCIA</vt:lpstr>
      <vt:lpstr>MEDIDAS DE CONTROL</vt:lpstr>
      <vt:lpstr>DEFINICIONES</vt:lpstr>
      <vt:lpstr>DEFINICIONES</vt:lpstr>
      <vt:lpstr>DEFINICIONES</vt:lpstr>
      <vt:lpstr>DEFINICIONES</vt:lpstr>
      <vt:lpstr>DEFINICIONES</vt:lpstr>
      <vt:lpstr>DEFINICIONES</vt:lpstr>
      <vt:lpstr>DEFINICIONES</vt:lpstr>
      <vt:lpstr>DISPOSITIVOS DE PROTECCIÓN</vt:lpstr>
      <vt:lpstr>PRINCIPIO DE PROTECCIÓN</vt:lpstr>
      <vt:lpstr>ZONA DE PELIGRO</vt:lpstr>
      <vt:lpstr>SEGURIDAD DE DISPOSITIVOS</vt:lpstr>
      <vt:lpstr>NIVELES DE RIESGO</vt:lpstr>
      <vt:lpstr>CONSIDERACIONES CONSTRUCTIVAS</vt:lpstr>
      <vt:lpstr>CONSIDERACIONES CONSTRUCTIVAS</vt:lpstr>
      <vt:lpstr>CONSIDERACIONES CONSTRUCTIVAS</vt:lpstr>
      <vt:lpstr>CLASIFICACIÓN</vt:lpstr>
      <vt:lpstr>RESGUARDOS</vt:lpstr>
      <vt:lpstr>DETECTORES DE PRESENCIA</vt:lpstr>
      <vt:lpstr>DISPOSITIVOS</vt:lpstr>
      <vt:lpstr>INSTALACIÓN DE CORTINAS</vt:lpstr>
      <vt:lpstr>CRITERIOS DE SELECCIÓN</vt:lpstr>
      <vt:lpstr>TIPOS DE MOVIMIENTOS</vt:lpstr>
      <vt:lpstr>TIPOS DE MOVIMIENTOS</vt:lpstr>
      <vt:lpstr>TIPOS DE MOVIMIENTOS</vt:lpstr>
      <vt:lpstr>TIPOS DE MOVIMIENTOS</vt:lpstr>
      <vt:lpstr>ACCESO A ZONA DE PELIGRO</vt:lpstr>
      <vt:lpstr>EJEMPLOS</vt:lpstr>
      <vt:lpstr>Presentación de PowerPoint</vt:lpstr>
      <vt:lpstr>EJEMPLOS DE MÉTODOS COMBINADOS</vt:lpstr>
      <vt:lpstr>ENCLAVAMIENTO Y BLOQUEO</vt:lpstr>
      <vt:lpstr>MONITOREO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PELIGROS MECÁNICOS</dc:title>
  <dc:creator/>
  <cp:lastModifiedBy/>
  <cp:revision>21</cp:revision>
  <dcterms:created xsi:type="dcterms:W3CDTF">2020-05-28T20:53:11Z</dcterms:created>
  <dcterms:modified xsi:type="dcterms:W3CDTF">2026-06-29T22:29:41Z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0x010100DE95A0C693CEB341887D38A4A2B58B45040072C752107C5A7B47AA91A1EE638E6F1F</vt:lpwstr>
  </property>
  <property fmtid="{D5CDD505-2E9C-101B-9397-08002B2CF9AE}" pid="3" name="ImageGenCounter">
    <vt:i4>0</vt:i4>
  </property>
  <property fmtid="{D5CDD505-2E9C-101B-9397-08002B2CF9AE}" pid="4" name="ViolationReportStatus">
    <vt:lpwstr>None</vt:lpwstr>
  </property>
  <property fmtid="{D5CDD505-2E9C-101B-9397-08002B2CF9AE}" pid="5" name="ImageGenStatus">
    <vt:i4>0</vt:i4>
  </property>
  <property fmtid="{D5CDD505-2E9C-101B-9397-08002B2CF9AE}" pid="6" name="PolicheckStatus">
    <vt:i4>0</vt:i4>
  </property>
  <property fmtid="{D5CDD505-2E9C-101B-9397-08002B2CF9AE}" pid="7" name="Applications">
    <vt:lpwstr>67;#Template 12;#53;#PowerPoint 12;#407;#PowerPoint 14</vt:lpwstr>
  </property>
  <property fmtid="{D5CDD505-2E9C-101B-9397-08002B2CF9AE}" pid="8" name="PolicheckCounter">
    <vt:i4>0</vt:i4>
  </property>
  <property fmtid="{D5CDD505-2E9C-101B-9397-08002B2CF9AE}" pid="9" name="APTrustLevel">
    <vt:r8>1</vt:r8>
  </property>
  <property fmtid="{D5CDD505-2E9C-101B-9397-08002B2CF9AE}" pid="10" name="Order">
    <vt:r8>7417900</vt:r8>
  </property>
</Properties>
</file>