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188720"/>
            <a:ext cx="1097280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203764"/>
                </a:solidFill>
              </a:rPr>
              <a:t>Riesgos biológicos en el personal
hospitalario</a:t>
            </a:r>
          </a:p>
          <a:p>
            <a:r>
              <a:rPr sz="2000">
                <a:solidFill>
                  <a:srgbClr val="008C8C"/>
                </a:solidFill>
              </a:rPr>
              <a:t>Grupo 5 · Parte 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926080"/>
            <a:ext cx="48463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1E1E1E"/>
                </a:solidFill>
              </a:rPr>
              <a:t>Virus del herpes simple
Código 60016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0" y="2926080"/>
            <a:ext cx="48463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1E1E1E"/>
                </a:solidFill>
              </a:rPr>
              <a:t>Candida albicans
Código 60017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120640"/>
            <a:ext cx="106070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5A646E"/>
                </a:solidFill>
              </a:rPr>
              <a:t>Presentación elaborada según la consigna: agente causal, transmisión, síntomas, personal expuesto, prevención, medidas de actuación, cronicidad y seguimiento.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Bibliografía básica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515600" cy="4297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2000">
                <a:solidFill>
                  <a:srgbClr val="1E1E1E"/>
                </a:solidFill>
              </a:defRPr>
            </a:pPr>
            <a:r>
              <a:t>Superintendencia de Riesgos del Trabajo. Resolución SRT 81/2019.</a:t>
            </a:r>
          </a:p>
          <a:p>
            <a:pPr>
              <a:defRPr sz="2000">
                <a:solidFill>
                  <a:srgbClr val="1E1E1E"/>
                </a:solidFill>
              </a:defRPr>
            </a:pPr>
            <a:r>
              <a:t>Material de cátedra: clase asincrónica semana 22/06/2026.</a:t>
            </a:r>
          </a:p>
          <a:p>
            <a:pPr>
              <a:defRPr sz="2000">
                <a:solidFill>
                  <a:srgbClr val="1E1E1E"/>
                </a:solidFill>
              </a:defRPr>
            </a:pPr>
            <a:r>
              <a:t>CDC. Herpes Simplex Virus – STI Treatment Guidelines y control de infecciones en personal de salud.</a:t>
            </a:r>
          </a:p>
          <a:p>
            <a:pPr>
              <a:defRPr sz="2000">
                <a:solidFill>
                  <a:srgbClr val="1E1E1E"/>
                </a:solidFill>
              </a:defRPr>
            </a:pPr>
            <a:r>
              <a:t>CDC. Candidiasis: información general, prevención, factores de riesgo y tratamiento.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521208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008C8C"/>
                </a:solidFill>
              </a:rPr>
              <a:t>Enfoque exclusivo en personal hospitalario, según la consigna del TP.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Virus del herpes simple (HSV) · Código 60016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Identificación del agente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Agente causal: virus del herpes simple (HSV-1 y HSV-2).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el ámbito de salud puede presentarse por contacto con lesiones, secreciones o mucosas infectadas.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Nombre común: herpes simple.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Transmisión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No tiene vector biológico.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Se transmite por contacto directo con lesiones activas, saliva, secreciones o superficies recién contaminadas.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hospital el riesgo aumenta durante atención directa, procedimientos y manipulación sin barreras adecuadas.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Virus del herpes simple (HSV) · Modo de transmisión y síntomas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Modo de transmisión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Contacto piel a piel o mucosa a mucosa con lesiones herpéticas.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Contacto con secreciones orales o genitales.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Autoinoculación o transmisión ocupacional en manos/dedos (panadizo herpético).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Síntomas en humanos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Vesículas o ampollas dolorosas, ardor, prurito y ulceraciones.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Puede haber fiebre, malestar y adenopatías en primoinfección.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manos puede producir panadizo herpético; en ojos, queratitis.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Virus del herpes simple (HSV) · Trabajadores afectados y áreas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Trabajadores hospitalarios afectados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Enfermería, medicina, odontología, instrumentación quirúrgica y laboratorio.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Personal de neonatología, guardia, internación, consultorios y áreas críticas.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Mayor exposición al contacto con mucosas, secreciones o lesiones activas.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Gestión del riesgo y medidas preventivas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Precauciones estándar e higiene de manos.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Uso de guantes y protección facial según el procedimiento.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Cubrir lesiones activas y evitar contacto directo con pacientes de alto riesgo.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Limpieza y desinfección correcta de materiales y superficies.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Virus del herpes simple (HSV) · Actuación y seguimiento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Medidas de ataque si la enfermedad se produce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Evaluación médica inmediata.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Tratamiento antiviral según indicación profesional.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Cubrir lesiones; si la ubicación o gravedad lo requiere, reubicar o restringir tareas.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Extremar precauciones para evitar transmisión a pacientes vulnerables.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¿Puede transformarse en crónica?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Sí. El HSV queda latente y puede reactivarse en forma recurrente.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Si hay recurrencias frecuentes, corresponde seguimiento clínico y evaluación ocupacional.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La empresa/ART puede intervenir con vigilancia de la salud y adecuación temporal de tareas.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Candida albicans · Código 60017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Identificación del agente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Agente causal: Candida albicans, hongo levaduriforme oportunista.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Nombre común: candidiasis.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hospital se relaciona con humedad, maceración, uso prolongado de guantes y exposición a ambientes contaminados.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Transmisión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No tiene vector biológico.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No suele transmitirse como enfermedad contagiosa clásica entre trabajadores.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Aparece por sobrecrecimiento del hongo favorecido por humedad, antibióticos, inmunosupresión o alteración de barreras cutáneo-mucosas.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Candida albicans · Modo de transmisión y síntomas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Modo de transmisión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Colonización y posterior sobrecrecimiento en piel o mucosas.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Favorecida por manos húmedas, guantes oclusivos, lavado frecuente y mala aireación.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formas invasivas se asocia a pacientes internados y dispositivos invasivos.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Síntomas en humanos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En piel: enrojecimiento, picazón, ardor, maceración y grietas.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boca: placas blanquecinas, dolor o irritación.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formas invasivas: fiebre y escalofríos sin respuesta a antibióticos.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Candida albicans · Trabajadores afectados y áreas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Trabajadores hospitalarios afectados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Enfermería, mucamas, limpieza, esterilización, lavandería y laboratorio.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Mayor riesgo en tareas con agua, detergentes, desinfectantes, guantes prolongados y ambientes húmedos.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También puede afectar a personal con inmunosupresión o tratamientos antibióticos.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Gestión del riesgo y medidas preventivas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Higiene de manos adecuada y secado completo.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Cambiar guantes húmedos o deteriorados y evitar oclusión prolongada.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Usar cremas barrera si corresponde y mantener uniforme/calzado secos.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Controlar humedad ambiental y reforzar limpieza de superficies y equipos.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203764"/>
                </a:solidFill>
              </a:rPr>
              <a:t>Candida albicans · Actuación y seguimiento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63040"/>
            <a:ext cx="5303520" cy="50292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Medidas de ataque si la enfermedad se produce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59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Consulta médica y confirmación diagnóstica.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Tratamiento antimicótico tópico, oral o intravenoso según localización y gravedad.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Revisar condiciones de trabajo que favorecen humedad, maceración o exposición continua.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463040"/>
            <a:ext cx="5303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217920" y="1463040"/>
            <a:ext cx="5303520" cy="502920"/>
          </a:xfrm>
          <a:prstGeom prst="rect">
            <a:avLst/>
          </a:prstGeom>
          <a:solidFill>
            <a:srgbClr val="00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FFFFFF"/>
                </a:solidFill>
              </a:rPr>
              <a:t>¿Puede transformarse en crónica?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057400"/>
            <a:ext cx="4937760" cy="3703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700">
                <a:solidFill>
                  <a:srgbClr val="1E1E1E"/>
                </a:solidFill>
              </a:defRPr>
            </a:pPr>
            <a:r>
              <a:t>Puede volverse recurrente si persisten los factores predisponentes.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En personal con recaídas conviene seguimiento médico/dermatológico.</a:t>
            </a:r>
          </a:p>
          <a:p>
            <a:pPr>
              <a:defRPr sz="1700">
                <a:solidFill>
                  <a:srgbClr val="1E1E1E"/>
                </a:solidFill>
              </a:defRPr>
            </a:pPr>
            <a:r>
              <a:t>La empresa/ART puede intervenir revisando puesto, EPP y condiciones ambientales.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2037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FFFFFF"/>
                </a:solidFill>
              </a:rPr>
              <a:t>Taller de Integración II · Riesgos biológicos hospitalarios · Grupo 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