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8" r:id="rId5"/>
    <p:sldId id="269" r:id="rId6"/>
    <p:sldId id="270" r:id="rId7"/>
    <p:sldId id="273" r:id="rId8"/>
    <p:sldId id="274" r:id="rId9"/>
    <p:sldId id="260" r:id="rId1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A4398C-C448-4350-A5AE-FE38B58D1E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D7289FE-CB96-44AA-956E-C36E7E3BF2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7EC79A-E511-4D6B-8697-111D63D8A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7044-974C-4B87-AE74-37D3FED4EBD3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02D8A24-14AE-4CA3-8C82-D7356E6D1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B725D3-8C8F-4956-B7E9-FA754A109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29AD-50BB-4E8A-A3C1-026022930B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8148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0D82D0-0BE2-4103-B15B-8960C03F4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4B8FB3F-B14F-4C3E-9B1B-5D0B042699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67481E-F5F4-42C0-88CF-9BBA38DA4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7044-974C-4B87-AE74-37D3FED4EBD3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269862-5AB8-4D88-9633-B8B5D6466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AF560A-C6C3-49D8-BD2C-18AC77FBA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29AD-50BB-4E8A-A3C1-026022930B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9378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6B55A0F-90EA-48BD-8B5C-AD36139F6F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E5D8352-E0F3-460A-A800-9CA78BE4C5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58524B-1CBF-4FC5-B4D6-27CF61084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7044-974C-4B87-AE74-37D3FED4EBD3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034730-1FBF-4673-BE89-8C59D3540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6DE31D-8435-46C2-B37A-E67E25E44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29AD-50BB-4E8A-A3C1-026022930B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9772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3FE6A5-DD91-44BC-ADB7-3C83EB8C6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B83635-27D2-4FBC-99DA-4A4CFBA7F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B7AD49-E9E7-41AA-8F6B-0C16BD67D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7044-974C-4B87-AE74-37D3FED4EBD3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C27317-C79E-4C04-A788-DD3B7283F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3940EC-B705-47CC-BB65-AD4A7B7A8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29AD-50BB-4E8A-A3C1-026022930B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873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8E75AD-1FE8-4D99-B78F-B3A5B444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9765E33-0A0A-47F9-BB2B-AEC4249DE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F6EF32-A77F-4504-9B7E-DAE0B72F7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7044-974C-4B87-AE74-37D3FED4EBD3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8B40D4-5ACE-4370-9685-A00ADB35D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A20AC0-1A3F-418E-A02D-F67AFF088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29AD-50BB-4E8A-A3C1-026022930B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7463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18B3F6-3694-4BA9-9E7F-F6C01F8EA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E61BDA-29BF-4F33-A619-CAA4779EEA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4407A00-FC23-495B-A90C-F52D673CDF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4423AA7-F5F0-49E4-8842-AA8514C9C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7044-974C-4B87-AE74-37D3FED4EBD3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827EA8C-B8AA-4BD7-BAA0-8A822B6A4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3B0E6B-FADB-4156-A9DD-EC3A9F4E9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29AD-50BB-4E8A-A3C1-026022930B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1571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ECAF1-F3A3-407E-858C-60A329751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3C18F0-047A-4125-9A7A-7BA30D54DE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B39602A-E35E-4BE5-857E-F2797F5C15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D0CB509-BF42-4877-91FE-702CD89251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BC14E12-3A7B-44F7-896D-F8F730AC34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45EC460-DD49-47C5-8E63-F521B7B5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7044-974C-4B87-AE74-37D3FED4EBD3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E424AEC-2F88-4836-8E3D-F3D00A15F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8E25FE9-1214-46A6-AD6F-0ABD0AA86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29AD-50BB-4E8A-A3C1-026022930B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6334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11B6B1-7FB5-4E5E-8B40-BA1461EBA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9EFEB97-7959-4593-8AD4-5D4D20A8A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7044-974C-4B87-AE74-37D3FED4EBD3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56A750-7261-40EE-9249-854E8315D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4D74B57-859C-4F0C-ACDF-CB48EB5DD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29AD-50BB-4E8A-A3C1-026022930B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8677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5A79F1-C769-43BF-A1FC-552576835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7044-974C-4B87-AE74-37D3FED4EBD3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06C13D3-2838-4617-BC6F-345699BED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B8F5706-146C-4EE0-BF9D-9DAC288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29AD-50BB-4E8A-A3C1-026022930B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9180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1888E3-28F6-4ABB-8CA2-CCB76F3F2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7664D89-D98D-4462-B9A1-BCA59B189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FCCAC33-1478-472F-984E-42FB464DAD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FFDD5DD-8E73-4077-852B-46C8D828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7044-974C-4B87-AE74-37D3FED4EBD3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1E63082-3F79-46BB-9E1B-C4564D72C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5FEC2-3F2D-43A3-BF3D-C25B410F0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29AD-50BB-4E8A-A3C1-026022930B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3787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DD1EF1-047C-40C7-BFDD-DA1A5E703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F715121-F741-47DC-9A39-5FB0BC077D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1B4D898-0B7C-4185-851D-7C3ED37AB4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FB3295B-BF1F-4BFF-B222-C56F6984C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7044-974C-4B87-AE74-37D3FED4EBD3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1F41DD-ADE0-487B-A35D-474A79594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39410D9-03DD-4232-B601-9E8FA9302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29AD-50BB-4E8A-A3C1-026022930B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1096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99CC866-B836-4847-A6E9-6D22A2D95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E782B3-AEB2-4A97-BC22-E43BE8518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D2FE94F-7943-444C-84BA-2A204BA5D4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97044-974C-4B87-AE74-37D3FED4EBD3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9E69F8-65FA-49E9-8EA2-91061BA0A4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C17331-3529-46B6-B3A9-A175CE35B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229AD-50BB-4E8A-A3C1-026022930B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676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28575"/>
            <a:ext cx="12192000" cy="660082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C06993-94F6-FA04-5185-45892FB03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1170" y="857250"/>
            <a:ext cx="1049660" cy="127158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02BD9C3-09DD-F0ED-93A9-2A904CF9C80A}"/>
              </a:ext>
            </a:extLst>
          </p:cNvPr>
          <p:cNvSpPr txBox="1"/>
          <p:nvPr/>
        </p:nvSpPr>
        <p:spPr>
          <a:xfrm>
            <a:off x="10210800" y="171450"/>
            <a:ext cx="2400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/>
              <a:t>GRUPO 3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D13D480-EFE4-E75E-E874-D0B0E09A3975}"/>
              </a:ext>
            </a:extLst>
          </p:cNvPr>
          <p:cNvSpPr txBox="1"/>
          <p:nvPr/>
        </p:nvSpPr>
        <p:spPr>
          <a:xfrm>
            <a:off x="9639300" y="588805"/>
            <a:ext cx="21717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s-AR" sz="1350" dirty="0"/>
              <a:t>Fernandez Florencia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AR" sz="1350" dirty="0"/>
              <a:t>Simonini Milagros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-10886" y="128588"/>
            <a:ext cx="12192000" cy="66008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128588"/>
            <a:ext cx="12192000" cy="66008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8F941-06E8-F793-01E2-29B859442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1B3F02F-73CD-F265-4A50-A6BED4E82A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50" b="84874"/>
          <a:stretch>
            <a:fillRect/>
          </a:stretch>
        </p:blipFill>
        <p:spPr>
          <a:xfrm>
            <a:off x="0" y="128587"/>
            <a:ext cx="12192000" cy="95726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CD67BC9-6BCC-0893-9DEF-5CB9085AA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2700" y="1543050"/>
            <a:ext cx="7858125" cy="442912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1641CD4-DB18-A91C-7622-BE5E67A2A90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6147" t="1913"/>
          <a:stretch>
            <a:fillRect/>
          </a:stretch>
        </p:blipFill>
        <p:spPr>
          <a:xfrm>
            <a:off x="666751" y="2018109"/>
            <a:ext cx="1787957" cy="347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729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C85A0-617D-E868-AD0B-BC6F3309F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B2833E1-8074-E992-D83F-1CF0B590241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50" b="84874"/>
          <a:stretch>
            <a:fillRect/>
          </a:stretch>
        </p:blipFill>
        <p:spPr>
          <a:xfrm>
            <a:off x="0" y="128587"/>
            <a:ext cx="12192000" cy="95726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078492F-0236-40CA-6474-CACA49E5307F}"/>
              </a:ext>
            </a:extLst>
          </p:cNvPr>
          <p:cNvSpPr txBox="1"/>
          <p:nvPr/>
        </p:nvSpPr>
        <p:spPr>
          <a:xfrm>
            <a:off x="3981450" y="6026875"/>
            <a:ext cx="609382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350" dirty="0"/>
              <a:t>https://www.youtube.com/watch?v=f2mLc7WJAyM</a:t>
            </a:r>
          </a:p>
        </p:txBody>
      </p:sp>
      <p:pic>
        <p:nvPicPr>
          <p:cNvPr id="7" name="Fiebre Amarilla">
            <a:hlinkClick r:id="" action="ppaction://media"/>
            <a:extLst>
              <a:ext uri="{FF2B5EF4-FFF2-40B4-BE49-F238E27FC236}">
                <a16:creationId xmlns:a16="http://schemas.microsoft.com/office/drawing/2014/main" id="{D4BFB057-F961-AD11-D4E4-B6304EC123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4100" y="1485900"/>
            <a:ext cx="73152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297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1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209550" y="128588"/>
            <a:ext cx="12192000" cy="66008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ABBE0-2DC7-8A7F-781E-6DD752160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B057392-C4C5-3E62-8340-26E5B49B95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5924"/>
          <a:stretch>
            <a:fillRect/>
          </a:stretch>
        </p:blipFill>
        <p:spPr>
          <a:xfrm>
            <a:off x="209550" y="128587"/>
            <a:ext cx="12192000" cy="95726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4DCB003-DB2F-8E0A-0B72-ED51D615D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0" y="2000250"/>
            <a:ext cx="10993615" cy="300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8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EDCD4-61DE-4CC6-AE6E-7FBEFFF42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FFEBB5A-906F-2C61-1E7B-64737A8A4F0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85084"/>
          <a:stretch>
            <a:fillRect/>
          </a:stretch>
        </p:blipFill>
        <p:spPr>
          <a:xfrm>
            <a:off x="3810" y="128587"/>
            <a:ext cx="12192000" cy="101441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8F52534-BF1B-54B2-5DD3-FC1E48BF639E}"/>
              </a:ext>
            </a:extLst>
          </p:cNvPr>
          <p:cNvSpPr txBox="1"/>
          <p:nvPr/>
        </p:nvSpPr>
        <p:spPr>
          <a:xfrm>
            <a:off x="4038600" y="5829300"/>
            <a:ext cx="6098721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350" dirty="0"/>
              <a:t>https://www.youtube.com/watch?v=didy2yJ5fUQ</a:t>
            </a:r>
          </a:p>
        </p:txBody>
      </p:sp>
      <p:pic>
        <p:nvPicPr>
          <p:cNvPr id="5" name="¿CÓMO SE CONTAGIA LA HEPATITIS C_">
            <a:hlinkClick r:id="" action="ppaction://media"/>
            <a:extLst>
              <a:ext uri="{FF2B5EF4-FFF2-40B4-BE49-F238E27FC236}">
                <a16:creationId xmlns:a16="http://schemas.microsoft.com/office/drawing/2014/main" id="{662C05FE-1929-8932-E500-038C333457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4100" y="1257300"/>
            <a:ext cx="73152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21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3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941"/>
          <a:stretch>
            <a:fillRect/>
          </a:stretch>
        </p:blipFill>
        <p:spPr>
          <a:xfrm>
            <a:off x="0" y="128588"/>
            <a:ext cx="12192000" cy="66008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Panorámica</PresentationFormat>
  <Paragraphs>5</Paragraphs>
  <Slides>9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ESTUDIO</dc:creator>
  <cp:lastModifiedBy>ESTUDIO</cp:lastModifiedBy>
  <cp:revision>2</cp:revision>
  <dcterms:created xsi:type="dcterms:W3CDTF">2026-07-28T15:57:02Z</dcterms:created>
  <dcterms:modified xsi:type="dcterms:W3CDTF">2026-07-28T16:00:25Z</dcterms:modified>
</cp:coreProperties>
</file>