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1DBEA-6EE6-4C94-A758-4F892EB70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84B23A-8277-4D83-9D7A-7D54F5C96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52A6D5-4599-4D88-91F2-364F6FBF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A21E5E-8112-42C6-B68D-BDA44855A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E0C0BA-AD49-4341-A475-A84831AA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40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0A0003-FED2-4228-9D12-79B897BD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A0BE73-C54B-4272-8AD6-6F9853E6D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31E653-BADA-49E4-8DE7-4056EA29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080F24-4150-4816-8245-B49A0C4A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316187-2568-43D9-904B-BDE17ABA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386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4BAFBF3-EB0E-4392-9F47-865639C73C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869C28-3ADB-4FF2-BC73-D5908360A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5C7530-0D94-4BBC-B3C6-E2335734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2A6D9B-A88B-4B60-A908-C42E6C3E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5BAD49-5F18-4B05-9303-365F597B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636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250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82166-C16A-4BC5-9A00-BE0C301F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DD435A-EFC8-4045-9277-40C24A91A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B3BF2F-560A-4AAE-8643-E09465BB7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460027-A1CA-42AC-8008-1E391C6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110CC4-5EC0-444C-B420-D68ACD51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11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0F0BB9-3C11-4E47-B37E-BB079247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7BBD36-C912-476A-8D4A-FD9BEC519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82BCE5-962F-4E24-BDCA-49C04CEB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4EE5E-1597-4AF6-A81E-DF286C812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3B6959-8B63-4544-99CE-51CA716F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2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0F2133-98D9-48BB-867D-81BF0C384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843CEB-063B-4F98-ADFC-A3A0983D5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7F18FC7-8216-4520-B200-574872494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D499EB-35BF-4C35-AE98-7F58F97A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516F01-D98A-48EC-A1A8-A8A396EDA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0379F0-2CD5-4D1B-A9E8-CC0428A6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648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007D28-EFF2-4A45-838B-AA28C4F91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838445-64A8-4AC8-857C-7D2546348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2B6D4F-0D16-456D-A909-35B4A34D7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C80CC3-39AD-4878-9068-B45AEC96E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F07818-D58F-4C17-92EE-E23105BAF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E654CD-3D1D-4BFC-B68D-CCB2E89E3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28B074-C122-483B-8608-F52999B5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BF64A-4D55-40C3-ABE9-56856043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178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9FF5B-E6DB-4B6C-816D-A2960D855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02ED46-1C85-4A34-B9ED-2436A15C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132F126-91C4-4487-9AA5-510AFEF70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2A40AF-6713-45BA-9217-6B8F5D93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F7333FB-B71F-4BAE-B253-F531583C3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7627A6-EB4E-4A45-9DC0-D3B6C0859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A66A4D-4EB1-4DA4-A678-9D8DF1A1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47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19253-A584-4F2C-9A82-3B9F76E6E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BD46B5-B9DD-47D6-9685-C48AB73D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169DB4-2AF2-4ADE-B61B-23AAD98A1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365395-426C-492B-BB5D-4656A5DE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CDBE59-FD84-4C7F-968D-42A80170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438388-9AE7-4EB6-AC00-D477FC92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410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FC694-63DC-42B9-B0D6-09DCD701A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60842E-38BA-4DC9-BB85-05C91D2F2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4D97E4-B5BF-4751-ACF3-7BC77B1F5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1F364A-7770-468A-BFE4-9D5B68231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E7637A-8705-4D2B-9AF4-E65767D79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98095F-9970-4AE6-AEC9-0837AA0D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75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10EF13-F2F4-4D1D-B9AC-82F70E84C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B7D8D8F-F0F1-411F-B1CC-352F21DF6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12F853-3E91-4FDC-94EE-4E2D4FAD46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46DE9-4DA5-4817-8C11-D40130D60FF7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721138-08C9-46AE-9385-EE1A3F25CF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F2BDC8-563C-4802-8197-4B52F6E00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D7AB9-2475-4A34-832F-29D6F6C36F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6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18F241-ABCD-4B0F-9666-F69E20FFD0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674E2F-85BD-43DF-BF4E-35678FE662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9255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>
            <a:extLst>
              <a:ext uri="{FF2B5EF4-FFF2-40B4-BE49-F238E27FC236}">
                <a16:creationId xmlns:a16="http://schemas.microsoft.com/office/drawing/2014/main" id="{A381DD72-028E-24AC-C2E6-990D1267E0C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89853" cy="6856792"/>
          </a:xfrm>
          <a:prstGeom prst="rect">
            <a:avLst/>
          </a:prstGeom>
        </p:spPr>
      </p:pic>
      <p:pic>
        <p:nvPicPr>
          <p:cNvPr id="4" name="Imagen 3" descr="La chica de los ratones : nexciencia.exactas.uba.ar">
            <a:extLst>
              <a:ext uri="{FF2B5EF4-FFF2-40B4-BE49-F238E27FC236}">
                <a16:creationId xmlns:a16="http://schemas.microsoft.com/office/drawing/2014/main" id="{818D8C53-4228-7F1C-A940-739E053CB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656" y="1996560"/>
            <a:ext cx="4922031" cy="32813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Oligoryzomys longicaudatus - Wikipedia, la enciclopedia libre">
            <a:extLst>
              <a:ext uri="{FF2B5EF4-FFF2-40B4-BE49-F238E27FC236}">
                <a16:creationId xmlns:a16="http://schemas.microsoft.com/office/drawing/2014/main" id="{37C1193C-84EF-2868-5A64-F645EB97B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169" y="1442067"/>
            <a:ext cx="5948790" cy="354283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97D97BE-5FB8-F028-6858-EC53464B1D4E}"/>
              </a:ext>
            </a:extLst>
          </p:cNvPr>
          <p:cNvSpPr txBox="1"/>
          <p:nvPr/>
        </p:nvSpPr>
        <p:spPr>
          <a:xfrm>
            <a:off x="178690" y="979989"/>
            <a:ext cx="5732479" cy="2443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98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Transmisión/Vector:</a:t>
            </a:r>
            <a:r>
              <a:rPr lang="es-AR" sz="1698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s-AR" sz="194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s-AR" sz="194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 se transmite por vectores (artrópodos). Se transmite fundamentalmente por inhalación de aerosoles de orina, saliva y heces de roedores infectados, o contacto de secreciones con mucosas. Existe evidencia de transmisión persona a persona para el virus Andes</a:t>
            </a:r>
            <a:endParaRPr lang="es-AR" sz="194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  <p:pic>
        <p:nvPicPr>
          <p:cNvPr id="3" name="Imagen 2" descr="Cappiello: no est&amp;aacute; confirmado que un pe&amp;oacute;n rural haya muerto  por hantavirus">
            <a:extLst>
              <a:ext uri="{FF2B5EF4-FFF2-40B4-BE49-F238E27FC236}">
                <a16:creationId xmlns:a16="http://schemas.microsoft.com/office/drawing/2014/main" id="{6FFC92DF-EFA0-23E9-9EB6-73D04B168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5572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Panorámica</PresentationFormat>
  <Paragraphs>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ESTUDIO</dc:creator>
  <cp:lastModifiedBy>ESTUDIO</cp:lastModifiedBy>
  <cp:revision>1</cp:revision>
  <dcterms:created xsi:type="dcterms:W3CDTF">2026-07-12T18:04:31Z</dcterms:created>
  <dcterms:modified xsi:type="dcterms:W3CDTF">2026-07-12T18:05:01Z</dcterms:modified>
</cp:coreProperties>
</file>