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6" r:id="rId3"/>
    <p:sldId id="261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3E4E5-D813-49EB-8F66-0989CD81E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00A84C-010D-4A3C-845B-9A4E820E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8FE42D-1782-40E6-BB29-6C1EE9195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E54CCE-AD6A-481C-A90A-FBE59910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3CD28F-9DAD-4B23-818A-51C24FD4C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4568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034FD6-B760-42A6-B117-EF07C706F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A697A8-2508-4DEF-9414-85589D933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4CC230-1D6C-460C-94C7-625FD215D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37182F-B67C-41E0-B643-2F251F1EB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53432-52BC-4BE3-9454-053912C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560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0DD75AF-2269-4F5F-82B5-64F51301DD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32F009-CC84-4A04-8A7B-6808C8C72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AEF92C-F622-444C-AADE-13A15959D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00DA35-6DAF-4B67-8040-AB5F48477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65A1F9-2A85-4C4A-9BF2-170EBD8FC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265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224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182188-FFB9-4115-BD9D-CA6104EC2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6AA11E-B8D8-4A28-B815-F62775E10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1E699B-9705-4349-B532-1804F924A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6353B1-53B0-4A0A-827D-CEE50BC0C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C1AF43-5255-4C1F-AB3F-820FE87B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68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D2D53-965E-4011-83A3-7155D3F20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8B4DB4-7D71-4863-B7E6-AEF55C36F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512AF4-4229-4EA3-BADB-83174BF8C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0AD5BB-2A71-4075-A145-3E0DF666C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611013-2FA6-4D0C-930F-898207679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55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66E9F-35D7-492B-8644-6F7420AAF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1D390B-32B5-4840-A3C0-A1C185B2E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0320E0-154D-489F-BB4C-CFF7D86CD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AE5182-50A8-4A71-AF31-0978A9FE7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AA117F-9B4C-4E0A-8967-925FDFA1C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5F3EF4-02E5-4C72-973A-48904CB8D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362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BF20A0-4D62-498D-9D88-02AEE809A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DEF119-DC96-42C9-A547-093D0A31B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F36F9D-BD33-4F91-BA3E-A1E7BFFA4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BAE169C-DB2C-4EC1-B413-013D381C7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DE87E83-C474-40D3-A241-1F5BC9249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13208EA-A4EB-4483-9250-37C943AA1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11C0F47-D4D8-45CD-8E09-43CE2288A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2F60449-B2DF-42E4-B4FD-124903034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83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F688B-07E9-4BA2-95C4-42649E8AC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FB9F2D1-5C7B-4671-9C14-ABBEF869C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5B6BC7-EFC7-4973-82D3-5DCBAD979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AA7C776-92E1-449B-9FDD-3412BDEF8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798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9FA3F93-1BC7-4AB6-96DE-8110CC747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92FA1B7-948F-4BF2-8266-D7E363637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330B388-21C2-432C-AC48-422A9EBB2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29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3226C-F6FC-4F4F-AA7E-640B8AAE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714C15-1D87-4FAA-B1F8-2A5F8ABB7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FD69C1-2F73-497D-9C15-BD4E574E1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DCE612-56A1-4D72-A0F8-C4119FD46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982DD6-CE8D-4C0E-8F0D-2C1FB045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BC2554-0DCB-483A-970E-82EE5DC0F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332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92287F-4412-4883-8D51-57456B21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D62E075-8150-4FB3-B80E-00124D7210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03BD58-9E3A-4954-B2B8-F9702A25F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2AD202-0665-4319-AE5F-D4EC1B52A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CDCB23-F6FC-4B78-B4E7-FBF8958FD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BC9F9C-0B15-4C97-BEAB-53C80C8D9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77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BF5E3A8-49C2-4F12-991E-D5F02FBB1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BF56B9-338D-4D58-A740-FA208967F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9E43AA-B7A8-486B-89FD-B102CDF78B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3D61D-F401-40FE-B7FF-F645ED3A588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4879FA-6F8A-48CB-8DE9-38FBA8CDBD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8CE9ED-7052-4DC6-9108-CA42C2E58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CCA5E-87FF-4105-98CB-25E0AF55E2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29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35"/>
          <a:ext cx="9144000" cy="6010235"/>
          <a:chOff x="0" y="866735"/>
          <a:chExt cx="9144000" cy="601023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47" y="-25195"/>
            <a:ext cx="11734800" cy="69151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3BB1FD5-8710-4997-B7F4-3452BA12D2C5}"/>
              </a:ext>
            </a:extLst>
          </p:cNvPr>
          <p:cNvSpPr txBox="1"/>
          <p:nvPr/>
        </p:nvSpPr>
        <p:spPr>
          <a:xfrm>
            <a:off x="0" y="0"/>
            <a:ext cx="7391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highlight>
                  <a:srgbClr val="FFFF00"/>
                </a:highlight>
              </a:rPr>
              <a:t>Trabajadores expuestos En la actividad rural e industrial: </a:t>
            </a:r>
          </a:p>
          <a:p>
            <a:r>
              <a:rPr lang="es-ES" b="1" dirty="0">
                <a:highlight>
                  <a:srgbClr val="FFFF00"/>
                </a:highlight>
              </a:rPr>
              <a:t>Tamberos y  trabajadores de tambos relacionados con limpieza de instalaciones (se agrava con el uso de EPP impermeables), trabajadores de limpieza de corrales (por </a:t>
            </a:r>
            <a:r>
              <a:rPr lang="es-ES" b="1" dirty="0" err="1">
                <a:highlight>
                  <a:srgbClr val="FFFF00"/>
                </a:highlight>
              </a:rPr>
              <a:t>ej</a:t>
            </a:r>
            <a:r>
              <a:rPr lang="es-ES" b="1" dirty="0">
                <a:highlight>
                  <a:srgbClr val="FFFF00"/>
                </a:highlight>
              </a:rPr>
              <a:t>: en instalaciones de criaderos de cerdo con pisos de cemento por uso prolongado de guantes impermeables)</a:t>
            </a:r>
          </a:p>
          <a:p>
            <a:r>
              <a:rPr lang="es-ES" b="1" dirty="0">
                <a:highlight>
                  <a:srgbClr val="FFFF00"/>
                </a:highlight>
              </a:rPr>
              <a:t>Industria alimentaria: frigoríficos de carne, aves, cerdos, industria láctea (queserías y otras), trabajadores de la industria de la fruta en tareas limpieza de cámaras de conservación, preparación de subproductos (se agrava con manipulación de fruta en descomposición).</a:t>
            </a:r>
          </a:p>
          <a:p>
            <a:r>
              <a:rPr lang="es-ES" b="1" dirty="0">
                <a:highlight>
                  <a:srgbClr val="FFFF00"/>
                </a:highlight>
              </a:rPr>
              <a:t>La enfermedad se agrava si se trabaja en ambientes cálidos y húmedos (invernaderos)</a:t>
            </a:r>
          </a:p>
        </p:txBody>
      </p:sp>
      <p:pic>
        <p:nvPicPr>
          <p:cNvPr id="3" name="Imagen 2" descr="Los trabajadores tamberos poseen un bajo nivel de vida">
            <a:extLst>
              <a:ext uri="{FF2B5EF4-FFF2-40B4-BE49-F238E27FC236}">
                <a16:creationId xmlns:a16="http://schemas.microsoft.com/office/drawing/2014/main" id="{BF0C4845-BFB1-4143-8841-A9607DF0148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88" y="3429001"/>
            <a:ext cx="5737412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Soluciones AgroFresh para la desinfección de frutas, hortalizas y centrales  hortofrutícolas - Smartcherry">
            <a:extLst>
              <a:ext uri="{FF2B5EF4-FFF2-40B4-BE49-F238E27FC236}">
                <a16:creationId xmlns:a16="http://schemas.microsoft.com/office/drawing/2014/main" id="{C5D74575-0B22-4CF3-B8C0-72C73EB5E1D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4165"/>
            <a:ext cx="4778188" cy="3343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avado de frutas y hortalizas | Oxidine Water Technology">
            <a:extLst>
              <a:ext uri="{FF2B5EF4-FFF2-40B4-BE49-F238E27FC236}">
                <a16:creationId xmlns:a16="http://schemas.microsoft.com/office/drawing/2014/main" id="{57B88ED4-85D3-4EAE-8027-FFF38EB6915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929" y="1"/>
            <a:ext cx="4554071" cy="3428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0757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35"/>
          <a:ext cx="9144000" cy="6010235"/>
          <a:chOff x="0" y="866735"/>
          <a:chExt cx="9144000" cy="601023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59" y="0"/>
            <a:ext cx="1175272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116</Words>
  <Application>Microsoft Office PowerPoint</Application>
  <PresentationFormat>Panorámica</PresentationFormat>
  <Paragraphs>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ESTUDIO</dc:creator>
  <cp:lastModifiedBy>ESTUDIO</cp:lastModifiedBy>
  <cp:revision>5</cp:revision>
  <dcterms:created xsi:type="dcterms:W3CDTF">2026-08-04T14:11:13Z</dcterms:created>
  <dcterms:modified xsi:type="dcterms:W3CDTF">2026-08-04T14:33:02Z</dcterms:modified>
</cp:coreProperties>
</file>